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7" r:id="rId4"/>
    <p:sldId id="258" r:id="rId5"/>
    <p:sldId id="321" r:id="rId6"/>
    <p:sldId id="278" r:id="rId7"/>
    <p:sldId id="280" r:id="rId8"/>
    <p:sldId id="320" r:id="rId9"/>
    <p:sldId id="317" r:id="rId10"/>
    <p:sldId id="281" r:id="rId11"/>
    <p:sldId id="322" r:id="rId12"/>
    <p:sldId id="284" r:id="rId13"/>
    <p:sldId id="323" r:id="rId14"/>
    <p:sldId id="318" r:id="rId15"/>
    <p:sldId id="291" r:id="rId16"/>
    <p:sldId id="279" r:id="rId17"/>
    <p:sldId id="288" r:id="rId18"/>
    <p:sldId id="294" r:id="rId19"/>
    <p:sldId id="319" r:id="rId20"/>
    <p:sldId id="324" r:id="rId21"/>
    <p:sldId id="292" r:id="rId22"/>
    <p:sldId id="282" r:id="rId23"/>
    <p:sldId id="293" r:id="rId24"/>
    <p:sldId id="325" r:id="rId25"/>
    <p:sldId id="32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198"/>
    <a:srgbClr val="FEFFEF"/>
    <a:srgbClr val="C07849"/>
    <a:srgbClr val="FEFFEE"/>
    <a:srgbClr val="F6B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2310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56213043504997E-2"/>
          <c:y val="9.8486230557922202E-2"/>
          <c:w val="0.89009789565777997"/>
          <c:h val="0.861866775881202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开始日期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  <c:pt idx="3">
                  <c:v>No.4</c:v>
                </c:pt>
                <c:pt idx="4">
                  <c:v>No.5</c:v>
                </c:pt>
                <c:pt idx="5">
                  <c:v>No.6</c:v>
                </c:pt>
              </c:strCache>
            </c:strRef>
          </c:cat>
          <c:val>
            <c:numRef>
              <c:f>Sheet1!$B$2:$B$7</c:f>
              <c:numCache>
                <c:formatCode>yyyy/m/d</c:formatCode>
                <c:ptCount val="6"/>
                <c:pt idx="0">
                  <c:v>44341</c:v>
                </c:pt>
                <c:pt idx="1">
                  <c:v>44350</c:v>
                </c:pt>
                <c:pt idx="2">
                  <c:v>44344</c:v>
                </c:pt>
                <c:pt idx="3">
                  <c:v>44359</c:v>
                </c:pt>
                <c:pt idx="4">
                  <c:v>44349</c:v>
                </c:pt>
                <c:pt idx="5">
                  <c:v>44344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D-475D-ADB3-5488F7E4AF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chemeClr val="accent2"/>
            </a:solidFill>
            <a:ln w="63500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15D-475D-ADB3-5488F7E4AF6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15D-475D-ADB3-5488F7E4AF6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15D-475D-ADB3-5488F7E4AF6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15D-475D-ADB3-5488F7E4AF6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15D-475D-ADB3-5488F7E4AF6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15D-475D-ADB3-5488F7E4AF6E}"/>
              </c:ext>
            </c:extLst>
          </c:dPt>
          <c:cat>
            <c:strRef>
              <c:f>Sheet1!$A$2:$A$7</c:f>
              <c:strCache>
                <c:ptCount val="6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  <c:pt idx="3">
                  <c:v>No.4</c:v>
                </c:pt>
                <c:pt idx="4">
                  <c:v>No.5</c:v>
                </c:pt>
                <c:pt idx="5">
                  <c:v>No.6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16</c:v>
                </c:pt>
                <c:pt idx="1">
                  <c:v>9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5D-475D-ADB3-5488F7E4AF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undone</c:v>
                </c:pt>
              </c:strCache>
            </c:strRef>
          </c:tx>
          <c:spPr>
            <a:solidFill>
              <a:schemeClr val="accent1"/>
            </a:solidFill>
            <a:ln w="63500">
              <a:noFill/>
              <a:miter lim="800000"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  <c:pt idx="3">
                  <c:v>No.4</c:v>
                </c:pt>
                <c:pt idx="4">
                  <c:v>No.5</c:v>
                </c:pt>
                <c:pt idx="5">
                  <c:v>No.6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  <c:pt idx="4">
                  <c:v>8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5D-475D-ADB3-5488F7E4A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685251968"/>
        <c:axId val="68527833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天数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No.1</c:v>
                      </c:pt>
                      <c:pt idx="1">
                        <c:v>No.2</c:v>
                      </c:pt>
                      <c:pt idx="2">
                        <c:v>No.3</c:v>
                      </c:pt>
                      <c:pt idx="3">
                        <c:v>No.4</c:v>
                      </c:pt>
                      <c:pt idx="4">
                        <c:v>No.5</c:v>
                      </c:pt>
                      <c:pt idx="5">
                        <c:v>No.6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25</c:v>
                      </c:pt>
                      <c:pt idx="1">
                        <c:v>15</c:v>
                      </c:pt>
                      <c:pt idx="2">
                        <c:v>16</c:v>
                      </c:pt>
                      <c:pt idx="3">
                        <c:v>10</c:v>
                      </c:pt>
                      <c:pt idx="4">
                        <c:v>13</c:v>
                      </c:pt>
                      <c:pt idx="5">
                        <c:v>12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015D-475D-ADB3-5488F7E4AF6E}"/>
                  </c:ext>
                </c:extLst>
              </c15:ser>
            </c15:filteredBarSeries>
          </c:ext>
        </c:extLst>
      </c:barChart>
      <c:catAx>
        <c:axId val="685251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85278336"/>
        <c:crosses val="autoZero"/>
        <c:auto val="1"/>
        <c:lblAlgn val="ctr"/>
        <c:lblOffset val="100"/>
        <c:noMultiLvlLbl val="0"/>
      </c:catAx>
      <c:valAx>
        <c:axId val="685278336"/>
        <c:scaling>
          <c:orientation val="minMax"/>
          <c:max val="44368"/>
          <c:min val="4434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10000"/>
                </a:schemeClr>
              </a:solidFill>
              <a:prstDash val="solid"/>
              <a:round/>
            </a:ln>
            <a:effectLst/>
          </c:spPr>
        </c:majorGridlines>
        <c:numFmt formatCode="m/d/yyyy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  <a:alpha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85251968"/>
        <c:crosses val="autoZero"/>
        <c:crossBetween val="between"/>
        <c:majorUnit val="5"/>
        <c:minorUnit val="0.5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9FC0E-E8A0-4B39-8D89-1014BB354F6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EC060-1B68-4FB3-A4CC-B49327A116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c5bec0e3-dc37-4b2b-9f28-7aa10f9de32b.source.default.zh-Hans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3519-AA41-4C8F-81B1-98F81BDCD14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B631E-1E83-490E-9428-33C887D85D6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333423-1FFD-4DE5-8FD6-462D09EC9F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B631E-1E83-490E-9428-33C887D85D6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333423-1FFD-4DE5-8FD6-462D09EC9F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B631E-1E83-490E-9428-33C887D85D6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333423-1FFD-4DE5-8FD6-462D09EC9F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B631E-1E83-490E-9428-33C887D85D6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333423-1FFD-4DE5-8FD6-462D09EC9F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B631E-1E83-490E-9428-33C887D85D6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333423-1FFD-4DE5-8FD6-462D09EC9F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B631E-1E83-490E-9428-33C887D85D6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333423-1FFD-4DE5-8FD6-462D09EC9F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B631E-1E83-490E-9428-33C887D85D6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333423-1FFD-4DE5-8FD6-462D09EC9F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B631E-1E83-490E-9428-33C887D85D6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333423-1FFD-4DE5-8FD6-462D09EC9F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B631E-1E83-490E-9428-33C887D85D6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333423-1FFD-4DE5-8FD6-462D09EC9F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B631E-1E83-490E-9428-33C887D85D6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333423-1FFD-4DE5-8FD6-462D09EC9F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B631E-1E83-490E-9428-33C887D85D6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333423-1FFD-4DE5-8FD6-462D09EC9FD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38805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www.2ppt.com/hangye/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B631E-1E83-490E-9428-33C887D85D6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333423-1FFD-4DE5-8FD6-462D09EC9F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B631E-1E83-490E-9428-33C887D85D6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333423-1FFD-4DE5-8FD6-462D09EC9F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85509" y="222813"/>
            <a:ext cx="11620982" cy="6412375"/>
          </a:xfrm>
          <a:prstGeom prst="rect">
            <a:avLst/>
          </a:prstGeom>
          <a:solidFill>
            <a:schemeClr val="bg1"/>
          </a:solidFill>
          <a:ln>
            <a:solidFill>
              <a:srgbClr val="B8C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762" y="0"/>
            <a:ext cx="12193524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44858" y="2438705"/>
            <a:ext cx="5955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spc="300" dirty="0">
                <a:solidFill>
                  <a:srgbClr val="B8C19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餐饮</a:t>
            </a:r>
            <a:r>
              <a:rPr lang="zh-CN" altLang="en-US" sz="7200" b="1" spc="300" dirty="0">
                <a:solidFill>
                  <a:srgbClr val="F6B4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工作总结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84745" y="3751594"/>
            <a:ext cx="605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工作总结 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/ 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年终汇报 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/ 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餐饮美食 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/ 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健康饮食</a:t>
            </a:r>
          </a:p>
        </p:txBody>
      </p:sp>
      <p:sp>
        <p:nvSpPr>
          <p:cNvPr id="8" name="iṩḷidè"/>
          <p:cNvSpPr/>
          <p:nvPr/>
        </p:nvSpPr>
        <p:spPr>
          <a:xfrm>
            <a:off x="777240" y="4267762"/>
            <a:ext cx="6659880" cy="116674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Unified fonts make reading more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fluent.Theme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color makes PPT more convenient to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change.Adjust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the spacing to adapt to Chinese typesetting, use the reference line in PPT.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01651" y="1455622"/>
            <a:ext cx="2211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rgbClr val="B8C1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</a:t>
            </a:r>
            <a:endParaRPr lang="zh-CN" altLang="en-US" sz="6000" dirty="0">
              <a:solidFill>
                <a:srgbClr val="B8C1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731624" y="6273477"/>
            <a:ext cx="751111" cy="173383"/>
            <a:chOff x="4722471" y="307694"/>
            <a:chExt cx="1161001" cy="268000"/>
          </a:xfrm>
          <a:solidFill>
            <a:srgbClr val="C07849"/>
          </a:solidFill>
        </p:grpSpPr>
        <p:sp>
          <p:nvSpPr>
            <p:cNvPr id="13" name="椭圆 12"/>
            <p:cNvSpPr/>
            <p:nvPr/>
          </p:nvSpPr>
          <p:spPr>
            <a:xfrm>
              <a:off x="4722471" y="307694"/>
              <a:ext cx="268000" cy="26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168972" y="307694"/>
              <a:ext cx="268000" cy="26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5615472" y="307694"/>
              <a:ext cx="268000" cy="26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iṣľîḋ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73100" y="361943"/>
            <a:ext cx="11279218" cy="6292881"/>
            <a:chOff x="673100" y="361943"/>
            <a:chExt cx="11279218" cy="6292881"/>
          </a:xfrm>
        </p:grpSpPr>
        <p:grpSp>
          <p:nvGrpSpPr>
            <p:cNvPr id="29" name="îsľîḋê"/>
            <p:cNvGrpSpPr/>
            <p:nvPr/>
          </p:nvGrpSpPr>
          <p:grpSpPr>
            <a:xfrm>
              <a:off x="3497236" y="361943"/>
              <a:ext cx="8455082" cy="6292881"/>
              <a:chOff x="3497236" y="361943"/>
              <a:chExt cx="8455082" cy="6292881"/>
            </a:xfrm>
          </p:grpSpPr>
          <p:sp>
            <p:nvSpPr>
              <p:cNvPr id="51" name="ï$1ïdê"/>
              <p:cNvSpPr/>
              <p:nvPr/>
            </p:nvSpPr>
            <p:spPr>
              <a:xfrm>
                <a:off x="3497236" y="361943"/>
                <a:ext cx="8455082" cy="6292875"/>
              </a:xfrm>
              <a:custGeom>
                <a:avLst/>
                <a:gdLst>
                  <a:gd name="connsiteX0" fmla="*/ 8547098 w 8549609"/>
                  <a:gd name="connsiteY0" fmla="*/ 21399 h 6103355"/>
                  <a:gd name="connsiteX1" fmla="*/ 8547098 w 8549609"/>
                  <a:gd name="connsiteY1" fmla="*/ 6103355 h 6103355"/>
                  <a:gd name="connsiteX2" fmla="*/ 0 w 8549609"/>
                  <a:gd name="connsiteY2" fmla="*/ 6103355 h 6103355"/>
                  <a:gd name="connsiteX3" fmla="*/ 0 w 8549609"/>
                  <a:gd name="connsiteY3" fmla="*/ 6099979 h 6103355"/>
                  <a:gd name="connsiteX4" fmla="*/ 75154 w 8549609"/>
                  <a:gd name="connsiteY4" fmla="*/ 6079058 h 6103355"/>
                  <a:gd name="connsiteX5" fmla="*/ 3487391 w 8549609"/>
                  <a:gd name="connsiteY5" fmla="*/ 3453037 h 6103355"/>
                  <a:gd name="connsiteX6" fmla="*/ 6803933 w 8549609"/>
                  <a:gd name="connsiteY6" fmla="*/ 3249290 h 6103355"/>
                  <a:gd name="connsiteX7" fmla="*/ 8283925 w 8549609"/>
                  <a:gd name="connsiteY7" fmla="*/ 1305208 h 6103355"/>
                  <a:gd name="connsiteX8" fmla="*/ 8539114 w 8549609"/>
                  <a:gd name="connsiteY8" fmla="*/ 89449 h 6103355"/>
                  <a:gd name="connsiteX9" fmla="*/ 8547098 w 8549609"/>
                  <a:gd name="connsiteY9" fmla="*/ 0 h 6103355"/>
                  <a:gd name="connsiteX10" fmla="*/ 8549609 w 8549609"/>
                  <a:gd name="connsiteY10" fmla="*/ 0 h 6103355"/>
                  <a:gd name="connsiteX11" fmla="*/ 8547098 w 8549609"/>
                  <a:gd name="connsiteY11" fmla="*/ 21399 h 6103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49609" h="6103355">
                    <a:moveTo>
                      <a:pt x="8547098" y="21399"/>
                    </a:moveTo>
                    <a:lnTo>
                      <a:pt x="8547098" y="6103355"/>
                    </a:lnTo>
                    <a:lnTo>
                      <a:pt x="0" y="6103355"/>
                    </a:lnTo>
                    <a:lnTo>
                      <a:pt x="0" y="6099979"/>
                    </a:lnTo>
                    <a:lnTo>
                      <a:pt x="75154" y="6079058"/>
                    </a:lnTo>
                    <a:cubicBezTo>
                      <a:pt x="1052315" y="5760037"/>
                      <a:pt x="2385889" y="3914126"/>
                      <a:pt x="3487391" y="3453037"/>
                    </a:cubicBezTo>
                    <a:cubicBezTo>
                      <a:pt x="4624426" y="2977074"/>
                      <a:pt x="5960649" y="3836005"/>
                      <a:pt x="6803933" y="3249290"/>
                    </a:cubicBezTo>
                    <a:cubicBezTo>
                      <a:pt x="7513273" y="2898394"/>
                      <a:pt x="7993397" y="1857965"/>
                      <a:pt x="8283925" y="1305208"/>
                    </a:cubicBezTo>
                    <a:cubicBezTo>
                      <a:pt x="8412211" y="956669"/>
                      <a:pt x="8496263" y="434805"/>
                      <a:pt x="8539114" y="89449"/>
                    </a:cubicBezTo>
                    <a:close/>
                    <a:moveTo>
                      <a:pt x="8547098" y="0"/>
                    </a:moveTo>
                    <a:lnTo>
                      <a:pt x="8549609" y="0"/>
                    </a:lnTo>
                    <a:lnTo>
                      <a:pt x="8547098" y="213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iṣḻíḍé"/>
              <p:cNvSpPr/>
              <p:nvPr/>
            </p:nvSpPr>
            <p:spPr>
              <a:xfrm>
                <a:off x="3642392" y="754645"/>
                <a:ext cx="8302682" cy="5900179"/>
              </a:xfrm>
              <a:custGeom>
                <a:avLst/>
                <a:gdLst>
                  <a:gd name="connsiteX0" fmla="*/ 8547098 w 8549609"/>
                  <a:gd name="connsiteY0" fmla="*/ 21399 h 6103355"/>
                  <a:gd name="connsiteX1" fmla="*/ 8547098 w 8549609"/>
                  <a:gd name="connsiteY1" fmla="*/ 6103355 h 6103355"/>
                  <a:gd name="connsiteX2" fmla="*/ 0 w 8549609"/>
                  <a:gd name="connsiteY2" fmla="*/ 6103355 h 6103355"/>
                  <a:gd name="connsiteX3" fmla="*/ 0 w 8549609"/>
                  <a:gd name="connsiteY3" fmla="*/ 6099979 h 6103355"/>
                  <a:gd name="connsiteX4" fmla="*/ 75154 w 8549609"/>
                  <a:gd name="connsiteY4" fmla="*/ 6079058 h 6103355"/>
                  <a:gd name="connsiteX5" fmla="*/ 3487391 w 8549609"/>
                  <a:gd name="connsiteY5" fmla="*/ 3453037 h 6103355"/>
                  <a:gd name="connsiteX6" fmla="*/ 6803933 w 8549609"/>
                  <a:gd name="connsiteY6" fmla="*/ 3249290 h 6103355"/>
                  <a:gd name="connsiteX7" fmla="*/ 8283925 w 8549609"/>
                  <a:gd name="connsiteY7" fmla="*/ 1305208 h 6103355"/>
                  <a:gd name="connsiteX8" fmla="*/ 8539114 w 8549609"/>
                  <a:gd name="connsiteY8" fmla="*/ 89449 h 6103355"/>
                  <a:gd name="connsiteX9" fmla="*/ 8547098 w 8549609"/>
                  <a:gd name="connsiteY9" fmla="*/ 0 h 6103355"/>
                  <a:gd name="connsiteX10" fmla="*/ 8549609 w 8549609"/>
                  <a:gd name="connsiteY10" fmla="*/ 0 h 6103355"/>
                  <a:gd name="connsiteX11" fmla="*/ 8547098 w 8549609"/>
                  <a:gd name="connsiteY11" fmla="*/ 21399 h 6103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49609" h="6103355">
                    <a:moveTo>
                      <a:pt x="8547098" y="21399"/>
                    </a:moveTo>
                    <a:lnTo>
                      <a:pt x="8547098" y="6103355"/>
                    </a:lnTo>
                    <a:lnTo>
                      <a:pt x="0" y="6103355"/>
                    </a:lnTo>
                    <a:lnTo>
                      <a:pt x="0" y="6099979"/>
                    </a:lnTo>
                    <a:lnTo>
                      <a:pt x="75154" y="6079058"/>
                    </a:lnTo>
                    <a:cubicBezTo>
                      <a:pt x="1052315" y="5760037"/>
                      <a:pt x="2385889" y="3914126"/>
                      <a:pt x="3487391" y="3453037"/>
                    </a:cubicBezTo>
                    <a:cubicBezTo>
                      <a:pt x="4624426" y="2977074"/>
                      <a:pt x="5960649" y="3836005"/>
                      <a:pt x="6803933" y="3249290"/>
                    </a:cubicBezTo>
                    <a:cubicBezTo>
                      <a:pt x="7513273" y="2898394"/>
                      <a:pt x="7993397" y="1857965"/>
                      <a:pt x="8283925" y="1305208"/>
                    </a:cubicBezTo>
                    <a:cubicBezTo>
                      <a:pt x="8412211" y="956669"/>
                      <a:pt x="8496263" y="434805"/>
                      <a:pt x="8539114" y="89449"/>
                    </a:cubicBezTo>
                    <a:close/>
                    <a:moveTo>
                      <a:pt x="8547098" y="0"/>
                    </a:moveTo>
                    <a:lnTo>
                      <a:pt x="8549609" y="0"/>
                    </a:lnTo>
                    <a:lnTo>
                      <a:pt x="8547098" y="21399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2000" b="1" i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îśḷiḑê"/>
            <p:cNvGrpSpPr/>
            <p:nvPr/>
          </p:nvGrpSpPr>
          <p:grpSpPr>
            <a:xfrm>
              <a:off x="6789494" y="2200973"/>
              <a:ext cx="3885445" cy="3692447"/>
              <a:chOff x="6725406" y="2236666"/>
              <a:chExt cx="3885445" cy="3692447"/>
            </a:xfrm>
          </p:grpSpPr>
          <p:sp>
            <p:nvSpPr>
              <p:cNvPr id="43" name="iS1iḓê"/>
              <p:cNvSpPr/>
              <p:nvPr/>
            </p:nvSpPr>
            <p:spPr>
              <a:xfrm>
                <a:off x="7173043" y="5788443"/>
                <a:ext cx="2990171" cy="140670"/>
              </a:xfrm>
              <a:prstGeom prst="ellipse">
                <a:avLst/>
              </a:prstGeom>
              <a:solidFill>
                <a:schemeClr val="bg1">
                  <a:lumMod val="95000"/>
                  <a:alpha val="30000"/>
                </a:schemeClr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2000" b="1" i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4" name="işlíde"/>
              <p:cNvGrpSpPr/>
              <p:nvPr/>
            </p:nvGrpSpPr>
            <p:grpSpPr>
              <a:xfrm>
                <a:off x="6725406" y="2236666"/>
                <a:ext cx="3885445" cy="3263192"/>
                <a:chOff x="1554163" y="1203325"/>
                <a:chExt cx="6840537" cy="5745163"/>
              </a:xfrm>
            </p:grpSpPr>
            <p:sp>
              <p:nvSpPr>
                <p:cNvPr id="45" name="ïŝ1iḑé"/>
                <p:cNvSpPr/>
                <p:nvPr/>
              </p:nvSpPr>
              <p:spPr bwMode="auto">
                <a:xfrm>
                  <a:off x="3735388" y="6911975"/>
                  <a:ext cx="2513012" cy="36513"/>
                </a:xfrm>
                <a:custGeom>
                  <a:avLst/>
                  <a:gdLst>
                    <a:gd name="T0" fmla="*/ 6776 w 6981"/>
                    <a:gd name="T1" fmla="*/ 0 h 103"/>
                    <a:gd name="T2" fmla="*/ 6776 w 6981"/>
                    <a:gd name="T3" fmla="*/ 0 h 103"/>
                    <a:gd name="T4" fmla="*/ 203 w 6981"/>
                    <a:gd name="T5" fmla="*/ 0 h 103"/>
                    <a:gd name="T6" fmla="*/ 0 w 6981"/>
                    <a:gd name="T7" fmla="*/ 46 h 103"/>
                    <a:gd name="T8" fmla="*/ 0 w 6981"/>
                    <a:gd name="T9" fmla="*/ 55 h 103"/>
                    <a:gd name="T10" fmla="*/ 203 w 6981"/>
                    <a:gd name="T11" fmla="*/ 102 h 103"/>
                    <a:gd name="T12" fmla="*/ 6776 w 6981"/>
                    <a:gd name="T13" fmla="*/ 102 h 103"/>
                    <a:gd name="T14" fmla="*/ 6980 w 6981"/>
                    <a:gd name="T15" fmla="*/ 55 h 103"/>
                    <a:gd name="T16" fmla="*/ 6980 w 6981"/>
                    <a:gd name="T17" fmla="*/ 46 h 103"/>
                    <a:gd name="T18" fmla="*/ 6776 w 6981"/>
                    <a:gd name="T19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981" h="103">
                      <a:moveTo>
                        <a:pt x="6776" y="0"/>
                      </a:moveTo>
                      <a:lnTo>
                        <a:pt x="6776" y="0"/>
                      </a:ln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92" y="0"/>
                        <a:pt x="0" y="18"/>
                        <a:pt x="0" y="4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83"/>
                        <a:pt x="92" y="102"/>
                        <a:pt x="203" y="102"/>
                      </a:cubicBezTo>
                      <a:cubicBezTo>
                        <a:pt x="6776" y="102"/>
                        <a:pt x="6776" y="102"/>
                        <a:pt x="6776" y="102"/>
                      </a:cubicBezTo>
                      <a:cubicBezTo>
                        <a:pt x="6887" y="102"/>
                        <a:pt x="6980" y="83"/>
                        <a:pt x="6980" y="55"/>
                      </a:cubicBezTo>
                      <a:cubicBezTo>
                        <a:pt x="6980" y="46"/>
                        <a:pt x="6980" y="46"/>
                        <a:pt x="6980" y="46"/>
                      </a:cubicBezTo>
                      <a:cubicBezTo>
                        <a:pt x="6980" y="18"/>
                        <a:pt x="6887" y="0"/>
                        <a:pt x="6776" y="0"/>
                      </a:cubicBezTo>
                    </a:path>
                  </a:pathLst>
                </a:custGeom>
                <a:solidFill>
                  <a:srgbClr val="BCBD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ïşḻiḑè"/>
                <p:cNvSpPr/>
                <p:nvPr/>
              </p:nvSpPr>
              <p:spPr bwMode="auto">
                <a:xfrm>
                  <a:off x="1554163" y="1203325"/>
                  <a:ext cx="6840537" cy="4140200"/>
                </a:xfrm>
                <a:custGeom>
                  <a:avLst/>
                  <a:gdLst>
                    <a:gd name="T0" fmla="*/ 18999 w 19000"/>
                    <a:gd name="T1" fmla="*/ 11499 h 11500"/>
                    <a:gd name="T2" fmla="*/ 18999 w 19000"/>
                    <a:gd name="T3" fmla="*/ 11499 h 11500"/>
                    <a:gd name="T4" fmla="*/ 18999 w 19000"/>
                    <a:gd name="T5" fmla="*/ 630 h 11500"/>
                    <a:gd name="T6" fmla="*/ 18369 w 19000"/>
                    <a:gd name="T7" fmla="*/ 0 h 11500"/>
                    <a:gd name="T8" fmla="*/ 630 w 19000"/>
                    <a:gd name="T9" fmla="*/ 0 h 11500"/>
                    <a:gd name="T10" fmla="*/ 0 w 19000"/>
                    <a:gd name="T11" fmla="*/ 630 h 11500"/>
                    <a:gd name="T12" fmla="*/ 0 w 19000"/>
                    <a:gd name="T13" fmla="*/ 11499 h 11500"/>
                    <a:gd name="T14" fmla="*/ 18999 w 19000"/>
                    <a:gd name="T15" fmla="*/ 11499 h 11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000" h="11500">
                      <a:moveTo>
                        <a:pt x="18999" y="11499"/>
                      </a:moveTo>
                      <a:lnTo>
                        <a:pt x="18999" y="11499"/>
                      </a:lnTo>
                      <a:cubicBezTo>
                        <a:pt x="18999" y="630"/>
                        <a:pt x="18999" y="630"/>
                        <a:pt x="18999" y="630"/>
                      </a:cubicBezTo>
                      <a:cubicBezTo>
                        <a:pt x="18999" y="287"/>
                        <a:pt x="18712" y="0"/>
                        <a:pt x="18369" y="0"/>
                      </a:cubicBezTo>
                      <a:cubicBezTo>
                        <a:pt x="630" y="0"/>
                        <a:pt x="630" y="0"/>
                        <a:pt x="630" y="0"/>
                      </a:cubicBezTo>
                      <a:cubicBezTo>
                        <a:pt x="278" y="0"/>
                        <a:pt x="0" y="287"/>
                        <a:pt x="0" y="630"/>
                      </a:cubicBezTo>
                      <a:cubicBezTo>
                        <a:pt x="0" y="11499"/>
                        <a:pt x="0" y="11499"/>
                        <a:pt x="0" y="11499"/>
                      </a:cubicBezTo>
                      <a:lnTo>
                        <a:pt x="18999" y="11499"/>
                      </a:lnTo>
                    </a:path>
                  </a:pathLst>
                </a:custGeom>
                <a:solidFill>
                  <a:srgbClr val="17191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í$ľíḓe"/>
                <p:cNvSpPr/>
                <p:nvPr/>
              </p:nvSpPr>
              <p:spPr bwMode="auto">
                <a:xfrm>
                  <a:off x="3735388" y="6099175"/>
                  <a:ext cx="2513012" cy="833438"/>
                </a:xfrm>
                <a:custGeom>
                  <a:avLst/>
                  <a:gdLst>
                    <a:gd name="T0" fmla="*/ 6924 w 6981"/>
                    <a:gd name="T1" fmla="*/ 2138 h 2315"/>
                    <a:gd name="T2" fmla="*/ 6924 w 6981"/>
                    <a:gd name="T3" fmla="*/ 2138 h 2315"/>
                    <a:gd name="T4" fmla="*/ 6249 w 6981"/>
                    <a:gd name="T5" fmla="*/ 2000 h 2315"/>
                    <a:gd name="T6" fmla="*/ 6036 w 6981"/>
                    <a:gd name="T7" fmla="*/ 1712 h 2315"/>
                    <a:gd name="T8" fmla="*/ 5897 w 6981"/>
                    <a:gd name="T9" fmla="*/ 0 h 2315"/>
                    <a:gd name="T10" fmla="*/ 1074 w 6981"/>
                    <a:gd name="T11" fmla="*/ 0 h 2315"/>
                    <a:gd name="T12" fmla="*/ 944 w 6981"/>
                    <a:gd name="T13" fmla="*/ 1712 h 2315"/>
                    <a:gd name="T14" fmla="*/ 731 w 6981"/>
                    <a:gd name="T15" fmla="*/ 2000 h 2315"/>
                    <a:gd name="T16" fmla="*/ 37 w 6981"/>
                    <a:gd name="T17" fmla="*/ 2148 h 2315"/>
                    <a:gd name="T18" fmla="*/ 0 w 6981"/>
                    <a:gd name="T19" fmla="*/ 2185 h 2315"/>
                    <a:gd name="T20" fmla="*/ 0 w 6981"/>
                    <a:gd name="T21" fmla="*/ 2314 h 2315"/>
                    <a:gd name="T22" fmla="*/ 18 w 6981"/>
                    <a:gd name="T23" fmla="*/ 2314 h 2315"/>
                    <a:gd name="T24" fmla="*/ 6961 w 6981"/>
                    <a:gd name="T25" fmla="*/ 2314 h 2315"/>
                    <a:gd name="T26" fmla="*/ 6980 w 6981"/>
                    <a:gd name="T27" fmla="*/ 2314 h 2315"/>
                    <a:gd name="T28" fmla="*/ 6980 w 6981"/>
                    <a:gd name="T29" fmla="*/ 2185 h 2315"/>
                    <a:gd name="T30" fmla="*/ 6924 w 6981"/>
                    <a:gd name="T31" fmla="*/ 2138 h 2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981" h="2315">
                      <a:moveTo>
                        <a:pt x="6924" y="2138"/>
                      </a:moveTo>
                      <a:lnTo>
                        <a:pt x="6924" y="2138"/>
                      </a:lnTo>
                      <a:cubicBezTo>
                        <a:pt x="6795" y="2111"/>
                        <a:pt x="6443" y="2037"/>
                        <a:pt x="6249" y="2000"/>
                      </a:cubicBezTo>
                      <a:cubicBezTo>
                        <a:pt x="6008" y="1944"/>
                        <a:pt x="6036" y="1712"/>
                        <a:pt x="6036" y="1712"/>
                      </a:cubicBezTo>
                      <a:cubicBezTo>
                        <a:pt x="5897" y="0"/>
                        <a:pt x="5897" y="0"/>
                        <a:pt x="5897" y="0"/>
                      </a:cubicBezTo>
                      <a:cubicBezTo>
                        <a:pt x="1074" y="0"/>
                        <a:pt x="1074" y="0"/>
                        <a:pt x="1074" y="0"/>
                      </a:cubicBezTo>
                      <a:cubicBezTo>
                        <a:pt x="944" y="1712"/>
                        <a:pt x="944" y="1712"/>
                        <a:pt x="944" y="1712"/>
                      </a:cubicBezTo>
                      <a:cubicBezTo>
                        <a:pt x="944" y="1712"/>
                        <a:pt x="972" y="1944"/>
                        <a:pt x="731" y="2000"/>
                      </a:cubicBezTo>
                      <a:cubicBezTo>
                        <a:pt x="527" y="2046"/>
                        <a:pt x="148" y="2120"/>
                        <a:pt x="37" y="2148"/>
                      </a:cubicBezTo>
                      <a:cubicBezTo>
                        <a:pt x="0" y="2157"/>
                        <a:pt x="0" y="2185"/>
                        <a:pt x="0" y="2185"/>
                      </a:cubicBezTo>
                      <a:cubicBezTo>
                        <a:pt x="0" y="2314"/>
                        <a:pt x="0" y="2314"/>
                        <a:pt x="0" y="2314"/>
                      </a:cubicBezTo>
                      <a:cubicBezTo>
                        <a:pt x="18" y="2314"/>
                        <a:pt x="18" y="2314"/>
                        <a:pt x="18" y="2314"/>
                      </a:cubicBezTo>
                      <a:cubicBezTo>
                        <a:pt x="6961" y="2314"/>
                        <a:pt x="6961" y="2314"/>
                        <a:pt x="6961" y="2314"/>
                      </a:cubicBezTo>
                      <a:cubicBezTo>
                        <a:pt x="6980" y="2314"/>
                        <a:pt x="6980" y="2314"/>
                        <a:pt x="6980" y="2314"/>
                      </a:cubicBezTo>
                      <a:cubicBezTo>
                        <a:pt x="6980" y="2185"/>
                        <a:pt x="6980" y="2185"/>
                        <a:pt x="6980" y="2185"/>
                      </a:cubicBezTo>
                      <a:cubicBezTo>
                        <a:pt x="6980" y="2185"/>
                        <a:pt x="6980" y="2157"/>
                        <a:pt x="6924" y="2138"/>
                      </a:cubicBezTo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ïṩľîḋê"/>
                <p:cNvSpPr/>
                <p:nvPr/>
              </p:nvSpPr>
              <p:spPr bwMode="auto">
                <a:xfrm>
                  <a:off x="1554163" y="5343525"/>
                  <a:ext cx="6840537" cy="757238"/>
                </a:xfrm>
                <a:custGeom>
                  <a:avLst/>
                  <a:gdLst>
                    <a:gd name="T0" fmla="*/ 0 w 19000"/>
                    <a:gd name="T1" fmla="*/ 0 h 2103"/>
                    <a:gd name="T2" fmla="*/ 0 w 19000"/>
                    <a:gd name="T3" fmla="*/ 0 h 2103"/>
                    <a:gd name="T4" fmla="*/ 0 w 19000"/>
                    <a:gd name="T5" fmla="*/ 1472 h 2103"/>
                    <a:gd name="T6" fmla="*/ 630 w 19000"/>
                    <a:gd name="T7" fmla="*/ 2102 h 2103"/>
                    <a:gd name="T8" fmla="*/ 18369 w 19000"/>
                    <a:gd name="T9" fmla="*/ 2102 h 2103"/>
                    <a:gd name="T10" fmla="*/ 18999 w 19000"/>
                    <a:gd name="T11" fmla="*/ 1472 h 2103"/>
                    <a:gd name="T12" fmla="*/ 18999 w 19000"/>
                    <a:gd name="T13" fmla="*/ 0 h 2103"/>
                    <a:gd name="T14" fmla="*/ 0 w 19000"/>
                    <a:gd name="T15" fmla="*/ 0 h 2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000" h="210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472"/>
                        <a:pt x="0" y="1472"/>
                        <a:pt x="0" y="1472"/>
                      </a:cubicBezTo>
                      <a:cubicBezTo>
                        <a:pt x="0" y="1824"/>
                        <a:pt x="278" y="2102"/>
                        <a:pt x="630" y="2102"/>
                      </a:cubicBezTo>
                      <a:cubicBezTo>
                        <a:pt x="18369" y="2102"/>
                        <a:pt x="18369" y="2102"/>
                        <a:pt x="18369" y="2102"/>
                      </a:cubicBezTo>
                      <a:cubicBezTo>
                        <a:pt x="18712" y="2102"/>
                        <a:pt x="18999" y="1824"/>
                        <a:pt x="18999" y="1472"/>
                      </a:cubicBezTo>
                      <a:cubicBezTo>
                        <a:pt x="18999" y="0"/>
                        <a:pt x="18999" y="0"/>
                        <a:pt x="18999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íśḻiḓé"/>
                <p:cNvSpPr/>
                <p:nvPr/>
              </p:nvSpPr>
              <p:spPr bwMode="auto">
                <a:xfrm>
                  <a:off x="3735388" y="6872288"/>
                  <a:ext cx="2513012" cy="60325"/>
                </a:xfrm>
                <a:custGeom>
                  <a:avLst/>
                  <a:gdLst>
                    <a:gd name="T0" fmla="*/ 6943 w 6981"/>
                    <a:gd name="T1" fmla="*/ 0 h 167"/>
                    <a:gd name="T2" fmla="*/ 6943 w 6981"/>
                    <a:gd name="T3" fmla="*/ 0 h 167"/>
                    <a:gd name="T4" fmla="*/ 27 w 6981"/>
                    <a:gd name="T5" fmla="*/ 0 h 167"/>
                    <a:gd name="T6" fmla="*/ 0 w 6981"/>
                    <a:gd name="T7" fmla="*/ 37 h 167"/>
                    <a:gd name="T8" fmla="*/ 0 w 6981"/>
                    <a:gd name="T9" fmla="*/ 166 h 167"/>
                    <a:gd name="T10" fmla="*/ 18 w 6981"/>
                    <a:gd name="T11" fmla="*/ 166 h 167"/>
                    <a:gd name="T12" fmla="*/ 6961 w 6981"/>
                    <a:gd name="T13" fmla="*/ 166 h 167"/>
                    <a:gd name="T14" fmla="*/ 6980 w 6981"/>
                    <a:gd name="T15" fmla="*/ 166 h 167"/>
                    <a:gd name="T16" fmla="*/ 6980 w 6981"/>
                    <a:gd name="T17" fmla="*/ 37 h 167"/>
                    <a:gd name="T18" fmla="*/ 6943 w 6981"/>
                    <a:gd name="T19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981" h="167">
                      <a:moveTo>
                        <a:pt x="6943" y="0"/>
                      </a:moveTo>
                      <a:lnTo>
                        <a:pt x="6943" y="0"/>
                      </a:ln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0" y="9"/>
                        <a:pt x="0" y="37"/>
                        <a:pt x="0" y="37"/>
                      </a:cubicBezTo>
                      <a:cubicBezTo>
                        <a:pt x="0" y="166"/>
                        <a:pt x="0" y="166"/>
                        <a:pt x="0" y="166"/>
                      </a:cubicBezTo>
                      <a:cubicBezTo>
                        <a:pt x="18" y="166"/>
                        <a:pt x="18" y="166"/>
                        <a:pt x="18" y="166"/>
                      </a:cubicBezTo>
                      <a:cubicBezTo>
                        <a:pt x="6961" y="166"/>
                        <a:pt x="6961" y="166"/>
                        <a:pt x="6961" y="166"/>
                      </a:cubicBezTo>
                      <a:cubicBezTo>
                        <a:pt x="6980" y="166"/>
                        <a:pt x="6980" y="166"/>
                        <a:pt x="6980" y="166"/>
                      </a:cubicBezTo>
                      <a:cubicBezTo>
                        <a:pt x="6980" y="37"/>
                        <a:pt x="6980" y="37"/>
                        <a:pt x="6980" y="37"/>
                      </a:cubicBezTo>
                      <a:cubicBezTo>
                        <a:pt x="6980" y="37"/>
                        <a:pt x="6980" y="18"/>
                        <a:pt x="6943" y="0"/>
                      </a:cubicBezTo>
                    </a:path>
                  </a:pathLst>
                </a:custGeom>
                <a:solidFill>
                  <a:srgbClr val="D1D2D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ïšļîḋé"/>
                <p:cNvSpPr/>
                <p:nvPr/>
              </p:nvSpPr>
              <p:spPr bwMode="auto">
                <a:xfrm>
                  <a:off x="1874838" y="1503363"/>
                  <a:ext cx="6196012" cy="3509962"/>
                </a:xfrm>
                <a:custGeom>
                  <a:avLst/>
                  <a:gdLst>
                    <a:gd name="T0" fmla="*/ 17212 w 17213"/>
                    <a:gd name="T1" fmla="*/ 9749 h 9750"/>
                    <a:gd name="T2" fmla="*/ 0 w 17213"/>
                    <a:gd name="T3" fmla="*/ 9749 h 9750"/>
                    <a:gd name="T4" fmla="*/ 0 w 17213"/>
                    <a:gd name="T5" fmla="*/ 0 h 9750"/>
                    <a:gd name="T6" fmla="*/ 17212 w 17213"/>
                    <a:gd name="T7" fmla="*/ 0 h 9750"/>
                    <a:gd name="T8" fmla="*/ 17212 w 17213"/>
                    <a:gd name="T9" fmla="*/ 9749 h 97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13" h="9750">
                      <a:moveTo>
                        <a:pt x="17212" y="9749"/>
                      </a:moveTo>
                      <a:lnTo>
                        <a:pt x="0" y="9749"/>
                      </a:lnTo>
                      <a:lnTo>
                        <a:pt x="0" y="0"/>
                      </a:lnTo>
                      <a:lnTo>
                        <a:pt x="17212" y="0"/>
                      </a:lnTo>
                      <a:lnTo>
                        <a:pt x="17212" y="9749"/>
                      </a:lnTo>
                    </a:path>
                  </a:pathLst>
                </a:custGeom>
                <a:blipFill>
                  <a:blip r:embed="rId3" cstate="screen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1" name="îṥlîḓè"/>
            <p:cNvSpPr/>
            <p:nvPr/>
          </p:nvSpPr>
          <p:spPr bwMode="auto">
            <a:xfrm>
              <a:off x="673100" y="2105100"/>
              <a:ext cx="3632200" cy="69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32" name="îśľiďe"/>
            <p:cNvSpPr txBox="1"/>
            <p:nvPr/>
          </p:nvSpPr>
          <p:spPr bwMode="auto">
            <a:xfrm>
              <a:off x="673100" y="1599795"/>
              <a:ext cx="3632200" cy="5053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管理状况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3" name="íś1iḍè"/>
            <p:cNvCxnSpPr/>
            <p:nvPr/>
          </p:nvCxnSpPr>
          <p:spPr>
            <a:xfrm>
              <a:off x="673100" y="2105100"/>
              <a:ext cx="379412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ïŝļîďê"/>
            <p:cNvSpPr/>
            <p:nvPr/>
          </p:nvSpPr>
          <p:spPr>
            <a:xfrm>
              <a:off x="4131076" y="1762200"/>
              <a:ext cx="338921" cy="352424"/>
            </a:xfrm>
            <a:custGeom>
              <a:avLst/>
              <a:gdLst>
                <a:gd name="connsiteX0" fmla="*/ 73627 w 366366"/>
                <a:gd name="connsiteY0" fmla="*/ 296350 h 380963"/>
                <a:gd name="connsiteX1" fmla="*/ 35947 w 366366"/>
                <a:gd name="connsiteY1" fmla="*/ 331903 h 380963"/>
                <a:gd name="connsiteX2" fmla="*/ 63719 w 366366"/>
                <a:gd name="connsiteY2" fmla="*/ 338280 h 380963"/>
                <a:gd name="connsiteX3" fmla="*/ 74294 w 366366"/>
                <a:gd name="connsiteY3" fmla="*/ 336376 h 380963"/>
                <a:gd name="connsiteX4" fmla="*/ 74246 w 366366"/>
                <a:gd name="connsiteY4" fmla="*/ 336043 h 380963"/>
                <a:gd name="connsiteX5" fmla="*/ 82344 w 366366"/>
                <a:gd name="connsiteY5" fmla="*/ 290591 h 380963"/>
                <a:gd name="connsiteX6" fmla="*/ 82916 w 366366"/>
                <a:gd name="connsiteY6" fmla="*/ 333473 h 380963"/>
                <a:gd name="connsiteX7" fmla="*/ 127312 w 366366"/>
                <a:gd name="connsiteY7" fmla="*/ 297873 h 380963"/>
                <a:gd name="connsiteX8" fmla="*/ 30993 w 366366"/>
                <a:gd name="connsiteY8" fmla="*/ 282119 h 380963"/>
                <a:gd name="connsiteX9" fmla="*/ 29993 w 366366"/>
                <a:gd name="connsiteY9" fmla="*/ 325810 h 380963"/>
                <a:gd name="connsiteX10" fmla="*/ 69435 w 366366"/>
                <a:gd name="connsiteY10" fmla="*/ 288497 h 380963"/>
                <a:gd name="connsiteX11" fmla="*/ 31422 w 366366"/>
                <a:gd name="connsiteY11" fmla="*/ 282309 h 380963"/>
                <a:gd name="connsiteX12" fmla="*/ 30993 w 366366"/>
                <a:gd name="connsiteY12" fmla="*/ 282119 h 380963"/>
                <a:gd name="connsiteX13" fmla="*/ 161525 w 366366"/>
                <a:gd name="connsiteY13" fmla="*/ 274255 h 380963"/>
                <a:gd name="connsiteX14" fmla="*/ 122569 w 366366"/>
                <a:gd name="connsiteY14" fmla="*/ 337728 h 380963"/>
                <a:gd name="connsiteX15" fmla="*/ 53086 w 366366"/>
                <a:gd name="connsiteY15" fmla="*/ 362821 h 380963"/>
                <a:gd name="connsiteX16" fmla="*/ 135189 w 366366"/>
                <a:gd name="connsiteY16" fmla="*/ 353108 h 380963"/>
                <a:gd name="connsiteX17" fmla="*/ 161525 w 366366"/>
                <a:gd name="connsiteY17" fmla="*/ 274255 h 380963"/>
                <a:gd name="connsiteX18" fmla="*/ 130266 w 366366"/>
                <a:gd name="connsiteY18" fmla="*/ 242997 h 380963"/>
                <a:gd name="connsiteX19" fmla="*/ 88156 w 366366"/>
                <a:gd name="connsiteY19" fmla="*/ 282738 h 380963"/>
                <a:gd name="connsiteX20" fmla="*/ 132028 w 366366"/>
                <a:gd name="connsiteY20" fmla="*/ 289877 h 380963"/>
                <a:gd name="connsiteX21" fmla="*/ 132076 w 366366"/>
                <a:gd name="connsiteY21" fmla="*/ 289877 h 380963"/>
                <a:gd name="connsiteX22" fmla="*/ 130266 w 366366"/>
                <a:gd name="connsiteY22" fmla="*/ 242997 h 380963"/>
                <a:gd name="connsiteX23" fmla="*/ 72865 w 366366"/>
                <a:gd name="connsiteY23" fmla="*/ 241712 h 380963"/>
                <a:gd name="connsiteX24" fmla="*/ 35757 w 366366"/>
                <a:gd name="connsiteY24" fmla="*/ 274218 h 380963"/>
                <a:gd name="connsiteX25" fmla="*/ 73389 w 366366"/>
                <a:gd name="connsiteY25" fmla="*/ 280358 h 380963"/>
                <a:gd name="connsiteX26" fmla="*/ 108211 w 366366"/>
                <a:gd name="connsiteY26" fmla="*/ 233983 h 380963"/>
                <a:gd name="connsiteX27" fmla="*/ 81487 w 366366"/>
                <a:gd name="connsiteY27" fmla="*/ 238047 h 380963"/>
                <a:gd name="connsiteX28" fmla="*/ 82011 w 366366"/>
                <a:gd name="connsiteY28" fmla="*/ 276550 h 380963"/>
                <a:gd name="connsiteX29" fmla="*/ 123073 w 366366"/>
                <a:gd name="connsiteY29" fmla="*/ 237809 h 380963"/>
                <a:gd name="connsiteX30" fmla="*/ 108211 w 366366"/>
                <a:gd name="connsiteY30" fmla="*/ 233983 h 380963"/>
                <a:gd name="connsiteX31" fmla="*/ 99303 w 366366"/>
                <a:gd name="connsiteY31" fmla="*/ 227344 h 380963"/>
                <a:gd name="connsiteX32" fmla="*/ 137364 w 366366"/>
                <a:gd name="connsiteY32" fmla="*/ 240855 h 380963"/>
                <a:gd name="connsiteX33" fmla="*/ 112212 w 366366"/>
                <a:gd name="connsiteY33" fmla="*/ 323907 h 380963"/>
                <a:gd name="connsiteX34" fmla="*/ 25706 w 366366"/>
                <a:gd name="connsiteY34" fmla="*/ 331236 h 380963"/>
                <a:gd name="connsiteX35" fmla="*/ 50810 w 366366"/>
                <a:gd name="connsiteY35" fmla="*/ 248137 h 380963"/>
                <a:gd name="connsiteX36" fmla="*/ 99303 w 366366"/>
                <a:gd name="connsiteY36" fmla="*/ 227344 h 380963"/>
                <a:gd name="connsiteX37" fmla="*/ 105329 w 366366"/>
                <a:gd name="connsiteY37" fmla="*/ 220925 h 380963"/>
                <a:gd name="connsiteX38" fmla="*/ 46467 w 366366"/>
                <a:gd name="connsiteY38" fmla="*/ 243828 h 380963"/>
                <a:gd name="connsiteX39" fmla="*/ 12940 w 366366"/>
                <a:gd name="connsiteY39" fmla="*/ 292492 h 380963"/>
                <a:gd name="connsiteX40" fmla="*/ 19560 w 366366"/>
                <a:gd name="connsiteY40" fmla="*/ 336394 h 380963"/>
                <a:gd name="connsiteX41" fmla="*/ 61182 w 366366"/>
                <a:gd name="connsiteY41" fmla="*/ 352012 h 380963"/>
                <a:gd name="connsiteX42" fmla="*/ 115759 w 366366"/>
                <a:gd name="connsiteY42" fmla="*/ 329252 h 380963"/>
                <a:gd name="connsiteX43" fmla="*/ 142666 w 366366"/>
                <a:gd name="connsiteY43" fmla="*/ 236686 h 380963"/>
                <a:gd name="connsiteX44" fmla="*/ 105329 w 366366"/>
                <a:gd name="connsiteY44" fmla="*/ 220925 h 380963"/>
                <a:gd name="connsiteX45" fmla="*/ 134998 w 366366"/>
                <a:gd name="connsiteY45" fmla="*/ 120264 h 380963"/>
                <a:gd name="connsiteX46" fmla="*/ 143190 w 366366"/>
                <a:gd name="connsiteY46" fmla="*/ 222258 h 380963"/>
                <a:gd name="connsiteX47" fmla="*/ 153048 w 366366"/>
                <a:gd name="connsiteY47" fmla="*/ 350727 h 380963"/>
                <a:gd name="connsiteX48" fmla="*/ 154143 w 366366"/>
                <a:gd name="connsiteY48" fmla="*/ 365726 h 380963"/>
                <a:gd name="connsiteX49" fmla="*/ 282726 w 366366"/>
                <a:gd name="connsiteY49" fmla="*/ 365869 h 380963"/>
                <a:gd name="connsiteX50" fmla="*/ 301204 w 366366"/>
                <a:gd name="connsiteY50" fmla="*/ 120264 h 380963"/>
                <a:gd name="connsiteX51" fmla="*/ 304061 w 366366"/>
                <a:gd name="connsiteY51" fmla="*/ 82600 h 380963"/>
                <a:gd name="connsiteX52" fmla="*/ 132093 w 366366"/>
                <a:gd name="connsiteY52" fmla="*/ 83457 h 380963"/>
                <a:gd name="connsiteX53" fmla="*/ 134141 w 366366"/>
                <a:gd name="connsiteY53" fmla="*/ 109503 h 380963"/>
                <a:gd name="connsiteX54" fmla="*/ 302013 w 366366"/>
                <a:gd name="connsiteY54" fmla="*/ 109503 h 380963"/>
                <a:gd name="connsiteX55" fmla="*/ 306728 w 366366"/>
                <a:gd name="connsiteY55" fmla="*/ 700 h 380963"/>
                <a:gd name="connsiteX56" fmla="*/ 328063 w 366366"/>
                <a:gd name="connsiteY56" fmla="*/ 6081 h 380963"/>
                <a:gd name="connsiteX57" fmla="*/ 363447 w 366366"/>
                <a:gd name="connsiteY57" fmla="*/ 29651 h 380963"/>
                <a:gd name="connsiteX58" fmla="*/ 365305 w 366366"/>
                <a:gd name="connsiteY58" fmla="*/ 38603 h 380963"/>
                <a:gd name="connsiteX59" fmla="*/ 356256 w 366366"/>
                <a:gd name="connsiteY59" fmla="*/ 40412 h 380963"/>
                <a:gd name="connsiteX60" fmla="*/ 320682 w 366366"/>
                <a:gd name="connsiteY60" fmla="*/ 16699 h 380963"/>
                <a:gd name="connsiteX61" fmla="*/ 310300 w 366366"/>
                <a:gd name="connsiteY61" fmla="*/ 13223 h 380963"/>
                <a:gd name="connsiteX62" fmla="*/ 305680 w 366366"/>
                <a:gd name="connsiteY62" fmla="*/ 17366 h 380963"/>
                <a:gd name="connsiteX63" fmla="*/ 283297 w 366366"/>
                <a:gd name="connsiteY63" fmla="*/ 70410 h 380963"/>
                <a:gd name="connsiteX64" fmla="*/ 304394 w 366366"/>
                <a:gd name="connsiteY64" fmla="*/ 70410 h 380963"/>
                <a:gd name="connsiteX65" fmla="*/ 317110 w 366366"/>
                <a:gd name="connsiteY65" fmla="*/ 83076 h 380963"/>
                <a:gd name="connsiteX66" fmla="*/ 295489 w 366366"/>
                <a:gd name="connsiteY66" fmla="*/ 366821 h 380963"/>
                <a:gd name="connsiteX67" fmla="*/ 282869 w 366366"/>
                <a:gd name="connsiteY67" fmla="*/ 378963 h 380963"/>
                <a:gd name="connsiteX68" fmla="*/ 153905 w 366366"/>
                <a:gd name="connsiteY68" fmla="*/ 378963 h 380963"/>
                <a:gd name="connsiteX69" fmla="*/ 141237 w 366366"/>
                <a:gd name="connsiteY69" fmla="*/ 366297 h 380963"/>
                <a:gd name="connsiteX70" fmla="*/ 140951 w 366366"/>
                <a:gd name="connsiteY70" fmla="*/ 362536 h 380963"/>
                <a:gd name="connsiteX71" fmla="*/ 86947 w 366366"/>
                <a:gd name="connsiteY71" fmla="*/ 380963 h 380963"/>
                <a:gd name="connsiteX72" fmla="*/ 12178 w 366366"/>
                <a:gd name="connsiteY72" fmla="*/ 345013 h 380963"/>
                <a:gd name="connsiteX73" fmla="*/ 2558 w 366366"/>
                <a:gd name="connsiteY73" fmla="*/ 289635 h 380963"/>
                <a:gd name="connsiteX74" fmla="*/ 39704 w 366366"/>
                <a:gd name="connsiteY74" fmla="*/ 235448 h 380963"/>
                <a:gd name="connsiteX75" fmla="*/ 129569 w 366366"/>
                <a:gd name="connsiteY75" fmla="*/ 214544 h 380963"/>
                <a:gd name="connsiteX76" fmla="*/ 119473 w 366366"/>
                <a:gd name="connsiteY76" fmla="*/ 83600 h 380963"/>
                <a:gd name="connsiteX77" fmla="*/ 132093 w 366366"/>
                <a:gd name="connsiteY77" fmla="*/ 70458 h 380963"/>
                <a:gd name="connsiteX78" fmla="*/ 269106 w 366366"/>
                <a:gd name="connsiteY78" fmla="*/ 70458 h 380963"/>
                <a:gd name="connsiteX79" fmla="*/ 293679 w 366366"/>
                <a:gd name="connsiteY79" fmla="*/ 12176 h 380963"/>
                <a:gd name="connsiteX80" fmla="*/ 306728 w 366366"/>
                <a:gd name="connsiteY80" fmla="*/ 700 h 38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66366" h="380963">
                  <a:moveTo>
                    <a:pt x="73627" y="296350"/>
                  </a:moveTo>
                  <a:lnTo>
                    <a:pt x="35947" y="331903"/>
                  </a:lnTo>
                  <a:cubicBezTo>
                    <a:pt x="42902" y="337043"/>
                    <a:pt x="52429" y="339375"/>
                    <a:pt x="63719" y="338280"/>
                  </a:cubicBezTo>
                  <a:cubicBezTo>
                    <a:pt x="67244" y="337995"/>
                    <a:pt x="70769" y="337281"/>
                    <a:pt x="74294" y="336376"/>
                  </a:cubicBezTo>
                  <a:cubicBezTo>
                    <a:pt x="74294" y="336281"/>
                    <a:pt x="74246" y="336138"/>
                    <a:pt x="74246" y="336043"/>
                  </a:cubicBezTo>
                  <a:close/>
                  <a:moveTo>
                    <a:pt x="82344" y="290591"/>
                  </a:moveTo>
                  <a:lnTo>
                    <a:pt x="82916" y="333473"/>
                  </a:lnTo>
                  <a:cubicBezTo>
                    <a:pt x="98207" y="328952"/>
                    <a:pt x="122739" y="306535"/>
                    <a:pt x="127312" y="297873"/>
                  </a:cubicBezTo>
                  <a:close/>
                  <a:moveTo>
                    <a:pt x="30993" y="282119"/>
                  </a:moveTo>
                  <a:cubicBezTo>
                    <a:pt x="22705" y="298206"/>
                    <a:pt x="21895" y="314483"/>
                    <a:pt x="29993" y="325810"/>
                  </a:cubicBezTo>
                  <a:lnTo>
                    <a:pt x="69435" y="288497"/>
                  </a:lnTo>
                  <a:lnTo>
                    <a:pt x="31422" y="282309"/>
                  </a:lnTo>
                  <a:cubicBezTo>
                    <a:pt x="31231" y="282262"/>
                    <a:pt x="31088" y="282167"/>
                    <a:pt x="30993" y="282119"/>
                  </a:cubicBezTo>
                  <a:close/>
                  <a:moveTo>
                    <a:pt x="161525" y="274255"/>
                  </a:moveTo>
                  <a:cubicBezTo>
                    <a:pt x="158191" y="296397"/>
                    <a:pt x="144618" y="319871"/>
                    <a:pt x="122569" y="337728"/>
                  </a:cubicBezTo>
                  <a:cubicBezTo>
                    <a:pt x="104139" y="352631"/>
                    <a:pt x="81375" y="362059"/>
                    <a:pt x="53086" y="362821"/>
                  </a:cubicBezTo>
                  <a:cubicBezTo>
                    <a:pt x="79994" y="374773"/>
                    <a:pt x="111711" y="372154"/>
                    <a:pt x="135189" y="353108"/>
                  </a:cubicBezTo>
                  <a:cubicBezTo>
                    <a:pt x="158810" y="333966"/>
                    <a:pt x="167906" y="303253"/>
                    <a:pt x="161525" y="274255"/>
                  </a:cubicBezTo>
                  <a:close/>
                  <a:moveTo>
                    <a:pt x="130266" y="242997"/>
                  </a:moveTo>
                  <a:lnTo>
                    <a:pt x="88156" y="282738"/>
                  </a:lnTo>
                  <a:lnTo>
                    <a:pt x="132028" y="289877"/>
                  </a:lnTo>
                  <a:lnTo>
                    <a:pt x="132076" y="289877"/>
                  </a:lnTo>
                  <a:cubicBezTo>
                    <a:pt x="142318" y="273980"/>
                    <a:pt x="139698" y="249469"/>
                    <a:pt x="130266" y="242997"/>
                  </a:cubicBezTo>
                  <a:close/>
                  <a:moveTo>
                    <a:pt x="72865" y="241712"/>
                  </a:moveTo>
                  <a:cubicBezTo>
                    <a:pt x="65291" y="245376"/>
                    <a:pt x="47142" y="255752"/>
                    <a:pt x="35757" y="274218"/>
                  </a:cubicBezTo>
                  <a:lnTo>
                    <a:pt x="73389" y="280358"/>
                  </a:lnTo>
                  <a:close/>
                  <a:moveTo>
                    <a:pt x="108211" y="233983"/>
                  </a:moveTo>
                  <a:cubicBezTo>
                    <a:pt x="101125" y="233418"/>
                    <a:pt x="92062" y="234168"/>
                    <a:pt x="81487" y="238047"/>
                  </a:cubicBezTo>
                  <a:cubicBezTo>
                    <a:pt x="81487" y="238285"/>
                    <a:pt x="82011" y="276550"/>
                    <a:pt x="82011" y="276550"/>
                  </a:cubicBezTo>
                  <a:lnTo>
                    <a:pt x="123073" y="237809"/>
                  </a:lnTo>
                  <a:cubicBezTo>
                    <a:pt x="120405" y="236428"/>
                    <a:pt x="115296" y="234548"/>
                    <a:pt x="108211" y="233983"/>
                  </a:cubicBezTo>
                  <a:close/>
                  <a:moveTo>
                    <a:pt x="99303" y="227344"/>
                  </a:moveTo>
                  <a:cubicBezTo>
                    <a:pt x="114975" y="226017"/>
                    <a:pt x="128908" y="230408"/>
                    <a:pt x="137364" y="240855"/>
                  </a:cubicBezTo>
                  <a:cubicBezTo>
                    <a:pt x="154274" y="261701"/>
                    <a:pt x="142985" y="298967"/>
                    <a:pt x="112212" y="323907"/>
                  </a:cubicBezTo>
                  <a:cubicBezTo>
                    <a:pt x="91395" y="341136"/>
                    <a:pt x="49095" y="357651"/>
                    <a:pt x="25706" y="331236"/>
                  </a:cubicBezTo>
                  <a:cubicBezTo>
                    <a:pt x="8747" y="310390"/>
                    <a:pt x="20037" y="273124"/>
                    <a:pt x="50810" y="248137"/>
                  </a:cubicBezTo>
                  <a:cubicBezTo>
                    <a:pt x="66220" y="235715"/>
                    <a:pt x="83631" y="228671"/>
                    <a:pt x="99303" y="227344"/>
                  </a:cubicBezTo>
                  <a:close/>
                  <a:moveTo>
                    <a:pt x="105329" y="220925"/>
                  </a:moveTo>
                  <a:cubicBezTo>
                    <a:pt x="86566" y="220925"/>
                    <a:pt x="65135" y="228734"/>
                    <a:pt x="46467" y="243828"/>
                  </a:cubicBezTo>
                  <a:cubicBezTo>
                    <a:pt x="29799" y="257351"/>
                    <a:pt x="17893" y="274636"/>
                    <a:pt x="12940" y="292492"/>
                  </a:cubicBezTo>
                  <a:cubicBezTo>
                    <a:pt x="8178" y="309682"/>
                    <a:pt x="10559" y="325252"/>
                    <a:pt x="19560" y="336394"/>
                  </a:cubicBezTo>
                  <a:cubicBezTo>
                    <a:pt x="28608" y="347536"/>
                    <a:pt x="43371" y="353203"/>
                    <a:pt x="61182" y="352012"/>
                  </a:cubicBezTo>
                  <a:cubicBezTo>
                    <a:pt x="79660" y="350870"/>
                    <a:pt x="99090" y="342775"/>
                    <a:pt x="115759" y="329252"/>
                  </a:cubicBezTo>
                  <a:cubicBezTo>
                    <a:pt x="149666" y="301825"/>
                    <a:pt x="161763" y="260256"/>
                    <a:pt x="142666" y="236686"/>
                  </a:cubicBezTo>
                  <a:cubicBezTo>
                    <a:pt x="134094" y="226115"/>
                    <a:pt x="120616" y="220925"/>
                    <a:pt x="105329" y="220925"/>
                  </a:cubicBezTo>
                  <a:close/>
                  <a:moveTo>
                    <a:pt x="134998" y="120264"/>
                  </a:moveTo>
                  <a:lnTo>
                    <a:pt x="143190" y="222258"/>
                  </a:lnTo>
                  <a:cubicBezTo>
                    <a:pt x="158191" y="230686"/>
                    <a:pt x="199671" y="293587"/>
                    <a:pt x="153048" y="350727"/>
                  </a:cubicBezTo>
                  <a:cubicBezTo>
                    <a:pt x="153095" y="351108"/>
                    <a:pt x="154143" y="365726"/>
                    <a:pt x="154143" y="365726"/>
                  </a:cubicBezTo>
                  <a:lnTo>
                    <a:pt x="282726" y="365869"/>
                  </a:lnTo>
                  <a:lnTo>
                    <a:pt x="301204" y="120264"/>
                  </a:lnTo>
                  <a:close/>
                  <a:moveTo>
                    <a:pt x="304061" y="82600"/>
                  </a:moveTo>
                  <a:lnTo>
                    <a:pt x="132093" y="83457"/>
                  </a:lnTo>
                  <a:lnTo>
                    <a:pt x="134141" y="109503"/>
                  </a:lnTo>
                  <a:lnTo>
                    <a:pt x="302013" y="109503"/>
                  </a:lnTo>
                  <a:close/>
                  <a:moveTo>
                    <a:pt x="306728" y="700"/>
                  </a:moveTo>
                  <a:cubicBezTo>
                    <a:pt x="313348" y="-1157"/>
                    <a:pt x="320491" y="700"/>
                    <a:pt x="328063" y="6081"/>
                  </a:cubicBezTo>
                  <a:lnTo>
                    <a:pt x="363447" y="29651"/>
                  </a:lnTo>
                  <a:cubicBezTo>
                    <a:pt x="366448" y="31603"/>
                    <a:pt x="367257" y="35650"/>
                    <a:pt x="365305" y="38603"/>
                  </a:cubicBezTo>
                  <a:cubicBezTo>
                    <a:pt x="363257" y="41602"/>
                    <a:pt x="359257" y="42412"/>
                    <a:pt x="356256" y="40412"/>
                  </a:cubicBezTo>
                  <a:lnTo>
                    <a:pt x="320682" y="16699"/>
                  </a:lnTo>
                  <a:cubicBezTo>
                    <a:pt x="317634" y="14556"/>
                    <a:pt x="313538" y="12318"/>
                    <a:pt x="310300" y="13223"/>
                  </a:cubicBezTo>
                  <a:cubicBezTo>
                    <a:pt x="307252" y="14033"/>
                    <a:pt x="305680" y="17318"/>
                    <a:pt x="305680" y="17366"/>
                  </a:cubicBezTo>
                  <a:lnTo>
                    <a:pt x="283297" y="70410"/>
                  </a:lnTo>
                  <a:lnTo>
                    <a:pt x="304394" y="70410"/>
                  </a:lnTo>
                  <a:cubicBezTo>
                    <a:pt x="311443" y="70410"/>
                    <a:pt x="317110" y="76124"/>
                    <a:pt x="317110" y="83076"/>
                  </a:cubicBezTo>
                  <a:lnTo>
                    <a:pt x="295489" y="366821"/>
                  </a:lnTo>
                  <a:cubicBezTo>
                    <a:pt x="295537" y="373297"/>
                    <a:pt x="289822" y="378963"/>
                    <a:pt x="282869" y="378963"/>
                  </a:cubicBezTo>
                  <a:lnTo>
                    <a:pt x="153905" y="378963"/>
                  </a:lnTo>
                  <a:cubicBezTo>
                    <a:pt x="146904" y="378963"/>
                    <a:pt x="141237" y="373249"/>
                    <a:pt x="141237" y="366297"/>
                  </a:cubicBezTo>
                  <a:lnTo>
                    <a:pt x="140951" y="362536"/>
                  </a:lnTo>
                  <a:cubicBezTo>
                    <a:pt x="125045" y="374916"/>
                    <a:pt x="105615" y="380963"/>
                    <a:pt x="86947" y="380963"/>
                  </a:cubicBezTo>
                  <a:cubicBezTo>
                    <a:pt x="61754" y="380963"/>
                    <a:pt x="31227" y="367583"/>
                    <a:pt x="12178" y="345013"/>
                  </a:cubicBezTo>
                  <a:cubicBezTo>
                    <a:pt x="986" y="332252"/>
                    <a:pt x="-3157" y="310253"/>
                    <a:pt x="2558" y="289635"/>
                  </a:cubicBezTo>
                  <a:cubicBezTo>
                    <a:pt x="8082" y="269636"/>
                    <a:pt x="22893" y="248828"/>
                    <a:pt x="39704" y="235448"/>
                  </a:cubicBezTo>
                  <a:cubicBezTo>
                    <a:pt x="68850" y="212259"/>
                    <a:pt x="104043" y="204783"/>
                    <a:pt x="129569" y="214544"/>
                  </a:cubicBezTo>
                  <a:lnTo>
                    <a:pt x="119473" y="83600"/>
                  </a:lnTo>
                  <a:cubicBezTo>
                    <a:pt x="119378" y="76124"/>
                    <a:pt x="125093" y="70458"/>
                    <a:pt x="132093" y="70458"/>
                  </a:cubicBezTo>
                  <a:lnTo>
                    <a:pt x="269106" y="70458"/>
                  </a:lnTo>
                  <a:lnTo>
                    <a:pt x="293679" y="12176"/>
                  </a:lnTo>
                  <a:cubicBezTo>
                    <a:pt x="294108" y="11176"/>
                    <a:pt x="297870" y="3128"/>
                    <a:pt x="306728" y="7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íSľíḍè"/>
            <p:cNvSpPr/>
            <p:nvPr/>
          </p:nvSpPr>
          <p:spPr bwMode="auto">
            <a:xfrm>
              <a:off x="673100" y="3545110"/>
              <a:ext cx="3632200" cy="69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36" name="îşḻíḋe"/>
            <p:cNvSpPr txBox="1"/>
            <p:nvPr/>
          </p:nvSpPr>
          <p:spPr bwMode="auto">
            <a:xfrm>
              <a:off x="673100" y="3039805"/>
              <a:ext cx="3632200" cy="5053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管理状况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7" name="îṧļïďê"/>
            <p:cNvCxnSpPr/>
            <p:nvPr/>
          </p:nvCxnSpPr>
          <p:spPr>
            <a:xfrm>
              <a:off x="673100" y="3545110"/>
              <a:ext cx="379412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ṣḷîḑê"/>
            <p:cNvSpPr/>
            <p:nvPr/>
          </p:nvSpPr>
          <p:spPr>
            <a:xfrm>
              <a:off x="4131076" y="3202210"/>
              <a:ext cx="338921" cy="352424"/>
            </a:xfrm>
            <a:custGeom>
              <a:avLst/>
              <a:gdLst>
                <a:gd name="connsiteX0" fmla="*/ 73627 w 366366"/>
                <a:gd name="connsiteY0" fmla="*/ 296350 h 380963"/>
                <a:gd name="connsiteX1" fmla="*/ 35947 w 366366"/>
                <a:gd name="connsiteY1" fmla="*/ 331903 h 380963"/>
                <a:gd name="connsiteX2" fmla="*/ 63719 w 366366"/>
                <a:gd name="connsiteY2" fmla="*/ 338280 h 380963"/>
                <a:gd name="connsiteX3" fmla="*/ 74294 w 366366"/>
                <a:gd name="connsiteY3" fmla="*/ 336376 h 380963"/>
                <a:gd name="connsiteX4" fmla="*/ 74246 w 366366"/>
                <a:gd name="connsiteY4" fmla="*/ 336043 h 380963"/>
                <a:gd name="connsiteX5" fmla="*/ 82344 w 366366"/>
                <a:gd name="connsiteY5" fmla="*/ 290591 h 380963"/>
                <a:gd name="connsiteX6" fmla="*/ 82916 w 366366"/>
                <a:gd name="connsiteY6" fmla="*/ 333473 h 380963"/>
                <a:gd name="connsiteX7" fmla="*/ 127312 w 366366"/>
                <a:gd name="connsiteY7" fmla="*/ 297873 h 380963"/>
                <a:gd name="connsiteX8" fmla="*/ 30993 w 366366"/>
                <a:gd name="connsiteY8" fmla="*/ 282119 h 380963"/>
                <a:gd name="connsiteX9" fmla="*/ 29993 w 366366"/>
                <a:gd name="connsiteY9" fmla="*/ 325810 h 380963"/>
                <a:gd name="connsiteX10" fmla="*/ 69435 w 366366"/>
                <a:gd name="connsiteY10" fmla="*/ 288497 h 380963"/>
                <a:gd name="connsiteX11" fmla="*/ 31422 w 366366"/>
                <a:gd name="connsiteY11" fmla="*/ 282309 h 380963"/>
                <a:gd name="connsiteX12" fmla="*/ 30993 w 366366"/>
                <a:gd name="connsiteY12" fmla="*/ 282119 h 380963"/>
                <a:gd name="connsiteX13" fmla="*/ 161525 w 366366"/>
                <a:gd name="connsiteY13" fmla="*/ 274255 h 380963"/>
                <a:gd name="connsiteX14" fmla="*/ 122569 w 366366"/>
                <a:gd name="connsiteY14" fmla="*/ 337728 h 380963"/>
                <a:gd name="connsiteX15" fmla="*/ 53086 w 366366"/>
                <a:gd name="connsiteY15" fmla="*/ 362821 h 380963"/>
                <a:gd name="connsiteX16" fmla="*/ 135189 w 366366"/>
                <a:gd name="connsiteY16" fmla="*/ 353108 h 380963"/>
                <a:gd name="connsiteX17" fmla="*/ 161525 w 366366"/>
                <a:gd name="connsiteY17" fmla="*/ 274255 h 380963"/>
                <a:gd name="connsiteX18" fmla="*/ 130266 w 366366"/>
                <a:gd name="connsiteY18" fmla="*/ 242997 h 380963"/>
                <a:gd name="connsiteX19" fmla="*/ 88156 w 366366"/>
                <a:gd name="connsiteY19" fmla="*/ 282738 h 380963"/>
                <a:gd name="connsiteX20" fmla="*/ 132028 w 366366"/>
                <a:gd name="connsiteY20" fmla="*/ 289877 h 380963"/>
                <a:gd name="connsiteX21" fmla="*/ 132076 w 366366"/>
                <a:gd name="connsiteY21" fmla="*/ 289877 h 380963"/>
                <a:gd name="connsiteX22" fmla="*/ 130266 w 366366"/>
                <a:gd name="connsiteY22" fmla="*/ 242997 h 380963"/>
                <a:gd name="connsiteX23" fmla="*/ 72865 w 366366"/>
                <a:gd name="connsiteY23" fmla="*/ 241712 h 380963"/>
                <a:gd name="connsiteX24" fmla="*/ 35757 w 366366"/>
                <a:gd name="connsiteY24" fmla="*/ 274218 h 380963"/>
                <a:gd name="connsiteX25" fmla="*/ 73389 w 366366"/>
                <a:gd name="connsiteY25" fmla="*/ 280358 h 380963"/>
                <a:gd name="connsiteX26" fmla="*/ 108211 w 366366"/>
                <a:gd name="connsiteY26" fmla="*/ 233983 h 380963"/>
                <a:gd name="connsiteX27" fmla="*/ 81487 w 366366"/>
                <a:gd name="connsiteY27" fmla="*/ 238047 h 380963"/>
                <a:gd name="connsiteX28" fmla="*/ 82011 w 366366"/>
                <a:gd name="connsiteY28" fmla="*/ 276550 h 380963"/>
                <a:gd name="connsiteX29" fmla="*/ 123073 w 366366"/>
                <a:gd name="connsiteY29" fmla="*/ 237809 h 380963"/>
                <a:gd name="connsiteX30" fmla="*/ 108211 w 366366"/>
                <a:gd name="connsiteY30" fmla="*/ 233983 h 380963"/>
                <a:gd name="connsiteX31" fmla="*/ 99303 w 366366"/>
                <a:gd name="connsiteY31" fmla="*/ 227344 h 380963"/>
                <a:gd name="connsiteX32" fmla="*/ 137364 w 366366"/>
                <a:gd name="connsiteY32" fmla="*/ 240855 h 380963"/>
                <a:gd name="connsiteX33" fmla="*/ 112212 w 366366"/>
                <a:gd name="connsiteY33" fmla="*/ 323907 h 380963"/>
                <a:gd name="connsiteX34" fmla="*/ 25706 w 366366"/>
                <a:gd name="connsiteY34" fmla="*/ 331236 h 380963"/>
                <a:gd name="connsiteX35" fmla="*/ 50810 w 366366"/>
                <a:gd name="connsiteY35" fmla="*/ 248137 h 380963"/>
                <a:gd name="connsiteX36" fmla="*/ 99303 w 366366"/>
                <a:gd name="connsiteY36" fmla="*/ 227344 h 380963"/>
                <a:gd name="connsiteX37" fmla="*/ 105329 w 366366"/>
                <a:gd name="connsiteY37" fmla="*/ 220925 h 380963"/>
                <a:gd name="connsiteX38" fmla="*/ 46467 w 366366"/>
                <a:gd name="connsiteY38" fmla="*/ 243828 h 380963"/>
                <a:gd name="connsiteX39" fmla="*/ 12940 w 366366"/>
                <a:gd name="connsiteY39" fmla="*/ 292492 h 380963"/>
                <a:gd name="connsiteX40" fmla="*/ 19560 w 366366"/>
                <a:gd name="connsiteY40" fmla="*/ 336394 h 380963"/>
                <a:gd name="connsiteX41" fmla="*/ 61182 w 366366"/>
                <a:gd name="connsiteY41" fmla="*/ 352012 h 380963"/>
                <a:gd name="connsiteX42" fmla="*/ 115759 w 366366"/>
                <a:gd name="connsiteY42" fmla="*/ 329252 h 380963"/>
                <a:gd name="connsiteX43" fmla="*/ 142666 w 366366"/>
                <a:gd name="connsiteY43" fmla="*/ 236686 h 380963"/>
                <a:gd name="connsiteX44" fmla="*/ 105329 w 366366"/>
                <a:gd name="connsiteY44" fmla="*/ 220925 h 380963"/>
                <a:gd name="connsiteX45" fmla="*/ 134998 w 366366"/>
                <a:gd name="connsiteY45" fmla="*/ 120264 h 380963"/>
                <a:gd name="connsiteX46" fmla="*/ 143190 w 366366"/>
                <a:gd name="connsiteY46" fmla="*/ 222258 h 380963"/>
                <a:gd name="connsiteX47" fmla="*/ 153048 w 366366"/>
                <a:gd name="connsiteY47" fmla="*/ 350727 h 380963"/>
                <a:gd name="connsiteX48" fmla="*/ 154143 w 366366"/>
                <a:gd name="connsiteY48" fmla="*/ 365726 h 380963"/>
                <a:gd name="connsiteX49" fmla="*/ 282726 w 366366"/>
                <a:gd name="connsiteY49" fmla="*/ 365869 h 380963"/>
                <a:gd name="connsiteX50" fmla="*/ 301204 w 366366"/>
                <a:gd name="connsiteY50" fmla="*/ 120264 h 380963"/>
                <a:gd name="connsiteX51" fmla="*/ 304061 w 366366"/>
                <a:gd name="connsiteY51" fmla="*/ 82600 h 380963"/>
                <a:gd name="connsiteX52" fmla="*/ 132093 w 366366"/>
                <a:gd name="connsiteY52" fmla="*/ 83457 h 380963"/>
                <a:gd name="connsiteX53" fmla="*/ 134141 w 366366"/>
                <a:gd name="connsiteY53" fmla="*/ 109503 h 380963"/>
                <a:gd name="connsiteX54" fmla="*/ 302013 w 366366"/>
                <a:gd name="connsiteY54" fmla="*/ 109503 h 380963"/>
                <a:gd name="connsiteX55" fmla="*/ 306728 w 366366"/>
                <a:gd name="connsiteY55" fmla="*/ 700 h 380963"/>
                <a:gd name="connsiteX56" fmla="*/ 328063 w 366366"/>
                <a:gd name="connsiteY56" fmla="*/ 6081 h 380963"/>
                <a:gd name="connsiteX57" fmla="*/ 363447 w 366366"/>
                <a:gd name="connsiteY57" fmla="*/ 29651 h 380963"/>
                <a:gd name="connsiteX58" fmla="*/ 365305 w 366366"/>
                <a:gd name="connsiteY58" fmla="*/ 38603 h 380963"/>
                <a:gd name="connsiteX59" fmla="*/ 356256 w 366366"/>
                <a:gd name="connsiteY59" fmla="*/ 40412 h 380963"/>
                <a:gd name="connsiteX60" fmla="*/ 320682 w 366366"/>
                <a:gd name="connsiteY60" fmla="*/ 16699 h 380963"/>
                <a:gd name="connsiteX61" fmla="*/ 310300 w 366366"/>
                <a:gd name="connsiteY61" fmla="*/ 13223 h 380963"/>
                <a:gd name="connsiteX62" fmla="*/ 305680 w 366366"/>
                <a:gd name="connsiteY62" fmla="*/ 17366 h 380963"/>
                <a:gd name="connsiteX63" fmla="*/ 283297 w 366366"/>
                <a:gd name="connsiteY63" fmla="*/ 70410 h 380963"/>
                <a:gd name="connsiteX64" fmla="*/ 304394 w 366366"/>
                <a:gd name="connsiteY64" fmla="*/ 70410 h 380963"/>
                <a:gd name="connsiteX65" fmla="*/ 317110 w 366366"/>
                <a:gd name="connsiteY65" fmla="*/ 83076 h 380963"/>
                <a:gd name="connsiteX66" fmla="*/ 295489 w 366366"/>
                <a:gd name="connsiteY66" fmla="*/ 366821 h 380963"/>
                <a:gd name="connsiteX67" fmla="*/ 282869 w 366366"/>
                <a:gd name="connsiteY67" fmla="*/ 378963 h 380963"/>
                <a:gd name="connsiteX68" fmla="*/ 153905 w 366366"/>
                <a:gd name="connsiteY68" fmla="*/ 378963 h 380963"/>
                <a:gd name="connsiteX69" fmla="*/ 141237 w 366366"/>
                <a:gd name="connsiteY69" fmla="*/ 366297 h 380963"/>
                <a:gd name="connsiteX70" fmla="*/ 140951 w 366366"/>
                <a:gd name="connsiteY70" fmla="*/ 362536 h 380963"/>
                <a:gd name="connsiteX71" fmla="*/ 86947 w 366366"/>
                <a:gd name="connsiteY71" fmla="*/ 380963 h 380963"/>
                <a:gd name="connsiteX72" fmla="*/ 12178 w 366366"/>
                <a:gd name="connsiteY72" fmla="*/ 345013 h 380963"/>
                <a:gd name="connsiteX73" fmla="*/ 2558 w 366366"/>
                <a:gd name="connsiteY73" fmla="*/ 289635 h 380963"/>
                <a:gd name="connsiteX74" fmla="*/ 39704 w 366366"/>
                <a:gd name="connsiteY74" fmla="*/ 235448 h 380963"/>
                <a:gd name="connsiteX75" fmla="*/ 129569 w 366366"/>
                <a:gd name="connsiteY75" fmla="*/ 214544 h 380963"/>
                <a:gd name="connsiteX76" fmla="*/ 119473 w 366366"/>
                <a:gd name="connsiteY76" fmla="*/ 83600 h 380963"/>
                <a:gd name="connsiteX77" fmla="*/ 132093 w 366366"/>
                <a:gd name="connsiteY77" fmla="*/ 70458 h 380963"/>
                <a:gd name="connsiteX78" fmla="*/ 269106 w 366366"/>
                <a:gd name="connsiteY78" fmla="*/ 70458 h 380963"/>
                <a:gd name="connsiteX79" fmla="*/ 293679 w 366366"/>
                <a:gd name="connsiteY79" fmla="*/ 12176 h 380963"/>
                <a:gd name="connsiteX80" fmla="*/ 306728 w 366366"/>
                <a:gd name="connsiteY80" fmla="*/ 700 h 38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66366" h="380963">
                  <a:moveTo>
                    <a:pt x="73627" y="296350"/>
                  </a:moveTo>
                  <a:lnTo>
                    <a:pt x="35947" y="331903"/>
                  </a:lnTo>
                  <a:cubicBezTo>
                    <a:pt x="42902" y="337043"/>
                    <a:pt x="52429" y="339375"/>
                    <a:pt x="63719" y="338280"/>
                  </a:cubicBezTo>
                  <a:cubicBezTo>
                    <a:pt x="67244" y="337995"/>
                    <a:pt x="70769" y="337281"/>
                    <a:pt x="74294" y="336376"/>
                  </a:cubicBezTo>
                  <a:cubicBezTo>
                    <a:pt x="74294" y="336281"/>
                    <a:pt x="74246" y="336138"/>
                    <a:pt x="74246" y="336043"/>
                  </a:cubicBezTo>
                  <a:close/>
                  <a:moveTo>
                    <a:pt x="82344" y="290591"/>
                  </a:moveTo>
                  <a:lnTo>
                    <a:pt x="82916" y="333473"/>
                  </a:lnTo>
                  <a:cubicBezTo>
                    <a:pt x="98207" y="328952"/>
                    <a:pt x="122739" y="306535"/>
                    <a:pt x="127312" y="297873"/>
                  </a:cubicBezTo>
                  <a:close/>
                  <a:moveTo>
                    <a:pt x="30993" y="282119"/>
                  </a:moveTo>
                  <a:cubicBezTo>
                    <a:pt x="22705" y="298206"/>
                    <a:pt x="21895" y="314483"/>
                    <a:pt x="29993" y="325810"/>
                  </a:cubicBezTo>
                  <a:lnTo>
                    <a:pt x="69435" y="288497"/>
                  </a:lnTo>
                  <a:lnTo>
                    <a:pt x="31422" y="282309"/>
                  </a:lnTo>
                  <a:cubicBezTo>
                    <a:pt x="31231" y="282262"/>
                    <a:pt x="31088" y="282167"/>
                    <a:pt x="30993" y="282119"/>
                  </a:cubicBezTo>
                  <a:close/>
                  <a:moveTo>
                    <a:pt x="161525" y="274255"/>
                  </a:moveTo>
                  <a:cubicBezTo>
                    <a:pt x="158191" y="296397"/>
                    <a:pt x="144618" y="319871"/>
                    <a:pt x="122569" y="337728"/>
                  </a:cubicBezTo>
                  <a:cubicBezTo>
                    <a:pt x="104139" y="352631"/>
                    <a:pt x="81375" y="362059"/>
                    <a:pt x="53086" y="362821"/>
                  </a:cubicBezTo>
                  <a:cubicBezTo>
                    <a:pt x="79994" y="374773"/>
                    <a:pt x="111711" y="372154"/>
                    <a:pt x="135189" y="353108"/>
                  </a:cubicBezTo>
                  <a:cubicBezTo>
                    <a:pt x="158810" y="333966"/>
                    <a:pt x="167906" y="303253"/>
                    <a:pt x="161525" y="274255"/>
                  </a:cubicBezTo>
                  <a:close/>
                  <a:moveTo>
                    <a:pt x="130266" y="242997"/>
                  </a:moveTo>
                  <a:lnTo>
                    <a:pt x="88156" y="282738"/>
                  </a:lnTo>
                  <a:lnTo>
                    <a:pt x="132028" y="289877"/>
                  </a:lnTo>
                  <a:lnTo>
                    <a:pt x="132076" y="289877"/>
                  </a:lnTo>
                  <a:cubicBezTo>
                    <a:pt x="142318" y="273980"/>
                    <a:pt x="139698" y="249469"/>
                    <a:pt x="130266" y="242997"/>
                  </a:cubicBezTo>
                  <a:close/>
                  <a:moveTo>
                    <a:pt x="72865" y="241712"/>
                  </a:moveTo>
                  <a:cubicBezTo>
                    <a:pt x="65291" y="245376"/>
                    <a:pt x="47142" y="255752"/>
                    <a:pt x="35757" y="274218"/>
                  </a:cubicBezTo>
                  <a:lnTo>
                    <a:pt x="73389" y="280358"/>
                  </a:lnTo>
                  <a:close/>
                  <a:moveTo>
                    <a:pt x="108211" y="233983"/>
                  </a:moveTo>
                  <a:cubicBezTo>
                    <a:pt x="101125" y="233418"/>
                    <a:pt x="92062" y="234168"/>
                    <a:pt x="81487" y="238047"/>
                  </a:cubicBezTo>
                  <a:cubicBezTo>
                    <a:pt x="81487" y="238285"/>
                    <a:pt x="82011" y="276550"/>
                    <a:pt x="82011" y="276550"/>
                  </a:cubicBezTo>
                  <a:lnTo>
                    <a:pt x="123073" y="237809"/>
                  </a:lnTo>
                  <a:cubicBezTo>
                    <a:pt x="120405" y="236428"/>
                    <a:pt x="115296" y="234548"/>
                    <a:pt x="108211" y="233983"/>
                  </a:cubicBezTo>
                  <a:close/>
                  <a:moveTo>
                    <a:pt x="99303" y="227344"/>
                  </a:moveTo>
                  <a:cubicBezTo>
                    <a:pt x="114975" y="226017"/>
                    <a:pt x="128908" y="230408"/>
                    <a:pt x="137364" y="240855"/>
                  </a:cubicBezTo>
                  <a:cubicBezTo>
                    <a:pt x="154274" y="261701"/>
                    <a:pt x="142985" y="298967"/>
                    <a:pt x="112212" y="323907"/>
                  </a:cubicBezTo>
                  <a:cubicBezTo>
                    <a:pt x="91395" y="341136"/>
                    <a:pt x="49095" y="357651"/>
                    <a:pt x="25706" y="331236"/>
                  </a:cubicBezTo>
                  <a:cubicBezTo>
                    <a:pt x="8747" y="310390"/>
                    <a:pt x="20037" y="273124"/>
                    <a:pt x="50810" y="248137"/>
                  </a:cubicBezTo>
                  <a:cubicBezTo>
                    <a:pt x="66220" y="235715"/>
                    <a:pt x="83631" y="228671"/>
                    <a:pt x="99303" y="227344"/>
                  </a:cubicBezTo>
                  <a:close/>
                  <a:moveTo>
                    <a:pt x="105329" y="220925"/>
                  </a:moveTo>
                  <a:cubicBezTo>
                    <a:pt x="86566" y="220925"/>
                    <a:pt x="65135" y="228734"/>
                    <a:pt x="46467" y="243828"/>
                  </a:cubicBezTo>
                  <a:cubicBezTo>
                    <a:pt x="29799" y="257351"/>
                    <a:pt x="17893" y="274636"/>
                    <a:pt x="12940" y="292492"/>
                  </a:cubicBezTo>
                  <a:cubicBezTo>
                    <a:pt x="8178" y="309682"/>
                    <a:pt x="10559" y="325252"/>
                    <a:pt x="19560" y="336394"/>
                  </a:cubicBezTo>
                  <a:cubicBezTo>
                    <a:pt x="28608" y="347536"/>
                    <a:pt x="43371" y="353203"/>
                    <a:pt x="61182" y="352012"/>
                  </a:cubicBezTo>
                  <a:cubicBezTo>
                    <a:pt x="79660" y="350870"/>
                    <a:pt x="99090" y="342775"/>
                    <a:pt x="115759" y="329252"/>
                  </a:cubicBezTo>
                  <a:cubicBezTo>
                    <a:pt x="149666" y="301825"/>
                    <a:pt x="161763" y="260256"/>
                    <a:pt x="142666" y="236686"/>
                  </a:cubicBezTo>
                  <a:cubicBezTo>
                    <a:pt x="134094" y="226115"/>
                    <a:pt x="120616" y="220925"/>
                    <a:pt x="105329" y="220925"/>
                  </a:cubicBezTo>
                  <a:close/>
                  <a:moveTo>
                    <a:pt x="134998" y="120264"/>
                  </a:moveTo>
                  <a:lnTo>
                    <a:pt x="143190" y="222258"/>
                  </a:lnTo>
                  <a:cubicBezTo>
                    <a:pt x="158191" y="230686"/>
                    <a:pt x="199671" y="293587"/>
                    <a:pt x="153048" y="350727"/>
                  </a:cubicBezTo>
                  <a:cubicBezTo>
                    <a:pt x="153095" y="351108"/>
                    <a:pt x="154143" y="365726"/>
                    <a:pt x="154143" y="365726"/>
                  </a:cubicBezTo>
                  <a:lnTo>
                    <a:pt x="282726" y="365869"/>
                  </a:lnTo>
                  <a:lnTo>
                    <a:pt x="301204" y="120264"/>
                  </a:lnTo>
                  <a:close/>
                  <a:moveTo>
                    <a:pt x="304061" y="82600"/>
                  </a:moveTo>
                  <a:lnTo>
                    <a:pt x="132093" y="83457"/>
                  </a:lnTo>
                  <a:lnTo>
                    <a:pt x="134141" y="109503"/>
                  </a:lnTo>
                  <a:lnTo>
                    <a:pt x="302013" y="109503"/>
                  </a:lnTo>
                  <a:close/>
                  <a:moveTo>
                    <a:pt x="306728" y="700"/>
                  </a:moveTo>
                  <a:cubicBezTo>
                    <a:pt x="313348" y="-1157"/>
                    <a:pt x="320491" y="700"/>
                    <a:pt x="328063" y="6081"/>
                  </a:cubicBezTo>
                  <a:lnTo>
                    <a:pt x="363447" y="29651"/>
                  </a:lnTo>
                  <a:cubicBezTo>
                    <a:pt x="366448" y="31603"/>
                    <a:pt x="367257" y="35650"/>
                    <a:pt x="365305" y="38603"/>
                  </a:cubicBezTo>
                  <a:cubicBezTo>
                    <a:pt x="363257" y="41602"/>
                    <a:pt x="359257" y="42412"/>
                    <a:pt x="356256" y="40412"/>
                  </a:cubicBezTo>
                  <a:lnTo>
                    <a:pt x="320682" y="16699"/>
                  </a:lnTo>
                  <a:cubicBezTo>
                    <a:pt x="317634" y="14556"/>
                    <a:pt x="313538" y="12318"/>
                    <a:pt x="310300" y="13223"/>
                  </a:cubicBezTo>
                  <a:cubicBezTo>
                    <a:pt x="307252" y="14033"/>
                    <a:pt x="305680" y="17318"/>
                    <a:pt x="305680" y="17366"/>
                  </a:cubicBezTo>
                  <a:lnTo>
                    <a:pt x="283297" y="70410"/>
                  </a:lnTo>
                  <a:lnTo>
                    <a:pt x="304394" y="70410"/>
                  </a:lnTo>
                  <a:cubicBezTo>
                    <a:pt x="311443" y="70410"/>
                    <a:pt x="317110" y="76124"/>
                    <a:pt x="317110" y="83076"/>
                  </a:cubicBezTo>
                  <a:lnTo>
                    <a:pt x="295489" y="366821"/>
                  </a:lnTo>
                  <a:cubicBezTo>
                    <a:pt x="295537" y="373297"/>
                    <a:pt x="289822" y="378963"/>
                    <a:pt x="282869" y="378963"/>
                  </a:cubicBezTo>
                  <a:lnTo>
                    <a:pt x="153905" y="378963"/>
                  </a:lnTo>
                  <a:cubicBezTo>
                    <a:pt x="146904" y="378963"/>
                    <a:pt x="141237" y="373249"/>
                    <a:pt x="141237" y="366297"/>
                  </a:cubicBezTo>
                  <a:lnTo>
                    <a:pt x="140951" y="362536"/>
                  </a:lnTo>
                  <a:cubicBezTo>
                    <a:pt x="125045" y="374916"/>
                    <a:pt x="105615" y="380963"/>
                    <a:pt x="86947" y="380963"/>
                  </a:cubicBezTo>
                  <a:cubicBezTo>
                    <a:pt x="61754" y="380963"/>
                    <a:pt x="31227" y="367583"/>
                    <a:pt x="12178" y="345013"/>
                  </a:cubicBezTo>
                  <a:cubicBezTo>
                    <a:pt x="986" y="332252"/>
                    <a:pt x="-3157" y="310253"/>
                    <a:pt x="2558" y="289635"/>
                  </a:cubicBezTo>
                  <a:cubicBezTo>
                    <a:pt x="8082" y="269636"/>
                    <a:pt x="22893" y="248828"/>
                    <a:pt x="39704" y="235448"/>
                  </a:cubicBezTo>
                  <a:cubicBezTo>
                    <a:pt x="68850" y="212259"/>
                    <a:pt x="104043" y="204783"/>
                    <a:pt x="129569" y="214544"/>
                  </a:cubicBezTo>
                  <a:lnTo>
                    <a:pt x="119473" y="83600"/>
                  </a:lnTo>
                  <a:cubicBezTo>
                    <a:pt x="119378" y="76124"/>
                    <a:pt x="125093" y="70458"/>
                    <a:pt x="132093" y="70458"/>
                  </a:cubicBezTo>
                  <a:lnTo>
                    <a:pt x="269106" y="70458"/>
                  </a:lnTo>
                  <a:lnTo>
                    <a:pt x="293679" y="12176"/>
                  </a:lnTo>
                  <a:cubicBezTo>
                    <a:pt x="294108" y="11176"/>
                    <a:pt x="297870" y="3128"/>
                    <a:pt x="306728" y="70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iśļíḑè"/>
            <p:cNvSpPr/>
            <p:nvPr/>
          </p:nvSpPr>
          <p:spPr bwMode="auto">
            <a:xfrm>
              <a:off x="673100" y="4985121"/>
              <a:ext cx="3632200" cy="69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0" name="íślíḍè"/>
            <p:cNvSpPr txBox="1"/>
            <p:nvPr/>
          </p:nvSpPr>
          <p:spPr bwMode="auto">
            <a:xfrm>
              <a:off x="673100" y="4479816"/>
              <a:ext cx="3632200" cy="5053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管理状况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išļïḍe"/>
            <p:cNvCxnSpPr/>
            <p:nvPr/>
          </p:nvCxnSpPr>
          <p:spPr>
            <a:xfrm>
              <a:off x="673100" y="4985121"/>
              <a:ext cx="379412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íšlîḓê"/>
            <p:cNvSpPr/>
            <p:nvPr/>
          </p:nvSpPr>
          <p:spPr>
            <a:xfrm>
              <a:off x="4131076" y="4642221"/>
              <a:ext cx="338921" cy="352424"/>
            </a:xfrm>
            <a:custGeom>
              <a:avLst/>
              <a:gdLst>
                <a:gd name="connsiteX0" fmla="*/ 73627 w 366366"/>
                <a:gd name="connsiteY0" fmla="*/ 296350 h 380963"/>
                <a:gd name="connsiteX1" fmla="*/ 35947 w 366366"/>
                <a:gd name="connsiteY1" fmla="*/ 331903 h 380963"/>
                <a:gd name="connsiteX2" fmla="*/ 63719 w 366366"/>
                <a:gd name="connsiteY2" fmla="*/ 338280 h 380963"/>
                <a:gd name="connsiteX3" fmla="*/ 74294 w 366366"/>
                <a:gd name="connsiteY3" fmla="*/ 336376 h 380963"/>
                <a:gd name="connsiteX4" fmla="*/ 74246 w 366366"/>
                <a:gd name="connsiteY4" fmla="*/ 336043 h 380963"/>
                <a:gd name="connsiteX5" fmla="*/ 82344 w 366366"/>
                <a:gd name="connsiteY5" fmla="*/ 290591 h 380963"/>
                <a:gd name="connsiteX6" fmla="*/ 82916 w 366366"/>
                <a:gd name="connsiteY6" fmla="*/ 333473 h 380963"/>
                <a:gd name="connsiteX7" fmla="*/ 127312 w 366366"/>
                <a:gd name="connsiteY7" fmla="*/ 297873 h 380963"/>
                <a:gd name="connsiteX8" fmla="*/ 30993 w 366366"/>
                <a:gd name="connsiteY8" fmla="*/ 282119 h 380963"/>
                <a:gd name="connsiteX9" fmla="*/ 29993 w 366366"/>
                <a:gd name="connsiteY9" fmla="*/ 325810 h 380963"/>
                <a:gd name="connsiteX10" fmla="*/ 69435 w 366366"/>
                <a:gd name="connsiteY10" fmla="*/ 288497 h 380963"/>
                <a:gd name="connsiteX11" fmla="*/ 31422 w 366366"/>
                <a:gd name="connsiteY11" fmla="*/ 282309 h 380963"/>
                <a:gd name="connsiteX12" fmla="*/ 30993 w 366366"/>
                <a:gd name="connsiteY12" fmla="*/ 282119 h 380963"/>
                <a:gd name="connsiteX13" fmla="*/ 161525 w 366366"/>
                <a:gd name="connsiteY13" fmla="*/ 274255 h 380963"/>
                <a:gd name="connsiteX14" fmla="*/ 122569 w 366366"/>
                <a:gd name="connsiteY14" fmla="*/ 337728 h 380963"/>
                <a:gd name="connsiteX15" fmla="*/ 53086 w 366366"/>
                <a:gd name="connsiteY15" fmla="*/ 362821 h 380963"/>
                <a:gd name="connsiteX16" fmla="*/ 135189 w 366366"/>
                <a:gd name="connsiteY16" fmla="*/ 353108 h 380963"/>
                <a:gd name="connsiteX17" fmla="*/ 161525 w 366366"/>
                <a:gd name="connsiteY17" fmla="*/ 274255 h 380963"/>
                <a:gd name="connsiteX18" fmla="*/ 130266 w 366366"/>
                <a:gd name="connsiteY18" fmla="*/ 242997 h 380963"/>
                <a:gd name="connsiteX19" fmla="*/ 88156 w 366366"/>
                <a:gd name="connsiteY19" fmla="*/ 282738 h 380963"/>
                <a:gd name="connsiteX20" fmla="*/ 132028 w 366366"/>
                <a:gd name="connsiteY20" fmla="*/ 289877 h 380963"/>
                <a:gd name="connsiteX21" fmla="*/ 132076 w 366366"/>
                <a:gd name="connsiteY21" fmla="*/ 289877 h 380963"/>
                <a:gd name="connsiteX22" fmla="*/ 130266 w 366366"/>
                <a:gd name="connsiteY22" fmla="*/ 242997 h 380963"/>
                <a:gd name="connsiteX23" fmla="*/ 72865 w 366366"/>
                <a:gd name="connsiteY23" fmla="*/ 241712 h 380963"/>
                <a:gd name="connsiteX24" fmla="*/ 35757 w 366366"/>
                <a:gd name="connsiteY24" fmla="*/ 274218 h 380963"/>
                <a:gd name="connsiteX25" fmla="*/ 73389 w 366366"/>
                <a:gd name="connsiteY25" fmla="*/ 280358 h 380963"/>
                <a:gd name="connsiteX26" fmla="*/ 108211 w 366366"/>
                <a:gd name="connsiteY26" fmla="*/ 233983 h 380963"/>
                <a:gd name="connsiteX27" fmla="*/ 81487 w 366366"/>
                <a:gd name="connsiteY27" fmla="*/ 238047 h 380963"/>
                <a:gd name="connsiteX28" fmla="*/ 82011 w 366366"/>
                <a:gd name="connsiteY28" fmla="*/ 276550 h 380963"/>
                <a:gd name="connsiteX29" fmla="*/ 123073 w 366366"/>
                <a:gd name="connsiteY29" fmla="*/ 237809 h 380963"/>
                <a:gd name="connsiteX30" fmla="*/ 108211 w 366366"/>
                <a:gd name="connsiteY30" fmla="*/ 233983 h 380963"/>
                <a:gd name="connsiteX31" fmla="*/ 99303 w 366366"/>
                <a:gd name="connsiteY31" fmla="*/ 227344 h 380963"/>
                <a:gd name="connsiteX32" fmla="*/ 137364 w 366366"/>
                <a:gd name="connsiteY32" fmla="*/ 240855 h 380963"/>
                <a:gd name="connsiteX33" fmla="*/ 112212 w 366366"/>
                <a:gd name="connsiteY33" fmla="*/ 323907 h 380963"/>
                <a:gd name="connsiteX34" fmla="*/ 25706 w 366366"/>
                <a:gd name="connsiteY34" fmla="*/ 331236 h 380963"/>
                <a:gd name="connsiteX35" fmla="*/ 50810 w 366366"/>
                <a:gd name="connsiteY35" fmla="*/ 248137 h 380963"/>
                <a:gd name="connsiteX36" fmla="*/ 99303 w 366366"/>
                <a:gd name="connsiteY36" fmla="*/ 227344 h 380963"/>
                <a:gd name="connsiteX37" fmla="*/ 105329 w 366366"/>
                <a:gd name="connsiteY37" fmla="*/ 220925 h 380963"/>
                <a:gd name="connsiteX38" fmla="*/ 46467 w 366366"/>
                <a:gd name="connsiteY38" fmla="*/ 243828 h 380963"/>
                <a:gd name="connsiteX39" fmla="*/ 12940 w 366366"/>
                <a:gd name="connsiteY39" fmla="*/ 292492 h 380963"/>
                <a:gd name="connsiteX40" fmla="*/ 19560 w 366366"/>
                <a:gd name="connsiteY40" fmla="*/ 336394 h 380963"/>
                <a:gd name="connsiteX41" fmla="*/ 61182 w 366366"/>
                <a:gd name="connsiteY41" fmla="*/ 352012 h 380963"/>
                <a:gd name="connsiteX42" fmla="*/ 115759 w 366366"/>
                <a:gd name="connsiteY42" fmla="*/ 329252 h 380963"/>
                <a:gd name="connsiteX43" fmla="*/ 142666 w 366366"/>
                <a:gd name="connsiteY43" fmla="*/ 236686 h 380963"/>
                <a:gd name="connsiteX44" fmla="*/ 105329 w 366366"/>
                <a:gd name="connsiteY44" fmla="*/ 220925 h 380963"/>
                <a:gd name="connsiteX45" fmla="*/ 134998 w 366366"/>
                <a:gd name="connsiteY45" fmla="*/ 120264 h 380963"/>
                <a:gd name="connsiteX46" fmla="*/ 143190 w 366366"/>
                <a:gd name="connsiteY46" fmla="*/ 222258 h 380963"/>
                <a:gd name="connsiteX47" fmla="*/ 153048 w 366366"/>
                <a:gd name="connsiteY47" fmla="*/ 350727 h 380963"/>
                <a:gd name="connsiteX48" fmla="*/ 154143 w 366366"/>
                <a:gd name="connsiteY48" fmla="*/ 365726 h 380963"/>
                <a:gd name="connsiteX49" fmla="*/ 282726 w 366366"/>
                <a:gd name="connsiteY49" fmla="*/ 365869 h 380963"/>
                <a:gd name="connsiteX50" fmla="*/ 301204 w 366366"/>
                <a:gd name="connsiteY50" fmla="*/ 120264 h 380963"/>
                <a:gd name="connsiteX51" fmla="*/ 304061 w 366366"/>
                <a:gd name="connsiteY51" fmla="*/ 82600 h 380963"/>
                <a:gd name="connsiteX52" fmla="*/ 132093 w 366366"/>
                <a:gd name="connsiteY52" fmla="*/ 83457 h 380963"/>
                <a:gd name="connsiteX53" fmla="*/ 134141 w 366366"/>
                <a:gd name="connsiteY53" fmla="*/ 109503 h 380963"/>
                <a:gd name="connsiteX54" fmla="*/ 302013 w 366366"/>
                <a:gd name="connsiteY54" fmla="*/ 109503 h 380963"/>
                <a:gd name="connsiteX55" fmla="*/ 306728 w 366366"/>
                <a:gd name="connsiteY55" fmla="*/ 700 h 380963"/>
                <a:gd name="connsiteX56" fmla="*/ 328063 w 366366"/>
                <a:gd name="connsiteY56" fmla="*/ 6081 h 380963"/>
                <a:gd name="connsiteX57" fmla="*/ 363447 w 366366"/>
                <a:gd name="connsiteY57" fmla="*/ 29651 h 380963"/>
                <a:gd name="connsiteX58" fmla="*/ 365305 w 366366"/>
                <a:gd name="connsiteY58" fmla="*/ 38603 h 380963"/>
                <a:gd name="connsiteX59" fmla="*/ 356256 w 366366"/>
                <a:gd name="connsiteY59" fmla="*/ 40412 h 380963"/>
                <a:gd name="connsiteX60" fmla="*/ 320682 w 366366"/>
                <a:gd name="connsiteY60" fmla="*/ 16699 h 380963"/>
                <a:gd name="connsiteX61" fmla="*/ 310300 w 366366"/>
                <a:gd name="connsiteY61" fmla="*/ 13223 h 380963"/>
                <a:gd name="connsiteX62" fmla="*/ 305680 w 366366"/>
                <a:gd name="connsiteY62" fmla="*/ 17366 h 380963"/>
                <a:gd name="connsiteX63" fmla="*/ 283297 w 366366"/>
                <a:gd name="connsiteY63" fmla="*/ 70410 h 380963"/>
                <a:gd name="connsiteX64" fmla="*/ 304394 w 366366"/>
                <a:gd name="connsiteY64" fmla="*/ 70410 h 380963"/>
                <a:gd name="connsiteX65" fmla="*/ 317110 w 366366"/>
                <a:gd name="connsiteY65" fmla="*/ 83076 h 380963"/>
                <a:gd name="connsiteX66" fmla="*/ 295489 w 366366"/>
                <a:gd name="connsiteY66" fmla="*/ 366821 h 380963"/>
                <a:gd name="connsiteX67" fmla="*/ 282869 w 366366"/>
                <a:gd name="connsiteY67" fmla="*/ 378963 h 380963"/>
                <a:gd name="connsiteX68" fmla="*/ 153905 w 366366"/>
                <a:gd name="connsiteY68" fmla="*/ 378963 h 380963"/>
                <a:gd name="connsiteX69" fmla="*/ 141237 w 366366"/>
                <a:gd name="connsiteY69" fmla="*/ 366297 h 380963"/>
                <a:gd name="connsiteX70" fmla="*/ 140951 w 366366"/>
                <a:gd name="connsiteY70" fmla="*/ 362536 h 380963"/>
                <a:gd name="connsiteX71" fmla="*/ 86947 w 366366"/>
                <a:gd name="connsiteY71" fmla="*/ 380963 h 380963"/>
                <a:gd name="connsiteX72" fmla="*/ 12178 w 366366"/>
                <a:gd name="connsiteY72" fmla="*/ 345013 h 380963"/>
                <a:gd name="connsiteX73" fmla="*/ 2558 w 366366"/>
                <a:gd name="connsiteY73" fmla="*/ 289635 h 380963"/>
                <a:gd name="connsiteX74" fmla="*/ 39704 w 366366"/>
                <a:gd name="connsiteY74" fmla="*/ 235448 h 380963"/>
                <a:gd name="connsiteX75" fmla="*/ 129569 w 366366"/>
                <a:gd name="connsiteY75" fmla="*/ 214544 h 380963"/>
                <a:gd name="connsiteX76" fmla="*/ 119473 w 366366"/>
                <a:gd name="connsiteY76" fmla="*/ 83600 h 380963"/>
                <a:gd name="connsiteX77" fmla="*/ 132093 w 366366"/>
                <a:gd name="connsiteY77" fmla="*/ 70458 h 380963"/>
                <a:gd name="connsiteX78" fmla="*/ 269106 w 366366"/>
                <a:gd name="connsiteY78" fmla="*/ 70458 h 380963"/>
                <a:gd name="connsiteX79" fmla="*/ 293679 w 366366"/>
                <a:gd name="connsiteY79" fmla="*/ 12176 h 380963"/>
                <a:gd name="connsiteX80" fmla="*/ 306728 w 366366"/>
                <a:gd name="connsiteY80" fmla="*/ 700 h 38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66366" h="380963">
                  <a:moveTo>
                    <a:pt x="73627" y="296350"/>
                  </a:moveTo>
                  <a:lnTo>
                    <a:pt x="35947" y="331903"/>
                  </a:lnTo>
                  <a:cubicBezTo>
                    <a:pt x="42902" y="337043"/>
                    <a:pt x="52429" y="339375"/>
                    <a:pt x="63719" y="338280"/>
                  </a:cubicBezTo>
                  <a:cubicBezTo>
                    <a:pt x="67244" y="337995"/>
                    <a:pt x="70769" y="337281"/>
                    <a:pt x="74294" y="336376"/>
                  </a:cubicBezTo>
                  <a:cubicBezTo>
                    <a:pt x="74294" y="336281"/>
                    <a:pt x="74246" y="336138"/>
                    <a:pt x="74246" y="336043"/>
                  </a:cubicBezTo>
                  <a:close/>
                  <a:moveTo>
                    <a:pt x="82344" y="290591"/>
                  </a:moveTo>
                  <a:lnTo>
                    <a:pt x="82916" y="333473"/>
                  </a:lnTo>
                  <a:cubicBezTo>
                    <a:pt x="98207" y="328952"/>
                    <a:pt x="122739" y="306535"/>
                    <a:pt x="127312" y="297873"/>
                  </a:cubicBezTo>
                  <a:close/>
                  <a:moveTo>
                    <a:pt x="30993" y="282119"/>
                  </a:moveTo>
                  <a:cubicBezTo>
                    <a:pt x="22705" y="298206"/>
                    <a:pt x="21895" y="314483"/>
                    <a:pt x="29993" y="325810"/>
                  </a:cubicBezTo>
                  <a:lnTo>
                    <a:pt x="69435" y="288497"/>
                  </a:lnTo>
                  <a:lnTo>
                    <a:pt x="31422" y="282309"/>
                  </a:lnTo>
                  <a:cubicBezTo>
                    <a:pt x="31231" y="282262"/>
                    <a:pt x="31088" y="282167"/>
                    <a:pt x="30993" y="282119"/>
                  </a:cubicBezTo>
                  <a:close/>
                  <a:moveTo>
                    <a:pt x="161525" y="274255"/>
                  </a:moveTo>
                  <a:cubicBezTo>
                    <a:pt x="158191" y="296397"/>
                    <a:pt x="144618" y="319871"/>
                    <a:pt x="122569" y="337728"/>
                  </a:cubicBezTo>
                  <a:cubicBezTo>
                    <a:pt x="104139" y="352631"/>
                    <a:pt x="81375" y="362059"/>
                    <a:pt x="53086" y="362821"/>
                  </a:cubicBezTo>
                  <a:cubicBezTo>
                    <a:pt x="79994" y="374773"/>
                    <a:pt x="111711" y="372154"/>
                    <a:pt x="135189" y="353108"/>
                  </a:cubicBezTo>
                  <a:cubicBezTo>
                    <a:pt x="158810" y="333966"/>
                    <a:pt x="167906" y="303253"/>
                    <a:pt x="161525" y="274255"/>
                  </a:cubicBezTo>
                  <a:close/>
                  <a:moveTo>
                    <a:pt x="130266" y="242997"/>
                  </a:moveTo>
                  <a:lnTo>
                    <a:pt x="88156" y="282738"/>
                  </a:lnTo>
                  <a:lnTo>
                    <a:pt x="132028" y="289877"/>
                  </a:lnTo>
                  <a:lnTo>
                    <a:pt x="132076" y="289877"/>
                  </a:lnTo>
                  <a:cubicBezTo>
                    <a:pt x="142318" y="273980"/>
                    <a:pt x="139698" y="249469"/>
                    <a:pt x="130266" y="242997"/>
                  </a:cubicBezTo>
                  <a:close/>
                  <a:moveTo>
                    <a:pt x="72865" y="241712"/>
                  </a:moveTo>
                  <a:cubicBezTo>
                    <a:pt x="65291" y="245376"/>
                    <a:pt x="47142" y="255752"/>
                    <a:pt x="35757" y="274218"/>
                  </a:cubicBezTo>
                  <a:lnTo>
                    <a:pt x="73389" y="280358"/>
                  </a:lnTo>
                  <a:close/>
                  <a:moveTo>
                    <a:pt x="108211" y="233983"/>
                  </a:moveTo>
                  <a:cubicBezTo>
                    <a:pt x="101125" y="233418"/>
                    <a:pt x="92062" y="234168"/>
                    <a:pt x="81487" y="238047"/>
                  </a:cubicBezTo>
                  <a:cubicBezTo>
                    <a:pt x="81487" y="238285"/>
                    <a:pt x="82011" y="276550"/>
                    <a:pt x="82011" y="276550"/>
                  </a:cubicBezTo>
                  <a:lnTo>
                    <a:pt x="123073" y="237809"/>
                  </a:lnTo>
                  <a:cubicBezTo>
                    <a:pt x="120405" y="236428"/>
                    <a:pt x="115296" y="234548"/>
                    <a:pt x="108211" y="233983"/>
                  </a:cubicBezTo>
                  <a:close/>
                  <a:moveTo>
                    <a:pt x="99303" y="227344"/>
                  </a:moveTo>
                  <a:cubicBezTo>
                    <a:pt x="114975" y="226017"/>
                    <a:pt x="128908" y="230408"/>
                    <a:pt x="137364" y="240855"/>
                  </a:cubicBezTo>
                  <a:cubicBezTo>
                    <a:pt x="154274" y="261701"/>
                    <a:pt x="142985" y="298967"/>
                    <a:pt x="112212" y="323907"/>
                  </a:cubicBezTo>
                  <a:cubicBezTo>
                    <a:pt x="91395" y="341136"/>
                    <a:pt x="49095" y="357651"/>
                    <a:pt x="25706" y="331236"/>
                  </a:cubicBezTo>
                  <a:cubicBezTo>
                    <a:pt x="8747" y="310390"/>
                    <a:pt x="20037" y="273124"/>
                    <a:pt x="50810" y="248137"/>
                  </a:cubicBezTo>
                  <a:cubicBezTo>
                    <a:pt x="66220" y="235715"/>
                    <a:pt x="83631" y="228671"/>
                    <a:pt x="99303" y="227344"/>
                  </a:cubicBezTo>
                  <a:close/>
                  <a:moveTo>
                    <a:pt x="105329" y="220925"/>
                  </a:moveTo>
                  <a:cubicBezTo>
                    <a:pt x="86566" y="220925"/>
                    <a:pt x="65135" y="228734"/>
                    <a:pt x="46467" y="243828"/>
                  </a:cubicBezTo>
                  <a:cubicBezTo>
                    <a:pt x="29799" y="257351"/>
                    <a:pt x="17893" y="274636"/>
                    <a:pt x="12940" y="292492"/>
                  </a:cubicBezTo>
                  <a:cubicBezTo>
                    <a:pt x="8178" y="309682"/>
                    <a:pt x="10559" y="325252"/>
                    <a:pt x="19560" y="336394"/>
                  </a:cubicBezTo>
                  <a:cubicBezTo>
                    <a:pt x="28608" y="347536"/>
                    <a:pt x="43371" y="353203"/>
                    <a:pt x="61182" y="352012"/>
                  </a:cubicBezTo>
                  <a:cubicBezTo>
                    <a:pt x="79660" y="350870"/>
                    <a:pt x="99090" y="342775"/>
                    <a:pt x="115759" y="329252"/>
                  </a:cubicBezTo>
                  <a:cubicBezTo>
                    <a:pt x="149666" y="301825"/>
                    <a:pt x="161763" y="260256"/>
                    <a:pt x="142666" y="236686"/>
                  </a:cubicBezTo>
                  <a:cubicBezTo>
                    <a:pt x="134094" y="226115"/>
                    <a:pt x="120616" y="220925"/>
                    <a:pt x="105329" y="220925"/>
                  </a:cubicBezTo>
                  <a:close/>
                  <a:moveTo>
                    <a:pt x="134998" y="120264"/>
                  </a:moveTo>
                  <a:lnTo>
                    <a:pt x="143190" y="222258"/>
                  </a:lnTo>
                  <a:cubicBezTo>
                    <a:pt x="158191" y="230686"/>
                    <a:pt x="199671" y="293587"/>
                    <a:pt x="153048" y="350727"/>
                  </a:cubicBezTo>
                  <a:cubicBezTo>
                    <a:pt x="153095" y="351108"/>
                    <a:pt x="154143" y="365726"/>
                    <a:pt x="154143" y="365726"/>
                  </a:cubicBezTo>
                  <a:lnTo>
                    <a:pt x="282726" y="365869"/>
                  </a:lnTo>
                  <a:lnTo>
                    <a:pt x="301204" y="120264"/>
                  </a:lnTo>
                  <a:close/>
                  <a:moveTo>
                    <a:pt x="304061" y="82600"/>
                  </a:moveTo>
                  <a:lnTo>
                    <a:pt x="132093" y="83457"/>
                  </a:lnTo>
                  <a:lnTo>
                    <a:pt x="134141" y="109503"/>
                  </a:lnTo>
                  <a:lnTo>
                    <a:pt x="302013" y="109503"/>
                  </a:lnTo>
                  <a:close/>
                  <a:moveTo>
                    <a:pt x="306728" y="700"/>
                  </a:moveTo>
                  <a:cubicBezTo>
                    <a:pt x="313348" y="-1157"/>
                    <a:pt x="320491" y="700"/>
                    <a:pt x="328063" y="6081"/>
                  </a:cubicBezTo>
                  <a:lnTo>
                    <a:pt x="363447" y="29651"/>
                  </a:lnTo>
                  <a:cubicBezTo>
                    <a:pt x="366448" y="31603"/>
                    <a:pt x="367257" y="35650"/>
                    <a:pt x="365305" y="38603"/>
                  </a:cubicBezTo>
                  <a:cubicBezTo>
                    <a:pt x="363257" y="41602"/>
                    <a:pt x="359257" y="42412"/>
                    <a:pt x="356256" y="40412"/>
                  </a:cubicBezTo>
                  <a:lnTo>
                    <a:pt x="320682" y="16699"/>
                  </a:lnTo>
                  <a:cubicBezTo>
                    <a:pt x="317634" y="14556"/>
                    <a:pt x="313538" y="12318"/>
                    <a:pt x="310300" y="13223"/>
                  </a:cubicBezTo>
                  <a:cubicBezTo>
                    <a:pt x="307252" y="14033"/>
                    <a:pt x="305680" y="17318"/>
                    <a:pt x="305680" y="17366"/>
                  </a:cubicBezTo>
                  <a:lnTo>
                    <a:pt x="283297" y="70410"/>
                  </a:lnTo>
                  <a:lnTo>
                    <a:pt x="304394" y="70410"/>
                  </a:lnTo>
                  <a:cubicBezTo>
                    <a:pt x="311443" y="70410"/>
                    <a:pt x="317110" y="76124"/>
                    <a:pt x="317110" y="83076"/>
                  </a:cubicBezTo>
                  <a:lnTo>
                    <a:pt x="295489" y="366821"/>
                  </a:lnTo>
                  <a:cubicBezTo>
                    <a:pt x="295537" y="373297"/>
                    <a:pt x="289822" y="378963"/>
                    <a:pt x="282869" y="378963"/>
                  </a:cubicBezTo>
                  <a:lnTo>
                    <a:pt x="153905" y="378963"/>
                  </a:lnTo>
                  <a:cubicBezTo>
                    <a:pt x="146904" y="378963"/>
                    <a:pt x="141237" y="373249"/>
                    <a:pt x="141237" y="366297"/>
                  </a:cubicBezTo>
                  <a:lnTo>
                    <a:pt x="140951" y="362536"/>
                  </a:lnTo>
                  <a:cubicBezTo>
                    <a:pt x="125045" y="374916"/>
                    <a:pt x="105615" y="380963"/>
                    <a:pt x="86947" y="380963"/>
                  </a:cubicBezTo>
                  <a:cubicBezTo>
                    <a:pt x="61754" y="380963"/>
                    <a:pt x="31227" y="367583"/>
                    <a:pt x="12178" y="345013"/>
                  </a:cubicBezTo>
                  <a:cubicBezTo>
                    <a:pt x="986" y="332252"/>
                    <a:pt x="-3157" y="310253"/>
                    <a:pt x="2558" y="289635"/>
                  </a:cubicBezTo>
                  <a:cubicBezTo>
                    <a:pt x="8082" y="269636"/>
                    <a:pt x="22893" y="248828"/>
                    <a:pt x="39704" y="235448"/>
                  </a:cubicBezTo>
                  <a:cubicBezTo>
                    <a:pt x="68850" y="212259"/>
                    <a:pt x="104043" y="204783"/>
                    <a:pt x="129569" y="214544"/>
                  </a:cubicBezTo>
                  <a:lnTo>
                    <a:pt x="119473" y="83600"/>
                  </a:lnTo>
                  <a:cubicBezTo>
                    <a:pt x="119378" y="76124"/>
                    <a:pt x="125093" y="70458"/>
                    <a:pt x="132093" y="70458"/>
                  </a:cubicBezTo>
                  <a:lnTo>
                    <a:pt x="269106" y="70458"/>
                  </a:lnTo>
                  <a:lnTo>
                    <a:pt x="293679" y="12176"/>
                  </a:lnTo>
                  <a:cubicBezTo>
                    <a:pt x="294108" y="11176"/>
                    <a:pt x="297870" y="3128"/>
                    <a:pt x="306728" y="7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13405" y="402455"/>
            <a:ext cx="3364428" cy="645843"/>
            <a:chOff x="589472" y="390880"/>
            <a:chExt cx="3364428" cy="645843"/>
          </a:xfrm>
        </p:grpSpPr>
        <p:sp>
          <p:nvSpPr>
            <p:cNvPr id="54" name="işlîḓè"/>
            <p:cNvSpPr/>
            <p:nvPr/>
          </p:nvSpPr>
          <p:spPr bwMode="auto">
            <a:xfrm>
              <a:off x="589472" y="471610"/>
              <a:ext cx="3364428" cy="484381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850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              管理情况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55" name="iṣ1ïḑê"/>
            <p:cNvSpPr/>
            <p:nvPr/>
          </p:nvSpPr>
          <p:spPr bwMode="auto">
            <a:xfrm>
              <a:off x="775243" y="390880"/>
              <a:ext cx="645841" cy="645843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ïṧļïďê"/>
          <p:cNvSpPr txBox="1"/>
          <p:nvPr/>
        </p:nvSpPr>
        <p:spPr>
          <a:xfrm>
            <a:off x="660400" y="1130300"/>
            <a:ext cx="10858500" cy="77918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管理总体情况回顾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346015" y="2556237"/>
            <a:ext cx="0" cy="239933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833286" y="2556237"/>
            <a:ext cx="0" cy="239933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ṣ1ïďé"/>
          <p:cNvSpPr/>
          <p:nvPr/>
        </p:nvSpPr>
        <p:spPr>
          <a:xfrm>
            <a:off x="1719356" y="2556237"/>
            <a:ext cx="1766046" cy="598547"/>
          </a:xfrm>
          <a:prstGeom prst="rect">
            <a:avLst/>
          </a:prstGeom>
          <a:noFill/>
          <a:ln w="3175" cap="rnd">
            <a:solidFill>
              <a:schemeClr val="accent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输入文本</a:t>
            </a:r>
            <a:endParaRPr lang="id-ID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ïšľïdé"/>
          <p:cNvSpPr/>
          <p:nvPr/>
        </p:nvSpPr>
        <p:spPr bwMode="auto">
          <a:xfrm>
            <a:off x="1201458" y="4955571"/>
            <a:ext cx="2801843" cy="11785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6" name="ïṡļïḍe"/>
          <p:cNvSpPr/>
          <p:nvPr/>
        </p:nvSpPr>
        <p:spPr>
          <a:xfrm>
            <a:off x="5206627" y="2556237"/>
            <a:ext cx="1766046" cy="598547"/>
          </a:xfrm>
          <a:prstGeom prst="rect">
            <a:avLst/>
          </a:prstGeom>
          <a:noFill/>
          <a:ln w="3175" cap="rnd">
            <a:solidFill>
              <a:schemeClr val="accent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输入文本</a:t>
            </a:r>
            <a:endParaRPr lang="id-ID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ïsļidè"/>
          <p:cNvSpPr/>
          <p:nvPr/>
        </p:nvSpPr>
        <p:spPr bwMode="auto">
          <a:xfrm>
            <a:off x="4688729" y="4955571"/>
            <a:ext cx="2801843" cy="11785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3" name="iŝľîḑé"/>
          <p:cNvSpPr/>
          <p:nvPr/>
        </p:nvSpPr>
        <p:spPr>
          <a:xfrm>
            <a:off x="8693897" y="2556237"/>
            <a:ext cx="1766046" cy="598547"/>
          </a:xfrm>
          <a:prstGeom prst="rect">
            <a:avLst/>
          </a:prstGeom>
          <a:noFill/>
          <a:ln w="3175" cap="rnd">
            <a:solidFill>
              <a:schemeClr val="accent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输入文本</a:t>
            </a:r>
            <a:endParaRPr lang="id-ID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ïšḷïdé"/>
          <p:cNvSpPr/>
          <p:nvPr/>
        </p:nvSpPr>
        <p:spPr bwMode="auto">
          <a:xfrm>
            <a:off x="8175999" y="4955571"/>
            <a:ext cx="2801843" cy="11785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719356" y="1909482"/>
            <a:ext cx="8740587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13405" y="402455"/>
            <a:ext cx="3364428" cy="645843"/>
            <a:chOff x="589472" y="390880"/>
            <a:chExt cx="3364428" cy="645843"/>
          </a:xfrm>
        </p:grpSpPr>
        <p:sp>
          <p:nvSpPr>
            <p:cNvPr id="23" name="işlîḓè"/>
            <p:cNvSpPr/>
            <p:nvPr/>
          </p:nvSpPr>
          <p:spPr bwMode="auto">
            <a:xfrm>
              <a:off x="589472" y="471610"/>
              <a:ext cx="3364428" cy="484381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850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              管理情况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24" name="iṣ1ïḑê"/>
            <p:cNvSpPr/>
            <p:nvPr/>
          </p:nvSpPr>
          <p:spPr bwMode="auto">
            <a:xfrm>
              <a:off x="775243" y="390880"/>
              <a:ext cx="645841" cy="645843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17" y="3295165"/>
            <a:ext cx="28051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29" y="3295165"/>
            <a:ext cx="28051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999" y="3295165"/>
            <a:ext cx="28051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4284ba8-dd43-4913-824c-751a5727ceb0"/>
          <p:cNvGrpSpPr>
            <a:grpSpLocks noChangeAspect="1"/>
          </p:cNvGrpSpPr>
          <p:nvPr/>
        </p:nvGrpSpPr>
        <p:grpSpPr>
          <a:xfrm>
            <a:off x="1087561" y="1938240"/>
            <a:ext cx="10016877" cy="3819071"/>
            <a:chOff x="1313030" y="2311169"/>
            <a:chExt cx="10016877" cy="3819071"/>
          </a:xfrm>
        </p:grpSpPr>
        <p:sp>
          <p:nvSpPr>
            <p:cNvPr id="5" name="ïSlíďê"/>
            <p:cNvSpPr txBox="1"/>
            <p:nvPr/>
          </p:nvSpPr>
          <p:spPr>
            <a:xfrm>
              <a:off x="1425764" y="5581692"/>
              <a:ext cx="7033595" cy="548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defTabSz="913765">
                <a:lnSpc>
                  <a:spcPct val="150000"/>
                </a:lnSpc>
                <a:buSzPct val="25000"/>
                <a:defRPr sz="1050">
                  <a:solidFill>
                    <a:schemeClr val="tx1">
                      <a:lumMod val="95000"/>
                      <a:lumOff val="5000"/>
                      <a:alpha val="80000"/>
                    </a:schemeClr>
                  </a:solidFill>
                </a:defRPr>
              </a:lvl1pPr>
            </a:lstStyle>
            <a:p>
              <a:r>
                <a:rPr lang="en-US" altLang="zh-CN" dirty="0">
                  <a:cs typeface="+mn-ea"/>
                  <a:sym typeface="+mn-lt"/>
                </a:rPr>
                <a:t>Adjust the spacing to adapt to Chinese typesetting, use </a:t>
              </a:r>
              <a:r>
                <a:rPr lang="en-US" altLang="zh-CN" dirty="0" err="1">
                  <a:cs typeface="+mn-ea"/>
                  <a:sym typeface="+mn-lt"/>
                </a:rPr>
                <a:t>threference</a:t>
              </a:r>
              <a:r>
                <a:rPr lang="en-US" altLang="zh-CN" dirty="0">
                  <a:cs typeface="+mn-ea"/>
                  <a:sym typeface="+mn-lt"/>
                </a:rPr>
                <a:t> line in </a:t>
              </a:r>
              <a:r>
                <a:rPr lang="en-US" altLang="zh-CN" dirty="0" err="1">
                  <a:cs typeface="+mn-ea"/>
                  <a:sym typeface="+mn-lt"/>
                </a:rPr>
                <a:t>PPT.Unified</a:t>
              </a:r>
              <a:r>
                <a:rPr lang="en-US" altLang="zh-CN" dirty="0">
                  <a:cs typeface="+mn-ea"/>
                  <a:sym typeface="+mn-lt"/>
                </a:rPr>
                <a:t> fonts make reading more </a:t>
              </a:r>
              <a:r>
                <a:rPr lang="en-US" altLang="zh-CN" dirty="0" err="1">
                  <a:cs typeface="+mn-ea"/>
                  <a:sym typeface="+mn-lt"/>
                </a:rPr>
                <a:t>fluent.Copy</a:t>
              </a:r>
              <a:r>
                <a:rPr lang="en-US" altLang="zh-CN" dirty="0">
                  <a:cs typeface="+mn-ea"/>
                  <a:sym typeface="+mn-lt"/>
                </a:rPr>
                <a:t> paste fonts. Choose the only </a:t>
              </a:r>
              <a:r>
                <a:rPr lang="en-US" altLang="zh-CN" dirty="0" err="1">
                  <a:cs typeface="+mn-ea"/>
                  <a:sym typeface="+mn-lt"/>
                </a:rPr>
                <a:t>optio</a:t>
              </a:r>
              <a:r>
                <a:rPr lang="en-US" altLang="zh-CN" dirty="0">
                  <a:cs typeface="+mn-ea"/>
                  <a:sym typeface="+mn-lt"/>
                </a:rPr>
                <a:t> to retain text……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507414" y="5365442"/>
              <a:ext cx="1921997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aphicFrame>
          <p:nvGraphicFramePr>
            <p:cNvPr id="8" name="图表 7"/>
            <p:cNvGraphicFramePr/>
            <p:nvPr/>
          </p:nvGraphicFramePr>
          <p:xfrm>
            <a:off x="1313030" y="2311169"/>
            <a:ext cx="10016877" cy="25780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9" name="组合 8"/>
          <p:cNvGrpSpPr/>
          <p:nvPr/>
        </p:nvGrpSpPr>
        <p:grpSpPr>
          <a:xfrm>
            <a:off x="413405" y="402455"/>
            <a:ext cx="3364428" cy="645843"/>
            <a:chOff x="589472" y="390880"/>
            <a:chExt cx="3364428" cy="645843"/>
          </a:xfrm>
        </p:grpSpPr>
        <p:sp>
          <p:nvSpPr>
            <p:cNvPr id="10" name="işlîḓè"/>
            <p:cNvSpPr/>
            <p:nvPr/>
          </p:nvSpPr>
          <p:spPr bwMode="auto">
            <a:xfrm>
              <a:off x="589472" y="471610"/>
              <a:ext cx="3364428" cy="484381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850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              管理情况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11" name="iṣ1ïḑê"/>
            <p:cNvSpPr/>
            <p:nvPr/>
          </p:nvSpPr>
          <p:spPr bwMode="auto">
            <a:xfrm>
              <a:off x="775243" y="390880"/>
              <a:ext cx="645841" cy="645843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Section Header Here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19634" y="1607238"/>
            <a:ext cx="1787728" cy="155436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cs typeface="+mn-ea"/>
                <a:sym typeface="+mn-lt"/>
              </a:rPr>
              <a:t>/01</a:t>
            </a:r>
            <a:endParaRPr lang="zh-CN" altLang="en-US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762" y="0"/>
            <a:ext cx="12193524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64104" y="2383647"/>
            <a:ext cx="2557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i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PART  03</a:t>
            </a:r>
            <a:endParaRPr lang="zh-CN" altLang="en-US" sz="4400" i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64104" y="3273783"/>
            <a:ext cx="561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i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存在不足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64104" y="4127798"/>
            <a:ext cx="561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i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The deficiency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5589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95324" y="1072426"/>
            <a:ext cx="10801352" cy="4986338"/>
            <a:chOff x="719136" y="1130300"/>
            <a:chExt cx="10801352" cy="4986338"/>
          </a:xfrm>
        </p:grpSpPr>
        <p:sp>
          <p:nvSpPr>
            <p:cNvPr id="24" name="îṣḷidè"/>
            <p:cNvSpPr txBox="1"/>
            <p:nvPr/>
          </p:nvSpPr>
          <p:spPr>
            <a:xfrm>
              <a:off x="1717251" y="1130300"/>
              <a:ext cx="5881688" cy="675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SzPct val="25000"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存在不足回顾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íṧḷíḋé"/>
            <p:cNvSpPr txBox="1"/>
            <p:nvPr/>
          </p:nvSpPr>
          <p:spPr>
            <a:xfrm>
              <a:off x="1717250" y="1805515"/>
              <a:ext cx="5881688" cy="1042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  <p:sp>
          <p:nvSpPr>
            <p:cNvPr id="26" name="ïslïdê"/>
            <p:cNvSpPr/>
            <p:nvPr/>
          </p:nvSpPr>
          <p:spPr>
            <a:xfrm>
              <a:off x="719136" y="1464947"/>
              <a:ext cx="902274" cy="90272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ïṧḻíďè"/>
            <p:cNvSpPr/>
            <p:nvPr/>
          </p:nvSpPr>
          <p:spPr>
            <a:xfrm>
              <a:off x="948586" y="1635913"/>
              <a:ext cx="443372" cy="560788"/>
            </a:xfrm>
            <a:custGeom>
              <a:avLst/>
              <a:gdLst>
                <a:gd name="connsiteX0" fmla="*/ 31288 w 301172"/>
                <a:gd name="connsiteY0" fmla="*/ 351740 h 380929"/>
                <a:gd name="connsiteX1" fmla="*/ 23431 w 301172"/>
                <a:gd name="connsiteY1" fmla="*/ 359597 h 380929"/>
                <a:gd name="connsiteX2" fmla="*/ 31288 w 301172"/>
                <a:gd name="connsiteY2" fmla="*/ 368025 h 380929"/>
                <a:gd name="connsiteX3" fmla="*/ 235404 w 301172"/>
                <a:gd name="connsiteY3" fmla="*/ 368025 h 380929"/>
                <a:gd name="connsiteX4" fmla="*/ 243310 w 301172"/>
                <a:gd name="connsiteY4" fmla="*/ 360168 h 380929"/>
                <a:gd name="connsiteX5" fmla="*/ 235404 w 301172"/>
                <a:gd name="connsiteY5" fmla="*/ 351740 h 380929"/>
                <a:gd name="connsiteX6" fmla="*/ 181617 w 301172"/>
                <a:gd name="connsiteY6" fmla="*/ 193639 h 380929"/>
                <a:gd name="connsiteX7" fmla="*/ 187045 w 301172"/>
                <a:gd name="connsiteY7" fmla="*/ 199068 h 380929"/>
                <a:gd name="connsiteX8" fmla="*/ 187045 w 301172"/>
                <a:gd name="connsiteY8" fmla="*/ 289890 h 380929"/>
                <a:gd name="connsiteX9" fmla="*/ 181617 w 301172"/>
                <a:gd name="connsiteY9" fmla="*/ 295319 h 380929"/>
                <a:gd name="connsiteX10" fmla="*/ 176189 w 301172"/>
                <a:gd name="connsiteY10" fmla="*/ 289890 h 380929"/>
                <a:gd name="connsiteX11" fmla="*/ 176189 w 301172"/>
                <a:gd name="connsiteY11" fmla="*/ 199068 h 380929"/>
                <a:gd name="connsiteX12" fmla="*/ 181617 w 301172"/>
                <a:gd name="connsiteY12" fmla="*/ 193639 h 380929"/>
                <a:gd name="connsiteX13" fmla="*/ 134097 w 301172"/>
                <a:gd name="connsiteY13" fmla="*/ 193639 h 380929"/>
                <a:gd name="connsiteX14" fmla="*/ 139525 w 301172"/>
                <a:gd name="connsiteY14" fmla="*/ 199068 h 380929"/>
                <a:gd name="connsiteX15" fmla="*/ 139525 w 301172"/>
                <a:gd name="connsiteY15" fmla="*/ 289890 h 380929"/>
                <a:gd name="connsiteX16" fmla="*/ 134097 w 301172"/>
                <a:gd name="connsiteY16" fmla="*/ 295319 h 380929"/>
                <a:gd name="connsiteX17" fmla="*/ 128717 w 301172"/>
                <a:gd name="connsiteY17" fmla="*/ 289890 h 380929"/>
                <a:gd name="connsiteX18" fmla="*/ 128717 w 301172"/>
                <a:gd name="connsiteY18" fmla="*/ 199068 h 380929"/>
                <a:gd name="connsiteX19" fmla="*/ 134097 w 301172"/>
                <a:gd name="connsiteY19" fmla="*/ 193639 h 380929"/>
                <a:gd name="connsiteX20" fmla="*/ 86673 w 301172"/>
                <a:gd name="connsiteY20" fmla="*/ 193639 h 380929"/>
                <a:gd name="connsiteX21" fmla="*/ 92101 w 301172"/>
                <a:gd name="connsiteY21" fmla="*/ 199068 h 380929"/>
                <a:gd name="connsiteX22" fmla="*/ 92101 w 301172"/>
                <a:gd name="connsiteY22" fmla="*/ 289890 h 380929"/>
                <a:gd name="connsiteX23" fmla="*/ 86673 w 301172"/>
                <a:gd name="connsiteY23" fmla="*/ 295319 h 380929"/>
                <a:gd name="connsiteX24" fmla="*/ 81245 w 301172"/>
                <a:gd name="connsiteY24" fmla="*/ 289890 h 380929"/>
                <a:gd name="connsiteX25" fmla="*/ 81245 w 301172"/>
                <a:gd name="connsiteY25" fmla="*/ 199068 h 380929"/>
                <a:gd name="connsiteX26" fmla="*/ 86673 w 301172"/>
                <a:gd name="connsiteY26" fmla="*/ 193639 h 380929"/>
                <a:gd name="connsiteX27" fmla="*/ 237928 w 301172"/>
                <a:gd name="connsiteY27" fmla="*/ 157657 h 380929"/>
                <a:gd name="connsiteX28" fmla="*/ 237928 w 301172"/>
                <a:gd name="connsiteY28" fmla="*/ 304934 h 380929"/>
                <a:gd name="connsiteX29" fmla="*/ 264169 w 301172"/>
                <a:gd name="connsiteY29" fmla="*/ 304934 h 380929"/>
                <a:gd name="connsiteX30" fmla="*/ 288123 w 301172"/>
                <a:gd name="connsiteY30" fmla="*/ 282792 h 380929"/>
                <a:gd name="connsiteX31" fmla="*/ 288171 w 301172"/>
                <a:gd name="connsiteY31" fmla="*/ 282792 h 380929"/>
                <a:gd name="connsiteX32" fmla="*/ 288171 w 301172"/>
                <a:gd name="connsiteY32" fmla="*/ 179798 h 380929"/>
                <a:gd name="connsiteX33" fmla="*/ 264264 w 301172"/>
                <a:gd name="connsiteY33" fmla="*/ 157657 h 380929"/>
                <a:gd name="connsiteX34" fmla="*/ 41766 w 301172"/>
                <a:gd name="connsiteY34" fmla="*/ 153038 h 380929"/>
                <a:gd name="connsiteX35" fmla="*/ 41766 w 301172"/>
                <a:gd name="connsiteY35" fmla="*/ 338741 h 380929"/>
                <a:gd name="connsiteX36" fmla="*/ 224974 w 301172"/>
                <a:gd name="connsiteY36" fmla="*/ 338741 h 380929"/>
                <a:gd name="connsiteX37" fmla="*/ 224974 w 301172"/>
                <a:gd name="connsiteY37" fmla="*/ 153038 h 380929"/>
                <a:gd name="connsiteX38" fmla="*/ 115773 w 301172"/>
                <a:gd name="connsiteY38" fmla="*/ 153038 h 380929"/>
                <a:gd name="connsiteX39" fmla="*/ 115773 w 301172"/>
                <a:gd name="connsiteY39" fmla="*/ 163085 h 380929"/>
                <a:gd name="connsiteX40" fmla="*/ 94628 w 301172"/>
                <a:gd name="connsiteY40" fmla="*/ 184227 h 380929"/>
                <a:gd name="connsiteX41" fmla="*/ 73531 w 301172"/>
                <a:gd name="connsiteY41" fmla="*/ 163085 h 380929"/>
                <a:gd name="connsiteX42" fmla="*/ 73531 w 301172"/>
                <a:gd name="connsiteY42" fmla="*/ 153038 h 380929"/>
                <a:gd name="connsiteX43" fmla="*/ 73531 w 301172"/>
                <a:gd name="connsiteY43" fmla="*/ 123659 h 380929"/>
                <a:gd name="connsiteX44" fmla="*/ 41766 w 301172"/>
                <a:gd name="connsiteY44" fmla="*/ 123850 h 380929"/>
                <a:gd name="connsiteX45" fmla="*/ 41766 w 301172"/>
                <a:gd name="connsiteY45" fmla="*/ 142182 h 380929"/>
                <a:gd name="connsiteX46" fmla="*/ 73531 w 301172"/>
                <a:gd name="connsiteY46" fmla="*/ 142182 h 380929"/>
                <a:gd name="connsiteX47" fmla="*/ 115821 w 301172"/>
                <a:gd name="connsiteY47" fmla="*/ 123278 h 380929"/>
                <a:gd name="connsiteX48" fmla="*/ 115821 w 301172"/>
                <a:gd name="connsiteY48" fmla="*/ 142182 h 380929"/>
                <a:gd name="connsiteX49" fmla="*/ 224974 w 301172"/>
                <a:gd name="connsiteY49" fmla="*/ 142182 h 380929"/>
                <a:gd name="connsiteX50" fmla="*/ 224974 w 301172"/>
                <a:gd name="connsiteY50" fmla="*/ 123278 h 380929"/>
                <a:gd name="connsiteX51" fmla="*/ 96438 w 301172"/>
                <a:gd name="connsiteY51" fmla="*/ 10904 h 380929"/>
                <a:gd name="connsiteX52" fmla="*/ 54243 w 301172"/>
                <a:gd name="connsiteY52" fmla="*/ 51949 h 380929"/>
                <a:gd name="connsiteX53" fmla="*/ 47338 w 301172"/>
                <a:gd name="connsiteY53" fmla="*/ 56996 h 380929"/>
                <a:gd name="connsiteX54" fmla="*/ 10763 w 301172"/>
                <a:gd name="connsiteY54" fmla="*/ 84376 h 380929"/>
                <a:gd name="connsiteX55" fmla="*/ 39480 w 301172"/>
                <a:gd name="connsiteY55" fmla="*/ 112945 h 380929"/>
                <a:gd name="connsiteX56" fmla="*/ 78912 w 301172"/>
                <a:gd name="connsiteY56" fmla="*/ 112803 h 380929"/>
                <a:gd name="connsiteX57" fmla="*/ 84342 w 301172"/>
                <a:gd name="connsiteY57" fmla="*/ 118183 h 380929"/>
                <a:gd name="connsiteX58" fmla="*/ 84342 w 301172"/>
                <a:gd name="connsiteY58" fmla="*/ 163085 h 380929"/>
                <a:gd name="connsiteX59" fmla="*/ 104963 w 301172"/>
                <a:gd name="connsiteY59" fmla="*/ 163085 h 380929"/>
                <a:gd name="connsiteX60" fmla="*/ 104963 w 301172"/>
                <a:gd name="connsiteY60" fmla="*/ 118040 h 380929"/>
                <a:gd name="connsiteX61" fmla="*/ 110344 w 301172"/>
                <a:gd name="connsiteY61" fmla="*/ 112612 h 380929"/>
                <a:gd name="connsiteX62" fmla="*/ 222355 w 301172"/>
                <a:gd name="connsiteY62" fmla="*/ 111993 h 380929"/>
                <a:gd name="connsiteX63" fmla="*/ 257930 w 301172"/>
                <a:gd name="connsiteY63" fmla="*/ 76614 h 380929"/>
                <a:gd name="connsiteX64" fmla="*/ 222403 w 301172"/>
                <a:gd name="connsiteY64" fmla="*/ 41188 h 380929"/>
                <a:gd name="connsiteX65" fmla="*/ 194638 w 301172"/>
                <a:gd name="connsiteY65" fmla="*/ 54711 h 380929"/>
                <a:gd name="connsiteX66" fmla="*/ 185066 w 301172"/>
                <a:gd name="connsiteY66" fmla="*/ 52235 h 380929"/>
                <a:gd name="connsiteX67" fmla="*/ 156920 w 301172"/>
                <a:gd name="connsiteY67" fmla="*/ 28665 h 380929"/>
                <a:gd name="connsiteX68" fmla="*/ 140681 w 301172"/>
                <a:gd name="connsiteY68" fmla="*/ 33760 h 380929"/>
                <a:gd name="connsiteX69" fmla="*/ 132918 w 301172"/>
                <a:gd name="connsiteY69" fmla="*/ 31998 h 380929"/>
                <a:gd name="connsiteX70" fmla="*/ 96438 w 301172"/>
                <a:gd name="connsiteY70" fmla="*/ 10904 h 380929"/>
                <a:gd name="connsiteX71" fmla="*/ 96486 w 301172"/>
                <a:gd name="connsiteY71" fmla="*/ 0 h 380929"/>
                <a:gd name="connsiteX72" fmla="*/ 139395 w 301172"/>
                <a:gd name="connsiteY72" fmla="*/ 21951 h 380929"/>
                <a:gd name="connsiteX73" fmla="*/ 156968 w 301172"/>
                <a:gd name="connsiteY73" fmla="*/ 17856 h 380929"/>
                <a:gd name="connsiteX74" fmla="*/ 192971 w 301172"/>
                <a:gd name="connsiteY74" fmla="*/ 41045 h 380929"/>
                <a:gd name="connsiteX75" fmla="*/ 222450 w 301172"/>
                <a:gd name="connsiteY75" fmla="*/ 30331 h 380929"/>
                <a:gd name="connsiteX76" fmla="*/ 268836 w 301172"/>
                <a:gd name="connsiteY76" fmla="*/ 76614 h 380929"/>
                <a:gd name="connsiteX77" fmla="*/ 237976 w 301172"/>
                <a:gd name="connsiteY77" fmla="*/ 119993 h 380929"/>
                <a:gd name="connsiteX78" fmla="*/ 237976 w 301172"/>
                <a:gd name="connsiteY78" fmla="*/ 144610 h 380929"/>
                <a:gd name="connsiteX79" fmla="*/ 264264 w 301172"/>
                <a:gd name="connsiteY79" fmla="*/ 144610 h 380929"/>
                <a:gd name="connsiteX80" fmla="*/ 301172 w 301172"/>
                <a:gd name="connsiteY80" fmla="*/ 179751 h 380929"/>
                <a:gd name="connsiteX81" fmla="*/ 301172 w 301172"/>
                <a:gd name="connsiteY81" fmla="*/ 282792 h 380929"/>
                <a:gd name="connsiteX82" fmla="*/ 264264 w 301172"/>
                <a:gd name="connsiteY82" fmla="*/ 317885 h 380929"/>
                <a:gd name="connsiteX83" fmla="*/ 238119 w 301172"/>
                <a:gd name="connsiteY83" fmla="*/ 317885 h 380929"/>
                <a:gd name="connsiteX84" fmla="*/ 238119 w 301172"/>
                <a:gd name="connsiteY84" fmla="*/ 338884 h 380929"/>
                <a:gd name="connsiteX85" fmla="*/ 256454 w 301172"/>
                <a:gd name="connsiteY85" fmla="*/ 359502 h 380929"/>
                <a:gd name="connsiteX86" fmla="*/ 235547 w 301172"/>
                <a:gd name="connsiteY86" fmla="*/ 380929 h 380929"/>
                <a:gd name="connsiteX87" fmla="*/ 31431 w 301172"/>
                <a:gd name="connsiteY87" fmla="*/ 380929 h 380929"/>
                <a:gd name="connsiteX88" fmla="*/ 10525 w 301172"/>
                <a:gd name="connsiteY88" fmla="*/ 360073 h 380929"/>
                <a:gd name="connsiteX89" fmla="*/ 28860 w 301172"/>
                <a:gd name="connsiteY89" fmla="*/ 338884 h 380929"/>
                <a:gd name="connsiteX90" fmla="*/ 28860 w 301172"/>
                <a:gd name="connsiteY90" fmla="*/ 122135 h 380929"/>
                <a:gd name="connsiteX91" fmla="*/ 0 w 301172"/>
                <a:gd name="connsiteY91" fmla="*/ 84328 h 380929"/>
                <a:gd name="connsiteX92" fmla="*/ 43956 w 301172"/>
                <a:gd name="connsiteY92" fmla="*/ 45188 h 380929"/>
                <a:gd name="connsiteX93" fmla="*/ 96486 w 301172"/>
                <a:gd name="connsiteY93" fmla="*/ 0 h 38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01172" h="380929">
                  <a:moveTo>
                    <a:pt x="31288" y="351740"/>
                  </a:moveTo>
                  <a:cubicBezTo>
                    <a:pt x="26955" y="351740"/>
                    <a:pt x="23431" y="355264"/>
                    <a:pt x="23431" y="359597"/>
                  </a:cubicBezTo>
                  <a:cubicBezTo>
                    <a:pt x="23431" y="364501"/>
                    <a:pt x="26955" y="368025"/>
                    <a:pt x="31288" y="368025"/>
                  </a:cubicBezTo>
                  <a:lnTo>
                    <a:pt x="235404" y="368025"/>
                  </a:lnTo>
                  <a:cubicBezTo>
                    <a:pt x="239785" y="368025"/>
                    <a:pt x="243310" y="364501"/>
                    <a:pt x="243310" y="360168"/>
                  </a:cubicBezTo>
                  <a:cubicBezTo>
                    <a:pt x="243310" y="355216"/>
                    <a:pt x="239785" y="351693"/>
                    <a:pt x="235404" y="351740"/>
                  </a:cubicBezTo>
                  <a:close/>
                  <a:moveTo>
                    <a:pt x="181617" y="193639"/>
                  </a:moveTo>
                  <a:cubicBezTo>
                    <a:pt x="184664" y="193639"/>
                    <a:pt x="187092" y="196020"/>
                    <a:pt x="187045" y="199068"/>
                  </a:cubicBezTo>
                  <a:lnTo>
                    <a:pt x="187045" y="289890"/>
                  </a:lnTo>
                  <a:cubicBezTo>
                    <a:pt x="187045" y="292890"/>
                    <a:pt x="184569" y="295319"/>
                    <a:pt x="181617" y="295319"/>
                  </a:cubicBezTo>
                  <a:cubicBezTo>
                    <a:pt x="178617" y="295319"/>
                    <a:pt x="176189" y="292890"/>
                    <a:pt x="176189" y="289890"/>
                  </a:cubicBezTo>
                  <a:lnTo>
                    <a:pt x="176189" y="199068"/>
                  </a:lnTo>
                  <a:cubicBezTo>
                    <a:pt x="176189" y="196068"/>
                    <a:pt x="178617" y="193639"/>
                    <a:pt x="181617" y="193639"/>
                  </a:cubicBezTo>
                  <a:close/>
                  <a:moveTo>
                    <a:pt x="134097" y="193639"/>
                  </a:moveTo>
                  <a:cubicBezTo>
                    <a:pt x="137145" y="193639"/>
                    <a:pt x="139573" y="196020"/>
                    <a:pt x="139525" y="199068"/>
                  </a:cubicBezTo>
                  <a:lnTo>
                    <a:pt x="139525" y="289890"/>
                  </a:lnTo>
                  <a:cubicBezTo>
                    <a:pt x="139525" y="292890"/>
                    <a:pt x="137097" y="295319"/>
                    <a:pt x="134097" y="295319"/>
                  </a:cubicBezTo>
                  <a:cubicBezTo>
                    <a:pt x="131145" y="295319"/>
                    <a:pt x="128717" y="292890"/>
                    <a:pt x="128717" y="289890"/>
                  </a:cubicBezTo>
                  <a:lnTo>
                    <a:pt x="128717" y="199068"/>
                  </a:lnTo>
                  <a:cubicBezTo>
                    <a:pt x="128717" y="196068"/>
                    <a:pt x="131145" y="193639"/>
                    <a:pt x="134097" y="193639"/>
                  </a:cubicBezTo>
                  <a:close/>
                  <a:moveTo>
                    <a:pt x="86673" y="193639"/>
                  </a:moveTo>
                  <a:cubicBezTo>
                    <a:pt x="89673" y="193639"/>
                    <a:pt x="92101" y="196020"/>
                    <a:pt x="92101" y="199068"/>
                  </a:cubicBezTo>
                  <a:lnTo>
                    <a:pt x="92101" y="289890"/>
                  </a:lnTo>
                  <a:cubicBezTo>
                    <a:pt x="92101" y="292890"/>
                    <a:pt x="89673" y="295319"/>
                    <a:pt x="86673" y="295319"/>
                  </a:cubicBezTo>
                  <a:cubicBezTo>
                    <a:pt x="83721" y="295319"/>
                    <a:pt x="81245" y="292890"/>
                    <a:pt x="81245" y="289890"/>
                  </a:cubicBezTo>
                  <a:lnTo>
                    <a:pt x="81245" y="199068"/>
                  </a:lnTo>
                  <a:cubicBezTo>
                    <a:pt x="81245" y="196068"/>
                    <a:pt x="83721" y="193639"/>
                    <a:pt x="86673" y="193639"/>
                  </a:cubicBezTo>
                  <a:close/>
                  <a:moveTo>
                    <a:pt x="237928" y="157657"/>
                  </a:moveTo>
                  <a:lnTo>
                    <a:pt x="237928" y="304934"/>
                  </a:lnTo>
                  <a:lnTo>
                    <a:pt x="264169" y="304934"/>
                  </a:lnTo>
                  <a:cubicBezTo>
                    <a:pt x="277408" y="304934"/>
                    <a:pt x="288123" y="294982"/>
                    <a:pt x="288123" y="282792"/>
                  </a:cubicBezTo>
                  <a:lnTo>
                    <a:pt x="288171" y="282792"/>
                  </a:lnTo>
                  <a:lnTo>
                    <a:pt x="288171" y="179798"/>
                  </a:lnTo>
                  <a:cubicBezTo>
                    <a:pt x="288171" y="167609"/>
                    <a:pt x="277408" y="157657"/>
                    <a:pt x="264264" y="157657"/>
                  </a:cubicBezTo>
                  <a:close/>
                  <a:moveTo>
                    <a:pt x="41766" y="153038"/>
                  </a:moveTo>
                  <a:lnTo>
                    <a:pt x="41766" y="338741"/>
                  </a:lnTo>
                  <a:lnTo>
                    <a:pt x="224974" y="338741"/>
                  </a:lnTo>
                  <a:lnTo>
                    <a:pt x="224974" y="153038"/>
                  </a:lnTo>
                  <a:lnTo>
                    <a:pt x="115773" y="153038"/>
                  </a:lnTo>
                  <a:lnTo>
                    <a:pt x="115773" y="163085"/>
                  </a:lnTo>
                  <a:cubicBezTo>
                    <a:pt x="115773" y="174751"/>
                    <a:pt x="106296" y="184227"/>
                    <a:pt x="94628" y="184227"/>
                  </a:cubicBezTo>
                  <a:cubicBezTo>
                    <a:pt x="82961" y="184227"/>
                    <a:pt x="73531" y="174704"/>
                    <a:pt x="73531" y="163085"/>
                  </a:cubicBezTo>
                  <a:lnTo>
                    <a:pt x="73531" y="153038"/>
                  </a:lnTo>
                  <a:close/>
                  <a:moveTo>
                    <a:pt x="73531" y="123659"/>
                  </a:moveTo>
                  <a:lnTo>
                    <a:pt x="41766" y="123850"/>
                  </a:lnTo>
                  <a:lnTo>
                    <a:pt x="41766" y="142182"/>
                  </a:lnTo>
                  <a:lnTo>
                    <a:pt x="73531" y="142182"/>
                  </a:lnTo>
                  <a:close/>
                  <a:moveTo>
                    <a:pt x="115821" y="123278"/>
                  </a:moveTo>
                  <a:lnTo>
                    <a:pt x="115821" y="142182"/>
                  </a:lnTo>
                  <a:lnTo>
                    <a:pt x="224974" y="142182"/>
                  </a:lnTo>
                  <a:lnTo>
                    <a:pt x="224974" y="123278"/>
                  </a:lnTo>
                  <a:close/>
                  <a:moveTo>
                    <a:pt x="96438" y="10904"/>
                  </a:moveTo>
                  <a:cubicBezTo>
                    <a:pt x="73388" y="10904"/>
                    <a:pt x="54862" y="28903"/>
                    <a:pt x="54243" y="51949"/>
                  </a:cubicBezTo>
                  <a:cubicBezTo>
                    <a:pt x="54243" y="53854"/>
                    <a:pt x="53100" y="58044"/>
                    <a:pt x="47338" y="56996"/>
                  </a:cubicBezTo>
                  <a:cubicBezTo>
                    <a:pt x="24764" y="50664"/>
                    <a:pt x="10763" y="68615"/>
                    <a:pt x="10763" y="84376"/>
                  </a:cubicBezTo>
                  <a:cubicBezTo>
                    <a:pt x="10763" y="100184"/>
                    <a:pt x="23669" y="112945"/>
                    <a:pt x="39480" y="112945"/>
                  </a:cubicBezTo>
                  <a:lnTo>
                    <a:pt x="78912" y="112803"/>
                  </a:lnTo>
                  <a:cubicBezTo>
                    <a:pt x="82103" y="112803"/>
                    <a:pt x="84342" y="114802"/>
                    <a:pt x="84342" y="118183"/>
                  </a:cubicBezTo>
                  <a:lnTo>
                    <a:pt x="84342" y="163085"/>
                  </a:lnTo>
                  <a:cubicBezTo>
                    <a:pt x="85532" y="176513"/>
                    <a:pt x="104487" y="175942"/>
                    <a:pt x="104963" y="163085"/>
                  </a:cubicBezTo>
                  <a:lnTo>
                    <a:pt x="104963" y="118040"/>
                  </a:lnTo>
                  <a:cubicBezTo>
                    <a:pt x="104963" y="115041"/>
                    <a:pt x="107392" y="112612"/>
                    <a:pt x="110344" y="112612"/>
                  </a:cubicBezTo>
                  <a:lnTo>
                    <a:pt x="222355" y="111993"/>
                  </a:lnTo>
                  <a:cubicBezTo>
                    <a:pt x="241976" y="111993"/>
                    <a:pt x="257930" y="96137"/>
                    <a:pt x="257930" y="76614"/>
                  </a:cubicBezTo>
                  <a:cubicBezTo>
                    <a:pt x="257930" y="57092"/>
                    <a:pt x="241976" y="41188"/>
                    <a:pt x="222403" y="41188"/>
                  </a:cubicBezTo>
                  <a:cubicBezTo>
                    <a:pt x="211640" y="41188"/>
                    <a:pt x="201496" y="46140"/>
                    <a:pt x="194638" y="54711"/>
                  </a:cubicBezTo>
                  <a:cubicBezTo>
                    <a:pt x="192828" y="57187"/>
                    <a:pt x="185971" y="57901"/>
                    <a:pt x="185066" y="52235"/>
                  </a:cubicBezTo>
                  <a:cubicBezTo>
                    <a:pt x="182685" y="38569"/>
                    <a:pt x="170779" y="28665"/>
                    <a:pt x="156920" y="28665"/>
                  </a:cubicBezTo>
                  <a:cubicBezTo>
                    <a:pt x="151062" y="28665"/>
                    <a:pt x="145443" y="30331"/>
                    <a:pt x="140681" y="33760"/>
                  </a:cubicBezTo>
                  <a:cubicBezTo>
                    <a:pt x="138918" y="34998"/>
                    <a:pt x="135490" y="36379"/>
                    <a:pt x="132918" y="31998"/>
                  </a:cubicBezTo>
                  <a:cubicBezTo>
                    <a:pt x="125108" y="18856"/>
                    <a:pt x="111535" y="10904"/>
                    <a:pt x="96438" y="10904"/>
                  </a:cubicBezTo>
                  <a:close/>
                  <a:moveTo>
                    <a:pt x="96486" y="0"/>
                  </a:moveTo>
                  <a:cubicBezTo>
                    <a:pt x="113440" y="0"/>
                    <a:pt x="129394" y="8285"/>
                    <a:pt x="139395" y="21951"/>
                  </a:cubicBezTo>
                  <a:cubicBezTo>
                    <a:pt x="144824" y="19285"/>
                    <a:pt x="150824" y="17856"/>
                    <a:pt x="156968" y="17856"/>
                  </a:cubicBezTo>
                  <a:cubicBezTo>
                    <a:pt x="172826" y="17856"/>
                    <a:pt x="186733" y="27189"/>
                    <a:pt x="192971" y="41045"/>
                  </a:cubicBezTo>
                  <a:cubicBezTo>
                    <a:pt x="201210" y="34141"/>
                    <a:pt x="211545" y="30331"/>
                    <a:pt x="222450" y="30331"/>
                  </a:cubicBezTo>
                  <a:cubicBezTo>
                    <a:pt x="247977" y="30331"/>
                    <a:pt x="268836" y="51140"/>
                    <a:pt x="268836" y="76614"/>
                  </a:cubicBezTo>
                  <a:cubicBezTo>
                    <a:pt x="268836" y="96661"/>
                    <a:pt x="255930" y="113564"/>
                    <a:pt x="237976" y="119993"/>
                  </a:cubicBezTo>
                  <a:lnTo>
                    <a:pt x="237976" y="144610"/>
                  </a:lnTo>
                  <a:lnTo>
                    <a:pt x="264264" y="144610"/>
                  </a:lnTo>
                  <a:cubicBezTo>
                    <a:pt x="284599" y="144610"/>
                    <a:pt x="301172" y="160419"/>
                    <a:pt x="301172" y="179751"/>
                  </a:cubicBezTo>
                  <a:lnTo>
                    <a:pt x="301172" y="282792"/>
                  </a:lnTo>
                  <a:cubicBezTo>
                    <a:pt x="301172" y="302124"/>
                    <a:pt x="284599" y="317885"/>
                    <a:pt x="264264" y="317885"/>
                  </a:cubicBezTo>
                  <a:lnTo>
                    <a:pt x="238119" y="317885"/>
                  </a:lnTo>
                  <a:lnTo>
                    <a:pt x="238119" y="338884"/>
                  </a:lnTo>
                  <a:cubicBezTo>
                    <a:pt x="248405" y="340170"/>
                    <a:pt x="256454" y="348836"/>
                    <a:pt x="256454" y="359502"/>
                  </a:cubicBezTo>
                  <a:cubicBezTo>
                    <a:pt x="256454" y="371596"/>
                    <a:pt x="247024" y="380929"/>
                    <a:pt x="235547" y="380929"/>
                  </a:cubicBezTo>
                  <a:lnTo>
                    <a:pt x="31431" y="380929"/>
                  </a:lnTo>
                  <a:cubicBezTo>
                    <a:pt x="19859" y="380929"/>
                    <a:pt x="10525" y="371596"/>
                    <a:pt x="10525" y="360073"/>
                  </a:cubicBezTo>
                  <a:cubicBezTo>
                    <a:pt x="10525" y="348883"/>
                    <a:pt x="18573" y="340170"/>
                    <a:pt x="28860" y="338884"/>
                  </a:cubicBezTo>
                  <a:lnTo>
                    <a:pt x="28860" y="122135"/>
                  </a:lnTo>
                  <a:cubicBezTo>
                    <a:pt x="12239" y="117421"/>
                    <a:pt x="0" y="102375"/>
                    <a:pt x="0" y="84328"/>
                  </a:cubicBezTo>
                  <a:cubicBezTo>
                    <a:pt x="0" y="61139"/>
                    <a:pt x="20049" y="41997"/>
                    <a:pt x="43956" y="45188"/>
                  </a:cubicBezTo>
                  <a:cubicBezTo>
                    <a:pt x="47719" y="19380"/>
                    <a:pt x="69673" y="0"/>
                    <a:pt x="964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ṥḻiḋê"/>
            <p:cNvSpPr/>
            <p:nvPr/>
          </p:nvSpPr>
          <p:spPr>
            <a:xfrm>
              <a:off x="1621409" y="2670632"/>
              <a:ext cx="9897489" cy="3446006"/>
            </a:xfrm>
            <a:prstGeom prst="rect">
              <a:avLst/>
            </a:prstGeom>
            <a:blipFill>
              <a:blip r:embed="rId3" cstate="screen"/>
              <a:stretch>
                <a:fillRect/>
              </a:stretch>
            </a:blip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iṥḷîdê"/>
            <p:cNvSpPr/>
            <p:nvPr/>
          </p:nvSpPr>
          <p:spPr>
            <a:xfrm>
              <a:off x="1621409" y="4562174"/>
              <a:ext cx="9899079" cy="15544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0" name="iśḻiďe"/>
            <p:cNvGrpSpPr/>
            <p:nvPr/>
          </p:nvGrpSpPr>
          <p:grpSpPr>
            <a:xfrm>
              <a:off x="1973022" y="4659289"/>
              <a:ext cx="2357821" cy="1358362"/>
              <a:chOff x="1619819" y="4659289"/>
              <a:chExt cx="2357821" cy="1358362"/>
            </a:xfrm>
          </p:grpSpPr>
          <p:sp>
            <p:nvSpPr>
              <p:cNvPr id="39" name="îṧḻíďê"/>
              <p:cNvSpPr/>
              <p:nvPr/>
            </p:nvSpPr>
            <p:spPr bwMode="auto">
              <a:xfrm>
                <a:off x="1619819" y="5101094"/>
                <a:ext cx="2357821" cy="916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40" name="îṣḻîḋe"/>
              <p:cNvSpPr txBox="1"/>
              <p:nvPr/>
            </p:nvSpPr>
            <p:spPr bwMode="auto">
              <a:xfrm>
                <a:off x="1619819" y="4659289"/>
                <a:ext cx="2357821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情况一</a:t>
                </a:r>
                <a:endParaRPr lang="en-US" altLang="zh-CN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31" name="直接连接符 30"/>
            <p:cNvCxnSpPr/>
            <p:nvPr/>
          </p:nvCxnSpPr>
          <p:spPr>
            <a:xfrm>
              <a:off x="4860646" y="4562174"/>
              <a:ext cx="0" cy="155446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îšľïḓè"/>
            <p:cNvGrpSpPr/>
            <p:nvPr/>
          </p:nvGrpSpPr>
          <p:grpSpPr>
            <a:xfrm>
              <a:off x="5390449" y="4659289"/>
              <a:ext cx="2357821" cy="1358362"/>
              <a:chOff x="1619819" y="4659289"/>
              <a:chExt cx="2357821" cy="1358362"/>
            </a:xfrm>
          </p:grpSpPr>
          <p:sp>
            <p:nvSpPr>
              <p:cNvPr id="37" name="íşḷíḓê"/>
              <p:cNvSpPr/>
              <p:nvPr/>
            </p:nvSpPr>
            <p:spPr bwMode="auto">
              <a:xfrm>
                <a:off x="1619819" y="5101094"/>
                <a:ext cx="2357821" cy="916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38" name="isḷíḓé"/>
              <p:cNvSpPr txBox="1"/>
              <p:nvPr/>
            </p:nvSpPr>
            <p:spPr bwMode="auto">
              <a:xfrm>
                <a:off x="1619819" y="4659289"/>
                <a:ext cx="2357821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情况二</a:t>
                </a:r>
                <a:endParaRPr lang="en-US" altLang="zh-CN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iŝḻîḍê"/>
            <p:cNvGrpSpPr/>
            <p:nvPr/>
          </p:nvGrpSpPr>
          <p:grpSpPr>
            <a:xfrm>
              <a:off x="8807875" y="4659289"/>
              <a:ext cx="2357821" cy="1358362"/>
              <a:chOff x="1619819" y="4659289"/>
              <a:chExt cx="2357821" cy="1358362"/>
            </a:xfrm>
          </p:grpSpPr>
          <p:sp>
            <p:nvSpPr>
              <p:cNvPr id="35" name="íśľïḋê"/>
              <p:cNvSpPr/>
              <p:nvPr/>
            </p:nvSpPr>
            <p:spPr bwMode="auto">
              <a:xfrm>
                <a:off x="1619819" y="5101094"/>
                <a:ext cx="2357821" cy="916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36" name="ï$1íḋe"/>
              <p:cNvSpPr txBox="1"/>
              <p:nvPr/>
            </p:nvSpPr>
            <p:spPr bwMode="auto">
              <a:xfrm>
                <a:off x="1619819" y="4659289"/>
                <a:ext cx="2357821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情况三</a:t>
                </a:r>
                <a:endParaRPr lang="en-US" altLang="zh-CN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34" name="直接连接符 33"/>
            <p:cNvCxnSpPr/>
            <p:nvPr/>
          </p:nvCxnSpPr>
          <p:spPr>
            <a:xfrm>
              <a:off x="8278073" y="4562174"/>
              <a:ext cx="0" cy="155446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413405" y="402455"/>
            <a:ext cx="3364428" cy="645843"/>
            <a:chOff x="589472" y="390880"/>
            <a:chExt cx="3364428" cy="645843"/>
          </a:xfrm>
        </p:grpSpPr>
        <p:sp>
          <p:nvSpPr>
            <p:cNvPr id="42" name="işlîḓè"/>
            <p:cNvSpPr/>
            <p:nvPr/>
          </p:nvSpPr>
          <p:spPr bwMode="auto">
            <a:xfrm>
              <a:off x="589472" y="471610"/>
              <a:ext cx="3364428" cy="484381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850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           存在不足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43" name="iṣ1ïḑê"/>
            <p:cNvSpPr/>
            <p:nvPr/>
          </p:nvSpPr>
          <p:spPr bwMode="auto">
            <a:xfrm>
              <a:off x="775243" y="390880"/>
              <a:ext cx="645841" cy="645843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719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69925" y="1130410"/>
            <a:ext cx="10850563" cy="5013215"/>
            <a:chOff x="669925" y="1130410"/>
            <a:chExt cx="10850563" cy="5013215"/>
          </a:xfrm>
        </p:grpSpPr>
        <p:grpSp>
          <p:nvGrpSpPr>
            <p:cNvPr id="6" name="iṩḻïďè"/>
            <p:cNvGrpSpPr/>
            <p:nvPr/>
          </p:nvGrpSpPr>
          <p:grpSpPr>
            <a:xfrm>
              <a:off x="669925" y="1130410"/>
              <a:ext cx="10850563" cy="1459134"/>
              <a:chOff x="669925" y="1304764"/>
              <a:chExt cx="10850563" cy="1459134"/>
            </a:xfrm>
          </p:grpSpPr>
          <p:grpSp>
            <p:nvGrpSpPr>
              <p:cNvPr id="37" name="ïṣḻiḑè"/>
              <p:cNvGrpSpPr/>
              <p:nvPr/>
            </p:nvGrpSpPr>
            <p:grpSpPr>
              <a:xfrm>
                <a:off x="669925" y="1304764"/>
                <a:ext cx="4721224" cy="1459134"/>
                <a:chOff x="669925" y="1304764"/>
                <a:chExt cx="4721224" cy="1459134"/>
              </a:xfrm>
            </p:grpSpPr>
            <p:sp>
              <p:nvSpPr>
                <p:cNvPr id="45" name="îṥḷïdê"/>
                <p:cNvSpPr/>
                <p:nvPr/>
              </p:nvSpPr>
              <p:spPr bwMode="auto">
                <a:xfrm flipH="1">
                  <a:off x="669925" y="1304764"/>
                  <a:ext cx="1084974" cy="1084975"/>
                </a:xfrm>
                <a:custGeom>
                  <a:avLst/>
                  <a:gdLst>
                    <a:gd name="connsiteX0" fmla="*/ 508910 w 1084974"/>
                    <a:gd name="connsiteY0" fmla="*/ 0 h 1084975"/>
                    <a:gd name="connsiteX1" fmla="*/ 31229 w 1084974"/>
                    <a:gd name="connsiteY1" fmla="*/ 253981 h 1084975"/>
                    <a:gd name="connsiteX2" fmla="*/ 0 w 1084974"/>
                    <a:gd name="connsiteY2" fmla="*/ 311517 h 1084975"/>
                    <a:gd name="connsiteX3" fmla="*/ 773457 w 1084974"/>
                    <a:gd name="connsiteY3" fmla="*/ 1084975 h 1084975"/>
                    <a:gd name="connsiteX4" fmla="*/ 830993 w 1084974"/>
                    <a:gd name="connsiteY4" fmla="*/ 1053745 h 1084975"/>
                    <a:gd name="connsiteX5" fmla="*/ 1084974 w 1084974"/>
                    <a:gd name="connsiteY5" fmla="*/ 576064 h 1084975"/>
                    <a:gd name="connsiteX6" fmla="*/ 508910 w 1084974"/>
                    <a:gd name="connsiteY6" fmla="*/ 0 h 108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4974" h="1084975">
                      <a:moveTo>
                        <a:pt x="508910" y="0"/>
                      </a:moveTo>
                      <a:cubicBezTo>
                        <a:pt x="310066" y="0"/>
                        <a:pt x="134752" y="100747"/>
                        <a:pt x="31229" y="253981"/>
                      </a:cubicBezTo>
                      <a:lnTo>
                        <a:pt x="0" y="311517"/>
                      </a:lnTo>
                      <a:lnTo>
                        <a:pt x="773457" y="1084975"/>
                      </a:lnTo>
                      <a:lnTo>
                        <a:pt x="830993" y="1053745"/>
                      </a:lnTo>
                      <a:cubicBezTo>
                        <a:pt x="984227" y="950222"/>
                        <a:pt x="1084974" y="774908"/>
                        <a:pt x="1084974" y="576064"/>
                      </a:cubicBezTo>
                      <a:cubicBezTo>
                        <a:pt x="1084974" y="257913"/>
                        <a:pt x="827061" y="0"/>
                        <a:pt x="50891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noFill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1" forceAA="0" compatLnSpc="1">
                  <a:normAutofit/>
                </a:bodyPr>
                <a:lstStyle/>
                <a:p>
                  <a:pPr algn="ctr"/>
                  <a:endParaRPr lang="zh-CN" altLang="en-US" sz="1200" b="1" dirty="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46" name="直接连接符 45"/>
                <p:cNvCxnSpPr/>
                <p:nvPr/>
              </p:nvCxnSpPr>
              <p:spPr>
                <a:xfrm flipH="1">
                  <a:off x="914288" y="1556792"/>
                  <a:ext cx="900100" cy="900100"/>
                </a:xfrm>
                <a:prstGeom prst="line">
                  <a:avLst/>
                </a:prstGeom>
                <a:ln w="381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iṣļîďè"/>
                <p:cNvSpPr txBox="1"/>
                <p:nvPr/>
              </p:nvSpPr>
              <p:spPr>
                <a:xfrm>
                  <a:off x="669925" y="1400908"/>
                  <a:ext cx="828092" cy="70788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4000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4000" dirty="0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48" name="ïṡḻïḋe"/>
                <p:cNvGrpSpPr/>
                <p:nvPr/>
              </p:nvGrpSpPr>
              <p:grpSpPr>
                <a:xfrm>
                  <a:off x="1754898" y="1556792"/>
                  <a:ext cx="3636251" cy="1207106"/>
                  <a:chOff x="673099" y="1452599"/>
                  <a:chExt cx="2881257" cy="1207106"/>
                </a:xfrm>
              </p:grpSpPr>
              <p:sp>
                <p:nvSpPr>
                  <p:cNvPr id="49" name="îśḻîďe"/>
                  <p:cNvSpPr/>
                  <p:nvPr/>
                </p:nvSpPr>
                <p:spPr bwMode="auto">
                  <a:xfrm>
                    <a:off x="673099" y="1894404"/>
                    <a:ext cx="2881257" cy="7653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Copy paste fonts. Choose the only option to retain text.</a:t>
                    </a: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……</a:t>
                    </a:r>
                  </a:p>
                </p:txBody>
              </p:sp>
              <p:sp>
                <p:nvSpPr>
                  <p:cNvPr id="50" name="iṥ1iďê"/>
                  <p:cNvSpPr txBox="1"/>
                  <p:nvPr/>
                </p:nvSpPr>
                <p:spPr bwMode="auto">
                  <a:xfrm>
                    <a:off x="673099" y="1452599"/>
                    <a:ext cx="2881257" cy="441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</a:pPr>
                    <a:r>
                      <a: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存在问题</a:t>
                    </a:r>
                    <a:endParaRPr lang="en-US" altLang="zh-CN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38" name="iSḻïḋê"/>
              <p:cNvGrpSpPr/>
              <p:nvPr/>
            </p:nvGrpSpPr>
            <p:grpSpPr>
              <a:xfrm>
                <a:off x="6799264" y="1304764"/>
                <a:ext cx="4721224" cy="1459134"/>
                <a:chOff x="669925" y="1304764"/>
                <a:chExt cx="4721224" cy="1459134"/>
              </a:xfrm>
            </p:grpSpPr>
            <p:sp>
              <p:nvSpPr>
                <p:cNvPr id="39" name="ïśḷïḋé"/>
                <p:cNvSpPr/>
                <p:nvPr/>
              </p:nvSpPr>
              <p:spPr bwMode="auto">
                <a:xfrm flipH="1">
                  <a:off x="669925" y="1304764"/>
                  <a:ext cx="1084974" cy="1084975"/>
                </a:xfrm>
                <a:custGeom>
                  <a:avLst/>
                  <a:gdLst>
                    <a:gd name="connsiteX0" fmla="*/ 508910 w 1084974"/>
                    <a:gd name="connsiteY0" fmla="*/ 0 h 1084975"/>
                    <a:gd name="connsiteX1" fmla="*/ 31229 w 1084974"/>
                    <a:gd name="connsiteY1" fmla="*/ 253981 h 1084975"/>
                    <a:gd name="connsiteX2" fmla="*/ 0 w 1084974"/>
                    <a:gd name="connsiteY2" fmla="*/ 311517 h 1084975"/>
                    <a:gd name="connsiteX3" fmla="*/ 773457 w 1084974"/>
                    <a:gd name="connsiteY3" fmla="*/ 1084975 h 1084975"/>
                    <a:gd name="connsiteX4" fmla="*/ 830993 w 1084974"/>
                    <a:gd name="connsiteY4" fmla="*/ 1053745 h 1084975"/>
                    <a:gd name="connsiteX5" fmla="*/ 1084974 w 1084974"/>
                    <a:gd name="connsiteY5" fmla="*/ 576064 h 1084975"/>
                    <a:gd name="connsiteX6" fmla="*/ 508910 w 1084974"/>
                    <a:gd name="connsiteY6" fmla="*/ 0 h 108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4974" h="1084975">
                      <a:moveTo>
                        <a:pt x="508910" y="0"/>
                      </a:moveTo>
                      <a:cubicBezTo>
                        <a:pt x="310066" y="0"/>
                        <a:pt x="134752" y="100747"/>
                        <a:pt x="31229" y="253981"/>
                      </a:cubicBezTo>
                      <a:lnTo>
                        <a:pt x="0" y="311517"/>
                      </a:lnTo>
                      <a:lnTo>
                        <a:pt x="773457" y="1084975"/>
                      </a:lnTo>
                      <a:lnTo>
                        <a:pt x="830993" y="1053745"/>
                      </a:lnTo>
                      <a:cubicBezTo>
                        <a:pt x="984227" y="950222"/>
                        <a:pt x="1084974" y="774908"/>
                        <a:pt x="1084974" y="576064"/>
                      </a:cubicBezTo>
                      <a:cubicBezTo>
                        <a:pt x="1084974" y="257913"/>
                        <a:pt x="827061" y="0"/>
                        <a:pt x="50891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noFill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1" forceAA="0" compatLnSpc="1">
                  <a:noAutofit/>
                </a:bodyPr>
                <a:lstStyle/>
                <a:p>
                  <a:pPr algn="ctr"/>
                  <a:endParaRPr lang="zh-CN" altLang="en-US" sz="1200" b="1" dirty="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40" name="直接连接符 39"/>
                <p:cNvCxnSpPr/>
                <p:nvPr/>
              </p:nvCxnSpPr>
              <p:spPr>
                <a:xfrm flipH="1">
                  <a:off x="914288" y="1556792"/>
                  <a:ext cx="900100" cy="900100"/>
                </a:xfrm>
                <a:prstGeom prst="line">
                  <a:avLst/>
                </a:prstGeom>
                <a:ln w="381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íṣļiḋê"/>
                <p:cNvSpPr txBox="1"/>
                <p:nvPr/>
              </p:nvSpPr>
              <p:spPr>
                <a:xfrm>
                  <a:off x="669925" y="1400908"/>
                  <a:ext cx="828092" cy="70788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4000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4000" dirty="0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42" name="îŝḻíḓé"/>
                <p:cNvGrpSpPr/>
                <p:nvPr/>
              </p:nvGrpSpPr>
              <p:grpSpPr>
                <a:xfrm>
                  <a:off x="1754898" y="1556792"/>
                  <a:ext cx="3636251" cy="1207106"/>
                  <a:chOff x="673099" y="1452599"/>
                  <a:chExt cx="2881257" cy="1207106"/>
                </a:xfrm>
              </p:grpSpPr>
              <p:sp>
                <p:nvSpPr>
                  <p:cNvPr id="43" name="îSḻíḓé"/>
                  <p:cNvSpPr/>
                  <p:nvPr/>
                </p:nvSpPr>
                <p:spPr bwMode="auto">
                  <a:xfrm>
                    <a:off x="673099" y="1894404"/>
                    <a:ext cx="2881257" cy="7653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Copy paste fonts. Choose the only option to retain text.</a:t>
                    </a: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……</a:t>
                    </a:r>
                  </a:p>
                </p:txBody>
              </p:sp>
              <p:sp>
                <p:nvSpPr>
                  <p:cNvPr id="44" name="îś1îḓé"/>
                  <p:cNvSpPr txBox="1"/>
                  <p:nvPr/>
                </p:nvSpPr>
                <p:spPr bwMode="auto">
                  <a:xfrm>
                    <a:off x="673099" y="1452599"/>
                    <a:ext cx="2881257" cy="441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</a:pPr>
                    <a:r>
                      <a: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存在问题</a:t>
                    </a:r>
                    <a:endParaRPr lang="en-US" altLang="zh-CN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7" name="íṥļíďe"/>
            <p:cNvGrpSpPr/>
            <p:nvPr/>
          </p:nvGrpSpPr>
          <p:grpSpPr>
            <a:xfrm>
              <a:off x="669925" y="2907450"/>
              <a:ext cx="10850563" cy="1459134"/>
              <a:chOff x="669925" y="1304764"/>
              <a:chExt cx="10850563" cy="1459134"/>
            </a:xfrm>
          </p:grpSpPr>
          <p:grpSp>
            <p:nvGrpSpPr>
              <p:cNvPr id="23" name="ïs1iḑê"/>
              <p:cNvGrpSpPr/>
              <p:nvPr/>
            </p:nvGrpSpPr>
            <p:grpSpPr>
              <a:xfrm>
                <a:off x="669925" y="1304764"/>
                <a:ext cx="4721224" cy="1459134"/>
                <a:chOff x="669925" y="1304764"/>
                <a:chExt cx="4721224" cy="1459134"/>
              </a:xfrm>
            </p:grpSpPr>
            <p:sp>
              <p:nvSpPr>
                <p:cNvPr id="31" name="íṣ1iḍe"/>
                <p:cNvSpPr/>
                <p:nvPr/>
              </p:nvSpPr>
              <p:spPr bwMode="auto">
                <a:xfrm flipH="1">
                  <a:off x="669925" y="1304764"/>
                  <a:ext cx="1084974" cy="1084975"/>
                </a:xfrm>
                <a:custGeom>
                  <a:avLst/>
                  <a:gdLst>
                    <a:gd name="connsiteX0" fmla="*/ 508910 w 1084974"/>
                    <a:gd name="connsiteY0" fmla="*/ 0 h 1084975"/>
                    <a:gd name="connsiteX1" fmla="*/ 31229 w 1084974"/>
                    <a:gd name="connsiteY1" fmla="*/ 253981 h 1084975"/>
                    <a:gd name="connsiteX2" fmla="*/ 0 w 1084974"/>
                    <a:gd name="connsiteY2" fmla="*/ 311517 h 1084975"/>
                    <a:gd name="connsiteX3" fmla="*/ 773457 w 1084974"/>
                    <a:gd name="connsiteY3" fmla="*/ 1084975 h 1084975"/>
                    <a:gd name="connsiteX4" fmla="*/ 830993 w 1084974"/>
                    <a:gd name="connsiteY4" fmla="*/ 1053745 h 1084975"/>
                    <a:gd name="connsiteX5" fmla="*/ 1084974 w 1084974"/>
                    <a:gd name="connsiteY5" fmla="*/ 576064 h 1084975"/>
                    <a:gd name="connsiteX6" fmla="*/ 508910 w 1084974"/>
                    <a:gd name="connsiteY6" fmla="*/ 0 h 108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4974" h="1084975">
                      <a:moveTo>
                        <a:pt x="508910" y="0"/>
                      </a:moveTo>
                      <a:cubicBezTo>
                        <a:pt x="310066" y="0"/>
                        <a:pt x="134752" y="100747"/>
                        <a:pt x="31229" y="253981"/>
                      </a:cubicBezTo>
                      <a:lnTo>
                        <a:pt x="0" y="311517"/>
                      </a:lnTo>
                      <a:lnTo>
                        <a:pt x="773457" y="1084975"/>
                      </a:lnTo>
                      <a:lnTo>
                        <a:pt x="830993" y="1053745"/>
                      </a:lnTo>
                      <a:cubicBezTo>
                        <a:pt x="984227" y="950222"/>
                        <a:pt x="1084974" y="774908"/>
                        <a:pt x="1084974" y="576064"/>
                      </a:cubicBezTo>
                      <a:cubicBezTo>
                        <a:pt x="1084974" y="257913"/>
                        <a:pt x="827061" y="0"/>
                        <a:pt x="50891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noFill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1" forceAA="0" compatLnSpc="1">
                  <a:normAutofit/>
                </a:bodyPr>
                <a:lstStyle/>
                <a:p>
                  <a:pPr algn="ctr"/>
                  <a:endParaRPr lang="zh-CN" altLang="en-US" sz="1200" b="1" dirty="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 flipH="1">
                  <a:off x="914288" y="1556792"/>
                  <a:ext cx="900100" cy="900100"/>
                </a:xfrm>
                <a:prstGeom prst="line">
                  <a:avLst/>
                </a:prstGeom>
                <a:ln w="381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ïśļïḋê"/>
                <p:cNvSpPr txBox="1"/>
                <p:nvPr/>
              </p:nvSpPr>
              <p:spPr>
                <a:xfrm>
                  <a:off x="669925" y="1400908"/>
                  <a:ext cx="828092" cy="70788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400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4000" dirty="0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34" name="ïśļiḑè"/>
                <p:cNvGrpSpPr/>
                <p:nvPr/>
              </p:nvGrpSpPr>
              <p:grpSpPr>
                <a:xfrm>
                  <a:off x="1754898" y="1556792"/>
                  <a:ext cx="3636251" cy="1207106"/>
                  <a:chOff x="673099" y="1452599"/>
                  <a:chExt cx="2881257" cy="1207106"/>
                </a:xfrm>
              </p:grpSpPr>
              <p:sp>
                <p:nvSpPr>
                  <p:cNvPr id="35" name="iśliḋè"/>
                  <p:cNvSpPr/>
                  <p:nvPr/>
                </p:nvSpPr>
                <p:spPr bwMode="auto">
                  <a:xfrm>
                    <a:off x="673099" y="1894404"/>
                    <a:ext cx="2881257" cy="7653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Copy paste fonts. Choose the only option to retain text.</a:t>
                    </a: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……</a:t>
                    </a:r>
                  </a:p>
                </p:txBody>
              </p:sp>
              <p:sp>
                <p:nvSpPr>
                  <p:cNvPr id="36" name="ïṥ1ïḓê"/>
                  <p:cNvSpPr txBox="1"/>
                  <p:nvPr/>
                </p:nvSpPr>
                <p:spPr bwMode="auto">
                  <a:xfrm>
                    <a:off x="673099" y="1452599"/>
                    <a:ext cx="2881257" cy="441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</a:pPr>
                    <a:r>
                      <a: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存在问题</a:t>
                    </a:r>
                    <a:endParaRPr lang="en-US" altLang="zh-CN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24" name="íSḷíḍê"/>
              <p:cNvGrpSpPr/>
              <p:nvPr/>
            </p:nvGrpSpPr>
            <p:grpSpPr>
              <a:xfrm>
                <a:off x="6799264" y="1304764"/>
                <a:ext cx="4721224" cy="1459134"/>
                <a:chOff x="669925" y="1304764"/>
                <a:chExt cx="4721224" cy="1459134"/>
              </a:xfrm>
            </p:grpSpPr>
            <p:sp>
              <p:nvSpPr>
                <p:cNvPr id="25" name="iṧḷîḍé"/>
                <p:cNvSpPr/>
                <p:nvPr/>
              </p:nvSpPr>
              <p:spPr bwMode="auto">
                <a:xfrm flipH="1">
                  <a:off x="669925" y="1304764"/>
                  <a:ext cx="1084974" cy="1084975"/>
                </a:xfrm>
                <a:custGeom>
                  <a:avLst/>
                  <a:gdLst>
                    <a:gd name="connsiteX0" fmla="*/ 508910 w 1084974"/>
                    <a:gd name="connsiteY0" fmla="*/ 0 h 1084975"/>
                    <a:gd name="connsiteX1" fmla="*/ 31229 w 1084974"/>
                    <a:gd name="connsiteY1" fmla="*/ 253981 h 1084975"/>
                    <a:gd name="connsiteX2" fmla="*/ 0 w 1084974"/>
                    <a:gd name="connsiteY2" fmla="*/ 311517 h 1084975"/>
                    <a:gd name="connsiteX3" fmla="*/ 773457 w 1084974"/>
                    <a:gd name="connsiteY3" fmla="*/ 1084975 h 1084975"/>
                    <a:gd name="connsiteX4" fmla="*/ 830993 w 1084974"/>
                    <a:gd name="connsiteY4" fmla="*/ 1053745 h 1084975"/>
                    <a:gd name="connsiteX5" fmla="*/ 1084974 w 1084974"/>
                    <a:gd name="connsiteY5" fmla="*/ 576064 h 1084975"/>
                    <a:gd name="connsiteX6" fmla="*/ 508910 w 1084974"/>
                    <a:gd name="connsiteY6" fmla="*/ 0 h 108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4974" h="1084975">
                      <a:moveTo>
                        <a:pt x="508910" y="0"/>
                      </a:moveTo>
                      <a:cubicBezTo>
                        <a:pt x="310066" y="0"/>
                        <a:pt x="134752" y="100747"/>
                        <a:pt x="31229" y="253981"/>
                      </a:cubicBezTo>
                      <a:lnTo>
                        <a:pt x="0" y="311517"/>
                      </a:lnTo>
                      <a:lnTo>
                        <a:pt x="773457" y="1084975"/>
                      </a:lnTo>
                      <a:lnTo>
                        <a:pt x="830993" y="1053745"/>
                      </a:lnTo>
                      <a:cubicBezTo>
                        <a:pt x="984227" y="950222"/>
                        <a:pt x="1084974" y="774908"/>
                        <a:pt x="1084974" y="576064"/>
                      </a:cubicBezTo>
                      <a:cubicBezTo>
                        <a:pt x="1084974" y="257913"/>
                        <a:pt x="827061" y="0"/>
                        <a:pt x="50891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noFill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1" forceAA="0" compatLnSpc="1">
                  <a:noAutofit/>
                </a:bodyPr>
                <a:lstStyle/>
                <a:p>
                  <a:pPr algn="ctr"/>
                  <a:endParaRPr lang="zh-CN" altLang="en-US" sz="1200" b="1" dirty="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 flipH="1">
                  <a:off x="914288" y="1556792"/>
                  <a:ext cx="900100" cy="900100"/>
                </a:xfrm>
                <a:prstGeom prst="line">
                  <a:avLst/>
                </a:prstGeom>
                <a:ln w="381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ï$ļíḑé"/>
                <p:cNvSpPr txBox="1"/>
                <p:nvPr/>
              </p:nvSpPr>
              <p:spPr>
                <a:xfrm>
                  <a:off x="669925" y="1400908"/>
                  <a:ext cx="828092" cy="70788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400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04</a:t>
                  </a:r>
                  <a:endParaRPr lang="zh-CN" altLang="en-US" sz="4000" dirty="0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28" name="i$1iḋe"/>
                <p:cNvGrpSpPr/>
                <p:nvPr/>
              </p:nvGrpSpPr>
              <p:grpSpPr>
                <a:xfrm>
                  <a:off x="1754898" y="1556792"/>
                  <a:ext cx="3636251" cy="1207106"/>
                  <a:chOff x="673099" y="1452599"/>
                  <a:chExt cx="2881257" cy="1207106"/>
                </a:xfrm>
              </p:grpSpPr>
              <p:sp>
                <p:nvSpPr>
                  <p:cNvPr id="29" name="íṡlíḋê"/>
                  <p:cNvSpPr/>
                  <p:nvPr/>
                </p:nvSpPr>
                <p:spPr bwMode="auto">
                  <a:xfrm>
                    <a:off x="673099" y="1894404"/>
                    <a:ext cx="2881257" cy="7653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Copy paste fonts. Choose the only option to retain text.</a:t>
                    </a: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……</a:t>
                    </a:r>
                  </a:p>
                </p:txBody>
              </p:sp>
              <p:sp>
                <p:nvSpPr>
                  <p:cNvPr id="30" name="íšḻiḋè"/>
                  <p:cNvSpPr txBox="1"/>
                  <p:nvPr/>
                </p:nvSpPr>
                <p:spPr bwMode="auto">
                  <a:xfrm>
                    <a:off x="673099" y="1452599"/>
                    <a:ext cx="2881257" cy="441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</a:pPr>
                    <a:r>
                      <a: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存在问题</a:t>
                    </a:r>
                    <a:endParaRPr lang="en-US" altLang="zh-CN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8" name="íṩḻiḓe"/>
            <p:cNvGrpSpPr/>
            <p:nvPr/>
          </p:nvGrpSpPr>
          <p:grpSpPr>
            <a:xfrm>
              <a:off x="669925" y="4684491"/>
              <a:ext cx="10850563" cy="1459134"/>
              <a:chOff x="669925" y="1304764"/>
              <a:chExt cx="10850563" cy="1459134"/>
            </a:xfrm>
          </p:grpSpPr>
          <p:grpSp>
            <p:nvGrpSpPr>
              <p:cNvPr id="9" name="ïṩľïďe"/>
              <p:cNvGrpSpPr/>
              <p:nvPr/>
            </p:nvGrpSpPr>
            <p:grpSpPr>
              <a:xfrm>
                <a:off x="669925" y="1304764"/>
                <a:ext cx="4721224" cy="1459134"/>
                <a:chOff x="669925" y="1304764"/>
                <a:chExt cx="4721224" cy="1459134"/>
              </a:xfrm>
            </p:grpSpPr>
            <p:sp>
              <p:nvSpPr>
                <p:cNvPr id="17" name="iṣ1îḓe"/>
                <p:cNvSpPr/>
                <p:nvPr/>
              </p:nvSpPr>
              <p:spPr bwMode="auto">
                <a:xfrm flipH="1">
                  <a:off x="669925" y="1304764"/>
                  <a:ext cx="1084974" cy="1084975"/>
                </a:xfrm>
                <a:custGeom>
                  <a:avLst/>
                  <a:gdLst>
                    <a:gd name="connsiteX0" fmla="*/ 508910 w 1084974"/>
                    <a:gd name="connsiteY0" fmla="*/ 0 h 1084975"/>
                    <a:gd name="connsiteX1" fmla="*/ 31229 w 1084974"/>
                    <a:gd name="connsiteY1" fmla="*/ 253981 h 1084975"/>
                    <a:gd name="connsiteX2" fmla="*/ 0 w 1084974"/>
                    <a:gd name="connsiteY2" fmla="*/ 311517 h 1084975"/>
                    <a:gd name="connsiteX3" fmla="*/ 773457 w 1084974"/>
                    <a:gd name="connsiteY3" fmla="*/ 1084975 h 1084975"/>
                    <a:gd name="connsiteX4" fmla="*/ 830993 w 1084974"/>
                    <a:gd name="connsiteY4" fmla="*/ 1053745 h 1084975"/>
                    <a:gd name="connsiteX5" fmla="*/ 1084974 w 1084974"/>
                    <a:gd name="connsiteY5" fmla="*/ 576064 h 1084975"/>
                    <a:gd name="connsiteX6" fmla="*/ 508910 w 1084974"/>
                    <a:gd name="connsiteY6" fmla="*/ 0 h 108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4974" h="1084975">
                      <a:moveTo>
                        <a:pt x="508910" y="0"/>
                      </a:moveTo>
                      <a:cubicBezTo>
                        <a:pt x="310066" y="0"/>
                        <a:pt x="134752" y="100747"/>
                        <a:pt x="31229" y="253981"/>
                      </a:cubicBezTo>
                      <a:lnTo>
                        <a:pt x="0" y="311517"/>
                      </a:lnTo>
                      <a:lnTo>
                        <a:pt x="773457" y="1084975"/>
                      </a:lnTo>
                      <a:lnTo>
                        <a:pt x="830993" y="1053745"/>
                      </a:lnTo>
                      <a:cubicBezTo>
                        <a:pt x="984227" y="950222"/>
                        <a:pt x="1084974" y="774908"/>
                        <a:pt x="1084974" y="576064"/>
                      </a:cubicBezTo>
                      <a:cubicBezTo>
                        <a:pt x="1084974" y="257913"/>
                        <a:pt x="827061" y="0"/>
                        <a:pt x="50891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noFill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1" forceAA="0" compatLnSpc="1">
                  <a:normAutofit/>
                </a:bodyPr>
                <a:lstStyle/>
                <a:p>
                  <a:pPr algn="ctr"/>
                  <a:endParaRPr lang="zh-CN" altLang="en-US" sz="1200" b="1" dirty="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 flipH="1">
                  <a:off x="914288" y="1556792"/>
                  <a:ext cx="900100" cy="900100"/>
                </a:xfrm>
                <a:prstGeom prst="line">
                  <a:avLst/>
                </a:prstGeom>
                <a:ln w="381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íṡḷíďé"/>
                <p:cNvSpPr txBox="1"/>
                <p:nvPr/>
              </p:nvSpPr>
              <p:spPr>
                <a:xfrm>
                  <a:off x="669925" y="1400908"/>
                  <a:ext cx="828092" cy="70788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400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05</a:t>
                  </a:r>
                  <a:endParaRPr lang="zh-CN" altLang="en-US" sz="4000" dirty="0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20" name="ïSľide"/>
                <p:cNvGrpSpPr/>
                <p:nvPr/>
              </p:nvGrpSpPr>
              <p:grpSpPr>
                <a:xfrm>
                  <a:off x="1754898" y="1556792"/>
                  <a:ext cx="3636251" cy="1207106"/>
                  <a:chOff x="673099" y="1452599"/>
                  <a:chExt cx="2881257" cy="1207106"/>
                </a:xfrm>
              </p:grpSpPr>
              <p:sp>
                <p:nvSpPr>
                  <p:cNvPr id="21" name="íśḷïďê"/>
                  <p:cNvSpPr/>
                  <p:nvPr/>
                </p:nvSpPr>
                <p:spPr bwMode="auto">
                  <a:xfrm>
                    <a:off x="673099" y="1894404"/>
                    <a:ext cx="2881257" cy="7653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Copy paste fonts. Choose the only option to retain text.</a:t>
                    </a: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……</a:t>
                    </a:r>
                  </a:p>
                </p:txBody>
              </p:sp>
              <p:sp>
                <p:nvSpPr>
                  <p:cNvPr id="22" name="iṧļîḓê"/>
                  <p:cNvSpPr txBox="1"/>
                  <p:nvPr/>
                </p:nvSpPr>
                <p:spPr bwMode="auto">
                  <a:xfrm>
                    <a:off x="673099" y="1452599"/>
                    <a:ext cx="2881257" cy="441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</a:pPr>
                    <a:r>
                      <a: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存在问题</a:t>
                    </a:r>
                    <a:endParaRPr lang="en-US" altLang="zh-CN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0" name="iṣ1ídé"/>
              <p:cNvGrpSpPr/>
              <p:nvPr/>
            </p:nvGrpSpPr>
            <p:grpSpPr>
              <a:xfrm>
                <a:off x="6799264" y="1304764"/>
                <a:ext cx="4721224" cy="1459134"/>
                <a:chOff x="669925" y="1304764"/>
                <a:chExt cx="4721224" cy="1459134"/>
              </a:xfrm>
            </p:grpSpPr>
            <p:sp>
              <p:nvSpPr>
                <p:cNvPr id="11" name="iṩliḍê"/>
                <p:cNvSpPr/>
                <p:nvPr/>
              </p:nvSpPr>
              <p:spPr bwMode="auto">
                <a:xfrm flipH="1">
                  <a:off x="669925" y="1304764"/>
                  <a:ext cx="1084974" cy="1084975"/>
                </a:xfrm>
                <a:custGeom>
                  <a:avLst/>
                  <a:gdLst>
                    <a:gd name="connsiteX0" fmla="*/ 508910 w 1084974"/>
                    <a:gd name="connsiteY0" fmla="*/ 0 h 1084975"/>
                    <a:gd name="connsiteX1" fmla="*/ 31229 w 1084974"/>
                    <a:gd name="connsiteY1" fmla="*/ 253981 h 1084975"/>
                    <a:gd name="connsiteX2" fmla="*/ 0 w 1084974"/>
                    <a:gd name="connsiteY2" fmla="*/ 311517 h 1084975"/>
                    <a:gd name="connsiteX3" fmla="*/ 773457 w 1084974"/>
                    <a:gd name="connsiteY3" fmla="*/ 1084975 h 1084975"/>
                    <a:gd name="connsiteX4" fmla="*/ 830993 w 1084974"/>
                    <a:gd name="connsiteY4" fmla="*/ 1053745 h 1084975"/>
                    <a:gd name="connsiteX5" fmla="*/ 1084974 w 1084974"/>
                    <a:gd name="connsiteY5" fmla="*/ 576064 h 1084975"/>
                    <a:gd name="connsiteX6" fmla="*/ 508910 w 1084974"/>
                    <a:gd name="connsiteY6" fmla="*/ 0 h 108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4974" h="1084975">
                      <a:moveTo>
                        <a:pt x="508910" y="0"/>
                      </a:moveTo>
                      <a:cubicBezTo>
                        <a:pt x="310066" y="0"/>
                        <a:pt x="134752" y="100747"/>
                        <a:pt x="31229" y="253981"/>
                      </a:cubicBezTo>
                      <a:lnTo>
                        <a:pt x="0" y="311517"/>
                      </a:lnTo>
                      <a:lnTo>
                        <a:pt x="773457" y="1084975"/>
                      </a:lnTo>
                      <a:lnTo>
                        <a:pt x="830993" y="1053745"/>
                      </a:lnTo>
                      <a:cubicBezTo>
                        <a:pt x="984227" y="950222"/>
                        <a:pt x="1084974" y="774908"/>
                        <a:pt x="1084974" y="576064"/>
                      </a:cubicBezTo>
                      <a:cubicBezTo>
                        <a:pt x="1084974" y="257913"/>
                        <a:pt x="827061" y="0"/>
                        <a:pt x="50891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noFill/>
                  <a:round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1" forceAA="0" compatLnSpc="1">
                  <a:noAutofit/>
                </a:bodyPr>
                <a:lstStyle/>
                <a:p>
                  <a:pPr algn="ctr"/>
                  <a:endParaRPr lang="zh-CN" altLang="en-US" sz="1200" b="1" dirty="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 flipH="1">
                  <a:off x="914288" y="1556792"/>
                  <a:ext cx="900100" cy="900100"/>
                </a:xfrm>
                <a:prstGeom prst="line">
                  <a:avLst/>
                </a:prstGeom>
                <a:ln w="381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ïşļíḍê"/>
                <p:cNvSpPr txBox="1"/>
                <p:nvPr/>
              </p:nvSpPr>
              <p:spPr>
                <a:xfrm>
                  <a:off x="669925" y="1400908"/>
                  <a:ext cx="828092" cy="70788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400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06</a:t>
                  </a:r>
                  <a:endParaRPr lang="zh-CN" altLang="en-US" sz="4000" dirty="0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14" name="ïS1îḋê"/>
                <p:cNvGrpSpPr/>
                <p:nvPr/>
              </p:nvGrpSpPr>
              <p:grpSpPr>
                <a:xfrm>
                  <a:off x="1754898" y="1556792"/>
                  <a:ext cx="3636251" cy="1207106"/>
                  <a:chOff x="673099" y="1452599"/>
                  <a:chExt cx="2881257" cy="1207106"/>
                </a:xfrm>
              </p:grpSpPr>
              <p:sp>
                <p:nvSpPr>
                  <p:cNvPr id="15" name="î$ľíḓè"/>
                  <p:cNvSpPr/>
                  <p:nvPr/>
                </p:nvSpPr>
                <p:spPr bwMode="auto">
                  <a:xfrm>
                    <a:off x="673099" y="1894404"/>
                    <a:ext cx="2881257" cy="7653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Copy paste fonts. Choose the only option to retain text.</a:t>
                    </a: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……</a:t>
                    </a:r>
                  </a:p>
                </p:txBody>
              </p:sp>
              <p:sp>
                <p:nvSpPr>
                  <p:cNvPr id="16" name="ïSľîďê"/>
                  <p:cNvSpPr txBox="1"/>
                  <p:nvPr/>
                </p:nvSpPr>
                <p:spPr bwMode="auto">
                  <a:xfrm>
                    <a:off x="673099" y="1452599"/>
                    <a:ext cx="2881257" cy="441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</a:pPr>
                    <a:r>
                      <a:rPr lang="zh-CN" alt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存在问题</a:t>
                    </a:r>
                    <a:endParaRPr lang="en-US" altLang="zh-CN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grpSp>
        <p:nvGrpSpPr>
          <p:cNvPr id="58" name="组合 57"/>
          <p:cNvGrpSpPr/>
          <p:nvPr/>
        </p:nvGrpSpPr>
        <p:grpSpPr>
          <a:xfrm>
            <a:off x="413405" y="402455"/>
            <a:ext cx="3364428" cy="645843"/>
            <a:chOff x="589472" y="390880"/>
            <a:chExt cx="3364428" cy="645843"/>
          </a:xfrm>
        </p:grpSpPr>
        <p:sp>
          <p:nvSpPr>
            <p:cNvPr id="59" name="işlîḓè"/>
            <p:cNvSpPr/>
            <p:nvPr/>
          </p:nvSpPr>
          <p:spPr bwMode="auto">
            <a:xfrm>
              <a:off x="589472" y="471610"/>
              <a:ext cx="3364428" cy="484381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850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           存在不足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60" name="iṣ1ïḑê"/>
            <p:cNvSpPr/>
            <p:nvPr/>
          </p:nvSpPr>
          <p:spPr bwMode="auto">
            <a:xfrm>
              <a:off x="775243" y="390880"/>
              <a:ext cx="645841" cy="645843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îṧlïdé"/>
          <p:cNvGrpSpPr/>
          <p:nvPr/>
        </p:nvGrpSpPr>
        <p:grpSpPr>
          <a:xfrm>
            <a:off x="4660695" y="3845166"/>
            <a:ext cx="2870609" cy="2368550"/>
            <a:chOff x="4660695" y="3521075"/>
            <a:chExt cx="2870609" cy="2368550"/>
          </a:xfrm>
        </p:grpSpPr>
        <p:sp>
          <p:nvSpPr>
            <p:cNvPr id="22" name="îś1ïḓè"/>
            <p:cNvSpPr txBox="1"/>
            <p:nvPr/>
          </p:nvSpPr>
          <p:spPr bwMode="auto">
            <a:xfrm>
              <a:off x="4666892" y="3938393"/>
              <a:ext cx="2858214" cy="4418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存在问题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îš1îḍè"/>
            <p:cNvSpPr/>
            <p:nvPr/>
          </p:nvSpPr>
          <p:spPr bwMode="auto">
            <a:xfrm>
              <a:off x="4660695" y="4514670"/>
              <a:ext cx="2870609" cy="137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24" name="îṧḷîdé"/>
            <p:cNvSpPr/>
            <p:nvPr/>
          </p:nvSpPr>
          <p:spPr bwMode="auto">
            <a:xfrm>
              <a:off x="4666893" y="3521075"/>
              <a:ext cx="2858214" cy="37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Supporting text here.</a:t>
              </a:r>
            </a:p>
          </p:txBody>
        </p:sp>
      </p:grpSp>
      <p:grpSp>
        <p:nvGrpSpPr>
          <p:cNvPr id="9" name="íṣľîḓé"/>
          <p:cNvGrpSpPr/>
          <p:nvPr/>
        </p:nvGrpSpPr>
        <p:grpSpPr>
          <a:xfrm>
            <a:off x="2390359" y="3522900"/>
            <a:ext cx="1874440" cy="859123"/>
            <a:chOff x="2259410" y="3848386"/>
            <a:chExt cx="1874440" cy="859123"/>
          </a:xfrm>
        </p:grpSpPr>
        <p:sp>
          <p:nvSpPr>
            <p:cNvPr id="20" name="ïş1ïḋê"/>
            <p:cNvSpPr txBox="1"/>
            <p:nvPr/>
          </p:nvSpPr>
          <p:spPr bwMode="auto">
            <a:xfrm>
              <a:off x="2259410" y="4265704"/>
              <a:ext cx="1874439" cy="4418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algn="ctr">
                <a:spcBef>
                  <a:spcPct val="0"/>
                </a:spcBef>
                <a:defRPr sz="1600" i="1"/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存在问题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îSḷîḑé"/>
            <p:cNvSpPr/>
            <p:nvPr/>
          </p:nvSpPr>
          <p:spPr bwMode="auto">
            <a:xfrm>
              <a:off x="2259411" y="3848386"/>
              <a:ext cx="1874439" cy="37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Supporting text here.</a:t>
              </a:r>
            </a:p>
          </p:txBody>
        </p:sp>
      </p:grpSp>
      <p:grpSp>
        <p:nvGrpSpPr>
          <p:cNvPr id="11" name="ïSlide"/>
          <p:cNvGrpSpPr/>
          <p:nvPr/>
        </p:nvGrpSpPr>
        <p:grpSpPr>
          <a:xfrm>
            <a:off x="7927201" y="3522900"/>
            <a:ext cx="1874440" cy="859123"/>
            <a:chOff x="7927201" y="3452809"/>
            <a:chExt cx="1874440" cy="859123"/>
          </a:xfrm>
        </p:grpSpPr>
        <p:sp>
          <p:nvSpPr>
            <p:cNvPr id="18" name="ïṥlïḓê"/>
            <p:cNvSpPr txBox="1"/>
            <p:nvPr/>
          </p:nvSpPr>
          <p:spPr bwMode="auto">
            <a:xfrm>
              <a:off x="7927201" y="3870127"/>
              <a:ext cx="1874439" cy="4418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存在问题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îsḷiďé"/>
            <p:cNvSpPr/>
            <p:nvPr/>
          </p:nvSpPr>
          <p:spPr bwMode="auto">
            <a:xfrm>
              <a:off x="7927202" y="3452809"/>
              <a:ext cx="1874439" cy="37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Supporting text here.</a:t>
              </a:r>
            </a:p>
          </p:txBody>
        </p:sp>
      </p:grpSp>
      <p:grpSp>
        <p:nvGrpSpPr>
          <p:cNvPr id="12" name="iṩliḓé"/>
          <p:cNvGrpSpPr/>
          <p:nvPr/>
        </p:nvGrpSpPr>
        <p:grpSpPr>
          <a:xfrm>
            <a:off x="10438645" y="3999987"/>
            <a:ext cx="596592" cy="322266"/>
            <a:chOff x="10438645" y="3675896"/>
            <a:chExt cx="596592" cy="322266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10438645" y="3837029"/>
              <a:ext cx="505240" cy="0"/>
            </a:xfrm>
            <a:prstGeom prst="straightConnector1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ïS1ïďê"/>
            <p:cNvSpPr/>
            <p:nvPr/>
          </p:nvSpPr>
          <p:spPr>
            <a:xfrm>
              <a:off x="10690571" y="3675896"/>
              <a:ext cx="344666" cy="322266"/>
            </a:xfrm>
            <a:prstGeom prst="chevron">
              <a:avLst>
                <a:gd name="adj" fmla="val 78604"/>
              </a:avLst>
            </a:prstGeom>
            <a:solidFill>
              <a:schemeClr val="bg1">
                <a:lumMod val="75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sz="2000" b="1" i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îṥľíḓê"/>
          <p:cNvGrpSpPr/>
          <p:nvPr/>
        </p:nvGrpSpPr>
        <p:grpSpPr>
          <a:xfrm>
            <a:off x="1156763" y="3999987"/>
            <a:ext cx="596592" cy="322266"/>
            <a:chOff x="1156763" y="3675896"/>
            <a:chExt cx="596592" cy="322266"/>
          </a:xfrm>
        </p:grpSpPr>
        <p:cxnSp>
          <p:nvCxnSpPr>
            <p:cNvPr id="14" name="直接箭头连接符 13"/>
            <p:cNvCxnSpPr/>
            <p:nvPr/>
          </p:nvCxnSpPr>
          <p:spPr>
            <a:xfrm flipH="1">
              <a:off x="1248115" y="3837029"/>
              <a:ext cx="505240" cy="0"/>
            </a:xfrm>
            <a:prstGeom prst="straightConnector1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íŝļidè"/>
            <p:cNvSpPr/>
            <p:nvPr/>
          </p:nvSpPr>
          <p:spPr>
            <a:xfrm flipH="1">
              <a:off x="1156763" y="3675896"/>
              <a:ext cx="344666" cy="322266"/>
            </a:xfrm>
            <a:prstGeom prst="chevron">
              <a:avLst>
                <a:gd name="adj" fmla="val 78604"/>
              </a:avLst>
            </a:prstGeom>
            <a:solidFill>
              <a:schemeClr val="bg1">
                <a:lumMod val="75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sz="2000" b="1" i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3405" y="402455"/>
            <a:ext cx="3364428" cy="645843"/>
            <a:chOff x="589472" y="390880"/>
            <a:chExt cx="3364428" cy="645843"/>
          </a:xfrm>
        </p:grpSpPr>
        <p:sp>
          <p:nvSpPr>
            <p:cNvPr id="32" name="işlîḓè"/>
            <p:cNvSpPr/>
            <p:nvPr/>
          </p:nvSpPr>
          <p:spPr bwMode="auto">
            <a:xfrm>
              <a:off x="589472" y="471610"/>
              <a:ext cx="3364428" cy="484381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850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           存在不足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33" name="iṣ1ïḑê"/>
            <p:cNvSpPr/>
            <p:nvPr/>
          </p:nvSpPr>
          <p:spPr bwMode="auto">
            <a:xfrm>
              <a:off x="775243" y="390880"/>
              <a:ext cx="645841" cy="645843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04" y="1879159"/>
            <a:ext cx="1401763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1" y="1556103"/>
            <a:ext cx="2047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746" y="1879159"/>
            <a:ext cx="1401763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13405" y="642906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www.PPT818.com/hangye/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24805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1100860" y="1780015"/>
            <a:ext cx="9990280" cy="4156907"/>
            <a:chOff x="1100860" y="1560096"/>
            <a:chExt cx="9990280" cy="4156907"/>
          </a:xfrm>
        </p:grpSpPr>
        <p:grpSp>
          <p:nvGrpSpPr>
            <p:cNvPr id="146" name="iṣḷídê"/>
            <p:cNvGrpSpPr/>
            <p:nvPr/>
          </p:nvGrpSpPr>
          <p:grpSpPr>
            <a:xfrm>
              <a:off x="1100860" y="3724546"/>
              <a:ext cx="2135523" cy="1498650"/>
              <a:chOff x="1100860" y="3766075"/>
              <a:chExt cx="2135523" cy="1498650"/>
            </a:xfrm>
          </p:grpSpPr>
          <p:sp>
            <p:nvSpPr>
              <p:cNvPr id="178" name="íṥļíḍè"/>
              <p:cNvSpPr/>
              <p:nvPr/>
            </p:nvSpPr>
            <p:spPr>
              <a:xfrm>
                <a:off x="1100860" y="3766075"/>
                <a:ext cx="2135523" cy="4385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改进措施</a:t>
                </a:r>
                <a:endPara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9" name="ïsļide"/>
              <p:cNvSpPr/>
              <p:nvPr/>
            </p:nvSpPr>
            <p:spPr bwMode="auto">
              <a:xfrm>
                <a:off x="1100860" y="4241534"/>
                <a:ext cx="2135523" cy="1023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147" name="íṩlíḍê"/>
            <p:cNvGrpSpPr/>
            <p:nvPr/>
          </p:nvGrpSpPr>
          <p:grpSpPr>
            <a:xfrm>
              <a:off x="2021092" y="1931609"/>
              <a:ext cx="1187583" cy="1612433"/>
              <a:chOff x="2021092" y="1973138"/>
              <a:chExt cx="1187583" cy="1612433"/>
            </a:xfrm>
          </p:grpSpPr>
          <p:cxnSp>
            <p:nvCxnSpPr>
              <p:cNvPr id="174" name="直接连接符 173"/>
              <p:cNvCxnSpPr>
                <a:stCxn id="176" idx="4"/>
                <a:endCxn id="175" idx="0"/>
              </p:cNvCxnSpPr>
              <p:nvPr/>
            </p:nvCxnSpPr>
            <p:spPr>
              <a:xfrm flipH="1">
                <a:off x="2614883" y="2146494"/>
                <a:ext cx="1" cy="251185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iṥliḓe"/>
              <p:cNvSpPr/>
              <p:nvPr/>
            </p:nvSpPr>
            <p:spPr>
              <a:xfrm rot="10800000" flipV="1">
                <a:off x="2021092" y="2397679"/>
                <a:ext cx="1187583" cy="1187892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22860" rIns="2286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6" name="îSļïḓê"/>
              <p:cNvSpPr/>
              <p:nvPr/>
            </p:nvSpPr>
            <p:spPr>
              <a:xfrm rot="10800000" flipV="1">
                <a:off x="2528229" y="1973138"/>
                <a:ext cx="173310" cy="1733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miter lim="400000"/>
              </a:ln>
            </p:spPr>
            <p:txBody>
              <a:bodyPr lIns="22860" rIns="2286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7" name="isḻiḍé"/>
              <p:cNvSpPr/>
              <p:nvPr/>
            </p:nvSpPr>
            <p:spPr>
              <a:xfrm>
                <a:off x="2292601" y="2673892"/>
                <a:ext cx="644564" cy="635466"/>
              </a:xfrm>
              <a:custGeom>
                <a:avLst/>
                <a:gdLst>
                  <a:gd name="T0" fmla="*/ 9596 w 11070"/>
                  <a:gd name="T1" fmla="*/ 8185 h 10912"/>
                  <a:gd name="T2" fmla="*/ 10120 w 11070"/>
                  <a:gd name="T3" fmla="*/ 6968 h 10912"/>
                  <a:gd name="T4" fmla="*/ 9015 w 11070"/>
                  <a:gd name="T5" fmla="*/ 7101 h 10912"/>
                  <a:gd name="T6" fmla="*/ 9369 w 11070"/>
                  <a:gd name="T7" fmla="*/ 6293 h 10912"/>
                  <a:gd name="T8" fmla="*/ 9209 w 11070"/>
                  <a:gd name="T9" fmla="*/ 5901 h 10912"/>
                  <a:gd name="T10" fmla="*/ 8324 w 11070"/>
                  <a:gd name="T11" fmla="*/ 6274 h 10912"/>
                  <a:gd name="T12" fmla="*/ 8312 w 11070"/>
                  <a:gd name="T13" fmla="*/ 4908 h 10912"/>
                  <a:gd name="T14" fmla="*/ 7446 w 11070"/>
                  <a:gd name="T15" fmla="*/ 5492 h 10912"/>
                  <a:gd name="T16" fmla="*/ 5971 w 11070"/>
                  <a:gd name="T17" fmla="*/ 1863 h 10912"/>
                  <a:gd name="T18" fmla="*/ 3079 w 11070"/>
                  <a:gd name="T19" fmla="*/ 581 h 10912"/>
                  <a:gd name="T20" fmla="*/ 4232 w 11070"/>
                  <a:gd name="T21" fmla="*/ 1462 h 10912"/>
                  <a:gd name="T22" fmla="*/ 3224 w 11070"/>
                  <a:gd name="T23" fmla="*/ 1760 h 10912"/>
                  <a:gd name="T24" fmla="*/ 5755 w 11070"/>
                  <a:gd name="T25" fmla="*/ 2283 h 10912"/>
                  <a:gd name="T26" fmla="*/ 6897 w 11070"/>
                  <a:gd name="T27" fmla="*/ 5108 h 10912"/>
                  <a:gd name="T28" fmla="*/ 5336 w 11070"/>
                  <a:gd name="T29" fmla="*/ 3626 h 10912"/>
                  <a:gd name="T30" fmla="*/ 4675 w 11070"/>
                  <a:gd name="T31" fmla="*/ 3549 h 10912"/>
                  <a:gd name="T32" fmla="*/ 3666 w 11070"/>
                  <a:gd name="T33" fmla="*/ 4573 h 10912"/>
                  <a:gd name="T34" fmla="*/ 3764 w 11070"/>
                  <a:gd name="T35" fmla="*/ 5214 h 10912"/>
                  <a:gd name="T36" fmla="*/ 5230 w 11070"/>
                  <a:gd name="T37" fmla="*/ 6842 h 10912"/>
                  <a:gd name="T38" fmla="*/ 2296 w 11070"/>
                  <a:gd name="T39" fmla="*/ 5737 h 10912"/>
                  <a:gd name="T40" fmla="*/ 1554 w 11070"/>
                  <a:gd name="T41" fmla="*/ 3285 h 10912"/>
                  <a:gd name="T42" fmla="*/ 964 w 11070"/>
                  <a:gd name="T43" fmla="*/ 3171 h 10912"/>
                  <a:gd name="T44" fmla="*/ 194 w 11070"/>
                  <a:gd name="T45" fmla="*/ 4898 h 10912"/>
                  <a:gd name="T46" fmla="*/ 1879 w 11070"/>
                  <a:gd name="T47" fmla="*/ 5957 h 10912"/>
                  <a:gd name="T48" fmla="*/ 3154 w 11070"/>
                  <a:gd name="T49" fmla="*/ 7888 h 10912"/>
                  <a:gd name="T50" fmla="*/ 5235 w 11070"/>
                  <a:gd name="T51" fmla="*/ 8022 h 10912"/>
                  <a:gd name="T52" fmla="*/ 6317 w 11070"/>
                  <a:gd name="T53" fmla="*/ 8092 h 10912"/>
                  <a:gd name="T54" fmla="*/ 5702 w 11070"/>
                  <a:gd name="T55" fmla="*/ 8980 h 10912"/>
                  <a:gd name="T56" fmla="*/ 6823 w 11070"/>
                  <a:gd name="T57" fmla="*/ 8527 h 10912"/>
                  <a:gd name="T58" fmla="*/ 6701 w 11070"/>
                  <a:gd name="T59" fmla="*/ 9624 h 10912"/>
                  <a:gd name="T60" fmla="*/ 7320 w 11070"/>
                  <a:gd name="T61" fmla="*/ 8946 h 10912"/>
                  <a:gd name="T62" fmla="*/ 7385 w 11070"/>
                  <a:gd name="T63" fmla="*/ 10028 h 10912"/>
                  <a:gd name="T64" fmla="*/ 8339 w 11070"/>
                  <a:gd name="T65" fmla="*/ 10550 h 10912"/>
                  <a:gd name="T66" fmla="*/ 8987 w 11070"/>
                  <a:gd name="T67" fmla="*/ 10793 h 10912"/>
                  <a:gd name="T68" fmla="*/ 9928 w 11070"/>
                  <a:gd name="T69" fmla="*/ 9950 h 10912"/>
                  <a:gd name="T70" fmla="*/ 10572 w 11070"/>
                  <a:gd name="T71" fmla="*/ 9196 h 10912"/>
                  <a:gd name="T72" fmla="*/ 5511 w 11070"/>
                  <a:gd name="T73" fmla="*/ 1754 h 10912"/>
                  <a:gd name="T74" fmla="*/ 4792 w 11070"/>
                  <a:gd name="T75" fmla="*/ 1644 h 10912"/>
                  <a:gd name="T76" fmla="*/ 4765 w 11070"/>
                  <a:gd name="T77" fmla="*/ 638 h 10912"/>
                  <a:gd name="T78" fmla="*/ 1766 w 11070"/>
                  <a:gd name="T79" fmla="*/ 5498 h 10912"/>
                  <a:gd name="T80" fmla="*/ 683 w 11070"/>
                  <a:gd name="T81" fmla="*/ 3776 h 10912"/>
                  <a:gd name="T82" fmla="*/ 1996 w 11070"/>
                  <a:gd name="T83" fmla="*/ 3862 h 10912"/>
                  <a:gd name="T84" fmla="*/ 4639 w 11070"/>
                  <a:gd name="T85" fmla="*/ 5841 h 10912"/>
                  <a:gd name="T86" fmla="*/ 6367 w 11070"/>
                  <a:gd name="T87" fmla="*/ 5161 h 10912"/>
                  <a:gd name="T88" fmla="*/ 6394 w 11070"/>
                  <a:gd name="T89" fmla="*/ 7358 h 10912"/>
                  <a:gd name="T90" fmla="*/ 6361 w 11070"/>
                  <a:gd name="T91" fmla="*/ 6163 h 10912"/>
                  <a:gd name="T92" fmla="*/ 7441 w 11070"/>
                  <a:gd name="T93" fmla="*/ 6259 h 10912"/>
                  <a:gd name="T94" fmla="*/ 7136 w 11070"/>
                  <a:gd name="T95" fmla="*/ 8175 h 10912"/>
                  <a:gd name="T96" fmla="*/ 8305 w 11070"/>
                  <a:gd name="T97" fmla="*/ 6952 h 10912"/>
                  <a:gd name="T98" fmla="*/ 8397 w 11070"/>
                  <a:gd name="T99" fmla="*/ 8936 h 10912"/>
                  <a:gd name="T100" fmla="*/ 9102 w 11070"/>
                  <a:gd name="T101" fmla="*/ 8202 h 10912"/>
                  <a:gd name="T102" fmla="*/ 8735 w 11070"/>
                  <a:gd name="T103" fmla="*/ 10547 h 10912"/>
                  <a:gd name="T104" fmla="*/ 8674 w 11070"/>
                  <a:gd name="T105" fmla="*/ 9669 h 10912"/>
                  <a:gd name="T106" fmla="*/ 9089 w 11070"/>
                  <a:gd name="T107" fmla="*/ 10191 h 10912"/>
                  <a:gd name="T108" fmla="*/ 8751 w 11070"/>
                  <a:gd name="T109" fmla="*/ 9248 h 10912"/>
                  <a:gd name="T110" fmla="*/ 9704 w 11070"/>
                  <a:gd name="T111" fmla="*/ 9677 h 10912"/>
                  <a:gd name="T112" fmla="*/ 10262 w 11070"/>
                  <a:gd name="T113" fmla="*/ 8976 h 10912"/>
                  <a:gd name="T114" fmla="*/ 10672 w 11070"/>
                  <a:gd name="T115" fmla="*/ 8548 h 10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070" h="10912">
                    <a:moveTo>
                      <a:pt x="11011" y="8422"/>
                    </a:moveTo>
                    <a:cubicBezTo>
                      <a:pt x="10955" y="8283"/>
                      <a:pt x="10825" y="8197"/>
                      <a:pt x="10674" y="8196"/>
                    </a:cubicBezTo>
                    <a:lnTo>
                      <a:pt x="9596" y="8185"/>
                    </a:lnTo>
                    <a:cubicBezTo>
                      <a:pt x="9541" y="8017"/>
                      <a:pt x="9463" y="7841"/>
                      <a:pt x="9366" y="7660"/>
                    </a:cubicBezTo>
                    <a:cubicBezTo>
                      <a:pt x="9580" y="7632"/>
                      <a:pt x="9858" y="7538"/>
                      <a:pt x="10132" y="7281"/>
                    </a:cubicBezTo>
                    <a:cubicBezTo>
                      <a:pt x="10216" y="7202"/>
                      <a:pt x="10210" y="7062"/>
                      <a:pt x="10120" y="6968"/>
                    </a:cubicBezTo>
                    <a:cubicBezTo>
                      <a:pt x="10030" y="6875"/>
                      <a:pt x="9890" y="6862"/>
                      <a:pt x="9806" y="6941"/>
                    </a:cubicBezTo>
                    <a:cubicBezTo>
                      <a:pt x="9506" y="7223"/>
                      <a:pt x="9221" y="7236"/>
                      <a:pt x="9102" y="7227"/>
                    </a:cubicBezTo>
                    <a:cubicBezTo>
                      <a:pt x="9074" y="7186"/>
                      <a:pt x="9045" y="7143"/>
                      <a:pt x="9015" y="7101"/>
                    </a:cubicBezTo>
                    <a:cubicBezTo>
                      <a:pt x="9224" y="7031"/>
                      <a:pt x="9490" y="6888"/>
                      <a:pt x="9726" y="6598"/>
                    </a:cubicBezTo>
                    <a:cubicBezTo>
                      <a:pt x="9798" y="6509"/>
                      <a:pt x="9777" y="6369"/>
                      <a:pt x="9679" y="6284"/>
                    </a:cubicBezTo>
                    <a:cubicBezTo>
                      <a:pt x="9580" y="6201"/>
                      <a:pt x="9441" y="6203"/>
                      <a:pt x="9369" y="6293"/>
                    </a:cubicBezTo>
                    <a:cubicBezTo>
                      <a:pt x="9131" y="6586"/>
                      <a:pt x="8864" y="6681"/>
                      <a:pt x="8715" y="6711"/>
                    </a:cubicBezTo>
                    <a:cubicBezTo>
                      <a:pt x="8691" y="6682"/>
                      <a:pt x="8667" y="6653"/>
                      <a:pt x="8642" y="6626"/>
                    </a:cubicBezTo>
                    <a:cubicBezTo>
                      <a:pt x="8816" y="6509"/>
                      <a:pt x="9046" y="6292"/>
                      <a:pt x="9209" y="5901"/>
                    </a:cubicBezTo>
                    <a:cubicBezTo>
                      <a:pt x="9254" y="5793"/>
                      <a:pt x="9197" y="5658"/>
                      <a:pt x="9084" y="5599"/>
                    </a:cubicBezTo>
                    <a:cubicBezTo>
                      <a:pt x="8970" y="5541"/>
                      <a:pt x="8841" y="5579"/>
                      <a:pt x="8796" y="5687"/>
                    </a:cubicBezTo>
                    <a:cubicBezTo>
                      <a:pt x="8649" y="6042"/>
                      <a:pt x="8442" y="6206"/>
                      <a:pt x="8324" y="6274"/>
                    </a:cubicBezTo>
                    <a:cubicBezTo>
                      <a:pt x="8294" y="6243"/>
                      <a:pt x="8264" y="6212"/>
                      <a:pt x="8232" y="6182"/>
                    </a:cubicBezTo>
                    <a:cubicBezTo>
                      <a:pt x="8429" y="5994"/>
                      <a:pt x="8641" y="5659"/>
                      <a:pt x="8564" y="5126"/>
                    </a:cubicBezTo>
                    <a:cubicBezTo>
                      <a:pt x="8546" y="5003"/>
                      <a:pt x="8434" y="4906"/>
                      <a:pt x="8312" y="4908"/>
                    </a:cubicBezTo>
                    <a:cubicBezTo>
                      <a:pt x="8191" y="4911"/>
                      <a:pt x="8107" y="5012"/>
                      <a:pt x="8125" y="5134"/>
                    </a:cubicBezTo>
                    <a:cubicBezTo>
                      <a:pt x="8179" y="5509"/>
                      <a:pt x="8022" y="5738"/>
                      <a:pt x="7890" y="5859"/>
                    </a:cubicBezTo>
                    <a:cubicBezTo>
                      <a:pt x="7745" y="5730"/>
                      <a:pt x="7596" y="5607"/>
                      <a:pt x="7446" y="5492"/>
                    </a:cubicBezTo>
                    <a:lnTo>
                      <a:pt x="7914" y="3123"/>
                    </a:lnTo>
                    <a:cubicBezTo>
                      <a:pt x="7934" y="3022"/>
                      <a:pt x="7886" y="2921"/>
                      <a:pt x="7796" y="2871"/>
                    </a:cubicBezTo>
                    <a:lnTo>
                      <a:pt x="5971" y="1863"/>
                    </a:lnTo>
                    <a:cubicBezTo>
                      <a:pt x="6057" y="1578"/>
                      <a:pt x="6027" y="1267"/>
                      <a:pt x="5882" y="982"/>
                    </a:cubicBezTo>
                    <a:cubicBezTo>
                      <a:pt x="5692" y="606"/>
                      <a:pt x="5334" y="317"/>
                      <a:pt x="4899" y="187"/>
                    </a:cubicBezTo>
                    <a:cubicBezTo>
                      <a:pt x="4270" y="0"/>
                      <a:pt x="3487" y="169"/>
                      <a:pt x="3079" y="581"/>
                    </a:cubicBezTo>
                    <a:cubicBezTo>
                      <a:pt x="3021" y="640"/>
                      <a:pt x="2997" y="723"/>
                      <a:pt x="3017" y="803"/>
                    </a:cubicBezTo>
                    <a:cubicBezTo>
                      <a:pt x="3037" y="883"/>
                      <a:pt x="3097" y="947"/>
                      <a:pt x="3176" y="972"/>
                    </a:cubicBezTo>
                    <a:cubicBezTo>
                      <a:pt x="3630" y="1115"/>
                      <a:pt x="4004" y="1290"/>
                      <a:pt x="4232" y="1462"/>
                    </a:cubicBezTo>
                    <a:cubicBezTo>
                      <a:pt x="4089" y="1516"/>
                      <a:pt x="3852" y="1558"/>
                      <a:pt x="3496" y="1500"/>
                    </a:cubicBezTo>
                    <a:cubicBezTo>
                      <a:pt x="3424" y="1487"/>
                      <a:pt x="3349" y="1511"/>
                      <a:pt x="3295" y="1562"/>
                    </a:cubicBezTo>
                    <a:cubicBezTo>
                      <a:pt x="3241" y="1613"/>
                      <a:pt x="3215" y="1686"/>
                      <a:pt x="3224" y="1760"/>
                    </a:cubicBezTo>
                    <a:cubicBezTo>
                      <a:pt x="3262" y="2098"/>
                      <a:pt x="3731" y="2637"/>
                      <a:pt x="4222" y="2783"/>
                    </a:cubicBezTo>
                    <a:cubicBezTo>
                      <a:pt x="4360" y="2825"/>
                      <a:pt x="4499" y="2843"/>
                      <a:pt x="4635" y="2843"/>
                    </a:cubicBezTo>
                    <a:cubicBezTo>
                      <a:pt x="5075" y="2842"/>
                      <a:pt x="5491" y="2633"/>
                      <a:pt x="5755" y="2283"/>
                    </a:cubicBezTo>
                    <a:lnTo>
                      <a:pt x="7417" y="3201"/>
                    </a:lnTo>
                    <a:lnTo>
                      <a:pt x="7026" y="5191"/>
                    </a:lnTo>
                    <a:cubicBezTo>
                      <a:pt x="6984" y="5162"/>
                      <a:pt x="6940" y="5135"/>
                      <a:pt x="6897" y="5108"/>
                    </a:cubicBezTo>
                    <a:lnTo>
                      <a:pt x="6835" y="5070"/>
                    </a:lnTo>
                    <a:cubicBezTo>
                      <a:pt x="6804" y="4748"/>
                      <a:pt x="6626" y="4437"/>
                      <a:pt x="6296" y="4121"/>
                    </a:cubicBezTo>
                    <a:cubicBezTo>
                      <a:pt x="6026" y="3862"/>
                      <a:pt x="5682" y="3707"/>
                      <a:pt x="5336" y="3626"/>
                    </a:cubicBezTo>
                    <a:cubicBezTo>
                      <a:pt x="5387" y="3501"/>
                      <a:pt x="5362" y="3351"/>
                      <a:pt x="5260" y="3249"/>
                    </a:cubicBezTo>
                    <a:cubicBezTo>
                      <a:pt x="5125" y="3116"/>
                      <a:pt x="4906" y="3116"/>
                      <a:pt x="4771" y="3252"/>
                    </a:cubicBezTo>
                    <a:cubicBezTo>
                      <a:pt x="4690" y="3333"/>
                      <a:pt x="4659" y="3444"/>
                      <a:pt x="4675" y="3549"/>
                    </a:cubicBezTo>
                    <a:cubicBezTo>
                      <a:pt x="4267" y="3549"/>
                      <a:pt x="3936" y="3636"/>
                      <a:pt x="3834" y="3742"/>
                    </a:cubicBezTo>
                    <a:cubicBezTo>
                      <a:pt x="3671" y="3912"/>
                      <a:pt x="3661" y="4344"/>
                      <a:pt x="3665" y="4523"/>
                    </a:cubicBezTo>
                    <a:cubicBezTo>
                      <a:pt x="3665" y="4538"/>
                      <a:pt x="3666" y="4556"/>
                      <a:pt x="3666" y="4573"/>
                    </a:cubicBezTo>
                    <a:cubicBezTo>
                      <a:pt x="3556" y="4552"/>
                      <a:pt x="3439" y="4583"/>
                      <a:pt x="3354" y="4668"/>
                    </a:cubicBezTo>
                    <a:cubicBezTo>
                      <a:pt x="3220" y="4803"/>
                      <a:pt x="3220" y="5022"/>
                      <a:pt x="3356" y="5157"/>
                    </a:cubicBezTo>
                    <a:cubicBezTo>
                      <a:pt x="3467" y="5267"/>
                      <a:pt x="3634" y="5286"/>
                      <a:pt x="3764" y="5214"/>
                    </a:cubicBezTo>
                    <a:cubicBezTo>
                      <a:pt x="3851" y="5536"/>
                      <a:pt x="4014" y="5896"/>
                      <a:pt x="4312" y="6182"/>
                    </a:cubicBezTo>
                    <a:cubicBezTo>
                      <a:pt x="4577" y="6436"/>
                      <a:pt x="4840" y="6592"/>
                      <a:pt x="5100" y="6652"/>
                    </a:cubicBezTo>
                    <a:lnTo>
                      <a:pt x="5230" y="6842"/>
                    </a:lnTo>
                    <a:cubicBezTo>
                      <a:pt x="5257" y="6882"/>
                      <a:pt x="5285" y="6922"/>
                      <a:pt x="5313" y="6962"/>
                    </a:cubicBezTo>
                    <a:lnTo>
                      <a:pt x="3227" y="7392"/>
                    </a:lnTo>
                    <a:lnTo>
                      <a:pt x="2296" y="5737"/>
                    </a:lnTo>
                    <a:cubicBezTo>
                      <a:pt x="2751" y="5388"/>
                      <a:pt x="2961" y="4780"/>
                      <a:pt x="2784" y="4201"/>
                    </a:cubicBezTo>
                    <a:cubicBezTo>
                      <a:pt x="2632" y="3711"/>
                      <a:pt x="2090" y="3246"/>
                      <a:pt x="1751" y="3211"/>
                    </a:cubicBezTo>
                    <a:cubicBezTo>
                      <a:pt x="1677" y="3203"/>
                      <a:pt x="1605" y="3230"/>
                      <a:pt x="1554" y="3285"/>
                    </a:cubicBezTo>
                    <a:cubicBezTo>
                      <a:pt x="1504" y="3338"/>
                      <a:pt x="1481" y="3413"/>
                      <a:pt x="1494" y="3486"/>
                    </a:cubicBezTo>
                    <a:cubicBezTo>
                      <a:pt x="1555" y="3843"/>
                      <a:pt x="1515" y="4080"/>
                      <a:pt x="1462" y="4223"/>
                    </a:cubicBezTo>
                    <a:cubicBezTo>
                      <a:pt x="1287" y="3995"/>
                      <a:pt x="1110" y="3623"/>
                      <a:pt x="964" y="3171"/>
                    </a:cubicBezTo>
                    <a:cubicBezTo>
                      <a:pt x="939" y="3092"/>
                      <a:pt x="874" y="3033"/>
                      <a:pt x="794" y="3015"/>
                    </a:cubicBezTo>
                    <a:cubicBezTo>
                      <a:pt x="714" y="2996"/>
                      <a:pt x="630" y="3020"/>
                      <a:pt x="571" y="3078"/>
                    </a:cubicBezTo>
                    <a:cubicBezTo>
                      <a:pt x="164" y="3487"/>
                      <a:pt x="0" y="4271"/>
                      <a:pt x="194" y="4898"/>
                    </a:cubicBezTo>
                    <a:cubicBezTo>
                      <a:pt x="327" y="5332"/>
                      <a:pt x="620" y="5688"/>
                      <a:pt x="997" y="5876"/>
                    </a:cubicBezTo>
                    <a:cubicBezTo>
                      <a:pt x="1176" y="5965"/>
                      <a:pt x="1364" y="6008"/>
                      <a:pt x="1549" y="6008"/>
                    </a:cubicBezTo>
                    <a:cubicBezTo>
                      <a:pt x="1660" y="6008"/>
                      <a:pt x="1771" y="5991"/>
                      <a:pt x="1879" y="5957"/>
                    </a:cubicBezTo>
                    <a:lnTo>
                      <a:pt x="2901" y="7773"/>
                    </a:lnTo>
                    <a:cubicBezTo>
                      <a:pt x="2943" y="7848"/>
                      <a:pt x="3024" y="7893"/>
                      <a:pt x="3107" y="7893"/>
                    </a:cubicBezTo>
                    <a:cubicBezTo>
                      <a:pt x="3122" y="7893"/>
                      <a:pt x="3139" y="7892"/>
                      <a:pt x="3154" y="7888"/>
                    </a:cubicBezTo>
                    <a:lnTo>
                      <a:pt x="5636" y="7377"/>
                    </a:lnTo>
                    <a:cubicBezTo>
                      <a:pt x="5745" y="7507"/>
                      <a:pt x="5861" y="7636"/>
                      <a:pt x="5982" y="7762"/>
                    </a:cubicBezTo>
                    <a:cubicBezTo>
                      <a:pt x="5867" y="7898"/>
                      <a:pt x="5635" y="8081"/>
                      <a:pt x="5235" y="8022"/>
                    </a:cubicBezTo>
                    <a:cubicBezTo>
                      <a:pt x="5112" y="8005"/>
                      <a:pt x="5011" y="8087"/>
                      <a:pt x="5010" y="8208"/>
                    </a:cubicBezTo>
                    <a:cubicBezTo>
                      <a:pt x="5007" y="8330"/>
                      <a:pt x="5105" y="8442"/>
                      <a:pt x="5227" y="8460"/>
                    </a:cubicBezTo>
                    <a:cubicBezTo>
                      <a:pt x="5796" y="8543"/>
                      <a:pt x="6137" y="8296"/>
                      <a:pt x="6317" y="8092"/>
                    </a:cubicBezTo>
                    <a:cubicBezTo>
                      <a:pt x="6345" y="8118"/>
                      <a:pt x="6373" y="8145"/>
                      <a:pt x="6402" y="8170"/>
                    </a:cubicBezTo>
                    <a:cubicBezTo>
                      <a:pt x="6356" y="8270"/>
                      <a:pt x="6203" y="8521"/>
                      <a:pt x="5790" y="8693"/>
                    </a:cubicBezTo>
                    <a:cubicBezTo>
                      <a:pt x="5682" y="8738"/>
                      <a:pt x="5643" y="8866"/>
                      <a:pt x="5702" y="8980"/>
                    </a:cubicBezTo>
                    <a:cubicBezTo>
                      <a:pt x="5761" y="9093"/>
                      <a:pt x="5896" y="9150"/>
                      <a:pt x="6003" y="9106"/>
                    </a:cubicBezTo>
                    <a:cubicBezTo>
                      <a:pt x="6442" y="8923"/>
                      <a:pt x="6661" y="8656"/>
                      <a:pt x="6765" y="8480"/>
                    </a:cubicBezTo>
                    <a:cubicBezTo>
                      <a:pt x="6785" y="8496"/>
                      <a:pt x="6805" y="8511"/>
                      <a:pt x="6823" y="8527"/>
                    </a:cubicBezTo>
                    <a:cubicBezTo>
                      <a:pt x="6815" y="8632"/>
                      <a:pt x="6757" y="8971"/>
                      <a:pt x="6395" y="9266"/>
                    </a:cubicBezTo>
                    <a:cubicBezTo>
                      <a:pt x="6306" y="9338"/>
                      <a:pt x="6302" y="9477"/>
                      <a:pt x="6387" y="9576"/>
                    </a:cubicBezTo>
                    <a:cubicBezTo>
                      <a:pt x="6471" y="9674"/>
                      <a:pt x="6612" y="9696"/>
                      <a:pt x="6701" y="9624"/>
                    </a:cubicBezTo>
                    <a:cubicBezTo>
                      <a:pt x="7032" y="9354"/>
                      <a:pt x="7171" y="9044"/>
                      <a:pt x="7229" y="8826"/>
                    </a:cubicBezTo>
                    <a:cubicBezTo>
                      <a:pt x="7256" y="8844"/>
                      <a:pt x="7284" y="8863"/>
                      <a:pt x="7312" y="8882"/>
                    </a:cubicBezTo>
                    <a:cubicBezTo>
                      <a:pt x="7312" y="8903"/>
                      <a:pt x="7314" y="8924"/>
                      <a:pt x="7320" y="8946"/>
                    </a:cubicBezTo>
                    <a:cubicBezTo>
                      <a:pt x="7325" y="8967"/>
                      <a:pt x="7402" y="9323"/>
                      <a:pt x="7044" y="9703"/>
                    </a:cubicBezTo>
                    <a:cubicBezTo>
                      <a:pt x="6965" y="9786"/>
                      <a:pt x="6979" y="9926"/>
                      <a:pt x="7072" y="10016"/>
                    </a:cubicBezTo>
                    <a:cubicBezTo>
                      <a:pt x="7166" y="10106"/>
                      <a:pt x="7306" y="10111"/>
                      <a:pt x="7385" y="10028"/>
                    </a:cubicBezTo>
                    <a:cubicBezTo>
                      <a:pt x="7687" y="9708"/>
                      <a:pt x="7762" y="9381"/>
                      <a:pt x="7771" y="9158"/>
                    </a:cubicBezTo>
                    <a:cubicBezTo>
                      <a:pt x="7961" y="9261"/>
                      <a:pt x="8145" y="9344"/>
                      <a:pt x="8317" y="9406"/>
                    </a:cubicBezTo>
                    <a:lnTo>
                      <a:pt x="8339" y="10550"/>
                    </a:lnTo>
                    <a:cubicBezTo>
                      <a:pt x="8341" y="10701"/>
                      <a:pt x="8430" y="10830"/>
                      <a:pt x="8567" y="10885"/>
                    </a:cubicBezTo>
                    <a:cubicBezTo>
                      <a:pt x="8614" y="10903"/>
                      <a:pt x="8661" y="10912"/>
                      <a:pt x="8708" y="10912"/>
                    </a:cubicBezTo>
                    <a:cubicBezTo>
                      <a:pt x="8810" y="10912"/>
                      <a:pt x="8911" y="10871"/>
                      <a:pt x="8987" y="10793"/>
                    </a:cubicBezTo>
                    <a:lnTo>
                      <a:pt x="9341" y="10437"/>
                    </a:lnTo>
                    <a:cubicBezTo>
                      <a:pt x="9421" y="10357"/>
                      <a:pt x="9466" y="10252"/>
                      <a:pt x="9470" y="10142"/>
                    </a:cubicBezTo>
                    <a:cubicBezTo>
                      <a:pt x="9607" y="10123"/>
                      <a:pt x="9777" y="10073"/>
                      <a:pt x="9928" y="9950"/>
                    </a:cubicBezTo>
                    <a:cubicBezTo>
                      <a:pt x="10103" y="9806"/>
                      <a:pt x="10213" y="9597"/>
                      <a:pt x="10257" y="9327"/>
                    </a:cubicBezTo>
                    <a:lnTo>
                      <a:pt x="10262" y="9327"/>
                    </a:lnTo>
                    <a:cubicBezTo>
                      <a:pt x="10373" y="9327"/>
                      <a:pt x="10486" y="9282"/>
                      <a:pt x="10572" y="9196"/>
                    </a:cubicBezTo>
                    <a:lnTo>
                      <a:pt x="10926" y="8840"/>
                    </a:lnTo>
                    <a:cubicBezTo>
                      <a:pt x="11036" y="8730"/>
                      <a:pt x="11070" y="8565"/>
                      <a:pt x="11011" y="8422"/>
                    </a:cubicBezTo>
                    <a:close/>
                    <a:moveTo>
                      <a:pt x="5511" y="1754"/>
                    </a:moveTo>
                    <a:cubicBezTo>
                      <a:pt x="5345" y="2221"/>
                      <a:pt x="4838" y="2473"/>
                      <a:pt x="4359" y="2331"/>
                    </a:cubicBezTo>
                    <a:cubicBezTo>
                      <a:pt x="4175" y="2276"/>
                      <a:pt x="4001" y="2136"/>
                      <a:pt x="3877" y="1998"/>
                    </a:cubicBezTo>
                    <a:cubicBezTo>
                      <a:pt x="4504" y="1982"/>
                      <a:pt x="4760" y="1686"/>
                      <a:pt x="4792" y="1644"/>
                    </a:cubicBezTo>
                    <a:cubicBezTo>
                      <a:pt x="4859" y="1561"/>
                      <a:pt x="4861" y="1443"/>
                      <a:pt x="4797" y="1358"/>
                    </a:cubicBezTo>
                    <a:cubicBezTo>
                      <a:pt x="4586" y="1072"/>
                      <a:pt x="4181" y="849"/>
                      <a:pt x="3781" y="687"/>
                    </a:cubicBezTo>
                    <a:cubicBezTo>
                      <a:pt x="4081" y="572"/>
                      <a:pt x="4456" y="547"/>
                      <a:pt x="4765" y="638"/>
                    </a:cubicBezTo>
                    <a:cubicBezTo>
                      <a:pt x="5071" y="729"/>
                      <a:pt x="5332" y="938"/>
                      <a:pt x="5462" y="1194"/>
                    </a:cubicBezTo>
                    <a:cubicBezTo>
                      <a:pt x="5528" y="1326"/>
                      <a:pt x="5591" y="1529"/>
                      <a:pt x="5511" y="1754"/>
                    </a:cubicBezTo>
                    <a:close/>
                    <a:moveTo>
                      <a:pt x="1766" y="5498"/>
                    </a:moveTo>
                    <a:cubicBezTo>
                      <a:pt x="1542" y="5578"/>
                      <a:pt x="1337" y="5518"/>
                      <a:pt x="1206" y="5453"/>
                    </a:cubicBezTo>
                    <a:cubicBezTo>
                      <a:pt x="948" y="5326"/>
                      <a:pt x="738" y="5066"/>
                      <a:pt x="643" y="4761"/>
                    </a:cubicBezTo>
                    <a:cubicBezTo>
                      <a:pt x="548" y="4452"/>
                      <a:pt x="571" y="4077"/>
                      <a:pt x="683" y="3776"/>
                    </a:cubicBezTo>
                    <a:cubicBezTo>
                      <a:pt x="850" y="4174"/>
                      <a:pt x="1075" y="4577"/>
                      <a:pt x="1363" y="4787"/>
                    </a:cubicBezTo>
                    <a:cubicBezTo>
                      <a:pt x="1450" y="4850"/>
                      <a:pt x="1567" y="4847"/>
                      <a:pt x="1650" y="4780"/>
                    </a:cubicBezTo>
                    <a:cubicBezTo>
                      <a:pt x="1690" y="4747"/>
                      <a:pt x="1985" y="4487"/>
                      <a:pt x="1996" y="3862"/>
                    </a:cubicBezTo>
                    <a:cubicBezTo>
                      <a:pt x="2135" y="3985"/>
                      <a:pt x="2276" y="4158"/>
                      <a:pt x="2332" y="4341"/>
                    </a:cubicBezTo>
                    <a:cubicBezTo>
                      <a:pt x="2480" y="4820"/>
                      <a:pt x="2231" y="5327"/>
                      <a:pt x="1766" y="5498"/>
                    </a:cubicBezTo>
                    <a:close/>
                    <a:moveTo>
                      <a:pt x="4639" y="5841"/>
                    </a:moveTo>
                    <a:cubicBezTo>
                      <a:pt x="4066" y="5293"/>
                      <a:pt x="4105" y="4309"/>
                      <a:pt x="4176" y="4078"/>
                    </a:cubicBezTo>
                    <a:cubicBezTo>
                      <a:pt x="4419" y="3999"/>
                      <a:pt x="5411" y="3927"/>
                      <a:pt x="5969" y="4459"/>
                    </a:cubicBezTo>
                    <a:cubicBezTo>
                      <a:pt x="6228" y="4708"/>
                      <a:pt x="6364" y="4945"/>
                      <a:pt x="6367" y="5161"/>
                    </a:cubicBezTo>
                    <a:cubicBezTo>
                      <a:pt x="6371" y="5370"/>
                      <a:pt x="6261" y="5584"/>
                      <a:pt x="6020" y="5836"/>
                    </a:cubicBezTo>
                    <a:cubicBezTo>
                      <a:pt x="5621" y="6251"/>
                      <a:pt x="5234" y="6409"/>
                      <a:pt x="4639" y="5841"/>
                    </a:cubicBezTo>
                    <a:close/>
                    <a:moveTo>
                      <a:pt x="6394" y="7358"/>
                    </a:moveTo>
                    <a:cubicBezTo>
                      <a:pt x="6356" y="7367"/>
                      <a:pt x="6323" y="7385"/>
                      <a:pt x="6297" y="7408"/>
                    </a:cubicBezTo>
                    <a:cubicBezTo>
                      <a:pt x="6056" y="7155"/>
                      <a:pt x="5840" y="6891"/>
                      <a:pt x="5658" y="6632"/>
                    </a:cubicBezTo>
                    <a:cubicBezTo>
                      <a:pt x="5896" y="6558"/>
                      <a:pt x="6130" y="6402"/>
                      <a:pt x="6361" y="6163"/>
                    </a:cubicBezTo>
                    <a:cubicBezTo>
                      <a:pt x="6551" y="5966"/>
                      <a:pt x="6683" y="5772"/>
                      <a:pt x="6760" y="5579"/>
                    </a:cubicBezTo>
                    <a:cubicBezTo>
                      <a:pt x="7007" y="5742"/>
                      <a:pt x="7261" y="5934"/>
                      <a:pt x="7507" y="6148"/>
                    </a:cubicBezTo>
                    <a:cubicBezTo>
                      <a:pt x="7476" y="6177"/>
                      <a:pt x="7452" y="6216"/>
                      <a:pt x="7441" y="6259"/>
                    </a:cubicBezTo>
                    <a:cubicBezTo>
                      <a:pt x="7208" y="7141"/>
                      <a:pt x="6428" y="7348"/>
                      <a:pt x="6394" y="7358"/>
                    </a:cubicBezTo>
                    <a:close/>
                    <a:moveTo>
                      <a:pt x="7210" y="8142"/>
                    </a:moveTo>
                    <a:cubicBezTo>
                      <a:pt x="7182" y="8148"/>
                      <a:pt x="7158" y="8160"/>
                      <a:pt x="7136" y="8175"/>
                    </a:cubicBezTo>
                    <a:cubicBezTo>
                      <a:pt x="6971" y="8045"/>
                      <a:pt x="6812" y="7909"/>
                      <a:pt x="6658" y="7767"/>
                    </a:cubicBezTo>
                    <a:cubicBezTo>
                      <a:pt x="6957" y="7652"/>
                      <a:pt x="7605" y="7314"/>
                      <a:pt x="7867" y="6482"/>
                    </a:cubicBezTo>
                    <a:cubicBezTo>
                      <a:pt x="8024" y="6637"/>
                      <a:pt x="8171" y="6793"/>
                      <a:pt x="8305" y="6952"/>
                    </a:cubicBezTo>
                    <a:cubicBezTo>
                      <a:pt x="8283" y="6978"/>
                      <a:pt x="8266" y="7008"/>
                      <a:pt x="8257" y="7043"/>
                    </a:cubicBezTo>
                    <a:cubicBezTo>
                      <a:pt x="8025" y="7925"/>
                      <a:pt x="7245" y="8132"/>
                      <a:pt x="7210" y="8142"/>
                    </a:cubicBezTo>
                    <a:close/>
                    <a:moveTo>
                      <a:pt x="8397" y="8936"/>
                    </a:moveTo>
                    <a:cubicBezTo>
                      <a:pt x="8151" y="8840"/>
                      <a:pt x="7874" y="8690"/>
                      <a:pt x="7588" y="8501"/>
                    </a:cubicBezTo>
                    <a:cubicBezTo>
                      <a:pt x="7897" y="8360"/>
                      <a:pt x="8392" y="8041"/>
                      <a:pt x="8642" y="7383"/>
                    </a:cubicBezTo>
                    <a:cubicBezTo>
                      <a:pt x="8843" y="7667"/>
                      <a:pt x="9001" y="7946"/>
                      <a:pt x="9102" y="8202"/>
                    </a:cubicBezTo>
                    <a:lnTo>
                      <a:pt x="8397" y="8936"/>
                    </a:lnTo>
                    <a:close/>
                    <a:moveTo>
                      <a:pt x="9089" y="10191"/>
                    </a:moveTo>
                    <a:lnTo>
                      <a:pt x="8735" y="10547"/>
                    </a:lnTo>
                    <a:cubicBezTo>
                      <a:pt x="8717" y="10565"/>
                      <a:pt x="8702" y="10561"/>
                      <a:pt x="8697" y="10560"/>
                    </a:cubicBezTo>
                    <a:cubicBezTo>
                      <a:pt x="8692" y="10557"/>
                      <a:pt x="8690" y="10556"/>
                      <a:pt x="8690" y="10546"/>
                    </a:cubicBezTo>
                    <a:lnTo>
                      <a:pt x="8674" y="9669"/>
                    </a:lnTo>
                    <a:lnTo>
                      <a:pt x="9099" y="10091"/>
                    </a:lnTo>
                    <a:cubicBezTo>
                      <a:pt x="9111" y="10103"/>
                      <a:pt x="9114" y="10121"/>
                      <a:pt x="9114" y="10132"/>
                    </a:cubicBezTo>
                    <a:cubicBezTo>
                      <a:pt x="9114" y="10146"/>
                      <a:pt x="9110" y="10169"/>
                      <a:pt x="9089" y="10191"/>
                    </a:cubicBezTo>
                    <a:close/>
                    <a:moveTo>
                      <a:pt x="9704" y="9677"/>
                    </a:moveTo>
                    <a:cubicBezTo>
                      <a:pt x="9567" y="9791"/>
                      <a:pt x="9392" y="9802"/>
                      <a:pt x="9307" y="9799"/>
                    </a:cubicBezTo>
                    <a:lnTo>
                      <a:pt x="8751" y="9248"/>
                    </a:lnTo>
                    <a:lnTo>
                      <a:pt x="9364" y="8611"/>
                    </a:lnTo>
                    <a:lnTo>
                      <a:pt x="9919" y="9162"/>
                    </a:lnTo>
                    <a:cubicBezTo>
                      <a:pt x="9901" y="9400"/>
                      <a:pt x="9829" y="9572"/>
                      <a:pt x="9704" y="9677"/>
                    </a:cubicBezTo>
                    <a:close/>
                    <a:moveTo>
                      <a:pt x="10672" y="8593"/>
                    </a:moveTo>
                    <a:lnTo>
                      <a:pt x="10320" y="8950"/>
                    </a:lnTo>
                    <a:cubicBezTo>
                      <a:pt x="10297" y="8972"/>
                      <a:pt x="10274" y="8976"/>
                      <a:pt x="10262" y="8976"/>
                    </a:cubicBezTo>
                    <a:cubicBezTo>
                      <a:pt x="10250" y="8977"/>
                      <a:pt x="10234" y="8975"/>
                      <a:pt x="10221" y="8961"/>
                    </a:cubicBezTo>
                    <a:lnTo>
                      <a:pt x="9796" y="8540"/>
                    </a:lnTo>
                    <a:lnTo>
                      <a:pt x="10672" y="8548"/>
                    </a:lnTo>
                    <a:cubicBezTo>
                      <a:pt x="10682" y="8548"/>
                      <a:pt x="10684" y="8551"/>
                      <a:pt x="10686" y="8556"/>
                    </a:cubicBezTo>
                    <a:cubicBezTo>
                      <a:pt x="10687" y="8561"/>
                      <a:pt x="10690" y="8576"/>
                      <a:pt x="10672" y="859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2000" b="1" i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8" name="î$ḻïḓe"/>
            <p:cNvSpPr txBox="1"/>
            <p:nvPr/>
          </p:nvSpPr>
          <p:spPr bwMode="auto">
            <a:xfrm>
              <a:off x="2318819" y="1560096"/>
              <a:ext cx="592128" cy="3715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文本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ïṡļïḑe"/>
            <p:cNvSpPr/>
            <p:nvPr/>
          </p:nvSpPr>
          <p:spPr>
            <a:xfrm>
              <a:off x="3719112" y="4218352"/>
              <a:ext cx="2135523" cy="4385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改进措施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50" name="ïSḷíḓè"/>
            <p:cNvGrpSpPr/>
            <p:nvPr/>
          </p:nvGrpSpPr>
          <p:grpSpPr>
            <a:xfrm>
              <a:off x="4014945" y="1931609"/>
              <a:ext cx="1543856" cy="1968800"/>
              <a:chOff x="4014945" y="1973138"/>
              <a:chExt cx="1543856" cy="1968800"/>
            </a:xfrm>
          </p:grpSpPr>
          <p:cxnSp>
            <p:nvCxnSpPr>
              <p:cNvPr id="170" name="直接连接符 169"/>
              <p:cNvCxnSpPr>
                <a:stCxn id="172" idx="4"/>
                <a:endCxn id="171" idx="0"/>
              </p:cNvCxnSpPr>
              <p:nvPr/>
            </p:nvCxnSpPr>
            <p:spPr>
              <a:xfrm>
                <a:off x="4786872" y="2146494"/>
                <a:ext cx="1" cy="251185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ïṥlíḋe"/>
              <p:cNvSpPr/>
              <p:nvPr/>
            </p:nvSpPr>
            <p:spPr>
              <a:xfrm rot="10800000" flipV="1">
                <a:off x="4014945" y="2397679"/>
                <a:ext cx="1543856" cy="1544259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22860" rIns="2286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2" name="ïšľíḍê"/>
              <p:cNvSpPr/>
              <p:nvPr/>
            </p:nvSpPr>
            <p:spPr>
              <a:xfrm rot="10800000" flipV="1">
                <a:off x="4700217" y="1973138"/>
                <a:ext cx="173310" cy="173356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400000"/>
              </a:ln>
            </p:spPr>
            <p:txBody>
              <a:bodyPr lIns="22860" rIns="2286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3" name="íśḷîḋe"/>
              <p:cNvSpPr/>
              <p:nvPr/>
            </p:nvSpPr>
            <p:spPr>
              <a:xfrm>
                <a:off x="4439735" y="2773788"/>
                <a:ext cx="694273" cy="792042"/>
              </a:xfrm>
              <a:custGeom>
                <a:avLst/>
                <a:gdLst>
                  <a:gd name="connsiteX0" fmla="*/ 60647 w 404936"/>
                  <a:gd name="connsiteY0" fmla="*/ 349702 h 461960"/>
                  <a:gd name="connsiteX1" fmla="*/ 72133 w 404936"/>
                  <a:gd name="connsiteY1" fmla="*/ 356992 h 461960"/>
                  <a:gd name="connsiteX2" fmla="*/ 74134 w 404936"/>
                  <a:gd name="connsiteY2" fmla="*/ 361612 h 461960"/>
                  <a:gd name="connsiteX3" fmla="*/ 72263 w 404936"/>
                  <a:gd name="connsiteY3" fmla="*/ 362869 h 461960"/>
                  <a:gd name="connsiteX4" fmla="*/ 38269 w 404936"/>
                  <a:gd name="connsiteY4" fmla="*/ 339085 h 461960"/>
                  <a:gd name="connsiteX5" fmla="*/ 45588 w 404936"/>
                  <a:gd name="connsiteY5" fmla="*/ 348563 h 461960"/>
                  <a:gd name="connsiteX6" fmla="*/ 38556 w 404936"/>
                  <a:gd name="connsiteY6" fmla="*/ 344131 h 461960"/>
                  <a:gd name="connsiteX7" fmla="*/ 37937 w 404936"/>
                  <a:gd name="connsiteY7" fmla="*/ 339129 h 461960"/>
                  <a:gd name="connsiteX8" fmla="*/ 205047 w 404936"/>
                  <a:gd name="connsiteY8" fmla="*/ 329264 h 461960"/>
                  <a:gd name="connsiteX9" fmla="*/ 202492 w 404936"/>
                  <a:gd name="connsiteY9" fmla="*/ 329528 h 461960"/>
                  <a:gd name="connsiteX10" fmla="*/ 200947 w 404936"/>
                  <a:gd name="connsiteY10" fmla="*/ 329369 h 461960"/>
                  <a:gd name="connsiteX11" fmla="*/ 202470 w 404936"/>
                  <a:gd name="connsiteY11" fmla="*/ 329519 h 461960"/>
                  <a:gd name="connsiteX12" fmla="*/ 26037 w 404936"/>
                  <a:gd name="connsiteY12" fmla="*/ 326244 h 461960"/>
                  <a:gd name="connsiteX13" fmla="*/ 31993 w 404936"/>
                  <a:gd name="connsiteY13" fmla="*/ 330957 h 461960"/>
                  <a:gd name="connsiteX14" fmla="*/ 34143 w 404936"/>
                  <a:gd name="connsiteY14" fmla="*/ 333742 h 461960"/>
                  <a:gd name="connsiteX15" fmla="*/ 22419 w 404936"/>
                  <a:gd name="connsiteY15" fmla="*/ 364067 h 461960"/>
                  <a:gd name="connsiteX16" fmla="*/ 73171 w 404936"/>
                  <a:gd name="connsiteY16" fmla="*/ 424661 h 461960"/>
                  <a:gd name="connsiteX17" fmla="*/ 200435 w 404936"/>
                  <a:gd name="connsiteY17" fmla="*/ 451147 h 461960"/>
                  <a:gd name="connsiteX18" fmla="*/ 327698 w 404936"/>
                  <a:gd name="connsiteY18" fmla="*/ 424661 h 461960"/>
                  <a:gd name="connsiteX19" fmla="*/ 378451 w 404936"/>
                  <a:gd name="connsiteY19" fmla="*/ 364067 h 461960"/>
                  <a:gd name="connsiteX20" fmla="*/ 368949 w 404936"/>
                  <a:gd name="connsiteY20" fmla="*/ 336258 h 461960"/>
                  <a:gd name="connsiteX21" fmla="*/ 369073 w 404936"/>
                  <a:gd name="connsiteY21" fmla="*/ 336098 h 461960"/>
                  <a:gd name="connsiteX22" fmla="*/ 377689 w 404936"/>
                  <a:gd name="connsiteY22" fmla="*/ 330007 h 461960"/>
                  <a:gd name="connsiteX23" fmla="*/ 389163 w 404936"/>
                  <a:gd name="connsiteY23" fmla="*/ 363972 h 461960"/>
                  <a:gd name="connsiteX24" fmla="*/ 332507 w 404936"/>
                  <a:gd name="connsiteY24" fmla="*/ 434188 h 461960"/>
                  <a:gd name="connsiteX25" fmla="*/ 200435 w 404936"/>
                  <a:gd name="connsiteY25" fmla="*/ 461960 h 461960"/>
                  <a:gd name="connsiteX26" fmla="*/ 68363 w 404936"/>
                  <a:gd name="connsiteY26" fmla="*/ 434236 h 461960"/>
                  <a:gd name="connsiteX27" fmla="*/ 11706 w 404936"/>
                  <a:gd name="connsiteY27" fmla="*/ 364067 h 461960"/>
                  <a:gd name="connsiteX28" fmla="*/ 26037 w 404936"/>
                  <a:gd name="connsiteY28" fmla="*/ 326244 h 461960"/>
                  <a:gd name="connsiteX29" fmla="*/ 277414 w 404936"/>
                  <a:gd name="connsiteY29" fmla="*/ 321795 h 461960"/>
                  <a:gd name="connsiteX30" fmla="*/ 276067 w 404936"/>
                  <a:gd name="connsiteY30" fmla="*/ 322240 h 461960"/>
                  <a:gd name="connsiteX31" fmla="*/ 205047 w 404936"/>
                  <a:gd name="connsiteY31" fmla="*/ 329264 h 461960"/>
                  <a:gd name="connsiteX32" fmla="*/ 127469 w 404936"/>
                  <a:gd name="connsiteY32" fmla="*/ 321784 h 461960"/>
                  <a:gd name="connsiteX33" fmla="*/ 200947 w 404936"/>
                  <a:gd name="connsiteY33" fmla="*/ 329369 h 461960"/>
                  <a:gd name="connsiteX34" fmla="*/ 128849 w 404936"/>
                  <a:gd name="connsiteY34" fmla="*/ 322240 h 461960"/>
                  <a:gd name="connsiteX35" fmla="*/ 188273 w 404936"/>
                  <a:gd name="connsiteY35" fmla="*/ 317450 h 461960"/>
                  <a:gd name="connsiteX36" fmla="*/ 202518 w 404936"/>
                  <a:gd name="connsiteY36" fmla="*/ 318854 h 461960"/>
                  <a:gd name="connsiteX37" fmla="*/ 215478 w 404936"/>
                  <a:gd name="connsiteY37" fmla="*/ 317577 h 461960"/>
                  <a:gd name="connsiteX38" fmla="*/ 202492 w 404936"/>
                  <a:gd name="connsiteY38" fmla="*/ 318909 h 461960"/>
                  <a:gd name="connsiteX39" fmla="*/ 202820 w 404936"/>
                  <a:gd name="connsiteY39" fmla="*/ 315373 h 461960"/>
                  <a:gd name="connsiteX40" fmla="*/ 203525 w 404936"/>
                  <a:gd name="connsiteY40" fmla="*/ 315438 h 461960"/>
                  <a:gd name="connsiteX41" fmla="*/ 203485 w 404936"/>
                  <a:gd name="connsiteY41" fmla="*/ 315442 h 461960"/>
                  <a:gd name="connsiteX42" fmla="*/ 104799 w 404936"/>
                  <a:gd name="connsiteY42" fmla="*/ 314292 h 461960"/>
                  <a:gd name="connsiteX43" fmla="*/ 127469 w 404936"/>
                  <a:gd name="connsiteY43" fmla="*/ 321784 h 461960"/>
                  <a:gd name="connsiteX44" fmla="*/ 125736 w 404936"/>
                  <a:gd name="connsiteY44" fmla="*/ 321605 h 461960"/>
                  <a:gd name="connsiteX45" fmla="*/ 301990 w 404936"/>
                  <a:gd name="connsiteY45" fmla="*/ 313670 h 461960"/>
                  <a:gd name="connsiteX46" fmla="*/ 279194 w 404936"/>
                  <a:gd name="connsiteY46" fmla="*/ 321611 h 461960"/>
                  <a:gd name="connsiteX47" fmla="*/ 277414 w 404936"/>
                  <a:gd name="connsiteY47" fmla="*/ 321795 h 461960"/>
                  <a:gd name="connsiteX48" fmla="*/ 29903 w 404936"/>
                  <a:gd name="connsiteY48" fmla="*/ 311618 h 461960"/>
                  <a:gd name="connsiteX49" fmla="*/ 52463 w 404936"/>
                  <a:gd name="connsiteY49" fmla="*/ 329984 h 461960"/>
                  <a:gd name="connsiteX50" fmla="*/ 53892 w 404936"/>
                  <a:gd name="connsiteY50" fmla="*/ 334842 h 461960"/>
                  <a:gd name="connsiteX51" fmla="*/ 50701 w 404936"/>
                  <a:gd name="connsiteY51" fmla="*/ 336748 h 461960"/>
                  <a:gd name="connsiteX52" fmla="*/ 48987 w 404936"/>
                  <a:gd name="connsiteY52" fmla="*/ 336319 h 461960"/>
                  <a:gd name="connsiteX53" fmla="*/ 48590 w 404936"/>
                  <a:gd name="connsiteY53" fmla="*/ 336034 h 461960"/>
                  <a:gd name="connsiteX54" fmla="*/ 31699 w 404936"/>
                  <a:gd name="connsiteY54" fmla="*/ 316888 h 461960"/>
                  <a:gd name="connsiteX55" fmla="*/ 130296 w 404936"/>
                  <a:gd name="connsiteY55" fmla="*/ 311504 h 461960"/>
                  <a:gd name="connsiteX56" fmla="*/ 188273 w 404936"/>
                  <a:gd name="connsiteY56" fmla="*/ 317450 h 461960"/>
                  <a:gd name="connsiteX57" fmla="*/ 131308 w 404936"/>
                  <a:gd name="connsiteY57" fmla="*/ 311837 h 461960"/>
                  <a:gd name="connsiteX58" fmla="*/ 274735 w 404936"/>
                  <a:gd name="connsiteY58" fmla="*/ 311497 h 461960"/>
                  <a:gd name="connsiteX59" fmla="*/ 273703 w 404936"/>
                  <a:gd name="connsiteY59" fmla="*/ 311837 h 461960"/>
                  <a:gd name="connsiteX60" fmla="*/ 215478 w 404936"/>
                  <a:gd name="connsiteY60" fmla="*/ 317577 h 461960"/>
                  <a:gd name="connsiteX61" fmla="*/ 136272 w 404936"/>
                  <a:gd name="connsiteY61" fmla="*/ 308498 h 461960"/>
                  <a:gd name="connsiteX62" fmla="*/ 202820 w 404936"/>
                  <a:gd name="connsiteY62" fmla="*/ 315373 h 461960"/>
                  <a:gd name="connsiteX63" fmla="*/ 140031 w 404936"/>
                  <a:gd name="connsiteY63" fmla="*/ 309622 h 461960"/>
                  <a:gd name="connsiteX64" fmla="*/ 270881 w 404936"/>
                  <a:gd name="connsiteY64" fmla="*/ 308479 h 461960"/>
                  <a:gd name="connsiteX65" fmla="*/ 267088 w 404936"/>
                  <a:gd name="connsiteY65" fmla="*/ 309616 h 461960"/>
                  <a:gd name="connsiteX66" fmla="*/ 203560 w 404936"/>
                  <a:gd name="connsiteY66" fmla="*/ 315441 h 461960"/>
                  <a:gd name="connsiteX67" fmla="*/ 203525 w 404936"/>
                  <a:gd name="connsiteY67" fmla="*/ 315438 h 461960"/>
                  <a:gd name="connsiteX68" fmla="*/ 194754 w 404936"/>
                  <a:gd name="connsiteY68" fmla="*/ 303836 h 461960"/>
                  <a:gd name="connsiteX69" fmla="*/ 203560 w 404936"/>
                  <a:gd name="connsiteY69" fmla="*/ 304636 h 461960"/>
                  <a:gd name="connsiteX70" fmla="*/ 211062 w 404936"/>
                  <a:gd name="connsiteY70" fmla="*/ 303954 h 461960"/>
                  <a:gd name="connsiteX71" fmla="*/ 203485 w 404936"/>
                  <a:gd name="connsiteY71" fmla="*/ 304730 h 461960"/>
                  <a:gd name="connsiteX72" fmla="*/ 299913 w 404936"/>
                  <a:gd name="connsiteY72" fmla="*/ 303202 h 461960"/>
                  <a:gd name="connsiteX73" fmla="*/ 276700 w 404936"/>
                  <a:gd name="connsiteY73" fmla="*/ 311296 h 461960"/>
                  <a:gd name="connsiteX74" fmla="*/ 274735 w 404936"/>
                  <a:gd name="connsiteY74" fmla="*/ 311497 h 461960"/>
                  <a:gd name="connsiteX75" fmla="*/ 104574 w 404936"/>
                  <a:gd name="connsiteY75" fmla="*/ 303033 h 461960"/>
                  <a:gd name="connsiteX76" fmla="*/ 130296 w 404936"/>
                  <a:gd name="connsiteY76" fmla="*/ 311504 h 461960"/>
                  <a:gd name="connsiteX77" fmla="*/ 128266 w 404936"/>
                  <a:gd name="connsiteY77" fmla="*/ 311296 h 461960"/>
                  <a:gd name="connsiteX78" fmla="*/ 291626 w 404936"/>
                  <a:gd name="connsiteY78" fmla="*/ 302261 h 461960"/>
                  <a:gd name="connsiteX79" fmla="*/ 275032 w 404936"/>
                  <a:gd name="connsiteY79" fmla="*/ 308051 h 461960"/>
                  <a:gd name="connsiteX80" fmla="*/ 270881 w 404936"/>
                  <a:gd name="connsiteY80" fmla="*/ 308479 h 461960"/>
                  <a:gd name="connsiteX81" fmla="*/ 114940 w 404936"/>
                  <a:gd name="connsiteY81" fmla="*/ 302120 h 461960"/>
                  <a:gd name="connsiteX82" fmla="*/ 136272 w 404936"/>
                  <a:gd name="connsiteY82" fmla="*/ 308498 h 461960"/>
                  <a:gd name="connsiteX83" fmla="*/ 131938 w 404936"/>
                  <a:gd name="connsiteY83" fmla="*/ 308051 h 461960"/>
                  <a:gd name="connsiteX84" fmla="*/ 341887 w 404936"/>
                  <a:gd name="connsiteY84" fmla="*/ 299770 h 461960"/>
                  <a:gd name="connsiteX85" fmla="*/ 339448 w 404936"/>
                  <a:gd name="connsiteY85" fmla="*/ 301285 h 461960"/>
                  <a:gd name="connsiteX86" fmla="*/ 301990 w 404936"/>
                  <a:gd name="connsiteY86" fmla="*/ 313670 h 461960"/>
                  <a:gd name="connsiteX87" fmla="*/ 62728 w 404936"/>
                  <a:gd name="connsiteY87" fmla="*/ 299596 h 461960"/>
                  <a:gd name="connsiteX88" fmla="*/ 104799 w 404936"/>
                  <a:gd name="connsiteY88" fmla="*/ 314292 h 461960"/>
                  <a:gd name="connsiteX89" fmla="*/ 65445 w 404936"/>
                  <a:gd name="connsiteY89" fmla="*/ 301285 h 461960"/>
                  <a:gd name="connsiteX90" fmla="*/ 139107 w 404936"/>
                  <a:gd name="connsiteY90" fmla="*/ 298137 h 461960"/>
                  <a:gd name="connsiteX91" fmla="*/ 194754 w 404936"/>
                  <a:gd name="connsiteY91" fmla="*/ 303836 h 461960"/>
                  <a:gd name="connsiteX92" fmla="*/ 142186 w 404936"/>
                  <a:gd name="connsiteY92" fmla="*/ 299056 h 461960"/>
                  <a:gd name="connsiteX93" fmla="*/ 268052 w 404936"/>
                  <a:gd name="connsiteY93" fmla="*/ 298118 h 461960"/>
                  <a:gd name="connsiteX94" fmla="*/ 264910 w 404936"/>
                  <a:gd name="connsiteY94" fmla="*/ 299056 h 461960"/>
                  <a:gd name="connsiteX95" fmla="*/ 211062 w 404936"/>
                  <a:gd name="connsiteY95" fmla="*/ 303954 h 461960"/>
                  <a:gd name="connsiteX96" fmla="*/ 57075 w 404936"/>
                  <a:gd name="connsiteY96" fmla="*/ 296081 h 461960"/>
                  <a:gd name="connsiteX97" fmla="*/ 62728 w 404936"/>
                  <a:gd name="connsiteY97" fmla="*/ 299596 h 461960"/>
                  <a:gd name="connsiteX98" fmla="*/ 60624 w 404936"/>
                  <a:gd name="connsiteY98" fmla="*/ 298861 h 461960"/>
                  <a:gd name="connsiteX99" fmla="*/ 348543 w 404936"/>
                  <a:gd name="connsiteY99" fmla="*/ 295636 h 461960"/>
                  <a:gd name="connsiteX100" fmla="*/ 344360 w 404936"/>
                  <a:gd name="connsiteY100" fmla="*/ 298909 h 461960"/>
                  <a:gd name="connsiteX101" fmla="*/ 341887 w 404936"/>
                  <a:gd name="connsiteY101" fmla="*/ 299770 h 461960"/>
                  <a:gd name="connsiteX102" fmla="*/ 289868 w 404936"/>
                  <a:gd name="connsiteY102" fmla="*/ 291610 h 461960"/>
                  <a:gd name="connsiteX103" fmla="*/ 272473 w 404936"/>
                  <a:gd name="connsiteY103" fmla="*/ 297665 h 461960"/>
                  <a:gd name="connsiteX104" fmla="*/ 268052 w 404936"/>
                  <a:gd name="connsiteY104" fmla="*/ 298118 h 461960"/>
                  <a:gd name="connsiteX105" fmla="*/ 116424 w 404936"/>
                  <a:gd name="connsiteY105" fmla="*/ 291373 h 461960"/>
                  <a:gd name="connsiteX106" fmla="*/ 139107 w 404936"/>
                  <a:gd name="connsiteY106" fmla="*/ 298137 h 461960"/>
                  <a:gd name="connsiteX107" fmla="*/ 134498 w 404936"/>
                  <a:gd name="connsiteY107" fmla="*/ 297665 h 461960"/>
                  <a:gd name="connsiteX108" fmla="*/ 68330 w 404936"/>
                  <a:gd name="connsiteY108" fmla="*/ 290393 h 461960"/>
                  <a:gd name="connsiteX109" fmla="*/ 104574 w 404936"/>
                  <a:gd name="connsiteY109" fmla="*/ 303033 h 461960"/>
                  <a:gd name="connsiteX110" fmla="*/ 70207 w 404936"/>
                  <a:gd name="connsiteY110" fmla="*/ 291715 h 461960"/>
                  <a:gd name="connsiteX111" fmla="*/ 336660 w 404936"/>
                  <a:gd name="connsiteY111" fmla="*/ 290390 h 461960"/>
                  <a:gd name="connsiteX112" fmla="*/ 334780 w 404936"/>
                  <a:gd name="connsiteY112" fmla="*/ 291715 h 461960"/>
                  <a:gd name="connsiteX113" fmla="*/ 299913 w 404936"/>
                  <a:gd name="connsiteY113" fmla="*/ 303202 h 461960"/>
                  <a:gd name="connsiteX114" fmla="*/ 78229 w 404936"/>
                  <a:gd name="connsiteY114" fmla="*/ 289311 h 461960"/>
                  <a:gd name="connsiteX115" fmla="*/ 114940 w 404936"/>
                  <a:gd name="connsiteY115" fmla="*/ 302120 h 461960"/>
                  <a:gd name="connsiteX116" fmla="*/ 84038 w 404936"/>
                  <a:gd name="connsiteY116" fmla="*/ 292880 h 461960"/>
                  <a:gd name="connsiteX117" fmla="*/ 328897 w 404936"/>
                  <a:gd name="connsiteY117" fmla="*/ 289257 h 461960"/>
                  <a:gd name="connsiteX118" fmla="*/ 323081 w 404936"/>
                  <a:gd name="connsiteY118" fmla="*/ 292832 h 461960"/>
                  <a:gd name="connsiteX119" fmla="*/ 291626 w 404936"/>
                  <a:gd name="connsiteY119" fmla="*/ 302261 h 461960"/>
                  <a:gd name="connsiteX120" fmla="*/ 21294 w 404936"/>
                  <a:gd name="connsiteY120" fmla="*/ 286370 h 461960"/>
                  <a:gd name="connsiteX121" fmla="*/ 25114 w 404936"/>
                  <a:gd name="connsiteY121" fmla="*/ 290061 h 461960"/>
                  <a:gd name="connsiteX122" fmla="*/ 46796 w 404936"/>
                  <a:gd name="connsiteY122" fmla="*/ 307025 h 461960"/>
                  <a:gd name="connsiteX123" fmla="*/ 48225 w 404936"/>
                  <a:gd name="connsiteY123" fmla="*/ 311836 h 461960"/>
                  <a:gd name="connsiteX124" fmla="*/ 45081 w 404936"/>
                  <a:gd name="connsiteY124" fmla="*/ 313693 h 461960"/>
                  <a:gd name="connsiteX125" fmla="*/ 43319 w 404936"/>
                  <a:gd name="connsiteY125" fmla="*/ 313265 h 461960"/>
                  <a:gd name="connsiteX126" fmla="*/ 25845 w 404936"/>
                  <a:gd name="connsiteY126" fmla="*/ 299716 h 461960"/>
                  <a:gd name="connsiteX127" fmla="*/ 82692 w 404936"/>
                  <a:gd name="connsiteY127" fmla="*/ 279630 h 461960"/>
                  <a:gd name="connsiteX128" fmla="*/ 116424 w 404936"/>
                  <a:gd name="connsiteY128" fmla="*/ 291373 h 461960"/>
                  <a:gd name="connsiteX129" fmla="*/ 88276 w 404936"/>
                  <a:gd name="connsiteY129" fmla="*/ 282979 h 461960"/>
                  <a:gd name="connsiteX130" fmla="*/ 324513 w 404936"/>
                  <a:gd name="connsiteY130" fmla="*/ 279549 h 461960"/>
                  <a:gd name="connsiteX131" fmla="*/ 318796 w 404936"/>
                  <a:gd name="connsiteY131" fmla="*/ 282979 h 461960"/>
                  <a:gd name="connsiteX132" fmla="*/ 289868 w 404936"/>
                  <a:gd name="connsiteY132" fmla="*/ 291610 h 461960"/>
                  <a:gd name="connsiteX133" fmla="*/ 346494 w 404936"/>
                  <a:gd name="connsiteY133" fmla="*/ 278440 h 461960"/>
                  <a:gd name="connsiteX134" fmla="*/ 335722 w 404936"/>
                  <a:gd name="connsiteY134" fmla="*/ 286876 h 461960"/>
                  <a:gd name="connsiteX135" fmla="*/ 328897 w 404936"/>
                  <a:gd name="connsiteY135" fmla="*/ 289257 h 461960"/>
                  <a:gd name="connsiteX136" fmla="*/ 60278 w 404936"/>
                  <a:gd name="connsiteY136" fmla="*/ 278284 h 461960"/>
                  <a:gd name="connsiteX137" fmla="*/ 78229 w 404936"/>
                  <a:gd name="connsiteY137" fmla="*/ 289311 h 461960"/>
                  <a:gd name="connsiteX138" fmla="*/ 71248 w 404936"/>
                  <a:gd name="connsiteY138" fmla="*/ 286876 h 461960"/>
                  <a:gd name="connsiteX139" fmla="*/ 50574 w 404936"/>
                  <a:gd name="connsiteY139" fmla="*/ 277884 h 461960"/>
                  <a:gd name="connsiteX140" fmla="*/ 68330 w 404936"/>
                  <a:gd name="connsiteY140" fmla="*/ 290393 h 461960"/>
                  <a:gd name="connsiteX141" fmla="*/ 65577 w 404936"/>
                  <a:gd name="connsiteY141" fmla="*/ 289432 h 461960"/>
                  <a:gd name="connsiteX142" fmla="*/ 354486 w 404936"/>
                  <a:gd name="connsiteY142" fmla="*/ 277827 h 461960"/>
                  <a:gd name="connsiteX143" fmla="*/ 339407 w 404936"/>
                  <a:gd name="connsiteY143" fmla="*/ 289432 h 461960"/>
                  <a:gd name="connsiteX144" fmla="*/ 336660 w 404936"/>
                  <a:gd name="connsiteY144" fmla="*/ 290390 h 461960"/>
                  <a:gd name="connsiteX145" fmla="*/ 340213 w 404936"/>
                  <a:gd name="connsiteY145" fmla="*/ 270127 h 461960"/>
                  <a:gd name="connsiteX146" fmla="*/ 330818 w 404936"/>
                  <a:gd name="connsiteY146" fmla="*/ 277354 h 461960"/>
                  <a:gd name="connsiteX147" fmla="*/ 324513 w 404936"/>
                  <a:gd name="connsiteY147" fmla="*/ 279549 h 461960"/>
                  <a:gd name="connsiteX148" fmla="*/ 66458 w 404936"/>
                  <a:gd name="connsiteY148" fmla="*/ 269892 h 461960"/>
                  <a:gd name="connsiteX149" fmla="*/ 82692 w 404936"/>
                  <a:gd name="connsiteY149" fmla="*/ 279630 h 461960"/>
                  <a:gd name="connsiteX150" fmla="*/ 76153 w 404936"/>
                  <a:gd name="connsiteY150" fmla="*/ 277354 h 461960"/>
                  <a:gd name="connsiteX151" fmla="*/ 384362 w 404936"/>
                  <a:gd name="connsiteY151" fmla="*/ 267610 h 461960"/>
                  <a:gd name="connsiteX152" fmla="*/ 371442 w 404936"/>
                  <a:gd name="connsiteY152" fmla="*/ 281413 h 461960"/>
                  <a:gd name="connsiteX153" fmla="*/ 348543 w 404936"/>
                  <a:gd name="connsiteY153" fmla="*/ 295636 h 461960"/>
                  <a:gd name="connsiteX154" fmla="*/ 20022 w 404936"/>
                  <a:gd name="connsiteY154" fmla="*/ 267054 h 461960"/>
                  <a:gd name="connsiteX155" fmla="*/ 57075 w 404936"/>
                  <a:gd name="connsiteY155" fmla="*/ 296081 h 461960"/>
                  <a:gd name="connsiteX156" fmla="*/ 33486 w 404936"/>
                  <a:gd name="connsiteY156" fmla="*/ 281413 h 461960"/>
                  <a:gd name="connsiteX157" fmla="*/ 13834 w 404936"/>
                  <a:gd name="connsiteY157" fmla="*/ 260453 h 461960"/>
                  <a:gd name="connsiteX158" fmla="*/ 20022 w 404936"/>
                  <a:gd name="connsiteY158" fmla="*/ 267054 h 461960"/>
                  <a:gd name="connsiteX159" fmla="*/ 15650 w 404936"/>
                  <a:gd name="connsiteY159" fmla="*/ 263628 h 461960"/>
                  <a:gd name="connsiteX160" fmla="*/ 377286 w 404936"/>
                  <a:gd name="connsiteY160" fmla="*/ 260280 h 461960"/>
                  <a:gd name="connsiteX161" fmla="*/ 376091 w 404936"/>
                  <a:gd name="connsiteY161" fmla="*/ 262600 h 461960"/>
                  <a:gd name="connsiteX162" fmla="*/ 354486 w 404936"/>
                  <a:gd name="connsiteY162" fmla="*/ 277827 h 461960"/>
                  <a:gd name="connsiteX163" fmla="*/ 27674 w 404936"/>
                  <a:gd name="connsiteY163" fmla="*/ 260257 h 461960"/>
                  <a:gd name="connsiteX164" fmla="*/ 50574 w 404936"/>
                  <a:gd name="connsiteY164" fmla="*/ 277884 h 461960"/>
                  <a:gd name="connsiteX165" fmla="*/ 28878 w 404936"/>
                  <a:gd name="connsiteY165" fmla="*/ 262600 h 461960"/>
                  <a:gd name="connsiteX166" fmla="*/ 391362 w 404936"/>
                  <a:gd name="connsiteY166" fmla="*/ 260133 h 461960"/>
                  <a:gd name="connsiteX167" fmla="*/ 389292 w 404936"/>
                  <a:gd name="connsiteY167" fmla="*/ 263753 h 461960"/>
                  <a:gd name="connsiteX168" fmla="*/ 384362 w 404936"/>
                  <a:gd name="connsiteY168" fmla="*/ 267610 h 461960"/>
                  <a:gd name="connsiteX169" fmla="*/ 36436 w 404936"/>
                  <a:gd name="connsiteY169" fmla="*/ 259613 h 461960"/>
                  <a:gd name="connsiteX170" fmla="*/ 60278 w 404936"/>
                  <a:gd name="connsiteY170" fmla="*/ 278284 h 461960"/>
                  <a:gd name="connsiteX171" fmla="*/ 41741 w 404936"/>
                  <a:gd name="connsiteY171" fmla="*/ 266897 h 461960"/>
                  <a:gd name="connsiteX172" fmla="*/ 370776 w 404936"/>
                  <a:gd name="connsiteY172" fmla="*/ 259425 h 461960"/>
                  <a:gd name="connsiteX173" fmla="*/ 365378 w 404936"/>
                  <a:gd name="connsiteY173" fmla="*/ 266832 h 461960"/>
                  <a:gd name="connsiteX174" fmla="*/ 346494 w 404936"/>
                  <a:gd name="connsiteY174" fmla="*/ 278440 h 461960"/>
                  <a:gd name="connsiteX175" fmla="*/ 45113 w 404936"/>
                  <a:gd name="connsiteY175" fmla="*/ 253465 h 461960"/>
                  <a:gd name="connsiteX176" fmla="*/ 66458 w 404936"/>
                  <a:gd name="connsiteY176" fmla="*/ 269892 h 461960"/>
                  <a:gd name="connsiteX177" fmla="*/ 50396 w 404936"/>
                  <a:gd name="connsiteY177" fmla="*/ 260257 h 461960"/>
                  <a:gd name="connsiteX178" fmla="*/ 361964 w 404936"/>
                  <a:gd name="connsiteY178" fmla="*/ 253395 h 461960"/>
                  <a:gd name="connsiteX179" fmla="*/ 356599 w 404936"/>
                  <a:gd name="connsiteY179" fmla="*/ 260293 h 461960"/>
                  <a:gd name="connsiteX180" fmla="*/ 340213 w 404936"/>
                  <a:gd name="connsiteY180" fmla="*/ 270127 h 461960"/>
                  <a:gd name="connsiteX181" fmla="*/ 380934 w 404936"/>
                  <a:gd name="connsiteY181" fmla="*/ 245485 h 461960"/>
                  <a:gd name="connsiteX182" fmla="*/ 377793 w 404936"/>
                  <a:gd name="connsiteY182" fmla="*/ 253929 h 461960"/>
                  <a:gd name="connsiteX183" fmla="*/ 370776 w 404936"/>
                  <a:gd name="connsiteY183" fmla="*/ 259425 h 461960"/>
                  <a:gd name="connsiteX184" fmla="*/ 25971 w 404936"/>
                  <a:gd name="connsiteY184" fmla="*/ 245245 h 461960"/>
                  <a:gd name="connsiteX185" fmla="*/ 36436 w 404936"/>
                  <a:gd name="connsiteY185" fmla="*/ 259613 h 461960"/>
                  <a:gd name="connsiteX186" fmla="*/ 29201 w 404936"/>
                  <a:gd name="connsiteY186" fmla="*/ 253947 h 461960"/>
                  <a:gd name="connsiteX187" fmla="*/ 385221 w 404936"/>
                  <a:gd name="connsiteY187" fmla="*/ 244856 h 461960"/>
                  <a:gd name="connsiteX188" fmla="*/ 380065 w 404936"/>
                  <a:gd name="connsiteY188" fmla="*/ 258140 h 461960"/>
                  <a:gd name="connsiteX189" fmla="*/ 377286 w 404936"/>
                  <a:gd name="connsiteY189" fmla="*/ 260280 h 461960"/>
                  <a:gd name="connsiteX190" fmla="*/ 19750 w 404936"/>
                  <a:gd name="connsiteY190" fmla="*/ 244841 h 461960"/>
                  <a:gd name="connsiteX191" fmla="*/ 27674 w 404936"/>
                  <a:gd name="connsiteY191" fmla="*/ 260257 h 461960"/>
                  <a:gd name="connsiteX192" fmla="*/ 24901 w 404936"/>
                  <a:gd name="connsiteY192" fmla="*/ 258122 h 461960"/>
                  <a:gd name="connsiteX193" fmla="*/ 371236 w 404936"/>
                  <a:gd name="connsiteY193" fmla="*/ 241475 h 461960"/>
                  <a:gd name="connsiteX194" fmla="*/ 368573 w 404936"/>
                  <a:gd name="connsiteY194" fmla="*/ 248311 h 461960"/>
                  <a:gd name="connsiteX195" fmla="*/ 361964 w 404936"/>
                  <a:gd name="connsiteY195" fmla="*/ 253395 h 461960"/>
                  <a:gd name="connsiteX196" fmla="*/ 35756 w 404936"/>
                  <a:gd name="connsiteY196" fmla="*/ 241435 h 461960"/>
                  <a:gd name="connsiteX197" fmla="*/ 45113 w 404936"/>
                  <a:gd name="connsiteY197" fmla="*/ 253465 h 461960"/>
                  <a:gd name="connsiteX198" fmla="*/ 38439 w 404936"/>
                  <a:gd name="connsiteY198" fmla="*/ 248329 h 461960"/>
                  <a:gd name="connsiteX199" fmla="*/ 273625 w 404936"/>
                  <a:gd name="connsiteY199" fmla="*/ 236014 h 461960"/>
                  <a:gd name="connsiteX200" fmla="*/ 274047 w 404936"/>
                  <a:gd name="connsiteY200" fmla="*/ 237335 h 461960"/>
                  <a:gd name="connsiteX201" fmla="*/ 273418 w 404936"/>
                  <a:gd name="connsiteY201" fmla="*/ 238819 h 461960"/>
                  <a:gd name="connsiteX202" fmla="*/ 18231 w 404936"/>
                  <a:gd name="connsiteY202" fmla="*/ 234432 h 461960"/>
                  <a:gd name="connsiteX203" fmla="*/ 18357 w 404936"/>
                  <a:gd name="connsiteY203" fmla="*/ 234768 h 461960"/>
                  <a:gd name="connsiteX204" fmla="*/ 18296 w 404936"/>
                  <a:gd name="connsiteY204" fmla="*/ 234791 h 461960"/>
                  <a:gd name="connsiteX205" fmla="*/ 21625 w 404936"/>
                  <a:gd name="connsiteY205" fmla="*/ 233533 h 461960"/>
                  <a:gd name="connsiteX206" fmla="*/ 25971 w 404936"/>
                  <a:gd name="connsiteY206" fmla="*/ 245245 h 461960"/>
                  <a:gd name="connsiteX207" fmla="*/ 18372 w 404936"/>
                  <a:gd name="connsiteY207" fmla="*/ 234810 h 461960"/>
                  <a:gd name="connsiteX208" fmla="*/ 18357 w 404936"/>
                  <a:gd name="connsiteY208" fmla="*/ 234768 h 461960"/>
                  <a:gd name="connsiteX209" fmla="*/ 272672 w 404936"/>
                  <a:gd name="connsiteY209" fmla="*/ 233030 h 461960"/>
                  <a:gd name="connsiteX210" fmla="*/ 273815 w 404936"/>
                  <a:gd name="connsiteY210" fmla="*/ 233452 h 461960"/>
                  <a:gd name="connsiteX211" fmla="*/ 273625 w 404936"/>
                  <a:gd name="connsiteY211" fmla="*/ 236014 h 461960"/>
                  <a:gd name="connsiteX212" fmla="*/ 227839 w 404936"/>
                  <a:gd name="connsiteY212" fmla="*/ 232551 h 461960"/>
                  <a:gd name="connsiteX213" fmla="*/ 236632 w 404936"/>
                  <a:gd name="connsiteY213" fmla="*/ 233857 h 461960"/>
                  <a:gd name="connsiteX214" fmla="*/ 238476 w 404936"/>
                  <a:gd name="connsiteY214" fmla="*/ 236687 h 461960"/>
                  <a:gd name="connsiteX215" fmla="*/ 234952 w 404936"/>
                  <a:gd name="connsiteY215" fmla="*/ 239498 h 461960"/>
                  <a:gd name="connsiteX216" fmla="*/ 234191 w 404936"/>
                  <a:gd name="connsiteY216" fmla="*/ 239402 h 461960"/>
                  <a:gd name="connsiteX217" fmla="*/ 228430 w 404936"/>
                  <a:gd name="connsiteY217" fmla="*/ 238307 h 461960"/>
                  <a:gd name="connsiteX218" fmla="*/ 225573 w 404936"/>
                  <a:gd name="connsiteY218" fmla="*/ 234115 h 461960"/>
                  <a:gd name="connsiteX219" fmla="*/ 17854 w 404936"/>
                  <a:gd name="connsiteY219" fmla="*/ 232383 h 461960"/>
                  <a:gd name="connsiteX220" fmla="*/ 18231 w 404936"/>
                  <a:gd name="connsiteY220" fmla="*/ 234432 h 461960"/>
                  <a:gd name="connsiteX221" fmla="*/ 17658 w 404936"/>
                  <a:gd name="connsiteY221" fmla="*/ 232907 h 461960"/>
                  <a:gd name="connsiteX222" fmla="*/ 389167 w 404936"/>
                  <a:gd name="connsiteY222" fmla="*/ 232074 h 461960"/>
                  <a:gd name="connsiteX223" fmla="*/ 389461 w 404936"/>
                  <a:gd name="connsiteY223" fmla="*/ 232859 h 461960"/>
                  <a:gd name="connsiteX224" fmla="*/ 388747 w 404936"/>
                  <a:gd name="connsiteY224" fmla="*/ 234763 h 461960"/>
                  <a:gd name="connsiteX225" fmla="*/ 380934 w 404936"/>
                  <a:gd name="connsiteY225" fmla="*/ 245485 h 461960"/>
                  <a:gd name="connsiteX226" fmla="*/ 385371 w 404936"/>
                  <a:gd name="connsiteY226" fmla="*/ 233554 h 461960"/>
                  <a:gd name="connsiteX227" fmla="*/ 388674 w 404936"/>
                  <a:gd name="connsiteY227" fmla="*/ 234791 h 461960"/>
                  <a:gd name="connsiteX228" fmla="*/ 229715 w 404936"/>
                  <a:gd name="connsiteY228" fmla="*/ 231257 h 461960"/>
                  <a:gd name="connsiteX229" fmla="*/ 229767 w 404936"/>
                  <a:gd name="connsiteY229" fmla="*/ 231267 h 461960"/>
                  <a:gd name="connsiteX230" fmla="*/ 229710 w 404936"/>
                  <a:gd name="connsiteY230" fmla="*/ 231260 h 461960"/>
                  <a:gd name="connsiteX231" fmla="*/ 31307 w 404936"/>
                  <a:gd name="connsiteY231" fmla="*/ 230002 h 461960"/>
                  <a:gd name="connsiteX232" fmla="*/ 35756 w 404936"/>
                  <a:gd name="connsiteY232" fmla="*/ 241435 h 461960"/>
                  <a:gd name="connsiteX233" fmla="*/ 29086 w 404936"/>
                  <a:gd name="connsiteY233" fmla="*/ 232859 h 461960"/>
                  <a:gd name="connsiteX234" fmla="*/ 375839 w 404936"/>
                  <a:gd name="connsiteY234" fmla="*/ 229657 h 461960"/>
                  <a:gd name="connsiteX235" fmla="*/ 377938 w 404936"/>
                  <a:gd name="connsiteY235" fmla="*/ 232859 h 461960"/>
                  <a:gd name="connsiteX236" fmla="*/ 371236 w 404936"/>
                  <a:gd name="connsiteY236" fmla="*/ 241475 h 461960"/>
                  <a:gd name="connsiteX237" fmla="*/ 1173 w 404936"/>
                  <a:gd name="connsiteY237" fmla="*/ 227966 h 461960"/>
                  <a:gd name="connsiteX238" fmla="*/ 3974 w 404936"/>
                  <a:gd name="connsiteY238" fmla="*/ 243220 h 461960"/>
                  <a:gd name="connsiteX239" fmla="*/ 13834 w 404936"/>
                  <a:gd name="connsiteY239" fmla="*/ 260453 h 461960"/>
                  <a:gd name="connsiteX240" fmla="*/ 11673 w 404936"/>
                  <a:gd name="connsiteY240" fmla="*/ 258148 h 461960"/>
                  <a:gd name="connsiteX241" fmla="*/ 21294 w 404936"/>
                  <a:gd name="connsiteY241" fmla="*/ 286370 h 461960"/>
                  <a:gd name="connsiteX242" fmla="*/ 16683 w 404936"/>
                  <a:gd name="connsiteY242" fmla="*/ 281912 h 461960"/>
                  <a:gd name="connsiteX243" fmla="*/ 13219 w 404936"/>
                  <a:gd name="connsiteY243" fmla="*/ 278350 h 461960"/>
                  <a:gd name="connsiteX244" fmla="*/ 8123 w 404936"/>
                  <a:gd name="connsiteY244" fmla="*/ 278207 h 461960"/>
                  <a:gd name="connsiteX245" fmla="*/ 8027 w 404936"/>
                  <a:gd name="connsiteY245" fmla="*/ 283256 h 461960"/>
                  <a:gd name="connsiteX246" fmla="*/ 20672 w 404936"/>
                  <a:gd name="connsiteY246" fmla="*/ 295706 h 461960"/>
                  <a:gd name="connsiteX247" fmla="*/ 25845 w 404936"/>
                  <a:gd name="connsiteY247" fmla="*/ 299716 h 461960"/>
                  <a:gd name="connsiteX248" fmla="*/ 29903 w 404936"/>
                  <a:gd name="connsiteY248" fmla="*/ 311618 h 461960"/>
                  <a:gd name="connsiteX249" fmla="*/ 25840 w 404936"/>
                  <a:gd name="connsiteY249" fmla="*/ 308311 h 461960"/>
                  <a:gd name="connsiteX250" fmla="*/ 20791 w 404936"/>
                  <a:gd name="connsiteY250" fmla="*/ 308406 h 461960"/>
                  <a:gd name="connsiteX251" fmla="*/ 20839 w 404936"/>
                  <a:gd name="connsiteY251" fmla="*/ 313455 h 461960"/>
                  <a:gd name="connsiteX252" fmla="*/ 34556 w 404936"/>
                  <a:gd name="connsiteY252" fmla="*/ 325959 h 461960"/>
                  <a:gd name="connsiteX253" fmla="*/ 48590 w 404936"/>
                  <a:gd name="connsiteY253" fmla="*/ 336034 h 461960"/>
                  <a:gd name="connsiteX254" fmla="*/ 60647 w 404936"/>
                  <a:gd name="connsiteY254" fmla="*/ 349702 h 461960"/>
                  <a:gd name="connsiteX255" fmla="*/ 42938 w 404936"/>
                  <a:gd name="connsiteY255" fmla="*/ 338463 h 461960"/>
                  <a:gd name="connsiteX256" fmla="*/ 38269 w 404936"/>
                  <a:gd name="connsiteY256" fmla="*/ 339085 h 461960"/>
                  <a:gd name="connsiteX257" fmla="*/ 34143 w 404936"/>
                  <a:gd name="connsiteY257" fmla="*/ 333742 h 461960"/>
                  <a:gd name="connsiteX258" fmla="*/ 34464 w 404936"/>
                  <a:gd name="connsiteY258" fmla="*/ 332913 h 461960"/>
                  <a:gd name="connsiteX259" fmla="*/ 31993 w 404936"/>
                  <a:gd name="connsiteY259" fmla="*/ 330957 h 461960"/>
                  <a:gd name="connsiteX260" fmla="*/ 16102 w 404936"/>
                  <a:gd name="connsiteY260" fmla="*/ 310379 h 461960"/>
                  <a:gd name="connsiteX261" fmla="*/ 99 w 404936"/>
                  <a:gd name="connsiteY261" fmla="*/ 241199 h 461960"/>
                  <a:gd name="connsiteX262" fmla="*/ 623 w 404936"/>
                  <a:gd name="connsiteY262" fmla="*/ 228486 h 461960"/>
                  <a:gd name="connsiteX263" fmla="*/ 403793 w 404936"/>
                  <a:gd name="connsiteY263" fmla="*/ 227902 h 461960"/>
                  <a:gd name="connsiteX264" fmla="*/ 404412 w 404936"/>
                  <a:gd name="connsiteY264" fmla="*/ 228486 h 461960"/>
                  <a:gd name="connsiteX265" fmla="*/ 404936 w 404936"/>
                  <a:gd name="connsiteY265" fmla="*/ 241199 h 461960"/>
                  <a:gd name="connsiteX266" fmla="*/ 388933 w 404936"/>
                  <a:gd name="connsiteY266" fmla="*/ 310379 h 461960"/>
                  <a:gd name="connsiteX267" fmla="*/ 369073 w 404936"/>
                  <a:gd name="connsiteY267" fmla="*/ 336098 h 461960"/>
                  <a:gd name="connsiteX268" fmla="*/ 368929 w 404936"/>
                  <a:gd name="connsiteY268" fmla="*/ 336200 h 461960"/>
                  <a:gd name="connsiteX269" fmla="*/ 368949 w 404936"/>
                  <a:gd name="connsiteY269" fmla="*/ 336258 h 461960"/>
                  <a:gd name="connsiteX270" fmla="*/ 345401 w 404936"/>
                  <a:gd name="connsiteY270" fmla="*/ 366752 h 461960"/>
                  <a:gd name="connsiteX271" fmla="*/ 202518 w 404936"/>
                  <a:gd name="connsiteY271" fmla="*/ 418411 h 461960"/>
                  <a:gd name="connsiteX272" fmla="*/ 59634 w 404936"/>
                  <a:gd name="connsiteY272" fmla="*/ 366752 h 461960"/>
                  <a:gd name="connsiteX273" fmla="*/ 45588 w 404936"/>
                  <a:gd name="connsiteY273" fmla="*/ 348563 h 461960"/>
                  <a:gd name="connsiteX274" fmla="*/ 69466 w 404936"/>
                  <a:gd name="connsiteY274" fmla="*/ 363613 h 461960"/>
                  <a:gd name="connsiteX275" fmla="*/ 70800 w 404936"/>
                  <a:gd name="connsiteY275" fmla="*/ 363851 h 461960"/>
                  <a:gd name="connsiteX276" fmla="*/ 72263 w 404936"/>
                  <a:gd name="connsiteY276" fmla="*/ 362869 h 461960"/>
                  <a:gd name="connsiteX277" fmla="*/ 73583 w 404936"/>
                  <a:gd name="connsiteY277" fmla="*/ 364365 h 461960"/>
                  <a:gd name="connsiteX278" fmla="*/ 202470 w 404936"/>
                  <a:gd name="connsiteY278" fmla="*/ 407698 h 461960"/>
                  <a:gd name="connsiteX279" fmla="*/ 393220 w 404936"/>
                  <a:gd name="connsiteY279" fmla="*/ 258148 h 461960"/>
                  <a:gd name="connsiteX280" fmla="*/ 391362 w 404936"/>
                  <a:gd name="connsiteY280" fmla="*/ 260133 h 461960"/>
                  <a:gd name="connsiteX281" fmla="*/ 400963 w 404936"/>
                  <a:gd name="connsiteY281" fmla="*/ 243341 h 461960"/>
                  <a:gd name="connsiteX282" fmla="*/ 26243 w 404936"/>
                  <a:gd name="connsiteY282" fmla="*/ 220189 h 461960"/>
                  <a:gd name="connsiteX283" fmla="*/ 28249 w 404936"/>
                  <a:gd name="connsiteY283" fmla="*/ 231030 h 461960"/>
                  <a:gd name="connsiteX284" fmla="*/ 21625 w 404936"/>
                  <a:gd name="connsiteY284" fmla="*/ 233533 h 461960"/>
                  <a:gd name="connsiteX285" fmla="*/ 19905 w 404936"/>
                  <a:gd name="connsiteY285" fmla="*/ 228897 h 461960"/>
                  <a:gd name="connsiteX286" fmla="*/ 197598 w 404936"/>
                  <a:gd name="connsiteY286" fmla="*/ 218468 h 461960"/>
                  <a:gd name="connsiteX287" fmla="*/ 240602 w 404936"/>
                  <a:gd name="connsiteY287" fmla="*/ 223658 h 461960"/>
                  <a:gd name="connsiteX288" fmla="*/ 265373 w 404936"/>
                  <a:gd name="connsiteY288" fmla="*/ 230336 h 461960"/>
                  <a:gd name="connsiteX289" fmla="*/ 265516 w 404936"/>
                  <a:gd name="connsiteY289" fmla="*/ 230389 h 461960"/>
                  <a:gd name="connsiteX290" fmla="*/ 266187 w 404936"/>
                  <a:gd name="connsiteY290" fmla="*/ 232477 h 461960"/>
                  <a:gd name="connsiteX291" fmla="*/ 240177 w 404936"/>
                  <a:gd name="connsiteY291" fmla="*/ 225429 h 461960"/>
                  <a:gd name="connsiteX292" fmla="*/ 197589 w 404936"/>
                  <a:gd name="connsiteY292" fmla="*/ 220286 h 461960"/>
                  <a:gd name="connsiteX293" fmla="*/ 181726 w 404936"/>
                  <a:gd name="connsiteY293" fmla="*/ 221191 h 461960"/>
                  <a:gd name="connsiteX294" fmla="*/ 183373 w 404936"/>
                  <a:gd name="connsiteY294" fmla="*/ 219927 h 461960"/>
                  <a:gd name="connsiteX295" fmla="*/ 380997 w 404936"/>
                  <a:gd name="connsiteY295" fmla="*/ 218011 h 461960"/>
                  <a:gd name="connsiteX296" fmla="*/ 387260 w 404936"/>
                  <a:gd name="connsiteY296" fmla="*/ 228472 h 461960"/>
                  <a:gd name="connsiteX297" fmla="*/ 385371 w 404936"/>
                  <a:gd name="connsiteY297" fmla="*/ 233554 h 461960"/>
                  <a:gd name="connsiteX298" fmla="*/ 378627 w 404936"/>
                  <a:gd name="connsiteY298" fmla="*/ 231030 h 461960"/>
                  <a:gd name="connsiteX299" fmla="*/ 392008 w 404936"/>
                  <a:gd name="connsiteY299" fmla="*/ 215706 h 461960"/>
                  <a:gd name="connsiteX300" fmla="*/ 392092 w 404936"/>
                  <a:gd name="connsiteY300" fmla="*/ 215932 h 461960"/>
                  <a:gd name="connsiteX301" fmla="*/ 389167 w 404936"/>
                  <a:gd name="connsiteY301" fmla="*/ 232074 h 461960"/>
                  <a:gd name="connsiteX302" fmla="*/ 388747 w 404936"/>
                  <a:gd name="connsiteY302" fmla="*/ 230955 h 461960"/>
                  <a:gd name="connsiteX303" fmla="*/ 387260 w 404936"/>
                  <a:gd name="connsiteY303" fmla="*/ 228472 h 461960"/>
                  <a:gd name="connsiteX304" fmla="*/ 381543 w 404936"/>
                  <a:gd name="connsiteY304" fmla="*/ 215013 h 461960"/>
                  <a:gd name="connsiteX305" fmla="*/ 380997 w 404936"/>
                  <a:gd name="connsiteY305" fmla="*/ 218011 h 461960"/>
                  <a:gd name="connsiteX306" fmla="*/ 380621 w 404936"/>
                  <a:gd name="connsiteY306" fmla="*/ 217382 h 461960"/>
                  <a:gd name="connsiteX307" fmla="*/ 14582 w 404936"/>
                  <a:gd name="connsiteY307" fmla="*/ 214556 h 461960"/>
                  <a:gd name="connsiteX308" fmla="*/ 19905 w 404936"/>
                  <a:gd name="connsiteY308" fmla="*/ 228897 h 461960"/>
                  <a:gd name="connsiteX309" fmla="*/ 18372 w 404936"/>
                  <a:gd name="connsiteY309" fmla="*/ 231003 h 461960"/>
                  <a:gd name="connsiteX310" fmla="*/ 17854 w 404936"/>
                  <a:gd name="connsiteY310" fmla="*/ 232383 h 461960"/>
                  <a:gd name="connsiteX311" fmla="*/ 14582 w 404936"/>
                  <a:gd name="connsiteY311" fmla="*/ 214556 h 461960"/>
                  <a:gd name="connsiteX312" fmla="*/ 391581 w 404936"/>
                  <a:gd name="connsiteY312" fmla="*/ 214555 h 461960"/>
                  <a:gd name="connsiteX313" fmla="*/ 392340 w 404936"/>
                  <a:gd name="connsiteY313" fmla="*/ 214555 h 461960"/>
                  <a:gd name="connsiteX314" fmla="*/ 392341 w 404936"/>
                  <a:gd name="connsiteY314" fmla="*/ 214556 h 461960"/>
                  <a:gd name="connsiteX315" fmla="*/ 392251 w 404936"/>
                  <a:gd name="connsiteY315" fmla="*/ 215053 h 461960"/>
                  <a:gd name="connsiteX316" fmla="*/ 392008 w 404936"/>
                  <a:gd name="connsiteY316" fmla="*/ 215706 h 461960"/>
                  <a:gd name="connsiteX317" fmla="*/ 25202 w 404936"/>
                  <a:gd name="connsiteY317" fmla="*/ 214555 h 461960"/>
                  <a:gd name="connsiteX318" fmla="*/ 25296 w 404936"/>
                  <a:gd name="connsiteY318" fmla="*/ 214555 h 461960"/>
                  <a:gd name="connsiteX319" fmla="*/ 27055 w 404936"/>
                  <a:gd name="connsiteY319" fmla="*/ 219074 h 461960"/>
                  <a:gd name="connsiteX320" fmla="*/ 26243 w 404936"/>
                  <a:gd name="connsiteY320" fmla="*/ 220189 h 461960"/>
                  <a:gd name="connsiteX321" fmla="*/ 25201 w 404936"/>
                  <a:gd name="connsiteY321" fmla="*/ 214556 h 461960"/>
                  <a:gd name="connsiteX322" fmla="*/ 14582 w 404936"/>
                  <a:gd name="connsiteY322" fmla="*/ 214555 h 461960"/>
                  <a:gd name="connsiteX323" fmla="*/ 14583 w 404936"/>
                  <a:gd name="connsiteY323" fmla="*/ 214555 h 461960"/>
                  <a:gd name="connsiteX324" fmla="*/ 14582 w 404936"/>
                  <a:gd name="connsiteY324" fmla="*/ 214556 h 461960"/>
                  <a:gd name="connsiteX325" fmla="*/ 289660 w 404936"/>
                  <a:gd name="connsiteY325" fmla="*/ 200590 h 461960"/>
                  <a:gd name="connsiteX326" fmla="*/ 323656 w 404936"/>
                  <a:gd name="connsiteY326" fmla="*/ 212449 h 461960"/>
                  <a:gd name="connsiteX327" fmla="*/ 326370 w 404936"/>
                  <a:gd name="connsiteY327" fmla="*/ 219498 h 461960"/>
                  <a:gd name="connsiteX328" fmla="*/ 321513 w 404936"/>
                  <a:gd name="connsiteY328" fmla="*/ 222689 h 461960"/>
                  <a:gd name="connsiteX329" fmla="*/ 319371 w 404936"/>
                  <a:gd name="connsiteY329" fmla="*/ 222213 h 461960"/>
                  <a:gd name="connsiteX330" fmla="*/ 290563 w 404936"/>
                  <a:gd name="connsiteY330" fmla="*/ 212171 h 461960"/>
                  <a:gd name="connsiteX331" fmla="*/ 288571 w 404936"/>
                  <a:gd name="connsiteY331" fmla="*/ 201213 h 461960"/>
                  <a:gd name="connsiteX332" fmla="*/ 177484 w 404936"/>
                  <a:gd name="connsiteY332" fmla="*/ 190541 h 461960"/>
                  <a:gd name="connsiteX333" fmla="*/ 178656 w 404936"/>
                  <a:gd name="connsiteY333" fmla="*/ 191556 h 461960"/>
                  <a:gd name="connsiteX334" fmla="*/ 173090 w 404936"/>
                  <a:gd name="connsiteY334" fmla="*/ 196309 h 461960"/>
                  <a:gd name="connsiteX335" fmla="*/ 169900 w 404936"/>
                  <a:gd name="connsiteY335" fmla="*/ 203063 h 461960"/>
                  <a:gd name="connsiteX336" fmla="*/ 92066 w 404936"/>
                  <a:gd name="connsiteY336" fmla="*/ 220355 h 461960"/>
                  <a:gd name="connsiteX337" fmla="*/ 89971 w 404936"/>
                  <a:gd name="connsiteY337" fmla="*/ 220784 h 461960"/>
                  <a:gd name="connsiteX338" fmla="*/ 85019 w 404936"/>
                  <a:gd name="connsiteY338" fmla="*/ 217450 h 461960"/>
                  <a:gd name="connsiteX339" fmla="*/ 87971 w 404936"/>
                  <a:gd name="connsiteY339" fmla="*/ 210496 h 461960"/>
                  <a:gd name="connsiteX340" fmla="*/ 177484 w 404936"/>
                  <a:gd name="connsiteY340" fmla="*/ 190541 h 461960"/>
                  <a:gd name="connsiteX341" fmla="*/ 235175 w 404936"/>
                  <a:gd name="connsiteY341" fmla="*/ 187473 h 461960"/>
                  <a:gd name="connsiteX342" fmla="*/ 237557 w 404936"/>
                  <a:gd name="connsiteY342" fmla="*/ 187568 h 461960"/>
                  <a:gd name="connsiteX343" fmla="*/ 262465 w 404936"/>
                  <a:gd name="connsiteY343" fmla="*/ 201076 h 461960"/>
                  <a:gd name="connsiteX344" fmla="*/ 272672 w 404936"/>
                  <a:gd name="connsiteY344" fmla="*/ 233030 h 461960"/>
                  <a:gd name="connsiteX345" fmla="*/ 265516 w 404936"/>
                  <a:gd name="connsiteY345" fmla="*/ 230389 h 461960"/>
                  <a:gd name="connsiteX346" fmla="*/ 258321 w 404936"/>
                  <a:gd name="connsiteY346" fmla="*/ 208011 h 461960"/>
                  <a:gd name="connsiteX347" fmla="*/ 237128 w 404936"/>
                  <a:gd name="connsiteY347" fmla="*/ 194759 h 461960"/>
                  <a:gd name="connsiteX348" fmla="*/ 204461 w 404936"/>
                  <a:gd name="connsiteY348" fmla="*/ 203742 h 461960"/>
                  <a:gd name="connsiteX349" fmla="*/ 183373 w 404936"/>
                  <a:gd name="connsiteY349" fmla="*/ 219927 h 461960"/>
                  <a:gd name="connsiteX350" fmla="*/ 171958 w 404936"/>
                  <a:gd name="connsiteY350" fmla="*/ 221097 h 461960"/>
                  <a:gd name="connsiteX351" fmla="*/ 175004 w 404936"/>
                  <a:gd name="connsiteY351" fmla="*/ 217730 h 461960"/>
                  <a:gd name="connsiteX352" fmla="*/ 235175 w 404936"/>
                  <a:gd name="connsiteY352" fmla="*/ 187473 h 461960"/>
                  <a:gd name="connsiteX353" fmla="*/ 292011 w 404936"/>
                  <a:gd name="connsiteY353" fmla="*/ 162298 h 461960"/>
                  <a:gd name="connsiteX354" fmla="*/ 354331 w 404936"/>
                  <a:gd name="connsiteY354" fmla="*/ 189991 h 461960"/>
                  <a:gd name="connsiteX355" fmla="*/ 375749 w 404936"/>
                  <a:gd name="connsiteY355" fmla="*/ 209244 h 461960"/>
                  <a:gd name="connsiteX356" fmla="*/ 380621 w 404936"/>
                  <a:gd name="connsiteY356" fmla="*/ 217382 h 461960"/>
                  <a:gd name="connsiteX357" fmla="*/ 375839 w 404936"/>
                  <a:gd name="connsiteY357" fmla="*/ 229657 h 461960"/>
                  <a:gd name="connsiteX358" fmla="*/ 365680 w 404936"/>
                  <a:gd name="connsiteY358" fmla="*/ 214158 h 461960"/>
                  <a:gd name="connsiteX359" fmla="*/ 345771 w 404936"/>
                  <a:gd name="connsiteY359" fmla="*/ 197268 h 461960"/>
                  <a:gd name="connsiteX360" fmla="*/ 287390 w 404936"/>
                  <a:gd name="connsiteY360" fmla="*/ 171818 h 461960"/>
                  <a:gd name="connsiteX361" fmla="*/ 290536 w 404936"/>
                  <a:gd name="connsiteY361" fmla="*/ 165032 h 461960"/>
                  <a:gd name="connsiteX362" fmla="*/ 203560 w 404936"/>
                  <a:gd name="connsiteY362" fmla="*/ 150372 h 461960"/>
                  <a:gd name="connsiteX363" fmla="*/ 235831 w 404936"/>
                  <a:gd name="connsiteY363" fmla="*/ 151797 h 461960"/>
                  <a:gd name="connsiteX364" fmla="*/ 228858 w 404936"/>
                  <a:gd name="connsiteY364" fmla="*/ 162185 h 461960"/>
                  <a:gd name="connsiteX365" fmla="*/ 203560 w 404936"/>
                  <a:gd name="connsiteY365" fmla="*/ 161034 h 461960"/>
                  <a:gd name="connsiteX366" fmla="*/ 88276 w 404936"/>
                  <a:gd name="connsiteY366" fmla="*/ 182691 h 461960"/>
                  <a:gd name="connsiteX367" fmla="*/ 50431 w 404936"/>
                  <a:gd name="connsiteY367" fmla="*/ 205401 h 461960"/>
                  <a:gd name="connsiteX368" fmla="*/ 31307 w 404936"/>
                  <a:gd name="connsiteY368" fmla="*/ 230002 h 461960"/>
                  <a:gd name="connsiteX369" fmla="*/ 27055 w 404936"/>
                  <a:gd name="connsiteY369" fmla="*/ 219074 h 461960"/>
                  <a:gd name="connsiteX370" fmla="*/ 41741 w 404936"/>
                  <a:gd name="connsiteY370" fmla="*/ 198898 h 461960"/>
                  <a:gd name="connsiteX371" fmla="*/ 84038 w 404936"/>
                  <a:gd name="connsiteY371" fmla="*/ 172933 h 461960"/>
                  <a:gd name="connsiteX372" fmla="*/ 203560 w 404936"/>
                  <a:gd name="connsiteY372" fmla="*/ 150372 h 461960"/>
                  <a:gd name="connsiteX373" fmla="*/ 304511 w 404936"/>
                  <a:gd name="connsiteY373" fmla="*/ 139797 h 461960"/>
                  <a:gd name="connsiteX374" fmla="*/ 322263 w 404936"/>
                  <a:gd name="connsiteY374" fmla="*/ 146002 h 461960"/>
                  <a:gd name="connsiteX375" fmla="*/ 381268 w 404936"/>
                  <a:gd name="connsiteY375" fmla="*/ 186764 h 461960"/>
                  <a:gd name="connsiteX376" fmla="*/ 391581 w 404936"/>
                  <a:gd name="connsiteY376" fmla="*/ 214555 h 461960"/>
                  <a:gd name="connsiteX377" fmla="*/ 381722 w 404936"/>
                  <a:gd name="connsiteY377" fmla="*/ 214555 h 461960"/>
                  <a:gd name="connsiteX378" fmla="*/ 381543 w 404936"/>
                  <a:gd name="connsiteY378" fmla="*/ 215013 h 461960"/>
                  <a:gd name="connsiteX379" fmla="*/ 381627 w 404936"/>
                  <a:gd name="connsiteY379" fmla="*/ 214556 h 461960"/>
                  <a:gd name="connsiteX380" fmla="*/ 360675 w 404936"/>
                  <a:gd name="connsiteY380" fmla="*/ 172420 h 461960"/>
                  <a:gd name="connsiteX381" fmla="*/ 335538 w 404936"/>
                  <a:gd name="connsiteY381" fmla="*/ 154328 h 461960"/>
                  <a:gd name="connsiteX382" fmla="*/ 304109 w 404936"/>
                  <a:gd name="connsiteY382" fmla="*/ 140480 h 461960"/>
                  <a:gd name="connsiteX383" fmla="*/ 310054 w 404936"/>
                  <a:gd name="connsiteY383" fmla="*/ 130372 h 461960"/>
                  <a:gd name="connsiteX384" fmla="*/ 326359 w 404936"/>
                  <a:gd name="connsiteY384" fmla="*/ 136049 h 461960"/>
                  <a:gd name="connsiteX385" fmla="*/ 389744 w 404936"/>
                  <a:gd name="connsiteY385" fmla="*/ 180240 h 461960"/>
                  <a:gd name="connsiteX386" fmla="*/ 404936 w 404936"/>
                  <a:gd name="connsiteY386" fmla="*/ 221669 h 461960"/>
                  <a:gd name="connsiteX387" fmla="*/ 403793 w 404936"/>
                  <a:gd name="connsiteY387" fmla="*/ 227902 h 461960"/>
                  <a:gd name="connsiteX388" fmla="*/ 399221 w 404936"/>
                  <a:gd name="connsiteY388" fmla="*/ 223582 h 461960"/>
                  <a:gd name="connsiteX389" fmla="*/ 399078 w 404936"/>
                  <a:gd name="connsiteY389" fmla="*/ 223582 h 461960"/>
                  <a:gd name="connsiteX390" fmla="*/ 393791 w 404936"/>
                  <a:gd name="connsiteY390" fmla="*/ 228200 h 461960"/>
                  <a:gd name="connsiteX391" fmla="*/ 385221 w 404936"/>
                  <a:gd name="connsiteY391" fmla="*/ 244856 h 461960"/>
                  <a:gd name="connsiteX392" fmla="*/ 394221 w 404936"/>
                  <a:gd name="connsiteY392" fmla="*/ 221669 h 461960"/>
                  <a:gd name="connsiteX393" fmla="*/ 392092 w 404936"/>
                  <a:gd name="connsiteY393" fmla="*/ 215932 h 461960"/>
                  <a:gd name="connsiteX394" fmla="*/ 392251 w 404936"/>
                  <a:gd name="connsiteY394" fmla="*/ 215053 h 461960"/>
                  <a:gd name="connsiteX395" fmla="*/ 392436 w 404936"/>
                  <a:gd name="connsiteY395" fmla="*/ 214555 h 461960"/>
                  <a:gd name="connsiteX396" fmla="*/ 392340 w 404936"/>
                  <a:gd name="connsiteY396" fmla="*/ 214555 h 461960"/>
                  <a:gd name="connsiteX397" fmla="*/ 379290 w 404936"/>
                  <a:gd name="connsiteY397" fmla="*/ 177390 h 461960"/>
                  <a:gd name="connsiteX398" fmla="*/ 342339 w 404936"/>
                  <a:gd name="connsiteY398" fmla="*/ 145882 h 461960"/>
                  <a:gd name="connsiteX399" fmla="*/ 309551 w 404936"/>
                  <a:gd name="connsiteY399" fmla="*/ 131227 h 461960"/>
                  <a:gd name="connsiteX400" fmla="*/ 306056 w 404936"/>
                  <a:gd name="connsiteY400" fmla="*/ 129665 h 461960"/>
                  <a:gd name="connsiteX401" fmla="*/ 309551 w 404936"/>
                  <a:gd name="connsiteY401" fmla="*/ 131227 h 461960"/>
                  <a:gd name="connsiteX402" fmla="*/ 304511 w 404936"/>
                  <a:gd name="connsiteY402" fmla="*/ 139797 h 461960"/>
                  <a:gd name="connsiteX403" fmla="*/ 302789 w 404936"/>
                  <a:gd name="connsiteY403" fmla="*/ 139196 h 461960"/>
                  <a:gd name="connsiteX404" fmla="*/ 203485 w 404936"/>
                  <a:gd name="connsiteY404" fmla="*/ 113668 h 461960"/>
                  <a:gd name="connsiteX405" fmla="*/ 258423 w 404936"/>
                  <a:gd name="connsiteY405" fmla="*/ 118143 h 461960"/>
                  <a:gd name="connsiteX406" fmla="*/ 251602 w 404936"/>
                  <a:gd name="connsiteY406" fmla="*/ 128304 h 461960"/>
                  <a:gd name="connsiteX407" fmla="*/ 203438 w 404936"/>
                  <a:gd name="connsiteY407" fmla="*/ 124381 h 461960"/>
                  <a:gd name="connsiteX408" fmla="*/ 76105 w 404936"/>
                  <a:gd name="connsiteY408" fmla="*/ 151757 h 461960"/>
                  <a:gd name="connsiteX409" fmla="*/ 38350 w 404936"/>
                  <a:gd name="connsiteY409" fmla="*/ 180800 h 461960"/>
                  <a:gd name="connsiteX410" fmla="*/ 25202 w 404936"/>
                  <a:gd name="connsiteY410" fmla="*/ 214555 h 461960"/>
                  <a:gd name="connsiteX411" fmla="*/ 14583 w 404936"/>
                  <a:gd name="connsiteY411" fmla="*/ 214555 h 461960"/>
                  <a:gd name="connsiteX412" fmla="*/ 25736 w 404936"/>
                  <a:gd name="connsiteY412" fmla="*/ 184514 h 461960"/>
                  <a:gd name="connsiteX413" fmla="*/ 65577 w 404936"/>
                  <a:gd name="connsiteY413" fmla="*/ 153859 h 461960"/>
                  <a:gd name="connsiteX414" fmla="*/ 202492 w 404936"/>
                  <a:gd name="connsiteY414" fmla="*/ 124382 h 461960"/>
                  <a:gd name="connsiteX415" fmla="*/ 202492 w 404936"/>
                  <a:gd name="connsiteY415" fmla="*/ 113770 h 461960"/>
                  <a:gd name="connsiteX416" fmla="*/ 202492 w 404936"/>
                  <a:gd name="connsiteY416" fmla="*/ 113668 h 461960"/>
                  <a:gd name="connsiteX417" fmla="*/ 202492 w 404936"/>
                  <a:gd name="connsiteY417" fmla="*/ 113770 h 461960"/>
                  <a:gd name="connsiteX418" fmla="*/ 131938 w 404936"/>
                  <a:gd name="connsiteY418" fmla="*/ 121042 h 461960"/>
                  <a:gd name="connsiteX419" fmla="*/ 71248 w 404936"/>
                  <a:gd name="connsiteY419" fmla="*/ 142235 h 461960"/>
                  <a:gd name="connsiteX420" fmla="*/ 29201 w 404936"/>
                  <a:gd name="connsiteY420" fmla="*/ 175182 h 461960"/>
                  <a:gd name="connsiteX421" fmla="*/ 25736 w 404936"/>
                  <a:gd name="connsiteY421" fmla="*/ 184514 h 461960"/>
                  <a:gd name="connsiteX422" fmla="*/ 24901 w 404936"/>
                  <a:gd name="connsiteY422" fmla="*/ 185157 h 461960"/>
                  <a:gd name="connsiteX423" fmla="*/ 10763 w 404936"/>
                  <a:gd name="connsiteY423" fmla="*/ 221669 h 461960"/>
                  <a:gd name="connsiteX424" fmla="*/ 19750 w 404936"/>
                  <a:gd name="connsiteY424" fmla="*/ 244841 h 461960"/>
                  <a:gd name="connsiteX425" fmla="*/ 11196 w 404936"/>
                  <a:gd name="connsiteY425" fmla="*/ 228200 h 461960"/>
                  <a:gd name="connsiteX426" fmla="*/ 5909 w 404936"/>
                  <a:gd name="connsiteY426" fmla="*/ 223582 h 461960"/>
                  <a:gd name="connsiteX427" fmla="*/ 5814 w 404936"/>
                  <a:gd name="connsiteY427" fmla="*/ 223582 h 461960"/>
                  <a:gd name="connsiteX428" fmla="*/ 1173 w 404936"/>
                  <a:gd name="connsiteY428" fmla="*/ 227966 h 461960"/>
                  <a:gd name="connsiteX429" fmla="*/ 0 w 404936"/>
                  <a:gd name="connsiteY429" fmla="*/ 221574 h 461960"/>
                  <a:gd name="connsiteX430" fmla="*/ 60624 w 404936"/>
                  <a:gd name="connsiteY430" fmla="*/ 144335 h 461960"/>
                  <a:gd name="connsiteX431" fmla="*/ 202492 w 404936"/>
                  <a:gd name="connsiteY431" fmla="*/ 113668 h 461960"/>
                  <a:gd name="connsiteX432" fmla="*/ 357979 w 404936"/>
                  <a:gd name="connsiteY432" fmla="*/ 15487 h 461960"/>
                  <a:gd name="connsiteX433" fmla="*/ 361615 w 404936"/>
                  <a:gd name="connsiteY433" fmla="*/ 18769 h 461960"/>
                  <a:gd name="connsiteX434" fmla="*/ 361048 w 404936"/>
                  <a:gd name="connsiteY434" fmla="*/ 24074 h 461960"/>
                  <a:gd name="connsiteX435" fmla="*/ 275263 w 404936"/>
                  <a:gd name="connsiteY435" fmla="*/ 161553 h 461960"/>
                  <a:gd name="connsiteX436" fmla="*/ 273072 w 404936"/>
                  <a:gd name="connsiteY436" fmla="*/ 186560 h 461960"/>
                  <a:gd name="connsiteX437" fmla="*/ 280837 w 404936"/>
                  <a:gd name="connsiteY437" fmla="*/ 217371 h 461960"/>
                  <a:gd name="connsiteX438" fmla="*/ 280178 w 404936"/>
                  <a:gd name="connsiteY438" fmla="*/ 235800 h 461960"/>
                  <a:gd name="connsiteX439" fmla="*/ 273815 w 404936"/>
                  <a:gd name="connsiteY439" fmla="*/ 233452 h 461960"/>
                  <a:gd name="connsiteX440" fmla="*/ 274692 w 404936"/>
                  <a:gd name="connsiteY440" fmla="*/ 221618 h 461960"/>
                  <a:gd name="connsiteX441" fmla="*/ 266404 w 404936"/>
                  <a:gd name="connsiteY441" fmla="*/ 189180 h 461960"/>
                  <a:gd name="connsiteX442" fmla="*/ 269167 w 404936"/>
                  <a:gd name="connsiteY442" fmla="*/ 157742 h 461960"/>
                  <a:gd name="connsiteX443" fmla="*/ 366113 w 404936"/>
                  <a:gd name="connsiteY443" fmla="*/ 9885 h 461960"/>
                  <a:gd name="connsiteX444" fmla="*/ 371616 w 404936"/>
                  <a:gd name="connsiteY444" fmla="*/ 14864 h 461960"/>
                  <a:gd name="connsiteX445" fmla="*/ 369425 w 404936"/>
                  <a:gd name="connsiteY445" fmla="*/ 35720 h 461960"/>
                  <a:gd name="connsiteX446" fmla="*/ 316658 w 404936"/>
                  <a:gd name="connsiteY446" fmla="*/ 119142 h 461960"/>
                  <a:gd name="connsiteX447" fmla="*/ 310054 w 404936"/>
                  <a:gd name="connsiteY447" fmla="*/ 130372 h 461960"/>
                  <a:gd name="connsiteX448" fmla="*/ 300785 w 404936"/>
                  <a:gd name="connsiteY448" fmla="*/ 127144 h 461960"/>
                  <a:gd name="connsiteX449" fmla="*/ 297737 w 404936"/>
                  <a:gd name="connsiteY449" fmla="*/ 137430 h 461960"/>
                  <a:gd name="connsiteX450" fmla="*/ 302789 w 404936"/>
                  <a:gd name="connsiteY450" fmla="*/ 139196 h 461960"/>
                  <a:gd name="connsiteX451" fmla="*/ 302580 w 404936"/>
                  <a:gd name="connsiteY451" fmla="*/ 139807 h 461960"/>
                  <a:gd name="connsiteX452" fmla="*/ 304109 w 404936"/>
                  <a:gd name="connsiteY452" fmla="*/ 140480 h 461960"/>
                  <a:gd name="connsiteX453" fmla="*/ 300150 w 404936"/>
                  <a:gd name="connsiteY453" fmla="*/ 147211 h 461960"/>
                  <a:gd name="connsiteX454" fmla="*/ 292011 w 404936"/>
                  <a:gd name="connsiteY454" fmla="*/ 162298 h 461960"/>
                  <a:gd name="connsiteX455" fmla="*/ 289701 w 404936"/>
                  <a:gd name="connsiteY455" fmla="*/ 161272 h 461960"/>
                  <a:gd name="connsiteX456" fmla="*/ 286892 w 404936"/>
                  <a:gd name="connsiteY456" fmla="*/ 171601 h 461960"/>
                  <a:gd name="connsiteX457" fmla="*/ 287390 w 404936"/>
                  <a:gd name="connsiteY457" fmla="*/ 171818 h 461960"/>
                  <a:gd name="connsiteX458" fmla="*/ 285958 w 404936"/>
                  <a:gd name="connsiteY458" fmla="*/ 174906 h 461960"/>
                  <a:gd name="connsiteX459" fmla="*/ 284559 w 404936"/>
                  <a:gd name="connsiteY459" fmla="*/ 179138 h 461960"/>
                  <a:gd name="connsiteX460" fmla="*/ 288571 w 404936"/>
                  <a:gd name="connsiteY460" fmla="*/ 201213 h 461960"/>
                  <a:gd name="connsiteX461" fmla="*/ 283090 w 404936"/>
                  <a:gd name="connsiteY461" fmla="*/ 204353 h 461960"/>
                  <a:gd name="connsiteX462" fmla="*/ 286851 w 404936"/>
                  <a:gd name="connsiteY462" fmla="*/ 210877 h 461960"/>
                  <a:gd name="connsiteX463" fmla="*/ 290563 w 404936"/>
                  <a:gd name="connsiteY463" fmla="*/ 212171 h 461960"/>
                  <a:gd name="connsiteX464" fmla="*/ 291947 w 404936"/>
                  <a:gd name="connsiteY464" fmla="*/ 219789 h 461960"/>
                  <a:gd name="connsiteX465" fmla="*/ 289798 w 404936"/>
                  <a:gd name="connsiteY465" fmla="*/ 244799 h 461960"/>
                  <a:gd name="connsiteX466" fmla="*/ 286655 w 404936"/>
                  <a:gd name="connsiteY466" fmla="*/ 248799 h 461960"/>
                  <a:gd name="connsiteX467" fmla="*/ 284464 w 404936"/>
                  <a:gd name="connsiteY467" fmla="*/ 249275 h 461960"/>
                  <a:gd name="connsiteX468" fmla="*/ 281512 w 404936"/>
                  <a:gd name="connsiteY468" fmla="*/ 248370 h 461960"/>
                  <a:gd name="connsiteX469" fmla="*/ 238174 w 404936"/>
                  <a:gd name="connsiteY469" fmla="*/ 234086 h 461960"/>
                  <a:gd name="connsiteX470" fmla="*/ 236632 w 404936"/>
                  <a:gd name="connsiteY470" fmla="*/ 233857 h 461960"/>
                  <a:gd name="connsiteX471" fmla="*/ 235714 w 404936"/>
                  <a:gd name="connsiteY471" fmla="*/ 232447 h 461960"/>
                  <a:gd name="connsiteX472" fmla="*/ 229767 w 404936"/>
                  <a:gd name="connsiteY472" fmla="*/ 231267 h 461960"/>
                  <a:gd name="connsiteX473" fmla="*/ 238652 w 404936"/>
                  <a:gd name="connsiteY473" fmla="*/ 232334 h 461960"/>
                  <a:gd name="connsiteX474" fmla="*/ 269236 w 404936"/>
                  <a:gd name="connsiteY474" fmla="*/ 241002 h 461960"/>
                  <a:gd name="connsiteX475" fmla="*/ 270427 w 404936"/>
                  <a:gd name="connsiteY475" fmla="*/ 241240 h 461960"/>
                  <a:gd name="connsiteX476" fmla="*/ 272713 w 404936"/>
                  <a:gd name="connsiteY476" fmla="*/ 240478 h 461960"/>
                  <a:gd name="connsiteX477" fmla="*/ 273418 w 404936"/>
                  <a:gd name="connsiteY477" fmla="*/ 238819 h 461960"/>
                  <a:gd name="connsiteX478" fmla="*/ 273358 w 404936"/>
                  <a:gd name="connsiteY478" fmla="*/ 239624 h 461960"/>
                  <a:gd name="connsiteX479" fmla="*/ 276311 w 404936"/>
                  <a:gd name="connsiteY479" fmla="*/ 243768 h 461960"/>
                  <a:gd name="connsiteX480" fmla="*/ 276930 w 404936"/>
                  <a:gd name="connsiteY480" fmla="*/ 243863 h 461960"/>
                  <a:gd name="connsiteX481" fmla="*/ 280454 w 404936"/>
                  <a:gd name="connsiteY481" fmla="*/ 240862 h 461960"/>
                  <a:gd name="connsiteX482" fmla="*/ 281883 w 404936"/>
                  <a:gd name="connsiteY482" fmla="*/ 221523 h 461960"/>
                  <a:gd name="connsiteX483" fmla="*/ 280837 w 404936"/>
                  <a:gd name="connsiteY483" fmla="*/ 217371 h 461960"/>
                  <a:gd name="connsiteX484" fmla="*/ 281089 w 404936"/>
                  <a:gd name="connsiteY484" fmla="*/ 210320 h 461960"/>
                  <a:gd name="connsiteX485" fmla="*/ 274749 w 404936"/>
                  <a:gd name="connsiteY485" fmla="*/ 183661 h 461960"/>
                  <a:gd name="connsiteX486" fmla="*/ 282083 w 404936"/>
                  <a:gd name="connsiteY486" fmla="*/ 158044 h 461960"/>
                  <a:gd name="connsiteX487" fmla="*/ 305324 w 404936"/>
                  <a:gd name="connsiteY487" fmla="*/ 117285 h 461960"/>
                  <a:gd name="connsiteX488" fmla="*/ 360425 w 404936"/>
                  <a:gd name="connsiteY488" fmla="*/ 29911 h 461960"/>
                  <a:gd name="connsiteX489" fmla="*/ 361048 w 404936"/>
                  <a:gd name="connsiteY489" fmla="*/ 24074 h 461960"/>
                  <a:gd name="connsiteX490" fmla="*/ 367136 w 404936"/>
                  <a:gd name="connsiteY490" fmla="*/ 14319 h 461960"/>
                  <a:gd name="connsiteX491" fmla="*/ 365993 w 404936"/>
                  <a:gd name="connsiteY491" fmla="*/ 9365 h 461960"/>
                  <a:gd name="connsiteX492" fmla="*/ 366113 w 404936"/>
                  <a:gd name="connsiteY492" fmla="*/ 9885 h 461960"/>
                  <a:gd name="connsiteX493" fmla="*/ 365631 w 404936"/>
                  <a:gd name="connsiteY493" fmla="*/ 9449 h 461960"/>
                  <a:gd name="connsiteX494" fmla="*/ 356091 w 404936"/>
                  <a:gd name="connsiteY494" fmla="*/ 818 h 461960"/>
                  <a:gd name="connsiteX495" fmla="*/ 365631 w 404936"/>
                  <a:gd name="connsiteY495" fmla="*/ 9449 h 461960"/>
                  <a:gd name="connsiteX496" fmla="*/ 361087 w 404936"/>
                  <a:gd name="connsiteY496" fmla="*/ 10508 h 461960"/>
                  <a:gd name="connsiteX497" fmla="*/ 357979 w 404936"/>
                  <a:gd name="connsiteY497" fmla="*/ 15487 h 461960"/>
                  <a:gd name="connsiteX498" fmla="*/ 353281 w 404936"/>
                  <a:gd name="connsiteY498" fmla="*/ 11246 h 461960"/>
                  <a:gd name="connsiteX499" fmla="*/ 339756 w 404936"/>
                  <a:gd name="connsiteY499" fmla="*/ 16293 h 461960"/>
                  <a:gd name="connsiteX500" fmla="*/ 236173 w 404936"/>
                  <a:gd name="connsiteY500" fmla="*/ 170662 h 461960"/>
                  <a:gd name="connsiteX501" fmla="*/ 232506 w 404936"/>
                  <a:gd name="connsiteY501" fmla="*/ 172995 h 461960"/>
                  <a:gd name="connsiteX502" fmla="*/ 204742 w 404936"/>
                  <a:gd name="connsiteY502" fmla="*/ 183185 h 461960"/>
                  <a:gd name="connsiteX503" fmla="*/ 171595 w 404936"/>
                  <a:gd name="connsiteY503" fmla="*/ 221134 h 461960"/>
                  <a:gd name="connsiteX504" fmla="*/ 171958 w 404936"/>
                  <a:gd name="connsiteY504" fmla="*/ 221097 h 461960"/>
                  <a:gd name="connsiteX505" fmla="*/ 169245 w 404936"/>
                  <a:gd name="connsiteY505" fmla="*/ 224096 h 461960"/>
                  <a:gd name="connsiteX506" fmla="*/ 168863 w 404936"/>
                  <a:gd name="connsiteY506" fmla="*/ 227858 h 461960"/>
                  <a:gd name="connsiteX507" fmla="*/ 172055 w 404936"/>
                  <a:gd name="connsiteY507" fmla="*/ 229858 h 461960"/>
                  <a:gd name="connsiteX508" fmla="*/ 172817 w 404936"/>
                  <a:gd name="connsiteY508" fmla="*/ 229810 h 461960"/>
                  <a:gd name="connsiteX509" fmla="*/ 197232 w 404936"/>
                  <a:gd name="connsiteY509" fmla="*/ 227358 h 461960"/>
                  <a:gd name="connsiteX510" fmla="*/ 229710 w 404936"/>
                  <a:gd name="connsiteY510" fmla="*/ 231260 h 461960"/>
                  <a:gd name="connsiteX511" fmla="*/ 227839 w 404936"/>
                  <a:gd name="connsiteY511" fmla="*/ 232551 h 461960"/>
                  <a:gd name="connsiteX512" fmla="*/ 207024 w 404936"/>
                  <a:gd name="connsiteY512" fmla="*/ 229461 h 461960"/>
                  <a:gd name="connsiteX513" fmla="*/ 165642 w 404936"/>
                  <a:gd name="connsiteY513" fmla="*/ 233800 h 461960"/>
                  <a:gd name="connsiteX514" fmla="*/ 160118 w 404936"/>
                  <a:gd name="connsiteY514" fmla="*/ 232943 h 461960"/>
                  <a:gd name="connsiteX515" fmla="*/ 158308 w 404936"/>
                  <a:gd name="connsiteY515" fmla="*/ 227610 h 461960"/>
                  <a:gd name="connsiteX516" fmla="*/ 169900 w 404936"/>
                  <a:gd name="connsiteY516" fmla="*/ 203063 h 461960"/>
                  <a:gd name="connsiteX517" fmla="*/ 178246 w 404936"/>
                  <a:gd name="connsiteY517" fmla="*/ 201209 h 461960"/>
                  <a:gd name="connsiteX518" fmla="*/ 183197 w 404936"/>
                  <a:gd name="connsiteY518" fmla="*/ 195494 h 461960"/>
                  <a:gd name="connsiteX519" fmla="*/ 178656 w 404936"/>
                  <a:gd name="connsiteY519" fmla="*/ 191556 h 461960"/>
                  <a:gd name="connsiteX520" fmla="*/ 199836 w 404936"/>
                  <a:gd name="connsiteY520" fmla="*/ 173471 h 461960"/>
                  <a:gd name="connsiteX521" fmla="*/ 228506 w 404936"/>
                  <a:gd name="connsiteY521" fmla="*/ 162710 h 461960"/>
                  <a:gd name="connsiteX522" fmla="*/ 228858 w 404936"/>
                  <a:gd name="connsiteY522" fmla="*/ 162185 h 461960"/>
                  <a:gd name="connsiteX523" fmla="*/ 234940 w 404936"/>
                  <a:gd name="connsiteY523" fmla="*/ 162462 h 461960"/>
                  <a:gd name="connsiteX524" fmla="*/ 235892 w 404936"/>
                  <a:gd name="connsiteY524" fmla="*/ 151800 h 461960"/>
                  <a:gd name="connsiteX525" fmla="*/ 235831 w 404936"/>
                  <a:gd name="connsiteY525" fmla="*/ 151797 h 461960"/>
                  <a:gd name="connsiteX526" fmla="*/ 251602 w 404936"/>
                  <a:gd name="connsiteY526" fmla="*/ 128304 h 461960"/>
                  <a:gd name="connsiteX527" fmla="*/ 258961 w 404936"/>
                  <a:gd name="connsiteY527" fmla="*/ 128904 h 461960"/>
                  <a:gd name="connsiteX528" fmla="*/ 260771 w 404936"/>
                  <a:gd name="connsiteY528" fmla="*/ 118334 h 461960"/>
                  <a:gd name="connsiteX529" fmla="*/ 258423 w 404936"/>
                  <a:gd name="connsiteY529" fmla="*/ 118143 h 461960"/>
                  <a:gd name="connsiteX530" fmla="*/ 330850 w 404936"/>
                  <a:gd name="connsiteY530" fmla="*/ 10246 h 461960"/>
                  <a:gd name="connsiteX531" fmla="*/ 356091 w 404936"/>
                  <a:gd name="connsiteY531" fmla="*/ 818 h 46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</a:cxnLst>
                <a:rect l="l" t="t" r="r" b="b"/>
                <a:pathLst>
                  <a:path w="404936" h="461960">
                    <a:moveTo>
                      <a:pt x="60647" y="349702"/>
                    </a:moveTo>
                    <a:lnTo>
                      <a:pt x="72133" y="356992"/>
                    </a:lnTo>
                    <a:cubicBezTo>
                      <a:pt x="73991" y="357706"/>
                      <a:pt x="74896" y="359802"/>
                      <a:pt x="74134" y="361612"/>
                    </a:cubicBezTo>
                    <a:lnTo>
                      <a:pt x="72263" y="362869"/>
                    </a:lnTo>
                    <a:close/>
                    <a:moveTo>
                      <a:pt x="38269" y="339085"/>
                    </a:moveTo>
                    <a:lnTo>
                      <a:pt x="45588" y="348563"/>
                    </a:lnTo>
                    <a:lnTo>
                      <a:pt x="38556" y="344131"/>
                    </a:lnTo>
                    <a:cubicBezTo>
                      <a:pt x="37032" y="342940"/>
                      <a:pt x="36746" y="340654"/>
                      <a:pt x="37937" y="339129"/>
                    </a:cubicBezTo>
                    <a:close/>
                    <a:moveTo>
                      <a:pt x="205047" y="329264"/>
                    </a:moveTo>
                    <a:lnTo>
                      <a:pt x="202492" y="329528"/>
                    </a:lnTo>
                    <a:lnTo>
                      <a:pt x="200947" y="329369"/>
                    </a:lnTo>
                    <a:lnTo>
                      <a:pt x="202470" y="329519"/>
                    </a:lnTo>
                    <a:close/>
                    <a:moveTo>
                      <a:pt x="26037" y="326244"/>
                    </a:moveTo>
                    <a:lnTo>
                      <a:pt x="31993" y="330957"/>
                    </a:lnTo>
                    <a:lnTo>
                      <a:pt x="34143" y="333742"/>
                    </a:lnTo>
                    <a:lnTo>
                      <a:pt x="22419" y="364067"/>
                    </a:lnTo>
                    <a:cubicBezTo>
                      <a:pt x="22419" y="386599"/>
                      <a:pt x="40463" y="408178"/>
                      <a:pt x="73171" y="424661"/>
                    </a:cubicBezTo>
                    <a:cubicBezTo>
                      <a:pt x="107118" y="441762"/>
                      <a:pt x="152300" y="451147"/>
                      <a:pt x="200435" y="451147"/>
                    </a:cubicBezTo>
                    <a:cubicBezTo>
                      <a:pt x="248569" y="451147"/>
                      <a:pt x="293751" y="441762"/>
                      <a:pt x="327698" y="424661"/>
                    </a:cubicBezTo>
                    <a:cubicBezTo>
                      <a:pt x="360406" y="408178"/>
                      <a:pt x="378451" y="386599"/>
                      <a:pt x="378451" y="364067"/>
                    </a:cubicBezTo>
                    <a:lnTo>
                      <a:pt x="368949" y="336258"/>
                    </a:lnTo>
                    <a:lnTo>
                      <a:pt x="369073" y="336098"/>
                    </a:lnTo>
                    <a:lnTo>
                      <a:pt x="377689" y="330007"/>
                    </a:lnTo>
                    <a:cubicBezTo>
                      <a:pt x="385307" y="340820"/>
                      <a:pt x="389163" y="352253"/>
                      <a:pt x="389163" y="363972"/>
                    </a:cubicBezTo>
                    <a:cubicBezTo>
                      <a:pt x="389163" y="390839"/>
                      <a:pt x="369024" y="415753"/>
                      <a:pt x="332507" y="434188"/>
                    </a:cubicBezTo>
                    <a:cubicBezTo>
                      <a:pt x="297132" y="452099"/>
                      <a:pt x="250235" y="461960"/>
                      <a:pt x="200435" y="461960"/>
                    </a:cubicBezTo>
                    <a:cubicBezTo>
                      <a:pt x="150634" y="461960"/>
                      <a:pt x="103737" y="452099"/>
                      <a:pt x="68363" y="434236"/>
                    </a:cubicBezTo>
                    <a:cubicBezTo>
                      <a:pt x="31845" y="415848"/>
                      <a:pt x="11706" y="390886"/>
                      <a:pt x="11706" y="364067"/>
                    </a:cubicBezTo>
                    <a:cubicBezTo>
                      <a:pt x="11706" y="350872"/>
                      <a:pt x="16515" y="338153"/>
                      <a:pt x="26037" y="326244"/>
                    </a:cubicBezTo>
                    <a:close/>
                    <a:moveTo>
                      <a:pt x="277414" y="321795"/>
                    </a:moveTo>
                    <a:lnTo>
                      <a:pt x="276067" y="322240"/>
                    </a:lnTo>
                    <a:lnTo>
                      <a:pt x="205047" y="329264"/>
                    </a:lnTo>
                    <a:close/>
                    <a:moveTo>
                      <a:pt x="127469" y="321784"/>
                    </a:moveTo>
                    <a:lnTo>
                      <a:pt x="200947" y="329369"/>
                    </a:lnTo>
                    <a:lnTo>
                      <a:pt x="128849" y="322240"/>
                    </a:lnTo>
                    <a:close/>
                    <a:moveTo>
                      <a:pt x="188273" y="317450"/>
                    </a:moveTo>
                    <a:lnTo>
                      <a:pt x="202518" y="318854"/>
                    </a:lnTo>
                    <a:lnTo>
                      <a:pt x="215478" y="317577"/>
                    </a:lnTo>
                    <a:lnTo>
                      <a:pt x="202492" y="318909"/>
                    </a:lnTo>
                    <a:close/>
                    <a:moveTo>
                      <a:pt x="202820" y="315373"/>
                    </a:moveTo>
                    <a:lnTo>
                      <a:pt x="203525" y="315438"/>
                    </a:lnTo>
                    <a:lnTo>
                      <a:pt x="203485" y="315442"/>
                    </a:lnTo>
                    <a:close/>
                    <a:moveTo>
                      <a:pt x="104799" y="314292"/>
                    </a:moveTo>
                    <a:lnTo>
                      <a:pt x="127469" y="321784"/>
                    </a:lnTo>
                    <a:lnTo>
                      <a:pt x="125736" y="321605"/>
                    </a:lnTo>
                    <a:close/>
                    <a:moveTo>
                      <a:pt x="301990" y="313670"/>
                    </a:moveTo>
                    <a:lnTo>
                      <a:pt x="279194" y="321611"/>
                    </a:lnTo>
                    <a:lnTo>
                      <a:pt x="277414" y="321795"/>
                    </a:lnTo>
                    <a:close/>
                    <a:moveTo>
                      <a:pt x="29903" y="311618"/>
                    </a:moveTo>
                    <a:lnTo>
                      <a:pt x="52463" y="329984"/>
                    </a:lnTo>
                    <a:cubicBezTo>
                      <a:pt x="54178" y="330937"/>
                      <a:pt x="54845" y="333128"/>
                      <a:pt x="53892" y="334842"/>
                    </a:cubicBezTo>
                    <a:cubicBezTo>
                      <a:pt x="53225" y="336081"/>
                      <a:pt x="51987" y="336748"/>
                      <a:pt x="50701" y="336748"/>
                    </a:cubicBezTo>
                    <a:cubicBezTo>
                      <a:pt x="50130" y="336748"/>
                      <a:pt x="49511" y="336605"/>
                      <a:pt x="48987" y="336319"/>
                    </a:cubicBezTo>
                    <a:lnTo>
                      <a:pt x="48590" y="336034"/>
                    </a:lnTo>
                    <a:lnTo>
                      <a:pt x="31699" y="316888"/>
                    </a:lnTo>
                    <a:close/>
                    <a:moveTo>
                      <a:pt x="130296" y="311504"/>
                    </a:moveTo>
                    <a:lnTo>
                      <a:pt x="188273" y="317450"/>
                    </a:lnTo>
                    <a:lnTo>
                      <a:pt x="131308" y="311837"/>
                    </a:lnTo>
                    <a:close/>
                    <a:moveTo>
                      <a:pt x="274735" y="311497"/>
                    </a:moveTo>
                    <a:lnTo>
                      <a:pt x="273703" y="311837"/>
                    </a:lnTo>
                    <a:lnTo>
                      <a:pt x="215478" y="317577"/>
                    </a:lnTo>
                    <a:close/>
                    <a:moveTo>
                      <a:pt x="136272" y="308498"/>
                    </a:moveTo>
                    <a:lnTo>
                      <a:pt x="202820" y="315373"/>
                    </a:lnTo>
                    <a:lnTo>
                      <a:pt x="140031" y="309622"/>
                    </a:lnTo>
                    <a:close/>
                    <a:moveTo>
                      <a:pt x="270881" y="308479"/>
                    </a:moveTo>
                    <a:lnTo>
                      <a:pt x="267088" y="309616"/>
                    </a:lnTo>
                    <a:cubicBezTo>
                      <a:pt x="246845" y="313442"/>
                      <a:pt x="225345" y="315441"/>
                      <a:pt x="203560" y="315441"/>
                    </a:cubicBezTo>
                    <a:lnTo>
                      <a:pt x="203525" y="315438"/>
                    </a:lnTo>
                    <a:close/>
                    <a:moveTo>
                      <a:pt x="194754" y="303836"/>
                    </a:moveTo>
                    <a:lnTo>
                      <a:pt x="203560" y="304636"/>
                    </a:lnTo>
                    <a:lnTo>
                      <a:pt x="211062" y="303954"/>
                    </a:lnTo>
                    <a:lnTo>
                      <a:pt x="203485" y="304730"/>
                    </a:lnTo>
                    <a:close/>
                    <a:moveTo>
                      <a:pt x="299913" y="303202"/>
                    </a:moveTo>
                    <a:lnTo>
                      <a:pt x="276700" y="311296"/>
                    </a:lnTo>
                    <a:lnTo>
                      <a:pt x="274735" y="311497"/>
                    </a:lnTo>
                    <a:close/>
                    <a:moveTo>
                      <a:pt x="104574" y="303033"/>
                    </a:moveTo>
                    <a:lnTo>
                      <a:pt x="130296" y="311504"/>
                    </a:lnTo>
                    <a:lnTo>
                      <a:pt x="128266" y="311296"/>
                    </a:lnTo>
                    <a:close/>
                    <a:moveTo>
                      <a:pt x="291626" y="302261"/>
                    </a:moveTo>
                    <a:lnTo>
                      <a:pt x="275032" y="308051"/>
                    </a:lnTo>
                    <a:lnTo>
                      <a:pt x="270881" y="308479"/>
                    </a:lnTo>
                    <a:close/>
                    <a:moveTo>
                      <a:pt x="114940" y="302120"/>
                    </a:moveTo>
                    <a:lnTo>
                      <a:pt x="136272" y="308498"/>
                    </a:lnTo>
                    <a:lnTo>
                      <a:pt x="131938" y="308051"/>
                    </a:lnTo>
                    <a:close/>
                    <a:moveTo>
                      <a:pt x="341887" y="299770"/>
                    </a:moveTo>
                    <a:lnTo>
                      <a:pt x="339448" y="301285"/>
                    </a:lnTo>
                    <a:lnTo>
                      <a:pt x="301990" y="313670"/>
                    </a:lnTo>
                    <a:close/>
                    <a:moveTo>
                      <a:pt x="62728" y="299596"/>
                    </a:moveTo>
                    <a:lnTo>
                      <a:pt x="104799" y="314292"/>
                    </a:lnTo>
                    <a:lnTo>
                      <a:pt x="65445" y="301285"/>
                    </a:lnTo>
                    <a:close/>
                    <a:moveTo>
                      <a:pt x="139107" y="298137"/>
                    </a:moveTo>
                    <a:lnTo>
                      <a:pt x="194754" y="303836"/>
                    </a:lnTo>
                    <a:lnTo>
                      <a:pt x="142186" y="299056"/>
                    </a:lnTo>
                    <a:close/>
                    <a:moveTo>
                      <a:pt x="268052" y="298118"/>
                    </a:moveTo>
                    <a:lnTo>
                      <a:pt x="264910" y="299056"/>
                    </a:lnTo>
                    <a:lnTo>
                      <a:pt x="211062" y="303954"/>
                    </a:lnTo>
                    <a:close/>
                    <a:moveTo>
                      <a:pt x="57075" y="296081"/>
                    </a:moveTo>
                    <a:lnTo>
                      <a:pt x="62728" y="299596"/>
                    </a:lnTo>
                    <a:lnTo>
                      <a:pt x="60624" y="298861"/>
                    </a:lnTo>
                    <a:close/>
                    <a:moveTo>
                      <a:pt x="348543" y="295636"/>
                    </a:moveTo>
                    <a:lnTo>
                      <a:pt x="344360" y="298909"/>
                    </a:lnTo>
                    <a:lnTo>
                      <a:pt x="341887" y="299770"/>
                    </a:lnTo>
                    <a:close/>
                    <a:moveTo>
                      <a:pt x="289868" y="291610"/>
                    </a:moveTo>
                    <a:lnTo>
                      <a:pt x="272473" y="297665"/>
                    </a:lnTo>
                    <a:lnTo>
                      <a:pt x="268052" y="298118"/>
                    </a:lnTo>
                    <a:close/>
                    <a:moveTo>
                      <a:pt x="116424" y="291373"/>
                    </a:moveTo>
                    <a:lnTo>
                      <a:pt x="139107" y="298137"/>
                    </a:lnTo>
                    <a:lnTo>
                      <a:pt x="134498" y="297665"/>
                    </a:lnTo>
                    <a:close/>
                    <a:moveTo>
                      <a:pt x="68330" y="290393"/>
                    </a:moveTo>
                    <a:lnTo>
                      <a:pt x="104574" y="303033"/>
                    </a:lnTo>
                    <a:lnTo>
                      <a:pt x="70207" y="291715"/>
                    </a:lnTo>
                    <a:close/>
                    <a:moveTo>
                      <a:pt x="336660" y="290390"/>
                    </a:moveTo>
                    <a:lnTo>
                      <a:pt x="334780" y="291715"/>
                    </a:lnTo>
                    <a:lnTo>
                      <a:pt x="299913" y="303202"/>
                    </a:lnTo>
                    <a:close/>
                    <a:moveTo>
                      <a:pt x="78229" y="289311"/>
                    </a:moveTo>
                    <a:lnTo>
                      <a:pt x="114940" y="302120"/>
                    </a:lnTo>
                    <a:lnTo>
                      <a:pt x="84038" y="292880"/>
                    </a:lnTo>
                    <a:close/>
                    <a:moveTo>
                      <a:pt x="328897" y="289257"/>
                    </a:moveTo>
                    <a:lnTo>
                      <a:pt x="323081" y="292832"/>
                    </a:lnTo>
                    <a:lnTo>
                      <a:pt x="291626" y="302261"/>
                    </a:lnTo>
                    <a:close/>
                    <a:moveTo>
                      <a:pt x="21294" y="286370"/>
                    </a:moveTo>
                    <a:lnTo>
                      <a:pt x="25114" y="290061"/>
                    </a:lnTo>
                    <a:cubicBezTo>
                      <a:pt x="31829" y="296295"/>
                      <a:pt x="40176" y="303405"/>
                      <a:pt x="46796" y="307025"/>
                    </a:cubicBezTo>
                    <a:cubicBezTo>
                      <a:pt x="48510" y="307977"/>
                      <a:pt x="49177" y="310121"/>
                      <a:pt x="48225" y="311836"/>
                    </a:cubicBezTo>
                    <a:cubicBezTo>
                      <a:pt x="47558" y="313026"/>
                      <a:pt x="46367" y="313693"/>
                      <a:pt x="45081" y="313693"/>
                    </a:cubicBezTo>
                    <a:cubicBezTo>
                      <a:pt x="44462" y="313693"/>
                      <a:pt x="43891" y="313598"/>
                      <a:pt x="43319" y="313265"/>
                    </a:cubicBezTo>
                    <a:lnTo>
                      <a:pt x="25845" y="299716"/>
                    </a:lnTo>
                    <a:close/>
                    <a:moveTo>
                      <a:pt x="82692" y="279630"/>
                    </a:moveTo>
                    <a:lnTo>
                      <a:pt x="116424" y="291373"/>
                    </a:lnTo>
                    <a:lnTo>
                      <a:pt x="88276" y="282979"/>
                    </a:lnTo>
                    <a:close/>
                    <a:moveTo>
                      <a:pt x="324513" y="279549"/>
                    </a:moveTo>
                    <a:lnTo>
                      <a:pt x="318796" y="282979"/>
                    </a:lnTo>
                    <a:lnTo>
                      <a:pt x="289868" y="291610"/>
                    </a:lnTo>
                    <a:close/>
                    <a:moveTo>
                      <a:pt x="346494" y="278440"/>
                    </a:moveTo>
                    <a:lnTo>
                      <a:pt x="335722" y="286876"/>
                    </a:lnTo>
                    <a:lnTo>
                      <a:pt x="328897" y="289257"/>
                    </a:lnTo>
                    <a:close/>
                    <a:moveTo>
                      <a:pt x="60278" y="278284"/>
                    </a:moveTo>
                    <a:lnTo>
                      <a:pt x="78229" y="289311"/>
                    </a:lnTo>
                    <a:lnTo>
                      <a:pt x="71248" y="286876"/>
                    </a:lnTo>
                    <a:close/>
                    <a:moveTo>
                      <a:pt x="50574" y="277884"/>
                    </a:moveTo>
                    <a:lnTo>
                      <a:pt x="68330" y="290393"/>
                    </a:lnTo>
                    <a:lnTo>
                      <a:pt x="65577" y="289432"/>
                    </a:lnTo>
                    <a:close/>
                    <a:moveTo>
                      <a:pt x="354486" y="277827"/>
                    </a:moveTo>
                    <a:lnTo>
                      <a:pt x="339407" y="289432"/>
                    </a:lnTo>
                    <a:lnTo>
                      <a:pt x="336660" y="290390"/>
                    </a:lnTo>
                    <a:close/>
                    <a:moveTo>
                      <a:pt x="340213" y="270127"/>
                    </a:moveTo>
                    <a:lnTo>
                      <a:pt x="330818" y="277354"/>
                    </a:lnTo>
                    <a:lnTo>
                      <a:pt x="324513" y="279549"/>
                    </a:lnTo>
                    <a:close/>
                    <a:moveTo>
                      <a:pt x="66458" y="269892"/>
                    </a:moveTo>
                    <a:lnTo>
                      <a:pt x="82692" y="279630"/>
                    </a:lnTo>
                    <a:lnTo>
                      <a:pt x="76153" y="277354"/>
                    </a:lnTo>
                    <a:close/>
                    <a:moveTo>
                      <a:pt x="384362" y="267610"/>
                    </a:moveTo>
                    <a:lnTo>
                      <a:pt x="371442" y="281413"/>
                    </a:lnTo>
                    <a:lnTo>
                      <a:pt x="348543" y="295636"/>
                    </a:lnTo>
                    <a:close/>
                    <a:moveTo>
                      <a:pt x="20022" y="267054"/>
                    </a:moveTo>
                    <a:lnTo>
                      <a:pt x="57075" y="296081"/>
                    </a:lnTo>
                    <a:lnTo>
                      <a:pt x="33486" y="281413"/>
                    </a:lnTo>
                    <a:close/>
                    <a:moveTo>
                      <a:pt x="13834" y="260453"/>
                    </a:moveTo>
                    <a:lnTo>
                      <a:pt x="20022" y="267054"/>
                    </a:lnTo>
                    <a:lnTo>
                      <a:pt x="15650" y="263628"/>
                    </a:lnTo>
                    <a:close/>
                    <a:moveTo>
                      <a:pt x="377286" y="260280"/>
                    </a:moveTo>
                    <a:lnTo>
                      <a:pt x="376091" y="262600"/>
                    </a:lnTo>
                    <a:lnTo>
                      <a:pt x="354486" y="277827"/>
                    </a:lnTo>
                    <a:close/>
                    <a:moveTo>
                      <a:pt x="27674" y="260257"/>
                    </a:moveTo>
                    <a:lnTo>
                      <a:pt x="50574" y="277884"/>
                    </a:lnTo>
                    <a:lnTo>
                      <a:pt x="28878" y="262600"/>
                    </a:lnTo>
                    <a:close/>
                    <a:moveTo>
                      <a:pt x="391362" y="260133"/>
                    </a:moveTo>
                    <a:lnTo>
                      <a:pt x="389292" y="263753"/>
                    </a:lnTo>
                    <a:lnTo>
                      <a:pt x="384362" y="267610"/>
                    </a:lnTo>
                    <a:close/>
                    <a:moveTo>
                      <a:pt x="36436" y="259613"/>
                    </a:moveTo>
                    <a:lnTo>
                      <a:pt x="60278" y="278284"/>
                    </a:lnTo>
                    <a:lnTo>
                      <a:pt x="41741" y="266897"/>
                    </a:lnTo>
                    <a:close/>
                    <a:moveTo>
                      <a:pt x="370776" y="259425"/>
                    </a:moveTo>
                    <a:lnTo>
                      <a:pt x="365378" y="266832"/>
                    </a:lnTo>
                    <a:lnTo>
                      <a:pt x="346494" y="278440"/>
                    </a:lnTo>
                    <a:close/>
                    <a:moveTo>
                      <a:pt x="45113" y="253465"/>
                    </a:moveTo>
                    <a:lnTo>
                      <a:pt x="66458" y="269892"/>
                    </a:lnTo>
                    <a:lnTo>
                      <a:pt x="50396" y="260257"/>
                    </a:lnTo>
                    <a:close/>
                    <a:moveTo>
                      <a:pt x="361964" y="253395"/>
                    </a:moveTo>
                    <a:lnTo>
                      <a:pt x="356599" y="260293"/>
                    </a:lnTo>
                    <a:lnTo>
                      <a:pt x="340213" y="270127"/>
                    </a:lnTo>
                    <a:close/>
                    <a:moveTo>
                      <a:pt x="380934" y="245485"/>
                    </a:moveTo>
                    <a:lnTo>
                      <a:pt x="377793" y="253929"/>
                    </a:lnTo>
                    <a:lnTo>
                      <a:pt x="370776" y="259425"/>
                    </a:lnTo>
                    <a:close/>
                    <a:moveTo>
                      <a:pt x="25971" y="245245"/>
                    </a:moveTo>
                    <a:lnTo>
                      <a:pt x="36436" y="259613"/>
                    </a:lnTo>
                    <a:lnTo>
                      <a:pt x="29201" y="253947"/>
                    </a:lnTo>
                    <a:close/>
                    <a:moveTo>
                      <a:pt x="385221" y="244856"/>
                    </a:moveTo>
                    <a:lnTo>
                      <a:pt x="380065" y="258140"/>
                    </a:lnTo>
                    <a:lnTo>
                      <a:pt x="377286" y="260280"/>
                    </a:lnTo>
                    <a:close/>
                    <a:moveTo>
                      <a:pt x="19750" y="244841"/>
                    </a:moveTo>
                    <a:lnTo>
                      <a:pt x="27674" y="260257"/>
                    </a:lnTo>
                    <a:lnTo>
                      <a:pt x="24901" y="258122"/>
                    </a:lnTo>
                    <a:close/>
                    <a:moveTo>
                      <a:pt x="371236" y="241475"/>
                    </a:moveTo>
                    <a:lnTo>
                      <a:pt x="368573" y="248311"/>
                    </a:lnTo>
                    <a:lnTo>
                      <a:pt x="361964" y="253395"/>
                    </a:lnTo>
                    <a:close/>
                    <a:moveTo>
                      <a:pt x="35756" y="241435"/>
                    </a:moveTo>
                    <a:lnTo>
                      <a:pt x="45113" y="253465"/>
                    </a:lnTo>
                    <a:lnTo>
                      <a:pt x="38439" y="248329"/>
                    </a:lnTo>
                    <a:close/>
                    <a:moveTo>
                      <a:pt x="273625" y="236014"/>
                    </a:moveTo>
                    <a:lnTo>
                      <a:pt x="274047" y="237335"/>
                    </a:lnTo>
                    <a:lnTo>
                      <a:pt x="273418" y="238819"/>
                    </a:lnTo>
                    <a:close/>
                    <a:moveTo>
                      <a:pt x="18231" y="234432"/>
                    </a:moveTo>
                    <a:lnTo>
                      <a:pt x="18357" y="234768"/>
                    </a:lnTo>
                    <a:lnTo>
                      <a:pt x="18296" y="234791"/>
                    </a:lnTo>
                    <a:close/>
                    <a:moveTo>
                      <a:pt x="21625" y="233533"/>
                    </a:moveTo>
                    <a:lnTo>
                      <a:pt x="25971" y="245245"/>
                    </a:lnTo>
                    <a:lnTo>
                      <a:pt x="18372" y="234810"/>
                    </a:lnTo>
                    <a:lnTo>
                      <a:pt x="18357" y="234768"/>
                    </a:lnTo>
                    <a:close/>
                    <a:moveTo>
                      <a:pt x="272672" y="233030"/>
                    </a:moveTo>
                    <a:lnTo>
                      <a:pt x="273815" y="233452"/>
                    </a:lnTo>
                    <a:lnTo>
                      <a:pt x="273625" y="236014"/>
                    </a:lnTo>
                    <a:close/>
                    <a:moveTo>
                      <a:pt x="227839" y="232551"/>
                    </a:moveTo>
                    <a:lnTo>
                      <a:pt x="236632" y="233857"/>
                    </a:lnTo>
                    <a:lnTo>
                      <a:pt x="238476" y="236687"/>
                    </a:lnTo>
                    <a:cubicBezTo>
                      <a:pt x="238095" y="238354"/>
                      <a:pt x="236619" y="239498"/>
                      <a:pt x="234952" y="239498"/>
                    </a:cubicBezTo>
                    <a:cubicBezTo>
                      <a:pt x="234714" y="239498"/>
                      <a:pt x="234476" y="239498"/>
                      <a:pt x="234191" y="239402"/>
                    </a:cubicBezTo>
                    <a:cubicBezTo>
                      <a:pt x="232334" y="238974"/>
                      <a:pt x="230382" y="238640"/>
                      <a:pt x="228430" y="238307"/>
                    </a:cubicBezTo>
                    <a:cubicBezTo>
                      <a:pt x="226430" y="237926"/>
                      <a:pt x="225192" y="236068"/>
                      <a:pt x="225573" y="234115"/>
                    </a:cubicBezTo>
                    <a:close/>
                    <a:moveTo>
                      <a:pt x="17854" y="232383"/>
                    </a:moveTo>
                    <a:lnTo>
                      <a:pt x="18231" y="234432"/>
                    </a:lnTo>
                    <a:lnTo>
                      <a:pt x="17658" y="232907"/>
                    </a:lnTo>
                    <a:close/>
                    <a:moveTo>
                      <a:pt x="389167" y="232074"/>
                    </a:moveTo>
                    <a:lnTo>
                      <a:pt x="389461" y="232859"/>
                    </a:lnTo>
                    <a:lnTo>
                      <a:pt x="388747" y="234763"/>
                    </a:lnTo>
                    <a:lnTo>
                      <a:pt x="380934" y="245485"/>
                    </a:lnTo>
                    <a:lnTo>
                      <a:pt x="385371" y="233554"/>
                    </a:lnTo>
                    <a:lnTo>
                      <a:pt x="388674" y="234791"/>
                    </a:lnTo>
                    <a:close/>
                    <a:moveTo>
                      <a:pt x="229715" y="231257"/>
                    </a:moveTo>
                    <a:lnTo>
                      <a:pt x="229767" y="231267"/>
                    </a:lnTo>
                    <a:lnTo>
                      <a:pt x="229710" y="231260"/>
                    </a:lnTo>
                    <a:close/>
                    <a:moveTo>
                      <a:pt x="31307" y="230002"/>
                    </a:moveTo>
                    <a:lnTo>
                      <a:pt x="35756" y="241435"/>
                    </a:lnTo>
                    <a:lnTo>
                      <a:pt x="29086" y="232859"/>
                    </a:lnTo>
                    <a:close/>
                    <a:moveTo>
                      <a:pt x="375839" y="229657"/>
                    </a:moveTo>
                    <a:lnTo>
                      <a:pt x="377938" y="232859"/>
                    </a:lnTo>
                    <a:lnTo>
                      <a:pt x="371236" y="241475"/>
                    </a:lnTo>
                    <a:close/>
                    <a:moveTo>
                      <a:pt x="1173" y="227966"/>
                    </a:moveTo>
                    <a:lnTo>
                      <a:pt x="3974" y="243220"/>
                    </a:lnTo>
                    <a:lnTo>
                      <a:pt x="13834" y="260453"/>
                    </a:lnTo>
                    <a:lnTo>
                      <a:pt x="11673" y="258148"/>
                    </a:lnTo>
                    <a:lnTo>
                      <a:pt x="21294" y="286370"/>
                    </a:lnTo>
                    <a:lnTo>
                      <a:pt x="16683" y="281912"/>
                    </a:lnTo>
                    <a:cubicBezTo>
                      <a:pt x="14561" y="279779"/>
                      <a:pt x="13266" y="278409"/>
                      <a:pt x="13219" y="278350"/>
                    </a:cubicBezTo>
                    <a:cubicBezTo>
                      <a:pt x="11837" y="276873"/>
                      <a:pt x="9599" y="276825"/>
                      <a:pt x="8123" y="278207"/>
                    </a:cubicBezTo>
                    <a:cubicBezTo>
                      <a:pt x="6741" y="279588"/>
                      <a:pt x="6646" y="281827"/>
                      <a:pt x="8027" y="283256"/>
                    </a:cubicBezTo>
                    <a:cubicBezTo>
                      <a:pt x="8432" y="283708"/>
                      <a:pt x="13719" y="289281"/>
                      <a:pt x="20672" y="295706"/>
                    </a:cubicBezTo>
                    <a:lnTo>
                      <a:pt x="25845" y="299716"/>
                    </a:lnTo>
                    <a:lnTo>
                      <a:pt x="29903" y="311618"/>
                    </a:lnTo>
                    <a:lnTo>
                      <a:pt x="25840" y="308311"/>
                    </a:lnTo>
                    <a:cubicBezTo>
                      <a:pt x="24411" y="306977"/>
                      <a:pt x="22125" y="306977"/>
                      <a:pt x="20791" y="308406"/>
                    </a:cubicBezTo>
                    <a:cubicBezTo>
                      <a:pt x="19410" y="309835"/>
                      <a:pt x="19410" y="312074"/>
                      <a:pt x="20839" y="313455"/>
                    </a:cubicBezTo>
                    <a:cubicBezTo>
                      <a:pt x="24792" y="317337"/>
                      <a:pt x="29614" y="321827"/>
                      <a:pt x="34556" y="325959"/>
                    </a:cubicBezTo>
                    <a:lnTo>
                      <a:pt x="48590" y="336034"/>
                    </a:lnTo>
                    <a:lnTo>
                      <a:pt x="60647" y="349702"/>
                    </a:lnTo>
                    <a:lnTo>
                      <a:pt x="42938" y="338463"/>
                    </a:lnTo>
                    <a:lnTo>
                      <a:pt x="38269" y="339085"/>
                    </a:lnTo>
                    <a:lnTo>
                      <a:pt x="34143" y="333742"/>
                    </a:lnTo>
                    <a:lnTo>
                      <a:pt x="34464" y="332913"/>
                    </a:lnTo>
                    <a:lnTo>
                      <a:pt x="31993" y="330957"/>
                    </a:lnTo>
                    <a:lnTo>
                      <a:pt x="16102" y="310379"/>
                    </a:lnTo>
                    <a:cubicBezTo>
                      <a:pt x="5433" y="288477"/>
                      <a:pt x="99" y="265147"/>
                      <a:pt x="99" y="241199"/>
                    </a:cubicBezTo>
                    <a:cubicBezTo>
                      <a:pt x="99" y="236913"/>
                      <a:pt x="242" y="232676"/>
                      <a:pt x="623" y="228486"/>
                    </a:cubicBezTo>
                    <a:close/>
                    <a:moveTo>
                      <a:pt x="403793" y="227902"/>
                    </a:moveTo>
                    <a:lnTo>
                      <a:pt x="404412" y="228486"/>
                    </a:lnTo>
                    <a:cubicBezTo>
                      <a:pt x="404746" y="232676"/>
                      <a:pt x="404936" y="236913"/>
                      <a:pt x="404936" y="241199"/>
                    </a:cubicBezTo>
                    <a:cubicBezTo>
                      <a:pt x="404936" y="265243"/>
                      <a:pt x="399507" y="288477"/>
                      <a:pt x="388933" y="310379"/>
                    </a:cubicBezTo>
                    <a:lnTo>
                      <a:pt x="369073" y="336098"/>
                    </a:lnTo>
                    <a:lnTo>
                      <a:pt x="368929" y="336200"/>
                    </a:lnTo>
                    <a:lnTo>
                      <a:pt x="368949" y="336258"/>
                    </a:lnTo>
                    <a:lnTo>
                      <a:pt x="345401" y="366752"/>
                    </a:lnTo>
                    <a:cubicBezTo>
                      <a:pt x="307156" y="400033"/>
                      <a:pt x="256432" y="418411"/>
                      <a:pt x="202518" y="418411"/>
                    </a:cubicBezTo>
                    <a:cubicBezTo>
                      <a:pt x="148555" y="418411"/>
                      <a:pt x="97784" y="400080"/>
                      <a:pt x="59634" y="366752"/>
                    </a:cubicBezTo>
                    <a:lnTo>
                      <a:pt x="45588" y="348563"/>
                    </a:lnTo>
                    <a:lnTo>
                      <a:pt x="69466" y="363613"/>
                    </a:lnTo>
                    <a:cubicBezTo>
                      <a:pt x="69895" y="363756"/>
                      <a:pt x="70371" y="363851"/>
                      <a:pt x="70800" y="363851"/>
                    </a:cubicBezTo>
                    <a:lnTo>
                      <a:pt x="72263" y="362869"/>
                    </a:lnTo>
                    <a:lnTo>
                      <a:pt x="73583" y="364365"/>
                    </a:lnTo>
                    <a:cubicBezTo>
                      <a:pt x="107655" y="391272"/>
                      <a:pt x="152889" y="407698"/>
                      <a:pt x="202470" y="407698"/>
                    </a:cubicBezTo>
                    <a:cubicBezTo>
                      <a:pt x="301584" y="407698"/>
                      <a:pt x="383361" y="342041"/>
                      <a:pt x="393220" y="258148"/>
                    </a:cubicBezTo>
                    <a:lnTo>
                      <a:pt x="391362" y="260133"/>
                    </a:lnTo>
                    <a:lnTo>
                      <a:pt x="400963" y="243341"/>
                    </a:lnTo>
                    <a:close/>
                    <a:moveTo>
                      <a:pt x="26243" y="220189"/>
                    </a:moveTo>
                    <a:lnTo>
                      <a:pt x="28249" y="231030"/>
                    </a:lnTo>
                    <a:lnTo>
                      <a:pt x="21625" y="233533"/>
                    </a:lnTo>
                    <a:lnTo>
                      <a:pt x="19905" y="228897"/>
                    </a:lnTo>
                    <a:close/>
                    <a:moveTo>
                      <a:pt x="197598" y="218468"/>
                    </a:moveTo>
                    <a:cubicBezTo>
                      <a:pt x="209218" y="218468"/>
                      <a:pt x="223553" y="219801"/>
                      <a:pt x="240602" y="223658"/>
                    </a:cubicBezTo>
                    <a:cubicBezTo>
                      <a:pt x="250723" y="225991"/>
                      <a:pt x="258878" y="228265"/>
                      <a:pt x="265373" y="230336"/>
                    </a:cubicBezTo>
                    <a:lnTo>
                      <a:pt x="265516" y="230389"/>
                    </a:lnTo>
                    <a:lnTo>
                      <a:pt x="266187" y="232477"/>
                    </a:lnTo>
                    <a:cubicBezTo>
                      <a:pt x="258660" y="230001"/>
                      <a:pt x="249895" y="227620"/>
                      <a:pt x="240177" y="225429"/>
                    </a:cubicBezTo>
                    <a:cubicBezTo>
                      <a:pt x="223266" y="221524"/>
                      <a:pt x="209022" y="220286"/>
                      <a:pt x="197589" y="220286"/>
                    </a:cubicBezTo>
                    <a:cubicBezTo>
                      <a:pt x="191539" y="220286"/>
                      <a:pt x="186251" y="220667"/>
                      <a:pt x="181726" y="221191"/>
                    </a:cubicBezTo>
                    <a:lnTo>
                      <a:pt x="183373" y="219927"/>
                    </a:lnTo>
                    <a:close/>
                    <a:moveTo>
                      <a:pt x="380997" y="218011"/>
                    </a:moveTo>
                    <a:lnTo>
                      <a:pt x="387260" y="228472"/>
                    </a:lnTo>
                    <a:lnTo>
                      <a:pt x="385371" y="233554"/>
                    </a:lnTo>
                    <a:lnTo>
                      <a:pt x="378627" y="231030"/>
                    </a:lnTo>
                    <a:close/>
                    <a:moveTo>
                      <a:pt x="392008" y="215706"/>
                    </a:moveTo>
                    <a:lnTo>
                      <a:pt x="392092" y="215932"/>
                    </a:lnTo>
                    <a:lnTo>
                      <a:pt x="389167" y="232074"/>
                    </a:lnTo>
                    <a:lnTo>
                      <a:pt x="388747" y="230955"/>
                    </a:lnTo>
                    <a:lnTo>
                      <a:pt x="387260" y="228472"/>
                    </a:lnTo>
                    <a:close/>
                    <a:moveTo>
                      <a:pt x="381543" y="215013"/>
                    </a:moveTo>
                    <a:lnTo>
                      <a:pt x="380997" y="218011"/>
                    </a:lnTo>
                    <a:lnTo>
                      <a:pt x="380621" y="217382"/>
                    </a:lnTo>
                    <a:close/>
                    <a:moveTo>
                      <a:pt x="14582" y="214556"/>
                    </a:moveTo>
                    <a:lnTo>
                      <a:pt x="19905" y="228897"/>
                    </a:lnTo>
                    <a:lnTo>
                      <a:pt x="18372" y="231003"/>
                    </a:lnTo>
                    <a:lnTo>
                      <a:pt x="17854" y="232383"/>
                    </a:lnTo>
                    <a:lnTo>
                      <a:pt x="14582" y="214556"/>
                    </a:lnTo>
                    <a:close/>
                    <a:moveTo>
                      <a:pt x="391581" y="214555"/>
                    </a:moveTo>
                    <a:lnTo>
                      <a:pt x="392340" y="214555"/>
                    </a:lnTo>
                    <a:lnTo>
                      <a:pt x="392341" y="214556"/>
                    </a:lnTo>
                    <a:lnTo>
                      <a:pt x="392251" y="215053"/>
                    </a:lnTo>
                    <a:lnTo>
                      <a:pt x="392008" y="215706"/>
                    </a:lnTo>
                    <a:close/>
                    <a:moveTo>
                      <a:pt x="25202" y="214555"/>
                    </a:moveTo>
                    <a:lnTo>
                      <a:pt x="25296" y="214555"/>
                    </a:lnTo>
                    <a:lnTo>
                      <a:pt x="27055" y="219074"/>
                    </a:lnTo>
                    <a:lnTo>
                      <a:pt x="26243" y="220189"/>
                    </a:lnTo>
                    <a:lnTo>
                      <a:pt x="25201" y="214556"/>
                    </a:lnTo>
                    <a:close/>
                    <a:moveTo>
                      <a:pt x="14582" y="214555"/>
                    </a:moveTo>
                    <a:lnTo>
                      <a:pt x="14583" y="214555"/>
                    </a:lnTo>
                    <a:lnTo>
                      <a:pt x="14582" y="214556"/>
                    </a:lnTo>
                    <a:close/>
                    <a:moveTo>
                      <a:pt x="289660" y="200590"/>
                    </a:moveTo>
                    <a:cubicBezTo>
                      <a:pt x="301754" y="203876"/>
                      <a:pt x="313181" y="207829"/>
                      <a:pt x="323656" y="212449"/>
                    </a:cubicBezTo>
                    <a:cubicBezTo>
                      <a:pt x="326370" y="213640"/>
                      <a:pt x="327560" y="216783"/>
                      <a:pt x="326370" y="219498"/>
                    </a:cubicBezTo>
                    <a:cubicBezTo>
                      <a:pt x="325560" y="221498"/>
                      <a:pt x="323561" y="222689"/>
                      <a:pt x="321513" y="222689"/>
                    </a:cubicBezTo>
                    <a:cubicBezTo>
                      <a:pt x="320799" y="222689"/>
                      <a:pt x="320085" y="222546"/>
                      <a:pt x="319371" y="222213"/>
                    </a:cubicBezTo>
                    <a:lnTo>
                      <a:pt x="290563" y="212171"/>
                    </a:lnTo>
                    <a:lnTo>
                      <a:pt x="288571" y="201213"/>
                    </a:lnTo>
                    <a:close/>
                    <a:moveTo>
                      <a:pt x="177484" y="190541"/>
                    </a:moveTo>
                    <a:lnTo>
                      <a:pt x="178656" y="191556"/>
                    </a:lnTo>
                    <a:lnTo>
                      <a:pt x="173090" y="196309"/>
                    </a:lnTo>
                    <a:lnTo>
                      <a:pt x="169900" y="203063"/>
                    </a:lnTo>
                    <a:lnTo>
                      <a:pt x="92066" y="220355"/>
                    </a:lnTo>
                    <a:cubicBezTo>
                      <a:pt x="91352" y="220641"/>
                      <a:pt x="90685" y="220784"/>
                      <a:pt x="89971" y="220784"/>
                    </a:cubicBezTo>
                    <a:cubicBezTo>
                      <a:pt x="87876" y="220784"/>
                      <a:pt x="85876" y="219546"/>
                      <a:pt x="85019" y="217450"/>
                    </a:cubicBezTo>
                    <a:cubicBezTo>
                      <a:pt x="83924" y="214688"/>
                      <a:pt x="85210" y="211544"/>
                      <a:pt x="87971" y="210496"/>
                    </a:cubicBezTo>
                    <a:cubicBezTo>
                      <a:pt x="113968" y="199828"/>
                      <a:pt x="144916" y="192922"/>
                      <a:pt x="177484" y="190541"/>
                    </a:cubicBezTo>
                    <a:close/>
                    <a:moveTo>
                      <a:pt x="235175" y="187473"/>
                    </a:moveTo>
                    <a:cubicBezTo>
                      <a:pt x="235937" y="187473"/>
                      <a:pt x="236747" y="187473"/>
                      <a:pt x="237557" y="187568"/>
                    </a:cubicBezTo>
                    <a:cubicBezTo>
                      <a:pt x="247894" y="187997"/>
                      <a:pt x="256290" y="192640"/>
                      <a:pt x="262465" y="201076"/>
                    </a:cubicBezTo>
                    <a:lnTo>
                      <a:pt x="272672" y="233030"/>
                    </a:lnTo>
                    <a:lnTo>
                      <a:pt x="265516" y="230389"/>
                    </a:lnTo>
                    <a:lnTo>
                      <a:pt x="258321" y="208011"/>
                    </a:lnTo>
                    <a:cubicBezTo>
                      <a:pt x="253837" y="200653"/>
                      <a:pt x="247132" y="195164"/>
                      <a:pt x="237128" y="194759"/>
                    </a:cubicBezTo>
                    <a:cubicBezTo>
                      <a:pt x="225266" y="194259"/>
                      <a:pt x="214036" y="198295"/>
                      <a:pt x="204461" y="203742"/>
                    </a:cubicBezTo>
                    <a:lnTo>
                      <a:pt x="183373" y="219927"/>
                    </a:lnTo>
                    <a:lnTo>
                      <a:pt x="171958" y="221097"/>
                    </a:lnTo>
                    <a:lnTo>
                      <a:pt x="175004" y="217730"/>
                    </a:lnTo>
                    <a:cubicBezTo>
                      <a:pt x="185254" y="207216"/>
                      <a:pt x="208057" y="187473"/>
                      <a:pt x="235175" y="187473"/>
                    </a:cubicBezTo>
                    <a:close/>
                    <a:moveTo>
                      <a:pt x="292011" y="162298"/>
                    </a:moveTo>
                    <a:lnTo>
                      <a:pt x="354331" y="189991"/>
                    </a:lnTo>
                    <a:cubicBezTo>
                      <a:pt x="362777" y="195932"/>
                      <a:pt x="369964" y="202383"/>
                      <a:pt x="375749" y="209244"/>
                    </a:cubicBezTo>
                    <a:lnTo>
                      <a:pt x="380621" y="217382"/>
                    </a:lnTo>
                    <a:lnTo>
                      <a:pt x="375839" y="229657"/>
                    </a:lnTo>
                    <a:lnTo>
                      <a:pt x="365680" y="214158"/>
                    </a:lnTo>
                    <a:cubicBezTo>
                      <a:pt x="360265" y="208188"/>
                      <a:pt x="353575" y="202521"/>
                      <a:pt x="345771" y="197268"/>
                    </a:cubicBezTo>
                    <a:lnTo>
                      <a:pt x="287390" y="171818"/>
                    </a:lnTo>
                    <a:lnTo>
                      <a:pt x="290536" y="165032"/>
                    </a:lnTo>
                    <a:close/>
                    <a:moveTo>
                      <a:pt x="203560" y="150372"/>
                    </a:moveTo>
                    <a:lnTo>
                      <a:pt x="235831" y="151797"/>
                    </a:lnTo>
                    <a:lnTo>
                      <a:pt x="228858" y="162185"/>
                    </a:lnTo>
                    <a:lnTo>
                      <a:pt x="203560" y="161034"/>
                    </a:lnTo>
                    <a:cubicBezTo>
                      <a:pt x="161418" y="161034"/>
                      <a:pt x="120513" y="168697"/>
                      <a:pt x="88276" y="182691"/>
                    </a:cubicBezTo>
                    <a:cubicBezTo>
                      <a:pt x="73205" y="189212"/>
                      <a:pt x="60443" y="196911"/>
                      <a:pt x="50431" y="205401"/>
                    </a:cubicBezTo>
                    <a:lnTo>
                      <a:pt x="31307" y="230002"/>
                    </a:lnTo>
                    <a:lnTo>
                      <a:pt x="27055" y="219074"/>
                    </a:lnTo>
                    <a:lnTo>
                      <a:pt x="41741" y="198898"/>
                    </a:lnTo>
                    <a:cubicBezTo>
                      <a:pt x="52860" y="189057"/>
                      <a:pt x="67133" y="180240"/>
                      <a:pt x="84038" y="172933"/>
                    </a:cubicBezTo>
                    <a:cubicBezTo>
                      <a:pt x="117561" y="158416"/>
                      <a:pt x="159989" y="150372"/>
                      <a:pt x="203560" y="150372"/>
                    </a:cubicBezTo>
                    <a:close/>
                    <a:moveTo>
                      <a:pt x="304511" y="139797"/>
                    </a:moveTo>
                    <a:lnTo>
                      <a:pt x="322263" y="146002"/>
                    </a:lnTo>
                    <a:cubicBezTo>
                      <a:pt x="348646" y="156764"/>
                      <a:pt x="368981" y="170859"/>
                      <a:pt x="381268" y="186764"/>
                    </a:cubicBezTo>
                    <a:lnTo>
                      <a:pt x="391581" y="214555"/>
                    </a:lnTo>
                    <a:lnTo>
                      <a:pt x="381722" y="214555"/>
                    </a:lnTo>
                    <a:lnTo>
                      <a:pt x="381543" y="215013"/>
                    </a:lnTo>
                    <a:lnTo>
                      <a:pt x="381627" y="214556"/>
                    </a:lnTo>
                    <a:cubicBezTo>
                      <a:pt x="381627" y="199987"/>
                      <a:pt x="374389" y="185371"/>
                      <a:pt x="360675" y="172420"/>
                    </a:cubicBezTo>
                    <a:cubicBezTo>
                      <a:pt x="353770" y="165898"/>
                      <a:pt x="345306" y="159815"/>
                      <a:pt x="335538" y="154328"/>
                    </a:cubicBezTo>
                    <a:lnTo>
                      <a:pt x="304109" y="140480"/>
                    </a:lnTo>
                    <a:close/>
                    <a:moveTo>
                      <a:pt x="310054" y="130372"/>
                    </a:moveTo>
                    <a:lnTo>
                      <a:pt x="326359" y="136049"/>
                    </a:lnTo>
                    <a:cubicBezTo>
                      <a:pt x="354456" y="147526"/>
                      <a:pt x="376363" y="162859"/>
                      <a:pt x="389744" y="180240"/>
                    </a:cubicBezTo>
                    <a:cubicBezTo>
                      <a:pt x="399841" y="193336"/>
                      <a:pt x="404936" y="207241"/>
                      <a:pt x="404936" y="221669"/>
                    </a:cubicBezTo>
                    <a:lnTo>
                      <a:pt x="403793" y="227902"/>
                    </a:lnTo>
                    <a:lnTo>
                      <a:pt x="399221" y="223582"/>
                    </a:lnTo>
                    <a:lnTo>
                      <a:pt x="399078" y="223582"/>
                    </a:lnTo>
                    <a:cubicBezTo>
                      <a:pt x="396411" y="223582"/>
                      <a:pt x="394125" y="225534"/>
                      <a:pt x="393791" y="228200"/>
                    </a:cubicBezTo>
                    <a:lnTo>
                      <a:pt x="385221" y="244856"/>
                    </a:lnTo>
                    <a:lnTo>
                      <a:pt x="394221" y="221669"/>
                    </a:lnTo>
                    <a:lnTo>
                      <a:pt x="392092" y="215932"/>
                    </a:lnTo>
                    <a:lnTo>
                      <a:pt x="392251" y="215053"/>
                    </a:lnTo>
                    <a:lnTo>
                      <a:pt x="392436" y="214555"/>
                    </a:lnTo>
                    <a:lnTo>
                      <a:pt x="392340" y="214555"/>
                    </a:lnTo>
                    <a:lnTo>
                      <a:pt x="379290" y="177390"/>
                    </a:lnTo>
                    <a:cubicBezTo>
                      <a:pt x="370774" y="165759"/>
                      <a:pt x="358273" y="155072"/>
                      <a:pt x="342339" y="145882"/>
                    </a:cubicBezTo>
                    <a:lnTo>
                      <a:pt x="309551" y="131227"/>
                    </a:lnTo>
                    <a:close/>
                    <a:moveTo>
                      <a:pt x="306056" y="129665"/>
                    </a:moveTo>
                    <a:lnTo>
                      <a:pt x="309551" y="131227"/>
                    </a:lnTo>
                    <a:lnTo>
                      <a:pt x="304511" y="139797"/>
                    </a:lnTo>
                    <a:lnTo>
                      <a:pt x="302789" y="139196"/>
                    </a:lnTo>
                    <a:close/>
                    <a:moveTo>
                      <a:pt x="203485" y="113668"/>
                    </a:moveTo>
                    <a:lnTo>
                      <a:pt x="258423" y="118143"/>
                    </a:lnTo>
                    <a:lnTo>
                      <a:pt x="251602" y="128304"/>
                    </a:lnTo>
                    <a:lnTo>
                      <a:pt x="203438" y="124381"/>
                    </a:lnTo>
                    <a:cubicBezTo>
                      <a:pt x="155200" y="124381"/>
                      <a:pt x="110010" y="134093"/>
                      <a:pt x="76105" y="151757"/>
                    </a:cubicBezTo>
                    <a:cubicBezTo>
                      <a:pt x="59701" y="160303"/>
                      <a:pt x="46975" y="170159"/>
                      <a:pt x="38350" y="180800"/>
                    </a:cubicBezTo>
                    <a:lnTo>
                      <a:pt x="25202" y="214555"/>
                    </a:lnTo>
                    <a:lnTo>
                      <a:pt x="14583" y="214555"/>
                    </a:lnTo>
                    <a:lnTo>
                      <a:pt x="25736" y="184514"/>
                    </a:lnTo>
                    <a:lnTo>
                      <a:pt x="65577" y="153859"/>
                    </a:lnTo>
                    <a:cubicBezTo>
                      <a:pt x="102056" y="134859"/>
                      <a:pt x="150678" y="124382"/>
                      <a:pt x="202492" y="124382"/>
                    </a:cubicBezTo>
                    <a:lnTo>
                      <a:pt x="202492" y="113770"/>
                    </a:lnTo>
                    <a:close/>
                    <a:moveTo>
                      <a:pt x="202492" y="113668"/>
                    </a:moveTo>
                    <a:lnTo>
                      <a:pt x="202492" y="113770"/>
                    </a:lnTo>
                    <a:lnTo>
                      <a:pt x="131938" y="121042"/>
                    </a:lnTo>
                    <a:cubicBezTo>
                      <a:pt x="109534" y="125880"/>
                      <a:pt x="88939" y="133022"/>
                      <a:pt x="71248" y="142235"/>
                    </a:cubicBezTo>
                    <a:cubicBezTo>
                      <a:pt x="52963" y="151757"/>
                      <a:pt x="38796" y="162934"/>
                      <a:pt x="29201" y="175182"/>
                    </a:cubicBezTo>
                    <a:lnTo>
                      <a:pt x="25736" y="184514"/>
                    </a:lnTo>
                    <a:lnTo>
                      <a:pt x="24901" y="185157"/>
                    </a:lnTo>
                    <a:cubicBezTo>
                      <a:pt x="15620" y="196645"/>
                      <a:pt x="10763" y="209003"/>
                      <a:pt x="10763" y="221669"/>
                    </a:cubicBezTo>
                    <a:lnTo>
                      <a:pt x="19750" y="244841"/>
                    </a:lnTo>
                    <a:lnTo>
                      <a:pt x="11196" y="228200"/>
                    </a:lnTo>
                    <a:cubicBezTo>
                      <a:pt x="10863" y="225534"/>
                      <a:pt x="8577" y="223582"/>
                      <a:pt x="5909" y="223582"/>
                    </a:cubicBezTo>
                    <a:lnTo>
                      <a:pt x="5814" y="223582"/>
                    </a:lnTo>
                    <a:lnTo>
                      <a:pt x="1173" y="227966"/>
                    </a:lnTo>
                    <a:lnTo>
                      <a:pt x="0" y="221574"/>
                    </a:lnTo>
                    <a:cubicBezTo>
                      <a:pt x="0" y="192145"/>
                      <a:pt x="21573" y="164621"/>
                      <a:pt x="60624" y="144335"/>
                    </a:cubicBezTo>
                    <a:cubicBezTo>
                      <a:pt x="98627" y="124573"/>
                      <a:pt x="148964" y="113668"/>
                      <a:pt x="202492" y="113668"/>
                    </a:cubicBezTo>
                    <a:close/>
                    <a:moveTo>
                      <a:pt x="357979" y="15487"/>
                    </a:moveTo>
                    <a:lnTo>
                      <a:pt x="361615" y="18769"/>
                    </a:lnTo>
                    <a:lnTo>
                      <a:pt x="361048" y="24074"/>
                    </a:lnTo>
                    <a:lnTo>
                      <a:pt x="275263" y="161553"/>
                    </a:lnTo>
                    <a:cubicBezTo>
                      <a:pt x="270643" y="169031"/>
                      <a:pt x="269786" y="178367"/>
                      <a:pt x="273072" y="186560"/>
                    </a:cubicBezTo>
                    <a:lnTo>
                      <a:pt x="280837" y="217371"/>
                    </a:lnTo>
                    <a:lnTo>
                      <a:pt x="280178" y="235800"/>
                    </a:lnTo>
                    <a:lnTo>
                      <a:pt x="273815" y="233452"/>
                    </a:lnTo>
                    <a:lnTo>
                      <a:pt x="274692" y="221618"/>
                    </a:lnTo>
                    <a:cubicBezTo>
                      <a:pt x="274501" y="211473"/>
                      <a:pt x="270024" y="198373"/>
                      <a:pt x="266404" y="189180"/>
                    </a:cubicBezTo>
                    <a:cubicBezTo>
                      <a:pt x="262308" y="178891"/>
                      <a:pt x="263309" y="167174"/>
                      <a:pt x="269167" y="157742"/>
                    </a:cubicBezTo>
                    <a:close/>
                    <a:moveTo>
                      <a:pt x="366113" y="9885"/>
                    </a:moveTo>
                    <a:lnTo>
                      <a:pt x="371616" y="14864"/>
                    </a:lnTo>
                    <a:cubicBezTo>
                      <a:pt x="374283" y="21816"/>
                      <a:pt x="373474" y="29435"/>
                      <a:pt x="369425" y="35720"/>
                    </a:cubicBezTo>
                    <a:cubicBezTo>
                      <a:pt x="355043" y="57671"/>
                      <a:pt x="334279" y="90049"/>
                      <a:pt x="316658" y="119142"/>
                    </a:cubicBezTo>
                    <a:lnTo>
                      <a:pt x="310054" y="130372"/>
                    </a:lnTo>
                    <a:lnTo>
                      <a:pt x="300785" y="127144"/>
                    </a:lnTo>
                    <a:lnTo>
                      <a:pt x="297737" y="137430"/>
                    </a:lnTo>
                    <a:lnTo>
                      <a:pt x="302789" y="139196"/>
                    </a:lnTo>
                    <a:lnTo>
                      <a:pt x="302580" y="139807"/>
                    </a:lnTo>
                    <a:lnTo>
                      <a:pt x="304109" y="140480"/>
                    </a:lnTo>
                    <a:lnTo>
                      <a:pt x="300150" y="147211"/>
                    </a:lnTo>
                    <a:lnTo>
                      <a:pt x="292011" y="162298"/>
                    </a:lnTo>
                    <a:lnTo>
                      <a:pt x="289701" y="161272"/>
                    </a:lnTo>
                    <a:lnTo>
                      <a:pt x="286892" y="171601"/>
                    </a:lnTo>
                    <a:lnTo>
                      <a:pt x="287390" y="171818"/>
                    </a:lnTo>
                    <a:lnTo>
                      <a:pt x="285958" y="174906"/>
                    </a:lnTo>
                    <a:cubicBezTo>
                      <a:pt x="285065" y="177129"/>
                      <a:pt x="284702" y="178411"/>
                      <a:pt x="284559" y="179138"/>
                    </a:cubicBezTo>
                    <a:lnTo>
                      <a:pt x="288571" y="201213"/>
                    </a:lnTo>
                    <a:lnTo>
                      <a:pt x="283090" y="204353"/>
                    </a:lnTo>
                    <a:cubicBezTo>
                      <a:pt x="282328" y="207210"/>
                      <a:pt x="283994" y="210115"/>
                      <a:pt x="286851" y="210877"/>
                    </a:cubicBezTo>
                    <a:lnTo>
                      <a:pt x="290563" y="212171"/>
                    </a:lnTo>
                    <a:lnTo>
                      <a:pt x="291947" y="219789"/>
                    </a:lnTo>
                    <a:cubicBezTo>
                      <a:pt x="291751" y="233145"/>
                      <a:pt x="289965" y="243895"/>
                      <a:pt x="289798" y="244799"/>
                    </a:cubicBezTo>
                    <a:cubicBezTo>
                      <a:pt x="289512" y="246561"/>
                      <a:pt x="288322" y="248085"/>
                      <a:pt x="286655" y="248799"/>
                    </a:cubicBezTo>
                    <a:cubicBezTo>
                      <a:pt x="285893" y="249132"/>
                      <a:pt x="285179" y="249275"/>
                      <a:pt x="284464" y="249275"/>
                    </a:cubicBezTo>
                    <a:cubicBezTo>
                      <a:pt x="283464" y="249275"/>
                      <a:pt x="282369" y="248942"/>
                      <a:pt x="281512" y="248370"/>
                    </a:cubicBezTo>
                    <a:cubicBezTo>
                      <a:pt x="281416" y="248275"/>
                      <a:pt x="270558" y="241466"/>
                      <a:pt x="238174" y="234086"/>
                    </a:cubicBezTo>
                    <a:lnTo>
                      <a:pt x="236632" y="233857"/>
                    </a:lnTo>
                    <a:lnTo>
                      <a:pt x="235714" y="232447"/>
                    </a:lnTo>
                    <a:lnTo>
                      <a:pt x="229767" y="231267"/>
                    </a:lnTo>
                    <a:lnTo>
                      <a:pt x="238652" y="232334"/>
                    </a:lnTo>
                    <a:cubicBezTo>
                      <a:pt x="250467" y="235049"/>
                      <a:pt x="260756" y="237954"/>
                      <a:pt x="269236" y="241002"/>
                    </a:cubicBezTo>
                    <a:cubicBezTo>
                      <a:pt x="269617" y="241192"/>
                      <a:pt x="269998" y="241240"/>
                      <a:pt x="270427" y="241240"/>
                    </a:cubicBezTo>
                    <a:cubicBezTo>
                      <a:pt x="271189" y="241240"/>
                      <a:pt x="271999" y="241002"/>
                      <a:pt x="272713" y="240478"/>
                    </a:cubicBezTo>
                    <a:lnTo>
                      <a:pt x="273418" y="238819"/>
                    </a:lnTo>
                    <a:lnTo>
                      <a:pt x="273358" y="239624"/>
                    </a:lnTo>
                    <a:cubicBezTo>
                      <a:pt x="273072" y="241577"/>
                      <a:pt x="274310" y="243434"/>
                      <a:pt x="276311" y="243768"/>
                    </a:cubicBezTo>
                    <a:cubicBezTo>
                      <a:pt x="276549" y="243863"/>
                      <a:pt x="276787" y="243863"/>
                      <a:pt x="276930" y="243863"/>
                    </a:cubicBezTo>
                    <a:cubicBezTo>
                      <a:pt x="278645" y="243863"/>
                      <a:pt x="280169" y="242577"/>
                      <a:pt x="280454" y="240862"/>
                    </a:cubicBezTo>
                    <a:cubicBezTo>
                      <a:pt x="281502" y="234813"/>
                      <a:pt x="281978" y="228239"/>
                      <a:pt x="281883" y="221523"/>
                    </a:cubicBezTo>
                    <a:lnTo>
                      <a:pt x="280837" y="217371"/>
                    </a:lnTo>
                    <a:lnTo>
                      <a:pt x="281089" y="210320"/>
                    </a:lnTo>
                    <a:cubicBezTo>
                      <a:pt x="280595" y="200612"/>
                      <a:pt x="278892" y="190708"/>
                      <a:pt x="274749" y="183661"/>
                    </a:cubicBezTo>
                    <a:cubicBezTo>
                      <a:pt x="272701" y="180090"/>
                      <a:pt x="273225" y="175138"/>
                      <a:pt x="282083" y="158044"/>
                    </a:cubicBezTo>
                    <a:cubicBezTo>
                      <a:pt x="287274" y="147997"/>
                      <a:pt x="295037" y="134236"/>
                      <a:pt x="305324" y="117285"/>
                    </a:cubicBezTo>
                    <a:cubicBezTo>
                      <a:pt x="323421" y="87240"/>
                      <a:pt x="345232" y="53195"/>
                      <a:pt x="360425" y="29911"/>
                    </a:cubicBezTo>
                    <a:lnTo>
                      <a:pt x="361048" y="24074"/>
                    </a:lnTo>
                    <a:lnTo>
                      <a:pt x="367136" y="14319"/>
                    </a:lnTo>
                    <a:close/>
                    <a:moveTo>
                      <a:pt x="365993" y="9365"/>
                    </a:moveTo>
                    <a:lnTo>
                      <a:pt x="366113" y="9885"/>
                    </a:lnTo>
                    <a:lnTo>
                      <a:pt x="365631" y="9449"/>
                    </a:lnTo>
                    <a:close/>
                    <a:moveTo>
                      <a:pt x="356091" y="818"/>
                    </a:moveTo>
                    <a:lnTo>
                      <a:pt x="365631" y="9449"/>
                    </a:lnTo>
                    <a:lnTo>
                      <a:pt x="361087" y="10508"/>
                    </a:lnTo>
                    <a:lnTo>
                      <a:pt x="357979" y="15487"/>
                    </a:lnTo>
                    <a:lnTo>
                      <a:pt x="353281" y="11246"/>
                    </a:lnTo>
                    <a:cubicBezTo>
                      <a:pt x="348185" y="9865"/>
                      <a:pt x="342756" y="11865"/>
                      <a:pt x="339756" y="16293"/>
                    </a:cubicBezTo>
                    <a:lnTo>
                      <a:pt x="236173" y="170662"/>
                    </a:lnTo>
                    <a:cubicBezTo>
                      <a:pt x="235364" y="171948"/>
                      <a:pt x="233983" y="172757"/>
                      <a:pt x="232506" y="172995"/>
                    </a:cubicBezTo>
                    <a:cubicBezTo>
                      <a:pt x="232363" y="172995"/>
                      <a:pt x="219172" y="175043"/>
                      <a:pt x="204742" y="183185"/>
                    </a:cubicBezTo>
                    <a:cubicBezTo>
                      <a:pt x="188740" y="192232"/>
                      <a:pt x="177596" y="204945"/>
                      <a:pt x="171595" y="221134"/>
                    </a:cubicBezTo>
                    <a:lnTo>
                      <a:pt x="171958" y="221097"/>
                    </a:lnTo>
                    <a:lnTo>
                      <a:pt x="169245" y="224096"/>
                    </a:lnTo>
                    <a:cubicBezTo>
                      <a:pt x="168435" y="225191"/>
                      <a:pt x="168244" y="226620"/>
                      <a:pt x="168863" y="227858"/>
                    </a:cubicBezTo>
                    <a:cubicBezTo>
                      <a:pt x="169435" y="229096"/>
                      <a:pt x="170674" y="229858"/>
                      <a:pt x="172055" y="229858"/>
                    </a:cubicBezTo>
                    <a:cubicBezTo>
                      <a:pt x="172293" y="229858"/>
                      <a:pt x="172579" y="229858"/>
                      <a:pt x="172817" y="229810"/>
                    </a:cubicBezTo>
                    <a:cubicBezTo>
                      <a:pt x="178010" y="228644"/>
                      <a:pt x="186204" y="227382"/>
                      <a:pt x="197232" y="227358"/>
                    </a:cubicBezTo>
                    <a:lnTo>
                      <a:pt x="229710" y="231260"/>
                    </a:lnTo>
                    <a:lnTo>
                      <a:pt x="227839" y="232551"/>
                    </a:lnTo>
                    <a:lnTo>
                      <a:pt x="207024" y="229461"/>
                    </a:lnTo>
                    <a:cubicBezTo>
                      <a:pt x="180063" y="227827"/>
                      <a:pt x="165821" y="233693"/>
                      <a:pt x="165642" y="233800"/>
                    </a:cubicBezTo>
                    <a:cubicBezTo>
                      <a:pt x="163785" y="234562"/>
                      <a:pt x="161594" y="234276"/>
                      <a:pt x="160118" y="232943"/>
                    </a:cubicBezTo>
                    <a:cubicBezTo>
                      <a:pt x="158546" y="231657"/>
                      <a:pt x="157927" y="229562"/>
                      <a:pt x="158308" y="227610"/>
                    </a:cubicBezTo>
                    <a:lnTo>
                      <a:pt x="169900" y="203063"/>
                    </a:lnTo>
                    <a:lnTo>
                      <a:pt x="178246" y="201209"/>
                    </a:lnTo>
                    <a:cubicBezTo>
                      <a:pt x="181150" y="201019"/>
                      <a:pt x="183435" y="198447"/>
                      <a:pt x="183197" y="195494"/>
                    </a:cubicBezTo>
                    <a:lnTo>
                      <a:pt x="178656" y="191556"/>
                    </a:lnTo>
                    <a:lnTo>
                      <a:pt x="199836" y="173471"/>
                    </a:lnTo>
                    <a:cubicBezTo>
                      <a:pt x="212266" y="166520"/>
                      <a:pt x="223696" y="163663"/>
                      <a:pt x="228506" y="162710"/>
                    </a:cubicBezTo>
                    <a:lnTo>
                      <a:pt x="228858" y="162185"/>
                    </a:lnTo>
                    <a:lnTo>
                      <a:pt x="234940" y="162462"/>
                    </a:lnTo>
                    <a:lnTo>
                      <a:pt x="235892" y="151800"/>
                    </a:lnTo>
                    <a:lnTo>
                      <a:pt x="235831" y="151797"/>
                    </a:lnTo>
                    <a:lnTo>
                      <a:pt x="251602" y="128304"/>
                    </a:lnTo>
                    <a:lnTo>
                      <a:pt x="258961" y="128904"/>
                    </a:lnTo>
                    <a:lnTo>
                      <a:pt x="260771" y="118334"/>
                    </a:lnTo>
                    <a:lnTo>
                      <a:pt x="258423" y="118143"/>
                    </a:lnTo>
                    <a:lnTo>
                      <a:pt x="330850" y="10246"/>
                    </a:lnTo>
                    <a:cubicBezTo>
                      <a:pt x="336374" y="2008"/>
                      <a:pt x="346471" y="-1801"/>
                      <a:pt x="356091" y="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2000" b="1" i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1" name="íṧļïḑê"/>
            <p:cNvSpPr txBox="1"/>
            <p:nvPr/>
          </p:nvSpPr>
          <p:spPr bwMode="auto">
            <a:xfrm>
              <a:off x="4490809" y="1560096"/>
              <a:ext cx="592128" cy="3715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文本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iṩḷiḋè"/>
            <p:cNvSpPr/>
            <p:nvPr/>
          </p:nvSpPr>
          <p:spPr>
            <a:xfrm>
              <a:off x="6337364" y="4218352"/>
              <a:ext cx="2135523" cy="4385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改进措施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îṣľíde"/>
            <p:cNvSpPr/>
            <p:nvPr/>
          </p:nvSpPr>
          <p:spPr bwMode="auto">
            <a:xfrm>
              <a:off x="3719112" y="4693812"/>
              <a:ext cx="2135523" cy="1023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54" name="íŝḻïḍé"/>
            <p:cNvSpPr/>
            <p:nvPr/>
          </p:nvSpPr>
          <p:spPr bwMode="auto">
            <a:xfrm>
              <a:off x="6337364" y="4693812"/>
              <a:ext cx="2135523" cy="1023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grpSp>
          <p:nvGrpSpPr>
            <p:cNvPr id="155" name="ïṧḻiḍè"/>
            <p:cNvGrpSpPr/>
            <p:nvPr/>
          </p:nvGrpSpPr>
          <p:grpSpPr>
            <a:xfrm>
              <a:off x="6633197" y="1931609"/>
              <a:ext cx="1543856" cy="1968800"/>
              <a:chOff x="6633197" y="1973138"/>
              <a:chExt cx="1543856" cy="1968800"/>
            </a:xfrm>
          </p:grpSpPr>
          <p:cxnSp>
            <p:nvCxnSpPr>
              <p:cNvPr id="166" name="直接连接符 165"/>
              <p:cNvCxnSpPr>
                <a:stCxn id="168" idx="4"/>
                <a:endCxn id="167" idx="0"/>
              </p:cNvCxnSpPr>
              <p:nvPr/>
            </p:nvCxnSpPr>
            <p:spPr>
              <a:xfrm>
                <a:off x="7405124" y="2146494"/>
                <a:ext cx="1" cy="251185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isḷïḍè"/>
              <p:cNvSpPr/>
              <p:nvPr/>
            </p:nvSpPr>
            <p:spPr>
              <a:xfrm rot="10800000" flipV="1">
                <a:off x="6633197" y="2397679"/>
                <a:ext cx="1543856" cy="1544259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22860" rIns="2286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8" name="iS1íḑê"/>
              <p:cNvSpPr/>
              <p:nvPr/>
            </p:nvSpPr>
            <p:spPr>
              <a:xfrm rot="10800000" flipV="1">
                <a:off x="7318469" y="1973138"/>
                <a:ext cx="173310" cy="173356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400000"/>
              </a:ln>
            </p:spPr>
            <p:txBody>
              <a:bodyPr lIns="22860" rIns="2286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9" name="îşḻíḋê"/>
              <p:cNvSpPr/>
              <p:nvPr/>
            </p:nvSpPr>
            <p:spPr>
              <a:xfrm>
                <a:off x="7042466" y="2938247"/>
                <a:ext cx="725316" cy="463121"/>
              </a:xfrm>
              <a:custGeom>
                <a:avLst/>
                <a:gdLst>
                  <a:gd name="T0" fmla="*/ 5151 w 8113"/>
                  <a:gd name="T1" fmla="*/ 1684 h 5181"/>
                  <a:gd name="T2" fmla="*/ 2648 w 8113"/>
                  <a:gd name="T3" fmla="*/ 59 h 5181"/>
                  <a:gd name="T4" fmla="*/ 1866 w 8113"/>
                  <a:gd name="T5" fmla="*/ 2597 h 5181"/>
                  <a:gd name="T6" fmla="*/ 3458 w 8113"/>
                  <a:gd name="T7" fmla="*/ 5181 h 5181"/>
                  <a:gd name="T8" fmla="*/ 8029 w 8113"/>
                  <a:gd name="T9" fmla="*/ 3487 h 5181"/>
                  <a:gd name="T10" fmla="*/ 6139 w 8113"/>
                  <a:gd name="T11" fmla="*/ 2981 h 5181"/>
                  <a:gd name="T12" fmla="*/ 6107 w 8113"/>
                  <a:gd name="T13" fmla="*/ 3047 h 5181"/>
                  <a:gd name="T14" fmla="*/ 5362 w 8113"/>
                  <a:gd name="T15" fmla="*/ 1966 h 5181"/>
                  <a:gd name="T16" fmla="*/ 6139 w 8113"/>
                  <a:gd name="T17" fmla="*/ 2981 h 5181"/>
                  <a:gd name="T18" fmla="*/ 3455 w 8113"/>
                  <a:gd name="T19" fmla="*/ 444 h 5181"/>
                  <a:gd name="T20" fmla="*/ 3754 w 8113"/>
                  <a:gd name="T21" fmla="*/ 1042 h 5181"/>
                  <a:gd name="T22" fmla="*/ 2546 w 8113"/>
                  <a:gd name="T23" fmla="*/ 1256 h 5181"/>
                  <a:gd name="T24" fmla="*/ 1777 w 8113"/>
                  <a:gd name="T25" fmla="*/ 383 h 5181"/>
                  <a:gd name="T26" fmla="*/ 1899 w 8113"/>
                  <a:gd name="T27" fmla="*/ 371 h 5181"/>
                  <a:gd name="T28" fmla="*/ 1440 w 8113"/>
                  <a:gd name="T29" fmla="*/ 459 h 5181"/>
                  <a:gd name="T30" fmla="*/ 2601 w 8113"/>
                  <a:gd name="T31" fmla="*/ 1639 h 5181"/>
                  <a:gd name="T32" fmla="*/ 2786 w 8113"/>
                  <a:gd name="T33" fmla="*/ 1360 h 5181"/>
                  <a:gd name="T34" fmla="*/ 2961 w 8113"/>
                  <a:gd name="T35" fmla="*/ 357 h 5181"/>
                  <a:gd name="T36" fmla="*/ 3719 w 8113"/>
                  <a:gd name="T37" fmla="*/ 1422 h 5181"/>
                  <a:gd name="T38" fmla="*/ 3972 w 8113"/>
                  <a:gd name="T39" fmla="*/ 1103 h 5181"/>
                  <a:gd name="T40" fmla="*/ 4625 w 8113"/>
                  <a:gd name="T41" fmla="*/ 1049 h 5181"/>
                  <a:gd name="T42" fmla="*/ 4403 w 8113"/>
                  <a:gd name="T43" fmla="*/ 1698 h 5181"/>
                  <a:gd name="T44" fmla="*/ 305 w 8113"/>
                  <a:gd name="T45" fmla="*/ 1522 h 5181"/>
                  <a:gd name="T46" fmla="*/ 4586 w 8113"/>
                  <a:gd name="T47" fmla="*/ 3564 h 5181"/>
                  <a:gd name="T48" fmla="*/ 4491 w 8113"/>
                  <a:gd name="T49" fmla="*/ 3519 h 5181"/>
                  <a:gd name="T50" fmla="*/ 3381 w 8113"/>
                  <a:gd name="T51" fmla="*/ 2154 h 5181"/>
                  <a:gd name="T52" fmla="*/ 1412 w 8113"/>
                  <a:gd name="T53" fmla="*/ 4032 h 5181"/>
                  <a:gd name="T54" fmla="*/ 2797 w 8113"/>
                  <a:gd name="T55" fmla="*/ 2358 h 5181"/>
                  <a:gd name="T56" fmla="*/ 4649 w 8113"/>
                  <a:gd name="T57" fmla="*/ 4002 h 5181"/>
                  <a:gd name="T58" fmla="*/ 4811 w 8113"/>
                  <a:gd name="T59" fmla="*/ 3527 h 5181"/>
                  <a:gd name="T60" fmla="*/ 4427 w 8113"/>
                  <a:gd name="T61" fmla="*/ 1969 h 5181"/>
                  <a:gd name="T62" fmla="*/ 5884 w 8113"/>
                  <a:gd name="T63" fmla="*/ 3079 h 5181"/>
                  <a:gd name="T64" fmla="*/ 6159 w 8113"/>
                  <a:gd name="T65" fmla="*/ 3522 h 5181"/>
                  <a:gd name="T66" fmla="*/ 6366 w 8113"/>
                  <a:gd name="T67" fmla="*/ 2980 h 5181"/>
                  <a:gd name="T68" fmla="*/ 7282 w 8113"/>
                  <a:gd name="T69" fmla="*/ 2620 h 5181"/>
                  <a:gd name="T70" fmla="*/ 4678 w 8113"/>
                  <a:gd name="T71" fmla="*/ 4850 h 5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13" h="5181">
                    <a:moveTo>
                      <a:pt x="7460" y="2417"/>
                    </a:moveTo>
                    <a:cubicBezTo>
                      <a:pt x="6946" y="1976"/>
                      <a:pt x="6111" y="1719"/>
                      <a:pt x="5151" y="1684"/>
                    </a:cubicBezTo>
                    <a:cubicBezTo>
                      <a:pt x="5157" y="1390"/>
                      <a:pt x="5047" y="1107"/>
                      <a:pt x="4826" y="865"/>
                    </a:cubicBezTo>
                    <a:cubicBezTo>
                      <a:pt x="4396" y="393"/>
                      <a:pt x="3602" y="99"/>
                      <a:pt x="2648" y="59"/>
                    </a:cubicBezTo>
                    <a:cubicBezTo>
                      <a:pt x="1193" y="0"/>
                      <a:pt x="70" y="622"/>
                      <a:pt x="32" y="1511"/>
                    </a:cubicBezTo>
                    <a:cubicBezTo>
                      <a:pt x="0" y="2281"/>
                      <a:pt x="941" y="2508"/>
                      <a:pt x="1866" y="2597"/>
                    </a:cubicBezTo>
                    <a:cubicBezTo>
                      <a:pt x="1356" y="3013"/>
                      <a:pt x="1097" y="3524"/>
                      <a:pt x="1141" y="4053"/>
                    </a:cubicBezTo>
                    <a:cubicBezTo>
                      <a:pt x="1213" y="4949"/>
                      <a:pt x="2231" y="5181"/>
                      <a:pt x="3458" y="5181"/>
                    </a:cubicBezTo>
                    <a:cubicBezTo>
                      <a:pt x="3858" y="5181"/>
                      <a:pt x="4282" y="5156"/>
                      <a:pt x="4701" y="5122"/>
                    </a:cubicBezTo>
                    <a:cubicBezTo>
                      <a:pt x="6395" y="4984"/>
                      <a:pt x="8113" y="4682"/>
                      <a:pt x="8029" y="3487"/>
                    </a:cubicBezTo>
                    <a:cubicBezTo>
                      <a:pt x="7999" y="3081"/>
                      <a:pt x="7802" y="2711"/>
                      <a:pt x="7460" y="2417"/>
                    </a:cubicBezTo>
                    <a:close/>
                    <a:moveTo>
                      <a:pt x="6139" y="2981"/>
                    </a:moveTo>
                    <a:cubicBezTo>
                      <a:pt x="6136" y="3037"/>
                      <a:pt x="6134" y="3084"/>
                      <a:pt x="6130" y="3124"/>
                    </a:cubicBezTo>
                    <a:cubicBezTo>
                      <a:pt x="6120" y="3093"/>
                      <a:pt x="6112" y="3065"/>
                      <a:pt x="6107" y="3047"/>
                    </a:cubicBezTo>
                    <a:cubicBezTo>
                      <a:pt x="6107" y="3045"/>
                      <a:pt x="6107" y="3044"/>
                      <a:pt x="6106" y="3043"/>
                    </a:cubicBezTo>
                    <a:cubicBezTo>
                      <a:pt x="6001" y="2513"/>
                      <a:pt x="5652" y="2168"/>
                      <a:pt x="5362" y="1966"/>
                    </a:cubicBezTo>
                    <a:cubicBezTo>
                      <a:pt x="5456" y="1973"/>
                      <a:pt x="5549" y="1981"/>
                      <a:pt x="5639" y="1992"/>
                    </a:cubicBezTo>
                    <a:cubicBezTo>
                      <a:pt x="5969" y="2224"/>
                      <a:pt x="6125" y="2534"/>
                      <a:pt x="6139" y="2981"/>
                    </a:cubicBezTo>
                    <a:close/>
                    <a:moveTo>
                      <a:pt x="3754" y="1042"/>
                    </a:moveTo>
                    <a:cubicBezTo>
                      <a:pt x="3700" y="776"/>
                      <a:pt x="3580" y="583"/>
                      <a:pt x="3455" y="444"/>
                    </a:cubicBezTo>
                    <a:cubicBezTo>
                      <a:pt x="3505" y="455"/>
                      <a:pt x="3554" y="468"/>
                      <a:pt x="3601" y="482"/>
                    </a:cubicBezTo>
                    <a:cubicBezTo>
                      <a:pt x="3755" y="654"/>
                      <a:pt x="3785" y="912"/>
                      <a:pt x="3754" y="1042"/>
                    </a:cubicBezTo>
                    <a:close/>
                    <a:moveTo>
                      <a:pt x="1899" y="371"/>
                    </a:moveTo>
                    <a:cubicBezTo>
                      <a:pt x="1903" y="373"/>
                      <a:pt x="2436" y="618"/>
                      <a:pt x="2546" y="1256"/>
                    </a:cubicBezTo>
                    <a:cubicBezTo>
                      <a:pt x="2540" y="1243"/>
                      <a:pt x="2535" y="1229"/>
                      <a:pt x="2529" y="1214"/>
                    </a:cubicBezTo>
                    <a:cubicBezTo>
                      <a:pt x="2517" y="1191"/>
                      <a:pt x="2276" y="702"/>
                      <a:pt x="1777" y="383"/>
                    </a:cubicBezTo>
                    <a:cubicBezTo>
                      <a:pt x="1815" y="377"/>
                      <a:pt x="1854" y="371"/>
                      <a:pt x="1892" y="366"/>
                    </a:cubicBezTo>
                    <a:cubicBezTo>
                      <a:pt x="1894" y="367"/>
                      <a:pt x="1895" y="369"/>
                      <a:pt x="1899" y="371"/>
                    </a:cubicBezTo>
                    <a:close/>
                    <a:moveTo>
                      <a:pt x="305" y="1522"/>
                    </a:moveTo>
                    <a:cubicBezTo>
                      <a:pt x="325" y="1038"/>
                      <a:pt x="767" y="652"/>
                      <a:pt x="1440" y="459"/>
                    </a:cubicBezTo>
                    <a:cubicBezTo>
                      <a:pt x="2027" y="717"/>
                      <a:pt x="2320" y="1307"/>
                      <a:pt x="2321" y="1308"/>
                    </a:cubicBezTo>
                    <a:cubicBezTo>
                      <a:pt x="2405" y="1507"/>
                      <a:pt x="2486" y="1639"/>
                      <a:pt x="2601" y="1639"/>
                    </a:cubicBezTo>
                    <a:cubicBezTo>
                      <a:pt x="2610" y="1639"/>
                      <a:pt x="2618" y="1638"/>
                      <a:pt x="2627" y="1637"/>
                    </a:cubicBezTo>
                    <a:cubicBezTo>
                      <a:pt x="2751" y="1615"/>
                      <a:pt x="2780" y="1465"/>
                      <a:pt x="2786" y="1360"/>
                    </a:cubicBezTo>
                    <a:cubicBezTo>
                      <a:pt x="2740" y="832"/>
                      <a:pt x="2466" y="509"/>
                      <a:pt x="2252" y="333"/>
                    </a:cubicBezTo>
                    <a:cubicBezTo>
                      <a:pt x="2454" y="310"/>
                      <a:pt x="2799" y="320"/>
                      <a:pt x="2961" y="357"/>
                    </a:cubicBezTo>
                    <a:cubicBezTo>
                      <a:pt x="2981" y="364"/>
                      <a:pt x="3449" y="553"/>
                      <a:pt x="3540" y="1137"/>
                    </a:cubicBezTo>
                    <a:cubicBezTo>
                      <a:pt x="3561" y="1317"/>
                      <a:pt x="3621" y="1413"/>
                      <a:pt x="3719" y="1422"/>
                    </a:cubicBezTo>
                    <a:cubicBezTo>
                      <a:pt x="3724" y="1422"/>
                      <a:pt x="3729" y="1423"/>
                      <a:pt x="3734" y="1423"/>
                    </a:cubicBezTo>
                    <a:cubicBezTo>
                      <a:pt x="3861" y="1423"/>
                      <a:pt x="3922" y="1263"/>
                      <a:pt x="3972" y="1103"/>
                    </a:cubicBezTo>
                    <a:cubicBezTo>
                      <a:pt x="4007" y="959"/>
                      <a:pt x="3994" y="772"/>
                      <a:pt x="3929" y="595"/>
                    </a:cubicBezTo>
                    <a:cubicBezTo>
                      <a:pt x="4217" y="714"/>
                      <a:pt x="4459" y="865"/>
                      <a:pt x="4625" y="1049"/>
                    </a:cubicBezTo>
                    <a:cubicBezTo>
                      <a:pt x="4799" y="1240"/>
                      <a:pt x="4882" y="1452"/>
                      <a:pt x="4878" y="1677"/>
                    </a:cubicBezTo>
                    <a:cubicBezTo>
                      <a:pt x="4722" y="1678"/>
                      <a:pt x="4565" y="1685"/>
                      <a:pt x="4403" y="1698"/>
                    </a:cubicBezTo>
                    <a:cubicBezTo>
                      <a:pt x="3557" y="1767"/>
                      <a:pt x="2787" y="1999"/>
                      <a:pt x="2205" y="2357"/>
                    </a:cubicBezTo>
                    <a:cubicBezTo>
                      <a:pt x="925" y="2314"/>
                      <a:pt x="285" y="1995"/>
                      <a:pt x="305" y="1522"/>
                    </a:cubicBezTo>
                    <a:close/>
                    <a:moveTo>
                      <a:pt x="3381" y="2154"/>
                    </a:moveTo>
                    <a:cubicBezTo>
                      <a:pt x="3629" y="2247"/>
                      <a:pt x="4405" y="2608"/>
                      <a:pt x="4586" y="3564"/>
                    </a:cubicBezTo>
                    <a:cubicBezTo>
                      <a:pt x="4591" y="3604"/>
                      <a:pt x="4595" y="3649"/>
                      <a:pt x="4596" y="3688"/>
                    </a:cubicBezTo>
                    <a:cubicBezTo>
                      <a:pt x="4570" y="3649"/>
                      <a:pt x="4535" y="3595"/>
                      <a:pt x="4491" y="3519"/>
                    </a:cubicBezTo>
                    <a:cubicBezTo>
                      <a:pt x="4169" y="2874"/>
                      <a:pt x="3790" y="2513"/>
                      <a:pt x="3115" y="2235"/>
                    </a:cubicBezTo>
                    <a:cubicBezTo>
                      <a:pt x="3201" y="2205"/>
                      <a:pt x="3291" y="2179"/>
                      <a:pt x="3381" y="2154"/>
                    </a:cubicBezTo>
                    <a:close/>
                    <a:moveTo>
                      <a:pt x="4678" y="4850"/>
                    </a:moveTo>
                    <a:cubicBezTo>
                      <a:pt x="2480" y="5029"/>
                      <a:pt x="1472" y="4777"/>
                      <a:pt x="1412" y="4032"/>
                    </a:cubicBezTo>
                    <a:cubicBezTo>
                      <a:pt x="1373" y="3549"/>
                      <a:pt x="1647" y="3074"/>
                      <a:pt x="2182" y="2695"/>
                    </a:cubicBezTo>
                    <a:cubicBezTo>
                      <a:pt x="2364" y="2568"/>
                      <a:pt x="2571" y="2455"/>
                      <a:pt x="2797" y="2358"/>
                    </a:cubicBezTo>
                    <a:cubicBezTo>
                      <a:pt x="3671" y="2664"/>
                      <a:pt x="3999" y="3040"/>
                      <a:pt x="4291" y="3625"/>
                    </a:cubicBezTo>
                    <a:cubicBezTo>
                      <a:pt x="4421" y="3855"/>
                      <a:pt x="4530" y="4002"/>
                      <a:pt x="4649" y="4002"/>
                    </a:cubicBezTo>
                    <a:cubicBezTo>
                      <a:pt x="4665" y="4002"/>
                      <a:pt x="4681" y="3999"/>
                      <a:pt x="4699" y="3993"/>
                    </a:cubicBezTo>
                    <a:cubicBezTo>
                      <a:pt x="4740" y="3979"/>
                      <a:pt x="4867" y="3935"/>
                      <a:pt x="4811" y="3527"/>
                    </a:cubicBezTo>
                    <a:cubicBezTo>
                      <a:pt x="4655" y="2703"/>
                      <a:pt x="4110" y="2273"/>
                      <a:pt x="3736" y="2068"/>
                    </a:cubicBezTo>
                    <a:cubicBezTo>
                      <a:pt x="3959" y="2023"/>
                      <a:pt x="4189" y="1989"/>
                      <a:pt x="4427" y="1969"/>
                    </a:cubicBezTo>
                    <a:cubicBezTo>
                      <a:pt x="4578" y="1957"/>
                      <a:pt x="4726" y="1953"/>
                      <a:pt x="4872" y="1951"/>
                    </a:cubicBezTo>
                    <a:cubicBezTo>
                      <a:pt x="4987" y="1998"/>
                      <a:pt x="5731" y="2333"/>
                      <a:pt x="5884" y="3079"/>
                    </a:cubicBezTo>
                    <a:cubicBezTo>
                      <a:pt x="5888" y="3127"/>
                      <a:pt x="5911" y="3195"/>
                      <a:pt x="5954" y="3303"/>
                    </a:cubicBezTo>
                    <a:cubicBezTo>
                      <a:pt x="5980" y="3370"/>
                      <a:pt x="6040" y="3522"/>
                      <a:pt x="6159" y="3522"/>
                    </a:cubicBezTo>
                    <a:cubicBezTo>
                      <a:pt x="6166" y="3522"/>
                      <a:pt x="6175" y="3520"/>
                      <a:pt x="6184" y="3519"/>
                    </a:cubicBezTo>
                    <a:cubicBezTo>
                      <a:pt x="6305" y="3499"/>
                      <a:pt x="6350" y="3370"/>
                      <a:pt x="6366" y="2980"/>
                    </a:cubicBezTo>
                    <a:cubicBezTo>
                      <a:pt x="6355" y="2603"/>
                      <a:pt x="6252" y="2304"/>
                      <a:pt x="6055" y="2064"/>
                    </a:cubicBezTo>
                    <a:cubicBezTo>
                      <a:pt x="6556" y="2175"/>
                      <a:pt x="6982" y="2363"/>
                      <a:pt x="7282" y="2620"/>
                    </a:cubicBezTo>
                    <a:cubicBezTo>
                      <a:pt x="7574" y="2870"/>
                      <a:pt x="7732" y="3167"/>
                      <a:pt x="7756" y="3503"/>
                    </a:cubicBezTo>
                    <a:cubicBezTo>
                      <a:pt x="7810" y="4258"/>
                      <a:pt x="6861" y="4673"/>
                      <a:pt x="4678" y="485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2000" b="1" i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6" name="íŝļiḓê"/>
            <p:cNvSpPr txBox="1"/>
            <p:nvPr/>
          </p:nvSpPr>
          <p:spPr bwMode="auto">
            <a:xfrm>
              <a:off x="7109061" y="1560096"/>
              <a:ext cx="592128" cy="3715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文本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57" name="i$lîdé"/>
            <p:cNvGrpSpPr/>
            <p:nvPr/>
          </p:nvGrpSpPr>
          <p:grpSpPr>
            <a:xfrm>
              <a:off x="8955617" y="3724546"/>
              <a:ext cx="2135523" cy="1498651"/>
              <a:chOff x="8955617" y="3766075"/>
              <a:chExt cx="2135523" cy="1498651"/>
            </a:xfrm>
          </p:grpSpPr>
          <p:sp>
            <p:nvSpPr>
              <p:cNvPr id="164" name="íšlîḋé"/>
              <p:cNvSpPr/>
              <p:nvPr/>
            </p:nvSpPr>
            <p:spPr>
              <a:xfrm>
                <a:off x="8955617" y="3766075"/>
                <a:ext cx="2135523" cy="4385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改进措施</a:t>
                </a:r>
                <a:endPara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5" name="íṣľiḓè"/>
              <p:cNvSpPr/>
              <p:nvPr/>
            </p:nvSpPr>
            <p:spPr bwMode="auto">
              <a:xfrm>
                <a:off x="8955617" y="4241535"/>
                <a:ext cx="2135523" cy="1023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158" name="i$ḷídè"/>
            <p:cNvGrpSpPr/>
            <p:nvPr/>
          </p:nvGrpSpPr>
          <p:grpSpPr>
            <a:xfrm>
              <a:off x="8983325" y="1931609"/>
              <a:ext cx="1187583" cy="1612434"/>
              <a:chOff x="8983325" y="1973138"/>
              <a:chExt cx="1187583" cy="1612434"/>
            </a:xfrm>
          </p:grpSpPr>
          <p:cxnSp>
            <p:nvCxnSpPr>
              <p:cNvPr id="160" name="直接连接符 159"/>
              <p:cNvCxnSpPr>
                <a:stCxn id="162" idx="4"/>
                <a:endCxn id="161" idx="0"/>
              </p:cNvCxnSpPr>
              <p:nvPr/>
            </p:nvCxnSpPr>
            <p:spPr>
              <a:xfrm>
                <a:off x="9577116" y="2146494"/>
                <a:ext cx="0" cy="251186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iśḻíďe"/>
              <p:cNvSpPr/>
              <p:nvPr/>
            </p:nvSpPr>
            <p:spPr>
              <a:xfrm rot="10800000" flipV="1">
                <a:off x="8983325" y="2397680"/>
                <a:ext cx="1187583" cy="1187892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22860" rIns="2286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2" name="íś1îďe"/>
              <p:cNvSpPr/>
              <p:nvPr/>
            </p:nvSpPr>
            <p:spPr>
              <a:xfrm rot="10800000" flipV="1">
                <a:off x="9490461" y="1973138"/>
                <a:ext cx="173310" cy="1733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miter lim="400000"/>
              </a:ln>
            </p:spPr>
            <p:txBody>
              <a:bodyPr lIns="22860" rIns="2286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3" name="íşļiḍé"/>
              <p:cNvSpPr/>
              <p:nvPr/>
            </p:nvSpPr>
            <p:spPr>
              <a:xfrm>
                <a:off x="9293615" y="2698230"/>
                <a:ext cx="567000" cy="586790"/>
              </a:xfrm>
              <a:custGeom>
                <a:avLst/>
                <a:gdLst>
                  <a:gd name="T0" fmla="*/ 9245 w 9907"/>
                  <a:gd name="T1" fmla="*/ 8321 h 10253"/>
                  <a:gd name="T2" fmla="*/ 9539 w 9907"/>
                  <a:gd name="T3" fmla="*/ 6923 h 10253"/>
                  <a:gd name="T4" fmla="*/ 8681 w 9907"/>
                  <a:gd name="T5" fmla="*/ 6105 h 10253"/>
                  <a:gd name="T6" fmla="*/ 5459 w 9907"/>
                  <a:gd name="T7" fmla="*/ 949 h 10253"/>
                  <a:gd name="T8" fmla="*/ 4974 w 9907"/>
                  <a:gd name="T9" fmla="*/ 94 h 10253"/>
                  <a:gd name="T10" fmla="*/ 3930 w 9907"/>
                  <a:gd name="T11" fmla="*/ 1003 h 10253"/>
                  <a:gd name="T12" fmla="*/ 3661 w 9907"/>
                  <a:gd name="T13" fmla="*/ 3573 h 10253"/>
                  <a:gd name="T14" fmla="*/ 2412 w 9907"/>
                  <a:gd name="T15" fmla="*/ 1240 h 10253"/>
                  <a:gd name="T16" fmla="*/ 1595 w 9907"/>
                  <a:gd name="T17" fmla="*/ 216 h 10253"/>
                  <a:gd name="T18" fmla="*/ 547 w 9907"/>
                  <a:gd name="T19" fmla="*/ 1593 h 10253"/>
                  <a:gd name="T20" fmla="*/ 6599 w 9907"/>
                  <a:gd name="T21" fmla="*/ 10176 h 10253"/>
                  <a:gd name="T22" fmla="*/ 8461 w 9907"/>
                  <a:gd name="T23" fmla="*/ 10194 h 10253"/>
                  <a:gd name="T24" fmla="*/ 9519 w 9907"/>
                  <a:gd name="T25" fmla="*/ 9079 h 10253"/>
                  <a:gd name="T26" fmla="*/ 8646 w 9907"/>
                  <a:gd name="T27" fmla="*/ 8125 h 10253"/>
                  <a:gd name="T28" fmla="*/ 8700 w 9907"/>
                  <a:gd name="T29" fmla="*/ 7860 h 10253"/>
                  <a:gd name="T30" fmla="*/ 9079 w 9907"/>
                  <a:gd name="T31" fmla="*/ 7475 h 10253"/>
                  <a:gd name="T32" fmla="*/ 9347 w 9907"/>
                  <a:gd name="T33" fmla="*/ 7405 h 10253"/>
                  <a:gd name="T34" fmla="*/ 4821 w 9907"/>
                  <a:gd name="T35" fmla="*/ 3688 h 10253"/>
                  <a:gd name="T36" fmla="*/ 5937 w 9907"/>
                  <a:gd name="T37" fmla="*/ 3804 h 10253"/>
                  <a:gd name="T38" fmla="*/ 5540 w 9907"/>
                  <a:gd name="T39" fmla="*/ 5191 h 10253"/>
                  <a:gd name="T40" fmla="*/ 6613 w 9907"/>
                  <a:gd name="T41" fmla="*/ 4916 h 10253"/>
                  <a:gd name="T42" fmla="*/ 6577 w 9907"/>
                  <a:gd name="T43" fmla="*/ 6340 h 10253"/>
                  <a:gd name="T44" fmla="*/ 7401 w 9907"/>
                  <a:gd name="T45" fmla="*/ 5783 h 10253"/>
                  <a:gd name="T46" fmla="*/ 8540 w 9907"/>
                  <a:gd name="T47" fmla="*/ 7296 h 10253"/>
                  <a:gd name="T48" fmla="*/ 7936 w 9907"/>
                  <a:gd name="T49" fmla="*/ 7413 h 10253"/>
                  <a:gd name="T50" fmla="*/ 4708 w 9907"/>
                  <a:gd name="T51" fmla="*/ 1232 h 10253"/>
                  <a:gd name="T52" fmla="*/ 5730 w 9907"/>
                  <a:gd name="T53" fmla="*/ 3333 h 10253"/>
                  <a:gd name="T54" fmla="*/ 4706 w 9907"/>
                  <a:gd name="T55" fmla="*/ 716 h 10253"/>
                  <a:gd name="T56" fmla="*/ 4342 w 9907"/>
                  <a:gd name="T57" fmla="*/ 653 h 10253"/>
                  <a:gd name="T58" fmla="*/ 1454 w 9907"/>
                  <a:gd name="T59" fmla="*/ 721 h 10253"/>
                  <a:gd name="T60" fmla="*/ 965 w 9907"/>
                  <a:gd name="T61" fmla="*/ 1289 h 10253"/>
                  <a:gd name="T62" fmla="*/ 632 w 9907"/>
                  <a:gd name="T63" fmla="*/ 2961 h 10253"/>
                  <a:gd name="T64" fmla="*/ 1756 w 9907"/>
                  <a:gd name="T65" fmla="*/ 1586 h 10253"/>
                  <a:gd name="T66" fmla="*/ 3092 w 9907"/>
                  <a:gd name="T67" fmla="*/ 3600 h 10253"/>
                  <a:gd name="T68" fmla="*/ 2019 w 9907"/>
                  <a:gd name="T69" fmla="*/ 4504 h 10253"/>
                  <a:gd name="T70" fmla="*/ 3575 w 9907"/>
                  <a:gd name="T71" fmla="*/ 4439 h 10253"/>
                  <a:gd name="T72" fmla="*/ 2666 w 9907"/>
                  <a:gd name="T73" fmla="*/ 5835 h 10253"/>
                  <a:gd name="T74" fmla="*/ 4176 w 9907"/>
                  <a:gd name="T75" fmla="*/ 5266 h 10253"/>
                  <a:gd name="T76" fmla="*/ 3823 w 9907"/>
                  <a:gd name="T77" fmla="*/ 7269 h 10253"/>
                  <a:gd name="T78" fmla="*/ 5260 w 9907"/>
                  <a:gd name="T79" fmla="*/ 6386 h 10253"/>
                  <a:gd name="T80" fmla="*/ 5362 w 9907"/>
                  <a:gd name="T81" fmla="*/ 8384 h 10253"/>
                  <a:gd name="T82" fmla="*/ 6273 w 9907"/>
                  <a:gd name="T83" fmla="*/ 7139 h 10253"/>
                  <a:gd name="T84" fmla="*/ 8142 w 9907"/>
                  <a:gd name="T85" fmla="*/ 8993 h 10253"/>
                  <a:gd name="T86" fmla="*/ 8966 w 9907"/>
                  <a:gd name="T87" fmla="*/ 9276 h 10253"/>
                  <a:gd name="T88" fmla="*/ 8605 w 9907"/>
                  <a:gd name="T89" fmla="*/ 9211 h 10253"/>
                  <a:gd name="T90" fmla="*/ 8966 w 9907"/>
                  <a:gd name="T91" fmla="*/ 9276 h 10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907" h="10253">
                    <a:moveTo>
                      <a:pt x="8700" y="7860"/>
                    </a:moveTo>
                    <a:cubicBezTo>
                      <a:pt x="8796" y="8035"/>
                      <a:pt x="8911" y="8198"/>
                      <a:pt x="9101" y="8289"/>
                    </a:cubicBezTo>
                    <a:cubicBezTo>
                      <a:pt x="9129" y="8303"/>
                      <a:pt x="9180" y="8321"/>
                      <a:pt x="9245" y="8321"/>
                    </a:cubicBezTo>
                    <a:cubicBezTo>
                      <a:pt x="9311" y="8321"/>
                      <a:pt x="9392" y="8301"/>
                      <a:pt x="9479" y="8236"/>
                    </a:cubicBezTo>
                    <a:cubicBezTo>
                      <a:pt x="9692" y="8075"/>
                      <a:pt x="9907" y="7619"/>
                      <a:pt x="9851" y="7295"/>
                    </a:cubicBezTo>
                    <a:cubicBezTo>
                      <a:pt x="9820" y="7111"/>
                      <a:pt x="9706" y="6976"/>
                      <a:pt x="9539" y="6923"/>
                    </a:cubicBezTo>
                    <a:cubicBezTo>
                      <a:pt x="9397" y="6878"/>
                      <a:pt x="9267" y="6865"/>
                      <a:pt x="9156" y="6870"/>
                    </a:cubicBezTo>
                    <a:cubicBezTo>
                      <a:pt x="9152" y="6831"/>
                      <a:pt x="9146" y="6793"/>
                      <a:pt x="9139" y="6755"/>
                    </a:cubicBezTo>
                    <a:cubicBezTo>
                      <a:pt x="9081" y="6483"/>
                      <a:pt x="8919" y="6251"/>
                      <a:pt x="8681" y="6105"/>
                    </a:cubicBezTo>
                    <a:cubicBezTo>
                      <a:pt x="7590" y="5434"/>
                      <a:pt x="6779" y="4486"/>
                      <a:pt x="6269" y="3288"/>
                    </a:cubicBezTo>
                    <a:cubicBezTo>
                      <a:pt x="5886" y="2390"/>
                      <a:pt x="5825" y="1683"/>
                      <a:pt x="5822" y="1656"/>
                    </a:cubicBezTo>
                    <a:cubicBezTo>
                      <a:pt x="5802" y="1376"/>
                      <a:pt x="5674" y="1125"/>
                      <a:pt x="5459" y="949"/>
                    </a:cubicBezTo>
                    <a:cubicBezTo>
                      <a:pt x="5385" y="888"/>
                      <a:pt x="5302" y="839"/>
                      <a:pt x="5216" y="800"/>
                    </a:cubicBezTo>
                    <a:cubicBezTo>
                      <a:pt x="5252" y="650"/>
                      <a:pt x="5237" y="526"/>
                      <a:pt x="5221" y="384"/>
                    </a:cubicBezTo>
                    <a:cubicBezTo>
                      <a:pt x="5213" y="321"/>
                      <a:pt x="5175" y="169"/>
                      <a:pt x="4974" y="94"/>
                    </a:cubicBezTo>
                    <a:cubicBezTo>
                      <a:pt x="4721" y="0"/>
                      <a:pt x="4222" y="64"/>
                      <a:pt x="3980" y="284"/>
                    </a:cubicBezTo>
                    <a:cubicBezTo>
                      <a:pt x="3842" y="409"/>
                      <a:pt x="3789" y="578"/>
                      <a:pt x="3834" y="748"/>
                    </a:cubicBezTo>
                    <a:cubicBezTo>
                      <a:pt x="3861" y="849"/>
                      <a:pt x="3894" y="934"/>
                      <a:pt x="3930" y="1003"/>
                    </a:cubicBezTo>
                    <a:cubicBezTo>
                      <a:pt x="3646" y="1219"/>
                      <a:pt x="3451" y="1553"/>
                      <a:pt x="3464" y="2006"/>
                    </a:cubicBezTo>
                    <a:cubicBezTo>
                      <a:pt x="3467" y="2124"/>
                      <a:pt x="3495" y="2800"/>
                      <a:pt x="3715" y="3671"/>
                    </a:cubicBezTo>
                    <a:cubicBezTo>
                      <a:pt x="3696" y="3638"/>
                      <a:pt x="3679" y="3605"/>
                      <a:pt x="3661" y="3573"/>
                    </a:cubicBezTo>
                    <a:cubicBezTo>
                      <a:pt x="3652" y="3550"/>
                      <a:pt x="3641" y="3528"/>
                      <a:pt x="3626" y="3508"/>
                    </a:cubicBezTo>
                    <a:cubicBezTo>
                      <a:pt x="3184" y="2675"/>
                      <a:pt x="3022" y="2053"/>
                      <a:pt x="3020" y="2046"/>
                    </a:cubicBezTo>
                    <a:cubicBezTo>
                      <a:pt x="2935" y="1701"/>
                      <a:pt x="2719" y="1415"/>
                      <a:pt x="2412" y="1240"/>
                    </a:cubicBezTo>
                    <a:cubicBezTo>
                      <a:pt x="2282" y="1166"/>
                      <a:pt x="2142" y="1116"/>
                      <a:pt x="1998" y="1089"/>
                    </a:cubicBezTo>
                    <a:cubicBezTo>
                      <a:pt x="2032" y="858"/>
                      <a:pt x="1982" y="691"/>
                      <a:pt x="1921" y="484"/>
                    </a:cubicBezTo>
                    <a:cubicBezTo>
                      <a:pt x="1901" y="419"/>
                      <a:pt x="1831" y="261"/>
                      <a:pt x="1595" y="216"/>
                    </a:cubicBezTo>
                    <a:cubicBezTo>
                      <a:pt x="1261" y="154"/>
                      <a:pt x="652" y="340"/>
                      <a:pt x="397" y="668"/>
                    </a:cubicBezTo>
                    <a:cubicBezTo>
                      <a:pt x="264" y="839"/>
                      <a:pt x="235" y="1043"/>
                      <a:pt x="320" y="1226"/>
                    </a:cubicBezTo>
                    <a:cubicBezTo>
                      <a:pt x="394" y="1385"/>
                      <a:pt x="471" y="1504"/>
                      <a:pt x="547" y="1593"/>
                    </a:cubicBezTo>
                    <a:cubicBezTo>
                      <a:pt x="201" y="1931"/>
                      <a:pt x="0" y="2418"/>
                      <a:pt x="122" y="3020"/>
                    </a:cubicBezTo>
                    <a:lnTo>
                      <a:pt x="127" y="3046"/>
                    </a:lnTo>
                    <a:cubicBezTo>
                      <a:pt x="291" y="3990"/>
                      <a:pt x="1382" y="8749"/>
                      <a:pt x="6599" y="10176"/>
                    </a:cubicBezTo>
                    <a:cubicBezTo>
                      <a:pt x="6770" y="10224"/>
                      <a:pt x="6926" y="10244"/>
                      <a:pt x="7069" y="10244"/>
                    </a:cubicBezTo>
                    <a:cubicBezTo>
                      <a:pt x="7514" y="10244"/>
                      <a:pt x="7829" y="10047"/>
                      <a:pt x="8066" y="9853"/>
                    </a:cubicBezTo>
                    <a:cubicBezTo>
                      <a:pt x="8177" y="10004"/>
                      <a:pt x="8306" y="10090"/>
                      <a:pt x="8461" y="10194"/>
                    </a:cubicBezTo>
                    <a:cubicBezTo>
                      <a:pt x="8495" y="10216"/>
                      <a:pt x="8565" y="10253"/>
                      <a:pt x="8661" y="10253"/>
                    </a:cubicBezTo>
                    <a:cubicBezTo>
                      <a:pt x="8725" y="10253"/>
                      <a:pt x="8800" y="10236"/>
                      <a:pt x="8884" y="10190"/>
                    </a:cubicBezTo>
                    <a:cubicBezTo>
                      <a:pt x="9181" y="10025"/>
                      <a:pt x="9530" y="9494"/>
                      <a:pt x="9519" y="9079"/>
                    </a:cubicBezTo>
                    <a:cubicBezTo>
                      <a:pt x="9512" y="8861"/>
                      <a:pt x="9403" y="8686"/>
                      <a:pt x="9222" y="8599"/>
                    </a:cubicBezTo>
                    <a:cubicBezTo>
                      <a:pt x="9023" y="8504"/>
                      <a:pt x="8861" y="8463"/>
                      <a:pt x="8730" y="8450"/>
                    </a:cubicBezTo>
                    <a:cubicBezTo>
                      <a:pt x="8716" y="8339"/>
                      <a:pt x="8689" y="8230"/>
                      <a:pt x="8646" y="8125"/>
                    </a:cubicBezTo>
                    <a:cubicBezTo>
                      <a:pt x="8622" y="8064"/>
                      <a:pt x="8593" y="8006"/>
                      <a:pt x="8561" y="7950"/>
                    </a:cubicBezTo>
                    <a:cubicBezTo>
                      <a:pt x="8585" y="7935"/>
                      <a:pt x="8607" y="7921"/>
                      <a:pt x="8630" y="7908"/>
                    </a:cubicBezTo>
                    <a:cubicBezTo>
                      <a:pt x="8653" y="7894"/>
                      <a:pt x="8677" y="7878"/>
                      <a:pt x="8700" y="7860"/>
                    </a:cubicBezTo>
                    <a:close/>
                    <a:moveTo>
                      <a:pt x="9347" y="7405"/>
                    </a:moveTo>
                    <a:cubicBezTo>
                      <a:pt x="9352" y="7488"/>
                      <a:pt x="9295" y="7644"/>
                      <a:pt x="9234" y="7745"/>
                    </a:cubicBezTo>
                    <a:cubicBezTo>
                      <a:pt x="9181" y="7676"/>
                      <a:pt x="9131" y="7578"/>
                      <a:pt x="9079" y="7475"/>
                    </a:cubicBezTo>
                    <a:lnTo>
                      <a:pt x="9055" y="7430"/>
                    </a:lnTo>
                    <a:cubicBezTo>
                      <a:pt x="9059" y="7421"/>
                      <a:pt x="9062" y="7413"/>
                      <a:pt x="9066" y="7405"/>
                    </a:cubicBezTo>
                    <a:cubicBezTo>
                      <a:pt x="9131" y="7386"/>
                      <a:pt x="9229" y="7375"/>
                      <a:pt x="9347" y="7405"/>
                    </a:cubicBezTo>
                    <a:close/>
                    <a:moveTo>
                      <a:pt x="5730" y="3333"/>
                    </a:moveTo>
                    <a:cubicBezTo>
                      <a:pt x="5599" y="3395"/>
                      <a:pt x="5379" y="3469"/>
                      <a:pt x="5096" y="3449"/>
                    </a:cubicBezTo>
                    <a:cubicBezTo>
                      <a:pt x="4954" y="3440"/>
                      <a:pt x="4831" y="3546"/>
                      <a:pt x="4821" y="3688"/>
                    </a:cubicBezTo>
                    <a:cubicBezTo>
                      <a:pt x="4811" y="3829"/>
                      <a:pt x="4917" y="3953"/>
                      <a:pt x="5060" y="3963"/>
                    </a:cubicBezTo>
                    <a:cubicBezTo>
                      <a:pt x="5104" y="3966"/>
                      <a:pt x="5147" y="3968"/>
                      <a:pt x="5190" y="3968"/>
                    </a:cubicBezTo>
                    <a:cubicBezTo>
                      <a:pt x="5507" y="3968"/>
                      <a:pt x="5765" y="3884"/>
                      <a:pt x="5937" y="3804"/>
                    </a:cubicBezTo>
                    <a:cubicBezTo>
                      <a:pt x="6051" y="4040"/>
                      <a:pt x="6177" y="4268"/>
                      <a:pt x="6315" y="4484"/>
                    </a:cubicBezTo>
                    <a:cubicBezTo>
                      <a:pt x="6231" y="4585"/>
                      <a:pt x="6037" y="4774"/>
                      <a:pt x="5712" y="4871"/>
                    </a:cubicBezTo>
                    <a:cubicBezTo>
                      <a:pt x="5576" y="4911"/>
                      <a:pt x="5498" y="5055"/>
                      <a:pt x="5540" y="5191"/>
                    </a:cubicBezTo>
                    <a:cubicBezTo>
                      <a:pt x="5574" y="5302"/>
                      <a:pt x="5675" y="5375"/>
                      <a:pt x="5786" y="5375"/>
                    </a:cubicBezTo>
                    <a:cubicBezTo>
                      <a:pt x="5811" y="5375"/>
                      <a:pt x="5835" y="5371"/>
                      <a:pt x="5860" y="5364"/>
                    </a:cubicBezTo>
                    <a:cubicBezTo>
                      <a:pt x="6215" y="5258"/>
                      <a:pt x="6462" y="5069"/>
                      <a:pt x="6613" y="4916"/>
                    </a:cubicBezTo>
                    <a:cubicBezTo>
                      <a:pt x="6737" y="5080"/>
                      <a:pt x="6867" y="5236"/>
                      <a:pt x="7005" y="5387"/>
                    </a:cubicBezTo>
                    <a:cubicBezTo>
                      <a:pt x="6967" y="5515"/>
                      <a:pt x="6865" y="5762"/>
                      <a:pt x="6608" y="5978"/>
                    </a:cubicBezTo>
                    <a:cubicBezTo>
                      <a:pt x="6500" y="6069"/>
                      <a:pt x="6486" y="6231"/>
                      <a:pt x="6577" y="6340"/>
                    </a:cubicBezTo>
                    <a:cubicBezTo>
                      <a:pt x="6628" y="6400"/>
                      <a:pt x="6701" y="6431"/>
                      <a:pt x="6775" y="6431"/>
                    </a:cubicBezTo>
                    <a:cubicBezTo>
                      <a:pt x="6833" y="6431"/>
                      <a:pt x="6892" y="6411"/>
                      <a:pt x="6941" y="6371"/>
                    </a:cubicBezTo>
                    <a:cubicBezTo>
                      <a:pt x="7170" y="6178"/>
                      <a:pt x="7313" y="5962"/>
                      <a:pt x="7401" y="5783"/>
                    </a:cubicBezTo>
                    <a:cubicBezTo>
                      <a:pt x="7708" y="6064"/>
                      <a:pt x="8045" y="6319"/>
                      <a:pt x="8411" y="6544"/>
                    </a:cubicBezTo>
                    <a:cubicBezTo>
                      <a:pt x="8527" y="6615"/>
                      <a:pt x="8607" y="6729"/>
                      <a:pt x="8635" y="6861"/>
                    </a:cubicBezTo>
                    <a:cubicBezTo>
                      <a:pt x="8666" y="7009"/>
                      <a:pt x="8632" y="7163"/>
                      <a:pt x="8540" y="7296"/>
                    </a:cubicBezTo>
                    <a:cubicBezTo>
                      <a:pt x="8491" y="7368"/>
                      <a:pt x="8428" y="7427"/>
                      <a:pt x="8355" y="7474"/>
                    </a:cubicBezTo>
                    <a:cubicBezTo>
                      <a:pt x="8308" y="7504"/>
                      <a:pt x="8260" y="7534"/>
                      <a:pt x="8210" y="7563"/>
                    </a:cubicBezTo>
                    <a:cubicBezTo>
                      <a:pt x="8126" y="7503"/>
                      <a:pt x="8035" y="7453"/>
                      <a:pt x="7936" y="7413"/>
                    </a:cubicBezTo>
                    <a:cubicBezTo>
                      <a:pt x="6768" y="6945"/>
                      <a:pt x="5761" y="6254"/>
                      <a:pt x="4927" y="5349"/>
                    </a:cubicBezTo>
                    <a:cubicBezTo>
                      <a:pt x="4056" y="3834"/>
                      <a:pt x="3985" y="2177"/>
                      <a:pt x="3980" y="1994"/>
                    </a:cubicBezTo>
                    <a:cubicBezTo>
                      <a:pt x="3962" y="1359"/>
                      <a:pt x="4583" y="1247"/>
                      <a:pt x="4708" y="1232"/>
                    </a:cubicBezTo>
                    <a:cubicBezTo>
                      <a:pt x="4867" y="1212"/>
                      <a:pt x="5018" y="1254"/>
                      <a:pt x="5132" y="1347"/>
                    </a:cubicBezTo>
                    <a:cubicBezTo>
                      <a:pt x="5237" y="1434"/>
                      <a:pt x="5300" y="1556"/>
                      <a:pt x="5310" y="1696"/>
                    </a:cubicBezTo>
                    <a:cubicBezTo>
                      <a:pt x="5312" y="1727"/>
                      <a:pt x="5373" y="2434"/>
                      <a:pt x="5730" y="3333"/>
                    </a:cubicBezTo>
                    <a:close/>
                    <a:moveTo>
                      <a:pt x="4342" y="653"/>
                    </a:moveTo>
                    <a:cubicBezTo>
                      <a:pt x="4416" y="600"/>
                      <a:pt x="4605" y="563"/>
                      <a:pt x="4722" y="566"/>
                    </a:cubicBezTo>
                    <a:cubicBezTo>
                      <a:pt x="4726" y="626"/>
                      <a:pt x="4724" y="667"/>
                      <a:pt x="4706" y="716"/>
                    </a:cubicBezTo>
                    <a:cubicBezTo>
                      <a:pt x="4685" y="718"/>
                      <a:pt x="4664" y="720"/>
                      <a:pt x="4642" y="723"/>
                    </a:cubicBezTo>
                    <a:cubicBezTo>
                      <a:pt x="4557" y="734"/>
                      <a:pt x="4472" y="751"/>
                      <a:pt x="4390" y="775"/>
                    </a:cubicBezTo>
                    <a:cubicBezTo>
                      <a:pt x="4375" y="746"/>
                      <a:pt x="4359" y="706"/>
                      <a:pt x="4342" y="653"/>
                    </a:cubicBezTo>
                    <a:close/>
                    <a:moveTo>
                      <a:pt x="785" y="1016"/>
                    </a:moveTo>
                    <a:cubicBezTo>
                      <a:pt x="787" y="1004"/>
                      <a:pt x="822" y="944"/>
                      <a:pt x="947" y="873"/>
                    </a:cubicBezTo>
                    <a:cubicBezTo>
                      <a:pt x="1130" y="768"/>
                      <a:pt x="1346" y="721"/>
                      <a:pt x="1454" y="721"/>
                    </a:cubicBezTo>
                    <a:cubicBezTo>
                      <a:pt x="1497" y="875"/>
                      <a:pt x="1511" y="960"/>
                      <a:pt x="1474" y="1099"/>
                    </a:cubicBezTo>
                    <a:cubicBezTo>
                      <a:pt x="1429" y="1107"/>
                      <a:pt x="1385" y="1119"/>
                      <a:pt x="1340" y="1132"/>
                    </a:cubicBezTo>
                    <a:cubicBezTo>
                      <a:pt x="1211" y="1171"/>
                      <a:pt x="1085" y="1224"/>
                      <a:pt x="965" y="1289"/>
                    </a:cubicBezTo>
                    <a:cubicBezTo>
                      <a:pt x="919" y="1245"/>
                      <a:pt x="854" y="1164"/>
                      <a:pt x="785" y="1016"/>
                    </a:cubicBezTo>
                    <a:close/>
                    <a:moveTo>
                      <a:pt x="6735" y="9680"/>
                    </a:moveTo>
                    <a:cubicBezTo>
                      <a:pt x="1817" y="8334"/>
                      <a:pt x="789" y="3846"/>
                      <a:pt x="632" y="2961"/>
                    </a:cubicBezTo>
                    <a:lnTo>
                      <a:pt x="625" y="2923"/>
                    </a:lnTo>
                    <a:cubicBezTo>
                      <a:pt x="437" y="1996"/>
                      <a:pt x="1312" y="1680"/>
                      <a:pt x="1490" y="1626"/>
                    </a:cubicBezTo>
                    <a:cubicBezTo>
                      <a:pt x="1579" y="1599"/>
                      <a:pt x="1669" y="1586"/>
                      <a:pt x="1756" y="1586"/>
                    </a:cubicBezTo>
                    <a:cubicBezTo>
                      <a:pt x="1899" y="1586"/>
                      <a:pt x="2036" y="1621"/>
                      <a:pt x="2159" y="1691"/>
                    </a:cubicBezTo>
                    <a:cubicBezTo>
                      <a:pt x="2341" y="1795"/>
                      <a:pt x="2470" y="1966"/>
                      <a:pt x="2521" y="2173"/>
                    </a:cubicBezTo>
                    <a:cubicBezTo>
                      <a:pt x="2524" y="2180"/>
                      <a:pt x="2674" y="2776"/>
                      <a:pt x="3092" y="3600"/>
                    </a:cubicBezTo>
                    <a:cubicBezTo>
                      <a:pt x="2902" y="3738"/>
                      <a:pt x="2527" y="3954"/>
                      <a:pt x="2001" y="3989"/>
                    </a:cubicBezTo>
                    <a:cubicBezTo>
                      <a:pt x="1860" y="3999"/>
                      <a:pt x="1752" y="4121"/>
                      <a:pt x="1762" y="4264"/>
                    </a:cubicBezTo>
                    <a:cubicBezTo>
                      <a:pt x="1771" y="4400"/>
                      <a:pt x="1885" y="4504"/>
                      <a:pt x="2019" y="4504"/>
                    </a:cubicBezTo>
                    <a:cubicBezTo>
                      <a:pt x="2025" y="4504"/>
                      <a:pt x="2030" y="4504"/>
                      <a:pt x="2036" y="4503"/>
                    </a:cubicBezTo>
                    <a:cubicBezTo>
                      <a:pt x="2638" y="4461"/>
                      <a:pt x="3081" y="4233"/>
                      <a:pt x="3340" y="4055"/>
                    </a:cubicBezTo>
                    <a:cubicBezTo>
                      <a:pt x="3412" y="4180"/>
                      <a:pt x="3491" y="4309"/>
                      <a:pt x="3575" y="4439"/>
                    </a:cubicBezTo>
                    <a:cubicBezTo>
                      <a:pt x="3665" y="4579"/>
                      <a:pt x="3759" y="4716"/>
                      <a:pt x="3856" y="4850"/>
                    </a:cubicBezTo>
                    <a:cubicBezTo>
                      <a:pt x="3720" y="5017"/>
                      <a:pt x="3390" y="5351"/>
                      <a:pt x="2838" y="5515"/>
                    </a:cubicBezTo>
                    <a:cubicBezTo>
                      <a:pt x="2702" y="5556"/>
                      <a:pt x="2625" y="5699"/>
                      <a:pt x="2666" y="5835"/>
                    </a:cubicBezTo>
                    <a:cubicBezTo>
                      <a:pt x="2700" y="5946"/>
                      <a:pt x="2802" y="6019"/>
                      <a:pt x="2912" y="6019"/>
                    </a:cubicBezTo>
                    <a:cubicBezTo>
                      <a:pt x="2937" y="6019"/>
                      <a:pt x="2961" y="6015"/>
                      <a:pt x="2986" y="6008"/>
                    </a:cubicBezTo>
                    <a:cubicBezTo>
                      <a:pt x="3580" y="5830"/>
                      <a:pt x="3966" y="5498"/>
                      <a:pt x="4176" y="5266"/>
                    </a:cubicBezTo>
                    <a:cubicBezTo>
                      <a:pt x="4393" y="5535"/>
                      <a:pt x="4625" y="5789"/>
                      <a:pt x="4868" y="6026"/>
                    </a:cubicBezTo>
                    <a:cubicBezTo>
                      <a:pt x="4802" y="6164"/>
                      <a:pt x="4542" y="6626"/>
                      <a:pt x="3940" y="6924"/>
                    </a:cubicBezTo>
                    <a:cubicBezTo>
                      <a:pt x="3812" y="6986"/>
                      <a:pt x="3760" y="7141"/>
                      <a:pt x="3823" y="7269"/>
                    </a:cubicBezTo>
                    <a:cubicBezTo>
                      <a:pt x="3868" y="7360"/>
                      <a:pt x="3960" y="7413"/>
                      <a:pt x="4055" y="7413"/>
                    </a:cubicBezTo>
                    <a:cubicBezTo>
                      <a:pt x="4093" y="7413"/>
                      <a:pt x="4132" y="7404"/>
                      <a:pt x="4168" y="7386"/>
                    </a:cubicBezTo>
                    <a:cubicBezTo>
                      <a:pt x="4775" y="7086"/>
                      <a:pt x="5106" y="6645"/>
                      <a:pt x="5260" y="6386"/>
                    </a:cubicBezTo>
                    <a:cubicBezTo>
                      <a:pt x="5431" y="6534"/>
                      <a:pt x="5608" y="6675"/>
                      <a:pt x="5791" y="6809"/>
                    </a:cubicBezTo>
                    <a:cubicBezTo>
                      <a:pt x="5788" y="6953"/>
                      <a:pt x="5748" y="7496"/>
                      <a:pt x="5323" y="8021"/>
                    </a:cubicBezTo>
                    <a:cubicBezTo>
                      <a:pt x="5235" y="8131"/>
                      <a:pt x="5251" y="8294"/>
                      <a:pt x="5362" y="8384"/>
                    </a:cubicBezTo>
                    <a:cubicBezTo>
                      <a:pt x="5410" y="8423"/>
                      <a:pt x="5467" y="8441"/>
                      <a:pt x="5523" y="8441"/>
                    </a:cubicBezTo>
                    <a:cubicBezTo>
                      <a:pt x="5598" y="8441"/>
                      <a:pt x="5673" y="8409"/>
                      <a:pt x="5723" y="8345"/>
                    </a:cubicBezTo>
                    <a:cubicBezTo>
                      <a:pt x="6081" y="7901"/>
                      <a:pt x="6220" y="7449"/>
                      <a:pt x="6273" y="7139"/>
                    </a:cubicBezTo>
                    <a:cubicBezTo>
                      <a:pt x="6733" y="7430"/>
                      <a:pt x="7225" y="7681"/>
                      <a:pt x="7746" y="7890"/>
                    </a:cubicBezTo>
                    <a:cubicBezTo>
                      <a:pt x="7942" y="7969"/>
                      <a:pt x="8093" y="8120"/>
                      <a:pt x="8171" y="8315"/>
                    </a:cubicBezTo>
                    <a:cubicBezTo>
                      <a:pt x="8256" y="8529"/>
                      <a:pt x="8246" y="8770"/>
                      <a:pt x="8142" y="8993"/>
                    </a:cubicBezTo>
                    <a:cubicBezTo>
                      <a:pt x="8087" y="9111"/>
                      <a:pt x="8010" y="9215"/>
                      <a:pt x="7914" y="9304"/>
                    </a:cubicBezTo>
                    <a:cubicBezTo>
                      <a:pt x="7565" y="9619"/>
                      <a:pt x="7279" y="9829"/>
                      <a:pt x="6735" y="9680"/>
                    </a:cubicBezTo>
                    <a:close/>
                    <a:moveTo>
                      <a:pt x="8966" y="9276"/>
                    </a:moveTo>
                    <a:cubicBezTo>
                      <a:pt x="8894" y="9474"/>
                      <a:pt x="8755" y="9646"/>
                      <a:pt x="8672" y="9715"/>
                    </a:cubicBezTo>
                    <a:cubicBezTo>
                      <a:pt x="8557" y="9636"/>
                      <a:pt x="8494" y="9584"/>
                      <a:pt x="8440" y="9485"/>
                    </a:cubicBezTo>
                    <a:cubicBezTo>
                      <a:pt x="8505" y="9400"/>
                      <a:pt x="8560" y="9309"/>
                      <a:pt x="8605" y="9211"/>
                    </a:cubicBezTo>
                    <a:cubicBezTo>
                      <a:pt x="8642" y="9131"/>
                      <a:pt x="8671" y="9049"/>
                      <a:pt x="8694" y="8966"/>
                    </a:cubicBezTo>
                    <a:cubicBezTo>
                      <a:pt x="8759" y="8973"/>
                      <a:pt x="8857" y="8995"/>
                      <a:pt x="8999" y="9063"/>
                    </a:cubicBezTo>
                    <a:cubicBezTo>
                      <a:pt x="9005" y="9073"/>
                      <a:pt x="9016" y="9141"/>
                      <a:pt x="8966" y="9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2000" b="1" i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9" name="ïSľïḍé"/>
            <p:cNvSpPr txBox="1"/>
            <p:nvPr/>
          </p:nvSpPr>
          <p:spPr bwMode="auto">
            <a:xfrm>
              <a:off x="9281052" y="1560096"/>
              <a:ext cx="592128" cy="3715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文本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413405" y="402455"/>
            <a:ext cx="3364428" cy="645843"/>
            <a:chOff x="589472" y="390880"/>
            <a:chExt cx="3364428" cy="645843"/>
          </a:xfrm>
        </p:grpSpPr>
        <p:sp>
          <p:nvSpPr>
            <p:cNvPr id="184" name="işlîḓè"/>
            <p:cNvSpPr/>
            <p:nvPr/>
          </p:nvSpPr>
          <p:spPr bwMode="auto">
            <a:xfrm>
              <a:off x="589472" y="471610"/>
              <a:ext cx="3364428" cy="484381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850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           存在不足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185" name="iṣ1ïḑê"/>
            <p:cNvSpPr/>
            <p:nvPr/>
          </p:nvSpPr>
          <p:spPr bwMode="auto">
            <a:xfrm>
              <a:off x="775243" y="390880"/>
              <a:ext cx="645841" cy="645843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Section Header Here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19634" y="1607238"/>
            <a:ext cx="1787728" cy="155436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cs typeface="+mn-ea"/>
                <a:sym typeface="+mn-lt"/>
              </a:rPr>
              <a:t>/01</a:t>
            </a:r>
            <a:endParaRPr lang="zh-CN" altLang="en-US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762" y="0"/>
            <a:ext cx="12193524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64104" y="2383647"/>
            <a:ext cx="2557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i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PART  04</a:t>
            </a:r>
            <a:endParaRPr lang="zh-CN" altLang="en-US" sz="4400" i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64104" y="3273783"/>
            <a:ext cx="561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i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工作思路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64104" y="4127798"/>
            <a:ext cx="561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i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Work ideas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şľí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ïŝḷide"/>
          <p:cNvGrpSpPr/>
          <p:nvPr/>
        </p:nvGrpSpPr>
        <p:grpSpPr>
          <a:xfrm>
            <a:off x="669925" y="1162575"/>
            <a:ext cx="10853739" cy="4981049"/>
            <a:chOff x="669925" y="1162575"/>
            <a:chExt cx="10853739" cy="4981049"/>
          </a:xfrm>
        </p:grpSpPr>
        <p:sp>
          <p:nvSpPr>
            <p:cNvPr id="3" name="iŝ1iďé"/>
            <p:cNvSpPr/>
            <p:nvPr/>
          </p:nvSpPr>
          <p:spPr>
            <a:xfrm>
              <a:off x="673099" y="2229481"/>
              <a:ext cx="3520432" cy="2399037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ïṥļïďè"/>
            <p:cNvSpPr/>
            <p:nvPr/>
          </p:nvSpPr>
          <p:spPr>
            <a:xfrm>
              <a:off x="7998467" y="2229481"/>
              <a:ext cx="3520432" cy="2399037"/>
            </a:xfrm>
            <a:prstGeom prst="rect">
              <a:avLst/>
            </a:prstGeom>
            <a:blipFill>
              <a:blip r:embed="rId5" cstate="screen"/>
              <a:stretch>
                <a:fillRect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îşļîḓé"/>
            <p:cNvSpPr/>
            <p:nvPr/>
          </p:nvSpPr>
          <p:spPr>
            <a:xfrm>
              <a:off x="3382853" y="1162575"/>
              <a:ext cx="5426294" cy="3697807"/>
            </a:xfrm>
            <a:prstGeom prst="rect">
              <a:avLst/>
            </a:prstGeom>
            <a:blipFill>
              <a:blip r:embed="rId6" cstate="screen"/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254000" dist="127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îŝḷïḓè"/>
            <p:cNvSpPr/>
            <p:nvPr/>
          </p:nvSpPr>
          <p:spPr>
            <a:xfrm>
              <a:off x="3405188" y="4333875"/>
              <a:ext cx="5384006" cy="504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预计目标</a:t>
              </a:r>
              <a:endParaRPr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íśḻiḑè"/>
            <p:cNvSpPr txBox="1"/>
            <p:nvPr/>
          </p:nvSpPr>
          <p:spPr>
            <a:xfrm>
              <a:off x="4495800" y="4911166"/>
              <a:ext cx="3200400" cy="690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buSzPct val="25000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</a:t>
              </a: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paste fo</a:t>
              </a:r>
              <a:r>
                <a:rPr lang="en-US" sz="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nts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 Choose the only option to retain text.…</a:t>
              </a:r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</a:t>
              </a:r>
            </a:p>
          </p:txBody>
        </p:sp>
        <p:sp>
          <p:nvSpPr>
            <p:cNvPr id="8" name="îsļïdé"/>
            <p:cNvSpPr txBox="1"/>
            <p:nvPr/>
          </p:nvSpPr>
          <p:spPr>
            <a:xfrm>
              <a:off x="4495800" y="5723999"/>
              <a:ext cx="3200400" cy="4196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6,396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íṩļïdé"/>
            <p:cNvSpPr txBox="1"/>
            <p:nvPr/>
          </p:nvSpPr>
          <p:spPr>
            <a:xfrm>
              <a:off x="673101" y="5028063"/>
              <a:ext cx="2709752" cy="690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  <a:buSzPct val="25000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</a:t>
              </a: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paste fo</a:t>
              </a:r>
              <a:r>
                <a:rPr lang="en-US" sz="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nts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 Choose the only option to retain text.…</a:t>
              </a:r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</a:t>
              </a:r>
            </a:p>
          </p:txBody>
        </p:sp>
        <p:sp>
          <p:nvSpPr>
            <p:cNvPr id="10" name="íSḻïďê"/>
            <p:cNvSpPr txBox="1"/>
            <p:nvPr/>
          </p:nvSpPr>
          <p:spPr>
            <a:xfrm>
              <a:off x="673101" y="4635551"/>
              <a:ext cx="2709752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预计目标</a:t>
              </a:r>
              <a:endParaRPr lang="de-DE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işļïḓe"/>
            <p:cNvSpPr txBox="1"/>
            <p:nvPr/>
          </p:nvSpPr>
          <p:spPr>
            <a:xfrm>
              <a:off x="669925" y="5723999"/>
              <a:ext cx="2709752" cy="4196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3,785</a:t>
              </a:r>
            </a:p>
          </p:txBody>
        </p:sp>
        <p:sp>
          <p:nvSpPr>
            <p:cNvPr id="12" name="íśḷidê"/>
            <p:cNvSpPr txBox="1"/>
            <p:nvPr/>
          </p:nvSpPr>
          <p:spPr>
            <a:xfrm>
              <a:off x="8813912" y="5028063"/>
              <a:ext cx="2709752" cy="690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  <a:buSzPct val="25000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</a:t>
              </a: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only</a:t>
              </a:r>
              <a:r>
                <a:rPr lang="en-US" sz="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option to retain text.…</a:t>
              </a:r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</a:t>
              </a:r>
            </a:p>
          </p:txBody>
        </p:sp>
        <p:sp>
          <p:nvSpPr>
            <p:cNvPr id="13" name="išḻîḍé"/>
            <p:cNvSpPr txBox="1"/>
            <p:nvPr/>
          </p:nvSpPr>
          <p:spPr>
            <a:xfrm>
              <a:off x="8813912" y="4635551"/>
              <a:ext cx="2709752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预计目标</a:t>
              </a:r>
              <a:endParaRPr lang="de-DE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îṩḻïḍê"/>
            <p:cNvSpPr txBox="1"/>
            <p:nvPr/>
          </p:nvSpPr>
          <p:spPr>
            <a:xfrm>
              <a:off x="8810736" y="5723999"/>
              <a:ext cx="2709752" cy="4196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2,456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3405" y="402455"/>
            <a:ext cx="3364428" cy="645843"/>
            <a:chOff x="589472" y="390880"/>
            <a:chExt cx="3364428" cy="645843"/>
          </a:xfrm>
        </p:grpSpPr>
        <p:sp>
          <p:nvSpPr>
            <p:cNvPr id="16" name="işlîḓè"/>
            <p:cNvSpPr/>
            <p:nvPr/>
          </p:nvSpPr>
          <p:spPr bwMode="auto">
            <a:xfrm>
              <a:off x="589472" y="471610"/>
              <a:ext cx="3364428" cy="484381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850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           工作思路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17" name="iṣ1ïḑê"/>
            <p:cNvSpPr/>
            <p:nvPr/>
          </p:nvSpPr>
          <p:spPr bwMode="auto">
            <a:xfrm>
              <a:off x="775243" y="390880"/>
              <a:ext cx="645841" cy="645843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324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819506" y="1504709"/>
            <a:ext cx="10552988" cy="4089960"/>
            <a:chOff x="1839996" y="1969191"/>
            <a:chExt cx="9026005" cy="3498156"/>
          </a:xfrm>
        </p:grpSpPr>
        <p:sp>
          <p:nvSpPr>
            <p:cNvPr id="6" name="işlîḓè"/>
            <p:cNvSpPr/>
            <p:nvPr/>
          </p:nvSpPr>
          <p:spPr bwMode="auto">
            <a:xfrm>
              <a:off x="6319557" y="2214162"/>
              <a:ext cx="4546444" cy="414293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850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              经营情况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7" name="iṥ1ïḋê"/>
            <p:cNvSpPr/>
            <p:nvPr/>
          </p:nvSpPr>
          <p:spPr bwMode="auto">
            <a:xfrm flipV="1">
              <a:off x="6512894" y="2628457"/>
              <a:ext cx="773346" cy="69049"/>
            </a:xfrm>
            <a:prstGeom prst="trapezoid">
              <a:avLst>
                <a:gd name="adj" fmla="val 154634"/>
              </a:avLst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íś1îḓè"/>
            <p:cNvSpPr/>
            <p:nvPr/>
          </p:nvSpPr>
          <p:spPr bwMode="auto">
            <a:xfrm>
              <a:off x="6512894" y="2145114"/>
              <a:ext cx="773346" cy="69049"/>
            </a:xfrm>
            <a:prstGeom prst="trapezoid">
              <a:avLst>
                <a:gd name="adj" fmla="val 154634"/>
              </a:avLst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iṣ1ïḑê"/>
            <p:cNvSpPr/>
            <p:nvPr/>
          </p:nvSpPr>
          <p:spPr bwMode="auto">
            <a:xfrm>
              <a:off x="6623372" y="2145114"/>
              <a:ext cx="552390" cy="552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0" name="íŝḻíḍe"/>
            <p:cNvSpPr/>
            <p:nvPr/>
          </p:nvSpPr>
          <p:spPr bwMode="auto">
            <a:xfrm>
              <a:off x="6319557" y="3025655"/>
              <a:ext cx="4546444" cy="414293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850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              管理情况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11" name="iṡḷidè"/>
            <p:cNvSpPr/>
            <p:nvPr/>
          </p:nvSpPr>
          <p:spPr bwMode="auto">
            <a:xfrm flipV="1">
              <a:off x="6512894" y="3439950"/>
              <a:ext cx="773346" cy="69049"/>
            </a:xfrm>
            <a:prstGeom prst="trapezoid">
              <a:avLst>
                <a:gd name="adj" fmla="val 154634"/>
              </a:avLst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śļiďe"/>
            <p:cNvSpPr/>
            <p:nvPr/>
          </p:nvSpPr>
          <p:spPr bwMode="auto">
            <a:xfrm>
              <a:off x="6512894" y="2956607"/>
              <a:ext cx="773346" cy="69049"/>
            </a:xfrm>
            <a:prstGeom prst="trapezoid">
              <a:avLst>
                <a:gd name="adj" fmla="val 154634"/>
              </a:avLst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îṧḻíḍè"/>
            <p:cNvSpPr/>
            <p:nvPr/>
          </p:nvSpPr>
          <p:spPr bwMode="auto">
            <a:xfrm>
              <a:off x="6623372" y="2956607"/>
              <a:ext cx="552390" cy="552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4" name="ïśḻiḓè"/>
            <p:cNvSpPr/>
            <p:nvPr/>
          </p:nvSpPr>
          <p:spPr bwMode="auto">
            <a:xfrm>
              <a:off x="6319557" y="3837149"/>
              <a:ext cx="4546444" cy="414293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850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              存在问题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15" name="ïslíḋe"/>
            <p:cNvSpPr/>
            <p:nvPr/>
          </p:nvSpPr>
          <p:spPr bwMode="auto">
            <a:xfrm flipV="1">
              <a:off x="6512894" y="4251444"/>
              <a:ext cx="773346" cy="69049"/>
            </a:xfrm>
            <a:prstGeom prst="trapezoid">
              <a:avLst>
                <a:gd name="adj" fmla="val 154634"/>
              </a:avLst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îṣ1iḑê"/>
            <p:cNvSpPr/>
            <p:nvPr/>
          </p:nvSpPr>
          <p:spPr bwMode="auto">
            <a:xfrm>
              <a:off x="6512894" y="3768101"/>
              <a:ext cx="773346" cy="69049"/>
            </a:xfrm>
            <a:prstGeom prst="trapezoid">
              <a:avLst>
                <a:gd name="adj" fmla="val 154634"/>
              </a:avLst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iś1îďè"/>
            <p:cNvSpPr/>
            <p:nvPr/>
          </p:nvSpPr>
          <p:spPr bwMode="auto">
            <a:xfrm>
              <a:off x="6623372" y="3768101"/>
              <a:ext cx="552390" cy="552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8" name="ïSḷiḋê"/>
            <p:cNvSpPr/>
            <p:nvPr/>
          </p:nvSpPr>
          <p:spPr bwMode="auto">
            <a:xfrm>
              <a:off x="6319557" y="4648641"/>
              <a:ext cx="4546444" cy="414293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925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               工作思路</a:t>
              </a:r>
              <a:endParaRPr lang="en-US" altLang="zh-CN" sz="2000" dirty="0">
                <a:cs typeface="+mn-ea"/>
                <a:sym typeface="+mn-lt"/>
              </a:endParaRPr>
            </a:p>
          </p:txBody>
        </p:sp>
        <p:sp>
          <p:nvSpPr>
            <p:cNvPr id="19" name="ïSlîḑe"/>
            <p:cNvSpPr/>
            <p:nvPr/>
          </p:nvSpPr>
          <p:spPr bwMode="auto">
            <a:xfrm flipV="1">
              <a:off x="6512894" y="5062937"/>
              <a:ext cx="773346" cy="69049"/>
            </a:xfrm>
            <a:prstGeom prst="trapezoid">
              <a:avLst>
                <a:gd name="adj" fmla="val 154634"/>
              </a:avLst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isḷíde"/>
            <p:cNvSpPr/>
            <p:nvPr/>
          </p:nvSpPr>
          <p:spPr bwMode="auto">
            <a:xfrm>
              <a:off x="6512894" y="4579594"/>
              <a:ext cx="773346" cy="69049"/>
            </a:xfrm>
            <a:prstGeom prst="trapezoid">
              <a:avLst>
                <a:gd name="adj" fmla="val 154634"/>
              </a:avLst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iś1îḑe"/>
            <p:cNvSpPr/>
            <p:nvPr/>
          </p:nvSpPr>
          <p:spPr bwMode="auto">
            <a:xfrm>
              <a:off x="6623372" y="4579594"/>
              <a:ext cx="552390" cy="552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2" name="ïṣliḍe"/>
            <p:cNvSpPr/>
            <p:nvPr/>
          </p:nvSpPr>
          <p:spPr bwMode="auto">
            <a:xfrm>
              <a:off x="3077558" y="2384881"/>
              <a:ext cx="903494" cy="3082466"/>
            </a:xfrm>
            <a:custGeom>
              <a:avLst/>
              <a:gdLst>
                <a:gd name="T0" fmla="*/ 1764 w 4053"/>
                <a:gd name="T1" fmla="*/ 0 h 16197"/>
                <a:gd name="T2" fmla="*/ 2323 w 4053"/>
                <a:gd name="T3" fmla="*/ 0 h 16197"/>
                <a:gd name="T4" fmla="*/ 2323 w 4053"/>
                <a:gd name="T5" fmla="*/ 892 h 16197"/>
                <a:gd name="T6" fmla="*/ 1764 w 4053"/>
                <a:gd name="T7" fmla="*/ 892 h 16197"/>
                <a:gd name="T8" fmla="*/ 1764 w 4053"/>
                <a:gd name="T9" fmla="*/ 0 h 16197"/>
                <a:gd name="T10" fmla="*/ 1831 w 4053"/>
                <a:gd name="T11" fmla="*/ 11317 h 16197"/>
                <a:gd name="T12" fmla="*/ 2256 w 4053"/>
                <a:gd name="T13" fmla="*/ 11317 h 16197"/>
                <a:gd name="T14" fmla="*/ 2256 w 4053"/>
                <a:gd name="T15" fmla="*/ 13709 h 16197"/>
                <a:gd name="T16" fmla="*/ 4053 w 4053"/>
                <a:gd name="T17" fmla="*/ 15988 h 16197"/>
                <a:gd name="T18" fmla="*/ 3787 w 4053"/>
                <a:gd name="T19" fmla="*/ 16197 h 16197"/>
                <a:gd name="T20" fmla="*/ 2256 w 4053"/>
                <a:gd name="T21" fmla="*/ 14256 h 16197"/>
                <a:gd name="T22" fmla="*/ 2256 w 4053"/>
                <a:gd name="T23" fmla="*/ 16151 h 16197"/>
                <a:gd name="T24" fmla="*/ 1831 w 4053"/>
                <a:gd name="T25" fmla="*/ 16151 h 16197"/>
                <a:gd name="T26" fmla="*/ 1831 w 4053"/>
                <a:gd name="T27" fmla="*/ 14215 h 16197"/>
                <a:gd name="T28" fmla="*/ 266 w 4053"/>
                <a:gd name="T29" fmla="*/ 16197 h 16197"/>
                <a:gd name="T30" fmla="*/ 0 w 4053"/>
                <a:gd name="T31" fmla="*/ 15988 h 16197"/>
                <a:gd name="T32" fmla="*/ 1831 w 4053"/>
                <a:gd name="T33" fmla="*/ 13668 h 16197"/>
                <a:gd name="T34" fmla="*/ 1831 w 4053"/>
                <a:gd name="T35" fmla="*/ 11317 h 16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53" h="16197">
                  <a:moveTo>
                    <a:pt x="1764" y="0"/>
                  </a:moveTo>
                  <a:lnTo>
                    <a:pt x="2323" y="0"/>
                  </a:lnTo>
                  <a:lnTo>
                    <a:pt x="2323" y="892"/>
                  </a:lnTo>
                  <a:lnTo>
                    <a:pt x="1764" y="892"/>
                  </a:lnTo>
                  <a:lnTo>
                    <a:pt x="1764" y="0"/>
                  </a:lnTo>
                  <a:close/>
                  <a:moveTo>
                    <a:pt x="1831" y="11317"/>
                  </a:moveTo>
                  <a:lnTo>
                    <a:pt x="2256" y="11317"/>
                  </a:lnTo>
                  <a:lnTo>
                    <a:pt x="2256" y="13709"/>
                  </a:lnTo>
                  <a:lnTo>
                    <a:pt x="4053" y="15988"/>
                  </a:lnTo>
                  <a:lnTo>
                    <a:pt x="3787" y="16197"/>
                  </a:lnTo>
                  <a:lnTo>
                    <a:pt x="2256" y="14256"/>
                  </a:lnTo>
                  <a:lnTo>
                    <a:pt x="2256" y="16151"/>
                  </a:lnTo>
                  <a:lnTo>
                    <a:pt x="1831" y="16151"/>
                  </a:lnTo>
                  <a:lnTo>
                    <a:pt x="1831" y="14215"/>
                  </a:lnTo>
                  <a:lnTo>
                    <a:pt x="266" y="16197"/>
                  </a:lnTo>
                  <a:lnTo>
                    <a:pt x="0" y="15988"/>
                  </a:lnTo>
                  <a:lnTo>
                    <a:pt x="1831" y="13668"/>
                  </a:lnTo>
                  <a:lnTo>
                    <a:pt x="1831" y="113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i$ľîḋé"/>
            <p:cNvSpPr/>
            <p:nvPr/>
          </p:nvSpPr>
          <p:spPr bwMode="auto">
            <a:xfrm>
              <a:off x="1839996" y="2471816"/>
              <a:ext cx="3378619" cy="2325660"/>
            </a:xfrm>
            <a:custGeom>
              <a:avLst/>
              <a:gdLst>
                <a:gd name="T0" fmla="*/ 233 w 15146"/>
                <a:gd name="T1" fmla="*/ 466 h 10425"/>
                <a:gd name="T2" fmla="*/ 186 w 15146"/>
                <a:gd name="T3" fmla="*/ 460 h 10425"/>
                <a:gd name="T4" fmla="*/ 142 w 15146"/>
                <a:gd name="T5" fmla="*/ 447 h 10425"/>
                <a:gd name="T6" fmla="*/ 68 w 15146"/>
                <a:gd name="T7" fmla="*/ 397 h 10425"/>
                <a:gd name="T8" fmla="*/ 19 w 15146"/>
                <a:gd name="T9" fmla="*/ 323 h 10425"/>
                <a:gd name="T10" fmla="*/ 5 w 15146"/>
                <a:gd name="T11" fmla="*/ 279 h 10425"/>
                <a:gd name="T12" fmla="*/ 0 w 15146"/>
                <a:gd name="T13" fmla="*/ 233 h 10425"/>
                <a:gd name="T14" fmla="*/ 3 w 15146"/>
                <a:gd name="T15" fmla="*/ 197 h 10425"/>
                <a:gd name="T16" fmla="*/ 15 w 15146"/>
                <a:gd name="T17" fmla="*/ 154 h 10425"/>
                <a:gd name="T18" fmla="*/ 54 w 15146"/>
                <a:gd name="T19" fmla="*/ 85 h 10425"/>
                <a:gd name="T20" fmla="*/ 123 w 15146"/>
                <a:gd name="T21" fmla="*/ 28 h 10425"/>
                <a:gd name="T22" fmla="*/ 175 w 15146"/>
                <a:gd name="T23" fmla="*/ 8 h 10425"/>
                <a:gd name="T24" fmla="*/ 221 w 15146"/>
                <a:gd name="T25" fmla="*/ 1 h 10425"/>
                <a:gd name="T26" fmla="*/ 14938 w 15146"/>
                <a:gd name="T27" fmla="*/ 2 h 10425"/>
                <a:gd name="T28" fmla="*/ 14983 w 15146"/>
                <a:gd name="T29" fmla="*/ 11 h 10425"/>
                <a:gd name="T30" fmla="*/ 15044 w 15146"/>
                <a:gd name="T31" fmla="*/ 40 h 10425"/>
                <a:gd name="T32" fmla="*/ 15106 w 15146"/>
                <a:gd name="T33" fmla="*/ 104 h 10425"/>
                <a:gd name="T34" fmla="*/ 15135 w 15146"/>
                <a:gd name="T35" fmla="*/ 164 h 10425"/>
                <a:gd name="T36" fmla="*/ 15145 w 15146"/>
                <a:gd name="T37" fmla="*/ 209 h 10425"/>
                <a:gd name="T38" fmla="*/ 15146 w 15146"/>
                <a:gd name="T39" fmla="*/ 245 h 10425"/>
                <a:gd name="T40" fmla="*/ 15138 w 15146"/>
                <a:gd name="T41" fmla="*/ 291 h 10425"/>
                <a:gd name="T42" fmla="*/ 15118 w 15146"/>
                <a:gd name="T43" fmla="*/ 343 h 10425"/>
                <a:gd name="T44" fmla="*/ 15061 w 15146"/>
                <a:gd name="T45" fmla="*/ 412 h 10425"/>
                <a:gd name="T46" fmla="*/ 14993 w 15146"/>
                <a:gd name="T47" fmla="*/ 451 h 10425"/>
                <a:gd name="T48" fmla="*/ 14949 w 15146"/>
                <a:gd name="T49" fmla="*/ 462 h 10425"/>
                <a:gd name="T50" fmla="*/ 14729 w 15146"/>
                <a:gd name="T51" fmla="*/ 466 h 10425"/>
                <a:gd name="T52" fmla="*/ 14938 w 15146"/>
                <a:gd name="T53" fmla="*/ 9960 h 10425"/>
                <a:gd name="T54" fmla="*/ 14983 w 15146"/>
                <a:gd name="T55" fmla="*/ 9970 h 10425"/>
                <a:gd name="T56" fmla="*/ 15044 w 15146"/>
                <a:gd name="T57" fmla="*/ 9999 h 10425"/>
                <a:gd name="T58" fmla="*/ 15106 w 15146"/>
                <a:gd name="T59" fmla="*/ 10062 h 10425"/>
                <a:gd name="T60" fmla="*/ 15135 w 15146"/>
                <a:gd name="T61" fmla="*/ 10123 h 10425"/>
                <a:gd name="T62" fmla="*/ 15145 w 15146"/>
                <a:gd name="T63" fmla="*/ 10168 h 10425"/>
                <a:gd name="T64" fmla="*/ 15146 w 15146"/>
                <a:gd name="T65" fmla="*/ 10203 h 10425"/>
                <a:gd name="T66" fmla="*/ 15138 w 15146"/>
                <a:gd name="T67" fmla="*/ 10249 h 10425"/>
                <a:gd name="T68" fmla="*/ 15118 w 15146"/>
                <a:gd name="T69" fmla="*/ 10303 h 10425"/>
                <a:gd name="T70" fmla="*/ 15061 w 15146"/>
                <a:gd name="T71" fmla="*/ 10371 h 10425"/>
                <a:gd name="T72" fmla="*/ 14993 w 15146"/>
                <a:gd name="T73" fmla="*/ 10410 h 10425"/>
                <a:gd name="T74" fmla="*/ 14949 w 15146"/>
                <a:gd name="T75" fmla="*/ 10421 h 10425"/>
                <a:gd name="T76" fmla="*/ 233 w 15146"/>
                <a:gd name="T77" fmla="*/ 10425 h 10425"/>
                <a:gd name="T78" fmla="*/ 186 w 15146"/>
                <a:gd name="T79" fmla="*/ 10419 h 10425"/>
                <a:gd name="T80" fmla="*/ 142 w 15146"/>
                <a:gd name="T81" fmla="*/ 10406 h 10425"/>
                <a:gd name="T82" fmla="*/ 68 w 15146"/>
                <a:gd name="T83" fmla="*/ 10356 h 10425"/>
                <a:gd name="T84" fmla="*/ 19 w 15146"/>
                <a:gd name="T85" fmla="*/ 10282 h 10425"/>
                <a:gd name="T86" fmla="*/ 5 w 15146"/>
                <a:gd name="T87" fmla="*/ 10238 h 10425"/>
                <a:gd name="T88" fmla="*/ 0 w 15146"/>
                <a:gd name="T89" fmla="*/ 10191 h 10425"/>
                <a:gd name="T90" fmla="*/ 3 w 15146"/>
                <a:gd name="T91" fmla="*/ 10156 h 10425"/>
                <a:gd name="T92" fmla="*/ 15 w 15146"/>
                <a:gd name="T93" fmla="*/ 10112 h 10425"/>
                <a:gd name="T94" fmla="*/ 54 w 15146"/>
                <a:gd name="T95" fmla="*/ 10044 h 10425"/>
                <a:gd name="T96" fmla="*/ 123 w 15146"/>
                <a:gd name="T97" fmla="*/ 9987 h 10425"/>
                <a:gd name="T98" fmla="*/ 175 w 15146"/>
                <a:gd name="T99" fmla="*/ 9967 h 10425"/>
                <a:gd name="T100" fmla="*/ 221 w 15146"/>
                <a:gd name="T101" fmla="*/ 9959 h 10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46" h="10425">
                  <a:moveTo>
                    <a:pt x="233" y="9959"/>
                  </a:moveTo>
                  <a:lnTo>
                    <a:pt x="418" y="9959"/>
                  </a:lnTo>
                  <a:lnTo>
                    <a:pt x="418" y="466"/>
                  </a:lnTo>
                  <a:lnTo>
                    <a:pt x="233" y="466"/>
                  </a:lnTo>
                  <a:lnTo>
                    <a:pt x="221" y="466"/>
                  </a:lnTo>
                  <a:lnTo>
                    <a:pt x="209" y="465"/>
                  </a:lnTo>
                  <a:lnTo>
                    <a:pt x="198" y="462"/>
                  </a:lnTo>
                  <a:lnTo>
                    <a:pt x="186" y="460"/>
                  </a:lnTo>
                  <a:lnTo>
                    <a:pt x="175" y="458"/>
                  </a:lnTo>
                  <a:lnTo>
                    <a:pt x="164" y="455"/>
                  </a:lnTo>
                  <a:lnTo>
                    <a:pt x="153" y="451"/>
                  </a:lnTo>
                  <a:lnTo>
                    <a:pt x="142" y="447"/>
                  </a:lnTo>
                  <a:lnTo>
                    <a:pt x="123" y="437"/>
                  </a:lnTo>
                  <a:lnTo>
                    <a:pt x="103" y="425"/>
                  </a:lnTo>
                  <a:lnTo>
                    <a:pt x="85" y="412"/>
                  </a:lnTo>
                  <a:lnTo>
                    <a:pt x="68" y="397"/>
                  </a:lnTo>
                  <a:lnTo>
                    <a:pt x="54" y="381"/>
                  </a:lnTo>
                  <a:lnTo>
                    <a:pt x="40" y="363"/>
                  </a:lnTo>
                  <a:lnTo>
                    <a:pt x="29" y="343"/>
                  </a:lnTo>
                  <a:lnTo>
                    <a:pt x="19" y="323"/>
                  </a:lnTo>
                  <a:lnTo>
                    <a:pt x="15" y="313"/>
                  </a:lnTo>
                  <a:lnTo>
                    <a:pt x="10" y="302"/>
                  </a:lnTo>
                  <a:lnTo>
                    <a:pt x="8" y="291"/>
                  </a:lnTo>
                  <a:lnTo>
                    <a:pt x="5" y="279"/>
                  </a:lnTo>
                  <a:lnTo>
                    <a:pt x="3" y="268"/>
                  </a:lnTo>
                  <a:lnTo>
                    <a:pt x="2" y="256"/>
                  </a:lnTo>
                  <a:lnTo>
                    <a:pt x="0" y="245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21"/>
                  </a:lnTo>
                  <a:lnTo>
                    <a:pt x="2" y="209"/>
                  </a:lnTo>
                  <a:lnTo>
                    <a:pt x="3" y="197"/>
                  </a:lnTo>
                  <a:lnTo>
                    <a:pt x="5" y="186"/>
                  </a:lnTo>
                  <a:lnTo>
                    <a:pt x="8" y="174"/>
                  </a:lnTo>
                  <a:lnTo>
                    <a:pt x="10" y="164"/>
                  </a:lnTo>
                  <a:lnTo>
                    <a:pt x="15" y="154"/>
                  </a:lnTo>
                  <a:lnTo>
                    <a:pt x="19" y="143"/>
                  </a:lnTo>
                  <a:lnTo>
                    <a:pt x="29" y="122"/>
                  </a:lnTo>
                  <a:lnTo>
                    <a:pt x="40" y="104"/>
                  </a:lnTo>
                  <a:lnTo>
                    <a:pt x="54" y="85"/>
                  </a:lnTo>
                  <a:lnTo>
                    <a:pt x="68" y="69"/>
                  </a:lnTo>
                  <a:lnTo>
                    <a:pt x="85" y="53"/>
                  </a:lnTo>
                  <a:lnTo>
                    <a:pt x="103" y="40"/>
                  </a:lnTo>
                  <a:lnTo>
                    <a:pt x="123" y="28"/>
                  </a:lnTo>
                  <a:lnTo>
                    <a:pt x="142" y="19"/>
                  </a:lnTo>
                  <a:lnTo>
                    <a:pt x="153" y="14"/>
                  </a:lnTo>
                  <a:lnTo>
                    <a:pt x="164" y="11"/>
                  </a:lnTo>
                  <a:lnTo>
                    <a:pt x="175" y="8"/>
                  </a:lnTo>
                  <a:lnTo>
                    <a:pt x="186" y="5"/>
                  </a:lnTo>
                  <a:lnTo>
                    <a:pt x="198" y="3"/>
                  </a:lnTo>
                  <a:lnTo>
                    <a:pt x="209" y="2"/>
                  </a:lnTo>
                  <a:lnTo>
                    <a:pt x="221" y="1"/>
                  </a:lnTo>
                  <a:lnTo>
                    <a:pt x="233" y="0"/>
                  </a:lnTo>
                  <a:lnTo>
                    <a:pt x="14914" y="0"/>
                  </a:lnTo>
                  <a:lnTo>
                    <a:pt x="14926" y="1"/>
                  </a:lnTo>
                  <a:lnTo>
                    <a:pt x="14938" y="2"/>
                  </a:lnTo>
                  <a:lnTo>
                    <a:pt x="14949" y="3"/>
                  </a:lnTo>
                  <a:lnTo>
                    <a:pt x="14961" y="5"/>
                  </a:lnTo>
                  <a:lnTo>
                    <a:pt x="14972" y="8"/>
                  </a:lnTo>
                  <a:lnTo>
                    <a:pt x="14983" y="11"/>
                  </a:lnTo>
                  <a:lnTo>
                    <a:pt x="14993" y="14"/>
                  </a:lnTo>
                  <a:lnTo>
                    <a:pt x="15004" y="19"/>
                  </a:lnTo>
                  <a:lnTo>
                    <a:pt x="15024" y="28"/>
                  </a:lnTo>
                  <a:lnTo>
                    <a:pt x="15044" y="40"/>
                  </a:lnTo>
                  <a:lnTo>
                    <a:pt x="15061" y="53"/>
                  </a:lnTo>
                  <a:lnTo>
                    <a:pt x="15077" y="69"/>
                  </a:lnTo>
                  <a:lnTo>
                    <a:pt x="15093" y="85"/>
                  </a:lnTo>
                  <a:lnTo>
                    <a:pt x="15106" y="104"/>
                  </a:lnTo>
                  <a:lnTo>
                    <a:pt x="15118" y="122"/>
                  </a:lnTo>
                  <a:lnTo>
                    <a:pt x="15127" y="143"/>
                  </a:lnTo>
                  <a:lnTo>
                    <a:pt x="15132" y="154"/>
                  </a:lnTo>
                  <a:lnTo>
                    <a:pt x="15135" y="164"/>
                  </a:lnTo>
                  <a:lnTo>
                    <a:pt x="15138" y="174"/>
                  </a:lnTo>
                  <a:lnTo>
                    <a:pt x="15142" y="186"/>
                  </a:lnTo>
                  <a:lnTo>
                    <a:pt x="15144" y="197"/>
                  </a:lnTo>
                  <a:lnTo>
                    <a:pt x="15145" y="209"/>
                  </a:lnTo>
                  <a:lnTo>
                    <a:pt x="15146" y="221"/>
                  </a:lnTo>
                  <a:lnTo>
                    <a:pt x="15146" y="233"/>
                  </a:lnTo>
                  <a:lnTo>
                    <a:pt x="15146" y="233"/>
                  </a:lnTo>
                  <a:lnTo>
                    <a:pt x="15146" y="245"/>
                  </a:lnTo>
                  <a:lnTo>
                    <a:pt x="15145" y="256"/>
                  </a:lnTo>
                  <a:lnTo>
                    <a:pt x="15144" y="268"/>
                  </a:lnTo>
                  <a:lnTo>
                    <a:pt x="15142" y="279"/>
                  </a:lnTo>
                  <a:lnTo>
                    <a:pt x="15138" y="291"/>
                  </a:lnTo>
                  <a:lnTo>
                    <a:pt x="15135" y="302"/>
                  </a:lnTo>
                  <a:lnTo>
                    <a:pt x="15132" y="313"/>
                  </a:lnTo>
                  <a:lnTo>
                    <a:pt x="15127" y="323"/>
                  </a:lnTo>
                  <a:lnTo>
                    <a:pt x="15118" y="343"/>
                  </a:lnTo>
                  <a:lnTo>
                    <a:pt x="15106" y="363"/>
                  </a:lnTo>
                  <a:lnTo>
                    <a:pt x="15093" y="381"/>
                  </a:lnTo>
                  <a:lnTo>
                    <a:pt x="15077" y="397"/>
                  </a:lnTo>
                  <a:lnTo>
                    <a:pt x="15061" y="412"/>
                  </a:lnTo>
                  <a:lnTo>
                    <a:pt x="15044" y="425"/>
                  </a:lnTo>
                  <a:lnTo>
                    <a:pt x="15024" y="437"/>
                  </a:lnTo>
                  <a:lnTo>
                    <a:pt x="15004" y="447"/>
                  </a:lnTo>
                  <a:lnTo>
                    <a:pt x="14993" y="451"/>
                  </a:lnTo>
                  <a:lnTo>
                    <a:pt x="14983" y="455"/>
                  </a:lnTo>
                  <a:lnTo>
                    <a:pt x="14972" y="458"/>
                  </a:lnTo>
                  <a:lnTo>
                    <a:pt x="14961" y="460"/>
                  </a:lnTo>
                  <a:lnTo>
                    <a:pt x="14949" y="462"/>
                  </a:lnTo>
                  <a:lnTo>
                    <a:pt x="14938" y="465"/>
                  </a:lnTo>
                  <a:lnTo>
                    <a:pt x="14926" y="466"/>
                  </a:lnTo>
                  <a:lnTo>
                    <a:pt x="14914" y="466"/>
                  </a:lnTo>
                  <a:lnTo>
                    <a:pt x="14729" y="466"/>
                  </a:lnTo>
                  <a:lnTo>
                    <a:pt x="14729" y="9959"/>
                  </a:lnTo>
                  <a:lnTo>
                    <a:pt x="14914" y="9959"/>
                  </a:lnTo>
                  <a:lnTo>
                    <a:pt x="14926" y="9959"/>
                  </a:lnTo>
                  <a:lnTo>
                    <a:pt x="14938" y="9960"/>
                  </a:lnTo>
                  <a:lnTo>
                    <a:pt x="14949" y="9962"/>
                  </a:lnTo>
                  <a:lnTo>
                    <a:pt x="14961" y="9964"/>
                  </a:lnTo>
                  <a:lnTo>
                    <a:pt x="14972" y="9967"/>
                  </a:lnTo>
                  <a:lnTo>
                    <a:pt x="14983" y="9970"/>
                  </a:lnTo>
                  <a:lnTo>
                    <a:pt x="14993" y="9973"/>
                  </a:lnTo>
                  <a:lnTo>
                    <a:pt x="15004" y="9978"/>
                  </a:lnTo>
                  <a:lnTo>
                    <a:pt x="15024" y="9987"/>
                  </a:lnTo>
                  <a:lnTo>
                    <a:pt x="15044" y="9999"/>
                  </a:lnTo>
                  <a:lnTo>
                    <a:pt x="15061" y="10012"/>
                  </a:lnTo>
                  <a:lnTo>
                    <a:pt x="15077" y="10028"/>
                  </a:lnTo>
                  <a:lnTo>
                    <a:pt x="15093" y="10044"/>
                  </a:lnTo>
                  <a:lnTo>
                    <a:pt x="15106" y="10062"/>
                  </a:lnTo>
                  <a:lnTo>
                    <a:pt x="15118" y="10081"/>
                  </a:lnTo>
                  <a:lnTo>
                    <a:pt x="15127" y="10102"/>
                  </a:lnTo>
                  <a:lnTo>
                    <a:pt x="15132" y="10112"/>
                  </a:lnTo>
                  <a:lnTo>
                    <a:pt x="15135" y="10123"/>
                  </a:lnTo>
                  <a:lnTo>
                    <a:pt x="15138" y="10133"/>
                  </a:lnTo>
                  <a:lnTo>
                    <a:pt x="15142" y="10145"/>
                  </a:lnTo>
                  <a:lnTo>
                    <a:pt x="15144" y="10156"/>
                  </a:lnTo>
                  <a:lnTo>
                    <a:pt x="15145" y="10168"/>
                  </a:lnTo>
                  <a:lnTo>
                    <a:pt x="15146" y="10179"/>
                  </a:lnTo>
                  <a:lnTo>
                    <a:pt x="15146" y="10191"/>
                  </a:lnTo>
                  <a:lnTo>
                    <a:pt x="15146" y="10191"/>
                  </a:lnTo>
                  <a:lnTo>
                    <a:pt x="15146" y="10203"/>
                  </a:lnTo>
                  <a:lnTo>
                    <a:pt x="15145" y="10215"/>
                  </a:lnTo>
                  <a:lnTo>
                    <a:pt x="15144" y="10227"/>
                  </a:lnTo>
                  <a:lnTo>
                    <a:pt x="15142" y="10238"/>
                  </a:lnTo>
                  <a:lnTo>
                    <a:pt x="15138" y="10249"/>
                  </a:lnTo>
                  <a:lnTo>
                    <a:pt x="15135" y="10261"/>
                  </a:lnTo>
                  <a:lnTo>
                    <a:pt x="15132" y="10271"/>
                  </a:lnTo>
                  <a:lnTo>
                    <a:pt x="15127" y="10282"/>
                  </a:lnTo>
                  <a:lnTo>
                    <a:pt x="15118" y="10303"/>
                  </a:lnTo>
                  <a:lnTo>
                    <a:pt x="15106" y="10321"/>
                  </a:lnTo>
                  <a:lnTo>
                    <a:pt x="15093" y="10340"/>
                  </a:lnTo>
                  <a:lnTo>
                    <a:pt x="15077" y="10356"/>
                  </a:lnTo>
                  <a:lnTo>
                    <a:pt x="15061" y="10371"/>
                  </a:lnTo>
                  <a:lnTo>
                    <a:pt x="15044" y="10384"/>
                  </a:lnTo>
                  <a:lnTo>
                    <a:pt x="15024" y="10396"/>
                  </a:lnTo>
                  <a:lnTo>
                    <a:pt x="15004" y="10406"/>
                  </a:lnTo>
                  <a:lnTo>
                    <a:pt x="14993" y="10410"/>
                  </a:lnTo>
                  <a:lnTo>
                    <a:pt x="14983" y="10414"/>
                  </a:lnTo>
                  <a:lnTo>
                    <a:pt x="14972" y="10417"/>
                  </a:lnTo>
                  <a:lnTo>
                    <a:pt x="14961" y="10419"/>
                  </a:lnTo>
                  <a:lnTo>
                    <a:pt x="14949" y="10421"/>
                  </a:lnTo>
                  <a:lnTo>
                    <a:pt x="14938" y="10422"/>
                  </a:lnTo>
                  <a:lnTo>
                    <a:pt x="14926" y="10424"/>
                  </a:lnTo>
                  <a:lnTo>
                    <a:pt x="14914" y="10425"/>
                  </a:lnTo>
                  <a:lnTo>
                    <a:pt x="233" y="10425"/>
                  </a:lnTo>
                  <a:lnTo>
                    <a:pt x="221" y="10424"/>
                  </a:lnTo>
                  <a:lnTo>
                    <a:pt x="209" y="10422"/>
                  </a:lnTo>
                  <a:lnTo>
                    <a:pt x="198" y="10421"/>
                  </a:lnTo>
                  <a:lnTo>
                    <a:pt x="186" y="10419"/>
                  </a:lnTo>
                  <a:lnTo>
                    <a:pt x="175" y="10417"/>
                  </a:lnTo>
                  <a:lnTo>
                    <a:pt x="164" y="10414"/>
                  </a:lnTo>
                  <a:lnTo>
                    <a:pt x="153" y="10410"/>
                  </a:lnTo>
                  <a:lnTo>
                    <a:pt x="142" y="10406"/>
                  </a:lnTo>
                  <a:lnTo>
                    <a:pt x="123" y="10396"/>
                  </a:lnTo>
                  <a:lnTo>
                    <a:pt x="103" y="10384"/>
                  </a:lnTo>
                  <a:lnTo>
                    <a:pt x="85" y="10371"/>
                  </a:lnTo>
                  <a:lnTo>
                    <a:pt x="68" y="10356"/>
                  </a:lnTo>
                  <a:lnTo>
                    <a:pt x="54" y="10340"/>
                  </a:lnTo>
                  <a:lnTo>
                    <a:pt x="40" y="10321"/>
                  </a:lnTo>
                  <a:lnTo>
                    <a:pt x="29" y="10303"/>
                  </a:lnTo>
                  <a:lnTo>
                    <a:pt x="19" y="10282"/>
                  </a:lnTo>
                  <a:lnTo>
                    <a:pt x="15" y="10271"/>
                  </a:lnTo>
                  <a:lnTo>
                    <a:pt x="10" y="10261"/>
                  </a:lnTo>
                  <a:lnTo>
                    <a:pt x="8" y="10249"/>
                  </a:lnTo>
                  <a:lnTo>
                    <a:pt x="5" y="10238"/>
                  </a:lnTo>
                  <a:lnTo>
                    <a:pt x="3" y="10227"/>
                  </a:lnTo>
                  <a:lnTo>
                    <a:pt x="2" y="10215"/>
                  </a:lnTo>
                  <a:lnTo>
                    <a:pt x="0" y="10203"/>
                  </a:lnTo>
                  <a:lnTo>
                    <a:pt x="0" y="10191"/>
                  </a:lnTo>
                  <a:lnTo>
                    <a:pt x="0" y="10191"/>
                  </a:lnTo>
                  <a:lnTo>
                    <a:pt x="0" y="10179"/>
                  </a:lnTo>
                  <a:lnTo>
                    <a:pt x="2" y="10168"/>
                  </a:lnTo>
                  <a:lnTo>
                    <a:pt x="3" y="10156"/>
                  </a:lnTo>
                  <a:lnTo>
                    <a:pt x="5" y="10145"/>
                  </a:lnTo>
                  <a:lnTo>
                    <a:pt x="8" y="10133"/>
                  </a:lnTo>
                  <a:lnTo>
                    <a:pt x="10" y="10123"/>
                  </a:lnTo>
                  <a:lnTo>
                    <a:pt x="15" y="10112"/>
                  </a:lnTo>
                  <a:lnTo>
                    <a:pt x="19" y="10102"/>
                  </a:lnTo>
                  <a:lnTo>
                    <a:pt x="29" y="10081"/>
                  </a:lnTo>
                  <a:lnTo>
                    <a:pt x="40" y="10062"/>
                  </a:lnTo>
                  <a:lnTo>
                    <a:pt x="54" y="10044"/>
                  </a:lnTo>
                  <a:lnTo>
                    <a:pt x="68" y="10028"/>
                  </a:lnTo>
                  <a:lnTo>
                    <a:pt x="85" y="10012"/>
                  </a:lnTo>
                  <a:lnTo>
                    <a:pt x="103" y="9999"/>
                  </a:lnTo>
                  <a:lnTo>
                    <a:pt x="123" y="9987"/>
                  </a:lnTo>
                  <a:lnTo>
                    <a:pt x="142" y="9978"/>
                  </a:lnTo>
                  <a:lnTo>
                    <a:pt x="153" y="9973"/>
                  </a:lnTo>
                  <a:lnTo>
                    <a:pt x="164" y="9970"/>
                  </a:lnTo>
                  <a:lnTo>
                    <a:pt x="175" y="9967"/>
                  </a:lnTo>
                  <a:lnTo>
                    <a:pt x="186" y="9964"/>
                  </a:lnTo>
                  <a:lnTo>
                    <a:pt x="198" y="9962"/>
                  </a:lnTo>
                  <a:lnTo>
                    <a:pt x="209" y="9960"/>
                  </a:lnTo>
                  <a:lnTo>
                    <a:pt x="221" y="9959"/>
                  </a:lnTo>
                  <a:lnTo>
                    <a:pt x="233" y="99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îšḻíḍe"/>
            <p:cNvSpPr/>
            <p:nvPr/>
          </p:nvSpPr>
          <p:spPr bwMode="auto">
            <a:xfrm>
              <a:off x="1968269" y="2576666"/>
              <a:ext cx="3122072" cy="2115960"/>
            </a:xfrm>
            <a:prstGeom prst="rect">
              <a:avLst/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ş1iďè"/>
            <p:cNvSpPr/>
            <p:nvPr/>
          </p:nvSpPr>
          <p:spPr bwMode="auto">
            <a:xfrm rot="16200000">
              <a:off x="3818268" y="3303735"/>
              <a:ext cx="3318146" cy="649058"/>
            </a:xfrm>
            <a:prstGeom prst="trapezoid">
              <a:avLst>
                <a:gd name="adj" fmla="val 101311"/>
              </a:avLst>
            </a:prstGeom>
            <a:gradFill>
              <a:gsLst>
                <a:gs pos="0">
                  <a:schemeClr val="tx2">
                    <a:lumMod val="31000"/>
                    <a:lumOff val="69000"/>
                  </a:schemeClr>
                </a:gs>
                <a:gs pos="100000">
                  <a:schemeClr val="tx2">
                    <a:alpha val="0"/>
                    <a:lumMod val="19000"/>
                    <a:lumOff val="81000"/>
                  </a:schemeClr>
                </a:gs>
              </a:gsLst>
              <a:lin ang="5400000" scaled="1"/>
            </a:gradFill>
            <a:ln w="19050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iŝliḑé"/>
            <p:cNvSpPr txBox="1"/>
            <p:nvPr/>
          </p:nvSpPr>
          <p:spPr>
            <a:xfrm>
              <a:off x="2449522" y="3373036"/>
              <a:ext cx="2159566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1">
              <a:norm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CONTENTS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5590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894377" y="1449829"/>
            <a:ext cx="10403246" cy="4377443"/>
            <a:chOff x="894377" y="1449829"/>
            <a:chExt cx="10403246" cy="4377443"/>
          </a:xfrm>
        </p:grpSpPr>
        <p:sp>
          <p:nvSpPr>
            <p:cNvPr id="6" name="iṡ1ídé"/>
            <p:cNvSpPr/>
            <p:nvPr/>
          </p:nvSpPr>
          <p:spPr>
            <a:xfrm rot="18900000">
              <a:off x="2965498" y="1449829"/>
              <a:ext cx="2593393" cy="2593392"/>
            </a:xfrm>
            <a:custGeom>
              <a:avLst/>
              <a:gdLst>
                <a:gd name="connsiteX0" fmla="*/ 1600767 w 2263827"/>
                <a:gd name="connsiteY0" fmla="*/ 663060 h 2263827"/>
                <a:gd name="connsiteX1" fmla="*/ 2263827 w 2263827"/>
                <a:gd name="connsiteY1" fmla="*/ 2263827 h 2263827"/>
                <a:gd name="connsiteX2" fmla="*/ 1994342 w 2263827"/>
                <a:gd name="connsiteY2" fmla="*/ 2263827 h 2263827"/>
                <a:gd name="connsiteX3" fmla="*/ 0 w 2263827"/>
                <a:gd name="connsiteY3" fmla="*/ 269485 h 2263827"/>
                <a:gd name="connsiteX4" fmla="*/ 0 w 2263827"/>
                <a:gd name="connsiteY4" fmla="*/ 0 h 2263827"/>
                <a:gd name="connsiteX5" fmla="*/ 1600767 w 2263827"/>
                <a:gd name="connsiteY5" fmla="*/ 663060 h 2263827"/>
                <a:gd name="connsiteX0-1" fmla="*/ 1994342 w 2263827"/>
                <a:gd name="connsiteY0-2" fmla="*/ 2263827 h 2355267"/>
                <a:gd name="connsiteX1-3" fmla="*/ 0 w 2263827"/>
                <a:gd name="connsiteY1-4" fmla="*/ 269485 h 2355267"/>
                <a:gd name="connsiteX2-5" fmla="*/ 0 w 2263827"/>
                <a:gd name="connsiteY2-6" fmla="*/ 0 h 2355267"/>
                <a:gd name="connsiteX3-7" fmla="*/ 1600767 w 2263827"/>
                <a:gd name="connsiteY3-8" fmla="*/ 663060 h 2355267"/>
                <a:gd name="connsiteX4-9" fmla="*/ 2263827 w 2263827"/>
                <a:gd name="connsiteY4-10" fmla="*/ 2263827 h 2355267"/>
                <a:gd name="connsiteX5-11" fmla="*/ 2085782 w 2263827"/>
                <a:gd name="connsiteY5-12" fmla="*/ 2355267 h 2355267"/>
                <a:gd name="connsiteX0-13" fmla="*/ 1994342 w 2263827"/>
                <a:gd name="connsiteY0-14" fmla="*/ 2263827 h 2263827"/>
                <a:gd name="connsiteX1-15" fmla="*/ 0 w 2263827"/>
                <a:gd name="connsiteY1-16" fmla="*/ 269485 h 2263827"/>
                <a:gd name="connsiteX2-17" fmla="*/ 0 w 2263827"/>
                <a:gd name="connsiteY2-18" fmla="*/ 0 h 2263827"/>
                <a:gd name="connsiteX3-19" fmla="*/ 1600767 w 2263827"/>
                <a:gd name="connsiteY3-20" fmla="*/ 663060 h 2263827"/>
                <a:gd name="connsiteX4-21" fmla="*/ 2263827 w 2263827"/>
                <a:gd name="connsiteY4-22" fmla="*/ 2263827 h 2263827"/>
                <a:gd name="connsiteX0-23" fmla="*/ 0 w 2263827"/>
                <a:gd name="connsiteY0-24" fmla="*/ 269485 h 2263827"/>
                <a:gd name="connsiteX1-25" fmla="*/ 0 w 2263827"/>
                <a:gd name="connsiteY1-26" fmla="*/ 0 h 2263827"/>
                <a:gd name="connsiteX2-27" fmla="*/ 1600767 w 2263827"/>
                <a:gd name="connsiteY2-28" fmla="*/ 663060 h 2263827"/>
                <a:gd name="connsiteX3-29" fmla="*/ 2263827 w 2263827"/>
                <a:gd name="connsiteY3-30" fmla="*/ 2263827 h 2263827"/>
                <a:gd name="connsiteX0-31" fmla="*/ 0 w 2263827"/>
                <a:gd name="connsiteY0-32" fmla="*/ 0 h 2263827"/>
                <a:gd name="connsiteX1-33" fmla="*/ 1600767 w 2263827"/>
                <a:gd name="connsiteY1-34" fmla="*/ 663060 h 2263827"/>
                <a:gd name="connsiteX2-35" fmla="*/ 2263827 w 2263827"/>
                <a:gd name="connsiteY2-36" fmla="*/ 2263827 h 22638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263827" h="2263827">
                  <a:moveTo>
                    <a:pt x="0" y="0"/>
                  </a:moveTo>
                  <a:cubicBezTo>
                    <a:pt x="625138" y="0"/>
                    <a:pt x="1191095" y="253388"/>
                    <a:pt x="1600767" y="663060"/>
                  </a:cubicBezTo>
                  <a:cubicBezTo>
                    <a:pt x="2010440" y="1072732"/>
                    <a:pt x="2263827" y="1638688"/>
                    <a:pt x="2263827" y="2263827"/>
                  </a:cubicBez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íṣliḓe"/>
            <p:cNvSpPr/>
            <p:nvPr/>
          </p:nvSpPr>
          <p:spPr>
            <a:xfrm>
              <a:off x="3524075" y="1736523"/>
              <a:ext cx="1476239" cy="552416"/>
            </a:xfrm>
            <a:prstGeom prst="roundRect">
              <a:avLst>
                <a:gd name="adj" fmla="val 13693"/>
              </a:avLst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</a:p>
          </p:txBody>
        </p:sp>
        <p:grpSp>
          <p:nvGrpSpPr>
            <p:cNvPr id="8" name="í$lîdê"/>
            <p:cNvGrpSpPr/>
            <p:nvPr/>
          </p:nvGrpSpPr>
          <p:grpSpPr>
            <a:xfrm>
              <a:off x="1841500" y="2851854"/>
              <a:ext cx="1173776" cy="1173771"/>
              <a:chOff x="2805568" y="3043696"/>
              <a:chExt cx="1024614" cy="1024610"/>
            </a:xfrm>
          </p:grpSpPr>
          <p:sp>
            <p:nvSpPr>
              <p:cNvPr id="23" name="iSḷîḍè"/>
              <p:cNvSpPr/>
              <p:nvPr/>
            </p:nvSpPr>
            <p:spPr>
              <a:xfrm>
                <a:off x="2805568" y="3043696"/>
                <a:ext cx="1024614" cy="102461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islîḓê"/>
              <p:cNvSpPr/>
              <p:nvPr/>
            </p:nvSpPr>
            <p:spPr bwMode="auto">
              <a:xfrm>
                <a:off x="3060211" y="3251491"/>
                <a:ext cx="515327" cy="609020"/>
              </a:xfrm>
              <a:custGeom>
                <a:avLst/>
                <a:gdLst/>
                <a:ahLst/>
                <a:cxnLst>
                  <a:cxn ang="0">
                    <a:pos x="250" y="250"/>
                  </a:cxn>
                  <a:cxn ang="0">
                    <a:pos x="125" y="296"/>
                  </a:cxn>
                  <a:cxn ang="0">
                    <a:pos x="0" y="250"/>
                  </a:cxn>
                  <a:cxn ang="0">
                    <a:pos x="66" y="210"/>
                  </a:cxn>
                  <a:cxn ang="0">
                    <a:pos x="79" y="219"/>
                  </a:cxn>
                  <a:cxn ang="0">
                    <a:pos x="70" y="232"/>
                  </a:cxn>
                  <a:cxn ang="0">
                    <a:pos x="23" y="251"/>
                  </a:cxn>
                  <a:cxn ang="0">
                    <a:pos x="125" y="273"/>
                  </a:cxn>
                  <a:cxn ang="0">
                    <a:pos x="228" y="250"/>
                  </a:cxn>
                  <a:cxn ang="0">
                    <a:pos x="180" y="232"/>
                  </a:cxn>
                  <a:cxn ang="0">
                    <a:pos x="171" y="219"/>
                  </a:cxn>
                  <a:cxn ang="0">
                    <a:pos x="184" y="210"/>
                  </a:cxn>
                  <a:cxn ang="0">
                    <a:pos x="250" y="250"/>
                  </a:cxn>
                  <a:cxn ang="0">
                    <a:pos x="80" y="182"/>
                  </a:cxn>
                  <a:cxn ang="0">
                    <a:pos x="91" y="182"/>
                  </a:cxn>
                  <a:cxn ang="0">
                    <a:pos x="91" y="250"/>
                  </a:cxn>
                  <a:cxn ang="0">
                    <a:pos x="102" y="262"/>
                  </a:cxn>
                  <a:cxn ang="0">
                    <a:pos x="148" y="262"/>
                  </a:cxn>
                  <a:cxn ang="0">
                    <a:pos x="159" y="250"/>
                  </a:cxn>
                  <a:cxn ang="0">
                    <a:pos x="159" y="182"/>
                  </a:cxn>
                  <a:cxn ang="0">
                    <a:pos x="171" y="182"/>
                  </a:cxn>
                  <a:cxn ang="0">
                    <a:pos x="182" y="171"/>
                  </a:cxn>
                  <a:cxn ang="0">
                    <a:pos x="182" y="102"/>
                  </a:cxn>
                  <a:cxn ang="0">
                    <a:pos x="157" y="82"/>
                  </a:cxn>
                  <a:cxn ang="0">
                    <a:pos x="125" y="80"/>
                  </a:cxn>
                  <a:cxn ang="0">
                    <a:pos x="93" y="82"/>
                  </a:cxn>
                  <a:cxn ang="0">
                    <a:pos x="68" y="102"/>
                  </a:cxn>
                  <a:cxn ang="0">
                    <a:pos x="68" y="171"/>
                  </a:cxn>
                  <a:cxn ang="0">
                    <a:pos x="80" y="182"/>
                  </a:cxn>
                  <a:cxn ang="0">
                    <a:pos x="125" y="68"/>
                  </a:cxn>
                  <a:cxn ang="0">
                    <a:pos x="159" y="34"/>
                  </a:cxn>
                  <a:cxn ang="0">
                    <a:pos x="125" y="0"/>
                  </a:cxn>
                  <a:cxn ang="0">
                    <a:pos x="91" y="34"/>
                  </a:cxn>
                  <a:cxn ang="0">
                    <a:pos x="125" y="68"/>
                  </a:cxn>
                  <a:cxn ang="0">
                    <a:pos x="125" y="68"/>
                  </a:cxn>
                  <a:cxn ang="0">
                    <a:pos x="125" y="68"/>
                  </a:cxn>
                </a:cxnLst>
                <a:rect l="0" t="0" r="r" b="b"/>
                <a:pathLst>
                  <a:path w="250" h="296">
                    <a:moveTo>
                      <a:pt x="250" y="250"/>
                    </a:moveTo>
                    <a:cubicBezTo>
                      <a:pt x="250" y="282"/>
                      <a:pt x="185" y="296"/>
                      <a:pt x="125" y="296"/>
                    </a:cubicBezTo>
                    <a:cubicBezTo>
                      <a:pt x="65" y="296"/>
                      <a:pt x="0" y="282"/>
                      <a:pt x="0" y="250"/>
                    </a:cubicBezTo>
                    <a:cubicBezTo>
                      <a:pt x="0" y="226"/>
                      <a:pt x="36" y="215"/>
                      <a:pt x="66" y="210"/>
                    </a:cubicBezTo>
                    <a:cubicBezTo>
                      <a:pt x="72" y="209"/>
                      <a:pt x="78" y="213"/>
                      <a:pt x="79" y="219"/>
                    </a:cubicBezTo>
                    <a:cubicBezTo>
                      <a:pt x="80" y="225"/>
                      <a:pt x="76" y="231"/>
                      <a:pt x="70" y="232"/>
                    </a:cubicBezTo>
                    <a:cubicBezTo>
                      <a:pt x="33" y="239"/>
                      <a:pt x="23" y="249"/>
                      <a:pt x="23" y="251"/>
                    </a:cubicBezTo>
                    <a:cubicBezTo>
                      <a:pt x="24" y="257"/>
                      <a:pt x="58" y="273"/>
                      <a:pt x="125" y="273"/>
                    </a:cubicBezTo>
                    <a:cubicBezTo>
                      <a:pt x="192" y="273"/>
                      <a:pt x="226" y="257"/>
                      <a:pt x="228" y="250"/>
                    </a:cubicBezTo>
                    <a:cubicBezTo>
                      <a:pt x="227" y="249"/>
                      <a:pt x="217" y="238"/>
                      <a:pt x="180" y="232"/>
                    </a:cubicBezTo>
                    <a:cubicBezTo>
                      <a:pt x="174" y="231"/>
                      <a:pt x="170" y="225"/>
                      <a:pt x="171" y="219"/>
                    </a:cubicBezTo>
                    <a:cubicBezTo>
                      <a:pt x="172" y="213"/>
                      <a:pt x="178" y="209"/>
                      <a:pt x="184" y="210"/>
                    </a:cubicBezTo>
                    <a:cubicBezTo>
                      <a:pt x="214" y="215"/>
                      <a:pt x="250" y="226"/>
                      <a:pt x="250" y="250"/>
                    </a:cubicBezTo>
                    <a:close/>
                    <a:moveTo>
                      <a:pt x="80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91" y="250"/>
                      <a:pt x="91" y="250"/>
                      <a:pt x="91" y="250"/>
                    </a:cubicBezTo>
                    <a:cubicBezTo>
                      <a:pt x="91" y="257"/>
                      <a:pt x="96" y="262"/>
                      <a:pt x="102" y="262"/>
                    </a:cubicBezTo>
                    <a:cubicBezTo>
                      <a:pt x="148" y="262"/>
                      <a:pt x="148" y="262"/>
                      <a:pt x="148" y="262"/>
                    </a:cubicBezTo>
                    <a:cubicBezTo>
                      <a:pt x="154" y="262"/>
                      <a:pt x="159" y="257"/>
                      <a:pt x="159" y="250"/>
                    </a:cubicBezTo>
                    <a:cubicBezTo>
                      <a:pt x="159" y="182"/>
                      <a:pt x="159" y="182"/>
                      <a:pt x="159" y="182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77" y="182"/>
                      <a:pt x="182" y="177"/>
                      <a:pt x="182" y="171"/>
                    </a:cubicBezTo>
                    <a:cubicBezTo>
                      <a:pt x="182" y="102"/>
                      <a:pt x="182" y="102"/>
                      <a:pt x="182" y="102"/>
                    </a:cubicBezTo>
                    <a:cubicBezTo>
                      <a:pt x="182" y="97"/>
                      <a:pt x="173" y="84"/>
                      <a:pt x="157" y="82"/>
                    </a:cubicBezTo>
                    <a:cubicBezTo>
                      <a:pt x="150" y="81"/>
                      <a:pt x="138" y="80"/>
                      <a:pt x="125" y="80"/>
                    </a:cubicBezTo>
                    <a:cubicBezTo>
                      <a:pt x="112" y="80"/>
                      <a:pt x="100" y="81"/>
                      <a:pt x="93" y="82"/>
                    </a:cubicBezTo>
                    <a:cubicBezTo>
                      <a:pt x="77" y="84"/>
                      <a:pt x="68" y="97"/>
                      <a:pt x="68" y="102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77"/>
                      <a:pt x="73" y="182"/>
                      <a:pt x="80" y="182"/>
                    </a:cubicBezTo>
                    <a:close/>
                    <a:moveTo>
                      <a:pt x="125" y="68"/>
                    </a:moveTo>
                    <a:cubicBezTo>
                      <a:pt x="144" y="68"/>
                      <a:pt x="159" y="53"/>
                      <a:pt x="159" y="34"/>
                    </a:cubicBezTo>
                    <a:cubicBezTo>
                      <a:pt x="159" y="15"/>
                      <a:pt x="144" y="0"/>
                      <a:pt x="125" y="0"/>
                    </a:cubicBezTo>
                    <a:cubicBezTo>
                      <a:pt x="106" y="0"/>
                      <a:pt x="91" y="15"/>
                      <a:pt x="91" y="34"/>
                    </a:cubicBezTo>
                    <a:cubicBezTo>
                      <a:pt x="91" y="53"/>
                      <a:pt x="106" y="68"/>
                      <a:pt x="125" y="68"/>
                    </a:cubicBezTo>
                    <a:close/>
                    <a:moveTo>
                      <a:pt x="125" y="68"/>
                    </a:moveTo>
                    <a:cubicBezTo>
                      <a:pt x="125" y="68"/>
                      <a:pt x="125" y="68"/>
                      <a:pt x="125" y="68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iŝlíḍé"/>
            <p:cNvGrpSpPr/>
            <p:nvPr/>
          </p:nvGrpSpPr>
          <p:grpSpPr>
            <a:xfrm>
              <a:off x="5509112" y="2851854"/>
              <a:ext cx="1173776" cy="1173771"/>
              <a:chOff x="2805568" y="3043696"/>
              <a:chExt cx="1024614" cy="1024610"/>
            </a:xfrm>
          </p:grpSpPr>
          <p:sp>
            <p:nvSpPr>
              <p:cNvPr id="21" name="iṣļiḓé"/>
              <p:cNvSpPr/>
              <p:nvPr/>
            </p:nvSpPr>
            <p:spPr>
              <a:xfrm>
                <a:off x="2805568" y="3043696"/>
                <a:ext cx="1024614" cy="102461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ï$ḷiḋê"/>
              <p:cNvSpPr/>
              <p:nvPr/>
            </p:nvSpPr>
            <p:spPr bwMode="auto">
              <a:xfrm>
                <a:off x="3060211" y="3251491"/>
                <a:ext cx="515327" cy="609020"/>
              </a:xfrm>
              <a:custGeom>
                <a:avLst/>
                <a:gdLst/>
                <a:ahLst/>
                <a:cxnLst>
                  <a:cxn ang="0">
                    <a:pos x="250" y="250"/>
                  </a:cxn>
                  <a:cxn ang="0">
                    <a:pos x="125" y="296"/>
                  </a:cxn>
                  <a:cxn ang="0">
                    <a:pos x="0" y="250"/>
                  </a:cxn>
                  <a:cxn ang="0">
                    <a:pos x="66" y="210"/>
                  </a:cxn>
                  <a:cxn ang="0">
                    <a:pos x="79" y="219"/>
                  </a:cxn>
                  <a:cxn ang="0">
                    <a:pos x="70" y="232"/>
                  </a:cxn>
                  <a:cxn ang="0">
                    <a:pos x="23" y="251"/>
                  </a:cxn>
                  <a:cxn ang="0">
                    <a:pos x="125" y="273"/>
                  </a:cxn>
                  <a:cxn ang="0">
                    <a:pos x="228" y="250"/>
                  </a:cxn>
                  <a:cxn ang="0">
                    <a:pos x="180" y="232"/>
                  </a:cxn>
                  <a:cxn ang="0">
                    <a:pos x="171" y="219"/>
                  </a:cxn>
                  <a:cxn ang="0">
                    <a:pos x="184" y="210"/>
                  </a:cxn>
                  <a:cxn ang="0">
                    <a:pos x="250" y="250"/>
                  </a:cxn>
                  <a:cxn ang="0">
                    <a:pos x="80" y="182"/>
                  </a:cxn>
                  <a:cxn ang="0">
                    <a:pos x="91" y="182"/>
                  </a:cxn>
                  <a:cxn ang="0">
                    <a:pos x="91" y="250"/>
                  </a:cxn>
                  <a:cxn ang="0">
                    <a:pos x="102" y="262"/>
                  </a:cxn>
                  <a:cxn ang="0">
                    <a:pos x="148" y="262"/>
                  </a:cxn>
                  <a:cxn ang="0">
                    <a:pos x="159" y="250"/>
                  </a:cxn>
                  <a:cxn ang="0">
                    <a:pos x="159" y="182"/>
                  </a:cxn>
                  <a:cxn ang="0">
                    <a:pos x="171" y="182"/>
                  </a:cxn>
                  <a:cxn ang="0">
                    <a:pos x="182" y="171"/>
                  </a:cxn>
                  <a:cxn ang="0">
                    <a:pos x="182" y="102"/>
                  </a:cxn>
                  <a:cxn ang="0">
                    <a:pos x="157" y="82"/>
                  </a:cxn>
                  <a:cxn ang="0">
                    <a:pos x="125" y="80"/>
                  </a:cxn>
                  <a:cxn ang="0">
                    <a:pos x="93" y="82"/>
                  </a:cxn>
                  <a:cxn ang="0">
                    <a:pos x="68" y="102"/>
                  </a:cxn>
                  <a:cxn ang="0">
                    <a:pos x="68" y="171"/>
                  </a:cxn>
                  <a:cxn ang="0">
                    <a:pos x="80" y="182"/>
                  </a:cxn>
                  <a:cxn ang="0">
                    <a:pos x="125" y="68"/>
                  </a:cxn>
                  <a:cxn ang="0">
                    <a:pos x="159" y="34"/>
                  </a:cxn>
                  <a:cxn ang="0">
                    <a:pos x="125" y="0"/>
                  </a:cxn>
                  <a:cxn ang="0">
                    <a:pos x="91" y="34"/>
                  </a:cxn>
                  <a:cxn ang="0">
                    <a:pos x="125" y="68"/>
                  </a:cxn>
                  <a:cxn ang="0">
                    <a:pos x="125" y="68"/>
                  </a:cxn>
                  <a:cxn ang="0">
                    <a:pos x="125" y="68"/>
                  </a:cxn>
                </a:cxnLst>
                <a:rect l="0" t="0" r="r" b="b"/>
                <a:pathLst>
                  <a:path w="250" h="296">
                    <a:moveTo>
                      <a:pt x="250" y="250"/>
                    </a:moveTo>
                    <a:cubicBezTo>
                      <a:pt x="250" y="282"/>
                      <a:pt x="185" y="296"/>
                      <a:pt x="125" y="296"/>
                    </a:cubicBezTo>
                    <a:cubicBezTo>
                      <a:pt x="65" y="296"/>
                      <a:pt x="0" y="282"/>
                      <a:pt x="0" y="250"/>
                    </a:cubicBezTo>
                    <a:cubicBezTo>
                      <a:pt x="0" y="226"/>
                      <a:pt x="36" y="215"/>
                      <a:pt x="66" y="210"/>
                    </a:cubicBezTo>
                    <a:cubicBezTo>
                      <a:pt x="72" y="209"/>
                      <a:pt x="78" y="213"/>
                      <a:pt x="79" y="219"/>
                    </a:cubicBezTo>
                    <a:cubicBezTo>
                      <a:pt x="80" y="225"/>
                      <a:pt x="76" y="231"/>
                      <a:pt x="70" y="232"/>
                    </a:cubicBezTo>
                    <a:cubicBezTo>
                      <a:pt x="33" y="239"/>
                      <a:pt x="23" y="249"/>
                      <a:pt x="23" y="251"/>
                    </a:cubicBezTo>
                    <a:cubicBezTo>
                      <a:pt x="24" y="257"/>
                      <a:pt x="58" y="273"/>
                      <a:pt x="125" y="273"/>
                    </a:cubicBezTo>
                    <a:cubicBezTo>
                      <a:pt x="192" y="273"/>
                      <a:pt x="226" y="257"/>
                      <a:pt x="228" y="250"/>
                    </a:cubicBezTo>
                    <a:cubicBezTo>
                      <a:pt x="227" y="249"/>
                      <a:pt x="217" y="238"/>
                      <a:pt x="180" y="232"/>
                    </a:cubicBezTo>
                    <a:cubicBezTo>
                      <a:pt x="174" y="231"/>
                      <a:pt x="170" y="225"/>
                      <a:pt x="171" y="219"/>
                    </a:cubicBezTo>
                    <a:cubicBezTo>
                      <a:pt x="172" y="213"/>
                      <a:pt x="178" y="209"/>
                      <a:pt x="184" y="210"/>
                    </a:cubicBezTo>
                    <a:cubicBezTo>
                      <a:pt x="214" y="215"/>
                      <a:pt x="250" y="226"/>
                      <a:pt x="250" y="250"/>
                    </a:cubicBezTo>
                    <a:close/>
                    <a:moveTo>
                      <a:pt x="80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91" y="250"/>
                      <a:pt x="91" y="250"/>
                      <a:pt x="91" y="250"/>
                    </a:cubicBezTo>
                    <a:cubicBezTo>
                      <a:pt x="91" y="257"/>
                      <a:pt x="96" y="262"/>
                      <a:pt x="102" y="262"/>
                    </a:cubicBezTo>
                    <a:cubicBezTo>
                      <a:pt x="148" y="262"/>
                      <a:pt x="148" y="262"/>
                      <a:pt x="148" y="262"/>
                    </a:cubicBezTo>
                    <a:cubicBezTo>
                      <a:pt x="154" y="262"/>
                      <a:pt x="159" y="257"/>
                      <a:pt x="159" y="250"/>
                    </a:cubicBezTo>
                    <a:cubicBezTo>
                      <a:pt x="159" y="182"/>
                      <a:pt x="159" y="182"/>
                      <a:pt x="159" y="182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77" y="182"/>
                      <a:pt x="182" y="177"/>
                      <a:pt x="182" y="171"/>
                    </a:cubicBezTo>
                    <a:cubicBezTo>
                      <a:pt x="182" y="102"/>
                      <a:pt x="182" y="102"/>
                      <a:pt x="182" y="102"/>
                    </a:cubicBezTo>
                    <a:cubicBezTo>
                      <a:pt x="182" y="97"/>
                      <a:pt x="173" y="84"/>
                      <a:pt x="157" y="82"/>
                    </a:cubicBezTo>
                    <a:cubicBezTo>
                      <a:pt x="150" y="81"/>
                      <a:pt x="138" y="80"/>
                      <a:pt x="125" y="80"/>
                    </a:cubicBezTo>
                    <a:cubicBezTo>
                      <a:pt x="112" y="80"/>
                      <a:pt x="100" y="81"/>
                      <a:pt x="93" y="82"/>
                    </a:cubicBezTo>
                    <a:cubicBezTo>
                      <a:pt x="77" y="84"/>
                      <a:pt x="68" y="97"/>
                      <a:pt x="68" y="102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77"/>
                      <a:pt x="73" y="182"/>
                      <a:pt x="80" y="182"/>
                    </a:cubicBezTo>
                    <a:close/>
                    <a:moveTo>
                      <a:pt x="125" y="68"/>
                    </a:moveTo>
                    <a:cubicBezTo>
                      <a:pt x="144" y="68"/>
                      <a:pt x="159" y="53"/>
                      <a:pt x="159" y="34"/>
                    </a:cubicBezTo>
                    <a:cubicBezTo>
                      <a:pt x="159" y="15"/>
                      <a:pt x="144" y="0"/>
                      <a:pt x="125" y="0"/>
                    </a:cubicBezTo>
                    <a:cubicBezTo>
                      <a:pt x="106" y="0"/>
                      <a:pt x="91" y="15"/>
                      <a:pt x="91" y="34"/>
                    </a:cubicBezTo>
                    <a:cubicBezTo>
                      <a:pt x="91" y="53"/>
                      <a:pt x="106" y="68"/>
                      <a:pt x="125" y="68"/>
                    </a:cubicBezTo>
                    <a:close/>
                    <a:moveTo>
                      <a:pt x="125" y="68"/>
                    </a:moveTo>
                    <a:cubicBezTo>
                      <a:pt x="125" y="68"/>
                      <a:pt x="125" y="68"/>
                      <a:pt x="125" y="68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ïŝḻíḍè"/>
            <p:cNvGrpSpPr/>
            <p:nvPr/>
          </p:nvGrpSpPr>
          <p:grpSpPr>
            <a:xfrm>
              <a:off x="9176724" y="2851854"/>
              <a:ext cx="1173776" cy="1173771"/>
              <a:chOff x="2805568" y="3043696"/>
              <a:chExt cx="1024614" cy="1024610"/>
            </a:xfrm>
          </p:grpSpPr>
          <p:sp>
            <p:nvSpPr>
              <p:cNvPr id="19" name="iŝliḑè"/>
              <p:cNvSpPr/>
              <p:nvPr/>
            </p:nvSpPr>
            <p:spPr>
              <a:xfrm>
                <a:off x="2805568" y="3043696"/>
                <a:ext cx="1024614" cy="102461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ïṩ1íḓé"/>
              <p:cNvSpPr/>
              <p:nvPr/>
            </p:nvSpPr>
            <p:spPr bwMode="auto">
              <a:xfrm>
                <a:off x="3060211" y="3251491"/>
                <a:ext cx="515327" cy="609020"/>
              </a:xfrm>
              <a:custGeom>
                <a:avLst/>
                <a:gdLst/>
                <a:ahLst/>
                <a:cxnLst>
                  <a:cxn ang="0">
                    <a:pos x="250" y="250"/>
                  </a:cxn>
                  <a:cxn ang="0">
                    <a:pos x="125" y="296"/>
                  </a:cxn>
                  <a:cxn ang="0">
                    <a:pos x="0" y="250"/>
                  </a:cxn>
                  <a:cxn ang="0">
                    <a:pos x="66" y="210"/>
                  </a:cxn>
                  <a:cxn ang="0">
                    <a:pos x="79" y="219"/>
                  </a:cxn>
                  <a:cxn ang="0">
                    <a:pos x="70" y="232"/>
                  </a:cxn>
                  <a:cxn ang="0">
                    <a:pos x="23" y="251"/>
                  </a:cxn>
                  <a:cxn ang="0">
                    <a:pos x="125" y="273"/>
                  </a:cxn>
                  <a:cxn ang="0">
                    <a:pos x="228" y="250"/>
                  </a:cxn>
                  <a:cxn ang="0">
                    <a:pos x="180" y="232"/>
                  </a:cxn>
                  <a:cxn ang="0">
                    <a:pos x="171" y="219"/>
                  </a:cxn>
                  <a:cxn ang="0">
                    <a:pos x="184" y="210"/>
                  </a:cxn>
                  <a:cxn ang="0">
                    <a:pos x="250" y="250"/>
                  </a:cxn>
                  <a:cxn ang="0">
                    <a:pos x="80" y="182"/>
                  </a:cxn>
                  <a:cxn ang="0">
                    <a:pos x="91" y="182"/>
                  </a:cxn>
                  <a:cxn ang="0">
                    <a:pos x="91" y="250"/>
                  </a:cxn>
                  <a:cxn ang="0">
                    <a:pos x="102" y="262"/>
                  </a:cxn>
                  <a:cxn ang="0">
                    <a:pos x="148" y="262"/>
                  </a:cxn>
                  <a:cxn ang="0">
                    <a:pos x="159" y="250"/>
                  </a:cxn>
                  <a:cxn ang="0">
                    <a:pos x="159" y="182"/>
                  </a:cxn>
                  <a:cxn ang="0">
                    <a:pos x="171" y="182"/>
                  </a:cxn>
                  <a:cxn ang="0">
                    <a:pos x="182" y="171"/>
                  </a:cxn>
                  <a:cxn ang="0">
                    <a:pos x="182" y="102"/>
                  </a:cxn>
                  <a:cxn ang="0">
                    <a:pos x="157" y="82"/>
                  </a:cxn>
                  <a:cxn ang="0">
                    <a:pos x="125" y="80"/>
                  </a:cxn>
                  <a:cxn ang="0">
                    <a:pos x="93" y="82"/>
                  </a:cxn>
                  <a:cxn ang="0">
                    <a:pos x="68" y="102"/>
                  </a:cxn>
                  <a:cxn ang="0">
                    <a:pos x="68" y="171"/>
                  </a:cxn>
                  <a:cxn ang="0">
                    <a:pos x="80" y="182"/>
                  </a:cxn>
                  <a:cxn ang="0">
                    <a:pos x="125" y="68"/>
                  </a:cxn>
                  <a:cxn ang="0">
                    <a:pos x="159" y="34"/>
                  </a:cxn>
                  <a:cxn ang="0">
                    <a:pos x="125" y="0"/>
                  </a:cxn>
                  <a:cxn ang="0">
                    <a:pos x="91" y="34"/>
                  </a:cxn>
                  <a:cxn ang="0">
                    <a:pos x="125" y="68"/>
                  </a:cxn>
                  <a:cxn ang="0">
                    <a:pos x="125" y="68"/>
                  </a:cxn>
                  <a:cxn ang="0">
                    <a:pos x="125" y="68"/>
                  </a:cxn>
                </a:cxnLst>
                <a:rect l="0" t="0" r="r" b="b"/>
                <a:pathLst>
                  <a:path w="250" h="296">
                    <a:moveTo>
                      <a:pt x="250" y="250"/>
                    </a:moveTo>
                    <a:cubicBezTo>
                      <a:pt x="250" y="282"/>
                      <a:pt x="185" y="296"/>
                      <a:pt x="125" y="296"/>
                    </a:cubicBezTo>
                    <a:cubicBezTo>
                      <a:pt x="65" y="296"/>
                      <a:pt x="0" y="282"/>
                      <a:pt x="0" y="250"/>
                    </a:cubicBezTo>
                    <a:cubicBezTo>
                      <a:pt x="0" y="226"/>
                      <a:pt x="36" y="215"/>
                      <a:pt x="66" y="210"/>
                    </a:cubicBezTo>
                    <a:cubicBezTo>
                      <a:pt x="72" y="209"/>
                      <a:pt x="78" y="213"/>
                      <a:pt x="79" y="219"/>
                    </a:cubicBezTo>
                    <a:cubicBezTo>
                      <a:pt x="80" y="225"/>
                      <a:pt x="76" y="231"/>
                      <a:pt x="70" y="232"/>
                    </a:cubicBezTo>
                    <a:cubicBezTo>
                      <a:pt x="33" y="239"/>
                      <a:pt x="23" y="249"/>
                      <a:pt x="23" y="251"/>
                    </a:cubicBezTo>
                    <a:cubicBezTo>
                      <a:pt x="24" y="257"/>
                      <a:pt x="58" y="273"/>
                      <a:pt x="125" y="273"/>
                    </a:cubicBezTo>
                    <a:cubicBezTo>
                      <a:pt x="192" y="273"/>
                      <a:pt x="226" y="257"/>
                      <a:pt x="228" y="250"/>
                    </a:cubicBezTo>
                    <a:cubicBezTo>
                      <a:pt x="227" y="249"/>
                      <a:pt x="217" y="238"/>
                      <a:pt x="180" y="232"/>
                    </a:cubicBezTo>
                    <a:cubicBezTo>
                      <a:pt x="174" y="231"/>
                      <a:pt x="170" y="225"/>
                      <a:pt x="171" y="219"/>
                    </a:cubicBezTo>
                    <a:cubicBezTo>
                      <a:pt x="172" y="213"/>
                      <a:pt x="178" y="209"/>
                      <a:pt x="184" y="210"/>
                    </a:cubicBezTo>
                    <a:cubicBezTo>
                      <a:pt x="214" y="215"/>
                      <a:pt x="250" y="226"/>
                      <a:pt x="250" y="250"/>
                    </a:cubicBezTo>
                    <a:close/>
                    <a:moveTo>
                      <a:pt x="80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91" y="250"/>
                      <a:pt x="91" y="250"/>
                      <a:pt x="91" y="250"/>
                    </a:cubicBezTo>
                    <a:cubicBezTo>
                      <a:pt x="91" y="257"/>
                      <a:pt x="96" y="262"/>
                      <a:pt x="102" y="262"/>
                    </a:cubicBezTo>
                    <a:cubicBezTo>
                      <a:pt x="148" y="262"/>
                      <a:pt x="148" y="262"/>
                      <a:pt x="148" y="262"/>
                    </a:cubicBezTo>
                    <a:cubicBezTo>
                      <a:pt x="154" y="262"/>
                      <a:pt x="159" y="257"/>
                      <a:pt x="159" y="250"/>
                    </a:cubicBezTo>
                    <a:cubicBezTo>
                      <a:pt x="159" y="182"/>
                      <a:pt x="159" y="182"/>
                      <a:pt x="159" y="182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77" y="182"/>
                      <a:pt x="182" y="177"/>
                      <a:pt x="182" y="171"/>
                    </a:cubicBezTo>
                    <a:cubicBezTo>
                      <a:pt x="182" y="102"/>
                      <a:pt x="182" y="102"/>
                      <a:pt x="182" y="102"/>
                    </a:cubicBezTo>
                    <a:cubicBezTo>
                      <a:pt x="182" y="97"/>
                      <a:pt x="173" y="84"/>
                      <a:pt x="157" y="82"/>
                    </a:cubicBezTo>
                    <a:cubicBezTo>
                      <a:pt x="150" y="81"/>
                      <a:pt x="138" y="80"/>
                      <a:pt x="125" y="80"/>
                    </a:cubicBezTo>
                    <a:cubicBezTo>
                      <a:pt x="112" y="80"/>
                      <a:pt x="100" y="81"/>
                      <a:pt x="93" y="82"/>
                    </a:cubicBezTo>
                    <a:cubicBezTo>
                      <a:pt x="77" y="84"/>
                      <a:pt x="68" y="97"/>
                      <a:pt x="68" y="102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77"/>
                      <a:pt x="73" y="182"/>
                      <a:pt x="80" y="182"/>
                    </a:cubicBezTo>
                    <a:close/>
                    <a:moveTo>
                      <a:pt x="125" y="68"/>
                    </a:moveTo>
                    <a:cubicBezTo>
                      <a:pt x="144" y="68"/>
                      <a:pt x="159" y="53"/>
                      <a:pt x="159" y="34"/>
                    </a:cubicBezTo>
                    <a:cubicBezTo>
                      <a:pt x="159" y="15"/>
                      <a:pt x="144" y="0"/>
                      <a:pt x="125" y="0"/>
                    </a:cubicBezTo>
                    <a:cubicBezTo>
                      <a:pt x="106" y="0"/>
                      <a:pt x="91" y="15"/>
                      <a:pt x="91" y="34"/>
                    </a:cubicBezTo>
                    <a:cubicBezTo>
                      <a:pt x="91" y="53"/>
                      <a:pt x="106" y="68"/>
                      <a:pt x="125" y="68"/>
                    </a:cubicBezTo>
                    <a:close/>
                    <a:moveTo>
                      <a:pt x="125" y="68"/>
                    </a:moveTo>
                    <a:cubicBezTo>
                      <a:pt x="125" y="68"/>
                      <a:pt x="125" y="68"/>
                      <a:pt x="125" y="68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îṣlíḑè"/>
            <p:cNvSpPr/>
            <p:nvPr/>
          </p:nvSpPr>
          <p:spPr>
            <a:xfrm rot="18900000">
              <a:off x="6633109" y="1449829"/>
              <a:ext cx="2593393" cy="2593392"/>
            </a:xfrm>
            <a:custGeom>
              <a:avLst/>
              <a:gdLst>
                <a:gd name="connsiteX0" fmla="*/ 1600767 w 2263827"/>
                <a:gd name="connsiteY0" fmla="*/ 663060 h 2263827"/>
                <a:gd name="connsiteX1" fmla="*/ 2263827 w 2263827"/>
                <a:gd name="connsiteY1" fmla="*/ 2263827 h 2263827"/>
                <a:gd name="connsiteX2" fmla="*/ 1994342 w 2263827"/>
                <a:gd name="connsiteY2" fmla="*/ 2263827 h 2263827"/>
                <a:gd name="connsiteX3" fmla="*/ 0 w 2263827"/>
                <a:gd name="connsiteY3" fmla="*/ 269485 h 2263827"/>
                <a:gd name="connsiteX4" fmla="*/ 0 w 2263827"/>
                <a:gd name="connsiteY4" fmla="*/ 0 h 2263827"/>
                <a:gd name="connsiteX5" fmla="*/ 1600767 w 2263827"/>
                <a:gd name="connsiteY5" fmla="*/ 663060 h 2263827"/>
                <a:gd name="connsiteX0-1" fmla="*/ 1994342 w 2263827"/>
                <a:gd name="connsiteY0-2" fmla="*/ 2263827 h 2355267"/>
                <a:gd name="connsiteX1-3" fmla="*/ 0 w 2263827"/>
                <a:gd name="connsiteY1-4" fmla="*/ 269485 h 2355267"/>
                <a:gd name="connsiteX2-5" fmla="*/ 0 w 2263827"/>
                <a:gd name="connsiteY2-6" fmla="*/ 0 h 2355267"/>
                <a:gd name="connsiteX3-7" fmla="*/ 1600767 w 2263827"/>
                <a:gd name="connsiteY3-8" fmla="*/ 663060 h 2355267"/>
                <a:gd name="connsiteX4-9" fmla="*/ 2263827 w 2263827"/>
                <a:gd name="connsiteY4-10" fmla="*/ 2263827 h 2355267"/>
                <a:gd name="connsiteX5-11" fmla="*/ 2085782 w 2263827"/>
                <a:gd name="connsiteY5-12" fmla="*/ 2355267 h 2355267"/>
                <a:gd name="connsiteX0-13" fmla="*/ 1994342 w 2263827"/>
                <a:gd name="connsiteY0-14" fmla="*/ 2263827 h 2263827"/>
                <a:gd name="connsiteX1-15" fmla="*/ 0 w 2263827"/>
                <a:gd name="connsiteY1-16" fmla="*/ 269485 h 2263827"/>
                <a:gd name="connsiteX2-17" fmla="*/ 0 w 2263827"/>
                <a:gd name="connsiteY2-18" fmla="*/ 0 h 2263827"/>
                <a:gd name="connsiteX3-19" fmla="*/ 1600767 w 2263827"/>
                <a:gd name="connsiteY3-20" fmla="*/ 663060 h 2263827"/>
                <a:gd name="connsiteX4-21" fmla="*/ 2263827 w 2263827"/>
                <a:gd name="connsiteY4-22" fmla="*/ 2263827 h 2263827"/>
                <a:gd name="connsiteX0-23" fmla="*/ 0 w 2263827"/>
                <a:gd name="connsiteY0-24" fmla="*/ 269485 h 2263827"/>
                <a:gd name="connsiteX1-25" fmla="*/ 0 w 2263827"/>
                <a:gd name="connsiteY1-26" fmla="*/ 0 h 2263827"/>
                <a:gd name="connsiteX2-27" fmla="*/ 1600767 w 2263827"/>
                <a:gd name="connsiteY2-28" fmla="*/ 663060 h 2263827"/>
                <a:gd name="connsiteX3-29" fmla="*/ 2263827 w 2263827"/>
                <a:gd name="connsiteY3-30" fmla="*/ 2263827 h 2263827"/>
                <a:gd name="connsiteX0-31" fmla="*/ 0 w 2263827"/>
                <a:gd name="connsiteY0-32" fmla="*/ 0 h 2263827"/>
                <a:gd name="connsiteX1-33" fmla="*/ 1600767 w 2263827"/>
                <a:gd name="connsiteY1-34" fmla="*/ 663060 h 2263827"/>
                <a:gd name="connsiteX2-35" fmla="*/ 2263827 w 2263827"/>
                <a:gd name="connsiteY2-36" fmla="*/ 2263827 h 22638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263827" h="2263827">
                  <a:moveTo>
                    <a:pt x="0" y="0"/>
                  </a:moveTo>
                  <a:cubicBezTo>
                    <a:pt x="625138" y="0"/>
                    <a:pt x="1191095" y="253388"/>
                    <a:pt x="1600767" y="663060"/>
                  </a:cubicBezTo>
                  <a:cubicBezTo>
                    <a:pt x="2010440" y="1072732"/>
                    <a:pt x="2263827" y="1638688"/>
                    <a:pt x="2263827" y="2263827"/>
                  </a:cubicBez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îṥḷiḋè"/>
            <p:cNvSpPr/>
            <p:nvPr/>
          </p:nvSpPr>
          <p:spPr>
            <a:xfrm>
              <a:off x="7191687" y="1736523"/>
              <a:ext cx="1476239" cy="552416"/>
            </a:xfrm>
            <a:prstGeom prst="roundRect">
              <a:avLst>
                <a:gd name="adj" fmla="val 13693"/>
              </a:avLst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</a:p>
          </p:txBody>
        </p:sp>
        <p:sp>
          <p:nvSpPr>
            <p:cNvPr id="13" name="iśḻîḋé"/>
            <p:cNvSpPr/>
            <p:nvPr/>
          </p:nvSpPr>
          <p:spPr bwMode="auto">
            <a:xfrm>
              <a:off x="894377" y="4615342"/>
              <a:ext cx="3068022" cy="121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4" name="íşḷïḍê"/>
            <p:cNvSpPr txBox="1"/>
            <p:nvPr/>
          </p:nvSpPr>
          <p:spPr bwMode="auto">
            <a:xfrm>
              <a:off x="894377" y="4173537"/>
              <a:ext cx="306802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工作思路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išľïḑè"/>
            <p:cNvSpPr/>
            <p:nvPr/>
          </p:nvSpPr>
          <p:spPr bwMode="auto">
            <a:xfrm>
              <a:off x="4561989" y="4615342"/>
              <a:ext cx="3068022" cy="121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6" name="ïšḻïḑe"/>
            <p:cNvSpPr txBox="1"/>
            <p:nvPr/>
          </p:nvSpPr>
          <p:spPr bwMode="auto">
            <a:xfrm>
              <a:off x="4561989" y="4173537"/>
              <a:ext cx="306802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工作思路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íṩļíḍê"/>
            <p:cNvSpPr/>
            <p:nvPr/>
          </p:nvSpPr>
          <p:spPr bwMode="auto">
            <a:xfrm>
              <a:off x="8229601" y="4615342"/>
              <a:ext cx="3068022" cy="121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8" name="işļïḋè"/>
            <p:cNvSpPr txBox="1"/>
            <p:nvPr/>
          </p:nvSpPr>
          <p:spPr bwMode="auto">
            <a:xfrm>
              <a:off x="8229601" y="4173537"/>
              <a:ext cx="306802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工作思路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13405" y="402455"/>
            <a:ext cx="3364428" cy="645843"/>
            <a:chOff x="589472" y="390880"/>
            <a:chExt cx="3364428" cy="645843"/>
          </a:xfrm>
        </p:grpSpPr>
        <p:sp>
          <p:nvSpPr>
            <p:cNvPr id="26" name="işlîḓè"/>
            <p:cNvSpPr/>
            <p:nvPr/>
          </p:nvSpPr>
          <p:spPr bwMode="auto">
            <a:xfrm>
              <a:off x="589472" y="471610"/>
              <a:ext cx="3364428" cy="484381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850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           工作思路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27" name="iṣ1ïḑê"/>
            <p:cNvSpPr/>
            <p:nvPr/>
          </p:nvSpPr>
          <p:spPr bwMode="auto">
            <a:xfrm>
              <a:off x="775243" y="390880"/>
              <a:ext cx="645841" cy="645843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7069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1022710" y="1709048"/>
            <a:ext cx="10496190" cy="3846304"/>
            <a:chOff x="1022710" y="1709048"/>
            <a:chExt cx="10496190" cy="3846304"/>
          </a:xfrm>
        </p:grpSpPr>
        <p:grpSp>
          <p:nvGrpSpPr>
            <p:cNvPr id="6" name="îṧḷïḍe"/>
            <p:cNvGrpSpPr/>
            <p:nvPr/>
          </p:nvGrpSpPr>
          <p:grpSpPr>
            <a:xfrm>
              <a:off x="1022710" y="1709048"/>
              <a:ext cx="10496190" cy="1543050"/>
              <a:chOff x="1022710" y="1710726"/>
              <a:chExt cx="10496190" cy="1543050"/>
            </a:xfrm>
          </p:grpSpPr>
          <p:sp>
            <p:nvSpPr>
              <p:cNvPr id="16" name="íSľiḑè"/>
              <p:cNvSpPr/>
              <p:nvPr/>
            </p:nvSpPr>
            <p:spPr>
              <a:xfrm>
                <a:off x="1022710" y="1710726"/>
                <a:ext cx="1543050" cy="1543050"/>
              </a:xfrm>
              <a:prstGeom prst="roundRect">
                <a:avLst>
                  <a:gd name="adj" fmla="val 5556"/>
                </a:avLst>
              </a:prstGeom>
              <a:blipFill>
                <a:blip r:embed="rId3" cstate="screen"/>
                <a:stretch>
                  <a:fillRect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 defTabSz="914400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ïšḷïḓé"/>
              <p:cNvSpPr/>
              <p:nvPr/>
            </p:nvSpPr>
            <p:spPr bwMode="auto">
              <a:xfrm>
                <a:off x="3196880" y="2022491"/>
                <a:ext cx="1696051" cy="919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18" name="iŝḻiḑê"/>
              <p:cNvSpPr/>
              <p:nvPr/>
            </p:nvSpPr>
            <p:spPr bwMode="auto">
              <a:xfrm>
                <a:off x="5405537" y="2022491"/>
                <a:ext cx="1696051" cy="919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19" name="î$ḷiďê"/>
              <p:cNvSpPr/>
              <p:nvPr/>
            </p:nvSpPr>
            <p:spPr bwMode="auto">
              <a:xfrm>
                <a:off x="7614194" y="2022491"/>
                <a:ext cx="1696051" cy="919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20" name="ïśļidê"/>
              <p:cNvSpPr/>
              <p:nvPr/>
            </p:nvSpPr>
            <p:spPr bwMode="auto">
              <a:xfrm>
                <a:off x="9822849" y="2022491"/>
                <a:ext cx="1696051" cy="919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5149234" y="2096018"/>
                <a:ext cx="0" cy="772467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7357891" y="2096018"/>
                <a:ext cx="0" cy="772467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566548" y="2096018"/>
                <a:ext cx="0" cy="772467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iŝ1íḑé"/>
            <p:cNvGrpSpPr/>
            <p:nvPr/>
          </p:nvGrpSpPr>
          <p:grpSpPr>
            <a:xfrm>
              <a:off x="1022710" y="4012302"/>
              <a:ext cx="10496190" cy="1543050"/>
              <a:chOff x="1022710" y="1710726"/>
              <a:chExt cx="10496190" cy="1543050"/>
            </a:xfrm>
          </p:grpSpPr>
          <p:sp>
            <p:nvSpPr>
              <p:cNvPr id="8" name="íŝľíḑé"/>
              <p:cNvSpPr/>
              <p:nvPr/>
            </p:nvSpPr>
            <p:spPr>
              <a:xfrm>
                <a:off x="1022710" y="1710726"/>
                <a:ext cx="1543050" cy="1543050"/>
              </a:xfrm>
              <a:prstGeom prst="roundRect">
                <a:avLst>
                  <a:gd name="adj" fmla="val 5556"/>
                </a:avLst>
              </a:prstGeom>
              <a:blipFill>
                <a:blip r:embed="rId4" cstate="screen"/>
                <a:stretch>
                  <a:fillRect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 defTabSz="914400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íšḷiḋé"/>
              <p:cNvSpPr/>
              <p:nvPr/>
            </p:nvSpPr>
            <p:spPr bwMode="auto">
              <a:xfrm>
                <a:off x="3196880" y="2022491"/>
                <a:ext cx="1696051" cy="919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10" name="í$ḷiḋe"/>
              <p:cNvSpPr/>
              <p:nvPr/>
            </p:nvSpPr>
            <p:spPr bwMode="auto">
              <a:xfrm>
                <a:off x="5405537" y="2022491"/>
                <a:ext cx="1696051" cy="919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11" name="isḻîḑè"/>
              <p:cNvSpPr/>
              <p:nvPr/>
            </p:nvSpPr>
            <p:spPr bwMode="auto">
              <a:xfrm>
                <a:off x="7614194" y="2022491"/>
                <a:ext cx="1696051" cy="919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12" name="î$lîḋè"/>
              <p:cNvSpPr/>
              <p:nvPr/>
            </p:nvSpPr>
            <p:spPr bwMode="auto">
              <a:xfrm>
                <a:off x="9822849" y="2022491"/>
                <a:ext cx="1696051" cy="919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5149234" y="2096018"/>
                <a:ext cx="0" cy="772467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7357891" y="2096018"/>
                <a:ext cx="0" cy="772467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9566548" y="2096018"/>
                <a:ext cx="0" cy="772467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组合 23"/>
          <p:cNvGrpSpPr/>
          <p:nvPr/>
        </p:nvGrpSpPr>
        <p:grpSpPr>
          <a:xfrm>
            <a:off x="413405" y="402455"/>
            <a:ext cx="3364428" cy="645843"/>
            <a:chOff x="589472" y="390880"/>
            <a:chExt cx="3364428" cy="645843"/>
          </a:xfrm>
        </p:grpSpPr>
        <p:sp>
          <p:nvSpPr>
            <p:cNvPr id="25" name="işlîḓè"/>
            <p:cNvSpPr/>
            <p:nvPr/>
          </p:nvSpPr>
          <p:spPr bwMode="auto">
            <a:xfrm>
              <a:off x="589472" y="471610"/>
              <a:ext cx="3364428" cy="484381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850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           工作思路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26" name="iṣ1ïḑê"/>
            <p:cNvSpPr/>
            <p:nvPr/>
          </p:nvSpPr>
          <p:spPr bwMode="auto">
            <a:xfrm>
              <a:off x="775243" y="390880"/>
              <a:ext cx="645841" cy="645843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4803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69925" y="1477137"/>
            <a:ext cx="10850563" cy="4322826"/>
            <a:chOff x="669925" y="1477137"/>
            <a:chExt cx="10850563" cy="4322826"/>
          </a:xfrm>
        </p:grpSpPr>
        <p:grpSp>
          <p:nvGrpSpPr>
            <p:cNvPr id="6" name="îṧlîdê"/>
            <p:cNvGrpSpPr/>
            <p:nvPr/>
          </p:nvGrpSpPr>
          <p:grpSpPr>
            <a:xfrm>
              <a:off x="669925" y="1477137"/>
              <a:ext cx="2891443" cy="1233752"/>
              <a:chOff x="669925" y="1442658"/>
              <a:chExt cx="2891443" cy="1233752"/>
            </a:xfrm>
          </p:grpSpPr>
          <p:sp>
            <p:nvSpPr>
              <p:cNvPr id="29" name="ísḷïḋê"/>
              <p:cNvSpPr/>
              <p:nvPr/>
            </p:nvSpPr>
            <p:spPr bwMode="auto">
              <a:xfrm>
                <a:off x="669925" y="1884463"/>
                <a:ext cx="2891443" cy="791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30" name="ïṧľïḓè"/>
              <p:cNvSpPr txBox="1"/>
              <p:nvPr/>
            </p:nvSpPr>
            <p:spPr bwMode="auto">
              <a:xfrm>
                <a:off x="669925" y="1442658"/>
                <a:ext cx="289144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改进方向</a:t>
                </a:r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îšlídé"/>
            <p:cNvGrpSpPr/>
            <p:nvPr/>
          </p:nvGrpSpPr>
          <p:grpSpPr>
            <a:xfrm>
              <a:off x="669925" y="3021674"/>
              <a:ext cx="2891443" cy="1233752"/>
              <a:chOff x="669925" y="2987195"/>
              <a:chExt cx="2891443" cy="1233752"/>
            </a:xfrm>
          </p:grpSpPr>
          <p:sp>
            <p:nvSpPr>
              <p:cNvPr id="27" name="í$ļiḑè"/>
              <p:cNvSpPr/>
              <p:nvPr/>
            </p:nvSpPr>
            <p:spPr bwMode="auto">
              <a:xfrm>
                <a:off x="669925" y="3429000"/>
                <a:ext cx="2891443" cy="791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28" name="i$ḻiďê"/>
              <p:cNvSpPr txBox="1"/>
              <p:nvPr/>
            </p:nvSpPr>
            <p:spPr bwMode="auto">
              <a:xfrm>
                <a:off x="669925" y="2987195"/>
                <a:ext cx="289144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改进方向</a:t>
                </a:r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îṣlíďe"/>
            <p:cNvGrpSpPr/>
            <p:nvPr/>
          </p:nvGrpSpPr>
          <p:grpSpPr>
            <a:xfrm>
              <a:off x="669925" y="4566211"/>
              <a:ext cx="2891443" cy="1233752"/>
              <a:chOff x="669925" y="4531732"/>
              <a:chExt cx="2891443" cy="1233752"/>
            </a:xfrm>
          </p:grpSpPr>
          <p:sp>
            <p:nvSpPr>
              <p:cNvPr id="25" name="ïş1ïḑê"/>
              <p:cNvSpPr/>
              <p:nvPr/>
            </p:nvSpPr>
            <p:spPr bwMode="auto">
              <a:xfrm>
                <a:off x="669925" y="4973537"/>
                <a:ext cx="2891443" cy="791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26" name="ïṧļiḍe"/>
              <p:cNvSpPr txBox="1"/>
              <p:nvPr/>
            </p:nvSpPr>
            <p:spPr bwMode="auto">
              <a:xfrm>
                <a:off x="669925" y="4531732"/>
                <a:ext cx="289144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改进方向</a:t>
                </a:r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išḷiḑè"/>
            <p:cNvGrpSpPr/>
            <p:nvPr/>
          </p:nvGrpSpPr>
          <p:grpSpPr>
            <a:xfrm>
              <a:off x="8629045" y="1477137"/>
              <a:ext cx="2891443" cy="1233752"/>
              <a:chOff x="669925" y="1442658"/>
              <a:chExt cx="2891443" cy="1233752"/>
            </a:xfrm>
          </p:grpSpPr>
          <p:sp>
            <p:nvSpPr>
              <p:cNvPr id="23" name="îṣḻîḑe"/>
              <p:cNvSpPr/>
              <p:nvPr/>
            </p:nvSpPr>
            <p:spPr bwMode="auto">
              <a:xfrm>
                <a:off x="669925" y="1884463"/>
                <a:ext cx="2891443" cy="791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24" name="íSḻïḋe"/>
              <p:cNvSpPr txBox="1"/>
              <p:nvPr/>
            </p:nvSpPr>
            <p:spPr bwMode="auto">
              <a:xfrm>
                <a:off x="669925" y="1442658"/>
                <a:ext cx="289144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改进方向</a:t>
                </a:r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ïšlîḋè"/>
            <p:cNvGrpSpPr/>
            <p:nvPr/>
          </p:nvGrpSpPr>
          <p:grpSpPr>
            <a:xfrm>
              <a:off x="8629045" y="3021674"/>
              <a:ext cx="2891443" cy="1233752"/>
              <a:chOff x="669925" y="2987195"/>
              <a:chExt cx="2891443" cy="1233752"/>
            </a:xfrm>
          </p:grpSpPr>
          <p:sp>
            <p:nvSpPr>
              <p:cNvPr id="21" name="iŝlíḍe"/>
              <p:cNvSpPr/>
              <p:nvPr/>
            </p:nvSpPr>
            <p:spPr bwMode="auto">
              <a:xfrm>
                <a:off x="669925" y="3429000"/>
                <a:ext cx="2891443" cy="791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22" name="í$lïďè"/>
              <p:cNvSpPr txBox="1"/>
              <p:nvPr/>
            </p:nvSpPr>
            <p:spPr bwMode="auto">
              <a:xfrm>
                <a:off x="669925" y="2987195"/>
                <a:ext cx="289144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改进方向</a:t>
                </a:r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îṡľíḓe"/>
            <p:cNvGrpSpPr/>
            <p:nvPr/>
          </p:nvGrpSpPr>
          <p:grpSpPr>
            <a:xfrm>
              <a:off x="8629045" y="4566211"/>
              <a:ext cx="2891443" cy="1233752"/>
              <a:chOff x="669925" y="4531732"/>
              <a:chExt cx="2891443" cy="1233752"/>
            </a:xfrm>
          </p:grpSpPr>
          <p:sp>
            <p:nvSpPr>
              <p:cNvPr id="19" name="îSlîdê"/>
              <p:cNvSpPr/>
              <p:nvPr/>
            </p:nvSpPr>
            <p:spPr bwMode="auto">
              <a:xfrm>
                <a:off x="669925" y="4973537"/>
                <a:ext cx="2891443" cy="791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20" name="ïSḷîḑê"/>
              <p:cNvSpPr txBox="1"/>
              <p:nvPr/>
            </p:nvSpPr>
            <p:spPr bwMode="auto">
              <a:xfrm>
                <a:off x="669925" y="4531732"/>
                <a:ext cx="289144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改进方向</a:t>
                </a:r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ï$ļïdê"/>
            <p:cNvGrpSpPr/>
            <p:nvPr/>
          </p:nvGrpSpPr>
          <p:grpSpPr>
            <a:xfrm>
              <a:off x="4026408" y="3106413"/>
              <a:ext cx="4139184" cy="1064274"/>
              <a:chOff x="4099560" y="2915672"/>
              <a:chExt cx="3992880" cy="1026656"/>
            </a:xfrm>
          </p:grpSpPr>
          <p:sp>
            <p:nvSpPr>
              <p:cNvPr id="14" name="íṩļîďê"/>
              <p:cNvSpPr/>
              <p:nvPr/>
            </p:nvSpPr>
            <p:spPr>
              <a:xfrm flipV="1">
                <a:off x="4099560" y="2915672"/>
                <a:ext cx="3992880" cy="10266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5714" y="0"/>
                    </a:moveTo>
                    <a:lnTo>
                      <a:pt x="15714" y="813"/>
                    </a:lnTo>
                    <a:lnTo>
                      <a:pt x="2567" y="813"/>
                    </a:lnTo>
                    <a:cubicBezTo>
                      <a:pt x="1149" y="813"/>
                      <a:pt x="0" y="5283"/>
                      <a:pt x="0" y="10796"/>
                    </a:cubicBezTo>
                    <a:cubicBezTo>
                      <a:pt x="0" y="16309"/>
                      <a:pt x="1150" y="20777"/>
                      <a:pt x="2567" y="20777"/>
                    </a:cubicBezTo>
                    <a:lnTo>
                      <a:pt x="4227" y="20777"/>
                    </a:lnTo>
                    <a:cubicBezTo>
                      <a:pt x="4294" y="20790"/>
                      <a:pt x="4352" y="20595"/>
                      <a:pt x="4358" y="20335"/>
                    </a:cubicBezTo>
                    <a:cubicBezTo>
                      <a:pt x="4365" y="20039"/>
                      <a:pt x="4304" y="19785"/>
                      <a:pt x="4227" y="19793"/>
                    </a:cubicBezTo>
                    <a:lnTo>
                      <a:pt x="2583" y="19793"/>
                    </a:lnTo>
                    <a:cubicBezTo>
                      <a:pt x="1306" y="19793"/>
                      <a:pt x="271" y="15767"/>
                      <a:pt x="271" y="10801"/>
                    </a:cubicBezTo>
                    <a:cubicBezTo>
                      <a:pt x="271" y="5836"/>
                      <a:pt x="1306" y="1811"/>
                      <a:pt x="2583" y="1812"/>
                    </a:cubicBezTo>
                    <a:lnTo>
                      <a:pt x="15714" y="1812"/>
                    </a:lnTo>
                    <a:lnTo>
                      <a:pt x="15714" y="2677"/>
                    </a:lnTo>
                    <a:lnTo>
                      <a:pt x="16402" y="1337"/>
                    </a:lnTo>
                    <a:lnTo>
                      <a:pt x="15714" y="0"/>
                    </a:lnTo>
                    <a:close/>
                    <a:moveTo>
                      <a:pt x="17125" y="813"/>
                    </a:moveTo>
                    <a:cubicBezTo>
                      <a:pt x="17047" y="807"/>
                      <a:pt x="16985" y="1072"/>
                      <a:pt x="16994" y="1377"/>
                    </a:cubicBezTo>
                    <a:cubicBezTo>
                      <a:pt x="17001" y="1634"/>
                      <a:pt x="17059" y="1825"/>
                      <a:pt x="17125" y="1812"/>
                    </a:cubicBezTo>
                    <a:lnTo>
                      <a:pt x="19022" y="1812"/>
                    </a:lnTo>
                    <a:cubicBezTo>
                      <a:pt x="20299" y="1811"/>
                      <a:pt x="21334" y="5836"/>
                      <a:pt x="21334" y="10801"/>
                    </a:cubicBezTo>
                    <a:cubicBezTo>
                      <a:pt x="21334" y="15767"/>
                      <a:pt x="20299" y="19793"/>
                      <a:pt x="19022" y="19793"/>
                    </a:cubicBezTo>
                    <a:lnTo>
                      <a:pt x="6062" y="19793"/>
                    </a:lnTo>
                    <a:lnTo>
                      <a:pt x="6062" y="18923"/>
                    </a:lnTo>
                    <a:lnTo>
                      <a:pt x="5373" y="20263"/>
                    </a:lnTo>
                    <a:lnTo>
                      <a:pt x="6062" y="21600"/>
                    </a:lnTo>
                    <a:lnTo>
                      <a:pt x="6062" y="20777"/>
                    </a:lnTo>
                    <a:lnTo>
                      <a:pt x="19033" y="20777"/>
                    </a:lnTo>
                    <a:cubicBezTo>
                      <a:pt x="20450" y="20777"/>
                      <a:pt x="21600" y="16309"/>
                      <a:pt x="21600" y="10796"/>
                    </a:cubicBezTo>
                    <a:cubicBezTo>
                      <a:pt x="21600" y="5283"/>
                      <a:pt x="20451" y="813"/>
                      <a:pt x="19033" y="813"/>
                    </a:cubicBezTo>
                    <a:lnTo>
                      <a:pt x="17125" y="81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ctr" anchorCtr="0">
                <a:norm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52D30"/>
                  </a:buClr>
                  <a:buSzPts val="800"/>
                  <a:buFont typeface="Arial" panose="020B0604020202020204"/>
                  <a:buNone/>
                </a:pPr>
                <a:endParaRPr sz="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ïsḷïḓê"/>
              <p:cNvSpPr/>
              <p:nvPr/>
            </p:nvSpPr>
            <p:spPr>
              <a:xfrm flipV="1">
                <a:off x="4212948" y="3055688"/>
                <a:ext cx="743179" cy="743351"/>
              </a:xfrm>
              <a:custGeom>
                <a:avLst/>
                <a:gdLst/>
                <a:ahLst/>
                <a:cxnLst/>
                <a:rect l="l" t="t" r="r" b="b"/>
                <a:pathLst>
                  <a:path w="21532" h="21555" extrusionOk="0">
                    <a:moveTo>
                      <a:pt x="12835" y="2"/>
                    </a:moveTo>
                    <a:cubicBezTo>
                      <a:pt x="12729" y="-11"/>
                      <a:pt x="12659" y="38"/>
                      <a:pt x="12587" y="173"/>
                    </a:cubicBezTo>
                    <a:cubicBezTo>
                      <a:pt x="12290" y="722"/>
                      <a:pt x="11969" y="1259"/>
                      <a:pt x="11661" y="1801"/>
                    </a:cubicBezTo>
                    <a:cubicBezTo>
                      <a:pt x="11547" y="2002"/>
                      <a:pt x="11418" y="2100"/>
                      <a:pt x="11153" y="2074"/>
                    </a:cubicBezTo>
                    <a:cubicBezTo>
                      <a:pt x="10691" y="2029"/>
                      <a:pt x="10219" y="2032"/>
                      <a:pt x="9758" y="2112"/>
                    </a:cubicBezTo>
                    <a:cubicBezTo>
                      <a:pt x="9549" y="2148"/>
                      <a:pt x="9432" y="2096"/>
                      <a:pt x="9318" y="1917"/>
                    </a:cubicBezTo>
                    <a:cubicBezTo>
                      <a:pt x="8969" y="1371"/>
                      <a:pt x="8593" y="841"/>
                      <a:pt x="8243" y="295"/>
                    </a:cubicBezTo>
                    <a:cubicBezTo>
                      <a:pt x="8144" y="142"/>
                      <a:pt x="8068" y="121"/>
                      <a:pt x="7906" y="197"/>
                    </a:cubicBezTo>
                    <a:cubicBezTo>
                      <a:pt x="6846" y="687"/>
                      <a:pt x="5781" y="1174"/>
                      <a:pt x="4712" y="1645"/>
                    </a:cubicBezTo>
                    <a:cubicBezTo>
                      <a:pt x="4517" y="1731"/>
                      <a:pt x="4515" y="1819"/>
                      <a:pt x="4566" y="1996"/>
                    </a:cubicBezTo>
                    <a:cubicBezTo>
                      <a:pt x="4740" y="2608"/>
                      <a:pt x="4891" y="3227"/>
                      <a:pt x="5066" y="3839"/>
                    </a:cubicBezTo>
                    <a:cubicBezTo>
                      <a:pt x="5123" y="4038"/>
                      <a:pt x="5099" y="4170"/>
                      <a:pt x="4933" y="4306"/>
                    </a:cubicBezTo>
                    <a:cubicBezTo>
                      <a:pt x="4562" y="4610"/>
                      <a:pt x="4227" y="4959"/>
                      <a:pt x="3950" y="5348"/>
                    </a:cubicBezTo>
                    <a:cubicBezTo>
                      <a:pt x="3802" y="5555"/>
                      <a:pt x="3648" y="5572"/>
                      <a:pt x="3439" y="5529"/>
                    </a:cubicBezTo>
                    <a:cubicBezTo>
                      <a:pt x="2828" y="5404"/>
                      <a:pt x="2212" y="5296"/>
                      <a:pt x="1604" y="5158"/>
                    </a:cubicBezTo>
                    <a:cubicBezTo>
                      <a:pt x="1408" y="5113"/>
                      <a:pt x="1325" y="5153"/>
                      <a:pt x="1257" y="5338"/>
                    </a:cubicBezTo>
                    <a:cubicBezTo>
                      <a:pt x="856" y="6423"/>
                      <a:pt x="448" y="7506"/>
                      <a:pt x="34" y="8585"/>
                    </a:cubicBezTo>
                    <a:cubicBezTo>
                      <a:pt x="-35" y="8767"/>
                      <a:pt x="-5" y="8856"/>
                      <a:pt x="174" y="8953"/>
                    </a:cubicBezTo>
                    <a:cubicBezTo>
                      <a:pt x="722" y="9250"/>
                      <a:pt x="1256" y="9575"/>
                      <a:pt x="1798" y="9884"/>
                    </a:cubicBezTo>
                    <a:cubicBezTo>
                      <a:pt x="2000" y="9999"/>
                      <a:pt x="2092" y="10126"/>
                      <a:pt x="2063" y="10391"/>
                    </a:cubicBezTo>
                    <a:cubicBezTo>
                      <a:pt x="2013" y="10854"/>
                      <a:pt x="2037" y="11327"/>
                      <a:pt x="2115" y="11788"/>
                    </a:cubicBezTo>
                    <a:cubicBezTo>
                      <a:pt x="2150" y="11998"/>
                      <a:pt x="2090" y="12115"/>
                      <a:pt x="1914" y="12228"/>
                    </a:cubicBezTo>
                    <a:cubicBezTo>
                      <a:pt x="1368" y="12578"/>
                      <a:pt x="835" y="12954"/>
                      <a:pt x="290" y="13305"/>
                    </a:cubicBezTo>
                    <a:cubicBezTo>
                      <a:pt x="135" y="13404"/>
                      <a:pt x="124" y="13481"/>
                      <a:pt x="198" y="13642"/>
                    </a:cubicBezTo>
                    <a:cubicBezTo>
                      <a:pt x="687" y="14703"/>
                      <a:pt x="1171" y="15768"/>
                      <a:pt x="1641" y="16838"/>
                    </a:cubicBezTo>
                    <a:cubicBezTo>
                      <a:pt x="1728" y="17034"/>
                      <a:pt x="1816" y="17031"/>
                      <a:pt x="1992" y="16981"/>
                    </a:cubicBezTo>
                    <a:cubicBezTo>
                      <a:pt x="2604" y="16806"/>
                      <a:pt x="3222" y="16649"/>
                      <a:pt x="3837" y="16487"/>
                    </a:cubicBezTo>
                    <a:cubicBezTo>
                      <a:pt x="3929" y="16463"/>
                      <a:pt x="4021" y="16452"/>
                      <a:pt x="4116" y="16433"/>
                    </a:cubicBezTo>
                    <a:cubicBezTo>
                      <a:pt x="4162" y="16486"/>
                      <a:pt x="4203" y="16531"/>
                      <a:pt x="4242" y="16576"/>
                    </a:cubicBezTo>
                    <a:cubicBezTo>
                      <a:pt x="4569" y="16944"/>
                      <a:pt x="4921" y="17288"/>
                      <a:pt x="5318" y="17574"/>
                    </a:cubicBezTo>
                    <a:cubicBezTo>
                      <a:pt x="5533" y="17728"/>
                      <a:pt x="5573" y="17884"/>
                      <a:pt x="5526" y="18112"/>
                    </a:cubicBezTo>
                    <a:cubicBezTo>
                      <a:pt x="5399" y="18724"/>
                      <a:pt x="5286" y="19337"/>
                      <a:pt x="5148" y="19945"/>
                    </a:cubicBezTo>
                    <a:cubicBezTo>
                      <a:pt x="5104" y="20140"/>
                      <a:pt x="5146" y="20228"/>
                      <a:pt x="5332" y="20296"/>
                    </a:cubicBezTo>
                    <a:cubicBezTo>
                      <a:pt x="6416" y="20697"/>
                      <a:pt x="7497" y="21106"/>
                      <a:pt x="8576" y="21520"/>
                    </a:cubicBezTo>
                    <a:cubicBezTo>
                      <a:pt x="8757" y="21589"/>
                      <a:pt x="8847" y="21563"/>
                      <a:pt x="8944" y="21383"/>
                    </a:cubicBezTo>
                    <a:cubicBezTo>
                      <a:pt x="9240" y="20834"/>
                      <a:pt x="9561" y="20300"/>
                      <a:pt x="9870" y="19758"/>
                    </a:cubicBezTo>
                    <a:cubicBezTo>
                      <a:pt x="9983" y="19559"/>
                      <a:pt x="10110" y="19450"/>
                      <a:pt x="10377" y="19479"/>
                    </a:cubicBezTo>
                    <a:cubicBezTo>
                      <a:pt x="10827" y="19526"/>
                      <a:pt x="11290" y="19533"/>
                      <a:pt x="11736" y="19445"/>
                    </a:cubicBezTo>
                    <a:cubicBezTo>
                      <a:pt x="12007" y="19391"/>
                      <a:pt x="12127" y="19504"/>
                      <a:pt x="12253" y="19697"/>
                    </a:cubicBezTo>
                    <a:cubicBezTo>
                      <a:pt x="12595" y="20220"/>
                      <a:pt x="12950" y="20732"/>
                      <a:pt x="13288" y="21257"/>
                    </a:cubicBezTo>
                    <a:cubicBezTo>
                      <a:pt x="13386" y="21409"/>
                      <a:pt x="13464" y="21432"/>
                      <a:pt x="13628" y="21356"/>
                    </a:cubicBezTo>
                    <a:cubicBezTo>
                      <a:pt x="14688" y="20866"/>
                      <a:pt x="15750" y="20382"/>
                      <a:pt x="16818" y="19911"/>
                    </a:cubicBezTo>
                    <a:cubicBezTo>
                      <a:pt x="17012" y="19826"/>
                      <a:pt x="17019" y="19739"/>
                      <a:pt x="16968" y="19560"/>
                    </a:cubicBezTo>
                    <a:cubicBezTo>
                      <a:pt x="16793" y="18948"/>
                      <a:pt x="16643" y="18329"/>
                      <a:pt x="16468" y="17717"/>
                    </a:cubicBezTo>
                    <a:cubicBezTo>
                      <a:pt x="16411" y="17519"/>
                      <a:pt x="16434" y="17387"/>
                      <a:pt x="16600" y="17250"/>
                    </a:cubicBezTo>
                    <a:cubicBezTo>
                      <a:pt x="16972" y="16946"/>
                      <a:pt x="17305" y="16596"/>
                      <a:pt x="17584" y="16208"/>
                    </a:cubicBezTo>
                    <a:cubicBezTo>
                      <a:pt x="17730" y="16004"/>
                      <a:pt x="17879" y="15980"/>
                      <a:pt x="18092" y="16024"/>
                    </a:cubicBezTo>
                    <a:cubicBezTo>
                      <a:pt x="18702" y="16150"/>
                      <a:pt x="19319" y="16260"/>
                      <a:pt x="19927" y="16398"/>
                    </a:cubicBezTo>
                    <a:cubicBezTo>
                      <a:pt x="20121" y="16443"/>
                      <a:pt x="20205" y="16404"/>
                      <a:pt x="20274" y="16218"/>
                    </a:cubicBezTo>
                    <a:cubicBezTo>
                      <a:pt x="20674" y="15133"/>
                      <a:pt x="21083" y="14051"/>
                      <a:pt x="21496" y="12971"/>
                    </a:cubicBezTo>
                    <a:cubicBezTo>
                      <a:pt x="21565" y="12791"/>
                      <a:pt x="21540" y="12697"/>
                      <a:pt x="21360" y="12599"/>
                    </a:cubicBezTo>
                    <a:cubicBezTo>
                      <a:pt x="20811" y="12303"/>
                      <a:pt x="20278" y="11981"/>
                      <a:pt x="19736" y="11672"/>
                    </a:cubicBezTo>
                    <a:cubicBezTo>
                      <a:pt x="19535" y="11558"/>
                      <a:pt x="19437" y="11432"/>
                      <a:pt x="19467" y="11165"/>
                    </a:cubicBezTo>
                    <a:cubicBezTo>
                      <a:pt x="19518" y="10702"/>
                      <a:pt x="19493" y="10230"/>
                      <a:pt x="19416" y="9768"/>
                    </a:cubicBezTo>
                    <a:cubicBezTo>
                      <a:pt x="19381" y="9559"/>
                      <a:pt x="19443" y="9442"/>
                      <a:pt x="19620" y="9328"/>
                    </a:cubicBezTo>
                    <a:cubicBezTo>
                      <a:pt x="20166" y="8978"/>
                      <a:pt x="20695" y="8603"/>
                      <a:pt x="21241" y="8252"/>
                    </a:cubicBezTo>
                    <a:cubicBezTo>
                      <a:pt x="21394" y="8153"/>
                      <a:pt x="21411" y="8074"/>
                      <a:pt x="21336" y="7911"/>
                    </a:cubicBezTo>
                    <a:cubicBezTo>
                      <a:pt x="20847" y="6850"/>
                      <a:pt x="20363" y="5788"/>
                      <a:pt x="19893" y="4718"/>
                    </a:cubicBezTo>
                    <a:cubicBezTo>
                      <a:pt x="19807" y="4522"/>
                      <a:pt x="19718" y="4525"/>
                      <a:pt x="19542" y="4575"/>
                    </a:cubicBezTo>
                    <a:cubicBezTo>
                      <a:pt x="18918" y="4753"/>
                      <a:pt x="18287" y="4904"/>
                      <a:pt x="17663" y="5079"/>
                    </a:cubicBezTo>
                    <a:cubicBezTo>
                      <a:pt x="17491" y="5127"/>
                      <a:pt x="17378" y="5104"/>
                      <a:pt x="17261" y="4960"/>
                    </a:cubicBezTo>
                    <a:cubicBezTo>
                      <a:pt x="16959" y="4586"/>
                      <a:pt x="16598" y="4262"/>
                      <a:pt x="16212" y="3982"/>
                    </a:cubicBezTo>
                    <a:cubicBezTo>
                      <a:pt x="16000" y="3828"/>
                      <a:pt x="15960" y="3674"/>
                      <a:pt x="16008" y="3444"/>
                    </a:cubicBezTo>
                    <a:cubicBezTo>
                      <a:pt x="16135" y="2833"/>
                      <a:pt x="16244" y="2216"/>
                      <a:pt x="16383" y="1607"/>
                    </a:cubicBezTo>
                    <a:cubicBezTo>
                      <a:pt x="16427" y="1412"/>
                      <a:pt x="16388" y="1328"/>
                      <a:pt x="16202" y="1260"/>
                    </a:cubicBezTo>
                    <a:cubicBezTo>
                      <a:pt x="15118" y="859"/>
                      <a:pt x="14037" y="450"/>
                      <a:pt x="12958" y="36"/>
                    </a:cubicBezTo>
                    <a:cubicBezTo>
                      <a:pt x="12912" y="19"/>
                      <a:pt x="12871" y="7"/>
                      <a:pt x="12835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40" tIns="45720" rIns="91440" bIns="45720" anchor="ctr" anchorCtr="0">
                <a:norm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52D30"/>
                  </a:buClr>
                  <a:buSzPts val="800"/>
                  <a:buFont typeface="Arial" panose="020B0604020202020204"/>
                  <a:buNone/>
                </a:pPr>
                <a:endParaRPr sz="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îṩľíḓè"/>
              <p:cNvSpPr/>
              <p:nvPr/>
            </p:nvSpPr>
            <p:spPr>
              <a:xfrm flipV="1">
                <a:off x="7231147" y="3055688"/>
                <a:ext cx="743179" cy="743351"/>
              </a:xfrm>
              <a:custGeom>
                <a:avLst/>
                <a:gdLst/>
                <a:ahLst/>
                <a:cxnLst/>
                <a:rect l="l" t="t" r="r" b="b"/>
                <a:pathLst>
                  <a:path w="21532" h="21555" extrusionOk="0">
                    <a:moveTo>
                      <a:pt x="12835" y="2"/>
                    </a:moveTo>
                    <a:cubicBezTo>
                      <a:pt x="12729" y="-11"/>
                      <a:pt x="12659" y="38"/>
                      <a:pt x="12587" y="173"/>
                    </a:cubicBezTo>
                    <a:cubicBezTo>
                      <a:pt x="12290" y="722"/>
                      <a:pt x="11969" y="1259"/>
                      <a:pt x="11661" y="1801"/>
                    </a:cubicBezTo>
                    <a:cubicBezTo>
                      <a:pt x="11547" y="2002"/>
                      <a:pt x="11418" y="2100"/>
                      <a:pt x="11153" y="2074"/>
                    </a:cubicBezTo>
                    <a:cubicBezTo>
                      <a:pt x="10691" y="2029"/>
                      <a:pt x="10219" y="2032"/>
                      <a:pt x="9758" y="2112"/>
                    </a:cubicBezTo>
                    <a:cubicBezTo>
                      <a:pt x="9549" y="2148"/>
                      <a:pt x="9432" y="2096"/>
                      <a:pt x="9318" y="1917"/>
                    </a:cubicBezTo>
                    <a:cubicBezTo>
                      <a:pt x="8969" y="1371"/>
                      <a:pt x="8593" y="841"/>
                      <a:pt x="8243" y="295"/>
                    </a:cubicBezTo>
                    <a:cubicBezTo>
                      <a:pt x="8144" y="142"/>
                      <a:pt x="8068" y="121"/>
                      <a:pt x="7906" y="197"/>
                    </a:cubicBezTo>
                    <a:cubicBezTo>
                      <a:pt x="6846" y="687"/>
                      <a:pt x="5781" y="1174"/>
                      <a:pt x="4712" y="1645"/>
                    </a:cubicBezTo>
                    <a:cubicBezTo>
                      <a:pt x="4517" y="1731"/>
                      <a:pt x="4515" y="1819"/>
                      <a:pt x="4566" y="1996"/>
                    </a:cubicBezTo>
                    <a:cubicBezTo>
                      <a:pt x="4740" y="2608"/>
                      <a:pt x="4891" y="3227"/>
                      <a:pt x="5066" y="3839"/>
                    </a:cubicBezTo>
                    <a:cubicBezTo>
                      <a:pt x="5123" y="4038"/>
                      <a:pt x="5099" y="4170"/>
                      <a:pt x="4933" y="4306"/>
                    </a:cubicBezTo>
                    <a:cubicBezTo>
                      <a:pt x="4562" y="4610"/>
                      <a:pt x="4227" y="4959"/>
                      <a:pt x="3950" y="5348"/>
                    </a:cubicBezTo>
                    <a:cubicBezTo>
                      <a:pt x="3802" y="5555"/>
                      <a:pt x="3648" y="5572"/>
                      <a:pt x="3439" y="5529"/>
                    </a:cubicBezTo>
                    <a:cubicBezTo>
                      <a:pt x="2828" y="5404"/>
                      <a:pt x="2212" y="5296"/>
                      <a:pt x="1604" y="5158"/>
                    </a:cubicBezTo>
                    <a:cubicBezTo>
                      <a:pt x="1408" y="5113"/>
                      <a:pt x="1325" y="5153"/>
                      <a:pt x="1257" y="5338"/>
                    </a:cubicBezTo>
                    <a:cubicBezTo>
                      <a:pt x="856" y="6423"/>
                      <a:pt x="448" y="7506"/>
                      <a:pt x="34" y="8585"/>
                    </a:cubicBezTo>
                    <a:cubicBezTo>
                      <a:pt x="-35" y="8767"/>
                      <a:pt x="-5" y="8856"/>
                      <a:pt x="174" y="8953"/>
                    </a:cubicBezTo>
                    <a:cubicBezTo>
                      <a:pt x="722" y="9250"/>
                      <a:pt x="1256" y="9575"/>
                      <a:pt x="1798" y="9884"/>
                    </a:cubicBezTo>
                    <a:cubicBezTo>
                      <a:pt x="2000" y="9999"/>
                      <a:pt x="2092" y="10126"/>
                      <a:pt x="2063" y="10391"/>
                    </a:cubicBezTo>
                    <a:cubicBezTo>
                      <a:pt x="2013" y="10854"/>
                      <a:pt x="2037" y="11327"/>
                      <a:pt x="2115" y="11788"/>
                    </a:cubicBezTo>
                    <a:cubicBezTo>
                      <a:pt x="2150" y="11998"/>
                      <a:pt x="2090" y="12115"/>
                      <a:pt x="1914" y="12228"/>
                    </a:cubicBezTo>
                    <a:cubicBezTo>
                      <a:pt x="1368" y="12578"/>
                      <a:pt x="835" y="12954"/>
                      <a:pt x="290" y="13305"/>
                    </a:cubicBezTo>
                    <a:cubicBezTo>
                      <a:pt x="135" y="13404"/>
                      <a:pt x="124" y="13481"/>
                      <a:pt x="198" y="13642"/>
                    </a:cubicBezTo>
                    <a:cubicBezTo>
                      <a:pt x="687" y="14703"/>
                      <a:pt x="1171" y="15768"/>
                      <a:pt x="1641" y="16838"/>
                    </a:cubicBezTo>
                    <a:cubicBezTo>
                      <a:pt x="1728" y="17034"/>
                      <a:pt x="1816" y="17031"/>
                      <a:pt x="1992" y="16981"/>
                    </a:cubicBezTo>
                    <a:cubicBezTo>
                      <a:pt x="2604" y="16806"/>
                      <a:pt x="3222" y="16649"/>
                      <a:pt x="3837" y="16487"/>
                    </a:cubicBezTo>
                    <a:cubicBezTo>
                      <a:pt x="3929" y="16463"/>
                      <a:pt x="4021" y="16452"/>
                      <a:pt x="4116" y="16433"/>
                    </a:cubicBezTo>
                    <a:cubicBezTo>
                      <a:pt x="4162" y="16486"/>
                      <a:pt x="4203" y="16531"/>
                      <a:pt x="4242" y="16576"/>
                    </a:cubicBezTo>
                    <a:cubicBezTo>
                      <a:pt x="4569" y="16944"/>
                      <a:pt x="4921" y="17288"/>
                      <a:pt x="5318" y="17574"/>
                    </a:cubicBezTo>
                    <a:cubicBezTo>
                      <a:pt x="5533" y="17728"/>
                      <a:pt x="5573" y="17884"/>
                      <a:pt x="5526" y="18112"/>
                    </a:cubicBezTo>
                    <a:cubicBezTo>
                      <a:pt x="5399" y="18724"/>
                      <a:pt x="5286" y="19337"/>
                      <a:pt x="5148" y="19945"/>
                    </a:cubicBezTo>
                    <a:cubicBezTo>
                      <a:pt x="5104" y="20140"/>
                      <a:pt x="5146" y="20228"/>
                      <a:pt x="5332" y="20296"/>
                    </a:cubicBezTo>
                    <a:cubicBezTo>
                      <a:pt x="6416" y="20697"/>
                      <a:pt x="7497" y="21106"/>
                      <a:pt x="8576" y="21520"/>
                    </a:cubicBezTo>
                    <a:cubicBezTo>
                      <a:pt x="8757" y="21589"/>
                      <a:pt x="8847" y="21563"/>
                      <a:pt x="8944" y="21383"/>
                    </a:cubicBezTo>
                    <a:cubicBezTo>
                      <a:pt x="9240" y="20834"/>
                      <a:pt x="9561" y="20300"/>
                      <a:pt x="9870" y="19758"/>
                    </a:cubicBezTo>
                    <a:cubicBezTo>
                      <a:pt x="9983" y="19559"/>
                      <a:pt x="10110" y="19450"/>
                      <a:pt x="10377" y="19479"/>
                    </a:cubicBezTo>
                    <a:cubicBezTo>
                      <a:pt x="10827" y="19526"/>
                      <a:pt x="11290" y="19533"/>
                      <a:pt x="11736" y="19445"/>
                    </a:cubicBezTo>
                    <a:cubicBezTo>
                      <a:pt x="12007" y="19391"/>
                      <a:pt x="12127" y="19504"/>
                      <a:pt x="12253" y="19697"/>
                    </a:cubicBezTo>
                    <a:cubicBezTo>
                      <a:pt x="12595" y="20220"/>
                      <a:pt x="12950" y="20732"/>
                      <a:pt x="13288" y="21257"/>
                    </a:cubicBezTo>
                    <a:cubicBezTo>
                      <a:pt x="13386" y="21409"/>
                      <a:pt x="13464" y="21432"/>
                      <a:pt x="13628" y="21356"/>
                    </a:cubicBezTo>
                    <a:cubicBezTo>
                      <a:pt x="14688" y="20866"/>
                      <a:pt x="15750" y="20382"/>
                      <a:pt x="16818" y="19911"/>
                    </a:cubicBezTo>
                    <a:cubicBezTo>
                      <a:pt x="17012" y="19826"/>
                      <a:pt x="17019" y="19739"/>
                      <a:pt x="16968" y="19560"/>
                    </a:cubicBezTo>
                    <a:cubicBezTo>
                      <a:pt x="16793" y="18948"/>
                      <a:pt x="16643" y="18329"/>
                      <a:pt x="16468" y="17717"/>
                    </a:cubicBezTo>
                    <a:cubicBezTo>
                      <a:pt x="16411" y="17519"/>
                      <a:pt x="16434" y="17387"/>
                      <a:pt x="16600" y="17250"/>
                    </a:cubicBezTo>
                    <a:cubicBezTo>
                      <a:pt x="16972" y="16946"/>
                      <a:pt x="17305" y="16596"/>
                      <a:pt x="17584" y="16208"/>
                    </a:cubicBezTo>
                    <a:cubicBezTo>
                      <a:pt x="17730" y="16004"/>
                      <a:pt x="17879" y="15980"/>
                      <a:pt x="18092" y="16024"/>
                    </a:cubicBezTo>
                    <a:cubicBezTo>
                      <a:pt x="18702" y="16150"/>
                      <a:pt x="19319" y="16260"/>
                      <a:pt x="19927" y="16398"/>
                    </a:cubicBezTo>
                    <a:cubicBezTo>
                      <a:pt x="20121" y="16443"/>
                      <a:pt x="20205" y="16404"/>
                      <a:pt x="20274" y="16218"/>
                    </a:cubicBezTo>
                    <a:cubicBezTo>
                      <a:pt x="20674" y="15133"/>
                      <a:pt x="21083" y="14051"/>
                      <a:pt x="21496" y="12971"/>
                    </a:cubicBezTo>
                    <a:cubicBezTo>
                      <a:pt x="21565" y="12791"/>
                      <a:pt x="21540" y="12697"/>
                      <a:pt x="21360" y="12599"/>
                    </a:cubicBezTo>
                    <a:cubicBezTo>
                      <a:pt x="20811" y="12303"/>
                      <a:pt x="20278" y="11981"/>
                      <a:pt x="19736" y="11672"/>
                    </a:cubicBezTo>
                    <a:cubicBezTo>
                      <a:pt x="19535" y="11558"/>
                      <a:pt x="19437" y="11432"/>
                      <a:pt x="19467" y="11165"/>
                    </a:cubicBezTo>
                    <a:cubicBezTo>
                      <a:pt x="19518" y="10702"/>
                      <a:pt x="19493" y="10230"/>
                      <a:pt x="19416" y="9768"/>
                    </a:cubicBezTo>
                    <a:cubicBezTo>
                      <a:pt x="19381" y="9559"/>
                      <a:pt x="19443" y="9442"/>
                      <a:pt x="19620" y="9328"/>
                    </a:cubicBezTo>
                    <a:cubicBezTo>
                      <a:pt x="20166" y="8978"/>
                      <a:pt x="20695" y="8603"/>
                      <a:pt x="21241" y="8252"/>
                    </a:cubicBezTo>
                    <a:cubicBezTo>
                      <a:pt x="21394" y="8153"/>
                      <a:pt x="21411" y="8074"/>
                      <a:pt x="21336" y="7911"/>
                    </a:cubicBezTo>
                    <a:cubicBezTo>
                      <a:pt x="20847" y="6850"/>
                      <a:pt x="20363" y="5788"/>
                      <a:pt x="19893" y="4718"/>
                    </a:cubicBezTo>
                    <a:cubicBezTo>
                      <a:pt x="19807" y="4522"/>
                      <a:pt x="19718" y="4525"/>
                      <a:pt x="19542" y="4575"/>
                    </a:cubicBezTo>
                    <a:cubicBezTo>
                      <a:pt x="18918" y="4753"/>
                      <a:pt x="18287" y="4904"/>
                      <a:pt x="17663" y="5079"/>
                    </a:cubicBezTo>
                    <a:cubicBezTo>
                      <a:pt x="17491" y="5127"/>
                      <a:pt x="17378" y="5104"/>
                      <a:pt x="17261" y="4960"/>
                    </a:cubicBezTo>
                    <a:cubicBezTo>
                      <a:pt x="16959" y="4586"/>
                      <a:pt x="16598" y="4262"/>
                      <a:pt x="16212" y="3982"/>
                    </a:cubicBezTo>
                    <a:cubicBezTo>
                      <a:pt x="16000" y="3828"/>
                      <a:pt x="15960" y="3674"/>
                      <a:pt x="16008" y="3444"/>
                    </a:cubicBezTo>
                    <a:cubicBezTo>
                      <a:pt x="16135" y="2833"/>
                      <a:pt x="16244" y="2216"/>
                      <a:pt x="16383" y="1607"/>
                    </a:cubicBezTo>
                    <a:cubicBezTo>
                      <a:pt x="16427" y="1412"/>
                      <a:pt x="16388" y="1328"/>
                      <a:pt x="16202" y="1260"/>
                    </a:cubicBezTo>
                    <a:cubicBezTo>
                      <a:pt x="15118" y="859"/>
                      <a:pt x="14037" y="450"/>
                      <a:pt x="12958" y="36"/>
                    </a:cubicBezTo>
                    <a:cubicBezTo>
                      <a:pt x="12912" y="19"/>
                      <a:pt x="12871" y="7"/>
                      <a:pt x="12835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40" tIns="45720" rIns="91440" bIns="45720" anchor="ctr" anchorCtr="0">
                <a:norm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52D30"/>
                  </a:buClr>
                  <a:buSzPts val="800"/>
                  <a:buFont typeface="Arial" panose="020B0604020202020204"/>
                  <a:buNone/>
                </a:pPr>
                <a:endParaRPr sz="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îṥḷîḓé"/>
              <p:cNvSpPr/>
              <p:nvPr/>
            </p:nvSpPr>
            <p:spPr bwMode="auto">
              <a:xfrm>
                <a:off x="4426257" y="3212399"/>
                <a:ext cx="316561" cy="429927"/>
              </a:xfrm>
              <a:custGeom>
                <a:avLst/>
                <a:gdLst>
                  <a:gd name="connsiteX0" fmla="*/ 345526 w 447102"/>
                  <a:gd name="connsiteY0" fmla="*/ 386587 h 607216"/>
                  <a:gd name="connsiteX1" fmla="*/ 239995 w 447102"/>
                  <a:gd name="connsiteY1" fmla="*/ 415581 h 607216"/>
                  <a:gd name="connsiteX2" fmla="*/ 239995 w 447102"/>
                  <a:gd name="connsiteY2" fmla="*/ 569388 h 607216"/>
                  <a:gd name="connsiteX3" fmla="*/ 326897 w 447102"/>
                  <a:gd name="connsiteY3" fmla="*/ 545382 h 607216"/>
                  <a:gd name="connsiteX4" fmla="*/ 326272 w 447102"/>
                  <a:gd name="connsiteY4" fmla="*/ 500902 h 607216"/>
                  <a:gd name="connsiteX5" fmla="*/ 345526 w 447102"/>
                  <a:gd name="connsiteY5" fmla="*/ 487600 h 607216"/>
                  <a:gd name="connsiteX6" fmla="*/ 101680 w 447102"/>
                  <a:gd name="connsiteY6" fmla="*/ 386587 h 607216"/>
                  <a:gd name="connsiteX7" fmla="*/ 101680 w 447102"/>
                  <a:gd name="connsiteY7" fmla="*/ 487600 h 607216"/>
                  <a:gd name="connsiteX8" fmla="*/ 120934 w 447102"/>
                  <a:gd name="connsiteY8" fmla="*/ 500902 h 607216"/>
                  <a:gd name="connsiteX9" fmla="*/ 120206 w 447102"/>
                  <a:gd name="connsiteY9" fmla="*/ 545382 h 607216"/>
                  <a:gd name="connsiteX10" fmla="*/ 207212 w 447102"/>
                  <a:gd name="connsiteY10" fmla="*/ 569284 h 607216"/>
                  <a:gd name="connsiteX11" fmla="*/ 207212 w 447102"/>
                  <a:gd name="connsiteY11" fmla="*/ 415581 h 607216"/>
                  <a:gd name="connsiteX12" fmla="*/ 188062 w 447102"/>
                  <a:gd name="connsiteY12" fmla="*/ 249096 h 607216"/>
                  <a:gd name="connsiteX13" fmla="*/ 221678 w 447102"/>
                  <a:gd name="connsiteY13" fmla="*/ 282455 h 607216"/>
                  <a:gd name="connsiteX14" fmla="*/ 207836 w 447102"/>
                  <a:gd name="connsiteY14" fmla="*/ 381806 h 607216"/>
                  <a:gd name="connsiteX15" fmla="*/ 223551 w 447102"/>
                  <a:gd name="connsiteY15" fmla="*/ 386171 h 607216"/>
                  <a:gd name="connsiteX16" fmla="*/ 239370 w 447102"/>
                  <a:gd name="connsiteY16" fmla="*/ 381806 h 607216"/>
                  <a:gd name="connsiteX17" fmla="*/ 225529 w 447102"/>
                  <a:gd name="connsiteY17" fmla="*/ 282455 h 607216"/>
                  <a:gd name="connsiteX18" fmla="*/ 259040 w 447102"/>
                  <a:gd name="connsiteY18" fmla="*/ 249096 h 607216"/>
                  <a:gd name="connsiteX19" fmla="*/ 279959 w 447102"/>
                  <a:gd name="connsiteY19" fmla="*/ 266659 h 607216"/>
                  <a:gd name="connsiteX20" fmla="*/ 323462 w 447102"/>
                  <a:gd name="connsiteY20" fmla="*/ 286716 h 607216"/>
                  <a:gd name="connsiteX21" fmla="*/ 329290 w 447102"/>
                  <a:gd name="connsiteY21" fmla="*/ 289522 h 607216"/>
                  <a:gd name="connsiteX22" fmla="*/ 404432 w 447102"/>
                  <a:gd name="connsiteY22" fmla="*/ 381910 h 607216"/>
                  <a:gd name="connsiteX23" fmla="*/ 446998 w 447102"/>
                  <a:gd name="connsiteY23" fmla="*/ 535509 h 607216"/>
                  <a:gd name="connsiteX24" fmla="*/ 447102 w 447102"/>
                  <a:gd name="connsiteY24" fmla="*/ 538107 h 607216"/>
                  <a:gd name="connsiteX25" fmla="*/ 400789 w 447102"/>
                  <a:gd name="connsiteY25" fmla="*/ 581547 h 607216"/>
                  <a:gd name="connsiteX26" fmla="*/ 395273 w 447102"/>
                  <a:gd name="connsiteY26" fmla="*/ 581131 h 607216"/>
                  <a:gd name="connsiteX27" fmla="*/ 361241 w 447102"/>
                  <a:gd name="connsiteY27" fmla="*/ 569908 h 607216"/>
                  <a:gd name="connsiteX28" fmla="*/ 227922 w 447102"/>
                  <a:gd name="connsiteY28" fmla="*/ 606593 h 607216"/>
                  <a:gd name="connsiteX29" fmla="*/ 226882 w 447102"/>
                  <a:gd name="connsiteY29" fmla="*/ 606800 h 607216"/>
                  <a:gd name="connsiteX30" fmla="*/ 225945 w 447102"/>
                  <a:gd name="connsiteY30" fmla="*/ 607008 h 607216"/>
                  <a:gd name="connsiteX31" fmla="*/ 223551 w 447102"/>
                  <a:gd name="connsiteY31" fmla="*/ 607216 h 607216"/>
                  <a:gd name="connsiteX32" fmla="*/ 221158 w 447102"/>
                  <a:gd name="connsiteY32" fmla="*/ 607008 h 607216"/>
                  <a:gd name="connsiteX33" fmla="*/ 220429 w 447102"/>
                  <a:gd name="connsiteY33" fmla="*/ 606800 h 607216"/>
                  <a:gd name="connsiteX34" fmla="*/ 220221 w 447102"/>
                  <a:gd name="connsiteY34" fmla="*/ 606800 h 607216"/>
                  <a:gd name="connsiteX35" fmla="*/ 219180 w 447102"/>
                  <a:gd name="connsiteY35" fmla="*/ 606593 h 607216"/>
                  <a:gd name="connsiteX36" fmla="*/ 85861 w 447102"/>
                  <a:gd name="connsiteY36" fmla="*/ 569908 h 607216"/>
                  <a:gd name="connsiteX37" fmla="*/ 51933 w 447102"/>
                  <a:gd name="connsiteY37" fmla="*/ 581131 h 607216"/>
                  <a:gd name="connsiteX38" fmla="*/ 46313 w 447102"/>
                  <a:gd name="connsiteY38" fmla="*/ 581547 h 607216"/>
                  <a:gd name="connsiteX39" fmla="*/ 0 w 447102"/>
                  <a:gd name="connsiteY39" fmla="*/ 538107 h 607216"/>
                  <a:gd name="connsiteX40" fmla="*/ 104 w 447102"/>
                  <a:gd name="connsiteY40" fmla="*/ 535509 h 607216"/>
                  <a:gd name="connsiteX41" fmla="*/ 42670 w 447102"/>
                  <a:gd name="connsiteY41" fmla="*/ 381910 h 607216"/>
                  <a:gd name="connsiteX42" fmla="*/ 117916 w 447102"/>
                  <a:gd name="connsiteY42" fmla="*/ 289522 h 607216"/>
                  <a:gd name="connsiteX43" fmla="*/ 123744 w 447102"/>
                  <a:gd name="connsiteY43" fmla="*/ 286716 h 607216"/>
                  <a:gd name="connsiteX44" fmla="*/ 167247 w 447102"/>
                  <a:gd name="connsiteY44" fmla="*/ 266659 h 607216"/>
                  <a:gd name="connsiteX45" fmla="*/ 184672 w 447102"/>
                  <a:gd name="connsiteY45" fmla="*/ 89514 h 607216"/>
                  <a:gd name="connsiteX46" fmla="*/ 144544 w 447102"/>
                  <a:gd name="connsiteY46" fmla="*/ 125639 h 607216"/>
                  <a:gd name="connsiteX47" fmla="*/ 223551 w 447102"/>
                  <a:gd name="connsiteY47" fmla="*/ 226753 h 607216"/>
                  <a:gd name="connsiteX48" fmla="*/ 302663 w 447102"/>
                  <a:gd name="connsiteY48" fmla="*/ 125639 h 607216"/>
                  <a:gd name="connsiteX49" fmla="*/ 202628 w 447102"/>
                  <a:gd name="connsiteY49" fmla="*/ 127822 h 607216"/>
                  <a:gd name="connsiteX50" fmla="*/ 184672 w 447102"/>
                  <a:gd name="connsiteY50" fmla="*/ 89514 h 607216"/>
                  <a:gd name="connsiteX51" fmla="*/ 223551 w 447102"/>
                  <a:gd name="connsiteY51" fmla="*/ 0 h 607216"/>
                  <a:gd name="connsiteX52" fmla="*/ 327646 w 447102"/>
                  <a:gd name="connsiteY52" fmla="*/ 102153 h 607216"/>
                  <a:gd name="connsiteX53" fmla="*/ 223551 w 447102"/>
                  <a:gd name="connsiteY53" fmla="*/ 249096 h 607216"/>
                  <a:gd name="connsiteX54" fmla="*/ 119457 w 447102"/>
                  <a:gd name="connsiteY54" fmla="*/ 102153 h 607216"/>
                  <a:gd name="connsiteX55" fmla="*/ 223551 w 447102"/>
                  <a:gd name="connsiteY55" fmla="*/ 0 h 60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47102" h="607216">
                    <a:moveTo>
                      <a:pt x="345526" y="386587"/>
                    </a:moveTo>
                    <a:lnTo>
                      <a:pt x="239995" y="415581"/>
                    </a:lnTo>
                    <a:lnTo>
                      <a:pt x="239995" y="569388"/>
                    </a:lnTo>
                    <a:lnTo>
                      <a:pt x="326897" y="545382"/>
                    </a:lnTo>
                    <a:cubicBezTo>
                      <a:pt x="316906" y="532703"/>
                      <a:pt x="316177" y="514516"/>
                      <a:pt x="326272" y="500902"/>
                    </a:cubicBezTo>
                    <a:cubicBezTo>
                      <a:pt x="331268" y="494251"/>
                      <a:pt x="338137" y="489783"/>
                      <a:pt x="345526" y="487600"/>
                    </a:cubicBezTo>
                    <a:close/>
                    <a:moveTo>
                      <a:pt x="101680" y="386587"/>
                    </a:moveTo>
                    <a:lnTo>
                      <a:pt x="101680" y="487600"/>
                    </a:lnTo>
                    <a:cubicBezTo>
                      <a:pt x="109069" y="489783"/>
                      <a:pt x="115938" y="494251"/>
                      <a:pt x="120934" y="500902"/>
                    </a:cubicBezTo>
                    <a:cubicBezTo>
                      <a:pt x="131029" y="514516"/>
                      <a:pt x="130301" y="532703"/>
                      <a:pt x="120206" y="545382"/>
                    </a:cubicBezTo>
                    <a:lnTo>
                      <a:pt x="207212" y="569284"/>
                    </a:lnTo>
                    <a:lnTo>
                      <a:pt x="207212" y="415581"/>
                    </a:lnTo>
                    <a:close/>
                    <a:moveTo>
                      <a:pt x="188062" y="249096"/>
                    </a:moveTo>
                    <a:lnTo>
                      <a:pt x="221678" y="282455"/>
                    </a:lnTo>
                    <a:lnTo>
                      <a:pt x="207836" y="381806"/>
                    </a:lnTo>
                    <a:lnTo>
                      <a:pt x="223551" y="386171"/>
                    </a:lnTo>
                    <a:lnTo>
                      <a:pt x="239370" y="381806"/>
                    </a:lnTo>
                    <a:lnTo>
                      <a:pt x="225529" y="282455"/>
                    </a:lnTo>
                    <a:lnTo>
                      <a:pt x="259040" y="249096"/>
                    </a:lnTo>
                    <a:lnTo>
                      <a:pt x="279959" y="266659"/>
                    </a:lnTo>
                    <a:lnTo>
                      <a:pt x="323462" y="286716"/>
                    </a:lnTo>
                    <a:cubicBezTo>
                      <a:pt x="324711" y="287236"/>
                      <a:pt x="328562" y="289107"/>
                      <a:pt x="329290" y="289522"/>
                    </a:cubicBezTo>
                    <a:cubicBezTo>
                      <a:pt x="369255" y="311554"/>
                      <a:pt x="387988" y="348966"/>
                      <a:pt x="404432" y="381910"/>
                    </a:cubicBezTo>
                    <a:cubicBezTo>
                      <a:pt x="404432" y="381910"/>
                      <a:pt x="446998" y="462035"/>
                      <a:pt x="446998" y="535509"/>
                    </a:cubicBezTo>
                    <a:cubicBezTo>
                      <a:pt x="446998" y="536340"/>
                      <a:pt x="447102" y="537276"/>
                      <a:pt x="447102" y="538107"/>
                    </a:cubicBezTo>
                    <a:cubicBezTo>
                      <a:pt x="447102" y="562113"/>
                      <a:pt x="426392" y="581547"/>
                      <a:pt x="400789" y="581547"/>
                    </a:cubicBezTo>
                    <a:cubicBezTo>
                      <a:pt x="398916" y="581547"/>
                      <a:pt x="397147" y="581443"/>
                      <a:pt x="395273" y="581131"/>
                    </a:cubicBezTo>
                    <a:cubicBezTo>
                      <a:pt x="382368" y="579157"/>
                      <a:pt x="371232" y="575104"/>
                      <a:pt x="361241" y="569908"/>
                    </a:cubicBezTo>
                    <a:lnTo>
                      <a:pt x="227922" y="606593"/>
                    </a:lnTo>
                    <a:cubicBezTo>
                      <a:pt x="227610" y="606696"/>
                      <a:pt x="227298" y="606800"/>
                      <a:pt x="226882" y="606800"/>
                    </a:cubicBezTo>
                    <a:cubicBezTo>
                      <a:pt x="226569" y="606904"/>
                      <a:pt x="226257" y="607008"/>
                      <a:pt x="225945" y="607008"/>
                    </a:cubicBezTo>
                    <a:cubicBezTo>
                      <a:pt x="225216" y="607112"/>
                      <a:pt x="224384" y="607216"/>
                      <a:pt x="223551" y="607216"/>
                    </a:cubicBezTo>
                    <a:cubicBezTo>
                      <a:pt x="222823" y="607216"/>
                      <a:pt x="221990" y="607112"/>
                      <a:pt x="221158" y="607008"/>
                    </a:cubicBezTo>
                    <a:cubicBezTo>
                      <a:pt x="220949" y="607008"/>
                      <a:pt x="220637" y="606904"/>
                      <a:pt x="220429" y="606800"/>
                    </a:cubicBezTo>
                    <a:lnTo>
                      <a:pt x="220221" y="606800"/>
                    </a:lnTo>
                    <a:cubicBezTo>
                      <a:pt x="219909" y="606800"/>
                      <a:pt x="219596" y="606696"/>
                      <a:pt x="219180" y="606593"/>
                    </a:cubicBezTo>
                    <a:lnTo>
                      <a:pt x="85861" y="569908"/>
                    </a:lnTo>
                    <a:cubicBezTo>
                      <a:pt x="75870" y="575104"/>
                      <a:pt x="64838" y="579157"/>
                      <a:pt x="51933" y="581131"/>
                    </a:cubicBezTo>
                    <a:cubicBezTo>
                      <a:pt x="50059" y="581443"/>
                      <a:pt x="48186" y="581547"/>
                      <a:pt x="46313" y="581547"/>
                    </a:cubicBezTo>
                    <a:cubicBezTo>
                      <a:pt x="20815" y="581547"/>
                      <a:pt x="0" y="562113"/>
                      <a:pt x="0" y="538107"/>
                    </a:cubicBezTo>
                    <a:cubicBezTo>
                      <a:pt x="0" y="537276"/>
                      <a:pt x="104" y="536340"/>
                      <a:pt x="104" y="535509"/>
                    </a:cubicBezTo>
                    <a:cubicBezTo>
                      <a:pt x="7077" y="454553"/>
                      <a:pt x="42670" y="381910"/>
                      <a:pt x="42670" y="381910"/>
                    </a:cubicBezTo>
                    <a:cubicBezTo>
                      <a:pt x="59218" y="348966"/>
                      <a:pt x="77847" y="311554"/>
                      <a:pt x="117916" y="289522"/>
                    </a:cubicBezTo>
                    <a:cubicBezTo>
                      <a:pt x="118644" y="289107"/>
                      <a:pt x="122495" y="287236"/>
                      <a:pt x="123744" y="286716"/>
                    </a:cubicBezTo>
                    <a:lnTo>
                      <a:pt x="167247" y="266659"/>
                    </a:lnTo>
                    <a:close/>
                    <a:moveTo>
                      <a:pt x="184672" y="89514"/>
                    </a:moveTo>
                    <a:cubicBezTo>
                      <a:pt x="164816" y="87682"/>
                      <a:pt x="141265" y="98256"/>
                      <a:pt x="144544" y="125639"/>
                    </a:cubicBezTo>
                    <a:cubicBezTo>
                      <a:pt x="150581" y="176248"/>
                      <a:pt x="180352" y="226753"/>
                      <a:pt x="223551" y="226753"/>
                    </a:cubicBezTo>
                    <a:cubicBezTo>
                      <a:pt x="264773" y="226753"/>
                      <a:pt x="302247" y="165960"/>
                      <a:pt x="302663" y="125639"/>
                    </a:cubicBezTo>
                    <a:cubicBezTo>
                      <a:pt x="303392" y="58403"/>
                      <a:pt x="256445" y="133537"/>
                      <a:pt x="202628" y="127822"/>
                    </a:cubicBezTo>
                    <a:cubicBezTo>
                      <a:pt x="220689" y="105583"/>
                      <a:pt x="204528" y="91346"/>
                      <a:pt x="184672" y="89514"/>
                    </a:cubicBezTo>
                    <a:close/>
                    <a:moveTo>
                      <a:pt x="223551" y="0"/>
                    </a:moveTo>
                    <a:cubicBezTo>
                      <a:pt x="297875" y="0"/>
                      <a:pt x="328270" y="38243"/>
                      <a:pt x="327646" y="102153"/>
                    </a:cubicBezTo>
                    <a:cubicBezTo>
                      <a:pt x="326709" y="194226"/>
                      <a:pt x="267583" y="249096"/>
                      <a:pt x="223551" y="249096"/>
                    </a:cubicBezTo>
                    <a:cubicBezTo>
                      <a:pt x="172025" y="249096"/>
                      <a:pt x="120498" y="194226"/>
                      <a:pt x="119457" y="102153"/>
                    </a:cubicBezTo>
                    <a:cubicBezTo>
                      <a:pt x="118832" y="38243"/>
                      <a:pt x="149332" y="0"/>
                      <a:pt x="2235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ïṣ1ïďe"/>
              <p:cNvSpPr/>
              <p:nvPr/>
            </p:nvSpPr>
            <p:spPr bwMode="auto">
              <a:xfrm>
                <a:off x="7444456" y="3212400"/>
                <a:ext cx="316561" cy="429927"/>
              </a:xfrm>
              <a:custGeom>
                <a:avLst/>
                <a:gdLst>
                  <a:gd name="connsiteX0" fmla="*/ 345526 w 447102"/>
                  <a:gd name="connsiteY0" fmla="*/ 386587 h 607216"/>
                  <a:gd name="connsiteX1" fmla="*/ 239995 w 447102"/>
                  <a:gd name="connsiteY1" fmla="*/ 415581 h 607216"/>
                  <a:gd name="connsiteX2" fmla="*/ 239995 w 447102"/>
                  <a:gd name="connsiteY2" fmla="*/ 569388 h 607216"/>
                  <a:gd name="connsiteX3" fmla="*/ 326897 w 447102"/>
                  <a:gd name="connsiteY3" fmla="*/ 545382 h 607216"/>
                  <a:gd name="connsiteX4" fmla="*/ 326272 w 447102"/>
                  <a:gd name="connsiteY4" fmla="*/ 500902 h 607216"/>
                  <a:gd name="connsiteX5" fmla="*/ 345526 w 447102"/>
                  <a:gd name="connsiteY5" fmla="*/ 487600 h 607216"/>
                  <a:gd name="connsiteX6" fmla="*/ 101680 w 447102"/>
                  <a:gd name="connsiteY6" fmla="*/ 386587 h 607216"/>
                  <a:gd name="connsiteX7" fmla="*/ 101680 w 447102"/>
                  <a:gd name="connsiteY7" fmla="*/ 487600 h 607216"/>
                  <a:gd name="connsiteX8" fmla="*/ 120934 w 447102"/>
                  <a:gd name="connsiteY8" fmla="*/ 500902 h 607216"/>
                  <a:gd name="connsiteX9" fmla="*/ 120206 w 447102"/>
                  <a:gd name="connsiteY9" fmla="*/ 545382 h 607216"/>
                  <a:gd name="connsiteX10" fmla="*/ 207212 w 447102"/>
                  <a:gd name="connsiteY10" fmla="*/ 569284 h 607216"/>
                  <a:gd name="connsiteX11" fmla="*/ 207212 w 447102"/>
                  <a:gd name="connsiteY11" fmla="*/ 415581 h 607216"/>
                  <a:gd name="connsiteX12" fmla="*/ 188062 w 447102"/>
                  <a:gd name="connsiteY12" fmla="*/ 249096 h 607216"/>
                  <a:gd name="connsiteX13" fmla="*/ 221678 w 447102"/>
                  <a:gd name="connsiteY13" fmla="*/ 282455 h 607216"/>
                  <a:gd name="connsiteX14" fmla="*/ 207836 w 447102"/>
                  <a:gd name="connsiteY14" fmla="*/ 381806 h 607216"/>
                  <a:gd name="connsiteX15" fmla="*/ 223551 w 447102"/>
                  <a:gd name="connsiteY15" fmla="*/ 386171 h 607216"/>
                  <a:gd name="connsiteX16" fmla="*/ 239370 w 447102"/>
                  <a:gd name="connsiteY16" fmla="*/ 381806 h 607216"/>
                  <a:gd name="connsiteX17" fmla="*/ 225529 w 447102"/>
                  <a:gd name="connsiteY17" fmla="*/ 282455 h 607216"/>
                  <a:gd name="connsiteX18" fmla="*/ 259040 w 447102"/>
                  <a:gd name="connsiteY18" fmla="*/ 249096 h 607216"/>
                  <a:gd name="connsiteX19" fmla="*/ 279959 w 447102"/>
                  <a:gd name="connsiteY19" fmla="*/ 266659 h 607216"/>
                  <a:gd name="connsiteX20" fmla="*/ 323462 w 447102"/>
                  <a:gd name="connsiteY20" fmla="*/ 286716 h 607216"/>
                  <a:gd name="connsiteX21" fmla="*/ 329290 w 447102"/>
                  <a:gd name="connsiteY21" fmla="*/ 289522 h 607216"/>
                  <a:gd name="connsiteX22" fmla="*/ 404432 w 447102"/>
                  <a:gd name="connsiteY22" fmla="*/ 381910 h 607216"/>
                  <a:gd name="connsiteX23" fmla="*/ 446998 w 447102"/>
                  <a:gd name="connsiteY23" fmla="*/ 535509 h 607216"/>
                  <a:gd name="connsiteX24" fmla="*/ 447102 w 447102"/>
                  <a:gd name="connsiteY24" fmla="*/ 538107 h 607216"/>
                  <a:gd name="connsiteX25" fmla="*/ 400789 w 447102"/>
                  <a:gd name="connsiteY25" fmla="*/ 581547 h 607216"/>
                  <a:gd name="connsiteX26" fmla="*/ 395273 w 447102"/>
                  <a:gd name="connsiteY26" fmla="*/ 581131 h 607216"/>
                  <a:gd name="connsiteX27" fmla="*/ 361241 w 447102"/>
                  <a:gd name="connsiteY27" fmla="*/ 569908 h 607216"/>
                  <a:gd name="connsiteX28" fmla="*/ 227922 w 447102"/>
                  <a:gd name="connsiteY28" fmla="*/ 606593 h 607216"/>
                  <a:gd name="connsiteX29" fmla="*/ 226882 w 447102"/>
                  <a:gd name="connsiteY29" fmla="*/ 606800 h 607216"/>
                  <a:gd name="connsiteX30" fmla="*/ 225945 w 447102"/>
                  <a:gd name="connsiteY30" fmla="*/ 607008 h 607216"/>
                  <a:gd name="connsiteX31" fmla="*/ 223551 w 447102"/>
                  <a:gd name="connsiteY31" fmla="*/ 607216 h 607216"/>
                  <a:gd name="connsiteX32" fmla="*/ 221158 w 447102"/>
                  <a:gd name="connsiteY32" fmla="*/ 607008 h 607216"/>
                  <a:gd name="connsiteX33" fmla="*/ 220429 w 447102"/>
                  <a:gd name="connsiteY33" fmla="*/ 606800 h 607216"/>
                  <a:gd name="connsiteX34" fmla="*/ 220221 w 447102"/>
                  <a:gd name="connsiteY34" fmla="*/ 606800 h 607216"/>
                  <a:gd name="connsiteX35" fmla="*/ 219180 w 447102"/>
                  <a:gd name="connsiteY35" fmla="*/ 606593 h 607216"/>
                  <a:gd name="connsiteX36" fmla="*/ 85861 w 447102"/>
                  <a:gd name="connsiteY36" fmla="*/ 569908 h 607216"/>
                  <a:gd name="connsiteX37" fmla="*/ 51933 w 447102"/>
                  <a:gd name="connsiteY37" fmla="*/ 581131 h 607216"/>
                  <a:gd name="connsiteX38" fmla="*/ 46313 w 447102"/>
                  <a:gd name="connsiteY38" fmla="*/ 581547 h 607216"/>
                  <a:gd name="connsiteX39" fmla="*/ 0 w 447102"/>
                  <a:gd name="connsiteY39" fmla="*/ 538107 h 607216"/>
                  <a:gd name="connsiteX40" fmla="*/ 104 w 447102"/>
                  <a:gd name="connsiteY40" fmla="*/ 535509 h 607216"/>
                  <a:gd name="connsiteX41" fmla="*/ 42670 w 447102"/>
                  <a:gd name="connsiteY41" fmla="*/ 381910 h 607216"/>
                  <a:gd name="connsiteX42" fmla="*/ 117916 w 447102"/>
                  <a:gd name="connsiteY42" fmla="*/ 289522 h 607216"/>
                  <a:gd name="connsiteX43" fmla="*/ 123744 w 447102"/>
                  <a:gd name="connsiteY43" fmla="*/ 286716 h 607216"/>
                  <a:gd name="connsiteX44" fmla="*/ 167247 w 447102"/>
                  <a:gd name="connsiteY44" fmla="*/ 266659 h 607216"/>
                  <a:gd name="connsiteX45" fmla="*/ 184672 w 447102"/>
                  <a:gd name="connsiteY45" fmla="*/ 89514 h 607216"/>
                  <a:gd name="connsiteX46" fmla="*/ 144544 w 447102"/>
                  <a:gd name="connsiteY46" fmla="*/ 125639 h 607216"/>
                  <a:gd name="connsiteX47" fmla="*/ 223551 w 447102"/>
                  <a:gd name="connsiteY47" fmla="*/ 226753 h 607216"/>
                  <a:gd name="connsiteX48" fmla="*/ 302663 w 447102"/>
                  <a:gd name="connsiteY48" fmla="*/ 125639 h 607216"/>
                  <a:gd name="connsiteX49" fmla="*/ 202628 w 447102"/>
                  <a:gd name="connsiteY49" fmla="*/ 127822 h 607216"/>
                  <a:gd name="connsiteX50" fmla="*/ 184672 w 447102"/>
                  <a:gd name="connsiteY50" fmla="*/ 89514 h 607216"/>
                  <a:gd name="connsiteX51" fmla="*/ 223551 w 447102"/>
                  <a:gd name="connsiteY51" fmla="*/ 0 h 607216"/>
                  <a:gd name="connsiteX52" fmla="*/ 327646 w 447102"/>
                  <a:gd name="connsiteY52" fmla="*/ 102153 h 607216"/>
                  <a:gd name="connsiteX53" fmla="*/ 223551 w 447102"/>
                  <a:gd name="connsiteY53" fmla="*/ 249096 h 607216"/>
                  <a:gd name="connsiteX54" fmla="*/ 119457 w 447102"/>
                  <a:gd name="connsiteY54" fmla="*/ 102153 h 607216"/>
                  <a:gd name="connsiteX55" fmla="*/ 223551 w 447102"/>
                  <a:gd name="connsiteY55" fmla="*/ 0 h 60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47102" h="607216">
                    <a:moveTo>
                      <a:pt x="345526" y="386587"/>
                    </a:moveTo>
                    <a:lnTo>
                      <a:pt x="239995" y="415581"/>
                    </a:lnTo>
                    <a:lnTo>
                      <a:pt x="239995" y="569388"/>
                    </a:lnTo>
                    <a:lnTo>
                      <a:pt x="326897" y="545382"/>
                    </a:lnTo>
                    <a:cubicBezTo>
                      <a:pt x="316906" y="532703"/>
                      <a:pt x="316177" y="514516"/>
                      <a:pt x="326272" y="500902"/>
                    </a:cubicBezTo>
                    <a:cubicBezTo>
                      <a:pt x="331268" y="494251"/>
                      <a:pt x="338137" y="489783"/>
                      <a:pt x="345526" y="487600"/>
                    </a:cubicBezTo>
                    <a:close/>
                    <a:moveTo>
                      <a:pt x="101680" y="386587"/>
                    </a:moveTo>
                    <a:lnTo>
                      <a:pt x="101680" y="487600"/>
                    </a:lnTo>
                    <a:cubicBezTo>
                      <a:pt x="109069" y="489783"/>
                      <a:pt x="115938" y="494251"/>
                      <a:pt x="120934" y="500902"/>
                    </a:cubicBezTo>
                    <a:cubicBezTo>
                      <a:pt x="131029" y="514516"/>
                      <a:pt x="130301" y="532703"/>
                      <a:pt x="120206" y="545382"/>
                    </a:cubicBezTo>
                    <a:lnTo>
                      <a:pt x="207212" y="569284"/>
                    </a:lnTo>
                    <a:lnTo>
                      <a:pt x="207212" y="415581"/>
                    </a:lnTo>
                    <a:close/>
                    <a:moveTo>
                      <a:pt x="188062" y="249096"/>
                    </a:moveTo>
                    <a:lnTo>
                      <a:pt x="221678" y="282455"/>
                    </a:lnTo>
                    <a:lnTo>
                      <a:pt x="207836" y="381806"/>
                    </a:lnTo>
                    <a:lnTo>
                      <a:pt x="223551" y="386171"/>
                    </a:lnTo>
                    <a:lnTo>
                      <a:pt x="239370" y="381806"/>
                    </a:lnTo>
                    <a:lnTo>
                      <a:pt x="225529" y="282455"/>
                    </a:lnTo>
                    <a:lnTo>
                      <a:pt x="259040" y="249096"/>
                    </a:lnTo>
                    <a:lnTo>
                      <a:pt x="279959" y="266659"/>
                    </a:lnTo>
                    <a:lnTo>
                      <a:pt x="323462" y="286716"/>
                    </a:lnTo>
                    <a:cubicBezTo>
                      <a:pt x="324711" y="287236"/>
                      <a:pt x="328562" y="289107"/>
                      <a:pt x="329290" y="289522"/>
                    </a:cubicBezTo>
                    <a:cubicBezTo>
                      <a:pt x="369255" y="311554"/>
                      <a:pt x="387988" y="348966"/>
                      <a:pt x="404432" y="381910"/>
                    </a:cubicBezTo>
                    <a:cubicBezTo>
                      <a:pt x="404432" y="381910"/>
                      <a:pt x="446998" y="462035"/>
                      <a:pt x="446998" y="535509"/>
                    </a:cubicBezTo>
                    <a:cubicBezTo>
                      <a:pt x="446998" y="536340"/>
                      <a:pt x="447102" y="537276"/>
                      <a:pt x="447102" y="538107"/>
                    </a:cubicBezTo>
                    <a:cubicBezTo>
                      <a:pt x="447102" y="562113"/>
                      <a:pt x="426392" y="581547"/>
                      <a:pt x="400789" y="581547"/>
                    </a:cubicBezTo>
                    <a:cubicBezTo>
                      <a:pt x="398916" y="581547"/>
                      <a:pt x="397147" y="581443"/>
                      <a:pt x="395273" y="581131"/>
                    </a:cubicBezTo>
                    <a:cubicBezTo>
                      <a:pt x="382368" y="579157"/>
                      <a:pt x="371232" y="575104"/>
                      <a:pt x="361241" y="569908"/>
                    </a:cubicBezTo>
                    <a:lnTo>
                      <a:pt x="227922" y="606593"/>
                    </a:lnTo>
                    <a:cubicBezTo>
                      <a:pt x="227610" y="606696"/>
                      <a:pt x="227298" y="606800"/>
                      <a:pt x="226882" y="606800"/>
                    </a:cubicBezTo>
                    <a:cubicBezTo>
                      <a:pt x="226569" y="606904"/>
                      <a:pt x="226257" y="607008"/>
                      <a:pt x="225945" y="607008"/>
                    </a:cubicBezTo>
                    <a:cubicBezTo>
                      <a:pt x="225216" y="607112"/>
                      <a:pt x="224384" y="607216"/>
                      <a:pt x="223551" y="607216"/>
                    </a:cubicBezTo>
                    <a:cubicBezTo>
                      <a:pt x="222823" y="607216"/>
                      <a:pt x="221990" y="607112"/>
                      <a:pt x="221158" y="607008"/>
                    </a:cubicBezTo>
                    <a:cubicBezTo>
                      <a:pt x="220949" y="607008"/>
                      <a:pt x="220637" y="606904"/>
                      <a:pt x="220429" y="606800"/>
                    </a:cubicBezTo>
                    <a:lnTo>
                      <a:pt x="220221" y="606800"/>
                    </a:lnTo>
                    <a:cubicBezTo>
                      <a:pt x="219909" y="606800"/>
                      <a:pt x="219596" y="606696"/>
                      <a:pt x="219180" y="606593"/>
                    </a:cubicBezTo>
                    <a:lnTo>
                      <a:pt x="85861" y="569908"/>
                    </a:lnTo>
                    <a:cubicBezTo>
                      <a:pt x="75870" y="575104"/>
                      <a:pt x="64838" y="579157"/>
                      <a:pt x="51933" y="581131"/>
                    </a:cubicBezTo>
                    <a:cubicBezTo>
                      <a:pt x="50059" y="581443"/>
                      <a:pt x="48186" y="581547"/>
                      <a:pt x="46313" y="581547"/>
                    </a:cubicBezTo>
                    <a:cubicBezTo>
                      <a:pt x="20815" y="581547"/>
                      <a:pt x="0" y="562113"/>
                      <a:pt x="0" y="538107"/>
                    </a:cubicBezTo>
                    <a:cubicBezTo>
                      <a:pt x="0" y="537276"/>
                      <a:pt x="104" y="536340"/>
                      <a:pt x="104" y="535509"/>
                    </a:cubicBezTo>
                    <a:cubicBezTo>
                      <a:pt x="7077" y="454553"/>
                      <a:pt x="42670" y="381910"/>
                      <a:pt x="42670" y="381910"/>
                    </a:cubicBezTo>
                    <a:cubicBezTo>
                      <a:pt x="59218" y="348966"/>
                      <a:pt x="77847" y="311554"/>
                      <a:pt x="117916" y="289522"/>
                    </a:cubicBezTo>
                    <a:cubicBezTo>
                      <a:pt x="118644" y="289107"/>
                      <a:pt x="122495" y="287236"/>
                      <a:pt x="123744" y="286716"/>
                    </a:cubicBezTo>
                    <a:lnTo>
                      <a:pt x="167247" y="266659"/>
                    </a:lnTo>
                    <a:close/>
                    <a:moveTo>
                      <a:pt x="184672" y="89514"/>
                    </a:moveTo>
                    <a:cubicBezTo>
                      <a:pt x="164816" y="87682"/>
                      <a:pt x="141265" y="98256"/>
                      <a:pt x="144544" y="125639"/>
                    </a:cubicBezTo>
                    <a:cubicBezTo>
                      <a:pt x="150581" y="176248"/>
                      <a:pt x="180352" y="226753"/>
                      <a:pt x="223551" y="226753"/>
                    </a:cubicBezTo>
                    <a:cubicBezTo>
                      <a:pt x="264773" y="226753"/>
                      <a:pt x="302247" y="165960"/>
                      <a:pt x="302663" y="125639"/>
                    </a:cubicBezTo>
                    <a:cubicBezTo>
                      <a:pt x="303392" y="58403"/>
                      <a:pt x="256445" y="133537"/>
                      <a:pt x="202628" y="127822"/>
                    </a:cubicBezTo>
                    <a:cubicBezTo>
                      <a:pt x="220689" y="105583"/>
                      <a:pt x="204528" y="91346"/>
                      <a:pt x="184672" y="89514"/>
                    </a:cubicBezTo>
                    <a:close/>
                    <a:moveTo>
                      <a:pt x="223551" y="0"/>
                    </a:moveTo>
                    <a:cubicBezTo>
                      <a:pt x="297875" y="0"/>
                      <a:pt x="328270" y="38243"/>
                      <a:pt x="327646" y="102153"/>
                    </a:cubicBezTo>
                    <a:cubicBezTo>
                      <a:pt x="326709" y="194226"/>
                      <a:pt x="267583" y="249096"/>
                      <a:pt x="223551" y="249096"/>
                    </a:cubicBezTo>
                    <a:cubicBezTo>
                      <a:pt x="172025" y="249096"/>
                      <a:pt x="120498" y="194226"/>
                      <a:pt x="119457" y="102153"/>
                    </a:cubicBezTo>
                    <a:cubicBezTo>
                      <a:pt x="118832" y="38243"/>
                      <a:pt x="149332" y="0"/>
                      <a:pt x="2235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îṩ1iďê"/>
            <p:cNvSpPr/>
            <p:nvPr/>
          </p:nvSpPr>
          <p:spPr bwMode="auto">
            <a:xfrm>
              <a:off x="4923923" y="3182112"/>
              <a:ext cx="2348817" cy="89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3405" y="402455"/>
            <a:ext cx="3364428" cy="645843"/>
            <a:chOff x="589472" y="390880"/>
            <a:chExt cx="3364428" cy="645843"/>
          </a:xfrm>
        </p:grpSpPr>
        <p:sp>
          <p:nvSpPr>
            <p:cNvPr id="32" name="işlîḓè"/>
            <p:cNvSpPr/>
            <p:nvPr/>
          </p:nvSpPr>
          <p:spPr bwMode="auto">
            <a:xfrm>
              <a:off x="589472" y="471610"/>
              <a:ext cx="3364428" cy="484381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850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           工作思路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33" name="iṣ1ïḑê"/>
            <p:cNvSpPr/>
            <p:nvPr/>
          </p:nvSpPr>
          <p:spPr bwMode="auto">
            <a:xfrm>
              <a:off x="775243" y="390880"/>
              <a:ext cx="645841" cy="645843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ï$ļiḋê"/>
          <p:cNvSpPr/>
          <p:nvPr/>
        </p:nvSpPr>
        <p:spPr bwMode="auto">
          <a:xfrm>
            <a:off x="4904" y="-28222"/>
            <a:ext cx="12182588" cy="4394200"/>
          </a:xfrm>
          <a:custGeom>
            <a:avLst/>
            <a:gdLst>
              <a:gd name="connsiteX0" fmla="*/ 0 w 12182588"/>
              <a:gd name="connsiteY0" fmla="*/ 0 h 4394200"/>
              <a:gd name="connsiteX1" fmla="*/ 12182588 w 12182588"/>
              <a:gd name="connsiteY1" fmla="*/ 0 h 4394200"/>
              <a:gd name="connsiteX2" fmla="*/ 12170099 w 12182588"/>
              <a:gd name="connsiteY2" fmla="*/ 246418 h 4394200"/>
              <a:gd name="connsiteX3" fmla="*/ 8468731 w 12182588"/>
              <a:gd name="connsiteY3" fmla="*/ 4039144 h 4394200"/>
              <a:gd name="connsiteX4" fmla="*/ 3698990 w 12182588"/>
              <a:gd name="connsiteY4" fmla="*/ 4034621 h 4394200"/>
              <a:gd name="connsiteX5" fmla="*/ 10265 w 12182588"/>
              <a:gd name="connsiteY5" fmla="*/ 228043 h 439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2588" h="4394200">
                <a:moveTo>
                  <a:pt x="0" y="0"/>
                </a:moveTo>
                <a:lnTo>
                  <a:pt x="12182588" y="0"/>
                </a:lnTo>
                <a:lnTo>
                  <a:pt x="12170099" y="246418"/>
                </a:lnTo>
                <a:cubicBezTo>
                  <a:pt x="12000971" y="1910948"/>
                  <a:pt x="10581911" y="3380873"/>
                  <a:pt x="8468731" y="4039144"/>
                </a:cubicBezTo>
                <a:cubicBezTo>
                  <a:pt x="6943972" y="4514118"/>
                  <a:pt x="5222080" y="4512485"/>
                  <a:pt x="3698990" y="4034621"/>
                </a:cubicBezTo>
                <a:cubicBezTo>
                  <a:pt x="1584989" y="3371361"/>
                  <a:pt x="170318" y="1895488"/>
                  <a:pt x="10265" y="228043"/>
                </a:cubicBez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1" name="iṣḷîḍê"/>
          <p:cNvGrpSpPr/>
          <p:nvPr/>
        </p:nvGrpSpPr>
        <p:grpSpPr>
          <a:xfrm>
            <a:off x="4118769" y="4966125"/>
            <a:ext cx="3954462" cy="82961"/>
            <a:chOff x="-1348120" y="5777968"/>
            <a:chExt cx="9361040" cy="187524"/>
          </a:xfrm>
        </p:grpSpPr>
        <p:sp>
          <p:nvSpPr>
            <p:cNvPr id="79" name="îSļíḓe"/>
            <p:cNvSpPr/>
            <p:nvPr/>
          </p:nvSpPr>
          <p:spPr>
            <a:xfrm flipV="1">
              <a:off x="-1348120" y="5928916"/>
              <a:ext cx="9361040" cy="36576"/>
            </a:xfrm>
            <a:prstGeom prst="trapezoid">
              <a:avLst>
                <a:gd name="adj" fmla="val 814192"/>
              </a:avLst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9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íśḻiďè"/>
            <p:cNvSpPr/>
            <p:nvPr/>
          </p:nvSpPr>
          <p:spPr>
            <a:xfrm>
              <a:off x="-1348120" y="5777968"/>
              <a:ext cx="9361040" cy="15109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9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îṣḷïḓê"/>
          <p:cNvGrpSpPr/>
          <p:nvPr/>
        </p:nvGrpSpPr>
        <p:grpSpPr>
          <a:xfrm>
            <a:off x="4455604" y="2862519"/>
            <a:ext cx="3280792" cy="2079311"/>
            <a:chOff x="-375492" y="1139528"/>
            <a:chExt cx="7415785" cy="4700016"/>
          </a:xfrm>
        </p:grpSpPr>
        <p:grpSp>
          <p:nvGrpSpPr>
            <p:cNvPr id="74" name="î$ľídê"/>
            <p:cNvGrpSpPr/>
            <p:nvPr/>
          </p:nvGrpSpPr>
          <p:grpSpPr>
            <a:xfrm>
              <a:off x="-375492" y="1139528"/>
              <a:ext cx="7415785" cy="4700016"/>
              <a:chOff x="-375492" y="1139528"/>
              <a:chExt cx="7415785" cy="4700016"/>
            </a:xfrm>
          </p:grpSpPr>
          <p:sp>
            <p:nvSpPr>
              <p:cNvPr id="76" name="íšḻîḑé"/>
              <p:cNvSpPr/>
              <p:nvPr/>
            </p:nvSpPr>
            <p:spPr>
              <a:xfrm>
                <a:off x="-375492" y="1139528"/>
                <a:ext cx="7415784" cy="4700016"/>
              </a:xfrm>
              <a:custGeom>
                <a:avLst/>
                <a:gdLst>
                  <a:gd name="connsiteX0" fmla="*/ 224028 w 7415784"/>
                  <a:gd name="connsiteY0" fmla="*/ 269748 h 4700016"/>
                  <a:gd name="connsiteX1" fmla="*/ 224028 w 7415784"/>
                  <a:gd name="connsiteY1" fmla="*/ 4430268 h 4700016"/>
                  <a:gd name="connsiteX2" fmla="*/ 7191756 w 7415784"/>
                  <a:gd name="connsiteY2" fmla="*/ 4430268 h 4700016"/>
                  <a:gd name="connsiteX3" fmla="*/ 7191756 w 7415784"/>
                  <a:gd name="connsiteY3" fmla="*/ 269748 h 4700016"/>
                  <a:gd name="connsiteX4" fmla="*/ 266867 w 7415784"/>
                  <a:gd name="connsiteY4" fmla="*/ 0 h 4700016"/>
                  <a:gd name="connsiteX5" fmla="*/ 7148917 w 7415784"/>
                  <a:gd name="connsiteY5" fmla="*/ 0 h 4700016"/>
                  <a:gd name="connsiteX6" fmla="*/ 7415784 w 7415784"/>
                  <a:gd name="connsiteY6" fmla="*/ 266867 h 4700016"/>
                  <a:gd name="connsiteX7" fmla="*/ 7415784 w 7415784"/>
                  <a:gd name="connsiteY7" fmla="*/ 4433149 h 4700016"/>
                  <a:gd name="connsiteX8" fmla="*/ 7148917 w 7415784"/>
                  <a:gd name="connsiteY8" fmla="*/ 4700016 h 4700016"/>
                  <a:gd name="connsiteX9" fmla="*/ 266867 w 7415784"/>
                  <a:gd name="connsiteY9" fmla="*/ 4700016 h 4700016"/>
                  <a:gd name="connsiteX10" fmla="*/ 0 w 7415784"/>
                  <a:gd name="connsiteY10" fmla="*/ 4433149 h 4700016"/>
                  <a:gd name="connsiteX11" fmla="*/ 0 w 7415784"/>
                  <a:gd name="connsiteY11" fmla="*/ 266867 h 4700016"/>
                  <a:gd name="connsiteX12" fmla="*/ 266867 w 7415784"/>
                  <a:gd name="connsiteY12" fmla="*/ 0 h 470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15784" h="4700016">
                    <a:moveTo>
                      <a:pt x="224028" y="269748"/>
                    </a:moveTo>
                    <a:lnTo>
                      <a:pt x="224028" y="4430268"/>
                    </a:lnTo>
                    <a:lnTo>
                      <a:pt x="7191756" y="4430268"/>
                    </a:lnTo>
                    <a:lnTo>
                      <a:pt x="7191756" y="269748"/>
                    </a:lnTo>
                    <a:close/>
                    <a:moveTo>
                      <a:pt x="266867" y="0"/>
                    </a:moveTo>
                    <a:lnTo>
                      <a:pt x="7148917" y="0"/>
                    </a:lnTo>
                    <a:cubicBezTo>
                      <a:pt x="7296304" y="0"/>
                      <a:pt x="7415784" y="119480"/>
                      <a:pt x="7415784" y="266867"/>
                    </a:cubicBezTo>
                    <a:lnTo>
                      <a:pt x="7415784" y="4433149"/>
                    </a:lnTo>
                    <a:cubicBezTo>
                      <a:pt x="7415784" y="4580536"/>
                      <a:pt x="7296304" y="4700016"/>
                      <a:pt x="7148917" y="4700016"/>
                    </a:cubicBezTo>
                    <a:lnTo>
                      <a:pt x="266867" y="4700016"/>
                    </a:lnTo>
                    <a:cubicBezTo>
                      <a:pt x="119480" y="4700016"/>
                      <a:pt x="0" y="4580536"/>
                      <a:pt x="0" y="4433149"/>
                    </a:cubicBezTo>
                    <a:lnTo>
                      <a:pt x="0" y="266867"/>
                    </a:lnTo>
                    <a:cubicBezTo>
                      <a:pt x="0" y="119480"/>
                      <a:pt x="119480" y="0"/>
                      <a:pt x="26686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9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ísḻîḍé"/>
              <p:cNvSpPr/>
              <p:nvPr/>
            </p:nvSpPr>
            <p:spPr>
              <a:xfrm>
                <a:off x="-358011" y="1160080"/>
                <a:ext cx="7380820" cy="4658913"/>
              </a:xfrm>
              <a:custGeom>
                <a:avLst/>
                <a:gdLst>
                  <a:gd name="connsiteX0" fmla="*/ 252028 w 7380820"/>
                  <a:gd name="connsiteY0" fmla="*/ 295230 h 4658912"/>
                  <a:gd name="connsiteX1" fmla="*/ 252028 w 7380820"/>
                  <a:gd name="connsiteY1" fmla="*/ 4363682 h 4658912"/>
                  <a:gd name="connsiteX2" fmla="*/ 7128792 w 7380820"/>
                  <a:gd name="connsiteY2" fmla="*/ 4363682 h 4658912"/>
                  <a:gd name="connsiteX3" fmla="*/ 7128792 w 7380820"/>
                  <a:gd name="connsiteY3" fmla="*/ 295230 h 4658912"/>
                  <a:gd name="connsiteX4" fmla="*/ 264533 w 7380820"/>
                  <a:gd name="connsiteY4" fmla="*/ 0 h 4658912"/>
                  <a:gd name="connsiteX5" fmla="*/ 7116287 w 7380820"/>
                  <a:gd name="connsiteY5" fmla="*/ 0 h 4658912"/>
                  <a:gd name="connsiteX6" fmla="*/ 7380820 w 7380820"/>
                  <a:gd name="connsiteY6" fmla="*/ 264533 h 4658912"/>
                  <a:gd name="connsiteX7" fmla="*/ 7380820 w 7380820"/>
                  <a:gd name="connsiteY7" fmla="*/ 4394379 h 4658912"/>
                  <a:gd name="connsiteX8" fmla="*/ 7116287 w 7380820"/>
                  <a:gd name="connsiteY8" fmla="*/ 4658912 h 4658912"/>
                  <a:gd name="connsiteX9" fmla="*/ 264533 w 7380820"/>
                  <a:gd name="connsiteY9" fmla="*/ 4658912 h 4658912"/>
                  <a:gd name="connsiteX10" fmla="*/ 0 w 7380820"/>
                  <a:gd name="connsiteY10" fmla="*/ 4394379 h 4658912"/>
                  <a:gd name="connsiteX11" fmla="*/ 0 w 7380820"/>
                  <a:gd name="connsiteY11" fmla="*/ 264533 h 4658912"/>
                  <a:gd name="connsiteX12" fmla="*/ 264533 w 7380820"/>
                  <a:gd name="connsiteY12" fmla="*/ 0 h 465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80820" h="4658912">
                    <a:moveTo>
                      <a:pt x="252028" y="295230"/>
                    </a:moveTo>
                    <a:lnTo>
                      <a:pt x="252028" y="4363682"/>
                    </a:lnTo>
                    <a:lnTo>
                      <a:pt x="7128792" y="4363682"/>
                    </a:lnTo>
                    <a:lnTo>
                      <a:pt x="7128792" y="295230"/>
                    </a:lnTo>
                    <a:close/>
                    <a:moveTo>
                      <a:pt x="264533" y="0"/>
                    </a:moveTo>
                    <a:lnTo>
                      <a:pt x="7116287" y="0"/>
                    </a:lnTo>
                    <a:cubicBezTo>
                      <a:pt x="7262385" y="0"/>
                      <a:pt x="7380820" y="118435"/>
                      <a:pt x="7380820" y="264533"/>
                    </a:cubicBezTo>
                    <a:lnTo>
                      <a:pt x="7380820" y="4394379"/>
                    </a:lnTo>
                    <a:cubicBezTo>
                      <a:pt x="7380820" y="4540477"/>
                      <a:pt x="7262385" y="4658912"/>
                      <a:pt x="7116287" y="4658912"/>
                    </a:cubicBezTo>
                    <a:lnTo>
                      <a:pt x="264533" y="4658912"/>
                    </a:lnTo>
                    <a:cubicBezTo>
                      <a:pt x="118435" y="4658912"/>
                      <a:pt x="0" y="4540477"/>
                      <a:pt x="0" y="4394379"/>
                    </a:cubicBezTo>
                    <a:lnTo>
                      <a:pt x="0" y="264533"/>
                    </a:lnTo>
                    <a:cubicBezTo>
                      <a:pt x="0" y="118435"/>
                      <a:pt x="118435" y="0"/>
                      <a:pt x="2645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9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ïş1iḋé" hidden="1"/>
              <p:cNvSpPr/>
              <p:nvPr/>
            </p:nvSpPr>
            <p:spPr>
              <a:xfrm>
                <a:off x="4509683" y="1139528"/>
                <a:ext cx="2530610" cy="4700016"/>
              </a:xfrm>
              <a:custGeom>
                <a:avLst/>
                <a:gdLst>
                  <a:gd name="connsiteX0" fmla="*/ 0 w 2530610"/>
                  <a:gd name="connsiteY0" fmla="*/ 0 h 4700016"/>
                  <a:gd name="connsiteX1" fmla="*/ 2263743 w 2530610"/>
                  <a:gd name="connsiteY1" fmla="*/ 0 h 4700016"/>
                  <a:gd name="connsiteX2" fmla="*/ 2530610 w 2530610"/>
                  <a:gd name="connsiteY2" fmla="*/ 266867 h 4700016"/>
                  <a:gd name="connsiteX3" fmla="*/ 2530610 w 2530610"/>
                  <a:gd name="connsiteY3" fmla="*/ 4433149 h 4700016"/>
                  <a:gd name="connsiteX4" fmla="*/ 2263743 w 2530610"/>
                  <a:gd name="connsiteY4" fmla="*/ 4700016 h 4700016"/>
                  <a:gd name="connsiteX5" fmla="*/ 1961175 w 2530610"/>
                  <a:gd name="connsiteY5" fmla="*/ 4700016 h 470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0610" h="4700016">
                    <a:moveTo>
                      <a:pt x="0" y="0"/>
                    </a:moveTo>
                    <a:lnTo>
                      <a:pt x="2263743" y="0"/>
                    </a:lnTo>
                    <a:cubicBezTo>
                      <a:pt x="2411130" y="0"/>
                      <a:pt x="2530610" y="119480"/>
                      <a:pt x="2530610" y="266867"/>
                    </a:cubicBezTo>
                    <a:lnTo>
                      <a:pt x="2530610" y="4433149"/>
                    </a:lnTo>
                    <a:cubicBezTo>
                      <a:pt x="2530610" y="4580536"/>
                      <a:pt x="2411130" y="4700016"/>
                      <a:pt x="2263743" y="4700016"/>
                    </a:cubicBezTo>
                    <a:lnTo>
                      <a:pt x="1961175" y="4700016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9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5" name="íṥļïḋe"/>
            <p:cNvSpPr/>
            <p:nvPr/>
          </p:nvSpPr>
          <p:spPr>
            <a:xfrm>
              <a:off x="3260392" y="1241052"/>
              <a:ext cx="144016" cy="144016"/>
            </a:xfrm>
            <a:prstGeom prst="ellipse">
              <a:avLst/>
            </a:prstGeom>
            <a:gradFill flip="none" rotWithShape="1">
              <a:gsLst>
                <a:gs pos="17000">
                  <a:schemeClr val="tx1"/>
                </a:gs>
                <a:gs pos="34000">
                  <a:srgbClr val="000000">
                    <a:lumMod val="84000"/>
                    <a:lumOff val="16000"/>
                  </a:srgbClr>
                </a:gs>
                <a:gs pos="100000">
                  <a:schemeClr val="bg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9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ïśļiḑê"/>
          <p:cNvSpPr/>
          <p:nvPr/>
        </p:nvSpPr>
        <p:spPr bwMode="auto">
          <a:xfrm>
            <a:off x="4118769" y="5139000"/>
            <a:ext cx="3954462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íṩḷîḓé"/>
          <p:cNvSpPr txBox="1"/>
          <p:nvPr/>
        </p:nvSpPr>
        <p:spPr bwMode="auto">
          <a:xfrm>
            <a:off x="3625950" y="5248534"/>
            <a:ext cx="494505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改进方法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íŝ1ïďe"/>
          <p:cNvSpPr/>
          <p:nvPr/>
        </p:nvSpPr>
        <p:spPr bwMode="auto">
          <a:xfrm>
            <a:off x="3625950" y="5690340"/>
            <a:ext cx="4945050" cy="4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</a:p>
        </p:txBody>
      </p:sp>
      <p:grpSp>
        <p:nvGrpSpPr>
          <p:cNvPr id="61" name="íşḷíḋè"/>
          <p:cNvGrpSpPr/>
          <p:nvPr/>
        </p:nvGrpSpPr>
        <p:grpSpPr>
          <a:xfrm>
            <a:off x="1156875" y="2365226"/>
            <a:ext cx="1238250" cy="1238250"/>
            <a:chOff x="4498403" y="2983026"/>
            <a:chExt cx="914400" cy="914400"/>
          </a:xfrm>
        </p:grpSpPr>
        <p:sp>
          <p:nvSpPr>
            <p:cNvPr id="69" name="íš1iḍé"/>
            <p:cNvSpPr/>
            <p:nvPr/>
          </p:nvSpPr>
          <p:spPr>
            <a:xfrm>
              <a:off x="4498403" y="2983026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íšḷídé"/>
            <p:cNvSpPr/>
            <p:nvPr/>
          </p:nvSpPr>
          <p:spPr bwMode="auto">
            <a:xfrm>
              <a:off x="4766103" y="3218410"/>
              <a:ext cx="378999" cy="443632"/>
            </a:xfrm>
            <a:custGeom>
              <a:avLst/>
              <a:gdLst>
                <a:gd name="T0" fmla="*/ 3460 w 8881"/>
                <a:gd name="T1" fmla="*/ 678 h 10396"/>
                <a:gd name="T2" fmla="*/ 1940 w 8881"/>
                <a:gd name="T3" fmla="*/ 0 h 10396"/>
                <a:gd name="T4" fmla="*/ 1261 w 8881"/>
                <a:gd name="T5" fmla="*/ 3217 h 10396"/>
                <a:gd name="T6" fmla="*/ 0 w 8881"/>
                <a:gd name="T7" fmla="*/ 9717 h 10396"/>
                <a:gd name="T8" fmla="*/ 4041 w 8881"/>
                <a:gd name="T9" fmla="*/ 10396 h 10396"/>
                <a:gd name="T10" fmla="*/ 4720 w 8881"/>
                <a:gd name="T11" fmla="*/ 5302 h 10396"/>
                <a:gd name="T12" fmla="*/ 1940 w 8881"/>
                <a:gd name="T13" fmla="*/ 516 h 10396"/>
                <a:gd name="T14" fmla="*/ 2943 w 8881"/>
                <a:gd name="T15" fmla="*/ 677 h 10396"/>
                <a:gd name="T16" fmla="*/ 1779 w 8881"/>
                <a:gd name="T17" fmla="*/ 1081 h 10396"/>
                <a:gd name="T18" fmla="*/ 1940 w 8881"/>
                <a:gd name="T19" fmla="*/ 516 h 10396"/>
                <a:gd name="T20" fmla="*/ 679 w 8881"/>
                <a:gd name="T21" fmla="*/ 9878 h 10396"/>
                <a:gd name="T22" fmla="*/ 518 w 8881"/>
                <a:gd name="T23" fmla="*/ 5302 h 10396"/>
                <a:gd name="T24" fmla="*/ 1779 w 8881"/>
                <a:gd name="T25" fmla="*/ 3258 h 10396"/>
                <a:gd name="T26" fmla="*/ 2943 w 8881"/>
                <a:gd name="T27" fmla="*/ 1600 h 10396"/>
                <a:gd name="T28" fmla="*/ 3191 w 8881"/>
                <a:gd name="T29" fmla="*/ 3660 h 10396"/>
                <a:gd name="T30" fmla="*/ 3026 w 8881"/>
                <a:gd name="T31" fmla="*/ 4938 h 10396"/>
                <a:gd name="T32" fmla="*/ 2523 w 8881"/>
                <a:gd name="T33" fmla="*/ 8105 h 10396"/>
                <a:gd name="T34" fmla="*/ 4204 w 8881"/>
                <a:gd name="T35" fmla="*/ 8608 h 10396"/>
                <a:gd name="T36" fmla="*/ 4041 w 8881"/>
                <a:gd name="T37" fmla="*/ 9878 h 10396"/>
                <a:gd name="T38" fmla="*/ 4204 w 8881"/>
                <a:gd name="T39" fmla="*/ 8091 h 10396"/>
                <a:gd name="T40" fmla="*/ 3040 w 8881"/>
                <a:gd name="T41" fmla="*/ 5456 h 10396"/>
                <a:gd name="T42" fmla="*/ 8363 w 8881"/>
                <a:gd name="T43" fmla="*/ 5416 h 10396"/>
                <a:gd name="T44" fmla="*/ 5368 w 8881"/>
                <a:gd name="T45" fmla="*/ 5933 h 10396"/>
                <a:gd name="T46" fmla="*/ 6144 w 8881"/>
                <a:gd name="T47" fmla="*/ 10202 h 10396"/>
                <a:gd name="T48" fmla="*/ 8621 w 8881"/>
                <a:gd name="T49" fmla="*/ 9695 h 10396"/>
                <a:gd name="T50" fmla="*/ 8881 w 8881"/>
                <a:gd name="T51" fmla="*/ 5933 h 10396"/>
                <a:gd name="T52" fmla="*/ 8105 w 8881"/>
                <a:gd name="T53" fmla="*/ 9666 h 10396"/>
                <a:gd name="T54" fmla="*/ 6144 w 8881"/>
                <a:gd name="T55" fmla="*/ 9683 h 10396"/>
                <a:gd name="T56" fmla="*/ 8363 w 8881"/>
                <a:gd name="T57" fmla="*/ 5932 h 10396"/>
                <a:gd name="T58" fmla="*/ 6403 w 8881"/>
                <a:gd name="T59" fmla="*/ 8666 h 10396"/>
                <a:gd name="T60" fmla="*/ 6676 w 8881"/>
                <a:gd name="T61" fmla="*/ 8908 h 10396"/>
                <a:gd name="T62" fmla="*/ 6790 w 8881"/>
                <a:gd name="T63" fmla="*/ 6565 h 10396"/>
                <a:gd name="T64" fmla="*/ 6274 w 8881"/>
                <a:gd name="T65" fmla="*/ 6596 h 10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81" h="10396">
                  <a:moveTo>
                    <a:pt x="3460" y="3216"/>
                  </a:moveTo>
                  <a:lnTo>
                    <a:pt x="3460" y="678"/>
                  </a:lnTo>
                  <a:cubicBezTo>
                    <a:pt x="3460" y="303"/>
                    <a:pt x="3155" y="0"/>
                    <a:pt x="2781" y="0"/>
                  </a:cubicBezTo>
                  <a:lnTo>
                    <a:pt x="1940" y="0"/>
                  </a:lnTo>
                  <a:cubicBezTo>
                    <a:pt x="1565" y="0"/>
                    <a:pt x="1261" y="305"/>
                    <a:pt x="1261" y="678"/>
                  </a:cubicBezTo>
                  <a:lnTo>
                    <a:pt x="1261" y="3217"/>
                  </a:lnTo>
                  <a:cubicBezTo>
                    <a:pt x="482" y="3630"/>
                    <a:pt x="0" y="4426"/>
                    <a:pt x="0" y="5303"/>
                  </a:cubicBezTo>
                  <a:lnTo>
                    <a:pt x="0" y="9717"/>
                  </a:lnTo>
                  <a:cubicBezTo>
                    <a:pt x="0" y="10092"/>
                    <a:pt x="305" y="10396"/>
                    <a:pt x="679" y="10396"/>
                  </a:cubicBezTo>
                  <a:lnTo>
                    <a:pt x="4041" y="10396"/>
                  </a:lnTo>
                  <a:cubicBezTo>
                    <a:pt x="4416" y="10396"/>
                    <a:pt x="4720" y="10091"/>
                    <a:pt x="4720" y="9717"/>
                  </a:cubicBezTo>
                  <a:lnTo>
                    <a:pt x="4720" y="5302"/>
                  </a:lnTo>
                  <a:cubicBezTo>
                    <a:pt x="4721" y="4425"/>
                    <a:pt x="4239" y="3628"/>
                    <a:pt x="3460" y="3216"/>
                  </a:cubicBezTo>
                  <a:close/>
                  <a:moveTo>
                    <a:pt x="1940" y="516"/>
                  </a:moveTo>
                  <a:lnTo>
                    <a:pt x="2781" y="516"/>
                  </a:lnTo>
                  <a:cubicBezTo>
                    <a:pt x="2869" y="516"/>
                    <a:pt x="2943" y="590"/>
                    <a:pt x="2943" y="677"/>
                  </a:cubicBezTo>
                  <a:lnTo>
                    <a:pt x="2943" y="1081"/>
                  </a:lnTo>
                  <a:lnTo>
                    <a:pt x="1779" y="1081"/>
                  </a:lnTo>
                  <a:lnTo>
                    <a:pt x="1779" y="677"/>
                  </a:lnTo>
                  <a:cubicBezTo>
                    <a:pt x="1779" y="591"/>
                    <a:pt x="1853" y="516"/>
                    <a:pt x="1940" y="516"/>
                  </a:cubicBezTo>
                  <a:close/>
                  <a:moveTo>
                    <a:pt x="4041" y="9878"/>
                  </a:moveTo>
                  <a:lnTo>
                    <a:pt x="679" y="9878"/>
                  </a:lnTo>
                  <a:cubicBezTo>
                    <a:pt x="591" y="9878"/>
                    <a:pt x="518" y="9805"/>
                    <a:pt x="518" y="9717"/>
                  </a:cubicBezTo>
                  <a:lnTo>
                    <a:pt x="518" y="5302"/>
                  </a:lnTo>
                  <a:cubicBezTo>
                    <a:pt x="518" y="4607"/>
                    <a:pt x="905" y="3978"/>
                    <a:pt x="1530" y="3660"/>
                  </a:cubicBezTo>
                  <a:cubicBezTo>
                    <a:pt x="1684" y="3581"/>
                    <a:pt x="1779" y="3427"/>
                    <a:pt x="1779" y="3258"/>
                  </a:cubicBezTo>
                  <a:lnTo>
                    <a:pt x="1779" y="1600"/>
                  </a:lnTo>
                  <a:lnTo>
                    <a:pt x="2943" y="1600"/>
                  </a:lnTo>
                  <a:lnTo>
                    <a:pt x="2943" y="3258"/>
                  </a:lnTo>
                  <a:cubicBezTo>
                    <a:pt x="2943" y="3427"/>
                    <a:pt x="3038" y="3581"/>
                    <a:pt x="3191" y="3660"/>
                  </a:cubicBezTo>
                  <a:cubicBezTo>
                    <a:pt x="3704" y="3921"/>
                    <a:pt x="4058" y="4393"/>
                    <a:pt x="4168" y="4938"/>
                  </a:cubicBezTo>
                  <a:lnTo>
                    <a:pt x="3026" y="4938"/>
                  </a:lnTo>
                  <a:cubicBezTo>
                    <a:pt x="2749" y="4938"/>
                    <a:pt x="2523" y="5165"/>
                    <a:pt x="2523" y="5442"/>
                  </a:cubicBezTo>
                  <a:lnTo>
                    <a:pt x="2523" y="8105"/>
                  </a:lnTo>
                  <a:cubicBezTo>
                    <a:pt x="2523" y="8382"/>
                    <a:pt x="2749" y="8608"/>
                    <a:pt x="3026" y="8608"/>
                  </a:cubicBezTo>
                  <a:lnTo>
                    <a:pt x="4204" y="8608"/>
                  </a:lnTo>
                  <a:lnTo>
                    <a:pt x="4204" y="9716"/>
                  </a:lnTo>
                  <a:cubicBezTo>
                    <a:pt x="4204" y="9805"/>
                    <a:pt x="4130" y="9878"/>
                    <a:pt x="4041" y="9878"/>
                  </a:cubicBezTo>
                  <a:close/>
                  <a:moveTo>
                    <a:pt x="4204" y="5456"/>
                  </a:moveTo>
                  <a:lnTo>
                    <a:pt x="4204" y="8091"/>
                  </a:lnTo>
                  <a:lnTo>
                    <a:pt x="3040" y="8091"/>
                  </a:lnTo>
                  <a:lnTo>
                    <a:pt x="3040" y="5456"/>
                  </a:lnTo>
                  <a:lnTo>
                    <a:pt x="4204" y="5456"/>
                  </a:lnTo>
                  <a:close/>
                  <a:moveTo>
                    <a:pt x="8363" y="5416"/>
                  </a:moveTo>
                  <a:lnTo>
                    <a:pt x="5885" y="5416"/>
                  </a:lnTo>
                  <a:cubicBezTo>
                    <a:pt x="5600" y="5416"/>
                    <a:pt x="5368" y="5648"/>
                    <a:pt x="5368" y="5933"/>
                  </a:cubicBezTo>
                  <a:lnTo>
                    <a:pt x="5626" y="9695"/>
                  </a:lnTo>
                  <a:cubicBezTo>
                    <a:pt x="5631" y="9975"/>
                    <a:pt x="5861" y="10202"/>
                    <a:pt x="6144" y="10202"/>
                  </a:cubicBezTo>
                  <a:lnTo>
                    <a:pt x="8104" y="10202"/>
                  </a:lnTo>
                  <a:cubicBezTo>
                    <a:pt x="8385" y="10202"/>
                    <a:pt x="8615" y="9976"/>
                    <a:pt x="8621" y="9695"/>
                  </a:cubicBezTo>
                  <a:lnTo>
                    <a:pt x="8880" y="5951"/>
                  </a:lnTo>
                  <a:lnTo>
                    <a:pt x="8881" y="5933"/>
                  </a:lnTo>
                  <a:cubicBezTo>
                    <a:pt x="8880" y="5647"/>
                    <a:pt x="8649" y="5416"/>
                    <a:pt x="8363" y="5416"/>
                  </a:cubicBezTo>
                  <a:close/>
                  <a:moveTo>
                    <a:pt x="8105" y="9666"/>
                  </a:moveTo>
                  <a:lnTo>
                    <a:pt x="8104" y="9683"/>
                  </a:lnTo>
                  <a:lnTo>
                    <a:pt x="6144" y="9683"/>
                  </a:lnTo>
                  <a:lnTo>
                    <a:pt x="5886" y="5932"/>
                  </a:lnTo>
                  <a:lnTo>
                    <a:pt x="8363" y="5932"/>
                  </a:lnTo>
                  <a:lnTo>
                    <a:pt x="8105" y="9666"/>
                  </a:lnTo>
                  <a:close/>
                  <a:moveTo>
                    <a:pt x="6403" y="8666"/>
                  </a:moveTo>
                  <a:cubicBezTo>
                    <a:pt x="6411" y="8803"/>
                    <a:pt x="6525" y="8908"/>
                    <a:pt x="6660" y="8908"/>
                  </a:cubicBezTo>
                  <a:lnTo>
                    <a:pt x="6676" y="8908"/>
                  </a:lnTo>
                  <a:cubicBezTo>
                    <a:pt x="6819" y="8900"/>
                    <a:pt x="6928" y="8777"/>
                    <a:pt x="6919" y="8635"/>
                  </a:cubicBezTo>
                  <a:lnTo>
                    <a:pt x="6790" y="6565"/>
                  </a:lnTo>
                  <a:cubicBezTo>
                    <a:pt x="6781" y="6422"/>
                    <a:pt x="6659" y="6313"/>
                    <a:pt x="6516" y="6322"/>
                  </a:cubicBezTo>
                  <a:cubicBezTo>
                    <a:pt x="6374" y="6331"/>
                    <a:pt x="6265" y="6453"/>
                    <a:pt x="6274" y="6596"/>
                  </a:cubicBezTo>
                  <a:lnTo>
                    <a:pt x="6403" y="86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íṧḷiďê"/>
          <p:cNvGrpSpPr/>
          <p:nvPr/>
        </p:nvGrpSpPr>
        <p:grpSpPr>
          <a:xfrm>
            <a:off x="9796875" y="2365226"/>
            <a:ext cx="1238250" cy="1238250"/>
            <a:chOff x="4498403" y="2983026"/>
            <a:chExt cx="914400" cy="914400"/>
          </a:xfrm>
        </p:grpSpPr>
        <p:sp>
          <p:nvSpPr>
            <p:cNvPr id="67" name="î$ļíḋe"/>
            <p:cNvSpPr/>
            <p:nvPr/>
          </p:nvSpPr>
          <p:spPr>
            <a:xfrm>
              <a:off x="4498403" y="2983026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íṡľîḓe"/>
            <p:cNvSpPr/>
            <p:nvPr/>
          </p:nvSpPr>
          <p:spPr bwMode="auto">
            <a:xfrm>
              <a:off x="4733787" y="3221540"/>
              <a:ext cx="443632" cy="437370"/>
            </a:xfrm>
            <a:custGeom>
              <a:avLst/>
              <a:gdLst>
                <a:gd name="T0" fmla="*/ 9596 w 11070"/>
                <a:gd name="T1" fmla="*/ 8185 h 10912"/>
                <a:gd name="T2" fmla="*/ 10120 w 11070"/>
                <a:gd name="T3" fmla="*/ 6968 h 10912"/>
                <a:gd name="T4" fmla="*/ 9015 w 11070"/>
                <a:gd name="T5" fmla="*/ 7101 h 10912"/>
                <a:gd name="T6" fmla="*/ 9369 w 11070"/>
                <a:gd name="T7" fmla="*/ 6293 h 10912"/>
                <a:gd name="T8" fmla="*/ 9209 w 11070"/>
                <a:gd name="T9" fmla="*/ 5901 h 10912"/>
                <a:gd name="T10" fmla="*/ 8324 w 11070"/>
                <a:gd name="T11" fmla="*/ 6274 h 10912"/>
                <a:gd name="T12" fmla="*/ 8312 w 11070"/>
                <a:gd name="T13" fmla="*/ 4908 h 10912"/>
                <a:gd name="T14" fmla="*/ 7446 w 11070"/>
                <a:gd name="T15" fmla="*/ 5492 h 10912"/>
                <a:gd name="T16" fmla="*/ 5971 w 11070"/>
                <a:gd name="T17" fmla="*/ 1863 h 10912"/>
                <a:gd name="T18" fmla="*/ 3079 w 11070"/>
                <a:gd name="T19" fmla="*/ 581 h 10912"/>
                <a:gd name="T20" fmla="*/ 4232 w 11070"/>
                <a:gd name="T21" fmla="*/ 1462 h 10912"/>
                <a:gd name="T22" fmla="*/ 3224 w 11070"/>
                <a:gd name="T23" fmla="*/ 1760 h 10912"/>
                <a:gd name="T24" fmla="*/ 5755 w 11070"/>
                <a:gd name="T25" fmla="*/ 2283 h 10912"/>
                <a:gd name="T26" fmla="*/ 6897 w 11070"/>
                <a:gd name="T27" fmla="*/ 5108 h 10912"/>
                <a:gd name="T28" fmla="*/ 5336 w 11070"/>
                <a:gd name="T29" fmla="*/ 3626 h 10912"/>
                <a:gd name="T30" fmla="*/ 4675 w 11070"/>
                <a:gd name="T31" fmla="*/ 3549 h 10912"/>
                <a:gd name="T32" fmla="*/ 3666 w 11070"/>
                <a:gd name="T33" fmla="*/ 4573 h 10912"/>
                <a:gd name="T34" fmla="*/ 3764 w 11070"/>
                <a:gd name="T35" fmla="*/ 5214 h 10912"/>
                <a:gd name="T36" fmla="*/ 5230 w 11070"/>
                <a:gd name="T37" fmla="*/ 6842 h 10912"/>
                <a:gd name="T38" fmla="*/ 2296 w 11070"/>
                <a:gd name="T39" fmla="*/ 5737 h 10912"/>
                <a:gd name="T40" fmla="*/ 1554 w 11070"/>
                <a:gd name="T41" fmla="*/ 3285 h 10912"/>
                <a:gd name="T42" fmla="*/ 964 w 11070"/>
                <a:gd name="T43" fmla="*/ 3171 h 10912"/>
                <a:gd name="T44" fmla="*/ 194 w 11070"/>
                <a:gd name="T45" fmla="*/ 4898 h 10912"/>
                <a:gd name="T46" fmla="*/ 1879 w 11070"/>
                <a:gd name="T47" fmla="*/ 5957 h 10912"/>
                <a:gd name="T48" fmla="*/ 3154 w 11070"/>
                <a:gd name="T49" fmla="*/ 7888 h 10912"/>
                <a:gd name="T50" fmla="*/ 5235 w 11070"/>
                <a:gd name="T51" fmla="*/ 8022 h 10912"/>
                <a:gd name="T52" fmla="*/ 6317 w 11070"/>
                <a:gd name="T53" fmla="*/ 8092 h 10912"/>
                <a:gd name="T54" fmla="*/ 5702 w 11070"/>
                <a:gd name="T55" fmla="*/ 8980 h 10912"/>
                <a:gd name="T56" fmla="*/ 6823 w 11070"/>
                <a:gd name="T57" fmla="*/ 8527 h 10912"/>
                <a:gd name="T58" fmla="*/ 6701 w 11070"/>
                <a:gd name="T59" fmla="*/ 9624 h 10912"/>
                <a:gd name="T60" fmla="*/ 7320 w 11070"/>
                <a:gd name="T61" fmla="*/ 8946 h 10912"/>
                <a:gd name="T62" fmla="*/ 7385 w 11070"/>
                <a:gd name="T63" fmla="*/ 10028 h 10912"/>
                <a:gd name="T64" fmla="*/ 8339 w 11070"/>
                <a:gd name="T65" fmla="*/ 10550 h 10912"/>
                <a:gd name="T66" fmla="*/ 8987 w 11070"/>
                <a:gd name="T67" fmla="*/ 10793 h 10912"/>
                <a:gd name="T68" fmla="*/ 9928 w 11070"/>
                <a:gd name="T69" fmla="*/ 9950 h 10912"/>
                <a:gd name="T70" fmla="*/ 10572 w 11070"/>
                <a:gd name="T71" fmla="*/ 9196 h 10912"/>
                <a:gd name="T72" fmla="*/ 5511 w 11070"/>
                <a:gd name="T73" fmla="*/ 1754 h 10912"/>
                <a:gd name="T74" fmla="*/ 4792 w 11070"/>
                <a:gd name="T75" fmla="*/ 1644 h 10912"/>
                <a:gd name="T76" fmla="*/ 4765 w 11070"/>
                <a:gd name="T77" fmla="*/ 638 h 10912"/>
                <a:gd name="T78" fmla="*/ 1766 w 11070"/>
                <a:gd name="T79" fmla="*/ 5498 h 10912"/>
                <a:gd name="T80" fmla="*/ 683 w 11070"/>
                <a:gd name="T81" fmla="*/ 3776 h 10912"/>
                <a:gd name="T82" fmla="*/ 1996 w 11070"/>
                <a:gd name="T83" fmla="*/ 3862 h 10912"/>
                <a:gd name="T84" fmla="*/ 4639 w 11070"/>
                <a:gd name="T85" fmla="*/ 5841 h 10912"/>
                <a:gd name="T86" fmla="*/ 6367 w 11070"/>
                <a:gd name="T87" fmla="*/ 5161 h 10912"/>
                <a:gd name="T88" fmla="*/ 6394 w 11070"/>
                <a:gd name="T89" fmla="*/ 7358 h 10912"/>
                <a:gd name="T90" fmla="*/ 6361 w 11070"/>
                <a:gd name="T91" fmla="*/ 6163 h 10912"/>
                <a:gd name="T92" fmla="*/ 7441 w 11070"/>
                <a:gd name="T93" fmla="*/ 6259 h 10912"/>
                <a:gd name="T94" fmla="*/ 7136 w 11070"/>
                <a:gd name="T95" fmla="*/ 8175 h 10912"/>
                <a:gd name="T96" fmla="*/ 8305 w 11070"/>
                <a:gd name="T97" fmla="*/ 6952 h 10912"/>
                <a:gd name="T98" fmla="*/ 8397 w 11070"/>
                <a:gd name="T99" fmla="*/ 8936 h 10912"/>
                <a:gd name="T100" fmla="*/ 9102 w 11070"/>
                <a:gd name="T101" fmla="*/ 8202 h 10912"/>
                <a:gd name="T102" fmla="*/ 8735 w 11070"/>
                <a:gd name="T103" fmla="*/ 10547 h 10912"/>
                <a:gd name="T104" fmla="*/ 8674 w 11070"/>
                <a:gd name="T105" fmla="*/ 9669 h 10912"/>
                <a:gd name="T106" fmla="*/ 9089 w 11070"/>
                <a:gd name="T107" fmla="*/ 10191 h 10912"/>
                <a:gd name="T108" fmla="*/ 8751 w 11070"/>
                <a:gd name="T109" fmla="*/ 9248 h 10912"/>
                <a:gd name="T110" fmla="*/ 9704 w 11070"/>
                <a:gd name="T111" fmla="*/ 9677 h 10912"/>
                <a:gd name="T112" fmla="*/ 10262 w 11070"/>
                <a:gd name="T113" fmla="*/ 8976 h 10912"/>
                <a:gd name="T114" fmla="*/ 10672 w 11070"/>
                <a:gd name="T115" fmla="*/ 8548 h 10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70" h="10912">
                  <a:moveTo>
                    <a:pt x="11011" y="8422"/>
                  </a:moveTo>
                  <a:cubicBezTo>
                    <a:pt x="10955" y="8283"/>
                    <a:pt x="10825" y="8197"/>
                    <a:pt x="10674" y="8196"/>
                  </a:cubicBezTo>
                  <a:lnTo>
                    <a:pt x="9596" y="8185"/>
                  </a:lnTo>
                  <a:cubicBezTo>
                    <a:pt x="9541" y="8017"/>
                    <a:pt x="9463" y="7841"/>
                    <a:pt x="9366" y="7660"/>
                  </a:cubicBezTo>
                  <a:cubicBezTo>
                    <a:pt x="9580" y="7632"/>
                    <a:pt x="9858" y="7538"/>
                    <a:pt x="10132" y="7281"/>
                  </a:cubicBezTo>
                  <a:cubicBezTo>
                    <a:pt x="10216" y="7202"/>
                    <a:pt x="10210" y="7062"/>
                    <a:pt x="10120" y="6968"/>
                  </a:cubicBezTo>
                  <a:cubicBezTo>
                    <a:pt x="10030" y="6875"/>
                    <a:pt x="9890" y="6862"/>
                    <a:pt x="9806" y="6941"/>
                  </a:cubicBezTo>
                  <a:cubicBezTo>
                    <a:pt x="9506" y="7223"/>
                    <a:pt x="9221" y="7236"/>
                    <a:pt x="9102" y="7227"/>
                  </a:cubicBezTo>
                  <a:cubicBezTo>
                    <a:pt x="9074" y="7186"/>
                    <a:pt x="9045" y="7143"/>
                    <a:pt x="9015" y="7101"/>
                  </a:cubicBezTo>
                  <a:cubicBezTo>
                    <a:pt x="9224" y="7031"/>
                    <a:pt x="9490" y="6888"/>
                    <a:pt x="9726" y="6598"/>
                  </a:cubicBezTo>
                  <a:cubicBezTo>
                    <a:pt x="9798" y="6509"/>
                    <a:pt x="9777" y="6369"/>
                    <a:pt x="9679" y="6284"/>
                  </a:cubicBezTo>
                  <a:cubicBezTo>
                    <a:pt x="9580" y="6201"/>
                    <a:pt x="9441" y="6203"/>
                    <a:pt x="9369" y="6293"/>
                  </a:cubicBezTo>
                  <a:cubicBezTo>
                    <a:pt x="9131" y="6586"/>
                    <a:pt x="8864" y="6681"/>
                    <a:pt x="8715" y="6711"/>
                  </a:cubicBezTo>
                  <a:cubicBezTo>
                    <a:pt x="8691" y="6682"/>
                    <a:pt x="8667" y="6653"/>
                    <a:pt x="8642" y="6626"/>
                  </a:cubicBezTo>
                  <a:cubicBezTo>
                    <a:pt x="8816" y="6509"/>
                    <a:pt x="9046" y="6292"/>
                    <a:pt x="9209" y="5901"/>
                  </a:cubicBezTo>
                  <a:cubicBezTo>
                    <a:pt x="9254" y="5793"/>
                    <a:pt x="9197" y="5658"/>
                    <a:pt x="9084" y="5599"/>
                  </a:cubicBezTo>
                  <a:cubicBezTo>
                    <a:pt x="8970" y="5541"/>
                    <a:pt x="8841" y="5579"/>
                    <a:pt x="8796" y="5687"/>
                  </a:cubicBezTo>
                  <a:cubicBezTo>
                    <a:pt x="8649" y="6042"/>
                    <a:pt x="8442" y="6206"/>
                    <a:pt x="8324" y="6274"/>
                  </a:cubicBezTo>
                  <a:cubicBezTo>
                    <a:pt x="8294" y="6243"/>
                    <a:pt x="8264" y="6212"/>
                    <a:pt x="8232" y="6182"/>
                  </a:cubicBezTo>
                  <a:cubicBezTo>
                    <a:pt x="8429" y="5994"/>
                    <a:pt x="8641" y="5659"/>
                    <a:pt x="8564" y="5126"/>
                  </a:cubicBezTo>
                  <a:cubicBezTo>
                    <a:pt x="8546" y="5003"/>
                    <a:pt x="8434" y="4906"/>
                    <a:pt x="8312" y="4908"/>
                  </a:cubicBezTo>
                  <a:cubicBezTo>
                    <a:pt x="8191" y="4911"/>
                    <a:pt x="8107" y="5012"/>
                    <a:pt x="8125" y="5134"/>
                  </a:cubicBezTo>
                  <a:cubicBezTo>
                    <a:pt x="8179" y="5509"/>
                    <a:pt x="8022" y="5738"/>
                    <a:pt x="7890" y="5859"/>
                  </a:cubicBezTo>
                  <a:cubicBezTo>
                    <a:pt x="7745" y="5730"/>
                    <a:pt x="7596" y="5607"/>
                    <a:pt x="7446" y="5492"/>
                  </a:cubicBezTo>
                  <a:lnTo>
                    <a:pt x="7914" y="3123"/>
                  </a:lnTo>
                  <a:cubicBezTo>
                    <a:pt x="7934" y="3022"/>
                    <a:pt x="7886" y="2921"/>
                    <a:pt x="7796" y="2871"/>
                  </a:cubicBezTo>
                  <a:lnTo>
                    <a:pt x="5971" y="1863"/>
                  </a:lnTo>
                  <a:cubicBezTo>
                    <a:pt x="6057" y="1578"/>
                    <a:pt x="6027" y="1267"/>
                    <a:pt x="5882" y="982"/>
                  </a:cubicBezTo>
                  <a:cubicBezTo>
                    <a:pt x="5692" y="606"/>
                    <a:pt x="5334" y="317"/>
                    <a:pt x="4899" y="187"/>
                  </a:cubicBezTo>
                  <a:cubicBezTo>
                    <a:pt x="4270" y="0"/>
                    <a:pt x="3487" y="169"/>
                    <a:pt x="3079" y="581"/>
                  </a:cubicBezTo>
                  <a:cubicBezTo>
                    <a:pt x="3021" y="640"/>
                    <a:pt x="2997" y="723"/>
                    <a:pt x="3017" y="803"/>
                  </a:cubicBezTo>
                  <a:cubicBezTo>
                    <a:pt x="3037" y="883"/>
                    <a:pt x="3097" y="947"/>
                    <a:pt x="3176" y="972"/>
                  </a:cubicBezTo>
                  <a:cubicBezTo>
                    <a:pt x="3630" y="1115"/>
                    <a:pt x="4004" y="1290"/>
                    <a:pt x="4232" y="1462"/>
                  </a:cubicBezTo>
                  <a:cubicBezTo>
                    <a:pt x="4089" y="1516"/>
                    <a:pt x="3852" y="1558"/>
                    <a:pt x="3496" y="1500"/>
                  </a:cubicBezTo>
                  <a:cubicBezTo>
                    <a:pt x="3424" y="1487"/>
                    <a:pt x="3349" y="1511"/>
                    <a:pt x="3295" y="1562"/>
                  </a:cubicBezTo>
                  <a:cubicBezTo>
                    <a:pt x="3241" y="1613"/>
                    <a:pt x="3215" y="1686"/>
                    <a:pt x="3224" y="1760"/>
                  </a:cubicBezTo>
                  <a:cubicBezTo>
                    <a:pt x="3262" y="2098"/>
                    <a:pt x="3731" y="2637"/>
                    <a:pt x="4222" y="2783"/>
                  </a:cubicBezTo>
                  <a:cubicBezTo>
                    <a:pt x="4360" y="2825"/>
                    <a:pt x="4499" y="2843"/>
                    <a:pt x="4635" y="2843"/>
                  </a:cubicBezTo>
                  <a:cubicBezTo>
                    <a:pt x="5075" y="2842"/>
                    <a:pt x="5491" y="2633"/>
                    <a:pt x="5755" y="2283"/>
                  </a:cubicBezTo>
                  <a:lnTo>
                    <a:pt x="7417" y="3201"/>
                  </a:lnTo>
                  <a:lnTo>
                    <a:pt x="7026" y="5191"/>
                  </a:lnTo>
                  <a:cubicBezTo>
                    <a:pt x="6984" y="5162"/>
                    <a:pt x="6940" y="5135"/>
                    <a:pt x="6897" y="5108"/>
                  </a:cubicBezTo>
                  <a:lnTo>
                    <a:pt x="6835" y="5070"/>
                  </a:lnTo>
                  <a:cubicBezTo>
                    <a:pt x="6804" y="4748"/>
                    <a:pt x="6626" y="4437"/>
                    <a:pt x="6296" y="4121"/>
                  </a:cubicBezTo>
                  <a:cubicBezTo>
                    <a:pt x="6026" y="3862"/>
                    <a:pt x="5682" y="3707"/>
                    <a:pt x="5336" y="3626"/>
                  </a:cubicBezTo>
                  <a:cubicBezTo>
                    <a:pt x="5387" y="3501"/>
                    <a:pt x="5362" y="3351"/>
                    <a:pt x="5260" y="3249"/>
                  </a:cubicBezTo>
                  <a:cubicBezTo>
                    <a:pt x="5125" y="3116"/>
                    <a:pt x="4906" y="3116"/>
                    <a:pt x="4771" y="3252"/>
                  </a:cubicBezTo>
                  <a:cubicBezTo>
                    <a:pt x="4690" y="3333"/>
                    <a:pt x="4659" y="3444"/>
                    <a:pt x="4675" y="3549"/>
                  </a:cubicBezTo>
                  <a:cubicBezTo>
                    <a:pt x="4267" y="3549"/>
                    <a:pt x="3936" y="3636"/>
                    <a:pt x="3834" y="3742"/>
                  </a:cubicBezTo>
                  <a:cubicBezTo>
                    <a:pt x="3671" y="3912"/>
                    <a:pt x="3661" y="4344"/>
                    <a:pt x="3665" y="4523"/>
                  </a:cubicBezTo>
                  <a:cubicBezTo>
                    <a:pt x="3665" y="4538"/>
                    <a:pt x="3666" y="4556"/>
                    <a:pt x="3666" y="4573"/>
                  </a:cubicBezTo>
                  <a:cubicBezTo>
                    <a:pt x="3556" y="4552"/>
                    <a:pt x="3439" y="4583"/>
                    <a:pt x="3354" y="4668"/>
                  </a:cubicBezTo>
                  <a:cubicBezTo>
                    <a:pt x="3220" y="4803"/>
                    <a:pt x="3220" y="5022"/>
                    <a:pt x="3356" y="5157"/>
                  </a:cubicBezTo>
                  <a:cubicBezTo>
                    <a:pt x="3467" y="5267"/>
                    <a:pt x="3634" y="5286"/>
                    <a:pt x="3764" y="5214"/>
                  </a:cubicBezTo>
                  <a:cubicBezTo>
                    <a:pt x="3851" y="5536"/>
                    <a:pt x="4014" y="5896"/>
                    <a:pt x="4312" y="6182"/>
                  </a:cubicBezTo>
                  <a:cubicBezTo>
                    <a:pt x="4577" y="6436"/>
                    <a:pt x="4840" y="6592"/>
                    <a:pt x="5100" y="6652"/>
                  </a:cubicBezTo>
                  <a:lnTo>
                    <a:pt x="5230" y="6842"/>
                  </a:lnTo>
                  <a:cubicBezTo>
                    <a:pt x="5257" y="6882"/>
                    <a:pt x="5285" y="6922"/>
                    <a:pt x="5313" y="6962"/>
                  </a:cubicBezTo>
                  <a:lnTo>
                    <a:pt x="3227" y="7392"/>
                  </a:lnTo>
                  <a:lnTo>
                    <a:pt x="2296" y="5737"/>
                  </a:lnTo>
                  <a:cubicBezTo>
                    <a:pt x="2751" y="5388"/>
                    <a:pt x="2961" y="4780"/>
                    <a:pt x="2784" y="4201"/>
                  </a:cubicBezTo>
                  <a:cubicBezTo>
                    <a:pt x="2632" y="3711"/>
                    <a:pt x="2090" y="3246"/>
                    <a:pt x="1751" y="3211"/>
                  </a:cubicBezTo>
                  <a:cubicBezTo>
                    <a:pt x="1677" y="3203"/>
                    <a:pt x="1605" y="3230"/>
                    <a:pt x="1554" y="3285"/>
                  </a:cubicBezTo>
                  <a:cubicBezTo>
                    <a:pt x="1504" y="3338"/>
                    <a:pt x="1481" y="3413"/>
                    <a:pt x="1494" y="3486"/>
                  </a:cubicBezTo>
                  <a:cubicBezTo>
                    <a:pt x="1555" y="3843"/>
                    <a:pt x="1515" y="4080"/>
                    <a:pt x="1462" y="4223"/>
                  </a:cubicBezTo>
                  <a:cubicBezTo>
                    <a:pt x="1287" y="3995"/>
                    <a:pt x="1110" y="3623"/>
                    <a:pt x="964" y="3171"/>
                  </a:cubicBezTo>
                  <a:cubicBezTo>
                    <a:pt x="939" y="3092"/>
                    <a:pt x="874" y="3033"/>
                    <a:pt x="794" y="3015"/>
                  </a:cubicBezTo>
                  <a:cubicBezTo>
                    <a:pt x="714" y="2996"/>
                    <a:pt x="630" y="3020"/>
                    <a:pt x="571" y="3078"/>
                  </a:cubicBezTo>
                  <a:cubicBezTo>
                    <a:pt x="164" y="3487"/>
                    <a:pt x="0" y="4271"/>
                    <a:pt x="194" y="4898"/>
                  </a:cubicBezTo>
                  <a:cubicBezTo>
                    <a:pt x="327" y="5332"/>
                    <a:pt x="620" y="5688"/>
                    <a:pt x="997" y="5876"/>
                  </a:cubicBezTo>
                  <a:cubicBezTo>
                    <a:pt x="1176" y="5965"/>
                    <a:pt x="1364" y="6008"/>
                    <a:pt x="1549" y="6008"/>
                  </a:cubicBezTo>
                  <a:cubicBezTo>
                    <a:pt x="1660" y="6008"/>
                    <a:pt x="1771" y="5991"/>
                    <a:pt x="1879" y="5957"/>
                  </a:cubicBezTo>
                  <a:lnTo>
                    <a:pt x="2901" y="7773"/>
                  </a:lnTo>
                  <a:cubicBezTo>
                    <a:pt x="2943" y="7848"/>
                    <a:pt x="3024" y="7893"/>
                    <a:pt x="3107" y="7893"/>
                  </a:cubicBezTo>
                  <a:cubicBezTo>
                    <a:pt x="3122" y="7893"/>
                    <a:pt x="3139" y="7892"/>
                    <a:pt x="3154" y="7888"/>
                  </a:cubicBezTo>
                  <a:lnTo>
                    <a:pt x="5636" y="7377"/>
                  </a:lnTo>
                  <a:cubicBezTo>
                    <a:pt x="5745" y="7507"/>
                    <a:pt x="5861" y="7636"/>
                    <a:pt x="5982" y="7762"/>
                  </a:cubicBezTo>
                  <a:cubicBezTo>
                    <a:pt x="5867" y="7898"/>
                    <a:pt x="5635" y="8081"/>
                    <a:pt x="5235" y="8022"/>
                  </a:cubicBezTo>
                  <a:cubicBezTo>
                    <a:pt x="5112" y="8005"/>
                    <a:pt x="5011" y="8087"/>
                    <a:pt x="5010" y="8208"/>
                  </a:cubicBezTo>
                  <a:cubicBezTo>
                    <a:pt x="5007" y="8330"/>
                    <a:pt x="5105" y="8442"/>
                    <a:pt x="5227" y="8460"/>
                  </a:cubicBezTo>
                  <a:cubicBezTo>
                    <a:pt x="5796" y="8543"/>
                    <a:pt x="6137" y="8296"/>
                    <a:pt x="6317" y="8092"/>
                  </a:cubicBezTo>
                  <a:cubicBezTo>
                    <a:pt x="6345" y="8118"/>
                    <a:pt x="6373" y="8145"/>
                    <a:pt x="6402" y="8170"/>
                  </a:cubicBezTo>
                  <a:cubicBezTo>
                    <a:pt x="6356" y="8270"/>
                    <a:pt x="6203" y="8521"/>
                    <a:pt x="5790" y="8693"/>
                  </a:cubicBezTo>
                  <a:cubicBezTo>
                    <a:pt x="5682" y="8738"/>
                    <a:pt x="5643" y="8866"/>
                    <a:pt x="5702" y="8980"/>
                  </a:cubicBezTo>
                  <a:cubicBezTo>
                    <a:pt x="5761" y="9093"/>
                    <a:pt x="5896" y="9150"/>
                    <a:pt x="6003" y="9106"/>
                  </a:cubicBezTo>
                  <a:cubicBezTo>
                    <a:pt x="6442" y="8923"/>
                    <a:pt x="6661" y="8656"/>
                    <a:pt x="6765" y="8480"/>
                  </a:cubicBezTo>
                  <a:cubicBezTo>
                    <a:pt x="6785" y="8496"/>
                    <a:pt x="6805" y="8511"/>
                    <a:pt x="6823" y="8527"/>
                  </a:cubicBezTo>
                  <a:cubicBezTo>
                    <a:pt x="6815" y="8632"/>
                    <a:pt x="6757" y="8971"/>
                    <a:pt x="6395" y="9266"/>
                  </a:cubicBezTo>
                  <a:cubicBezTo>
                    <a:pt x="6306" y="9338"/>
                    <a:pt x="6302" y="9477"/>
                    <a:pt x="6387" y="9576"/>
                  </a:cubicBezTo>
                  <a:cubicBezTo>
                    <a:pt x="6471" y="9674"/>
                    <a:pt x="6612" y="9696"/>
                    <a:pt x="6701" y="9624"/>
                  </a:cubicBezTo>
                  <a:cubicBezTo>
                    <a:pt x="7032" y="9354"/>
                    <a:pt x="7171" y="9044"/>
                    <a:pt x="7229" y="8826"/>
                  </a:cubicBezTo>
                  <a:cubicBezTo>
                    <a:pt x="7256" y="8844"/>
                    <a:pt x="7284" y="8863"/>
                    <a:pt x="7312" y="8882"/>
                  </a:cubicBezTo>
                  <a:cubicBezTo>
                    <a:pt x="7312" y="8903"/>
                    <a:pt x="7314" y="8924"/>
                    <a:pt x="7320" y="8946"/>
                  </a:cubicBezTo>
                  <a:cubicBezTo>
                    <a:pt x="7325" y="8967"/>
                    <a:pt x="7402" y="9323"/>
                    <a:pt x="7044" y="9703"/>
                  </a:cubicBezTo>
                  <a:cubicBezTo>
                    <a:pt x="6965" y="9786"/>
                    <a:pt x="6979" y="9926"/>
                    <a:pt x="7072" y="10016"/>
                  </a:cubicBezTo>
                  <a:cubicBezTo>
                    <a:pt x="7166" y="10106"/>
                    <a:pt x="7306" y="10111"/>
                    <a:pt x="7385" y="10028"/>
                  </a:cubicBezTo>
                  <a:cubicBezTo>
                    <a:pt x="7687" y="9708"/>
                    <a:pt x="7762" y="9381"/>
                    <a:pt x="7771" y="9158"/>
                  </a:cubicBezTo>
                  <a:cubicBezTo>
                    <a:pt x="7961" y="9261"/>
                    <a:pt x="8145" y="9344"/>
                    <a:pt x="8317" y="9406"/>
                  </a:cubicBezTo>
                  <a:lnTo>
                    <a:pt x="8339" y="10550"/>
                  </a:lnTo>
                  <a:cubicBezTo>
                    <a:pt x="8341" y="10701"/>
                    <a:pt x="8430" y="10830"/>
                    <a:pt x="8567" y="10885"/>
                  </a:cubicBezTo>
                  <a:cubicBezTo>
                    <a:pt x="8614" y="10903"/>
                    <a:pt x="8661" y="10912"/>
                    <a:pt x="8708" y="10912"/>
                  </a:cubicBezTo>
                  <a:cubicBezTo>
                    <a:pt x="8810" y="10912"/>
                    <a:pt x="8911" y="10871"/>
                    <a:pt x="8987" y="10793"/>
                  </a:cubicBezTo>
                  <a:lnTo>
                    <a:pt x="9341" y="10437"/>
                  </a:lnTo>
                  <a:cubicBezTo>
                    <a:pt x="9421" y="10357"/>
                    <a:pt x="9466" y="10252"/>
                    <a:pt x="9470" y="10142"/>
                  </a:cubicBezTo>
                  <a:cubicBezTo>
                    <a:pt x="9607" y="10123"/>
                    <a:pt x="9777" y="10073"/>
                    <a:pt x="9928" y="9950"/>
                  </a:cubicBezTo>
                  <a:cubicBezTo>
                    <a:pt x="10103" y="9806"/>
                    <a:pt x="10213" y="9597"/>
                    <a:pt x="10257" y="9327"/>
                  </a:cubicBezTo>
                  <a:lnTo>
                    <a:pt x="10262" y="9327"/>
                  </a:lnTo>
                  <a:cubicBezTo>
                    <a:pt x="10373" y="9327"/>
                    <a:pt x="10486" y="9282"/>
                    <a:pt x="10572" y="9196"/>
                  </a:cubicBezTo>
                  <a:lnTo>
                    <a:pt x="10926" y="8840"/>
                  </a:lnTo>
                  <a:cubicBezTo>
                    <a:pt x="11036" y="8730"/>
                    <a:pt x="11070" y="8565"/>
                    <a:pt x="11011" y="8422"/>
                  </a:cubicBezTo>
                  <a:close/>
                  <a:moveTo>
                    <a:pt x="5511" y="1754"/>
                  </a:moveTo>
                  <a:cubicBezTo>
                    <a:pt x="5345" y="2221"/>
                    <a:pt x="4838" y="2473"/>
                    <a:pt x="4359" y="2331"/>
                  </a:cubicBezTo>
                  <a:cubicBezTo>
                    <a:pt x="4175" y="2276"/>
                    <a:pt x="4001" y="2136"/>
                    <a:pt x="3877" y="1998"/>
                  </a:cubicBezTo>
                  <a:cubicBezTo>
                    <a:pt x="4504" y="1982"/>
                    <a:pt x="4760" y="1686"/>
                    <a:pt x="4792" y="1644"/>
                  </a:cubicBezTo>
                  <a:cubicBezTo>
                    <a:pt x="4859" y="1561"/>
                    <a:pt x="4861" y="1443"/>
                    <a:pt x="4797" y="1358"/>
                  </a:cubicBezTo>
                  <a:cubicBezTo>
                    <a:pt x="4586" y="1072"/>
                    <a:pt x="4181" y="849"/>
                    <a:pt x="3781" y="687"/>
                  </a:cubicBezTo>
                  <a:cubicBezTo>
                    <a:pt x="4081" y="572"/>
                    <a:pt x="4456" y="547"/>
                    <a:pt x="4765" y="638"/>
                  </a:cubicBezTo>
                  <a:cubicBezTo>
                    <a:pt x="5071" y="729"/>
                    <a:pt x="5332" y="938"/>
                    <a:pt x="5462" y="1194"/>
                  </a:cubicBezTo>
                  <a:cubicBezTo>
                    <a:pt x="5528" y="1326"/>
                    <a:pt x="5591" y="1529"/>
                    <a:pt x="5511" y="1754"/>
                  </a:cubicBezTo>
                  <a:close/>
                  <a:moveTo>
                    <a:pt x="1766" y="5498"/>
                  </a:moveTo>
                  <a:cubicBezTo>
                    <a:pt x="1542" y="5578"/>
                    <a:pt x="1337" y="5518"/>
                    <a:pt x="1206" y="5453"/>
                  </a:cubicBezTo>
                  <a:cubicBezTo>
                    <a:pt x="948" y="5326"/>
                    <a:pt x="738" y="5066"/>
                    <a:pt x="643" y="4761"/>
                  </a:cubicBezTo>
                  <a:cubicBezTo>
                    <a:pt x="548" y="4452"/>
                    <a:pt x="571" y="4077"/>
                    <a:pt x="683" y="3776"/>
                  </a:cubicBezTo>
                  <a:cubicBezTo>
                    <a:pt x="850" y="4174"/>
                    <a:pt x="1075" y="4577"/>
                    <a:pt x="1363" y="4787"/>
                  </a:cubicBezTo>
                  <a:cubicBezTo>
                    <a:pt x="1450" y="4850"/>
                    <a:pt x="1567" y="4847"/>
                    <a:pt x="1650" y="4780"/>
                  </a:cubicBezTo>
                  <a:cubicBezTo>
                    <a:pt x="1690" y="4747"/>
                    <a:pt x="1985" y="4487"/>
                    <a:pt x="1996" y="3862"/>
                  </a:cubicBezTo>
                  <a:cubicBezTo>
                    <a:pt x="2135" y="3985"/>
                    <a:pt x="2276" y="4158"/>
                    <a:pt x="2332" y="4341"/>
                  </a:cubicBezTo>
                  <a:cubicBezTo>
                    <a:pt x="2480" y="4820"/>
                    <a:pt x="2231" y="5327"/>
                    <a:pt x="1766" y="5498"/>
                  </a:cubicBezTo>
                  <a:close/>
                  <a:moveTo>
                    <a:pt x="4639" y="5841"/>
                  </a:moveTo>
                  <a:cubicBezTo>
                    <a:pt x="4066" y="5293"/>
                    <a:pt x="4105" y="4309"/>
                    <a:pt x="4176" y="4078"/>
                  </a:cubicBezTo>
                  <a:cubicBezTo>
                    <a:pt x="4419" y="3999"/>
                    <a:pt x="5411" y="3927"/>
                    <a:pt x="5969" y="4459"/>
                  </a:cubicBezTo>
                  <a:cubicBezTo>
                    <a:pt x="6228" y="4708"/>
                    <a:pt x="6364" y="4945"/>
                    <a:pt x="6367" y="5161"/>
                  </a:cubicBezTo>
                  <a:cubicBezTo>
                    <a:pt x="6371" y="5370"/>
                    <a:pt x="6261" y="5584"/>
                    <a:pt x="6020" y="5836"/>
                  </a:cubicBezTo>
                  <a:cubicBezTo>
                    <a:pt x="5621" y="6251"/>
                    <a:pt x="5234" y="6409"/>
                    <a:pt x="4639" y="5841"/>
                  </a:cubicBezTo>
                  <a:close/>
                  <a:moveTo>
                    <a:pt x="6394" y="7358"/>
                  </a:moveTo>
                  <a:cubicBezTo>
                    <a:pt x="6356" y="7367"/>
                    <a:pt x="6323" y="7385"/>
                    <a:pt x="6297" y="7408"/>
                  </a:cubicBezTo>
                  <a:cubicBezTo>
                    <a:pt x="6056" y="7155"/>
                    <a:pt x="5840" y="6891"/>
                    <a:pt x="5658" y="6632"/>
                  </a:cubicBezTo>
                  <a:cubicBezTo>
                    <a:pt x="5896" y="6558"/>
                    <a:pt x="6130" y="6402"/>
                    <a:pt x="6361" y="6163"/>
                  </a:cubicBezTo>
                  <a:cubicBezTo>
                    <a:pt x="6551" y="5966"/>
                    <a:pt x="6683" y="5772"/>
                    <a:pt x="6760" y="5579"/>
                  </a:cubicBezTo>
                  <a:cubicBezTo>
                    <a:pt x="7007" y="5742"/>
                    <a:pt x="7261" y="5934"/>
                    <a:pt x="7507" y="6148"/>
                  </a:cubicBezTo>
                  <a:cubicBezTo>
                    <a:pt x="7476" y="6177"/>
                    <a:pt x="7452" y="6216"/>
                    <a:pt x="7441" y="6259"/>
                  </a:cubicBezTo>
                  <a:cubicBezTo>
                    <a:pt x="7208" y="7141"/>
                    <a:pt x="6428" y="7348"/>
                    <a:pt x="6394" y="7358"/>
                  </a:cubicBezTo>
                  <a:close/>
                  <a:moveTo>
                    <a:pt x="7210" y="8142"/>
                  </a:moveTo>
                  <a:cubicBezTo>
                    <a:pt x="7182" y="8148"/>
                    <a:pt x="7158" y="8160"/>
                    <a:pt x="7136" y="8175"/>
                  </a:cubicBezTo>
                  <a:cubicBezTo>
                    <a:pt x="6971" y="8045"/>
                    <a:pt x="6812" y="7909"/>
                    <a:pt x="6658" y="7767"/>
                  </a:cubicBezTo>
                  <a:cubicBezTo>
                    <a:pt x="6957" y="7652"/>
                    <a:pt x="7605" y="7314"/>
                    <a:pt x="7867" y="6482"/>
                  </a:cubicBezTo>
                  <a:cubicBezTo>
                    <a:pt x="8024" y="6637"/>
                    <a:pt x="8171" y="6793"/>
                    <a:pt x="8305" y="6952"/>
                  </a:cubicBezTo>
                  <a:cubicBezTo>
                    <a:pt x="8283" y="6978"/>
                    <a:pt x="8266" y="7008"/>
                    <a:pt x="8257" y="7043"/>
                  </a:cubicBezTo>
                  <a:cubicBezTo>
                    <a:pt x="8025" y="7925"/>
                    <a:pt x="7245" y="8132"/>
                    <a:pt x="7210" y="8142"/>
                  </a:cubicBezTo>
                  <a:close/>
                  <a:moveTo>
                    <a:pt x="8397" y="8936"/>
                  </a:moveTo>
                  <a:cubicBezTo>
                    <a:pt x="8151" y="8840"/>
                    <a:pt x="7874" y="8690"/>
                    <a:pt x="7588" y="8501"/>
                  </a:cubicBezTo>
                  <a:cubicBezTo>
                    <a:pt x="7897" y="8360"/>
                    <a:pt x="8392" y="8041"/>
                    <a:pt x="8642" y="7383"/>
                  </a:cubicBezTo>
                  <a:cubicBezTo>
                    <a:pt x="8843" y="7667"/>
                    <a:pt x="9001" y="7946"/>
                    <a:pt x="9102" y="8202"/>
                  </a:cubicBezTo>
                  <a:lnTo>
                    <a:pt x="8397" y="8936"/>
                  </a:lnTo>
                  <a:close/>
                  <a:moveTo>
                    <a:pt x="9089" y="10191"/>
                  </a:moveTo>
                  <a:lnTo>
                    <a:pt x="8735" y="10547"/>
                  </a:lnTo>
                  <a:cubicBezTo>
                    <a:pt x="8717" y="10565"/>
                    <a:pt x="8702" y="10561"/>
                    <a:pt x="8697" y="10560"/>
                  </a:cubicBezTo>
                  <a:cubicBezTo>
                    <a:pt x="8692" y="10557"/>
                    <a:pt x="8690" y="10556"/>
                    <a:pt x="8690" y="10546"/>
                  </a:cubicBezTo>
                  <a:lnTo>
                    <a:pt x="8674" y="9669"/>
                  </a:lnTo>
                  <a:lnTo>
                    <a:pt x="9099" y="10091"/>
                  </a:lnTo>
                  <a:cubicBezTo>
                    <a:pt x="9111" y="10103"/>
                    <a:pt x="9114" y="10121"/>
                    <a:pt x="9114" y="10132"/>
                  </a:cubicBezTo>
                  <a:cubicBezTo>
                    <a:pt x="9114" y="10146"/>
                    <a:pt x="9110" y="10169"/>
                    <a:pt x="9089" y="10191"/>
                  </a:cubicBezTo>
                  <a:close/>
                  <a:moveTo>
                    <a:pt x="9704" y="9677"/>
                  </a:moveTo>
                  <a:cubicBezTo>
                    <a:pt x="9567" y="9791"/>
                    <a:pt x="9392" y="9802"/>
                    <a:pt x="9307" y="9799"/>
                  </a:cubicBezTo>
                  <a:lnTo>
                    <a:pt x="8751" y="9248"/>
                  </a:lnTo>
                  <a:lnTo>
                    <a:pt x="9364" y="8611"/>
                  </a:lnTo>
                  <a:lnTo>
                    <a:pt x="9919" y="9162"/>
                  </a:lnTo>
                  <a:cubicBezTo>
                    <a:pt x="9901" y="9400"/>
                    <a:pt x="9829" y="9572"/>
                    <a:pt x="9704" y="9677"/>
                  </a:cubicBezTo>
                  <a:close/>
                  <a:moveTo>
                    <a:pt x="10672" y="8593"/>
                  </a:moveTo>
                  <a:lnTo>
                    <a:pt x="10320" y="8950"/>
                  </a:lnTo>
                  <a:cubicBezTo>
                    <a:pt x="10297" y="8972"/>
                    <a:pt x="10274" y="8976"/>
                    <a:pt x="10262" y="8976"/>
                  </a:cubicBezTo>
                  <a:cubicBezTo>
                    <a:pt x="10250" y="8977"/>
                    <a:pt x="10234" y="8975"/>
                    <a:pt x="10221" y="8961"/>
                  </a:cubicBezTo>
                  <a:lnTo>
                    <a:pt x="9796" y="8540"/>
                  </a:lnTo>
                  <a:lnTo>
                    <a:pt x="10672" y="8548"/>
                  </a:lnTo>
                  <a:cubicBezTo>
                    <a:pt x="10682" y="8548"/>
                    <a:pt x="10684" y="8551"/>
                    <a:pt x="10686" y="8556"/>
                  </a:cubicBezTo>
                  <a:cubicBezTo>
                    <a:pt x="10687" y="8561"/>
                    <a:pt x="10690" y="8576"/>
                    <a:pt x="10672" y="85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3" name="îśḻïďé"/>
          <p:cNvSpPr txBox="1"/>
          <p:nvPr/>
        </p:nvSpPr>
        <p:spPr bwMode="auto">
          <a:xfrm>
            <a:off x="669925" y="3635581"/>
            <a:ext cx="267007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改进方法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ïś1îďè"/>
          <p:cNvSpPr/>
          <p:nvPr/>
        </p:nvSpPr>
        <p:spPr bwMode="auto">
          <a:xfrm>
            <a:off x="669925" y="4077387"/>
            <a:ext cx="2670074" cy="8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65" name="íşliḓê"/>
          <p:cNvSpPr txBox="1"/>
          <p:nvPr/>
        </p:nvSpPr>
        <p:spPr bwMode="auto">
          <a:xfrm>
            <a:off x="8852001" y="3635581"/>
            <a:ext cx="267007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改进方法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ïšļïḑê"/>
          <p:cNvSpPr/>
          <p:nvPr/>
        </p:nvSpPr>
        <p:spPr bwMode="auto">
          <a:xfrm>
            <a:off x="8852001" y="4077387"/>
            <a:ext cx="2670074" cy="8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68" y="2995843"/>
            <a:ext cx="30543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762" y="0"/>
            <a:ext cx="12193524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44858" y="2438705"/>
            <a:ext cx="5955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spc="300" dirty="0">
                <a:solidFill>
                  <a:srgbClr val="B8C19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餐饮</a:t>
            </a:r>
            <a:r>
              <a:rPr lang="zh-CN" altLang="en-US" sz="7200" b="1" spc="300" dirty="0">
                <a:solidFill>
                  <a:srgbClr val="F6B4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工作总结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84745" y="3751594"/>
            <a:ext cx="605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工作总结 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/</a:t>
            </a:r>
            <a:r>
              <a:rPr lang="en-US" altLang="zh-CN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年终汇报 </a:t>
            </a:r>
            <a:r>
              <a:rPr lang="en-US" altLang="zh-CN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/ 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餐饮美食 </a:t>
            </a:r>
            <a:r>
              <a:rPr lang="en-US" altLang="zh-CN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/ 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健康饮食</a:t>
            </a:r>
          </a:p>
        </p:txBody>
      </p:sp>
      <p:sp>
        <p:nvSpPr>
          <p:cNvPr id="8" name="iṩḷidè"/>
          <p:cNvSpPr/>
          <p:nvPr/>
        </p:nvSpPr>
        <p:spPr>
          <a:xfrm>
            <a:off x="777240" y="4267762"/>
            <a:ext cx="6659880" cy="116674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Unified fonts make reading more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fluent.Theme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color makes PPT more convenient to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change.Adjust</a:t>
            </a: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the spacing to adapt to Chinese typesetting, use the reference line in PPT.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01651" y="1412080"/>
            <a:ext cx="2211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prstClr val="white">
                    <a:lumMod val="6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20XX</a:t>
            </a:r>
            <a:endParaRPr lang="zh-CN" altLang="en-US" sz="6000" dirty="0">
              <a:solidFill>
                <a:prstClr val="white">
                  <a:lumMod val="65000"/>
                </a:prst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731624" y="6273477"/>
            <a:ext cx="751111" cy="173383"/>
            <a:chOff x="4722471" y="307694"/>
            <a:chExt cx="1161001" cy="268000"/>
          </a:xfrm>
          <a:solidFill>
            <a:srgbClr val="C07849"/>
          </a:solidFill>
        </p:grpSpPr>
        <p:sp>
          <p:nvSpPr>
            <p:cNvPr id="13" name="椭圆 12"/>
            <p:cNvSpPr/>
            <p:nvPr/>
          </p:nvSpPr>
          <p:spPr>
            <a:xfrm>
              <a:off x="4722471" y="307694"/>
              <a:ext cx="268000" cy="26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168972" y="307694"/>
              <a:ext cx="268000" cy="26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5615472" y="307694"/>
              <a:ext cx="268000" cy="26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Section Header Here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19634" y="1607238"/>
            <a:ext cx="1787728" cy="155436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cs typeface="+mn-ea"/>
                <a:sym typeface="+mn-lt"/>
              </a:rPr>
              <a:t>/01</a:t>
            </a:r>
            <a:endParaRPr lang="zh-CN" altLang="en-US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762" y="0"/>
            <a:ext cx="12193524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64104" y="2383647"/>
            <a:ext cx="2557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i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PART  01</a:t>
            </a:r>
            <a:endParaRPr lang="zh-CN" altLang="en-US" sz="4400" i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64104" y="3273783"/>
            <a:ext cx="561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i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经营情况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64104" y="4127798"/>
            <a:ext cx="5613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cs typeface="+mn-ea"/>
                <a:sym typeface="+mn-lt"/>
              </a:rPr>
              <a:t>Business conditions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7" name="iṡľíď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0" y="0"/>
            <a:ext cx="12192000" cy="6146800"/>
            <a:chOff x="0" y="0"/>
            <a:chExt cx="12192000" cy="6146800"/>
          </a:xfrm>
        </p:grpSpPr>
        <p:sp>
          <p:nvSpPr>
            <p:cNvPr id="98" name="îṧļïḑé"/>
            <p:cNvSpPr/>
            <p:nvPr/>
          </p:nvSpPr>
          <p:spPr>
            <a:xfrm>
              <a:off x="0" y="0"/>
              <a:ext cx="12192000" cy="463434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-1" fmla="*/ 0 w 10000"/>
                <a:gd name="connsiteY0-2" fmla="*/ 0 h 10852"/>
                <a:gd name="connsiteX1-3" fmla="*/ 10000 w 10000"/>
                <a:gd name="connsiteY1-4" fmla="*/ 0 h 10852"/>
                <a:gd name="connsiteX2-5" fmla="*/ 10000 w 10000"/>
                <a:gd name="connsiteY2-6" fmla="*/ 8000 h 10852"/>
                <a:gd name="connsiteX3-7" fmla="*/ 1932 w 10000"/>
                <a:gd name="connsiteY3-8" fmla="*/ 10852 h 10852"/>
                <a:gd name="connsiteX4-9" fmla="*/ 0 w 10000"/>
                <a:gd name="connsiteY4-10" fmla="*/ 8000 h 10852"/>
                <a:gd name="connsiteX5-11" fmla="*/ 0 w 10000"/>
                <a:gd name="connsiteY5-12" fmla="*/ 0 h 10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852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1932" y="10852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99" name="îşḻïḑé"/>
            <p:cNvCxnSpPr/>
            <p:nvPr/>
          </p:nvCxnSpPr>
          <p:spPr>
            <a:xfrm>
              <a:off x="6952505" y="4554562"/>
              <a:ext cx="0" cy="118842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îš1ïďê"/>
            <p:cNvCxnSpPr/>
            <p:nvPr/>
          </p:nvCxnSpPr>
          <p:spPr>
            <a:xfrm>
              <a:off x="9324711" y="4271098"/>
              <a:ext cx="0" cy="118842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iŝľïďê"/>
            <p:cNvGrpSpPr/>
            <p:nvPr/>
          </p:nvGrpSpPr>
          <p:grpSpPr>
            <a:xfrm>
              <a:off x="1372271" y="1658472"/>
              <a:ext cx="2252132" cy="4488328"/>
              <a:chOff x="1252197" y="1658472"/>
              <a:chExt cx="2252132" cy="4488328"/>
            </a:xfrm>
          </p:grpSpPr>
          <p:sp>
            <p:nvSpPr>
              <p:cNvPr id="121" name="ïslíḑé"/>
              <p:cNvSpPr/>
              <p:nvPr/>
            </p:nvSpPr>
            <p:spPr>
              <a:xfrm>
                <a:off x="1388461" y="1769262"/>
                <a:ext cx="1982631" cy="4276829"/>
              </a:xfrm>
              <a:custGeom>
                <a:avLst/>
                <a:gdLst>
                  <a:gd name="connsiteX0" fmla="*/ 444792 w 4503763"/>
                  <a:gd name="connsiteY0" fmla="*/ 0 h 9715289"/>
                  <a:gd name="connsiteX1" fmla="*/ 4058971 w 4503763"/>
                  <a:gd name="connsiteY1" fmla="*/ 0 h 9715289"/>
                  <a:gd name="connsiteX2" fmla="*/ 4503763 w 4503763"/>
                  <a:gd name="connsiteY2" fmla="*/ 444792 h 9715289"/>
                  <a:gd name="connsiteX3" fmla="*/ 4503763 w 4503763"/>
                  <a:gd name="connsiteY3" fmla="*/ 9270497 h 9715289"/>
                  <a:gd name="connsiteX4" fmla="*/ 4058971 w 4503763"/>
                  <a:gd name="connsiteY4" fmla="*/ 9715289 h 9715289"/>
                  <a:gd name="connsiteX5" fmla="*/ 444792 w 4503763"/>
                  <a:gd name="connsiteY5" fmla="*/ 9715289 h 9715289"/>
                  <a:gd name="connsiteX6" fmla="*/ 0 w 4503763"/>
                  <a:gd name="connsiteY6" fmla="*/ 9270497 h 9715289"/>
                  <a:gd name="connsiteX7" fmla="*/ 0 w 4503763"/>
                  <a:gd name="connsiteY7" fmla="*/ 444792 h 9715289"/>
                  <a:gd name="connsiteX8" fmla="*/ 444792 w 4503763"/>
                  <a:gd name="connsiteY8" fmla="*/ 0 h 9715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03763" h="9715289">
                    <a:moveTo>
                      <a:pt x="444792" y="0"/>
                    </a:moveTo>
                    <a:lnTo>
                      <a:pt x="4058971" y="0"/>
                    </a:lnTo>
                    <a:cubicBezTo>
                      <a:pt x="4304623" y="0"/>
                      <a:pt x="4503763" y="199140"/>
                      <a:pt x="4503763" y="444792"/>
                    </a:cubicBezTo>
                    <a:lnTo>
                      <a:pt x="4503763" y="9270497"/>
                    </a:lnTo>
                    <a:cubicBezTo>
                      <a:pt x="4503763" y="9516149"/>
                      <a:pt x="4304623" y="9715289"/>
                      <a:pt x="4058971" y="9715289"/>
                    </a:cubicBezTo>
                    <a:lnTo>
                      <a:pt x="444792" y="9715289"/>
                    </a:lnTo>
                    <a:cubicBezTo>
                      <a:pt x="199140" y="9715289"/>
                      <a:pt x="0" y="9516149"/>
                      <a:pt x="0" y="9270497"/>
                    </a:cubicBezTo>
                    <a:lnTo>
                      <a:pt x="0" y="444792"/>
                    </a:lnTo>
                    <a:cubicBezTo>
                      <a:pt x="0" y="199140"/>
                      <a:pt x="199140" y="0"/>
                      <a:pt x="444792" y="0"/>
                    </a:cubicBezTo>
                    <a:close/>
                  </a:path>
                </a:pathLst>
              </a:custGeom>
              <a:blipFill>
                <a:blip r:embed="rId3" cstate="screen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isľîḓè"/>
              <p:cNvSpPr/>
              <p:nvPr/>
            </p:nvSpPr>
            <p:spPr>
              <a:xfrm>
                <a:off x="3468203" y="2708755"/>
                <a:ext cx="36126" cy="499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596" extrusionOk="0">
                    <a:moveTo>
                      <a:pt x="0" y="0"/>
                    </a:moveTo>
                    <a:lnTo>
                      <a:pt x="0" y="21596"/>
                    </a:lnTo>
                    <a:lnTo>
                      <a:pt x="9420" y="21596"/>
                    </a:lnTo>
                    <a:cubicBezTo>
                      <a:pt x="12945" y="21596"/>
                      <a:pt x="14707" y="21598"/>
                      <a:pt x="16579" y="21555"/>
                    </a:cubicBezTo>
                    <a:cubicBezTo>
                      <a:pt x="18628" y="21501"/>
                      <a:pt x="20261" y="21383"/>
                      <a:pt x="21007" y="21235"/>
                    </a:cubicBezTo>
                    <a:cubicBezTo>
                      <a:pt x="21600" y="21099"/>
                      <a:pt x="21572" y="20968"/>
                      <a:pt x="21572" y="20717"/>
                    </a:cubicBezTo>
                    <a:lnTo>
                      <a:pt x="21572" y="879"/>
                    </a:lnTo>
                    <a:cubicBezTo>
                      <a:pt x="21572" y="624"/>
                      <a:pt x="21600" y="497"/>
                      <a:pt x="21007" y="361"/>
                    </a:cubicBezTo>
                    <a:cubicBezTo>
                      <a:pt x="20261" y="213"/>
                      <a:pt x="18628" y="95"/>
                      <a:pt x="16579" y="41"/>
                    </a:cubicBezTo>
                    <a:cubicBezTo>
                      <a:pt x="14707" y="-2"/>
                      <a:pt x="12986" y="0"/>
                      <a:pt x="951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200">
                  <a:solidFill>
                    <a:schemeClr val="accent1">
                      <a:hueOff val="-12342858"/>
                      <a:satOff val="-30433"/>
                      <a:lumOff val="4509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îŝ1ïḓè"/>
              <p:cNvSpPr/>
              <p:nvPr/>
            </p:nvSpPr>
            <p:spPr>
              <a:xfrm>
                <a:off x="1252197" y="2272906"/>
                <a:ext cx="35335" cy="1047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1" h="21600" extrusionOk="0">
                    <a:moveTo>
                      <a:pt x="12326" y="0"/>
                    </a:moveTo>
                    <a:cubicBezTo>
                      <a:pt x="8816" y="0"/>
                      <a:pt x="6993" y="3"/>
                      <a:pt x="5104" y="23"/>
                    </a:cubicBezTo>
                    <a:cubicBezTo>
                      <a:pt x="3009" y="49"/>
                      <a:pt x="1340" y="102"/>
                      <a:pt x="577" y="172"/>
                    </a:cubicBezTo>
                    <a:cubicBezTo>
                      <a:pt x="-29" y="237"/>
                      <a:pt x="0" y="300"/>
                      <a:pt x="0" y="420"/>
                    </a:cubicBezTo>
                    <a:lnTo>
                      <a:pt x="0" y="3023"/>
                    </a:lnTo>
                    <a:cubicBezTo>
                      <a:pt x="0" y="3145"/>
                      <a:pt x="-29" y="3206"/>
                      <a:pt x="577" y="3270"/>
                    </a:cubicBezTo>
                    <a:cubicBezTo>
                      <a:pt x="1340" y="3341"/>
                      <a:pt x="3009" y="3394"/>
                      <a:pt x="5104" y="3420"/>
                    </a:cubicBezTo>
                    <a:cubicBezTo>
                      <a:pt x="7018" y="3440"/>
                      <a:pt x="8778" y="3443"/>
                      <a:pt x="12326" y="3443"/>
                    </a:cubicBezTo>
                    <a:lnTo>
                      <a:pt x="21571" y="3443"/>
                    </a:lnTo>
                    <a:lnTo>
                      <a:pt x="21571" y="0"/>
                    </a:lnTo>
                    <a:lnTo>
                      <a:pt x="12326" y="0"/>
                    </a:lnTo>
                    <a:close/>
                    <a:moveTo>
                      <a:pt x="12326" y="6632"/>
                    </a:moveTo>
                    <a:cubicBezTo>
                      <a:pt x="8816" y="6632"/>
                      <a:pt x="6993" y="6631"/>
                      <a:pt x="5104" y="6651"/>
                    </a:cubicBezTo>
                    <a:cubicBezTo>
                      <a:pt x="3009" y="6677"/>
                      <a:pt x="1340" y="6733"/>
                      <a:pt x="577" y="6804"/>
                    </a:cubicBezTo>
                    <a:cubicBezTo>
                      <a:pt x="-29" y="6869"/>
                      <a:pt x="0" y="6928"/>
                      <a:pt x="0" y="7048"/>
                    </a:cubicBezTo>
                    <a:lnTo>
                      <a:pt x="0" y="12814"/>
                    </a:lnTo>
                    <a:cubicBezTo>
                      <a:pt x="0" y="12936"/>
                      <a:pt x="-29" y="12997"/>
                      <a:pt x="577" y="13062"/>
                    </a:cubicBezTo>
                    <a:cubicBezTo>
                      <a:pt x="1340" y="13132"/>
                      <a:pt x="3009" y="13189"/>
                      <a:pt x="5104" y="13214"/>
                    </a:cubicBezTo>
                    <a:cubicBezTo>
                      <a:pt x="7018" y="13235"/>
                      <a:pt x="8778" y="13234"/>
                      <a:pt x="12326" y="13234"/>
                    </a:cubicBezTo>
                    <a:lnTo>
                      <a:pt x="21571" y="13234"/>
                    </a:lnTo>
                    <a:lnTo>
                      <a:pt x="21571" y="6632"/>
                    </a:lnTo>
                    <a:lnTo>
                      <a:pt x="12326" y="6632"/>
                    </a:lnTo>
                    <a:close/>
                    <a:moveTo>
                      <a:pt x="12326" y="14994"/>
                    </a:moveTo>
                    <a:cubicBezTo>
                      <a:pt x="8816" y="14994"/>
                      <a:pt x="6993" y="14997"/>
                      <a:pt x="5104" y="15017"/>
                    </a:cubicBezTo>
                    <a:cubicBezTo>
                      <a:pt x="3009" y="15043"/>
                      <a:pt x="1340" y="15096"/>
                      <a:pt x="577" y="15167"/>
                    </a:cubicBezTo>
                    <a:cubicBezTo>
                      <a:pt x="-29" y="15232"/>
                      <a:pt x="0" y="15294"/>
                      <a:pt x="0" y="15414"/>
                    </a:cubicBezTo>
                    <a:lnTo>
                      <a:pt x="0" y="21180"/>
                    </a:lnTo>
                    <a:cubicBezTo>
                      <a:pt x="0" y="21302"/>
                      <a:pt x="-29" y="21363"/>
                      <a:pt x="577" y="21428"/>
                    </a:cubicBezTo>
                    <a:cubicBezTo>
                      <a:pt x="1340" y="21498"/>
                      <a:pt x="3009" y="21551"/>
                      <a:pt x="5104" y="21577"/>
                    </a:cubicBezTo>
                    <a:cubicBezTo>
                      <a:pt x="7018" y="21598"/>
                      <a:pt x="8778" y="21600"/>
                      <a:pt x="12326" y="21600"/>
                    </a:cubicBezTo>
                    <a:lnTo>
                      <a:pt x="21571" y="21600"/>
                    </a:lnTo>
                    <a:lnTo>
                      <a:pt x="21571" y="14994"/>
                    </a:lnTo>
                    <a:lnTo>
                      <a:pt x="12326" y="1499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200">
                    <a:solidFill>
                      <a:schemeClr val="accent1">
                        <a:hueOff val="-12342858"/>
                        <a:satOff val="-30433"/>
                        <a:lumOff val="4509"/>
                      </a:schemeClr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íšľïḋé"/>
              <p:cNvSpPr/>
              <p:nvPr/>
            </p:nvSpPr>
            <p:spPr>
              <a:xfrm>
                <a:off x="1270508" y="1658472"/>
                <a:ext cx="2214746" cy="4488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62" y="0"/>
                    </a:moveTo>
                    <a:cubicBezTo>
                      <a:pt x="3463" y="0"/>
                      <a:pt x="2756" y="1"/>
                      <a:pt x="2009" y="118"/>
                    </a:cubicBezTo>
                    <a:cubicBezTo>
                      <a:pt x="1186" y="265"/>
                      <a:pt x="538" y="585"/>
                      <a:pt x="238" y="991"/>
                    </a:cubicBezTo>
                    <a:cubicBezTo>
                      <a:pt x="0" y="1362"/>
                      <a:pt x="0" y="1711"/>
                      <a:pt x="0" y="2399"/>
                    </a:cubicBezTo>
                    <a:lnTo>
                      <a:pt x="0" y="19190"/>
                    </a:lnTo>
                    <a:cubicBezTo>
                      <a:pt x="0" y="19888"/>
                      <a:pt x="0" y="20238"/>
                      <a:pt x="238" y="20609"/>
                    </a:cubicBezTo>
                    <a:cubicBezTo>
                      <a:pt x="538" y="21015"/>
                      <a:pt x="1186" y="21335"/>
                      <a:pt x="2009" y="21482"/>
                    </a:cubicBezTo>
                    <a:cubicBezTo>
                      <a:pt x="2761" y="21600"/>
                      <a:pt x="3468" y="21600"/>
                      <a:pt x="4862" y="21600"/>
                    </a:cubicBezTo>
                    <a:lnTo>
                      <a:pt x="16717" y="21600"/>
                    </a:lnTo>
                    <a:cubicBezTo>
                      <a:pt x="18133" y="21600"/>
                      <a:pt x="18840" y="21600"/>
                      <a:pt x="19592" y="21482"/>
                    </a:cubicBezTo>
                    <a:cubicBezTo>
                      <a:pt x="20415" y="21335"/>
                      <a:pt x="21062" y="21015"/>
                      <a:pt x="21362" y="20609"/>
                    </a:cubicBezTo>
                    <a:cubicBezTo>
                      <a:pt x="21600" y="20238"/>
                      <a:pt x="21600" y="19888"/>
                      <a:pt x="21600" y="19200"/>
                    </a:cubicBezTo>
                    <a:lnTo>
                      <a:pt x="21600" y="2410"/>
                    </a:lnTo>
                    <a:cubicBezTo>
                      <a:pt x="21600" y="1711"/>
                      <a:pt x="21600" y="1362"/>
                      <a:pt x="21362" y="991"/>
                    </a:cubicBezTo>
                    <a:cubicBezTo>
                      <a:pt x="21062" y="585"/>
                      <a:pt x="20415" y="265"/>
                      <a:pt x="19592" y="118"/>
                    </a:cubicBezTo>
                    <a:cubicBezTo>
                      <a:pt x="18840" y="0"/>
                      <a:pt x="18132" y="0"/>
                      <a:pt x="16738" y="0"/>
                    </a:cubicBezTo>
                    <a:lnTo>
                      <a:pt x="4862" y="0"/>
                    </a:lnTo>
                    <a:close/>
                    <a:moveTo>
                      <a:pt x="4609" y="377"/>
                    </a:moveTo>
                    <a:lnTo>
                      <a:pt x="16991" y="377"/>
                    </a:lnTo>
                    <a:cubicBezTo>
                      <a:pt x="18073" y="377"/>
                      <a:pt x="18624" y="376"/>
                      <a:pt x="19208" y="468"/>
                    </a:cubicBezTo>
                    <a:cubicBezTo>
                      <a:pt x="19847" y="582"/>
                      <a:pt x="20351" y="831"/>
                      <a:pt x="20583" y="1146"/>
                    </a:cubicBezTo>
                    <a:cubicBezTo>
                      <a:pt x="20768" y="1434"/>
                      <a:pt x="20768" y="1706"/>
                      <a:pt x="20768" y="2249"/>
                    </a:cubicBezTo>
                    <a:lnTo>
                      <a:pt x="20768" y="19359"/>
                    </a:lnTo>
                    <a:cubicBezTo>
                      <a:pt x="20768" y="19893"/>
                      <a:pt x="20768" y="20165"/>
                      <a:pt x="20583" y="20453"/>
                    </a:cubicBezTo>
                    <a:cubicBezTo>
                      <a:pt x="20351" y="20768"/>
                      <a:pt x="19847" y="21017"/>
                      <a:pt x="19208" y="21132"/>
                    </a:cubicBezTo>
                    <a:cubicBezTo>
                      <a:pt x="18624" y="21223"/>
                      <a:pt x="18073" y="21223"/>
                      <a:pt x="16974" y="21223"/>
                    </a:cubicBezTo>
                    <a:lnTo>
                      <a:pt x="4609" y="21223"/>
                    </a:lnTo>
                    <a:cubicBezTo>
                      <a:pt x="3527" y="21223"/>
                      <a:pt x="2976" y="21223"/>
                      <a:pt x="2392" y="21132"/>
                    </a:cubicBezTo>
                    <a:cubicBezTo>
                      <a:pt x="1753" y="21017"/>
                      <a:pt x="1251" y="20768"/>
                      <a:pt x="1018" y="20453"/>
                    </a:cubicBezTo>
                    <a:cubicBezTo>
                      <a:pt x="833" y="20165"/>
                      <a:pt x="832" y="19893"/>
                      <a:pt x="832" y="19351"/>
                    </a:cubicBezTo>
                    <a:lnTo>
                      <a:pt x="832" y="2240"/>
                    </a:lnTo>
                    <a:cubicBezTo>
                      <a:pt x="832" y="1706"/>
                      <a:pt x="833" y="1434"/>
                      <a:pt x="1018" y="1146"/>
                    </a:cubicBezTo>
                    <a:cubicBezTo>
                      <a:pt x="1251" y="831"/>
                      <a:pt x="1753" y="582"/>
                      <a:pt x="2392" y="468"/>
                    </a:cubicBezTo>
                    <a:cubicBezTo>
                      <a:pt x="2973" y="377"/>
                      <a:pt x="3522" y="377"/>
                      <a:pt x="4609" y="37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200">
                    <a:solidFill>
                      <a:schemeClr val="accent1">
                        <a:hueOff val="-12342858"/>
                        <a:satOff val="-30433"/>
                        <a:lumOff val="4509"/>
                      </a:schemeClr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iṩļïḑè"/>
              <p:cNvSpPr/>
              <p:nvPr/>
            </p:nvSpPr>
            <p:spPr>
              <a:xfrm>
                <a:off x="1304119" y="1692224"/>
                <a:ext cx="2147646" cy="4420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78" y="0"/>
                    </a:moveTo>
                    <a:cubicBezTo>
                      <a:pt x="3189" y="0"/>
                      <a:pt x="2539" y="1"/>
                      <a:pt x="1850" y="107"/>
                    </a:cubicBezTo>
                    <a:cubicBezTo>
                      <a:pt x="1093" y="241"/>
                      <a:pt x="495" y="531"/>
                      <a:pt x="219" y="899"/>
                    </a:cubicBezTo>
                    <a:cubicBezTo>
                      <a:pt x="0" y="1235"/>
                      <a:pt x="0" y="1552"/>
                      <a:pt x="0" y="2175"/>
                    </a:cubicBezTo>
                    <a:lnTo>
                      <a:pt x="0" y="19415"/>
                    </a:lnTo>
                    <a:cubicBezTo>
                      <a:pt x="0" y="20049"/>
                      <a:pt x="0" y="20365"/>
                      <a:pt x="219" y="20701"/>
                    </a:cubicBezTo>
                    <a:cubicBezTo>
                      <a:pt x="495" y="21069"/>
                      <a:pt x="1093" y="21359"/>
                      <a:pt x="1850" y="21493"/>
                    </a:cubicBezTo>
                    <a:cubicBezTo>
                      <a:pt x="2543" y="21600"/>
                      <a:pt x="3194" y="21600"/>
                      <a:pt x="4478" y="21600"/>
                    </a:cubicBezTo>
                    <a:lnTo>
                      <a:pt x="17103" y="21600"/>
                    </a:lnTo>
                    <a:cubicBezTo>
                      <a:pt x="18407" y="21600"/>
                      <a:pt x="19057" y="21600"/>
                      <a:pt x="19750" y="21493"/>
                    </a:cubicBezTo>
                    <a:cubicBezTo>
                      <a:pt x="20507" y="21359"/>
                      <a:pt x="21105" y="21069"/>
                      <a:pt x="21381" y="20701"/>
                    </a:cubicBezTo>
                    <a:cubicBezTo>
                      <a:pt x="21600" y="20365"/>
                      <a:pt x="21600" y="20048"/>
                      <a:pt x="21600" y="19425"/>
                    </a:cubicBezTo>
                    <a:lnTo>
                      <a:pt x="21600" y="2185"/>
                    </a:lnTo>
                    <a:cubicBezTo>
                      <a:pt x="21600" y="1551"/>
                      <a:pt x="21600" y="1235"/>
                      <a:pt x="21381" y="899"/>
                    </a:cubicBezTo>
                    <a:cubicBezTo>
                      <a:pt x="21105" y="531"/>
                      <a:pt x="20507" y="241"/>
                      <a:pt x="19750" y="107"/>
                    </a:cubicBezTo>
                    <a:cubicBezTo>
                      <a:pt x="19057" y="0"/>
                      <a:pt x="18406" y="0"/>
                      <a:pt x="17122" y="0"/>
                    </a:cubicBezTo>
                    <a:lnTo>
                      <a:pt x="4478" y="0"/>
                    </a:lnTo>
                    <a:close/>
                    <a:moveTo>
                      <a:pt x="4068" y="499"/>
                    </a:moveTo>
                    <a:lnTo>
                      <a:pt x="5025" y="499"/>
                    </a:lnTo>
                    <a:cubicBezTo>
                      <a:pt x="5096" y="503"/>
                      <a:pt x="5163" y="515"/>
                      <a:pt x="5212" y="541"/>
                    </a:cubicBezTo>
                    <a:cubicBezTo>
                      <a:pt x="5257" y="565"/>
                      <a:pt x="5280" y="596"/>
                      <a:pt x="5285" y="628"/>
                    </a:cubicBezTo>
                    <a:cubicBezTo>
                      <a:pt x="5292" y="675"/>
                      <a:pt x="5300" y="719"/>
                      <a:pt x="5312" y="761"/>
                    </a:cubicBezTo>
                    <a:cubicBezTo>
                      <a:pt x="5325" y="807"/>
                      <a:pt x="5343" y="851"/>
                      <a:pt x="5369" y="893"/>
                    </a:cubicBezTo>
                    <a:cubicBezTo>
                      <a:pt x="5426" y="969"/>
                      <a:pt x="5516" y="1037"/>
                      <a:pt x="5631" y="1092"/>
                    </a:cubicBezTo>
                    <a:cubicBezTo>
                      <a:pt x="5746" y="1148"/>
                      <a:pt x="5886" y="1192"/>
                      <a:pt x="6042" y="1220"/>
                    </a:cubicBezTo>
                    <a:cubicBezTo>
                      <a:pt x="6185" y="1242"/>
                      <a:pt x="6324" y="1253"/>
                      <a:pt x="6494" y="1258"/>
                    </a:cubicBezTo>
                    <a:cubicBezTo>
                      <a:pt x="6664" y="1264"/>
                      <a:pt x="6866" y="1263"/>
                      <a:pt x="7135" y="1263"/>
                    </a:cubicBezTo>
                    <a:lnTo>
                      <a:pt x="14440" y="1263"/>
                    </a:lnTo>
                    <a:cubicBezTo>
                      <a:pt x="14708" y="1263"/>
                      <a:pt x="14910" y="1264"/>
                      <a:pt x="15080" y="1258"/>
                    </a:cubicBezTo>
                    <a:cubicBezTo>
                      <a:pt x="15251" y="1253"/>
                      <a:pt x="15390" y="1242"/>
                      <a:pt x="15533" y="1220"/>
                    </a:cubicBezTo>
                    <a:cubicBezTo>
                      <a:pt x="15689" y="1192"/>
                      <a:pt x="15829" y="1148"/>
                      <a:pt x="15944" y="1092"/>
                    </a:cubicBezTo>
                    <a:cubicBezTo>
                      <a:pt x="16058" y="1037"/>
                      <a:pt x="16148" y="969"/>
                      <a:pt x="16205" y="893"/>
                    </a:cubicBezTo>
                    <a:cubicBezTo>
                      <a:pt x="16232" y="851"/>
                      <a:pt x="16249" y="807"/>
                      <a:pt x="16262" y="761"/>
                    </a:cubicBezTo>
                    <a:cubicBezTo>
                      <a:pt x="16274" y="719"/>
                      <a:pt x="16282" y="675"/>
                      <a:pt x="16289" y="628"/>
                    </a:cubicBezTo>
                    <a:cubicBezTo>
                      <a:pt x="16294" y="596"/>
                      <a:pt x="16318" y="565"/>
                      <a:pt x="16362" y="541"/>
                    </a:cubicBezTo>
                    <a:cubicBezTo>
                      <a:pt x="16412" y="515"/>
                      <a:pt x="16480" y="503"/>
                      <a:pt x="16551" y="499"/>
                    </a:cubicBezTo>
                    <a:lnTo>
                      <a:pt x="17532" y="499"/>
                    </a:lnTo>
                    <a:cubicBezTo>
                      <a:pt x="18404" y="499"/>
                      <a:pt x="18846" y="499"/>
                      <a:pt x="19317" y="571"/>
                    </a:cubicBezTo>
                    <a:cubicBezTo>
                      <a:pt x="19831" y="662"/>
                      <a:pt x="20237" y="859"/>
                      <a:pt x="20424" y="1109"/>
                    </a:cubicBezTo>
                    <a:cubicBezTo>
                      <a:pt x="20573" y="1338"/>
                      <a:pt x="20573" y="1553"/>
                      <a:pt x="20573" y="1983"/>
                    </a:cubicBezTo>
                    <a:lnTo>
                      <a:pt x="20573" y="19623"/>
                    </a:lnTo>
                    <a:cubicBezTo>
                      <a:pt x="20573" y="20046"/>
                      <a:pt x="20573" y="20262"/>
                      <a:pt x="20424" y="20491"/>
                    </a:cubicBezTo>
                    <a:cubicBezTo>
                      <a:pt x="20237" y="20741"/>
                      <a:pt x="19831" y="20938"/>
                      <a:pt x="19317" y="21029"/>
                    </a:cubicBezTo>
                    <a:cubicBezTo>
                      <a:pt x="18846" y="21101"/>
                      <a:pt x="18403" y="21101"/>
                      <a:pt x="17517" y="21101"/>
                    </a:cubicBezTo>
                    <a:lnTo>
                      <a:pt x="4068" y="21101"/>
                    </a:lnTo>
                    <a:cubicBezTo>
                      <a:pt x="3196" y="21101"/>
                      <a:pt x="2754" y="21101"/>
                      <a:pt x="2283" y="21029"/>
                    </a:cubicBezTo>
                    <a:cubicBezTo>
                      <a:pt x="1769" y="20938"/>
                      <a:pt x="1363" y="20741"/>
                      <a:pt x="1176" y="20491"/>
                    </a:cubicBezTo>
                    <a:cubicBezTo>
                      <a:pt x="1027" y="20262"/>
                      <a:pt x="1027" y="20047"/>
                      <a:pt x="1027" y="19617"/>
                    </a:cubicBezTo>
                    <a:lnTo>
                      <a:pt x="1027" y="1977"/>
                    </a:lnTo>
                    <a:cubicBezTo>
                      <a:pt x="1027" y="1554"/>
                      <a:pt x="1027" y="1338"/>
                      <a:pt x="1176" y="1109"/>
                    </a:cubicBezTo>
                    <a:cubicBezTo>
                      <a:pt x="1363" y="859"/>
                      <a:pt x="1769" y="662"/>
                      <a:pt x="2283" y="571"/>
                    </a:cubicBezTo>
                    <a:cubicBezTo>
                      <a:pt x="2751" y="499"/>
                      <a:pt x="3195" y="499"/>
                      <a:pt x="4068" y="49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200">
                    <a:solidFill>
                      <a:schemeClr val="accent1">
                        <a:hueOff val="-12342858"/>
                        <a:satOff val="-30433"/>
                        <a:lumOff val="4509"/>
                      </a:schemeClr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6" name="íṣľîḑe"/>
              <p:cNvSpPr/>
              <p:nvPr/>
            </p:nvSpPr>
            <p:spPr>
              <a:xfrm>
                <a:off x="2578414" y="1802660"/>
                <a:ext cx="63310" cy="633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200">
                    <a:solidFill>
                      <a:schemeClr val="accent1">
                        <a:hueOff val="-12342858"/>
                        <a:satOff val="-30433"/>
                        <a:lumOff val="4509"/>
                      </a:schemeClr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7" name="îṣḻiḋe"/>
              <p:cNvSpPr/>
              <p:nvPr/>
            </p:nvSpPr>
            <p:spPr>
              <a:xfrm>
                <a:off x="2240786" y="1815270"/>
                <a:ext cx="270534" cy="38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4" y="0"/>
                    </a:moveTo>
                    <a:cubicBezTo>
                      <a:pt x="1103" y="0"/>
                      <a:pt x="729" y="1260"/>
                      <a:pt x="453" y="3213"/>
                    </a:cubicBezTo>
                    <a:cubicBezTo>
                      <a:pt x="178" y="5166"/>
                      <a:pt x="0" y="7820"/>
                      <a:pt x="0" y="10800"/>
                    </a:cubicBezTo>
                    <a:cubicBezTo>
                      <a:pt x="0" y="16761"/>
                      <a:pt x="683" y="21600"/>
                      <a:pt x="1524" y="21600"/>
                    </a:cubicBezTo>
                    <a:cubicBezTo>
                      <a:pt x="1961" y="21600"/>
                      <a:pt x="2397" y="21600"/>
                      <a:pt x="2834" y="21600"/>
                    </a:cubicBezTo>
                    <a:cubicBezTo>
                      <a:pt x="5336" y="21600"/>
                      <a:pt x="7838" y="21600"/>
                      <a:pt x="10340" y="21600"/>
                    </a:cubicBezTo>
                    <a:cubicBezTo>
                      <a:pt x="10533" y="21600"/>
                      <a:pt x="10727" y="21600"/>
                      <a:pt x="10920" y="21600"/>
                    </a:cubicBezTo>
                    <a:lnTo>
                      <a:pt x="20076" y="21600"/>
                    </a:lnTo>
                    <a:cubicBezTo>
                      <a:pt x="20497" y="21600"/>
                      <a:pt x="20871" y="20340"/>
                      <a:pt x="21147" y="18387"/>
                    </a:cubicBezTo>
                    <a:cubicBezTo>
                      <a:pt x="21422" y="16434"/>
                      <a:pt x="21600" y="13780"/>
                      <a:pt x="21600" y="10800"/>
                    </a:cubicBezTo>
                    <a:cubicBezTo>
                      <a:pt x="21600" y="4839"/>
                      <a:pt x="20917" y="0"/>
                      <a:pt x="20076" y="0"/>
                    </a:cubicBezTo>
                    <a:cubicBezTo>
                      <a:pt x="19639" y="0"/>
                      <a:pt x="19203" y="0"/>
                      <a:pt x="18766" y="0"/>
                    </a:cubicBezTo>
                    <a:cubicBezTo>
                      <a:pt x="16264" y="0"/>
                      <a:pt x="13762" y="0"/>
                      <a:pt x="11260" y="0"/>
                    </a:cubicBezTo>
                    <a:lnTo>
                      <a:pt x="1524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200">
                    <a:solidFill>
                      <a:schemeClr val="accent1">
                        <a:hueOff val="-12342858"/>
                        <a:satOff val="-30433"/>
                        <a:lumOff val="4509"/>
                      </a:schemeClr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2" name="î$1ïḋé"/>
            <p:cNvGrpSpPr/>
            <p:nvPr/>
          </p:nvGrpSpPr>
          <p:grpSpPr>
            <a:xfrm>
              <a:off x="4756526" y="3923627"/>
              <a:ext cx="803026" cy="803022"/>
              <a:chOff x="4756526" y="3923627"/>
              <a:chExt cx="803026" cy="803022"/>
            </a:xfrm>
          </p:grpSpPr>
          <p:sp>
            <p:nvSpPr>
              <p:cNvPr id="119" name="iṧľïďé"/>
              <p:cNvSpPr/>
              <p:nvPr/>
            </p:nvSpPr>
            <p:spPr>
              <a:xfrm>
                <a:off x="4756526" y="3923627"/>
                <a:ext cx="803026" cy="80302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îṥḻîḋe"/>
              <p:cNvSpPr/>
              <p:nvPr/>
            </p:nvSpPr>
            <p:spPr>
              <a:xfrm>
                <a:off x="4964149" y="4123836"/>
                <a:ext cx="387780" cy="402604"/>
              </a:xfrm>
              <a:custGeom>
                <a:avLst/>
                <a:gdLst>
                  <a:gd name="connsiteX0" fmla="*/ 332623 w 583294"/>
                  <a:gd name="connsiteY0" fmla="*/ 296967 h 605593"/>
                  <a:gd name="connsiteX1" fmla="*/ 316983 w 583294"/>
                  <a:gd name="connsiteY1" fmla="*/ 302537 h 605593"/>
                  <a:gd name="connsiteX2" fmla="*/ 311624 w 583294"/>
                  <a:gd name="connsiteY2" fmla="*/ 308872 h 605593"/>
                  <a:gd name="connsiteX3" fmla="*/ 311624 w 583294"/>
                  <a:gd name="connsiteY3" fmla="*/ 325036 h 605593"/>
                  <a:gd name="connsiteX4" fmla="*/ 309108 w 583294"/>
                  <a:gd name="connsiteY4" fmla="*/ 326784 h 605593"/>
                  <a:gd name="connsiteX5" fmla="*/ 307467 w 583294"/>
                  <a:gd name="connsiteY5" fmla="*/ 331698 h 605593"/>
                  <a:gd name="connsiteX6" fmla="*/ 311077 w 583294"/>
                  <a:gd name="connsiteY6" fmla="*/ 366102 h 605593"/>
                  <a:gd name="connsiteX7" fmla="*/ 315780 w 583294"/>
                  <a:gd name="connsiteY7" fmla="*/ 371673 h 605593"/>
                  <a:gd name="connsiteX8" fmla="*/ 317530 w 583294"/>
                  <a:gd name="connsiteY8" fmla="*/ 371891 h 605593"/>
                  <a:gd name="connsiteX9" fmla="*/ 322670 w 583294"/>
                  <a:gd name="connsiteY9" fmla="*/ 369379 h 605593"/>
                  <a:gd name="connsiteX10" fmla="*/ 340826 w 583294"/>
                  <a:gd name="connsiteY10" fmla="*/ 345242 h 605593"/>
                  <a:gd name="connsiteX11" fmla="*/ 342139 w 583294"/>
                  <a:gd name="connsiteY11" fmla="*/ 341310 h 605593"/>
                  <a:gd name="connsiteX12" fmla="*/ 342139 w 583294"/>
                  <a:gd name="connsiteY12" fmla="*/ 302646 h 605593"/>
                  <a:gd name="connsiteX13" fmla="*/ 339076 w 583294"/>
                  <a:gd name="connsiteY13" fmla="*/ 297076 h 605593"/>
                  <a:gd name="connsiteX14" fmla="*/ 332623 w 583294"/>
                  <a:gd name="connsiteY14" fmla="*/ 296967 h 605593"/>
                  <a:gd name="connsiteX15" fmla="*/ 250702 w 583294"/>
                  <a:gd name="connsiteY15" fmla="*/ 296967 h 605593"/>
                  <a:gd name="connsiteX16" fmla="*/ 244249 w 583294"/>
                  <a:gd name="connsiteY16" fmla="*/ 297076 h 605593"/>
                  <a:gd name="connsiteX17" fmla="*/ 241187 w 583294"/>
                  <a:gd name="connsiteY17" fmla="*/ 302646 h 605593"/>
                  <a:gd name="connsiteX18" fmla="*/ 241077 w 583294"/>
                  <a:gd name="connsiteY18" fmla="*/ 341310 h 605593"/>
                  <a:gd name="connsiteX19" fmla="*/ 242390 w 583294"/>
                  <a:gd name="connsiteY19" fmla="*/ 345242 h 605593"/>
                  <a:gd name="connsiteX20" fmla="*/ 260655 w 583294"/>
                  <a:gd name="connsiteY20" fmla="*/ 369379 h 605593"/>
                  <a:gd name="connsiteX21" fmla="*/ 265796 w 583294"/>
                  <a:gd name="connsiteY21" fmla="*/ 371891 h 605593"/>
                  <a:gd name="connsiteX22" fmla="*/ 267546 w 583294"/>
                  <a:gd name="connsiteY22" fmla="*/ 371673 h 605593"/>
                  <a:gd name="connsiteX23" fmla="*/ 272249 w 583294"/>
                  <a:gd name="connsiteY23" fmla="*/ 366102 h 605593"/>
                  <a:gd name="connsiteX24" fmla="*/ 275858 w 583294"/>
                  <a:gd name="connsiteY24" fmla="*/ 331698 h 605593"/>
                  <a:gd name="connsiteX25" fmla="*/ 274218 w 583294"/>
                  <a:gd name="connsiteY25" fmla="*/ 326674 h 605593"/>
                  <a:gd name="connsiteX26" fmla="*/ 271702 w 583294"/>
                  <a:gd name="connsiteY26" fmla="*/ 325036 h 605593"/>
                  <a:gd name="connsiteX27" fmla="*/ 271702 w 583294"/>
                  <a:gd name="connsiteY27" fmla="*/ 308872 h 605593"/>
                  <a:gd name="connsiteX28" fmla="*/ 266343 w 583294"/>
                  <a:gd name="connsiteY28" fmla="*/ 302537 h 605593"/>
                  <a:gd name="connsiteX29" fmla="*/ 250702 w 583294"/>
                  <a:gd name="connsiteY29" fmla="*/ 296967 h 605593"/>
                  <a:gd name="connsiteX30" fmla="*/ 30625 w 583294"/>
                  <a:gd name="connsiteY30" fmla="*/ 270619 h 605593"/>
                  <a:gd name="connsiteX31" fmla="*/ 94718 w 583294"/>
                  <a:gd name="connsiteY31" fmla="*/ 270619 h 605593"/>
                  <a:gd name="connsiteX32" fmla="*/ 125343 w 583294"/>
                  <a:gd name="connsiteY32" fmla="*/ 301200 h 605593"/>
                  <a:gd name="connsiteX33" fmla="*/ 293999 w 583294"/>
                  <a:gd name="connsiteY33" fmla="*/ 469616 h 605593"/>
                  <a:gd name="connsiteX34" fmla="*/ 462654 w 583294"/>
                  <a:gd name="connsiteY34" fmla="*/ 301200 h 605593"/>
                  <a:gd name="connsiteX35" fmla="*/ 493279 w 583294"/>
                  <a:gd name="connsiteY35" fmla="*/ 270619 h 605593"/>
                  <a:gd name="connsiteX36" fmla="*/ 552669 w 583294"/>
                  <a:gd name="connsiteY36" fmla="*/ 270619 h 605593"/>
                  <a:gd name="connsiteX37" fmla="*/ 583294 w 583294"/>
                  <a:gd name="connsiteY37" fmla="*/ 301200 h 605593"/>
                  <a:gd name="connsiteX38" fmla="*/ 552669 w 583294"/>
                  <a:gd name="connsiteY38" fmla="*/ 331782 h 605593"/>
                  <a:gd name="connsiteX39" fmla="*/ 521935 w 583294"/>
                  <a:gd name="connsiteY39" fmla="*/ 331782 h 605593"/>
                  <a:gd name="connsiteX40" fmla="*/ 478513 w 583294"/>
                  <a:gd name="connsiteY40" fmla="*/ 438052 h 605593"/>
                  <a:gd name="connsiteX41" fmla="*/ 504982 w 583294"/>
                  <a:gd name="connsiteY41" fmla="*/ 464592 h 605593"/>
                  <a:gd name="connsiteX42" fmla="*/ 504982 w 583294"/>
                  <a:gd name="connsiteY42" fmla="*/ 507842 h 605593"/>
                  <a:gd name="connsiteX43" fmla="*/ 483326 w 583294"/>
                  <a:gd name="connsiteY43" fmla="*/ 516798 h 605593"/>
                  <a:gd name="connsiteX44" fmla="*/ 461670 w 583294"/>
                  <a:gd name="connsiteY44" fmla="*/ 507842 h 605593"/>
                  <a:gd name="connsiteX45" fmla="*/ 435638 w 583294"/>
                  <a:gd name="connsiteY45" fmla="*/ 481957 h 605593"/>
                  <a:gd name="connsiteX46" fmla="*/ 322327 w 583294"/>
                  <a:gd name="connsiteY46" fmla="*/ 529140 h 605593"/>
                  <a:gd name="connsiteX47" fmla="*/ 322327 w 583294"/>
                  <a:gd name="connsiteY47" fmla="*/ 575012 h 605593"/>
                  <a:gd name="connsiteX48" fmla="*/ 291592 w 583294"/>
                  <a:gd name="connsiteY48" fmla="*/ 605593 h 605593"/>
                  <a:gd name="connsiteX49" fmla="*/ 260967 w 583294"/>
                  <a:gd name="connsiteY49" fmla="*/ 575012 h 605593"/>
                  <a:gd name="connsiteX50" fmla="*/ 260967 w 583294"/>
                  <a:gd name="connsiteY50" fmla="*/ 528485 h 605593"/>
                  <a:gd name="connsiteX51" fmla="*/ 149624 w 583294"/>
                  <a:gd name="connsiteY51" fmla="*/ 479882 h 605593"/>
                  <a:gd name="connsiteX52" fmla="*/ 121624 w 583294"/>
                  <a:gd name="connsiteY52" fmla="*/ 507842 h 605593"/>
                  <a:gd name="connsiteX53" fmla="*/ 99968 w 583294"/>
                  <a:gd name="connsiteY53" fmla="*/ 516798 h 605593"/>
                  <a:gd name="connsiteX54" fmla="*/ 78312 w 583294"/>
                  <a:gd name="connsiteY54" fmla="*/ 507842 h 605593"/>
                  <a:gd name="connsiteX55" fmla="*/ 78312 w 583294"/>
                  <a:gd name="connsiteY55" fmla="*/ 464592 h 605593"/>
                  <a:gd name="connsiteX56" fmla="*/ 107515 w 583294"/>
                  <a:gd name="connsiteY56" fmla="*/ 435430 h 605593"/>
                  <a:gd name="connsiteX57" fmla="*/ 66062 w 583294"/>
                  <a:gd name="connsiteY57" fmla="*/ 331782 h 605593"/>
                  <a:gd name="connsiteX58" fmla="*/ 30625 w 583294"/>
                  <a:gd name="connsiteY58" fmla="*/ 331782 h 605593"/>
                  <a:gd name="connsiteX59" fmla="*/ 0 w 583294"/>
                  <a:gd name="connsiteY59" fmla="*/ 301200 h 605593"/>
                  <a:gd name="connsiteX60" fmla="*/ 30625 w 583294"/>
                  <a:gd name="connsiteY60" fmla="*/ 270619 h 605593"/>
                  <a:gd name="connsiteX61" fmla="*/ 260655 w 583294"/>
                  <a:gd name="connsiteY61" fmla="*/ 122871 h 605593"/>
                  <a:gd name="connsiteX62" fmla="*/ 215703 w 583294"/>
                  <a:gd name="connsiteY62" fmla="*/ 134776 h 605593"/>
                  <a:gd name="connsiteX63" fmla="*/ 212093 w 583294"/>
                  <a:gd name="connsiteY63" fmla="*/ 140565 h 605593"/>
                  <a:gd name="connsiteX64" fmla="*/ 212093 w 583294"/>
                  <a:gd name="connsiteY64" fmla="*/ 152142 h 605593"/>
                  <a:gd name="connsiteX65" fmla="*/ 209468 w 583294"/>
                  <a:gd name="connsiteY65" fmla="*/ 152142 h 605593"/>
                  <a:gd name="connsiteX66" fmla="*/ 203015 w 583294"/>
                  <a:gd name="connsiteY66" fmla="*/ 158586 h 605593"/>
                  <a:gd name="connsiteX67" fmla="*/ 203015 w 583294"/>
                  <a:gd name="connsiteY67" fmla="*/ 169289 h 605593"/>
                  <a:gd name="connsiteX68" fmla="*/ 205969 w 583294"/>
                  <a:gd name="connsiteY68" fmla="*/ 174641 h 605593"/>
                  <a:gd name="connsiteX69" fmla="*/ 212203 w 583294"/>
                  <a:gd name="connsiteY69" fmla="*/ 178791 h 605593"/>
                  <a:gd name="connsiteX70" fmla="*/ 212640 w 583294"/>
                  <a:gd name="connsiteY70" fmla="*/ 181413 h 605593"/>
                  <a:gd name="connsiteX71" fmla="*/ 235828 w 583294"/>
                  <a:gd name="connsiteY71" fmla="*/ 235039 h 605593"/>
                  <a:gd name="connsiteX72" fmla="*/ 274218 w 583294"/>
                  <a:gd name="connsiteY72" fmla="*/ 268242 h 605593"/>
                  <a:gd name="connsiteX73" fmla="*/ 309108 w 583294"/>
                  <a:gd name="connsiteY73" fmla="*/ 268242 h 605593"/>
                  <a:gd name="connsiteX74" fmla="*/ 347498 w 583294"/>
                  <a:gd name="connsiteY74" fmla="*/ 235039 h 605593"/>
                  <a:gd name="connsiteX75" fmla="*/ 370685 w 583294"/>
                  <a:gd name="connsiteY75" fmla="*/ 181413 h 605593"/>
                  <a:gd name="connsiteX76" fmla="*/ 371123 w 583294"/>
                  <a:gd name="connsiteY76" fmla="*/ 178791 h 605593"/>
                  <a:gd name="connsiteX77" fmla="*/ 377357 w 583294"/>
                  <a:gd name="connsiteY77" fmla="*/ 174641 h 605593"/>
                  <a:gd name="connsiteX78" fmla="*/ 380310 w 583294"/>
                  <a:gd name="connsiteY78" fmla="*/ 169289 h 605593"/>
                  <a:gd name="connsiteX79" fmla="*/ 380310 w 583294"/>
                  <a:gd name="connsiteY79" fmla="*/ 158586 h 605593"/>
                  <a:gd name="connsiteX80" fmla="*/ 373857 w 583294"/>
                  <a:gd name="connsiteY80" fmla="*/ 152142 h 605593"/>
                  <a:gd name="connsiteX81" fmla="*/ 370248 w 583294"/>
                  <a:gd name="connsiteY81" fmla="*/ 152142 h 605593"/>
                  <a:gd name="connsiteX82" fmla="*/ 368279 w 583294"/>
                  <a:gd name="connsiteY82" fmla="*/ 149958 h 605593"/>
                  <a:gd name="connsiteX83" fmla="*/ 362045 w 583294"/>
                  <a:gd name="connsiteY83" fmla="*/ 149521 h 605593"/>
                  <a:gd name="connsiteX84" fmla="*/ 336451 w 583294"/>
                  <a:gd name="connsiteY84" fmla="*/ 155309 h 605593"/>
                  <a:gd name="connsiteX85" fmla="*/ 296749 w 583294"/>
                  <a:gd name="connsiteY85" fmla="*/ 137288 h 605593"/>
                  <a:gd name="connsiteX86" fmla="*/ 260655 w 583294"/>
                  <a:gd name="connsiteY86" fmla="*/ 122871 h 605593"/>
                  <a:gd name="connsiteX87" fmla="*/ 275311 w 583294"/>
                  <a:gd name="connsiteY87" fmla="*/ 0 h 605593"/>
                  <a:gd name="connsiteX88" fmla="*/ 308014 w 583294"/>
                  <a:gd name="connsiteY88" fmla="*/ 0 h 605593"/>
                  <a:gd name="connsiteX89" fmla="*/ 409185 w 583294"/>
                  <a:gd name="connsiteY89" fmla="*/ 101027 h 605593"/>
                  <a:gd name="connsiteX90" fmla="*/ 409185 w 583294"/>
                  <a:gd name="connsiteY90" fmla="*/ 132701 h 605593"/>
                  <a:gd name="connsiteX91" fmla="*/ 414982 w 583294"/>
                  <a:gd name="connsiteY91" fmla="*/ 150722 h 605593"/>
                  <a:gd name="connsiteX92" fmla="*/ 414982 w 583294"/>
                  <a:gd name="connsiteY92" fmla="*/ 173331 h 605593"/>
                  <a:gd name="connsiteX93" fmla="*/ 403826 w 583294"/>
                  <a:gd name="connsiteY93" fmla="*/ 197140 h 605593"/>
                  <a:gd name="connsiteX94" fmla="*/ 397263 w 583294"/>
                  <a:gd name="connsiteY94" fmla="*/ 214288 h 605593"/>
                  <a:gd name="connsiteX95" fmla="*/ 375498 w 583294"/>
                  <a:gd name="connsiteY95" fmla="*/ 255136 h 605593"/>
                  <a:gd name="connsiteX96" fmla="*/ 360732 w 583294"/>
                  <a:gd name="connsiteY96" fmla="*/ 273922 h 605593"/>
                  <a:gd name="connsiteX97" fmla="*/ 371670 w 583294"/>
                  <a:gd name="connsiteY97" fmla="*/ 287574 h 605593"/>
                  <a:gd name="connsiteX98" fmla="*/ 432919 w 583294"/>
                  <a:gd name="connsiteY98" fmla="*/ 306141 h 605593"/>
                  <a:gd name="connsiteX99" fmla="*/ 294014 w 583294"/>
                  <a:gd name="connsiteY99" fmla="*/ 433272 h 605593"/>
                  <a:gd name="connsiteX100" fmla="*/ 154891 w 583294"/>
                  <a:gd name="connsiteY100" fmla="*/ 304721 h 605593"/>
                  <a:gd name="connsiteX101" fmla="*/ 211656 w 583294"/>
                  <a:gd name="connsiteY101" fmla="*/ 287574 h 605593"/>
                  <a:gd name="connsiteX102" fmla="*/ 222593 w 583294"/>
                  <a:gd name="connsiteY102" fmla="*/ 273922 h 605593"/>
                  <a:gd name="connsiteX103" fmla="*/ 207828 w 583294"/>
                  <a:gd name="connsiteY103" fmla="*/ 255136 h 605593"/>
                  <a:gd name="connsiteX104" fmla="*/ 186063 w 583294"/>
                  <a:gd name="connsiteY104" fmla="*/ 214288 h 605593"/>
                  <a:gd name="connsiteX105" fmla="*/ 179500 w 583294"/>
                  <a:gd name="connsiteY105" fmla="*/ 197140 h 605593"/>
                  <a:gd name="connsiteX106" fmla="*/ 168344 w 583294"/>
                  <a:gd name="connsiteY106" fmla="*/ 173331 h 605593"/>
                  <a:gd name="connsiteX107" fmla="*/ 168344 w 583294"/>
                  <a:gd name="connsiteY107" fmla="*/ 150722 h 605593"/>
                  <a:gd name="connsiteX108" fmla="*/ 174141 w 583294"/>
                  <a:gd name="connsiteY108" fmla="*/ 132701 h 605593"/>
                  <a:gd name="connsiteX109" fmla="*/ 174141 w 583294"/>
                  <a:gd name="connsiteY109" fmla="*/ 101027 h 605593"/>
                  <a:gd name="connsiteX110" fmla="*/ 275311 w 583294"/>
                  <a:gd name="connsiteY110" fmla="*/ 0 h 60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583294" h="605593">
                    <a:moveTo>
                      <a:pt x="332623" y="296967"/>
                    </a:moveTo>
                    <a:cubicBezTo>
                      <a:pt x="327373" y="299697"/>
                      <a:pt x="322123" y="301663"/>
                      <a:pt x="316983" y="302537"/>
                    </a:cubicBezTo>
                    <a:cubicBezTo>
                      <a:pt x="313811" y="303083"/>
                      <a:pt x="311624" y="305814"/>
                      <a:pt x="311624" y="308872"/>
                    </a:cubicBezTo>
                    <a:lnTo>
                      <a:pt x="311624" y="325036"/>
                    </a:lnTo>
                    <a:cubicBezTo>
                      <a:pt x="310639" y="325364"/>
                      <a:pt x="309874" y="326019"/>
                      <a:pt x="309108" y="326784"/>
                    </a:cubicBezTo>
                    <a:cubicBezTo>
                      <a:pt x="307905" y="328094"/>
                      <a:pt x="307358" y="329951"/>
                      <a:pt x="307467" y="331698"/>
                    </a:cubicBezTo>
                    <a:lnTo>
                      <a:pt x="311077" y="366102"/>
                    </a:lnTo>
                    <a:cubicBezTo>
                      <a:pt x="311295" y="368724"/>
                      <a:pt x="313155" y="371017"/>
                      <a:pt x="315780" y="371673"/>
                    </a:cubicBezTo>
                    <a:cubicBezTo>
                      <a:pt x="316327" y="371891"/>
                      <a:pt x="316983" y="371891"/>
                      <a:pt x="317530" y="371891"/>
                    </a:cubicBezTo>
                    <a:cubicBezTo>
                      <a:pt x="319498" y="371891"/>
                      <a:pt x="321467" y="371017"/>
                      <a:pt x="322670" y="369379"/>
                    </a:cubicBezTo>
                    <a:lnTo>
                      <a:pt x="340826" y="345242"/>
                    </a:lnTo>
                    <a:cubicBezTo>
                      <a:pt x="341701" y="344149"/>
                      <a:pt x="342139" y="342730"/>
                      <a:pt x="342139" y="341310"/>
                    </a:cubicBezTo>
                    <a:lnTo>
                      <a:pt x="342139" y="302646"/>
                    </a:lnTo>
                    <a:cubicBezTo>
                      <a:pt x="342139" y="300353"/>
                      <a:pt x="340936" y="298277"/>
                      <a:pt x="339076" y="297076"/>
                    </a:cubicBezTo>
                    <a:cubicBezTo>
                      <a:pt x="337108" y="295984"/>
                      <a:pt x="334701" y="295875"/>
                      <a:pt x="332623" y="296967"/>
                    </a:cubicBezTo>
                    <a:close/>
                    <a:moveTo>
                      <a:pt x="250702" y="296967"/>
                    </a:moveTo>
                    <a:cubicBezTo>
                      <a:pt x="248624" y="295875"/>
                      <a:pt x="246218" y="295984"/>
                      <a:pt x="244249" y="297076"/>
                    </a:cubicBezTo>
                    <a:cubicBezTo>
                      <a:pt x="242281" y="298277"/>
                      <a:pt x="241187" y="300353"/>
                      <a:pt x="241187" y="302646"/>
                    </a:cubicBezTo>
                    <a:lnTo>
                      <a:pt x="241077" y="341310"/>
                    </a:lnTo>
                    <a:cubicBezTo>
                      <a:pt x="241077" y="342730"/>
                      <a:pt x="241624" y="344149"/>
                      <a:pt x="242390" y="345242"/>
                    </a:cubicBezTo>
                    <a:lnTo>
                      <a:pt x="260655" y="369379"/>
                    </a:lnTo>
                    <a:cubicBezTo>
                      <a:pt x="261859" y="371017"/>
                      <a:pt x="263827" y="371891"/>
                      <a:pt x="265796" y="371891"/>
                    </a:cubicBezTo>
                    <a:cubicBezTo>
                      <a:pt x="266343" y="371891"/>
                      <a:pt x="266999" y="371891"/>
                      <a:pt x="267546" y="371673"/>
                    </a:cubicBezTo>
                    <a:cubicBezTo>
                      <a:pt x="270171" y="371017"/>
                      <a:pt x="272030" y="368833"/>
                      <a:pt x="272249" y="366102"/>
                    </a:cubicBezTo>
                    <a:lnTo>
                      <a:pt x="275858" y="331698"/>
                    </a:lnTo>
                    <a:cubicBezTo>
                      <a:pt x="275968" y="329951"/>
                      <a:pt x="275421" y="328094"/>
                      <a:pt x="274218" y="326674"/>
                    </a:cubicBezTo>
                    <a:cubicBezTo>
                      <a:pt x="273452" y="326019"/>
                      <a:pt x="272687" y="325364"/>
                      <a:pt x="271702" y="325036"/>
                    </a:cubicBezTo>
                    <a:lnTo>
                      <a:pt x="271702" y="308872"/>
                    </a:lnTo>
                    <a:cubicBezTo>
                      <a:pt x="271702" y="305814"/>
                      <a:pt x="269515" y="303083"/>
                      <a:pt x="266343" y="302537"/>
                    </a:cubicBezTo>
                    <a:cubicBezTo>
                      <a:pt x="261202" y="301663"/>
                      <a:pt x="255952" y="299697"/>
                      <a:pt x="250702" y="296967"/>
                    </a:cubicBezTo>
                    <a:close/>
                    <a:moveTo>
                      <a:pt x="30625" y="270619"/>
                    </a:moveTo>
                    <a:lnTo>
                      <a:pt x="94718" y="270619"/>
                    </a:lnTo>
                    <a:cubicBezTo>
                      <a:pt x="111562" y="270619"/>
                      <a:pt x="125343" y="284271"/>
                      <a:pt x="125343" y="301200"/>
                    </a:cubicBezTo>
                    <a:cubicBezTo>
                      <a:pt x="125343" y="394036"/>
                      <a:pt x="201030" y="469616"/>
                      <a:pt x="293999" y="469616"/>
                    </a:cubicBezTo>
                    <a:cubicBezTo>
                      <a:pt x="386967" y="469616"/>
                      <a:pt x="462654" y="394036"/>
                      <a:pt x="462654" y="301200"/>
                    </a:cubicBezTo>
                    <a:cubicBezTo>
                      <a:pt x="462654" y="284271"/>
                      <a:pt x="476326" y="270619"/>
                      <a:pt x="493279" y="270619"/>
                    </a:cubicBezTo>
                    <a:lnTo>
                      <a:pt x="552669" y="270619"/>
                    </a:lnTo>
                    <a:cubicBezTo>
                      <a:pt x="569622" y="270619"/>
                      <a:pt x="583294" y="284271"/>
                      <a:pt x="583294" y="301200"/>
                    </a:cubicBezTo>
                    <a:cubicBezTo>
                      <a:pt x="583294" y="318129"/>
                      <a:pt x="569622" y="331782"/>
                      <a:pt x="552669" y="331782"/>
                    </a:cubicBezTo>
                    <a:lnTo>
                      <a:pt x="521935" y="331782"/>
                    </a:lnTo>
                    <a:cubicBezTo>
                      <a:pt x="516576" y="371319"/>
                      <a:pt x="501263" y="407579"/>
                      <a:pt x="478513" y="438052"/>
                    </a:cubicBezTo>
                    <a:lnTo>
                      <a:pt x="504982" y="464592"/>
                    </a:lnTo>
                    <a:cubicBezTo>
                      <a:pt x="516904" y="476497"/>
                      <a:pt x="516904" y="495937"/>
                      <a:pt x="504982" y="507842"/>
                    </a:cubicBezTo>
                    <a:cubicBezTo>
                      <a:pt x="498966" y="513849"/>
                      <a:pt x="491091" y="516798"/>
                      <a:pt x="483326" y="516798"/>
                    </a:cubicBezTo>
                    <a:cubicBezTo>
                      <a:pt x="475451" y="516798"/>
                      <a:pt x="467576" y="513849"/>
                      <a:pt x="461670" y="507842"/>
                    </a:cubicBezTo>
                    <a:lnTo>
                      <a:pt x="435638" y="481957"/>
                    </a:lnTo>
                    <a:cubicBezTo>
                      <a:pt x="403592" y="507078"/>
                      <a:pt x="364764" y="523897"/>
                      <a:pt x="322327" y="529140"/>
                    </a:cubicBezTo>
                    <a:lnTo>
                      <a:pt x="322327" y="575012"/>
                    </a:lnTo>
                    <a:cubicBezTo>
                      <a:pt x="322327" y="591832"/>
                      <a:pt x="308545" y="605593"/>
                      <a:pt x="291592" y="605593"/>
                    </a:cubicBezTo>
                    <a:cubicBezTo>
                      <a:pt x="274749" y="605593"/>
                      <a:pt x="260967" y="591832"/>
                      <a:pt x="260967" y="575012"/>
                    </a:cubicBezTo>
                    <a:lnTo>
                      <a:pt x="260967" y="528485"/>
                    </a:lnTo>
                    <a:cubicBezTo>
                      <a:pt x="219186" y="522478"/>
                      <a:pt x="181015" y="505221"/>
                      <a:pt x="149624" y="479882"/>
                    </a:cubicBezTo>
                    <a:lnTo>
                      <a:pt x="121624" y="507842"/>
                    </a:lnTo>
                    <a:cubicBezTo>
                      <a:pt x="115718" y="513849"/>
                      <a:pt x="107843" y="516798"/>
                      <a:pt x="99968" y="516798"/>
                    </a:cubicBezTo>
                    <a:cubicBezTo>
                      <a:pt x="92093" y="516798"/>
                      <a:pt x="84328" y="513849"/>
                      <a:pt x="78312" y="507842"/>
                    </a:cubicBezTo>
                    <a:cubicBezTo>
                      <a:pt x="66281" y="495937"/>
                      <a:pt x="66281" y="476497"/>
                      <a:pt x="78312" y="464592"/>
                    </a:cubicBezTo>
                    <a:lnTo>
                      <a:pt x="107515" y="435430"/>
                    </a:lnTo>
                    <a:cubicBezTo>
                      <a:pt x="85859" y="405504"/>
                      <a:pt x="71203" y="370117"/>
                      <a:pt x="66062" y="331782"/>
                    </a:cubicBezTo>
                    <a:lnTo>
                      <a:pt x="30625" y="331782"/>
                    </a:lnTo>
                    <a:cubicBezTo>
                      <a:pt x="13672" y="331782"/>
                      <a:pt x="0" y="318129"/>
                      <a:pt x="0" y="301200"/>
                    </a:cubicBezTo>
                    <a:cubicBezTo>
                      <a:pt x="0" y="284271"/>
                      <a:pt x="13672" y="270619"/>
                      <a:pt x="30625" y="270619"/>
                    </a:cubicBezTo>
                    <a:close/>
                    <a:moveTo>
                      <a:pt x="260655" y="122871"/>
                    </a:moveTo>
                    <a:cubicBezTo>
                      <a:pt x="242390" y="122871"/>
                      <a:pt x="224671" y="130298"/>
                      <a:pt x="215703" y="134776"/>
                    </a:cubicBezTo>
                    <a:cubicBezTo>
                      <a:pt x="213515" y="135868"/>
                      <a:pt x="212093" y="138162"/>
                      <a:pt x="212093" y="140565"/>
                    </a:cubicBezTo>
                    <a:lnTo>
                      <a:pt x="212093" y="152142"/>
                    </a:lnTo>
                    <a:lnTo>
                      <a:pt x="209468" y="152142"/>
                    </a:lnTo>
                    <a:cubicBezTo>
                      <a:pt x="205859" y="152142"/>
                      <a:pt x="203015" y="154982"/>
                      <a:pt x="203015" y="158586"/>
                    </a:cubicBezTo>
                    <a:lnTo>
                      <a:pt x="203015" y="169289"/>
                    </a:lnTo>
                    <a:cubicBezTo>
                      <a:pt x="203015" y="171474"/>
                      <a:pt x="204109" y="173440"/>
                      <a:pt x="205969" y="174641"/>
                    </a:cubicBezTo>
                    <a:lnTo>
                      <a:pt x="212203" y="178791"/>
                    </a:lnTo>
                    <a:lnTo>
                      <a:pt x="212640" y="181413"/>
                    </a:lnTo>
                    <a:cubicBezTo>
                      <a:pt x="214609" y="196922"/>
                      <a:pt x="223359" y="216909"/>
                      <a:pt x="235828" y="235039"/>
                    </a:cubicBezTo>
                    <a:cubicBezTo>
                      <a:pt x="251687" y="257975"/>
                      <a:pt x="266562" y="268242"/>
                      <a:pt x="274218" y="268242"/>
                    </a:cubicBezTo>
                    <a:lnTo>
                      <a:pt x="309108" y="268242"/>
                    </a:lnTo>
                    <a:cubicBezTo>
                      <a:pt x="316764" y="268242"/>
                      <a:pt x="331639" y="257975"/>
                      <a:pt x="347498" y="235039"/>
                    </a:cubicBezTo>
                    <a:cubicBezTo>
                      <a:pt x="359967" y="216909"/>
                      <a:pt x="368717" y="196922"/>
                      <a:pt x="370685" y="181413"/>
                    </a:cubicBezTo>
                    <a:lnTo>
                      <a:pt x="371123" y="178791"/>
                    </a:lnTo>
                    <a:lnTo>
                      <a:pt x="377357" y="174641"/>
                    </a:lnTo>
                    <a:cubicBezTo>
                      <a:pt x="379217" y="173440"/>
                      <a:pt x="380310" y="171474"/>
                      <a:pt x="380310" y="169289"/>
                    </a:cubicBezTo>
                    <a:lnTo>
                      <a:pt x="380310" y="158586"/>
                    </a:lnTo>
                    <a:cubicBezTo>
                      <a:pt x="380310" y="154982"/>
                      <a:pt x="377357" y="152142"/>
                      <a:pt x="373857" y="152142"/>
                    </a:cubicBezTo>
                    <a:lnTo>
                      <a:pt x="370248" y="152142"/>
                    </a:lnTo>
                    <a:cubicBezTo>
                      <a:pt x="369810" y="151268"/>
                      <a:pt x="369045" y="150504"/>
                      <a:pt x="368279" y="149958"/>
                    </a:cubicBezTo>
                    <a:cubicBezTo>
                      <a:pt x="366420" y="148756"/>
                      <a:pt x="364014" y="148538"/>
                      <a:pt x="362045" y="149521"/>
                    </a:cubicBezTo>
                    <a:cubicBezTo>
                      <a:pt x="353404" y="153343"/>
                      <a:pt x="344764" y="155309"/>
                      <a:pt x="336451" y="155309"/>
                    </a:cubicBezTo>
                    <a:cubicBezTo>
                      <a:pt x="321686" y="155309"/>
                      <a:pt x="308342" y="149302"/>
                      <a:pt x="296749" y="137288"/>
                    </a:cubicBezTo>
                    <a:cubicBezTo>
                      <a:pt x="287452" y="127786"/>
                      <a:pt x="275311" y="122871"/>
                      <a:pt x="260655" y="122871"/>
                    </a:cubicBezTo>
                    <a:close/>
                    <a:moveTo>
                      <a:pt x="275311" y="0"/>
                    </a:moveTo>
                    <a:lnTo>
                      <a:pt x="308014" y="0"/>
                    </a:lnTo>
                    <a:cubicBezTo>
                      <a:pt x="363795" y="0"/>
                      <a:pt x="409185" y="45326"/>
                      <a:pt x="409185" y="101027"/>
                    </a:cubicBezTo>
                    <a:lnTo>
                      <a:pt x="409185" y="132701"/>
                    </a:lnTo>
                    <a:cubicBezTo>
                      <a:pt x="412904" y="137944"/>
                      <a:pt x="414982" y="144278"/>
                      <a:pt x="414982" y="150722"/>
                    </a:cubicBezTo>
                    <a:lnTo>
                      <a:pt x="414982" y="173331"/>
                    </a:lnTo>
                    <a:cubicBezTo>
                      <a:pt x="414982" y="182505"/>
                      <a:pt x="410826" y="191352"/>
                      <a:pt x="403826" y="197140"/>
                    </a:cubicBezTo>
                    <a:cubicBezTo>
                      <a:pt x="402076" y="202820"/>
                      <a:pt x="399888" y="208608"/>
                      <a:pt x="397263" y="214288"/>
                    </a:cubicBezTo>
                    <a:cubicBezTo>
                      <a:pt x="392013" y="227940"/>
                      <a:pt x="384576" y="242029"/>
                      <a:pt x="375498" y="255136"/>
                    </a:cubicBezTo>
                    <a:cubicBezTo>
                      <a:pt x="371670" y="260706"/>
                      <a:pt x="366639" y="267368"/>
                      <a:pt x="360732" y="273922"/>
                    </a:cubicBezTo>
                    <a:cubicBezTo>
                      <a:pt x="366092" y="277853"/>
                      <a:pt x="370029" y="282331"/>
                      <a:pt x="371670" y="287574"/>
                    </a:cubicBezTo>
                    <a:lnTo>
                      <a:pt x="432919" y="306141"/>
                    </a:lnTo>
                    <a:cubicBezTo>
                      <a:pt x="426685" y="377243"/>
                      <a:pt x="366748" y="433272"/>
                      <a:pt x="294014" y="433272"/>
                    </a:cubicBezTo>
                    <a:cubicBezTo>
                      <a:pt x="220734" y="433272"/>
                      <a:pt x="160469" y="376478"/>
                      <a:pt x="154891" y="304721"/>
                    </a:cubicBezTo>
                    <a:lnTo>
                      <a:pt x="211656" y="287574"/>
                    </a:lnTo>
                    <a:cubicBezTo>
                      <a:pt x="213297" y="282331"/>
                      <a:pt x="217234" y="277853"/>
                      <a:pt x="222593" y="273922"/>
                    </a:cubicBezTo>
                    <a:cubicBezTo>
                      <a:pt x="216687" y="267368"/>
                      <a:pt x="211656" y="260706"/>
                      <a:pt x="207828" y="255136"/>
                    </a:cubicBezTo>
                    <a:cubicBezTo>
                      <a:pt x="198750" y="242029"/>
                      <a:pt x="191312" y="227940"/>
                      <a:pt x="186063" y="214288"/>
                    </a:cubicBezTo>
                    <a:cubicBezTo>
                      <a:pt x="183438" y="208608"/>
                      <a:pt x="181250" y="202820"/>
                      <a:pt x="179500" y="197140"/>
                    </a:cubicBezTo>
                    <a:cubicBezTo>
                      <a:pt x="172500" y="191242"/>
                      <a:pt x="168344" y="182505"/>
                      <a:pt x="168344" y="173331"/>
                    </a:cubicBezTo>
                    <a:lnTo>
                      <a:pt x="168344" y="150722"/>
                    </a:lnTo>
                    <a:cubicBezTo>
                      <a:pt x="168344" y="144278"/>
                      <a:pt x="170422" y="137944"/>
                      <a:pt x="174141" y="132701"/>
                    </a:cubicBezTo>
                    <a:lnTo>
                      <a:pt x="174141" y="101027"/>
                    </a:lnTo>
                    <a:cubicBezTo>
                      <a:pt x="174141" y="45326"/>
                      <a:pt x="219531" y="0"/>
                      <a:pt x="2753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3" name="íṣḷîḓè"/>
            <p:cNvGrpSpPr/>
            <p:nvPr/>
          </p:nvGrpSpPr>
          <p:grpSpPr>
            <a:xfrm>
              <a:off x="4756526" y="4800751"/>
              <a:ext cx="2019752" cy="1346049"/>
              <a:chOff x="4756526" y="4800751"/>
              <a:chExt cx="2019752" cy="1346049"/>
            </a:xfrm>
          </p:grpSpPr>
          <p:sp>
            <p:nvSpPr>
              <p:cNvPr id="117" name="i$lide"/>
              <p:cNvSpPr/>
              <p:nvPr/>
            </p:nvSpPr>
            <p:spPr>
              <a:xfrm>
                <a:off x="4756526" y="4800751"/>
                <a:ext cx="2019752" cy="3800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91440" tIns="45720" rIns="91440" bIns="45720" anchor="ctr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工作回顾</a:t>
                </a:r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8" name="íṧḻiḑé"/>
              <p:cNvSpPr/>
              <p:nvPr/>
            </p:nvSpPr>
            <p:spPr bwMode="auto">
              <a:xfrm>
                <a:off x="4756526" y="5180829"/>
                <a:ext cx="2019752" cy="965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104" name="ïsḷïdè"/>
            <p:cNvGrpSpPr/>
            <p:nvPr/>
          </p:nvGrpSpPr>
          <p:grpSpPr>
            <a:xfrm>
              <a:off x="7128732" y="3543549"/>
              <a:ext cx="803026" cy="803022"/>
              <a:chOff x="7128732" y="3543549"/>
              <a:chExt cx="803026" cy="803022"/>
            </a:xfrm>
          </p:grpSpPr>
          <p:sp>
            <p:nvSpPr>
              <p:cNvPr id="115" name="i$1iḑé"/>
              <p:cNvSpPr/>
              <p:nvPr/>
            </p:nvSpPr>
            <p:spPr>
              <a:xfrm>
                <a:off x="7128732" y="3543549"/>
                <a:ext cx="803026" cy="80302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ïsļiďè"/>
              <p:cNvSpPr/>
              <p:nvPr/>
            </p:nvSpPr>
            <p:spPr>
              <a:xfrm>
                <a:off x="7404342" y="3772596"/>
                <a:ext cx="251804" cy="344928"/>
              </a:xfrm>
              <a:custGeom>
                <a:avLst/>
                <a:gdLst>
                  <a:gd name="T0" fmla="*/ 5175 w 5840"/>
                  <a:gd name="T1" fmla="*/ 2949 h 8001"/>
                  <a:gd name="T2" fmla="*/ 2877 w 5840"/>
                  <a:gd name="T3" fmla="*/ 3015 h 8001"/>
                  <a:gd name="T4" fmla="*/ 2155 w 5840"/>
                  <a:gd name="T5" fmla="*/ 3096 h 8001"/>
                  <a:gd name="T6" fmla="*/ 1910 w 5840"/>
                  <a:gd name="T7" fmla="*/ 2605 h 8001"/>
                  <a:gd name="T8" fmla="*/ 1923 w 5840"/>
                  <a:gd name="T9" fmla="*/ 825 h 8001"/>
                  <a:gd name="T10" fmla="*/ 1923 w 5840"/>
                  <a:gd name="T11" fmla="*/ 551 h 8001"/>
                  <a:gd name="T12" fmla="*/ 1792 w 5840"/>
                  <a:gd name="T13" fmla="*/ 243 h 8001"/>
                  <a:gd name="T14" fmla="*/ 1160 w 5840"/>
                  <a:gd name="T15" fmla="*/ 0 h 8001"/>
                  <a:gd name="T16" fmla="*/ 917 w 5840"/>
                  <a:gd name="T17" fmla="*/ 551 h 8001"/>
                  <a:gd name="T18" fmla="*/ 650 w 5840"/>
                  <a:gd name="T19" fmla="*/ 687 h 8001"/>
                  <a:gd name="T20" fmla="*/ 800 w 5840"/>
                  <a:gd name="T21" fmla="*/ 824 h 8001"/>
                  <a:gd name="T22" fmla="*/ 665 w 5840"/>
                  <a:gd name="T23" fmla="*/ 2992 h 8001"/>
                  <a:gd name="T24" fmla="*/ 0 w 5840"/>
                  <a:gd name="T25" fmla="*/ 4241 h 8001"/>
                  <a:gd name="T26" fmla="*/ 367 w 5840"/>
                  <a:gd name="T27" fmla="*/ 8000 h 8001"/>
                  <a:gd name="T28" fmla="*/ 2710 w 5840"/>
                  <a:gd name="T29" fmla="*/ 7634 h 8001"/>
                  <a:gd name="T30" fmla="*/ 2998 w 5840"/>
                  <a:gd name="T31" fmla="*/ 5982 h 8001"/>
                  <a:gd name="T32" fmla="*/ 3947 w 5840"/>
                  <a:gd name="T33" fmla="*/ 7729 h 8001"/>
                  <a:gd name="T34" fmla="*/ 3181 w 5840"/>
                  <a:gd name="T35" fmla="*/ 7865 h 8001"/>
                  <a:gd name="T36" fmla="*/ 4851 w 5840"/>
                  <a:gd name="T37" fmla="*/ 8001 h 8001"/>
                  <a:gd name="T38" fmla="*/ 4851 w 5840"/>
                  <a:gd name="T39" fmla="*/ 7729 h 8001"/>
                  <a:gd name="T40" fmla="*/ 4221 w 5840"/>
                  <a:gd name="T41" fmla="*/ 6204 h 8001"/>
                  <a:gd name="T42" fmla="*/ 5823 w 5840"/>
                  <a:gd name="T43" fmla="*/ 4880 h 8001"/>
                  <a:gd name="T44" fmla="*/ 3075 w 5840"/>
                  <a:gd name="T45" fmla="*/ 3222 h 8001"/>
                  <a:gd name="T46" fmla="*/ 5551 w 5840"/>
                  <a:gd name="T47" fmla="*/ 4876 h 8001"/>
                  <a:gd name="T48" fmla="*/ 2662 w 5840"/>
                  <a:gd name="T49" fmla="*/ 5140 h 8001"/>
                  <a:gd name="T50" fmla="*/ 3075 w 5840"/>
                  <a:gd name="T51" fmla="*/ 3222 h 8001"/>
                  <a:gd name="T52" fmla="*/ 272 w 5840"/>
                  <a:gd name="T53" fmla="*/ 6469 h 8001"/>
                  <a:gd name="T54" fmla="*/ 2347 w 5840"/>
                  <a:gd name="T55" fmla="*/ 4775 h 8001"/>
                  <a:gd name="T56" fmla="*/ 2436 w 5840"/>
                  <a:gd name="T57" fmla="*/ 6469 h 8001"/>
                  <a:gd name="T58" fmla="*/ 1565 w 5840"/>
                  <a:gd name="T59" fmla="*/ 551 h 8001"/>
                  <a:gd name="T60" fmla="*/ 1148 w 5840"/>
                  <a:gd name="T61" fmla="*/ 229 h 8001"/>
                  <a:gd name="T62" fmla="*/ 737 w 5840"/>
                  <a:gd name="T63" fmla="*/ 3300 h 8001"/>
                  <a:gd name="T64" fmla="*/ 1072 w 5840"/>
                  <a:gd name="T65" fmla="*/ 2605 h 8001"/>
                  <a:gd name="T66" fmla="*/ 1637 w 5840"/>
                  <a:gd name="T67" fmla="*/ 825 h 8001"/>
                  <a:gd name="T68" fmla="*/ 1851 w 5840"/>
                  <a:gd name="T69" fmla="*/ 3186 h 8001"/>
                  <a:gd name="T70" fmla="*/ 2433 w 5840"/>
                  <a:gd name="T71" fmla="*/ 4141 h 8001"/>
                  <a:gd name="T72" fmla="*/ 272 w 5840"/>
                  <a:gd name="T73" fmla="*/ 4547 h 8001"/>
                  <a:gd name="T74" fmla="*/ 737 w 5840"/>
                  <a:gd name="T75" fmla="*/ 3300 h 8001"/>
                  <a:gd name="T76" fmla="*/ 367 w 5840"/>
                  <a:gd name="T77" fmla="*/ 7727 h 8001"/>
                  <a:gd name="T78" fmla="*/ 273 w 5840"/>
                  <a:gd name="T79" fmla="*/ 6696 h 8001"/>
                  <a:gd name="T80" fmla="*/ 2437 w 5840"/>
                  <a:gd name="T81" fmla="*/ 7635 h 8001"/>
                  <a:gd name="T82" fmla="*/ 5043 w 5840"/>
                  <a:gd name="T83" fmla="*/ 5741 h 8001"/>
                  <a:gd name="T84" fmla="*/ 3126 w 5840"/>
                  <a:gd name="T85" fmla="*/ 5740 h 8001"/>
                  <a:gd name="T86" fmla="*/ 5418 w 5840"/>
                  <a:gd name="T87" fmla="*/ 5367 h 8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840" h="8001">
                    <a:moveTo>
                      <a:pt x="5292" y="3015"/>
                    </a:moveTo>
                    <a:cubicBezTo>
                      <a:pt x="5267" y="2974"/>
                      <a:pt x="5223" y="2949"/>
                      <a:pt x="5175" y="2949"/>
                    </a:cubicBezTo>
                    <a:lnTo>
                      <a:pt x="2995" y="2949"/>
                    </a:lnTo>
                    <a:cubicBezTo>
                      <a:pt x="2947" y="2949"/>
                      <a:pt x="2902" y="2974"/>
                      <a:pt x="2877" y="3015"/>
                    </a:cubicBezTo>
                    <a:cubicBezTo>
                      <a:pt x="2866" y="3034"/>
                      <a:pt x="2722" y="3277"/>
                      <a:pt x="2587" y="3637"/>
                    </a:cubicBezTo>
                    <a:cubicBezTo>
                      <a:pt x="2472" y="3385"/>
                      <a:pt x="2297" y="3225"/>
                      <a:pt x="2155" y="3096"/>
                    </a:cubicBezTo>
                    <a:cubicBezTo>
                      <a:pt x="2116" y="3061"/>
                      <a:pt x="2078" y="3027"/>
                      <a:pt x="2045" y="2994"/>
                    </a:cubicBezTo>
                    <a:cubicBezTo>
                      <a:pt x="1936" y="2884"/>
                      <a:pt x="1911" y="2675"/>
                      <a:pt x="1910" y="2605"/>
                    </a:cubicBezTo>
                    <a:lnTo>
                      <a:pt x="1910" y="825"/>
                    </a:lnTo>
                    <a:lnTo>
                      <a:pt x="1923" y="825"/>
                    </a:lnTo>
                    <a:cubicBezTo>
                      <a:pt x="1998" y="825"/>
                      <a:pt x="2060" y="763"/>
                      <a:pt x="2060" y="688"/>
                    </a:cubicBezTo>
                    <a:cubicBezTo>
                      <a:pt x="2060" y="613"/>
                      <a:pt x="2000" y="551"/>
                      <a:pt x="1923" y="551"/>
                    </a:cubicBezTo>
                    <a:lnTo>
                      <a:pt x="1792" y="551"/>
                    </a:lnTo>
                    <a:lnTo>
                      <a:pt x="1792" y="243"/>
                    </a:lnTo>
                    <a:cubicBezTo>
                      <a:pt x="1792" y="110"/>
                      <a:pt x="1683" y="0"/>
                      <a:pt x="1550" y="0"/>
                    </a:cubicBezTo>
                    <a:lnTo>
                      <a:pt x="1160" y="0"/>
                    </a:lnTo>
                    <a:cubicBezTo>
                      <a:pt x="1026" y="0"/>
                      <a:pt x="917" y="108"/>
                      <a:pt x="917" y="243"/>
                    </a:cubicBezTo>
                    <a:lnTo>
                      <a:pt x="917" y="551"/>
                    </a:lnTo>
                    <a:lnTo>
                      <a:pt x="786" y="551"/>
                    </a:lnTo>
                    <a:cubicBezTo>
                      <a:pt x="711" y="551"/>
                      <a:pt x="650" y="612"/>
                      <a:pt x="650" y="687"/>
                    </a:cubicBezTo>
                    <a:cubicBezTo>
                      <a:pt x="650" y="762"/>
                      <a:pt x="711" y="824"/>
                      <a:pt x="786" y="824"/>
                    </a:cubicBezTo>
                    <a:lnTo>
                      <a:pt x="800" y="824"/>
                    </a:lnTo>
                    <a:lnTo>
                      <a:pt x="800" y="2602"/>
                    </a:lnTo>
                    <a:cubicBezTo>
                      <a:pt x="798" y="2674"/>
                      <a:pt x="773" y="2881"/>
                      <a:pt x="665" y="2992"/>
                    </a:cubicBezTo>
                    <a:cubicBezTo>
                      <a:pt x="632" y="3026"/>
                      <a:pt x="595" y="3060"/>
                      <a:pt x="555" y="3095"/>
                    </a:cubicBezTo>
                    <a:cubicBezTo>
                      <a:pt x="321" y="3306"/>
                      <a:pt x="0" y="3596"/>
                      <a:pt x="0" y="4241"/>
                    </a:cubicBezTo>
                    <a:lnTo>
                      <a:pt x="0" y="7634"/>
                    </a:lnTo>
                    <a:cubicBezTo>
                      <a:pt x="0" y="7835"/>
                      <a:pt x="165" y="8000"/>
                      <a:pt x="367" y="8000"/>
                    </a:cubicBezTo>
                    <a:lnTo>
                      <a:pt x="2342" y="8000"/>
                    </a:lnTo>
                    <a:cubicBezTo>
                      <a:pt x="2545" y="8000"/>
                      <a:pt x="2710" y="7836"/>
                      <a:pt x="2710" y="7634"/>
                    </a:cubicBezTo>
                    <a:lnTo>
                      <a:pt x="2710" y="5767"/>
                    </a:lnTo>
                    <a:cubicBezTo>
                      <a:pt x="2788" y="5847"/>
                      <a:pt x="2883" y="5921"/>
                      <a:pt x="2998" y="5982"/>
                    </a:cubicBezTo>
                    <a:cubicBezTo>
                      <a:pt x="3015" y="5991"/>
                      <a:pt x="3380" y="6175"/>
                      <a:pt x="3947" y="6204"/>
                    </a:cubicBezTo>
                    <a:lnTo>
                      <a:pt x="3947" y="7729"/>
                    </a:lnTo>
                    <a:lnTo>
                      <a:pt x="3317" y="7729"/>
                    </a:lnTo>
                    <a:cubicBezTo>
                      <a:pt x="3242" y="7729"/>
                      <a:pt x="3181" y="7790"/>
                      <a:pt x="3181" y="7865"/>
                    </a:cubicBezTo>
                    <a:cubicBezTo>
                      <a:pt x="3181" y="7940"/>
                      <a:pt x="3242" y="8001"/>
                      <a:pt x="3317" y="8001"/>
                    </a:cubicBezTo>
                    <a:lnTo>
                      <a:pt x="4851" y="8001"/>
                    </a:lnTo>
                    <a:cubicBezTo>
                      <a:pt x="4926" y="8001"/>
                      <a:pt x="4987" y="7940"/>
                      <a:pt x="4987" y="7865"/>
                    </a:cubicBezTo>
                    <a:cubicBezTo>
                      <a:pt x="4987" y="7790"/>
                      <a:pt x="4926" y="7729"/>
                      <a:pt x="4851" y="7729"/>
                    </a:cubicBezTo>
                    <a:lnTo>
                      <a:pt x="4221" y="7729"/>
                    </a:lnTo>
                    <a:lnTo>
                      <a:pt x="4221" y="6204"/>
                    </a:lnTo>
                    <a:cubicBezTo>
                      <a:pt x="4796" y="6176"/>
                      <a:pt x="5156" y="5990"/>
                      <a:pt x="5170" y="5982"/>
                    </a:cubicBezTo>
                    <a:cubicBezTo>
                      <a:pt x="5811" y="5650"/>
                      <a:pt x="5823" y="4910"/>
                      <a:pt x="5823" y="4880"/>
                    </a:cubicBezTo>
                    <a:cubicBezTo>
                      <a:pt x="5840" y="3940"/>
                      <a:pt x="5315" y="3052"/>
                      <a:pt x="5292" y="3015"/>
                    </a:cubicBezTo>
                    <a:close/>
                    <a:moveTo>
                      <a:pt x="3075" y="3222"/>
                    </a:moveTo>
                    <a:lnTo>
                      <a:pt x="5095" y="3222"/>
                    </a:lnTo>
                    <a:cubicBezTo>
                      <a:pt x="5212" y="3439"/>
                      <a:pt x="5562" y="4152"/>
                      <a:pt x="5551" y="4876"/>
                    </a:cubicBezTo>
                    <a:cubicBezTo>
                      <a:pt x="5551" y="4886"/>
                      <a:pt x="5547" y="4996"/>
                      <a:pt x="5508" y="5140"/>
                    </a:cubicBezTo>
                    <a:lnTo>
                      <a:pt x="2662" y="5140"/>
                    </a:lnTo>
                    <a:cubicBezTo>
                      <a:pt x="2622" y="4997"/>
                      <a:pt x="2620" y="4886"/>
                      <a:pt x="2620" y="4876"/>
                    </a:cubicBezTo>
                    <a:cubicBezTo>
                      <a:pt x="2607" y="4155"/>
                      <a:pt x="2958" y="3440"/>
                      <a:pt x="3075" y="3222"/>
                    </a:cubicBezTo>
                    <a:close/>
                    <a:moveTo>
                      <a:pt x="2436" y="6469"/>
                    </a:moveTo>
                    <a:lnTo>
                      <a:pt x="272" y="6469"/>
                    </a:lnTo>
                    <a:lnTo>
                      <a:pt x="272" y="4775"/>
                    </a:lnTo>
                    <a:lnTo>
                      <a:pt x="2347" y="4775"/>
                    </a:lnTo>
                    <a:cubicBezTo>
                      <a:pt x="2346" y="4810"/>
                      <a:pt x="2331" y="5103"/>
                      <a:pt x="2436" y="5328"/>
                    </a:cubicBezTo>
                    <a:lnTo>
                      <a:pt x="2436" y="6469"/>
                    </a:lnTo>
                    <a:close/>
                    <a:moveTo>
                      <a:pt x="1565" y="229"/>
                    </a:moveTo>
                    <a:lnTo>
                      <a:pt x="1565" y="551"/>
                    </a:lnTo>
                    <a:lnTo>
                      <a:pt x="1148" y="551"/>
                    </a:lnTo>
                    <a:lnTo>
                      <a:pt x="1148" y="229"/>
                    </a:lnTo>
                    <a:lnTo>
                      <a:pt x="1565" y="229"/>
                    </a:lnTo>
                    <a:close/>
                    <a:moveTo>
                      <a:pt x="737" y="3300"/>
                    </a:moveTo>
                    <a:cubicBezTo>
                      <a:pt x="781" y="3260"/>
                      <a:pt x="822" y="3223"/>
                      <a:pt x="858" y="3186"/>
                    </a:cubicBezTo>
                    <a:cubicBezTo>
                      <a:pt x="1070" y="2972"/>
                      <a:pt x="1072" y="2620"/>
                      <a:pt x="1072" y="2605"/>
                    </a:cubicBezTo>
                    <a:lnTo>
                      <a:pt x="1072" y="825"/>
                    </a:lnTo>
                    <a:lnTo>
                      <a:pt x="1637" y="825"/>
                    </a:lnTo>
                    <a:lnTo>
                      <a:pt x="1637" y="2605"/>
                    </a:lnTo>
                    <a:cubicBezTo>
                      <a:pt x="1637" y="2620"/>
                      <a:pt x="1640" y="2972"/>
                      <a:pt x="1851" y="3186"/>
                    </a:cubicBezTo>
                    <a:cubicBezTo>
                      <a:pt x="1887" y="3222"/>
                      <a:pt x="1928" y="3260"/>
                      <a:pt x="1972" y="3300"/>
                    </a:cubicBezTo>
                    <a:cubicBezTo>
                      <a:pt x="2175" y="3482"/>
                      <a:pt x="2403" y="3690"/>
                      <a:pt x="2433" y="4141"/>
                    </a:cubicBezTo>
                    <a:cubicBezTo>
                      <a:pt x="2402" y="4271"/>
                      <a:pt x="2377" y="4407"/>
                      <a:pt x="2362" y="4547"/>
                    </a:cubicBezTo>
                    <a:lnTo>
                      <a:pt x="272" y="4547"/>
                    </a:lnTo>
                    <a:lnTo>
                      <a:pt x="272" y="4244"/>
                    </a:lnTo>
                    <a:cubicBezTo>
                      <a:pt x="272" y="3719"/>
                      <a:pt x="520" y="3496"/>
                      <a:pt x="737" y="3300"/>
                    </a:cubicBezTo>
                    <a:close/>
                    <a:moveTo>
                      <a:pt x="2342" y="7727"/>
                    </a:moveTo>
                    <a:lnTo>
                      <a:pt x="367" y="7727"/>
                    </a:lnTo>
                    <a:cubicBezTo>
                      <a:pt x="316" y="7727"/>
                      <a:pt x="273" y="7686"/>
                      <a:pt x="273" y="7635"/>
                    </a:cubicBezTo>
                    <a:lnTo>
                      <a:pt x="273" y="6696"/>
                    </a:lnTo>
                    <a:lnTo>
                      <a:pt x="2437" y="6696"/>
                    </a:lnTo>
                    <a:lnTo>
                      <a:pt x="2437" y="7635"/>
                    </a:lnTo>
                    <a:cubicBezTo>
                      <a:pt x="2436" y="7686"/>
                      <a:pt x="2395" y="7727"/>
                      <a:pt x="2342" y="7727"/>
                    </a:cubicBezTo>
                    <a:close/>
                    <a:moveTo>
                      <a:pt x="5043" y="5741"/>
                    </a:moveTo>
                    <a:cubicBezTo>
                      <a:pt x="5040" y="5744"/>
                      <a:pt x="4670" y="5936"/>
                      <a:pt x="4084" y="5936"/>
                    </a:cubicBezTo>
                    <a:cubicBezTo>
                      <a:pt x="3509" y="5936"/>
                      <a:pt x="3130" y="5742"/>
                      <a:pt x="3126" y="5740"/>
                    </a:cubicBezTo>
                    <a:cubicBezTo>
                      <a:pt x="2944" y="5645"/>
                      <a:pt x="2828" y="5506"/>
                      <a:pt x="2753" y="5367"/>
                    </a:cubicBezTo>
                    <a:lnTo>
                      <a:pt x="5418" y="5367"/>
                    </a:lnTo>
                    <a:cubicBezTo>
                      <a:pt x="5342" y="5506"/>
                      <a:pt x="5226" y="5646"/>
                      <a:pt x="5043" y="574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5" name="íşļíďé"/>
            <p:cNvGrpSpPr/>
            <p:nvPr/>
          </p:nvGrpSpPr>
          <p:grpSpPr>
            <a:xfrm>
              <a:off x="7128732" y="4420673"/>
              <a:ext cx="2019752" cy="1346049"/>
              <a:chOff x="7128732" y="4420673"/>
              <a:chExt cx="2019752" cy="1346049"/>
            </a:xfrm>
          </p:grpSpPr>
          <p:sp>
            <p:nvSpPr>
              <p:cNvPr id="113" name="íšļîdè"/>
              <p:cNvSpPr/>
              <p:nvPr/>
            </p:nvSpPr>
            <p:spPr>
              <a:xfrm>
                <a:off x="7128732" y="4420673"/>
                <a:ext cx="2019752" cy="3800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91440" tIns="45720" rIns="91440" bIns="45720" anchor="ctr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工作回顾</a:t>
                </a:r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ï$ľîḋe"/>
              <p:cNvSpPr/>
              <p:nvPr/>
            </p:nvSpPr>
            <p:spPr bwMode="auto">
              <a:xfrm>
                <a:off x="7128732" y="4800751"/>
                <a:ext cx="2019752" cy="965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106" name="i$liḑé"/>
            <p:cNvGrpSpPr/>
            <p:nvPr/>
          </p:nvGrpSpPr>
          <p:grpSpPr>
            <a:xfrm>
              <a:off x="9500938" y="3292711"/>
              <a:ext cx="803026" cy="802811"/>
              <a:chOff x="9500938" y="3292711"/>
              <a:chExt cx="803026" cy="802811"/>
            </a:xfrm>
          </p:grpSpPr>
          <p:sp>
            <p:nvSpPr>
              <p:cNvPr id="111" name="ïṩliḋe"/>
              <p:cNvSpPr/>
              <p:nvPr/>
            </p:nvSpPr>
            <p:spPr>
              <a:xfrm>
                <a:off x="9500938" y="3292711"/>
                <a:ext cx="803026" cy="802811"/>
              </a:xfrm>
              <a:custGeom>
                <a:avLst/>
                <a:gdLst>
                  <a:gd name="T0" fmla="*/ 3884 w 7768"/>
                  <a:gd name="T1" fmla="*/ 0 h 7766"/>
                  <a:gd name="T2" fmla="*/ 0 w 7768"/>
                  <a:gd name="T3" fmla="*/ 3883 h 7766"/>
                  <a:gd name="T4" fmla="*/ 3884 w 7768"/>
                  <a:gd name="T5" fmla="*/ 7766 h 7766"/>
                  <a:gd name="T6" fmla="*/ 7768 w 7768"/>
                  <a:gd name="T7" fmla="*/ 3883 h 7766"/>
                  <a:gd name="T8" fmla="*/ 3884 w 7768"/>
                  <a:gd name="T9" fmla="*/ 0 h 7766"/>
                  <a:gd name="T10" fmla="*/ 3884 w 7768"/>
                  <a:gd name="T11" fmla="*/ 6041 h 7766"/>
                  <a:gd name="T12" fmla="*/ 3453 w 7768"/>
                  <a:gd name="T13" fmla="*/ 5609 h 7766"/>
                  <a:gd name="T14" fmla="*/ 3884 w 7768"/>
                  <a:gd name="T15" fmla="*/ 5178 h 7766"/>
                  <a:gd name="T16" fmla="*/ 4315 w 7768"/>
                  <a:gd name="T17" fmla="*/ 5609 h 7766"/>
                  <a:gd name="T18" fmla="*/ 3884 w 7768"/>
                  <a:gd name="T19" fmla="*/ 6041 h 7766"/>
                  <a:gd name="T20" fmla="*/ 4295 w 7768"/>
                  <a:gd name="T21" fmla="*/ 4313 h 7766"/>
                  <a:gd name="T22" fmla="*/ 3888 w 7768"/>
                  <a:gd name="T23" fmla="*/ 4737 h 7766"/>
                  <a:gd name="T24" fmla="*/ 3933 w 7768"/>
                  <a:gd name="T25" fmla="*/ 4746 h 7766"/>
                  <a:gd name="T26" fmla="*/ 3843 w 7768"/>
                  <a:gd name="T27" fmla="*/ 4746 h 7766"/>
                  <a:gd name="T28" fmla="*/ 3888 w 7768"/>
                  <a:gd name="T29" fmla="*/ 4737 h 7766"/>
                  <a:gd name="T30" fmla="*/ 3485 w 7768"/>
                  <a:gd name="T31" fmla="*/ 4313 h 7766"/>
                  <a:gd name="T32" fmla="*/ 3386 w 7768"/>
                  <a:gd name="T33" fmla="*/ 2158 h 7766"/>
                  <a:gd name="T34" fmla="*/ 3800 w 7768"/>
                  <a:gd name="T35" fmla="*/ 1725 h 7766"/>
                  <a:gd name="T36" fmla="*/ 3999 w 7768"/>
                  <a:gd name="T37" fmla="*/ 1725 h 7766"/>
                  <a:gd name="T38" fmla="*/ 4410 w 7768"/>
                  <a:gd name="T39" fmla="*/ 2158 h 7766"/>
                  <a:gd name="T40" fmla="*/ 4295 w 7768"/>
                  <a:gd name="T41" fmla="*/ 4313 h 7766"/>
                  <a:gd name="T42" fmla="*/ 4295 w 7768"/>
                  <a:gd name="T43" fmla="*/ 4313 h 7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68" h="7766">
                    <a:moveTo>
                      <a:pt x="3884" y="0"/>
                    </a:moveTo>
                    <a:cubicBezTo>
                      <a:pt x="1739" y="0"/>
                      <a:pt x="0" y="1738"/>
                      <a:pt x="0" y="3883"/>
                    </a:cubicBezTo>
                    <a:cubicBezTo>
                      <a:pt x="0" y="6028"/>
                      <a:pt x="1739" y="7766"/>
                      <a:pt x="3884" y="7766"/>
                    </a:cubicBezTo>
                    <a:cubicBezTo>
                      <a:pt x="6029" y="7766"/>
                      <a:pt x="7768" y="6028"/>
                      <a:pt x="7768" y="3883"/>
                    </a:cubicBezTo>
                    <a:cubicBezTo>
                      <a:pt x="7768" y="1738"/>
                      <a:pt x="6029" y="0"/>
                      <a:pt x="3884" y="0"/>
                    </a:cubicBezTo>
                    <a:close/>
                    <a:moveTo>
                      <a:pt x="3884" y="6041"/>
                    </a:moveTo>
                    <a:cubicBezTo>
                      <a:pt x="3646" y="6041"/>
                      <a:pt x="3453" y="5847"/>
                      <a:pt x="3453" y="5609"/>
                    </a:cubicBezTo>
                    <a:cubicBezTo>
                      <a:pt x="3453" y="5371"/>
                      <a:pt x="3646" y="5178"/>
                      <a:pt x="3884" y="5178"/>
                    </a:cubicBezTo>
                    <a:cubicBezTo>
                      <a:pt x="4122" y="5178"/>
                      <a:pt x="4315" y="5371"/>
                      <a:pt x="4315" y="5609"/>
                    </a:cubicBezTo>
                    <a:cubicBezTo>
                      <a:pt x="4315" y="5847"/>
                      <a:pt x="4122" y="6041"/>
                      <a:pt x="3884" y="6041"/>
                    </a:cubicBezTo>
                    <a:close/>
                    <a:moveTo>
                      <a:pt x="4295" y="4313"/>
                    </a:moveTo>
                    <a:cubicBezTo>
                      <a:pt x="4284" y="4537"/>
                      <a:pt x="4103" y="4714"/>
                      <a:pt x="3888" y="4737"/>
                    </a:cubicBezTo>
                    <a:cubicBezTo>
                      <a:pt x="3904" y="4739"/>
                      <a:pt x="3917" y="4746"/>
                      <a:pt x="3933" y="4746"/>
                    </a:cubicBezTo>
                    <a:lnTo>
                      <a:pt x="3843" y="4746"/>
                    </a:lnTo>
                    <a:cubicBezTo>
                      <a:pt x="3859" y="4746"/>
                      <a:pt x="3873" y="4739"/>
                      <a:pt x="3888" y="4737"/>
                    </a:cubicBezTo>
                    <a:cubicBezTo>
                      <a:pt x="3672" y="4714"/>
                      <a:pt x="3495" y="4541"/>
                      <a:pt x="3485" y="4313"/>
                    </a:cubicBezTo>
                    <a:lnTo>
                      <a:pt x="3386" y="2158"/>
                    </a:lnTo>
                    <a:cubicBezTo>
                      <a:pt x="3375" y="1919"/>
                      <a:pt x="3562" y="1725"/>
                      <a:pt x="3800" y="1725"/>
                    </a:cubicBezTo>
                    <a:lnTo>
                      <a:pt x="3999" y="1725"/>
                    </a:lnTo>
                    <a:cubicBezTo>
                      <a:pt x="4239" y="1725"/>
                      <a:pt x="4424" y="1914"/>
                      <a:pt x="4410" y="2158"/>
                    </a:cubicBezTo>
                    <a:lnTo>
                      <a:pt x="4295" y="4313"/>
                    </a:lnTo>
                    <a:close/>
                    <a:moveTo>
                      <a:pt x="4295" y="4313"/>
                    </a:move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iSļïḋè"/>
              <p:cNvSpPr/>
              <p:nvPr/>
            </p:nvSpPr>
            <p:spPr>
              <a:xfrm>
                <a:off x="9729987" y="3558286"/>
                <a:ext cx="344928" cy="271659"/>
              </a:xfrm>
              <a:custGeom>
                <a:avLst/>
                <a:gdLst>
                  <a:gd name="connsiteX0" fmla="*/ 13000 w 380938"/>
                  <a:gd name="connsiteY0" fmla="*/ 222427 h 300020"/>
                  <a:gd name="connsiteX1" fmla="*/ 13000 w 380938"/>
                  <a:gd name="connsiteY1" fmla="*/ 251149 h 300020"/>
                  <a:gd name="connsiteX2" fmla="*/ 190469 w 380938"/>
                  <a:gd name="connsiteY2" fmla="*/ 286969 h 300020"/>
                  <a:gd name="connsiteX3" fmla="*/ 367986 w 380938"/>
                  <a:gd name="connsiteY3" fmla="*/ 251197 h 300020"/>
                  <a:gd name="connsiteX4" fmla="*/ 367986 w 380938"/>
                  <a:gd name="connsiteY4" fmla="*/ 222427 h 300020"/>
                  <a:gd name="connsiteX5" fmla="*/ 190469 w 380938"/>
                  <a:gd name="connsiteY5" fmla="*/ 253054 h 300020"/>
                  <a:gd name="connsiteX6" fmla="*/ 13000 w 380938"/>
                  <a:gd name="connsiteY6" fmla="*/ 222427 h 300020"/>
                  <a:gd name="connsiteX7" fmla="*/ 12952 w 380938"/>
                  <a:gd name="connsiteY7" fmla="*/ 199563 h 300020"/>
                  <a:gd name="connsiteX8" fmla="*/ 12952 w 380938"/>
                  <a:gd name="connsiteY8" fmla="*/ 203326 h 300020"/>
                  <a:gd name="connsiteX9" fmla="*/ 190469 w 380938"/>
                  <a:gd name="connsiteY9" fmla="*/ 240146 h 300020"/>
                  <a:gd name="connsiteX10" fmla="*/ 367986 w 380938"/>
                  <a:gd name="connsiteY10" fmla="*/ 203326 h 300020"/>
                  <a:gd name="connsiteX11" fmla="*/ 367986 w 380938"/>
                  <a:gd name="connsiteY11" fmla="*/ 199563 h 300020"/>
                  <a:gd name="connsiteX12" fmla="*/ 190469 w 380938"/>
                  <a:gd name="connsiteY12" fmla="*/ 230191 h 300020"/>
                  <a:gd name="connsiteX13" fmla="*/ 12952 w 380938"/>
                  <a:gd name="connsiteY13" fmla="*/ 199563 h 300020"/>
                  <a:gd name="connsiteX14" fmla="*/ 12952 w 380938"/>
                  <a:gd name="connsiteY14" fmla="*/ 154551 h 300020"/>
                  <a:gd name="connsiteX15" fmla="*/ 12952 w 380938"/>
                  <a:gd name="connsiteY15" fmla="*/ 180415 h 300020"/>
                  <a:gd name="connsiteX16" fmla="*/ 190469 w 380938"/>
                  <a:gd name="connsiteY16" fmla="*/ 217187 h 300020"/>
                  <a:gd name="connsiteX17" fmla="*/ 367986 w 380938"/>
                  <a:gd name="connsiteY17" fmla="*/ 180415 h 300020"/>
                  <a:gd name="connsiteX18" fmla="*/ 367986 w 380938"/>
                  <a:gd name="connsiteY18" fmla="*/ 154551 h 300020"/>
                  <a:gd name="connsiteX19" fmla="*/ 190469 w 380938"/>
                  <a:gd name="connsiteY19" fmla="*/ 185178 h 300020"/>
                  <a:gd name="connsiteX20" fmla="*/ 12952 w 380938"/>
                  <a:gd name="connsiteY20" fmla="*/ 154551 h 300020"/>
                  <a:gd name="connsiteX21" fmla="*/ 272323 w 380938"/>
                  <a:gd name="connsiteY21" fmla="*/ 103251 h 300020"/>
                  <a:gd name="connsiteX22" fmla="*/ 225182 w 380938"/>
                  <a:gd name="connsiteY22" fmla="*/ 138737 h 300020"/>
                  <a:gd name="connsiteX23" fmla="*/ 180708 w 380938"/>
                  <a:gd name="connsiteY23" fmla="*/ 123971 h 300020"/>
                  <a:gd name="connsiteX24" fmla="*/ 132567 w 380938"/>
                  <a:gd name="connsiteY24" fmla="*/ 131640 h 300020"/>
                  <a:gd name="connsiteX25" fmla="*/ 107806 w 380938"/>
                  <a:gd name="connsiteY25" fmla="*/ 103298 h 300020"/>
                  <a:gd name="connsiteX26" fmla="*/ 13000 w 380938"/>
                  <a:gd name="connsiteY26" fmla="*/ 135450 h 300020"/>
                  <a:gd name="connsiteX27" fmla="*/ 190469 w 380938"/>
                  <a:gd name="connsiteY27" fmla="*/ 172270 h 300020"/>
                  <a:gd name="connsiteX28" fmla="*/ 367986 w 380938"/>
                  <a:gd name="connsiteY28" fmla="*/ 135450 h 300020"/>
                  <a:gd name="connsiteX29" fmla="*/ 272323 w 380938"/>
                  <a:gd name="connsiteY29" fmla="*/ 103251 h 300020"/>
                  <a:gd name="connsiteX30" fmla="*/ 124045 w 380938"/>
                  <a:gd name="connsiteY30" fmla="*/ 81549 h 300020"/>
                  <a:gd name="connsiteX31" fmla="*/ 128615 w 380938"/>
                  <a:gd name="connsiteY31" fmla="*/ 82120 h 300020"/>
                  <a:gd name="connsiteX32" fmla="*/ 129853 w 380938"/>
                  <a:gd name="connsiteY32" fmla="*/ 83833 h 300020"/>
                  <a:gd name="connsiteX33" fmla="*/ 129282 w 380938"/>
                  <a:gd name="connsiteY33" fmla="*/ 88355 h 300020"/>
                  <a:gd name="connsiteX34" fmla="*/ 127330 w 380938"/>
                  <a:gd name="connsiteY34" fmla="*/ 89021 h 300020"/>
                  <a:gd name="connsiteX35" fmla="*/ 124759 w 380938"/>
                  <a:gd name="connsiteY35" fmla="*/ 87784 h 300020"/>
                  <a:gd name="connsiteX36" fmla="*/ 123426 w 380938"/>
                  <a:gd name="connsiteY36" fmla="*/ 86070 h 300020"/>
                  <a:gd name="connsiteX37" fmla="*/ 124045 w 380938"/>
                  <a:gd name="connsiteY37" fmla="*/ 81549 h 300020"/>
                  <a:gd name="connsiteX38" fmla="*/ 140709 w 380938"/>
                  <a:gd name="connsiteY38" fmla="*/ 76219 h 300020"/>
                  <a:gd name="connsiteX39" fmla="*/ 142328 w 380938"/>
                  <a:gd name="connsiteY39" fmla="*/ 77646 h 300020"/>
                  <a:gd name="connsiteX40" fmla="*/ 142471 w 380938"/>
                  <a:gd name="connsiteY40" fmla="*/ 82263 h 300020"/>
                  <a:gd name="connsiteX41" fmla="*/ 140090 w 380938"/>
                  <a:gd name="connsiteY41" fmla="*/ 83310 h 300020"/>
                  <a:gd name="connsiteX42" fmla="*/ 137900 w 380938"/>
                  <a:gd name="connsiteY42" fmla="*/ 82501 h 300020"/>
                  <a:gd name="connsiteX43" fmla="*/ 136281 w 380938"/>
                  <a:gd name="connsiteY43" fmla="*/ 80978 h 300020"/>
                  <a:gd name="connsiteX44" fmla="*/ 136138 w 380938"/>
                  <a:gd name="connsiteY44" fmla="*/ 76409 h 300020"/>
                  <a:gd name="connsiteX45" fmla="*/ 140709 w 380938"/>
                  <a:gd name="connsiteY45" fmla="*/ 76219 h 300020"/>
                  <a:gd name="connsiteX46" fmla="*/ 120236 w 380938"/>
                  <a:gd name="connsiteY46" fmla="*/ 67271 h 300020"/>
                  <a:gd name="connsiteX47" fmla="*/ 124806 w 380938"/>
                  <a:gd name="connsiteY47" fmla="*/ 67271 h 300020"/>
                  <a:gd name="connsiteX48" fmla="*/ 126759 w 380938"/>
                  <a:gd name="connsiteY48" fmla="*/ 69175 h 300020"/>
                  <a:gd name="connsiteX49" fmla="*/ 126759 w 380938"/>
                  <a:gd name="connsiteY49" fmla="*/ 73744 h 300020"/>
                  <a:gd name="connsiteX50" fmla="*/ 124473 w 380938"/>
                  <a:gd name="connsiteY50" fmla="*/ 74696 h 300020"/>
                  <a:gd name="connsiteX51" fmla="*/ 122140 w 380938"/>
                  <a:gd name="connsiteY51" fmla="*/ 73744 h 300020"/>
                  <a:gd name="connsiteX52" fmla="*/ 120236 w 380938"/>
                  <a:gd name="connsiteY52" fmla="*/ 71840 h 300020"/>
                  <a:gd name="connsiteX53" fmla="*/ 120236 w 380938"/>
                  <a:gd name="connsiteY53" fmla="*/ 67271 h 300020"/>
                  <a:gd name="connsiteX54" fmla="*/ 223508 w 380938"/>
                  <a:gd name="connsiteY54" fmla="*/ 55944 h 300020"/>
                  <a:gd name="connsiteX55" fmla="*/ 227650 w 380938"/>
                  <a:gd name="connsiteY55" fmla="*/ 62369 h 300020"/>
                  <a:gd name="connsiteX56" fmla="*/ 227079 w 380938"/>
                  <a:gd name="connsiteY56" fmla="*/ 65129 h 300020"/>
                  <a:gd name="connsiteX57" fmla="*/ 221746 w 380938"/>
                  <a:gd name="connsiteY57" fmla="*/ 69413 h 300020"/>
                  <a:gd name="connsiteX58" fmla="*/ 220651 w 380938"/>
                  <a:gd name="connsiteY58" fmla="*/ 69270 h 300020"/>
                  <a:gd name="connsiteX59" fmla="*/ 216461 w 380938"/>
                  <a:gd name="connsiteY59" fmla="*/ 62845 h 300020"/>
                  <a:gd name="connsiteX60" fmla="*/ 217080 w 380938"/>
                  <a:gd name="connsiteY60" fmla="*/ 60132 h 300020"/>
                  <a:gd name="connsiteX61" fmla="*/ 223508 w 380938"/>
                  <a:gd name="connsiteY61" fmla="*/ 55944 h 300020"/>
                  <a:gd name="connsiteX62" fmla="*/ 136578 w 380938"/>
                  <a:gd name="connsiteY62" fmla="*/ 50766 h 300020"/>
                  <a:gd name="connsiteX63" fmla="*/ 120186 w 380938"/>
                  <a:gd name="connsiteY63" fmla="*/ 51998 h 300020"/>
                  <a:gd name="connsiteX64" fmla="*/ 104187 w 380938"/>
                  <a:gd name="connsiteY64" fmla="*/ 61763 h 300020"/>
                  <a:gd name="connsiteX65" fmla="*/ 105520 w 380938"/>
                  <a:gd name="connsiteY65" fmla="*/ 70146 h 300020"/>
                  <a:gd name="connsiteX66" fmla="*/ 116615 w 380938"/>
                  <a:gd name="connsiteY66" fmla="*/ 96296 h 300020"/>
                  <a:gd name="connsiteX67" fmla="*/ 137043 w 380938"/>
                  <a:gd name="connsiteY67" fmla="*/ 121827 h 300020"/>
                  <a:gd name="connsiteX68" fmla="*/ 173137 w 380938"/>
                  <a:gd name="connsiteY68" fmla="*/ 116207 h 300020"/>
                  <a:gd name="connsiteX69" fmla="*/ 167327 w 380938"/>
                  <a:gd name="connsiteY69" fmla="*/ 58714 h 300020"/>
                  <a:gd name="connsiteX70" fmla="*/ 136578 w 380938"/>
                  <a:gd name="connsiteY70" fmla="*/ 50766 h 300020"/>
                  <a:gd name="connsiteX71" fmla="*/ 209890 w 380938"/>
                  <a:gd name="connsiteY71" fmla="*/ 45949 h 300020"/>
                  <a:gd name="connsiteX72" fmla="*/ 212938 w 380938"/>
                  <a:gd name="connsiteY72" fmla="*/ 52993 h 300020"/>
                  <a:gd name="connsiteX73" fmla="*/ 211938 w 380938"/>
                  <a:gd name="connsiteY73" fmla="*/ 55611 h 300020"/>
                  <a:gd name="connsiteX74" fmla="*/ 206938 w 380938"/>
                  <a:gd name="connsiteY74" fmla="*/ 58990 h 300020"/>
                  <a:gd name="connsiteX75" fmla="*/ 204986 w 380938"/>
                  <a:gd name="connsiteY75" fmla="*/ 58609 h 300020"/>
                  <a:gd name="connsiteX76" fmla="*/ 201892 w 380938"/>
                  <a:gd name="connsiteY76" fmla="*/ 51613 h 300020"/>
                  <a:gd name="connsiteX77" fmla="*/ 202891 w 380938"/>
                  <a:gd name="connsiteY77" fmla="*/ 48995 h 300020"/>
                  <a:gd name="connsiteX78" fmla="*/ 209890 w 380938"/>
                  <a:gd name="connsiteY78" fmla="*/ 45949 h 300020"/>
                  <a:gd name="connsiteX79" fmla="*/ 223127 w 380938"/>
                  <a:gd name="connsiteY79" fmla="*/ 32100 h 300020"/>
                  <a:gd name="connsiteX80" fmla="*/ 227079 w 380938"/>
                  <a:gd name="connsiteY80" fmla="*/ 38620 h 300020"/>
                  <a:gd name="connsiteX81" fmla="*/ 226222 w 380938"/>
                  <a:gd name="connsiteY81" fmla="*/ 42094 h 300020"/>
                  <a:gd name="connsiteX82" fmla="*/ 220984 w 380938"/>
                  <a:gd name="connsiteY82" fmla="*/ 46187 h 300020"/>
                  <a:gd name="connsiteX83" fmla="*/ 219699 w 380938"/>
                  <a:gd name="connsiteY83" fmla="*/ 45997 h 300020"/>
                  <a:gd name="connsiteX84" fmla="*/ 215747 w 380938"/>
                  <a:gd name="connsiteY84" fmla="*/ 39477 h 300020"/>
                  <a:gd name="connsiteX85" fmla="*/ 216556 w 380938"/>
                  <a:gd name="connsiteY85" fmla="*/ 36003 h 300020"/>
                  <a:gd name="connsiteX86" fmla="*/ 223127 w 380938"/>
                  <a:gd name="connsiteY86" fmla="*/ 32100 h 300020"/>
                  <a:gd name="connsiteX87" fmla="*/ 218801 w 380938"/>
                  <a:gd name="connsiteY87" fmla="*/ 10463 h 300020"/>
                  <a:gd name="connsiteX88" fmla="*/ 209183 w 380938"/>
                  <a:gd name="connsiteY88" fmla="*/ 19227 h 300020"/>
                  <a:gd name="connsiteX89" fmla="*/ 187803 w 380938"/>
                  <a:gd name="connsiteY89" fmla="*/ 48569 h 300020"/>
                  <a:gd name="connsiteX90" fmla="*/ 187660 w 380938"/>
                  <a:gd name="connsiteY90" fmla="*/ 48712 h 300020"/>
                  <a:gd name="connsiteX91" fmla="*/ 172565 w 380938"/>
                  <a:gd name="connsiteY91" fmla="*/ 89009 h 300020"/>
                  <a:gd name="connsiteX92" fmla="*/ 224992 w 380938"/>
                  <a:gd name="connsiteY92" fmla="*/ 127829 h 300020"/>
                  <a:gd name="connsiteX93" fmla="*/ 262752 w 380938"/>
                  <a:gd name="connsiteY93" fmla="*/ 97582 h 300020"/>
                  <a:gd name="connsiteX94" fmla="*/ 241801 w 380938"/>
                  <a:gd name="connsiteY94" fmla="*/ 23371 h 300020"/>
                  <a:gd name="connsiteX95" fmla="*/ 218801 w 380938"/>
                  <a:gd name="connsiteY95" fmla="*/ 10463 h 300020"/>
                  <a:gd name="connsiteX96" fmla="*/ 216421 w 380938"/>
                  <a:gd name="connsiteY96" fmla="*/ 317 h 300020"/>
                  <a:gd name="connsiteX97" fmla="*/ 249419 w 380938"/>
                  <a:gd name="connsiteY97" fmla="*/ 15702 h 300020"/>
                  <a:gd name="connsiteX98" fmla="*/ 274847 w 380938"/>
                  <a:gd name="connsiteY98" fmla="*/ 90438 h 300020"/>
                  <a:gd name="connsiteX99" fmla="*/ 380938 w 380938"/>
                  <a:gd name="connsiteY99" fmla="*/ 134069 h 300020"/>
                  <a:gd name="connsiteX100" fmla="*/ 380938 w 380938"/>
                  <a:gd name="connsiteY100" fmla="*/ 251197 h 300020"/>
                  <a:gd name="connsiteX101" fmla="*/ 190469 w 380938"/>
                  <a:gd name="connsiteY101" fmla="*/ 300020 h 300020"/>
                  <a:gd name="connsiteX102" fmla="*/ 0 w 380938"/>
                  <a:gd name="connsiteY102" fmla="*/ 251197 h 300020"/>
                  <a:gd name="connsiteX103" fmla="*/ 0 w 380938"/>
                  <a:gd name="connsiteY103" fmla="*/ 134069 h 300020"/>
                  <a:gd name="connsiteX104" fmla="*/ 103520 w 380938"/>
                  <a:gd name="connsiteY104" fmla="*/ 90819 h 300020"/>
                  <a:gd name="connsiteX105" fmla="*/ 96616 w 380938"/>
                  <a:gd name="connsiteY105" fmla="*/ 76291 h 300020"/>
                  <a:gd name="connsiteX106" fmla="*/ 93997 w 380938"/>
                  <a:gd name="connsiteY106" fmla="*/ 58095 h 300020"/>
                  <a:gd name="connsiteX107" fmla="*/ 117758 w 380938"/>
                  <a:gd name="connsiteY107" fmla="*/ 41424 h 300020"/>
                  <a:gd name="connsiteX108" fmla="*/ 172803 w 380938"/>
                  <a:gd name="connsiteY108" fmla="*/ 49426 h 300020"/>
                  <a:gd name="connsiteX109" fmla="*/ 180041 w 380938"/>
                  <a:gd name="connsiteY109" fmla="*/ 41043 h 300020"/>
                  <a:gd name="connsiteX110" fmla="*/ 199278 w 380938"/>
                  <a:gd name="connsiteY110" fmla="*/ 14940 h 300020"/>
                  <a:gd name="connsiteX111" fmla="*/ 216421 w 380938"/>
                  <a:gd name="connsiteY111" fmla="*/ 317 h 30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80938" h="300020">
                    <a:moveTo>
                      <a:pt x="13000" y="222427"/>
                    </a:moveTo>
                    <a:lnTo>
                      <a:pt x="13000" y="251149"/>
                    </a:lnTo>
                    <a:cubicBezTo>
                      <a:pt x="13000" y="265772"/>
                      <a:pt x="82140" y="286969"/>
                      <a:pt x="190469" y="286969"/>
                    </a:cubicBezTo>
                    <a:cubicBezTo>
                      <a:pt x="298798" y="286969"/>
                      <a:pt x="367986" y="265772"/>
                      <a:pt x="367986" y="251197"/>
                    </a:cubicBezTo>
                    <a:lnTo>
                      <a:pt x="367986" y="222427"/>
                    </a:lnTo>
                    <a:cubicBezTo>
                      <a:pt x="338844" y="242575"/>
                      <a:pt x="264419" y="253054"/>
                      <a:pt x="190469" y="253054"/>
                    </a:cubicBezTo>
                    <a:cubicBezTo>
                      <a:pt x="116567" y="253054"/>
                      <a:pt x="42094" y="242575"/>
                      <a:pt x="13000" y="222427"/>
                    </a:cubicBezTo>
                    <a:close/>
                    <a:moveTo>
                      <a:pt x="12952" y="199563"/>
                    </a:moveTo>
                    <a:lnTo>
                      <a:pt x="12952" y="203326"/>
                    </a:lnTo>
                    <a:cubicBezTo>
                      <a:pt x="12952" y="218330"/>
                      <a:pt x="82140" y="240146"/>
                      <a:pt x="190469" y="240146"/>
                    </a:cubicBezTo>
                    <a:cubicBezTo>
                      <a:pt x="298798" y="240146"/>
                      <a:pt x="367986" y="218330"/>
                      <a:pt x="367986" y="203326"/>
                    </a:cubicBezTo>
                    <a:lnTo>
                      <a:pt x="367986" y="199563"/>
                    </a:lnTo>
                    <a:cubicBezTo>
                      <a:pt x="338844" y="219712"/>
                      <a:pt x="264371" y="230191"/>
                      <a:pt x="190469" y="230191"/>
                    </a:cubicBezTo>
                    <a:cubicBezTo>
                      <a:pt x="116520" y="230191"/>
                      <a:pt x="42094" y="219712"/>
                      <a:pt x="12952" y="199563"/>
                    </a:cubicBezTo>
                    <a:close/>
                    <a:moveTo>
                      <a:pt x="12952" y="154551"/>
                    </a:moveTo>
                    <a:lnTo>
                      <a:pt x="12952" y="180415"/>
                    </a:lnTo>
                    <a:cubicBezTo>
                      <a:pt x="12952" y="195419"/>
                      <a:pt x="82140" y="217187"/>
                      <a:pt x="190469" y="217187"/>
                    </a:cubicBezTo>
                    <a:cubicBezTo>
                      <a:pt x="298798" y="217187"/>
                      <a:pt x="367986" y="195419"/>
                      <a:pt x="367986" y="180415"/>
                    </a:cubicBezTo>
                    <a:lnTo>
                      <a:pt x="367986" y="154551"/>
                    </a:lnTo>
                    <a:cubicBezTo>
                      <a:pt x="338844" y="174699"/>
                      <a:pt x="264371" y="185178"/>
                      <a:pt x="190469" y="185178"/>
                    </a:cubicBezTo>
                    <a:cubicBezTo>
                      <a:pt x="116520" y="185178"/>
                      <a:pt x="42094" y="174699"/>
                      <a:pt x="12952" y="154551"/>
                    </a:cubicBezTo>
                    <a:close/>
                    <a:moveTo>
                      <a:pt x="272323" y="103251"/>
                    </a:moveTo>
                    <a:cubicBezTo>
                      <a:pt x="268085" y="116874"/>
                      <a:pt x="254229" y="138213"/>
                      <a:pt x="225182" y="138737"/>
                    </a:cubicBezTo>
                    <a:cubicBezTo>
                      <a:pt x="225135" y="138737"/>
                      <a:pt x="197088" y="140213"/>
                      <a:pt x="180708" y="123971"/>
                    </a:cubicBezTo>
                    <a:cubicBezTo>
                      <a:pt x="166232" y="136689"/>
                      <a:pt x="143566" y="136879"/>
                      <a:pt x="132567" y="131640"/>
                    </a:cubicBezTo>
                    <a:cubicBezTo>
                      <a:pt x="131614" y="131211"/>
                      <a:pt x="115615" y="123113"/>
                      <a:pt x="107806" y="103298"/>
                    </a:cubicBezTo>
                    <a:cubicBezTo>
                      <a:pt x="38808" y="111586"/>
                      <a:pt x="13000" y="127353"/>
                      <a:pt x="13000" y="135450"/>
                    </a:cubicBezTo>
                    <a:cubicBezTo>
                      <a:pt x="13000" y="150454"/>
                      <a:pt x="82140" y="172270"/>
                      <a:pt x="190469" y="172270"/>
                    </a:cubicBezTo>
                    <a:cubicBezTo>
                      <a:pt x="298798" y="172270"/>
                      <a:pt x="367986" y="150454"/>
                      <a:pt x="367986" y="135450"/>
                    </a:cubicBezTo>
                    <a:cubicBezTo>
                      <a:pt x="367986" y="127305"/>
                      <a:pt x="341844" y="111443"/>
                      <a:pt x="272323" y="103251"/>
                    </a:cubicBezTo>
                    <a:close/>
                    <a:moveTo>
                      <a:pt x="124045" y="81549"/>
                    </a:moveTo>
                    <a:cubicBezTo>
                      <a:pt x="125473" y="80454"/>
                      <a:pt x="127568" y="80692"/>
                      <a:pt x="128615" y="82120"/>
                    </a:cubicBezTo>
                    <a:lnTo>
                      <a:pt x="129853" y="83833"/>
                    </a:lnTo>
                    <a:cubicBezTo>
                      <a:pt x="130948" y="85214"/>
                      <a:pt x="130710" y="87308"/>
                      <a:pt x="129282" y="88355"/>
                    </a:cubicBezTo>
                    <a:cubicBezTo>
                      <a:pt x="128663" y="88783"/>
                      <a:pt x="128044" y="89021"/>
                      <a:pt x="127330" y="89021"/>
                    </a:cubicBezTo>
                    <a:cubicBezTo>
                      <a:pt x="126378" y="89021"/>
                      <a:pt x="125425" y="88593"/>
                      <a:pt x="124759" y="87784"/>
                    </a:cubicBezTo>
                    <a:lnTo>
                      <a:pt x="123426" y="86070"/>
                    </a:lnTo>
                    <a:cubicBezTo>
                      <a:pt x="122378" y="84690"/>
                      <a:pt x="122616" y="82596"/>
                      <a:pt x="124045" y="81549"/>
                    </a:cubicBezTo>
                    <a:close/>
                    <a:moveTo>
                      <a:pt x="140709" y="76219"/>
                    </a:moveTo>
                    <a:lnTo>
                      <a:pt x="142328" y="77646"/>
                    </a:lnTo>
                    <a:cubicBezTo>
                      <a:pt x="143613" y="78836"/>
                      <a:pt x="143661" y="80930"/>
                      <a:pt x="142471" y="82263"/>
                    </a:cubicBezTo>
                    <a:cubicBezTo>
                      <a:pt x="141852" y="82977"/>
                      <a:pt x="140995" y="83310"/>
                      <a:pt x="140090" y="83310"/>
                    </a:cubicBezTo>
                    <a:cubicBezTo>
                      <a:pt x="139328" y="83310"/>
                      <a:pt x="138519" y="83072"/>
                      <a:pt x="137900" y="82501"/>
                    </a:cubicBezTo>
                    <a:lnTo>
                      <a:pt x="136281" y="80978"/>
                    </a:lnTo>
                    <a:cubicBezTo>
                      <a:pt x="134996" y="79788"/>
                      <a:pt x="134948" y="77741"/>
                      <a:pt x="136138" y="76409"/>
                    </a:cubicBezTo>
                    <a:cubicBezTo>
                      <a:pt x="137329" y="75124"/>
                      <a:pt x="139376" y="75029"/>
                      <a:pt x="140709" y="76219"/>
                    </a:cubicBezTo>
                    <a:close/>
                    <a:moveTo>
                      <a:pt x="120236" y="67271"/>
                    </a:moveTo>
                    <a:cubicBezTo>
                      <a:pt x="121473" y="65986"/>
                      <a:pt x="123568" y="65986"/>
                      <a:pt x="124806" y="67271"/>
                    </a:cubicBezTo>
                    <a:lnTo>
                      <a:pt x="126759" y="69175"/>
                    </a:lnTo>
                    <a:cubicBezTo>
                      <a:pt x="128044" y="70412"/>
                      <a:pt x="128044" y="72459"/>
                      <a:pt x="126759" y="73744"/>
                    </a:cubicBezTo>
                    <a:cubicBezTo>
                      <a:pt x="126140" y="74410"/>
                      <a:pt x="125283" y="74696"/>
                      <a:pt x="124473" y="74696"/>
                    </a:cubicBezTo>
                    <a:cubicBezTo>
                      <a:pt x="123616" y="74696"/>
                      <a:pt x="122807" y="74315"/>
                      <a:pt x="122140" y="73744"/>
                    </a:cubicBezTo>
                    <a:lnTo>
                      <a:pt x="120236" y="71840"/>
                    </a:lnTo>
                    <a:cubicBezTo>
                      <a:pt x="118950" y="70603"/>
                      <a:pt x="118950" y="68508"/>
                      <a:pt x="120236" y="67271"/>
                    </a:cubicBezTo>
                    <a:close/>
                    <a:moveTo>
                      <a:pt x="223508" y="55944"/>
                    </a:moveTo>
                    <a:cubicBezTo>
                      <a:pt x="226412" y="56610"/>
                      <a:pt x="228269" y="59466"/>
                      <a:pt x="227650" y="62369"/>
                    </a:cubicBezTo>
                    <a:lnTo>
                      <a:pt x="227079" y="65129"/>
                    </a:lnTo>
                    <a:cubicBezTo>
                      <a:pt x="226507" y="67652"/>
                      <a:pt x="224270" y="69413"/>
                      <a:pt x="221746" y="69413"/>
                    </a:cubicBezTo>
                    <a:cubicBezTo>
                      <a:pt x="221413" y="69413"/>
                      <a:pt x="220984" y="69318"/>
                      <a:pt x="220651" y="69270"/>
                    </a:cubicBezTo>
                    <a:cubicBezTo>
                      <a:pt x="217699" y="68604"/>
                      <a:pt x="215890" y="65748"/>
                      <a:pt x="216461" y="62845"/>
                    </a:cubicBezTo>
                    <a:lnTo>
                      <a:pt x="217080" y="60132"/>
                    </a:lnTo>
                    <a:cubicBezTo>
                      <a:pt x="217699" y="57181"/>
                      <a:pt x="220651" y="55230"/>
                      <a:pt x="223508" y="55944"/>
                    </a:cubicBezTo>
                    <a:close/>
                    <a:moveTo>
                      <a:pt x="136578" y="50766"/>
                    </a:moveTo>
                    <a:cubicBezTo>
                      <a:pt x="127257" y="50593"/>
                      <a:pt x="120329" y="51951"/>
                      <a:pt x="120186" y="51998"/>
                    </a:cubicBezTo>
                    <a:cubicBezTo>
                      <a:pt x="111472" y="54189"/>
                      <a:pt x="105711" y="57714"/>
                      <a:pt x="104187" y="61763"/>
                    </a:cubicBezTo>
                    <a:cubicBezTo>
                      <a:pt x="102663" y="65812"/>
                      <a:pt x="105520" y="70099"/>
                      <a:pt x="105520" y="70146"/>
                    </a:cubicBezTo>
                    <a:cubicBezTo>
                      <a:pt x="112329" y="80197"/>
                      <a:pt x="116425" y="95629"/>
                      <a:pt x="116615" y="96296"/>
                    </a:cubicBezTo>
                    <a:cubicBezTo>
                      <a:pt x="122186" y="114492"/>
                      <a:pt x="136900" y="121780"/>
                      <a:pt x="137043" y="121827"/>
                    </a:cubicBezTo>
                    <a:cubicBezTo>
                      <a:pt x="153423" y="128829"/>
                      <a:pt x="169661" y="118779"/>
                      <a:pt x="173137" y="116207"/>
                    </a:cubicBezTo>
                    <a:cubicBezTo>
                      <a:pt x="158613" y="98106"/>
                      <a:pt x="159470" y="75195"/>
                      <a:pt x="167327" y="58714"/>
                    </a:cubicBezTo>
                    <a:cubicBezTo>
                      <a:pt x="157613" y="52641"/>
                      <a:pt x="145899" y="50938"/>
                      <a:pt x="136578" y="50766"/>
                    </a:cubicBezTo>
                    <a:close/>
                    <a:moveTo>
                      <a:pt x="209890" y="45949"/>
                    </a:moveTo>
                    <a:cubicBezTo>
                      <a:pt x="212700" y="47044"/>
                      <a:pt x="214033" y="50185"/>
                      <a:pt x="212938" y="52993"/>
                    </a:cubicBezTo>
                    <a:lnTo>
                      <a:pt x="211938" y="55611"/>
                    </a:lnTo>
                    <a:cubicBezTo>
                      <a:pt x="211081" y="57657"/>
                      <a:pt x="209081" y="58990"/>
                      <a:pt x="206938" y="58990"/>
                    </a:cubicBezTo>
                    <a:cubicBezTo>
                      <a:pt x="206272" y="58990"/>
                      <a:pt x="205653" y="58847"/>
                      <a:pt x="204986" y="58609"/>
                    </a:cubicBezTo>
                    <a:cubicBezTo>
                      <a:pt x="202225" y="57562"/>
                      <a:pt x="200844" y="54421"/>
                      <a:pt x="201892" y="51613"/>
                    </a:cubicBezTo>
                    <a:lnTo>
                      <a:pt x="202891" y="48995"/>
                    </a:lnTo>
                    <a:cubicBezTo>
                      <a:pt x="203939" y="46187"/>
                      <a:pt x="207129" y="44807"/>
                      <a:pt x="209890" y="45949"/>
                    </a:cubicBezTo>
                    <a:close/>
                    <a:moveTo>
                      <a:pt x="223127" y="32100"/>
                    </a:moveTo>
                    <a:cubicBezTo>
                      <a:pt x="225984" y="32814"/>
                      <a:pt x="227793" y="35717"/>
                      <a:pt x="227079" y="38620"/>
                    </a:cubicBezTo>
                    <a:lnTo>
                      <a:pt x="226222" y="42094"/>
                    </a:lnTo>
                    <a:cubicBezTo>
                      <a:pt x="225650" y="44522"/>
                      <a:pt x="223412" y="46187"/>
                      <a:pt x="220984" y="46187"/>
                    </a:cubicBezTo>
                    <a:cubicBezTo>
                      <a:pt x="220556" y="46187"/>
                      <a:pt x="220080" y="46140"/>
                      <a:pt x="219699" y="45997"/>
                    </a:cubicBezTo>
                    <a:cubicBezTo>
                      <a:pt x="216794" y="45283"/>
                      <a:pt x="215033" y="42380"/>
                      <a:pt x="215747" y="39477"/>
                    </a:cubicBezTo>
                    <a:lnTo>
                      <a:pt x="216556" y="36003"/>
                    </a:lnTo>
                    <a:cubicBezTo>
                      <a:pt x="217318" y="33147"/>
                      <a:pt x="220222" y="31386"/>
                      <a:pt x="223127" y="32100"/>
                    </a:cubicBezTo>
                    <a:close/>
                    <a:moveTo>
                      <a:pt x="218801" y="10463"/>
                    </a:moveTo>
                    <a:cubicBezTo>
                      <a:pt x="212421" y="11320"/>
                      <a:pt x="209230" y="19180"/>
                      <a:pt x="209183" y="19227"/>
                    </a:cubicBezTo>
                    <a:cubicBezTo>
                      <a:pt x="202564" y="33326"/>
                      <a:pt x="188374" y="47997"/>
                      <a:pt x="187803" y="48569"/>
                    </a:cubicBezTo>
                    <a:lnTo>
                      <a:pt x="187660" y="48712"/>
                    </a:lnTo>
                    <a:cubicBezTo>
                      <a:pt x="169232" y="66574"/>
                      <a:pt x="172375" y="88199"/>
                      <a:pt x="172565" y="89009"/>
                    </a:cubicBezTo>
                    <a:cubicBezTo>
                      <a:pt x="180851" y="129782"/>
                      <a:pt x="224754" y="127829"/>
                      <a:pt x="224992" y="127829"/>
                    </a:cubicBezTo>
                    <a:cubicBezTo>
                      <a:pt x="255610" y="127305"/>
                      <a:pt x="262419" y="98773"/>
                      <a:pt x="262752" y="97582"/>
                    </a:cubicBezTo>
                    <a:cubicBezTo>
                      <a:pt x="272323" y="53475"/>
                      <a:pt x="242086" y="23705"/>
                      <a:pt x="241801" y="23371"/>
                    </a:cubicBezTo>
                    <a:cubicBezTo>
                      <a:pt x="233563" y="14988"/>
                      <a:pt x="224992" y="9653"/>
                      <a:pt x="218801" y="10463"/>
                    </a:cubicBezTo>
                    <a:close/>
                    <a:moveTo>
                      <a:pt x="216421" y="317"/>
                    </a:moveTo>
                    <a:cubicBezTo>
                      <a:pt x="225706" y="-1350"/>
                      <a:pt x="237420" y="3509"/>
                      <a:pt x="249419" y="15702"/>
                    </a:cubicBezTo>
                    <a:cubicBezTo>
                      <a:pt x="250657" y="16893"/>
                      <a:pt x="279942" y="45806"/>
                      <a:pt x="274847" y="90438"/>
                    </a:cubicBezTo>
                    <a:cubicBezTo>
                      <a:pt x="308084" y="94439"/>
                      <a:pt x="380938" y="108252"/>
                      <a:pt x="380938" y="134069"/>
                    </a:cubicBezTo>
                    <a:lnTo>
                      <a:pt x="380938" y="251197"/>
                    </a:lnTo>
                    <a:cubicBezTo>
                      <a:pt x="380938" y="283253"/>
                      <a:pt x="285132" y="300020"/>
                      <a:pt x="190469" y="300020"/>
                    </a:cubicBezTo>
                    <a:cubicBezTo>
                      <a:pt x="95854" y="300020"/>
                      <a:pt x="0" y="283253"/>
                      <a:pt x="0" y="251197"/>
                    </a:cubicBezTo>
                    <a:lnTo>
                      <a:pt x="0" y="134069"/>
                    </a:lnTo>
                    <a:cubicBezTo>
                      <a:pt x="-190" y="108300"/>
                      <a:pt x="70617" y="94915"/>
                      <a:pt x="103520" y="90819"/>
                    </a:cubicBezTo>
                    <a:cubicBezTo>
                      <a:pt x="101806" y="86151"/>
                      <a:pt x="99473" y="80482"/>
                      <a:pt x="96616" y="76291"/>
                    </a:cubicBezTo>
                    <a:cubicBezTo>
                      <a:pt x="94425" y="73195"/>
                      <a:pt x="91187" y="65669"/>
                      <a:pt x="93997" y="58095"/>
                    </a:cubicBezTo>
                    <a:cubicBezTo>
                      <a:pt x="96854" y="50331"/>
                      <a:pt x="104806" y="44711"/>
                      <a:pt x="117758" y="41424"/>
                    </a:cubicBezTo>
                    <a:cubicBezTo>
                      <a:pt x="119329" y="41138"/>
                      <a:pt x="149709" y="35089"/>
                      <a:pt x="172803" y="49426"/>
                    </a:cubicBezTo>
                    <a:cubicBezTo>
                      <a:pt x="174803" y="46568"/>
                      <a:pt x="177279" y="43758"/>
                      <a:pt x="180041" y="41043"/>
                    </a:cubicBezTo>
                    <a:cubicBezTo>
                      <a:pt x="180946" y="40138"/>
                      <a:pt x="193755" y="26753"/>
                      <a:pt x="199278" y="14940"/>
                    </a:cubicBezTo>
                    <a:cubicBezTo>
                      <a:pt x="199421" y="14702"/>
                      <a:pt x="204326" y="2461"/>
                      <a:pt x="216421" y="31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7" name="i$lîḍe"/>
            <p:cNvGrpSpPr/>
            <p:nvPr/>
          </p:nvGrpSpPr>
          <p:grpSpPr>
            <a:xfrm>
              <a:off x="9500938" y="4169730"/>
              <a:ext cx="2019752" cy="1346049"/>
              <a:chOff x="9500938" y="4169730"/>
              <a:chExt cx="2019752" cy="1346049"/>
            </a:xfrm>
          </p:grpSpPr>
          <p:sp>
            <p:nvSpPr>
              <p:cNvPr id="109" name="íšḻiḑe"/>
              <p:cNvSpPr/>
              <p:nvPr/>
            </p:nvSpPr>
            <p:spPr>
              <a:xfrm>
                <a:off x="9500938" y="4169730"/>
                <a:ext cx="2019752" cy="3800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91440" tIns="45720" rIns="91440" bIns="45720" anchor="ctr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工作回顾</a:t>
                </a:r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îsḷîḍe"/>
              <p:cNvSpPr/>
              <p:nvPr/>
            </p:nvSpPr>
            <p:spPr bwMode="auto">
              <a:xfrm>
                <a:off x="9500938" y="4549808"/>
                <a:ext cx="2019752" cy="965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  <p:sp>
          <p:nvSpPr>
            <p:cNvPr id="108" name="íşlídè"/>
            <p:cNvSpPr txBox="1"/>
            <p:nvPr/>
          </p:nvSpPr>
          <p:spPr>
            <a:xfrm>
              <a:off x="4756526" y="1377168"/>
              <a:ext cx="6762374" cy="18072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325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69925" y="1862512"/>
            <a:ext cx="10836634" cy="3383417"/>
            <a:chOff x="669925" y="1862512"/>
            <a:chExt cx="10836634" cy="3383417"/>
          </a:xfrm>
        </p:grpSpPr>
        <p:grpSp>
          <p:nvGrpSpPr>
            <p:cNvPr id="6" name="iS1íḓe"/>
            <p:cNvGrpSpPr/>
            <p:nvPr/>
          </p:nvGrpSpPr>
          <p:grpSpPr>
            <a:xfrm>
              <a:off x="4394200" y="2373317"/>
              <a:ext cx="3403603" cy="2475425"/>
              <a:chOff x="4379297" y="1952067"/>
              <a:chExt cx="3054959" cy="2221859"/>
            </a:xfrm>
          </p:grpSpPr>
          <p:sp>
            <p:nvSpPr>
              <p:cNvPr id="31" name="íśľîdé"/>
              <p:cNvSpPr/>
              <p:nvPr/>
            </p:nvSpPr>
            <p:spPr>
              <a:xfrm rot="10800000">
                <a:off x="5947546" y="1952067"/>
                <a:ext cx="1486710" cy="1486710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îšļiḍè"/>
              <p:cNvSpPr/>
              <p:nvPr/>
            </p:nvSpPr>
            <p:spPr>
              <a:xfrm>
                <a:off x="4379297" y="2687216"/>
                <a:ext cx="1486710" cy="1486710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îŝḻiḓe"/>
              <p:cNvSpPr txBox="1"/>
              <p:nvPr/>
            </p:nvSpPr>
            <p:spPr>
              <a:xfrm>
                <a:off x="6128208" y="2381048"/>
                <a:ext cx="1179384" cy="5774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1">
                <a:normAutofit/>
              </a:bodyPr>
              <a:lstStyle/>
              <a:p>
                <a:pPr algn="ctr"/>
                <a:r>
                  <a:rPr lang="en-US" altLang="zh-CN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Text</a:t>
                </a:r>
                <a:endParaRPr lang="zh-CN" altLang="en-U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iŝḷïḓé"/>
              <p:cNvSpPr txBox="1"/>
              <p:nvPr/>
            </p:nvSpPr>
            <p:spPr>
              <a:xfrm>
                <a:off x="4508819" y="3116197"/>
                <a:ext cx="1238371" cy="5774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1">
                <a:normAutofit/>
              </a:bodyPr>
              <a:lstStyle/>
              <a:p>
                <a:pPr algn="ctr"/>
                <a:r>
                  <a:rPr lang="en-US" altLang="zh-CN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Text</a:t>
                </a:r>
                <a:endParaRPr lang="zh-CN" altLang="en-U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" name="iṧḷîďé"/>
            <p:cNvSpPr/>
            <p:nvPr/>
          </p:nvSpPr>
          <p:spPr>
            <a:xfrm>
              <a:off x="669925" y="3438779"/>
              <a:ext cx="2809070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8" name="ïSḷïḋê"/>
            <p:cNvSpPr/>
            <p:nvPr/>
          </p:nvSpPr>
          <p:spPr>
            <a:xfrm>
              <a:off x="669925" y="3033030"/>
              <a:ext cx="2809070" cy="405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经营情况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iSḷíḓé"/>
            <p:cNvSpPr/>
            <p:nvPr/>
          </p:nvSpPr>
          <p:spPr>
            <a:xfrm>
              <a:off x="669925" y="4714853"/>
              <a:ext cx="2809070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0" name="îšľïḍe"/>
            <p:cNvSpPr/>
            <p:nvPr/>
          </p:nvSpPr>
          <p:spPr>
            <a:xfrm>
              <a:off x="669925" y="4309104"/>
              <a:ext cx="2809070" cy="405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经营情况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îsḻïďê"/>
            <p:cNvSpPr/>
            <p:nvPr/>
          </p:nvSpPr>
          <p:spPr>
            <a:xfrm>
              <a:off x="669925" y="2268259"/>
              <a:ext cx="2809070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2" name="îṩļîḍè"/>
            <p:cNvSpPr/>
            <p:nvPr/>
          </p:nvSpPr>
          <p:spPr>
            <a:xfrm>
              <a:off x="669925" y="1862512"/>
              <a:ext cx="2809070" cy="405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经营情况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îş1idè"/>
            <p:cNvSpPr/>
            <p:nvPr/>
          </p:nvSpPr>
          <p:spPr>
            <a:xfrm>
              <a:off x="3604634" y="2140262"/>
              <a:ext cx="522466" cy="52246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îṧľïďé"/>
            <p:cNvSpPr/>
            <p:nvPr/>
          </p:nvSpPr>
          <p:spPr>
            <a:xfrm>
              <a:off x="3604634" y="4546442"/>
              <a:ext cx="522466" cy="52246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îṧḻiḋê"/>
            <p:cNvSpPr/>
            <p:nvPr/>
          </p:nvSpPr>
          <p:spPr>
            <a:xfrm>
              <a:off x="3604634" y="3292747"/>
              <a:ext cx="522466" cy="52246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íśľîdê"/>
            <p:cNvSpPr/>
            <p:nvPr/>
          </p:nvSpPr>
          <p:spPr>
            <a:xfrm>
              <a:off x="3757214" y="2298366"/>
              <a:ext cx="217308" cy="2062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îş1ïḋê"/>
            <p:cNvSpPr/>
            <p:nvPr/>
          </p:nvSpPr>
          <p:spPr>
            <a:xfrm>
              <a:off x="3757214" y="3458783"/>
              <a:ext cx="217308" cy="1903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íṥļíḑê"/>
            <p:cNvSpPr/>
            <p:nvPr/>
          </p:nvSpPr>
          <p:spPr>
            <a:xfrm>
              <a:off x="3777833" y="4699789"/>
              <a:ext cx="176066" cy="2157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îṥḷïḋé"/>
            <p:cNvSpPr/>
            <p:nvPr/>
          </p:nvSpPr>
          <p:spPr>
            <a:xfrm>
              <a:off x="8564637" y="3438779"/>
              <a:ext cx="2941922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20" name="îŝlíḍe"/>
            <p:cNvSpPr/>
            <p:nvPr/>
          </p:nvSpPr>
          <p:spPr>
            <a:xfrm>
              <a:off x="8564637" y="3036123"/>
              <a:ext cx="2941922" cy="3928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lnSpcReduction="10000"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经营情况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ïṥ1ïḍe"/>
            <p:cNvSpPr/>
            <p:nvPr/>
          </p:nvSpPr>
          <p:spPr>
            <a:xfrm>
              <a:off x="8564637" y="4721958"/>
              <a:ext cx="2941922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22" name="ïSḷíḍe"/>
            <p:cNvSpPr/>
            <p:nvPr/>
          </p:nvSpPr>
          <p:spPr>
            <a:xfrm>
              <a:off x="8564637" y="4306856"/>
              <a:ext cx="2941922" cy="4151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经营情况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íŝļîḍè"/>
            <p:cNvSpPr/>
            <p:nvPr/>
          </p:nvSpPr>
          <p:spPr>
            <a:xfrm>
              <a:off x="8564637" y="2268259"/>
              <a:ext cx="2941922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24" name="islïḑê"/>
            <p:cNvSpPr/>
            <p:nvPr/>
          </p:nvSpPr>
          <p:spPr>
            <a:xfrm>
              <a:off x="8564637" y="1862512"/>
              <a:ext cx="2941922" cy="405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经营情况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iś1ïďè"/>
            <p:cNvSpPr/>
            <p:nvPr/>
          </p:nvSpPr>
          <p:spPr>
            <a:xfrm>
              <a:off x="7986534" y="2140262"/>
              <a:ext cx="522466" cy="52246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íṡļïďé"/>
            <p:cNvSpPr/>
            <p:nvPr/>
          </p:nvSpPr>
          <p:spPr>
            <a:xfrm>
              <a:off x="7986534" y="4546442"/>
              <a:ext cx="522466" cy="52246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îṣ1íḑé"/>
            <p:cNvSpPr/>
            <p:nvPr/>
          </p:nvSpPr>
          <p:spPr>
            <a:xfrm>
              <a:off x="7986534" y="3292747"/>
              <a:ext cx="522466" cy="52246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iś1îḍé"/>
            <p:cNvSpPr/>
            <p:nvPr/>
          </p:nvSpPr>
          <p:spPr>
            <a:xfrm>
              <a:off x="8153864" y="2298367"/>
              <a:ext cx="217308" cy="2062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ïşlïḋè"/>
            <p:cNvSpPr/>
            <p:nvPr/>
          </p:nvSpPr>
          <p:spPr>
            <a:xfrm>
              <a:off x="8153864" y="3473531"/>
              <a:ext cx="217308" cy="1903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ïşḻíḓe"/>
            <p:cNvSpPr/>
            <p:nvPr/>
          </p:nvSpPr>
          <p:spPr>
            <a:xfrm>
              <a:off x="8174482" y="4699789"/>
              <a:ext cx="176066" cy="2157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13405" y="402455"/>
            <a:ext cx="3364428" cy="645843"/>
            <a:chOff x="589472" y="390880"/>
            <a:chExt cx="3364428" cy="645843"/>
          </a:xfrm>
        </p:grpSpPr>
        <p:sp>
          <p:nvSpPr>
            <p:cNvPr id="35" name="işlîḓè"/>
            <p:cNvSpPr/>
            <p:nvPr/>
          </p:nvSpPr>
          <p:spPr bwMode="auto">
            <a:xfrm>
              <a:off x="589472" y="471610"/>
              <a:ext cx="3364428" cy="484381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850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              经营情况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36" name="iṣ1ïḑê"/>
            <p:cNvSpPr/>
            <p:nvPr/>
          </p:nvSpPr>
          <p:spPr bwMode="auto">
            <a:xfrm>
              <a:off x="775243" y="390880"/>
              <a:ext cx="645841" cy="645843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27189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71512" y="1816676"/>
            <a:ext cx="10848975" cy="3224648"/>
            <a:chOff x="669925" y="2026226"/>
            <a:chExt cx="10848975" cy="3224648"/>
          </a:xfrm>
        </p:grpSpPr>
        <p:sp>
          <p:nvSpPr>
            <p:cNvPr id="126" name="ïṧḻïḑe"/>
            <p:cNvSpPr/>
            <p:nvPr/>
          </p:nvSpPr>
          <p:spPr bwMode="auto">
            <a:xfrm>
              <a:off x="669925" y="2026226"/>
              <a:ext cx="2501104" cy="3224648"/>
            </a:xfrm>
            <a:custGeom>
              <a:avLst/>
              <a:gdLst>
                <a:gd name="T0" fmla="*/ 1869 w 2000"/>
                <a:gd name="T1" fmla="*/ 406 h 2592"/>
                <a:gd name="T2" fmla="*/ 1767 w 2000"/>
                <a:gd name="T3" fmla="*/ 359 h 2592"/>
                <a:gd name="T4" fmla="*/ 1000 w 2000"/>
                <a:gd name="T5" fmla="*/ 0 h 2592"/>
                <a:gd name="T6" fmla="*/ 1000 w 2000"/>
                <a:gd name="T7" fmla="*/ 0 h 2592"/>
                <a:gd name="T8" fmla="*/ 233 w 2000"/>
                <a:gd name="T9" fmla="*/ 359 h 2592"/>
                <a:gd name="T10" fmla="*/ 132 w 2000"/>
                <a:gd name="T11" fmla="*/ 406 h 2592"/>
                <a:gd name="T12" fmla="*/ 132 w 2000"/>
                <a:gd name="T13" fmla="*/ 406 h 2592"/>
                <a:gd name="T14" fmla="*/ 0 w 2000"/>
                <a:gd name="T15" fmla="*/ 538 h 2592"/>
                <a:gd name="T16" fmla="*/ 0 w 2000"/>
                <a:gd name="T17" fmla="*/ 1001 h 2592"/>
                <a:gd name="T18" fmla="*/ 0 w 2000"/>
                <a:gd name="T19" fmla="*/ 1295 h 2592"/>
                <a:gd name="T20" fmla="*/ 0 w 2000"/>
                <a:gd name="T21" fmla="*/ 1298 h 2592"/>
                <a:gd name="T22" fmla="*/ 0 w 2000"/>
                <a:gd name="T23" fmla="*/ 1592 h 2592"/>
                <a:gd name="T24" fmla="*/ 0 w 2000"/>
                <a:gd name="T25" fmla="*/ 2054 h 2592"/>
                <a:gd name="T26" fmla="*/ 132 w 2000"/>
                <a:gd name="T27" fmla="*/ 2186 h 2592"/>
                <a:gd name="T28" fmla="*/ 132 w 2000"/>
                <a:gd name="T29" fmla="*/ 2186 h 2592"/>
                <a:gd name="T30" fmla="*/ 233 w 2000"/>
                <a:gd name="T31" fmla="*/ 2234 h 2592"/>
                <a:gd name="T32" fmla="*/ 1000 w 2000"/>
                <a:gd name="T33" fmla="*/ 2592 h 2592"/>
                <a:gd name="T34" fmla="*/ 1000 w 2000"/>
                <a:gd name="T35" fmla="*/ 2592 h 2592"/>
                <a:gd name="T36" fmla="*/ 1767 w 2000"/>
                <a:gd name="T37" fmla="*/ 2234 h 2592"/>
                <a:gd name="T38" fmla="*/ 1869 w 2000"/>
                <a:gd name="T39" fmla="*/ 2186 h 2592"/>
                <a:gd name="T40" fmla="*/ 1869 w 2000"/>
                <a:gd name="T41" fmla="*/ 2186 h 2592"/>
                <a:gd name="T42" fmla="*/ 2000 w 2000"/>
                <a:gd name="T43" fmla="*/ 2054 h 2592"/>
                <a:gd name="T44" fmla="*/ 2000 w 2000"/>
                <a:gd name="T45" fmla="*/ 1592 h 2592"/>
                <a:gd name="T46" fmla="*/ 2000 w 2000"/>
                <a:gd name="T47" fmla="*/ 1298 h 2592"/>
                <a:gd name="T48" fmla="*/ 2000 w 2000"/>
                <a:gd name="T49" fmla="*/ 1295 h 2592"/>
                <a:gd name="T50" fmla="*/ 2000 w 2000"/>
                <a:gd name="T51" fmla="*/ 1001 h 2592"/>
                <a:gd name="T52" fmla="*/ 2000 w 2000"/>
                <a:gd name="T53" fmla="*/ 538 h 2592"/>
                <a:gd name="T54" fmla="*/ 1869 w 2000"/>
                <a:gd name="T55" fmla="*/ 406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" h="2592">
                  <a:moveTo>
                    <a:pt x="1869" y="406"/>
                  </a:moveTo>
                  <a:cubicBezTo>
                    <a:pt x="1829" y="406"/>
                    <a:pt x="1792" y="389"/>
                    <a:pt x="1767" y="359"/>
                  </a:cubicBezTo>
                  <a:cubicBezTo>
                    <a:pt x="1584" y="140"/>
                    <a:pt x="1308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692" y="0"/>
                    <a:pt x="417" y="140"/>
                    <a:pt x="233" y="359"/>
                  </a:cubicBezTo>
                  <a:cubicBezTo>
                    <a:pt x="208" y="389"/>
                    <a:pt x="171" y="406"/>
                    <a:pt x="132" y="406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59" y="406"/>
                    <a:pt x="0" y="465"/>
                    <a:pt x="0" y="538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295"/>
                    <a:pt x="0" y="1295"/>
                    <a:pt x="0" y="1295"/>
                  </a:cubicBezTo>
                  <a:cubicBezTo>
                    <a:pt x="0" y="1298"/>
                    <a:pt x="0" y="1298"/>
                    <a:pt x="0" y="1298"/>
                  </a:cubicBezTo>
                  <a:cubicBezTo>
                    <a:pt x="0" y="1592"/>
                    <a:pt x="0" y="1592"/>
                    <a:pt x="0" y="1592"/>
                  </a:cubicBezTo>
                  <a:cubicBezTo>
                    <a:pt x="0" y="2054"/>
                    <a:pt x="0" y="2054"/>
                    <a:pt x="0" y="2054"/>
                  </a:cubicBezTo>
                  <a:cubicBezTo>
                    <a:pt x="0" y="2127"/>
                    <a:pt x="59" y="2186"/>
                    <a:pt x="132" y="2186"/>
                  </a:cubicBezTo>
                  <a:cubicBezTo>
                    <a:pt x="132" y="2186"/>
                    <a:pt x="132" y="2186"/>
                    <a:pt x="132" y="2186"/>
                  </a:cubicBezTo>
                  <a:cubicBezTo>
                    <a:pt x="171" y="2186"/>
                    <a:pt x="208" y="2204"/>
                    <a:pt x="233" y="2234"/>
                  </a:cubicBezTo>
                  <a:cubicBezTo>
                    <a:pt x="417" y="2453"/>
                    <a:pt x="692" y="2592"/>
                    <a:pt x="1000" y="2592"/>
                  </a:cubicBezTo>
                  <a:cubicBezTo>
                    <a:pt x="1000" y="2592"/>
                    <a:pt x="1000" y="2592"/>
                    <a:pt x="1000" y="2592"/>
                  </a:cubicBezTo>
                  <a:cubicBezTo>
                    <a:pt x="1308" y="2592"/>
                    <a:pt x="1584" y="2453"/>
                    <a:pt x="1767" y="2234"/>
                  </a:cubicBezTo>
                  <a:cubicBezTo>
                    <a:pt x="1792" y="2204"/>
                    <a:pt x="1829" y="2186"/>
                    <a:pt x="1869" y="2186"/>
                  </a:cubicBezTo>
                  <a:cubicBezTo>
                    <a:pt x="1869" y="2186"/>
                    <a:pt x="1869" y="2186"/>
                    <a:pt x="1869" y="2186"/>
                  </a:cubicBezTo>
                  <a:cubicBezTo>
                    <a:pt x="1941" y="2186"/>
                    <a:pt x="2000" y="2127"/>
                    <a:pt x="2000" y="2054"/>
                  </a:cubicBezTo>
                  <a:cubicBezTo>
                    <a:pt x="2000" y="1592"/>
                    <a:pt x="2000" y="1592"/>
                    <a:pt x="2000" y="1592"/>
                  </a:cubicBezTo>
                  <a:cubicBezTo>
                    <a:pt x="2000" y="1298"/>
                    <a:pt x="2000" y="1298"/>
                    <a:pt x="2000" y="1298"/>
                  </a:cubicBezTo>
                  <a:cubicBezTo>
                    <a:pt x="2000" y="1295"/>
                    <a:pt x="2000" y="1295"/>
                    <a:pt x="2000" y="1295"/>
                  </a:cubicBezTo>
                  <a:cubicBezTo>
                    <a:pt x="2000" y="1001"/>
                    <a:pt x="2000" y="1001"/>
                    <a:pt x="2000" y="1001"/>
                  </a:cubicBezTo>
                  <a:cubicBezTo>
                    <a:pt x="2000" y="538"/>
                    <a:pt x="2000" y="538"/>
                    <a:pt x="2000" y="538"/>
                  </a:cubicBezTo>
                  <a:cubicBezTo>
                    <a:pt x="2000" y="465"/>
                    <a:pt x="1941" y="406"/>
                    <a:pt x="1869" y="4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ïŝļíḋe"/>
            <p:cNvSpPr/>
            <p:nvPr/>
          </p:nvSpPr>
          <p:spPr bwMode="auto">
            <a:xfrm>
              <a:off x="3452549" y="2026226"/>
              <a:ext cx="2501104" cy="3224648"/>
            </a:xfrm>
            <a:custGeom>
              <a:avLst/>
              <a:gdLst>
                <a:gd name="T0" fmla="*/ 1869 w 2000"/>
                <a:gd name="T1" fmla="*/ 406 h 2592"/>
                <a:gd name="T2" fmla="*/ 1767 w 2000"/>
                <a:gd name="T3" fmla="*/ 359 h 2592"/>
                <a:gd name="T4" fmla="*/ 1000 w 2000"/>
                <a:gd name="T5" fmla="*/ 0 h 2592"/>
                <a:gd name="T6" fmla="*/ 1000 w 2000"/>
                <a:gd name="T7" fmla="*/ 0 h 2592"/>
                <a:gd name="T8" fmla="*/ 233 w 2000"/>
                <a:gd name="T9" fmla="*/ 359 h 2592"/>
                <a:gd name="T10" fmla="*/ 132 w 2000"/>
                <a:gd name="T11" fmla="*/ 406 h 2592"/>
                <a:gd name="T12" fmla="*/ 132 w 2000"/>
                <a:gd name="T13" fmla="*/ 406 h 2592"/>
                <a:gd name="T14" fmla="*/ 0 w 2000"/>
                <a:gd name="T15" fmla="*/ 538 h 2592"/>
                <a:gd name="T16" fmla="*/ 0 w 2000"/>
                <a:gd name="T17" fmla="*/ 1001 h 2592"/>
                <a:gd name="T18" fmla="*/ 0 w 2000"/>
                <a:gd name="T19" fmla="*/ 1295 h 2592"/>
                <a:gd name="T20" fmla="*/ 0 w 2000"/>
                <a:gd name="T21" fmla="*/ 1298 h 2592"/>
                <a:gd name="T22" fmla="*/ 0 w 2000"/>
                <a:gd name="T23" fmla="*/ 1592 h 2592"/>
                <a:gd name="T24" fmla="*/ 0 w 2000"/>
                <a:gd name="T25" fmla="*/ 2054 h 2592"/>
                <a:gd name="T26" fmla="*/ 132 w 2000"/>
                <a:gd name="T27" fmla="*/ 2186 h 2592"/>
                <a:gd name="T28" fmla="*/ 132 w 2000"/>
                <a:gd name="T29" fmla="*/ 2186 h 2592"/>
                <a:gd name="T30" fmla="*/ 233 w 2000"/>
                <a:gd name="T31" fmla="*/ 2234 h 2592"/>
                <a:gd name="T32" fmla="*/ 1000 w 2000"/>
                <a:gd name="T33" fmla="*/ 2592 h 2592"/>
                <a:gd name="T34" fmla="*/ 1000 w 2000"/>
                <a:gd name="T35" fmla="*/ 2592 h 2592"/>
                <a:gd name="T36" fmla="*/ 1767 w 2000"/>
                <a:gd name="T37" fmla="*/ 2234 h 2592"/>
                <a:gd name="T38" fmla="*/ 1869 w 2000"/>
                <a:gd name="T39" fmla="*/ 2186 h 2592"/>
                <a:gd name="T40" fmla="*/ 1869 w 2000"/>
                <a:gd name="T41" fmla="*/ 2186 h 2592"/>
                <a:gd name="T42" fmla="*/ 2000 w 2000"/>
                <a:gd name="T43" fmla="*/ 2054 h 2592"/>
                <a:gd name="T44" fmla="*/ 2000 w 2000"/>
                <a:gd name="T45" fmla="*/ 1592 h 2592"/>
                <a:gd name="T46" fmla="*/ 2000 w 2000"/>
                <a:gd name="T47" fmla="*/ 1298 h 2592"/>
                <a:gd name="T48" fmla="*/ 2000 w 2000"/>
                <a:gd name="T49" fmla="*/ 1295 h 2592"/>
                <a:gd name="T50" fmla="*/ 2000 w 2000"/>
                <a:gd name="T51" fmla="*/ 1001 h 2592"/>
                <a:gd name="T52" fmla="*/ 2000 w 2000"/>
                <a:gd name="T53" fmla="*/ 538 h 2592"/>
                <a:gd name="T54" fmla="*/ 1869 w 2000"/>
                <a:gd name="T55" fmla="*/ 406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" h="2592">
                  <a:moveTo>
                    <a:pt x="1869" y="406"/>
                  </a:moveTo>
                  <a:cubicBezTo>
                    <a:pt x="1829" y="406"/>
                    <a:pt x="1792" y="389"/>
                    <a:pt x="1767" y="359"/>
                  </a:cubicBezTo>
                  <a:cubicBezTo>
                    <a:pt x="1584" y="140"/>
                    <a:pt x="1308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692" y="0"/>
                    <a:pt x="417" y="140"/>
                    <a:pt x="233" y="359"/>
                  </a:cubicBezTo>
                  <a:cubicBezTo>
                    <a:pt x="208" y="389"/>
                    <a:pt x="171" y="406"/>
                    <a:pt x="132" y="406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59" y="406"/>
                    <a:pt x="0" y="465"/>
                    <a:pt x="0" y="538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295"/>
                    <a:pt x="0" y="1295"/>
                    <a:pt x="0" y="1295"/>
                  </a:cubicBezTo>
                  <a:cubicBezTo>
                    <a:pt x="0" y="1298"/>
                    <a:pt x="0" y="1298"/>
                    <a:pt x="0" y="1298"/>
                  </a:cubicBezTo>
                  <a:cubicBezTo>
                    <a:pt x="0" y="1592"/>
                    <a:pt x="0" y="1592"/>
                    <a:pt x="0" y="1592"/>
                  </a:cubicBezTo>
                  <a:cubicBezTo>
                    <a:pt x="0" y="2054"/>
                    <a:pt x="0" y="2054"/>
                    <a:pt x="0" y="2054"/>
                  </a:cubicBezTo>
                  <a:cubicBezTo>
                    <a:pt x="0" y="2127"/>
                    <a:pt x="59" y="2186"/>
                    <a:pt x="132" y="2186"/>
                  </a:cubicBezTo>
                  <a:cubicBezTo>
                    <a:pt x="132" y="2186"/>
                    <a:pt x="132" y="2186"/>
                    <a:pt x="132" y="2186"/>
                  </a:cubicBezTo>
                  <a:cubicBezTo>
                    <a:pt x="171" y="2186"/>
                    <a:pt x="208" y="2204"/>
                    <a:pt x="233" y="2234"/>
                  </a:cubicBezTo>
                  <a:cubicBezTo>
                    <a:pt x="417" y="2453"/>
                    <a:pt x="692" y="2592"/>
                    <a:pt x="1000" y="2592"/>
                  </a:cubicBezTo>
                  <a:cubicBezTo>
                    <a:pt x="1000" y="2592"/>
                    <a:pt x="1000" y="2592"/>
                    <a:pt x="1000" y="2592"/>
                  </a:cubicBezTo>
                  <a:cubicBezTo>
                    <a:pt x="1308" y="2592"/>
                    <a:pt x="1584" y="2453"/>
                    <a:pt x="1767" y="2234"/>
                  </a:cubicBezTo>
                  <a:cubicBezTo>
                    <a:pt x="1792" y="2204"/>
                    <a:pt x="1829" y="2186"/>
                    <a:pt x="1869" y="2186"/>
                  </a:cubicBezTo>
                  <a:cubicBezTo>
                    <a:pt x="1869" y="2186"/>
                    <a:pt x="1869" y="2186"/>
                    <a:pt x="1869" y="2186"/>
                  </a:cubicBezTo>
                  <a:cubicBezTo>
                    <a:pt x="1941" y="2186"/>
                    <a:pt x="2000" y="2127"/>
                    <a:pt x="2000" y="2054"/>
                  </a:cubicBezTo>
                  <a:cubicBezTo>
                    <a:pt x="2000" y="1592"/>
                    <a:pt x="2000" y="1592"/>
                    <a:pt x="2000" y="1592"/>
                  </a:cubicBezTo>
                  <a:cubicBezTo>
                    <a:pt x="2000" y="1298"/>
                    <a:pt x="2000" y="1298"/>
                    <a:pt x="2000" y="1298"/>
                  </a:cubicBezTo>
                  <a:cubicBezTo>
                    <a:pt x="2000" y="1295"/>
                    <a:pt x="2000" y="1295"/>
                    <a:pt x="2000" y="1295"/>
                  </a:cubicBezTo>
                  <a:cubicBezTo>
                    <a:pt x="2000" y="1001"/>
                    <a:pt x="2000" y="1001"/>
                    <a:pt x="2000" y="1001"/>
                  </a:cubicBezTo>
                  <a:cubicBezTo>
                    <a:pt x="2000" y="538"/>
                    <a:pt x="2000" y="538"/>
                    <a:pt x="2000" y="538"/>
                  </a:cubicBezTo>
                  <a:cubicBezTo>
                    <a:pt x="2000" y="465"/>
                    <a:pt x="1941" y="406"/>
                    <a:pt x="1869" y="4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iṩ1îḍè"/>
            <p:cNvSpPr/>
            <p:nvPr/>
          </p:nvSpPr>
          <p:spPr bwMode="auto">
            <a:xfrm>
              <a:off x="6235173" y="2026226"/>
              <a:ext cx="2501104" cy="3224648"/>
            </a:xfrm>
            <a:custGeom>
              <a:avLst/>
              <a:gdLst>
                <a:gd name="T0" fmla="*/ 1869 w 2000"/>
                <a:gd name="T1" fmla="*/ 406 h 2592"/>
                <a:gd name="T2" fmla="*/ 1767 w 2000"/>
                <a:gd name="T3" fmla="*/ 359 h 2592"/>
                <a:gd name="T4" fmla="*/ 1000 w 2000"/>
                <a:gd name="T5" fmla="*/ 0 h 2592"/>
                <a:gd name="T6" fmla="*/ 1000 w 2000"/>
                <a:gd name="T7" fmla="*/ 0 h 2592"/>
                <a:gd name="T8" fmla="*/ 233 w 2000"/>
                <a:gd name="T9" fmla="*/ 359 h 2592"/>
                <a:gd name="T10" fmla="*/ 132 w 2000"/>
                <a:gd name="T11" fmla="*/ 406 h 2592"/>
                <a:gd name="T12" fmla="*/ 132 w 2000"/>
                <a:gd name="T13" fmla="*/ 406 h 2592"/>
                <a:gd name="T14" fmla="*/ 0 w 2000"/>
                <a:gd name="T15" fmla="*/ 538 h 2592"/>
                <a:gd name="T16" fmla="*/ 0 w 2000"/>
                <a:gd name="T17" fmla="*/ 1001 h 2592"/>
                <a:gd name="T18" fmla="*/ 0 w 2000"/>
                <a:gd name="T19" fmla="*/ 1295 h 2592"/>
                <a:gd name="T20" fmla="*/ 0 w 2000"/>
                <a:gd name="T21" fmla="*/ 1298 h 2592"/>
                <a:gd name="T22" fmla="*/ 0 w 2000"/>
                <a:gd name="T23" fmla="*/ 1592 h 2592"/>
                <a:gd name="T24" fmla="*/ 0 w 2000"/>
                <a:gd name="T25" fmla="*/ 2054 h 2592"/>
                <a:gd name="T26" fmla="*/ 132 w 2000"/>
                <a:gd name="T27" fmla="*/ 2186 h 2592"/>
                <a:gd name="T28" fmla="*/ 132 w 2000"/>
                <a:gd name="T29" fmla="*/ 2186 h 2592"/>
                <a:gd name="T30" fmla="*/ 233 w 2000"/>
                <a:gd name="T31" fmla="*/ 2234 h 2592"/>
                <a:gd name="T32" fmla="*/ 1000 w 2000"/>
                <a:gd name="T33" fmla="*/ 2592 h 2592"/>
                <a:gd name="T34" fmla="*/ 1000 w 2000"/>
                <a:gd name="T35" fmla="*/ 2592 h 2592"/>
                <a:gd name="T36" fmla="*/ 1767 w 2000"/>
                <a:gd name="T37" fmla="*/ 2234 h 2592"/>
                <a:gd name="T38" fmla="*/ 1869 w 2000"/>
                <a:gd name="T39" fmla="*/ 2186 h 2592"/>
                <a:gd name="T40" fmla="*/ 1869 w 2000"/>
                <a:gd name="T41" fmla="*/ 2186 h 2592"/>
                <a:gd name="T42" fmla="*/ 2000 w 2000"/>
                <a:gd name="T43" fmla="*/ 2054 h 2592"/>
                <a:gd name="T44" fmla="*/ 2000 w 2000"/>
                <a:gd name="T45" fmla="*/ 1592 h 2592"/>
                <a:gd name="T46" fmla="*/ 2000 w 2000"/>
                <a:gd name="T47" fmla="*/ 1298 h 2592"/>
                <a:gd name="T48" fmla="*/ 2000 w 2000"/>
                <a:gd name="T49" fmla="*/ 1295 h 2592"/>
                <a:gd name="T50" fmla="*/ 2000 w 2000"/>
                <a:gd name="T51" fmla="*/ 1001 h 2592"/>
                <a:gd name="T52" fmla="*/ 2000 w 2000"/>
                <a:gd name="T53" fmla="*/ 538 h 2592"/>
                <a:gd name="T54" fmla="*/ 1869 w 2000"/>
                <a:gd name="T55" fmla="*/ 406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" h="2592">
                  <a:moveTo>
                    <a:pt x="1869" y="406"/>
                  </a:moveTo>
                  <a:cubicBezTo>
                    <a:pt x="1829" y="406"/>
                    <a:pt x="1792" y="389"/>
                    <a:pt x="1767" y="359"/>
                  </a:cubicBezTo>
                  <a:cubicBezTo>
                    <a:pt x="1584" y="140"/>
                    <a:pt x="1308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692" y="0"/>
                    <a:pt x="417" y="140"/>
                    <a:pt x="233" y="359"/>
                  </a:cubicBezTo>
                  <a:cubicBezTo>
                    <a:pt x="208" y="389"/>
                    <a:pt x="171" y="406"/>
                    <a:pt x="132" y="406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59" y="406"/>
                    <a:pt x="0" y="465"/>
                    <a:pt x="0" y="538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295"/>
                    <a:pt x="0" y="1295"/>
                    <a:pt x="0" y="1295"/>
                  </a:cubicBezTo>
                  <a:cubicBezTo>
                    <a:pt x="0" y="1298"/>
                    <a:pt x="0" y="1298"/>
                    <a:pt x="0" y="1298"/>
                  </a:cubicBezTo>
                  <a:cubicBezTo>
                    <a:pt x="0" y="1592"/>
                    <a:pt x="0" y="1592"/>
                    <a:pt x="0" y="1592"/>
                  </a:cubicBezTo>
                  <a:cubicBezTo>
                    <a:pt x="0" y="2054"/>
                    <a:pt x="0" y="2054"/>
                    <a:pt x="0" y="2054"/>
                  </a:cubicBezTo>
                  <a:cubicBezTo>
                    <a:pt x="0" y="2127"/>
                    <a:pt x="59" y="2186"/>
                    <a:pt x="132" y="2186"/>
                  </a:cubicBezTo>
                  <a:cubicBezTo>
                    <a:pt x="132" y="2186"/>
                    <a:pt x="132" y="2186"/>
                    <a:pt x="132" y="2186"/>
                  </a:cubicBezTo>
                  <a:cubicBezTo>
                    <a:pt x="171" y="2186"/>
                    <a:pt x="208" y="2204"/>
                    <a:pt x="233" y="2234"/>
                  </a:cubicBezTo>
                  <a:cubicBezTo>
                    <a:pt x="417" y="2453"/>
                    <a:pt x="692" y="2592"/>
                    <a:pt x="1000" y="2592"/>
                  </a:cubicBezTo>
                  <a:cubicBezTo>
                    <a:pt x="1000" y="2592"/>
                    <a:pt x="1000" y="2592"/>
                    <a:pt x="1000" y="2592"/>
                  </a:cubicBezTo>
                  <a:cubicBezTo>
                    <a:pt x="1308" y="2592"/>
                    <a:pt x="1584" y="2453"/>
                    <a:pt x="1767" y="2234"/>
                  </a:cubicBezTo>
                  <a:cubicBezTo>
                    <a:pt x="1792" y="2204"/>
                    <a:pt x="1829" y="2186"/>
                    <a:pt x="1869" y="2186"/>
                  </a:cubicBezTo>
                  <a:cubicBezTo>
                    <a:pt x="1869" y="2186"/>
                    <a:pt x="1869" y="2186"/>
                    <a:pt x="1869" y="2186"/>
                  </a:cubicBezTo>
                  <a:cubicBezTo>
                    <a:pt x="1941" y="2186"/>
                    <a:pt x="2000" y="2127"/>
                    <a:pt x="2000" y="2054"/>
                  </a:cubicBezTo>
                  <a:cubicBezTo>
                    <a:pt x="2000" y="1592"/>
                    <a:pt x="2000" y="1592"/>
                    <a:pt x="2000" y="1592"/>
                  </a:cubicBezTo>
                  <a:cubicBezTo>
                    <a:pt x="2000" y="1298"/>
                    <a:pt x="2000" y="1298"/>
                    <a:pt x="2000" y="1298"/>
                  </a:cubicBezTo>
                  <a:cubicBezTo>
                    <a:pt x="2000" y="1295"/>
                    <a:pt x="2000" y="1295"/>
                    <a:pt x="2000" y="1295"/>
                  </a:cubicBezTo>
                  <a:cubicBezTo>
                    <a:pt x="2000" y="1001"/>
                    <a:pt x="2000" y="1001"/>
                    <a:pt x="2000" y="1001"/>
                  </a:cubicBezTo>
                  <a:cubicBezTo>
                    <a:pt x="2000" y="538"/>
                    <a:pt x="2000" y="538"/>
                    <a:pt x="2000" y="538"/>
                  </a:cubicBezTo>
                  <a:cubicBezTo>
                    <a:pt x="2000" y="465"/>
                    <a:pt x="1941" y="406"/>
                    <a:pt x="1869" y="4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íS1idé"/>
            <p:cNvSpPr/>
            <p:nvPr/>
          </p:nvSpPr>
          <p:spPr bwMode="auto">
            <a:xfrm>
              <a:off x="9017796" y="2026226"/>
              <a:ext cx="2501104" cy="3224648"/>
            </a:xfrm>
            <a:custGeom>
              <a:avLst/>
              <a:gdLst>
                <a:gd name="T0" fmla="*/ 1869 w 2000"/>
                <a:gd name="T1" fmla="*/ 406 h 2592"/>
                <a:gd name="T2" fmla="*/ 1767 w 2000"/>
                <a:gd name="T3" fmla="*/ 359 h 2592"/>
                <a:gd name="T4" fmla="*/ 1000 w 2000"/>
                <a:gd name="T5" fmla="*/ 0 h 2592"/>
                <a:gd name="T6" fmla="*/ 1000 w 2000"/>
                <a:gd name="T7" fmla="*/ 0 h 2592"/>
                <a:gd name="T8" fmla="*/ 233 w 2000"/>
                <a:gd name="T9" fmla="*/ 359 h 2592"/>
                <a:gd name="T10" fmla="*/ 132 w 2000"/>
                <a:gd name="T11" fmla="*/ 406 h 2592"/>
                <a:gd name="T12" fmla="*/ 132 w 2000"/>
                <a:gd name="T13" fmla="*/ 406 h 2592"/>
                <a:gd name="T14" fmla="*/ 0 w 2000"/>
                <a:gd name="T15" fmla="*/ 538 h 2592"/>
                <a:gd name="T16" fmla="*/ 0 w 2000"/>
                <a:gd name="T17" fmla="*/ 1001 h 2592"/>
                <a:gd name="T18" fmla="*/ 0 w 2000"/>
                <a:gd name="T19" fmla="*/ 1295 h 2592"/>
                <a:gd name="T20" fmla="*/ 0 w 2000"/>
                <a:gd name="T21" fmla="*/ 1298 h 2592"/>
                <a:gd name="T22" fmla="*/ 0 w 2000"/>
                <a:gd name="T23" fmla="*/ 1592 h 2592"/>
                <a:gd name="T24" fmla="*/ 0 w 2000"/>
                <a:gd name="T25" fmla="*/ 2054 h 2592"/>
                <a:gd name="T26" fmla="*/ 132 w 2000"/>
                <a:gd name="T27" fmla="*/ 2186 h 2592"/>
                <a:gd name="T28" fmla="*/ 132 w 2000"/>
                <a:gd name="T29" fmla="*/ 2186 h 2592"/>
                <a:gd name="T30" fmla="*/ 233 w 2000"/>
                <a:gd name="T31" fmla="*/ 2234 h 2592"/>
                <a:gd name="T32" fmla="*/ 1000 w 2000"/>
                <a:gd name="T33" fmla="*/ 2592 h 2592"/>
                <a:gd name="T34" fmla="*/ 1000 w 2000"/>
                <a:gd name="T35" fmla="*/ 2592 h 2592"/>
                <a:gd name="T36" fmla="*/ 1767 w 2000"/>
                <a:gd name="T37" fmla="*/ 2234 h 2592"/>
                <a:gd name="T38" fmla="*/ 1869 w 2000"/>
                <a:gd name="T39" fmla="*/ 2186 h 2592"/>
                <a:gd name="T40" fmla="*/ 1869 w 2000"/>
                <a:gd name="T41" fmla="*/ 2186 h 2592"/>
                <a:gd name="T42" fmla="*/ 2000 w 2000"/>
                <a:gd name="T43" fmla="*/ 2054 h 2592"/>
                <a:gd name="T44" fmla="*/ 2000 w 2000"/>
                <a:gd name="T45" fmla="*/ 1592 h 2592"/>
                <a:gd name="T46" fmla="*/ 2000 w 2000"/>
                <a:gd name="T47" fmla="*/ 1298 h 2592"/>
                <a:gd name="T48" fmla="*/ 2000 w 2000"/>
                <a:gd name="T49" fmla="*/ 1295 h 2592"/>
                <a:gd name="T50" fmla="*/ 2000 w 2000"/>
                <a:gd name="T51" fmla="*/ 1001 h 2592"/>
                <a:gd name="T52" fmla="*/ 2000 w 2000"/>
                <a:gd name="T53" fmla="*/ 538 h 2592"/>
                <a:gd name="T54" fmla="*/ 1869 w 2000"/>
                <a:gd name="T55" fmla="*/ 406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" h="2592">
                  <a:moveTo>
                    <a:pt x="1869" y="406"/>
                  </a:moveTo>
                  <a:cubicBezTo>
                    <a:pt x="1829" y="406"/>
                    <a:pt x="1792" y="389"/>
                    <a:pt x="1767" y="359"/>
                  </a:cubicBezTo>
                  <a:cubicBezTo>
                    <a:pt x="1584" y="140"/>
                    <a:pt x="1308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692" y="0"/>
                    <a:pt x="417" y="140"/>
                    <a:pt x="233" y="359"/>
                  </a:cubicBezTo>
                  <a:cubicBezTo>
                    <a:pt x="208" y="389"/>
                    <a:pt x="171" y="406"/>
                    <a:pt x="132" y="406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59" y="406"/>
                    <a:pt x="0" y="465"/>
                    <a:pt x="0" y="538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295"/>
                    <a:pt x="0" y="1295"/>
                    <a:pt x="0" y="1295"/>
                  </a:cubicBezTo>
                  <a:cubicBezTo>
                    <a:pt x="0" y="1298"/>
                    <a:pt x="0" y="1298"/>
                    <a:pt x="0" y="1298"/>
                  </a:cubicBezTo>
                  <a:cubicBezTo>
                    <a:pt x="0" y="1592"/>
                    <a:pt x="0" y="1592"/>
                    <a:pt x="0" y="1592"/>
                  </a:cubicBezTo>
                  <a:cubicBezTo>
                    <a:pt x="0" y="2054"/>
                    <a:pt x="0" y="2054"/>
                    <a:pt x="0" y="2054"/>
                  </a:cubicBezTo>
                  <a:cubicBezTo>
                    <a:pt x="0" y="2127"/>
                    <a:pt x="59" y="2186"/>
                    <a:pt x="132" y="2186"/>
                  </a:cubicBezTo>
                  <a:cubicBezTo>
                    <a:pt x="132" y="2186"/>
                    <a:pt x="132" y="2186"/>
                    <a:pt x="132" y="2186"/>
                  </a:cubicBezTo>
                  <a:cubicBezTo>
                    <a:pt x="171" y="2186"/>
                    <a:pt x="208" y="2204"/>
                    <a:pt x="233" y="2234"/>
                  </a:cubicBezTo>
                  <a:cubicBezTo>
                    <a:pt x="417" y="2453"/>
                    <a:pt x="692" y="2592"/>
                    <a:pt x="1000" y="2592"/>
                  </a:cubicBezTo>
                  <a:cubicBezTo>
                    <a:pt x="1000" y="2592"/>
                    <a:pt x="1000" y="2592"/>
                    <a:pt x="1000" y="2592"/>
                  </a:cubicBezTo>
                  <a:cubicBezTo>
                    <a:pt x="1308" y="2592"/>
                    <a:pt x="1584" y="2453"/>
                    <a:pt x="1767" y="2234"/>
                  </a:cubicBezTo>
                  <a:cubicBezTo>
                    <a:pt x="1792" y="2204"/>
                    <a:pt x="1829" y="2186"/>
                    <a:pt x="1869" y="2186"/>
                  </a:cubicBezTo>
                  <a:cubicBezTo>
                    <a:pt x="1869" y="2186"/>
                    <a:pt x="1869" y="2186"/>
                    <a:pt x="1869" y="2186"/>
                  </a:cubicBezTo>
                  <a:cubicBezTo>
                    <a:pt x="1941" y="2186"/>
                    <a:pt x="2000" y="2127"/>
                    <a:pt x="2000" y="2054"/>
                  </a:cubicBezTo>
                  <a:cubicBezTo>
                    <a:pt x="2000" y="1592"/>
                    <a:pt x="2000" y="1592"/>
                    <a:pt x="2000" y="1592"/>
                  </a:cubicBezTo>
                  <a:cubicBezTo>
                    <a:pt x="2000" y="1298"/>
                    <a:pt x="2000" y="1298"/>
                    <a:pt x="2000" y="1298"/>
                  </a:cubicBezTo>
                  <a:cubicBezTo>
                    <a:pt x="2000" y="1295"/>
                    <a:pt x="2000" y="1295"/>
                    <a:pt x="2000" y="1295"/>
                  </a:cubicBezTo>
                  <a:cubicBezTo>
                    <a:pt x="2000" y="1001"/>
                    <a:pt x="2000" y="1001"/>
                    <a:pt x="2000" y="1001"/>
                  </a:cubicBezTo>
                  <a:cubicBezTo>
                    <a:pt x="2000" y="538"/>
                    <a:pt x="2000" y="538"/>
                    <a:pt x="2000" y="538"/>
                  </a:cubicBezTo>
                  <a:cubicBezTo>
                    <a:pt x="2000" y="465"/>
                    <a:pt x="1941" y="406"/>
                    <a:pt x="1869" y="4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0" name="íşļiḑe"/>
            <p:cNvGrpSpPr/>
            <p:nvPr/>
          </p:nvGrpSpPr>
          <p:grpSpPr>
            <a:xfrm>
              <a:off x="722850" y="2455780"/>
              <a:ext cx="2395254" cy="2306015"/>
              <a:chOff x="722850" y="2329993"/>
              <a:chExt cx="2395254" cy="2306015"/>
            </a:xfrm>
          </p:grpSpPr>
          <p:grpSp>
            <p:nvGrpSpPr>
              <p:cNvPr id="149" name="î$ḻíďe"/>
              <p:cNvGrpSpPr/>
              <p:nvPr/>
            </p:nvGrpSpPr>
            <p:grpSpPr>
              <a:xfrm>
                <a:off x="1586811" y="2329993"/>
                <a:ext cx="667332" cy="667330"/>
                <a:chOff x="1753961" y="2890922"/>
                <a:chExt cx="667332" cy="667330"/>
              </a:xfrm>
            </p:grpSpPr>
            <p:sp>
              <p:nvSpPr>
                <p:cNvPr id="152" name="işľiḋé"/>
                <p:cNvSpPr/>
                <p:nvPr/>
              </p:nvSpPr>
              <p:spPr>
                <a:xfrm>
                  <a:off x="1753961" y="2890922"/>
                  <a:ext cx="667332" cy="667330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iSlîde"/>
                <p:cNvSpPr/>
                <p:nvPr/>
              </p:nvSpPr>
              <p:spPr bwMode="auto">
                <a:xfrm>
                  <a:off x="1927781" y="3082454"/>
                  <a:ext cx="319692" cy="284263"/>
                </a:xfrm>
                <a:custGeom>
                  <a:avLst/>
                  <a:gdLst>
                    <a:gd name="T0" fmla="*/ 9594 w 12802"/>
                    <a:gd name="T1" fmla="*/ 6548 h 11382"/>
                    <a:gd name="T2" fmla="*/ 12802 w 12802"/>
                    <a:gd name="T3" fmla="*/ 4139 h 11382"/>
                    <a:gd name="T4" fmla="*/ 8193 w 12802"/>
                    <a:gd name="T5" fmla="*/ 4139 h 11382"/>
                    <a:gd name="T6" fmla="*/ 6401 w 12802"/>
                    <a:gd name="T7" fmla="*/ 0 h 11382"/>
                    <a:gd name="T8" fmla="*/ 4811 w 12802"/>
                    <a:gd name="T9" fmla="*/ 3672 h 11382"/>
                    <a:gd name="T10" fmla="*/ 4814 w 12802"/>
                    <a:gd name="T11" fmla="*/ 3672 h 11382"/>
                    <a:gd name="T12" fmla="*/ 3882 w 12802"/>
                    <a:gd name="T13" fmla="*/ 7054 h 11382"/>
                    <a:gd name="T14" fmla="*/ 3887 w 12802"/>
                    <a:gd name="T15" fmla="*/ 7057 h 11382"/>
                    <a:gd name="T16" fmla="*/ 3848 w 12802"/>
                    <a:gd name="T17" fmla="*/ 7179 h 11382"/>
                    <a:gd name="T18" fmla="*/ 3810 w 12802"/>
                    <a:gd name="T19" fmla="*/ 7315 h 11382"/>
                    <a:gd name="T20" fmla="*/ 3805 w 12802"/>
                    <a:gd name="T21" fmla="*/ 7313 h 11382"/>
                    <a:gd name="T22" fmla="*/ 2515 w 12802"/>
                    <a:gd name="T23" fmla="*/ 11382 h 11382"/>
                    <a:gd name="T24" fmla="*/ 5676 w 12802"/>
                    <a:gd name="T25" fmla="*/ 9346 h 11382"/>
                    <a:gd name="T26" fmla="*/ 9594 w 12802"/>
                    <a:gd name="T27" fmla="*/ 6548 h 11382"/>
                    <a:gd name="T28" fmla="*/ 4196 w 12802"/>
                    <a:gd name="T29" fmla="*/ 4139 h 11382"/>
                    <a:gd name="T30" fmla="*/ 0 w 12802"/>
                    <a:gd name="T31" fmla="*/ 4139 h 11382"/>
                    <a:gd name="T32" fmla="*/ 3461 w 12802"/>
                    <a:gd name="T33" fmla="*/ 6738 h 11382"/>
                    <a:gd name="T34" fmla="*/ 4196 w 12802"/>
                    <a:gd name="T35" fmla="*/ 4139 h 11382"/>
                    <a:gd name="T36" fmla="*/ 6755 w 12802"/>
                    <a:gd name="T37" fmla="*/ 9120 h 11382"/>
                    <a:gd name="T38" fmla="*/ 10059 w 12802"/>
                    <a:gd name="T39" fmla="*/ 11382 h 11382"/>
                    <a:gd name="T40" fmla="*/ 9039 w 12802"/>
                    <a:gd name="T41" fmla="*/ 7523 h 11382"/>
                    <a:gd name="T42" fmla="*/ 6755 w 12802"/>
                    <a:gd name="T43" fmla="*/ 9120 h 11382"/>
                    <a:gd name="T44" fmla="*/ 6755 w 12802"/>
                    <a:gd name="T45" fmla="*/ 9120 h 11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802" h="11382">
                      <a:moveTo>
                        <a:pt x="9594" y="6548"/>
                      </a:moveTo>
                      <a:lnTo>
                        <a:pt x="12802" y="4139"/>
                      </a:lnTo>
                      <a:lnTo>
                        <a:pt x="8193" y="4139"/>
                      </a:lnTo>
                      <a:lnTo>
                        <a:pt x="6401" y="0"/>
                      </a:lnTo>
                      <a:lnTo>
                        <a:pt x="4811" y="3672"/>
                      </a:lnTo>
                      <a:lnTo>
                        <a:pt x="4814" y="3672"/>
                      </a:lnTo>
                      <a:lnTo>
                        <a:pt x="3882" y="7054"/>
                      </a:lnTo>
                      <a:lnTo>
                        <a:pt x="3887" y="7057"/>
                      </a:lnTo>
                      <a:lnTo>
                        <a:pt x="3848" y="7179"/>
                      </a:lnTo>
                      <a:lnTo>
                        <a:pt x="3810" y="7315"/>
                      </a:lnTo>
                      <a:lnTo>
                        <a:pt x="3805" y="7313"/>
                      </a:lnTo>
                      <a:lnTo>
                        <a:pt x="2515" y="11382"/>
                      </a:lnTo>
                      <a:lnTo>
                        <a:pt x="5676" y="9346"/>
                      </a:lnTo>
                      <a:lnTo>
                        <a:pt x="9594" y="6548"/>
                      </a:lnTo>
                      <a:close/>
                      <a:moveTo>
                        <a:pt x="4196" y="4139"/>
                      </a:moveTo>
                      <a:lnTo>
                        <a:pt x="0" y="4139"/>
                      </a:lnTo>
                      <a:lnTo>
                        <a:pt x="3461" y="6738"/>
                      </a:lnTo>
                      <a:lnTo>
                        <a:pt x="4196" y="4139"/>
                      </a:lnTo>
                      <a:close/>
                      <a:moveTo>
                        <a:pt x="6755" y="9120"/>
                      </a:moveTo>
                      <a:lnTo>
                        <a:pt x="10059" y="11382"/>
                      </a:lnTo>
                      <a:lnTo>
                        <a:pt x="9039" y="7523"/>
                      </a:lnTo>
                      <a:lnTo>
                        <a:pt x="6755" y="9120"/>
                      </a:lnTo>
                      <a:close/>
                      <a:moveTo>
                        <a:pt x="6755" y="9120"/>
                      </a:move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0" name="í$ľidè"/>
              <p:cNvSpPr txBox="1"/>
              <p:nvPr/>
            </p:nvSpPr>
            <p:spPr>
              <a:xfrm>
                <a:off x="722850" y="3152737"/>
                <a:ext cx="2395254" cy="52705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经营理念</a:t>
                </a:r>
                <a:endParaRPr lang="vi-V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1" name="íŝlïḍé"/>
              <p:cNvSpPr txBox="1"/>
              <p:nvPr/>
            </p:nvSpPr>
            <p:spPr>
              <a:xfrm>
                <a:off x="722850" y="3679794"/>
                <a:ext cx="2395254" cy="95621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  <a:endPara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1" name="ï$lïḓe"/>
            <p:cNvGrpSpPr/>
            <p:nvPr/>
          </p:nvGrpSpPr>
          <p:grpSpPr>
            <a:xfrm>
              <a:off x="3505474" y="2455780"/>
              <a:ext cx="2395254" cy="2306015"/>
              <a:chOff x="722850" y="2329993"/>
              <a:chExt cx="2395254" cy="2306015"/>
            </a:xfrm>
          </p:grpSpPr>
          <p:grpSp>
            <p:nvGrpSpPr>
              <p:cNvPr id="144" name="îṥḻïḑe"/>
              <p:cNvGrpSpPr/>
              <p:nvPr/>
            </p:nvGrpSpPr>
            <p:grpSpPr>
              <a:xfrm>
                <a:off x="1586811" y="2329993"/>
                <a:ext cx="667332" cy="667330"/>
                <a:chOff x="1753961" y="2890922"/>
                <a:chExt cx="667332" cy="667330"/>
              </a:xfrm>
            </p:grpSpPr>
            <p:sp>
              <p:nvSpPr>
                <p:cNvPr id="147" name="îṩḷîḋe"/>
                <p:cNvSpPr/>
                <p:nvPr/>
              </p:nvSpPr>
              <p:spPr>
                <a:xfrm>
                  <a:off x="1753961" y="2890922"/>
                  <a:ext cx="667332" cy="667330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îŝḷiḑé"/>
                <p:cNvSpPr/>
                <p:nvPr/>
              </p:nvSpPr>
              <p:spPr bwMode="auto">
                <a:xfrm>
                  <a:off x="1928120" y="3064740"/>
                  <a:ext cx="319013" cy="319692"/>
                </a:xfrm>
                <a:custGeom>
                  <a:avLst/>
                  <a:gdLst>
                    <a:gd name="T0" fmla="*/ 12123 w 12728"/>
                    <a:gd name="T1" fmla="*/ 2794 h 12755"/>
                    <a:gd name="T2" fmla="*/ 11574 w 12728"/>
                    <a:gd name="T3" fmla="*/ 3342 h 12755"/>
                    <a:gd name="T4" fmla="*/ 9386 w 12728"/>
                    <a:gd name="T5" fmla="*/ 1151 h 12755"/>
                    <a:gd name="T6" fmla="*/ 9932 w 12728"/>
                    <a:gd name="T7" fmla="*/ 605 h 12755"/>
                    <a:gd name="T8" fmla="*/ 12123 w 12728"/>
                    <a:gd name="T9" fmla="*/ 605 h 12755"/>
                    <a:gd name="T10" fmla="*/ 12123 w 12728"/>
                    <a:gd name="T11" fmla="*/ 2794 h 12755"/>
                    <a:gd name="T12" fmla="*/ 10479 w 12728"/>
                    <a:gd name="T13" fmla="*/ 4436 h 12755"/>
                    <a:gd name="T14" fmla="*/ 7742 w 12728"/>
                    <a:gd name="T15" fmla="*/ 7169 h 12755"/>
                    <a:gd name="T16" fmla="*/ 3926 w 12728"/>
                    <a:gd name="T17" fmla="*/ 8827 h 12755"/>
                    <a:gd name="T18" fmla="*/ 5551 w 12728"/>
                    <a:gd name="T19" fmla="*/ 4980 h 12755"/>
                    <a:gd name="T20" fmla="*/ 8290 w 12728"/>
                    <a:gd name="T21" fmla="*/ 2245 h 12755"/>
                    <a:gd name="T22" fmla="*/ 10479 w 12728"/>
                    <a:gd name="T23" fmla="*/ 4436 h 12755"/>
                    <a:gd name="T24" fmla="*/ 4711 w 12728"/>
                    <a:gd name="T25" fmla="*/ 1735 h 12755"/>
                    <a:gd name="T26" fmla="*/ 2356 w 12728"/>
                    <a:gd name="T27" fmla="*/ 1735 h 12755"/>
                    <a:gd name="T28" fmla="*/ 1570 w 12728"/>
                    <a:gd name="T29" fmla="*/ 2522 h 12755"/>
                    <a:gd name="T30" fmla="*/ 1570 w 12728"/>
                    <a:gd name="T31" fmla="*/ 10392 h 12755"/>
                    <a:gd name="T32" fmla="*/ 2356 w 12728"/>
                    <a:gd name="T33" fmla="*/ 11179 h 12755"/>
                    <a:gd name="T34" fmla="*/ 10210 w 12728"/>
                    <a:gd name="T35" fmla="*/ 11179 h 12755"/>
                    <a:gd name="T36" fmla="*/ 10995 w 12728"/>
                    <a:gd name="T37" fmla="*/ 10392 h 12755"/>
                    <a:gd name="T38" fmla="*/ 10995 w 12728"/>
                    <a:gd name="T39" fmla="*/ 7245 h 12755"/>
                    <a:gd name="T40" fmla="*/ 11780 w 12728"/>
                    <a:gd name="T41" fmla="*/ 6458 h 12755"/>
                    <a:gd name="T42" fmla="*/ 12565 w 12728"/>
                    <a:gd name="T43" fmla="*/ 7245 h 12755"/>
                    <a:gd name="T44" fmla="*/ 12565 w 12728"/>
                    <a:gd name="T45" fmla="*/ 11181 h 12755"/>
                    <a:gd name="T46" fmla="*/ 10995 w 12728"/>
                    <a:gd name="T47" fmla="*/ 12755 h 12755"/>
                    <a:gd name="T48" fmla="*/ 1570 w 12728"/>
                    <a:gd name="T49" fmla="*/ 12755 h 12755"/>
                    <a:gd name="T50" fmla="*/ 0 w 12728"/>
                    <a:gd name="T51" fmla="*/ 11181 h 12755"/>
                    <a:gd name="T52" fmla="*/ 0 w 12728"/>
                    <a:gd name="T53" fmla="*/ 1735 h 12755"/>
                    <a:gd name="T54" fmla="*/ 1570 w 12728"/>
                    <a:gd name="T55" fmla="*/ 161 h 12755"/>
                    <a:gd name="T56" fmla="*/ 4711 w 12728"/>
                    <a:gd name="T57" fmla="*/ 161 h 12755"/>
                    <a:gd name="T58" fmla="*/ 5496 w 12728"/>
                    <a:gd name="T59" fmla="*/ 948 h 12755"/>
                    <a:gd name="T60" fmla="*/ 4711 w 12728"/>
                    <a:gd name="T61" fmla="*/ 1735 h 12755"/>
                    <a:gd name="T62" fmla="*/ 4711 w 12728"/>
                    <a:gd name="T63" fmla="*/ 1735 h 12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2728" h="12755">
                      <a:moveTo>
                        <a:pt x="12123" y="2794"/>
                      </a:moveTo>
                      <a:lnTo>
                        <a:pt x="11574" y="3342"/>
                      </a:lnTo>
                      <a:lnTo>
                        <a:pt x="9386" y="1151"/>
                      </a:lnTo>
                      <a:lnTo>
                        <a:pt x="9932" y="605"/>
                      </a:lnTo>
                      <a:cubicBezTo>
                        <a:pt x="10537" y="0"/>
                        <a:pt x="11518" y="0"/>
                        <a:pt x="12123" y="605"/>
                      </a:cubicBezTo>
                      <a:cubicBezTo>
                        <a:pt x="12728" y="1208"/>
                        <a:pt x="12728" y="2189"/>
                        <a:pt x="12123" y="2794"/>
                      </a:cubicBezTo>
                      <a:close/>
                      <a:moveTo>
                        <a:pt x="10479" y="4436"/>
                      </a:moveTo>
                      <a:lnTo>
                        <a:pt x="7742" y="7169"/>
                      </a:lnTo>
                      <a:lnTo>
                        <a:pt x="3926" y="8827"/>
                      </a:lnTo>
                      <a:lnTo>
                        <a:pt x="5551" y="4980"/>
                      </a:lnTo>
                      <a:lnTo>
                        <a:pt x="8290" y="2245"/>
                      </a:lnTo>
                      <a:lnTo>
                        <a:pt x="10479" y="4436"/>
                      </a:lnTo>
                      <a:close/>
                      <a:moveTo>
                        <a:pt x="4711" y="1735"/>
                      </a:moveTo>
                      <a:lnTo>
                        <a:pt x="2356" y="1735"/>
                      </a:lnTo>
                      <a:cubicBezTo>
                        <a:pt x="1921" y="1735"/>
                        <a:pt x="1570" y="2088"/>
                        <a:pt x="1570" y="2522"/>
                      </a:cubicBezTo>
                      <a:lnTo>
                        <a:pt x="1570" y="10392"/>
                      </a:lnTo>
                      <a:cubicBezTo>
                        <a:pt x="1570" y="10826"/>
                        <a:pt x="1921" y="11179"/>
                        <a:pt x="2356" y="11179"/>
                      </a:cubicBezTo>
                      <a:lnTo>
                        <a:pt x="10210" y="11179"/>
                      </a:lnTo>
                      <a:cubicBezTo>
                        <a:pt x="10644" y="11179"/>
                        <a:pt x="10995" y="10826"/>
                        <a:pt x="10995" y="10392"/>
                      </a:cubicBezTo>
                      <a:lnTo>
                        <a:pt x="10995" y="7245"/>
                      </a:lnTo>
                      <a:cubicBezTo>
                        <a:pt x="10995" y="6811"/>
                        <a:pt x="11346" y="6458"/>
                        <a:pt x="11780" y="6458"/>
                      </a:cubicBezTo>
                      <a:cubicBezTo>
                        <a:pt x="12214" y="6458"/>
                        <a:pt x="12565" y="6811"/>
                        <a:pt x="12565" y="7245"/>
                      </a:cubicBezTo>
                      <a:lnTo>
                        <a:pt x="12565" y="11181"/>
                      </a:lnTo>
                      <a:cubicBezTo>
                        <a:pt x="12565" y="12049"/>
                        <a:pt x="11861" y="12755"/>
                        <a:pt x="10995" y="12755"/>
                      </a:cubicBezTo>
                      <a:lnTo>
                        <a:pt x="1570" y="12755"/>
                      </a:lnTo>
                      <a:cubicBezTo>
                        <a:pt x="704" y="12755"/>
                        <a:pt x="0" y="12051"/>
                        <a:pt x="0" y="11181"/>
                      </a:cubicBezTo>
                      <a:lnTo>
                        <a:pt x="0" y="1735"/>
                      </a:lnTo>
                      <a:cubicBezTo>
                        <a:pt x="0" y="866"/>
                        <a:pt x="704" y="161"/>
                        <a:pt x="1570" y="161"/>
                      </a:cubicBezTo>
                      <a:lnTo>
                        <a:pt x="4711" y="161"/>
                      </a:lnTo>
                      <a:cubicBezTo>
                        <a:pt x="5145" y="161"/>
                        <a:pt x="5496" y="514"/>
                        <a:pt x="5496" y="948"/>
                      </a:cubicBezTo>
                      <a:cubicBezTo>
                        <a:pt x="5496" y="1384"/>
                        <a:pt x="5145" y="1735"/>
                        <a:pt x="4711" y="1735"/>
                      </a:cubicBezTo>
                      <a:close/>
                      <a:moveTo>
                        <a:pt x="4711" y="1735"/>
                      </a:move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5" name="ïŝľïḍe"/>
              <p:cNvSpPr txBox="1"/>
              <p:nvPr/>
            </p:nvSpPr>
            <p:spPr>
              <a:xfrm>
                <a:off x="722850" y="3152737"/>
                <a:ext cx="2395254" cy="52705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经营理念</a:t>
                </a:r>
                <a:endParaRPr lang="vi-VN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ïṥľide"/>
              <p:cNvSpPr txBox="1"/>
              <p:nvPr/>
            </p:nvSpPr>
            <p:spPr>
              <a:xfrm>
                <a:off x="722850" y="3679794"/>
                <a:ext cx="2395254" cy="95621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  <a:endPara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2" name="išliḓè"/>
            <p:cNvGrpSpPr/>
            <p:nvPr/>
          </p:nvGrpSpPr>
          <p:grpSpPr>
            <a:xfrm>
              <a:off x="6288098" y="2455780"/>
              <a:ext cx="2395254" cy="2306015"/>
              <a:chOff x="722850" y="2329993"/>
              <a:chExt cx="2395254" cy="2306015"/>
            </a:xfrm>
          </p:grpSpPr>
          <p:grpSp>
            <p:nvGrpSpPr>
              <p:cNvPr id="139" name="íśḻíḓe"/>
              <p:cNvGrpSpPr/>
              <p:nvPr/>
            </p:nvGrpSpPr>
            <p:grpSpPr>
              <a:xfrm>
                <a:off x="1586811" y="2329993"/>
                <a:ext cx="667332" cy="667330"/>
                <a:chOff x="1753961" y="2890922"/>
                <a:chExt cx="667332" cy="667330"/>
              </a:xfrm>
            </p:grpSpPr>
            <p:sp>
              <p:nvSpPr>
                <p:cNvPr id="142" name="iśḻïḓè"/>
                <p:cNvSpPr/>
                <p:nvPr/>
              </p:nvSpPr>
              <p:spPr>
                <a:xfrm>
                  <a:off x="1753961" y="2890922"/>
                  <a:ext cx="667332" cy="667330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í$ļïḑê"/>
                <p:cNvSpPr/>
                <p:nvPr/>
              </p:nvSpPr>
              <p:spPr bwMode="auto">
                <a:xfrm>
                  <a:off x="1927781" y="3102358"/>
                  <a:ext cx="319692" cy="244456"/>
                </a:xfrm>
                <a:custGeom>
                  <a:avLst/>
                  <a:gdLst>
                    <a:gd name="connsiteX0" fmla="*/ 279380 w 602133"/>
                    <a:gd name="connsiteY0" fmla="*/ 303917 h 460429"/>
                    <a:gd name="connsiteX1" fmla="*/ 329638 w 602133"/>
                    <a:gd name="connsiteY1" fmla="*/ 303917 h 460429"/>
                    <a:gd name="connsiteX2" fmla="*/ 405716 w 602133"/>
                    <a:gd name="connsiteY2" fmla="*/ 379871 h 460429"/>
                    <a:gd name="connsiteX3" fmla="*/ 405716 w 602133"/>
                    <a:gd name="connsiteY3" fmla="*/ 441555 h 460429"/>
                    <a:gd name="connsiteX4" fmla="*/ 405255 w 602133"/>
                    <a:gd name="connsiteY4" fmla="*/ 441555 h 460429"/>
                    <a:gd name="connsiteX5" fmla="*/ 401566 w 602133"/>
                    <a:gd name="connsiteY5" fmla="*/ 443857 h 460429"/>
                    <a:gd name="connsiteX6" fmla="*/ 311195 w 602133"/>
                    <a:gd name="connsiteY6" fmla="*/ 460429 h 460429"/>
                    <a:gd name="connsiteX7" fmla="*/ 207452 w 602133"/>
                    <a:gd name="connsiteY7" fmla="*/ 443857 h 460429"/>
                    <a:gd name="connsiteX8" fmla="*/ 203302 w 602133"/>
                    <a:gd name="connsiteY8" fmla="*/ 442476 h 460429"/>
                    <a:gd name="connsiteX9" fmla="*/ 203302 w 602133"/>
                    <a:gd name="connsiteY9" fmla="*/ 441555 h 460429"/>
                    <a:gd name="connsiteX10" fmla="*/ 203302 w 602133"/>
                    <a:gd name="connsiteY10" fmla="*/ 379871 h 460429"/>
                    <a:gd name="connsiteX11" fmla="*/ 279380 w 602133"/>
                    <a:gd name="connsiteY11" fmla="*/ 303917 h 460429"/>
                    <a:gd name="connsiteX12" fmla="*/ 378044 w 602133"/>
                    <a:gd name="connsiteY12" fmla="*/ 242690 h 460429"/>
                    <a:gd name="connsiteX13" fmla="*/ 428312 w 602133"/>
                    <a:gd name="connsiteY13" fmla="*/ 242690 h 460429"/>
                    <a:gd name="connsiteX14" fmla="*/ 504406 w 602133"/>
                    <a:gd name="connsiteY14" fmla="*/ 318644 h 460429"/>
                    <a:gd name="connsiteX15" fmla="*/ 504406 w 602133"/>
                    <a:gd name="connsiteY15" fmla="*/ 380329 h 460429"/>
                    <a:gd name="connsiteX16" fmla="*/ 503945 w 602133"/>
                    <a:gd name="connsiteY16" fmla="*/ 380329 h 460429"/>
                    <a:gd name="connsiteX17" fmla="*/ 499794 w 602133"/>
                    <a:gd name="connsiteY17" fmla="*/ 382630 h 460429"/>
                    <a:gd name="connsiteX18" fmla="*/ 420011 w 602133"/>
                    <a:gd name="connsiteY18" fmla="*/ 399202 h 460429"/>
                    <a:gd name="connsiteX19" fmla="*/ 420011 w 602133"/>
                    <a:gd name="connsiteY19" fmla="*/ 380329 h 460429"/>
                    <a:gd name="connsiteX20" fmla="*/ 355446 w 602133"/>
                    <a:gd name="connsiteY20" fmla="*/ 293787 h 460429"/>
                    <a:gd name="connsiteX21" fmla="*/ 378044 w 602133"/>
                    <a:gd name="connsiteY21" fmla="*/ 242690 h 460429"/>
                    <a:gd name="connsiteX22" fmla="*/ 175210 w 602133"/>
                    <a:gd name="connsiteY22" fmla="*/ 242690 h 460429"/>
                    <a:gd name="connsiteX23" fmla="*/ 225454 w 602133"/>
                    <a:gd name="connsiteY23" fmla="*/ 242690 h 460429"/>
                    <a:gd name="connsiteX24" fmla="*/ 230986 w 602133"/>
                    <a:gd name="connsiteY24" fmla="*/ 243150 h 460429"/>
                    <a:gd name="connsiteX25" fmla="*/ 253573 w 602133"/>
                    <a:gd name="connsiteY25" fmla="*/ 293792 h 460429"/>
                    <a:gd name="connsiteX26" fmla="*/ 189038 w 602133"/>
                    <a:gd name="connsiteY26" fmla="*/ 380343 h 460429"/>
                    <a:gd name="connsiteX27" fmla="*/ 189038 w 602133"/>
                    <a:gd name="connsiteY27" fmla="*/ 398758 h 460429"/>
                    <a:gd name="connsiteX28" fmla="*/ 103300 w 602133"/>
                    <a:gd name="connsiteY28" fmla="*/ 382645 h 460429"/>
                    <a:gd name="connsiteX29" fmla="*/ 99151 w 602133"/>
                    <a:gd name="connsiteY29" fmla="*/ 381264 h 460429"/>
                    <a:gd name="connsiteX30" fmla="*/ 98690 w 602133"/>
                    <a:gd name="connsiteY30" fmla="*/ 380343 h 460429"/>
                    <a:gd name="connsiteX31" fmla="*/ 98690 w 602133"/>
                    <a:gd name="connsiteY31" fmla="*/ 318652 h 460429"/>
                    <a:gd name="connsiteX32" fmla="*/ 175210 w 602133"/>
                    <a:gd name="connsiteY32" fmla="*/ 242690 h 460429"/>
                    <a:gd name="connsiteX33" fmla="*/ 76056 w 602133"/>
                    <a:gd name="connsiteY33" fmla="*/ 185090 h 460429"/>
                    <a:gd name="connsiteX34" fmla="*/ 126300 w 602133"/>
                    <a:gd name="connsiteY34" fmla="*/ 185090 h 460429"/>
                    <a:gd name="connsiteX35" fmla="*/ 148886 w 602133"/>
                    <a:gd name="connsiteY35" fmla="*/ 235732 h 460429"/>
                    <a:gd name="connsiteX36" fmla="*/ 84353 w 602133"/>
                    <a:gd name="connsiteY36" fmla="*/ 322283 h 460429"/>
                    <a:gd name="connsiteX37" fmla="*/ 84353 w 602133"/>
                    <a:gd name="connsiteY37" fmla="*/ 341158 h 460429"/>
                    <a:gd name="connsiteX38" fmla="*/ 4609 w 602133"/>
                    <a:gd name="connsiteY38" fmla="*/ 324584 h 460429"/>
                    <a:gd name="connsiteX39" fmla="*/ 461 w 602133"/>
                    <a:gd name="connsiteY39" fmla="*/ 322743 h 460429"/>
                    <a:gd name="connsiteX40" fmla="*/ 0 w 602133"/>
                    <a:gd name="connsiteY40" fmla="*/ 322743 h 460429"/>
                    <a:gd name="connsiteX41" fmla="*/ 0 w 602133"/>
                    <a:gd name="connsiteY41" fmla="*/ 261052 h 460429"/>
                    <a:gd name="connsiteX42" fmla="*/ 76056 w 602133"/>
                    <a:gd name="connsiteY42" fmla="*/ 185090 h 460429"/>
                    <a:gd name="connsiteX43" fmla="*/ 476280 w 602133"/>
                    <a:gd name="connsiteY43" fmla="*/ 183239 h 460429"/>
                    <a:gd name="connsiteX44" fmla="*/ 526068 w 602133"/>
                    <a:gd name="connsiteY44" fmla="*/ 183239 h 460429"/>
                    <a:gd name="connsiteX45" fmla="*/ 602133 w 602133"/>
                    <a:gd name="connsiteY45" fmla="*/ 259201 h 460429"/>
                    <a:gd name="connsiteX46" fmla="*/ 602133 w 602133"/>
                    <a:gd name="connsiteY46" fmla="*/ 320432 h 460429"/>
                    <a:gd name="connsiteX47" fmla="*/ 601672 w 602133"/>
                    <a:gd name="connsiteY47" fmla="*/ 320432 h 460429"/>
                    <a:gd name="connsiteX48" fmla="*/ 597984 w 602133"/>
                    <a:gd name="connsiteY48" fmla="*/ 322733 h 460429"/>
                    <a:gd name="connsiteX49" fmla="*/ 518231 w 602133"/>
                    <a:gd name="connsiteY49" fmla="*/ 339307 h 460429"/>
                    <a:gd name="connsiteX50" fmla="*/ 518231 w 602133"/>
                    <a:gd name="connsiteY50" fmla="*/ 320432 h 460429"/>
                    <a:gd name="connsiteX51" fmla="*/ 453691 w 602133"/>
                    <a:gd name="connsiteY51" fmla="*/ 233881 h 460429"/>
                    <a:gd name="connsiteX52" fmla="*/ 476280 w 602133"/>
                    <a:gd name="connsiteY52" fmla="*/ 183239 h 460429"/>
                    <a:gd name="connsiteX53" fmla="*/ 304510 w 602133"/>
                    <a:gd name="connsiteY53" fmla="*/ 181462 h 460429"/>
                    <a:gd name="connsiteX54" fmla="*/ 363739 w 602133"/>
                    <a:gd name="connsiteY54" fmla="*/ 240839 h 460429"/>
                    <a:gd name="connsiteX55" fmla="*/ 304510 w 602133"/>
                    <a:gd name="connsiteY55" fmla="*/ 300216 h 460429"/>
                    <a:gd name="connsiteX56" fmla="*/ 245281 w 602133"/>
                    <a:gd name="connsiteY56" fmla="*/ 240839 h 460429"/>
                    <a:gd name="connsiteX57" fmla="*/ 304510 w 602133"/>
                    <a:gd name="connsiteY57" fmla="*/ 181462 h 460429"/>
                    <a:gd name="connsiteX58" fmla="*/ 274338 w 602133"/>
                    <a:gd name="connsiteY58" fmla="*/ 133116 h 460429"/>
                    <a:gd name="connsiteX59" fmla="*/ 328757 w 602133"/>
                    <a:gd name="connsiteY59" fmla="*/ 133116 h 460429"/>
                    <a:gd name="connsiteX60" fmla="*/ 345821 w 602133"/>
                    <a:gd name="connsiteY60" fmla="*/ 134957 h 460429"/>
                    <a:gd name="connsiteX61" fmla="*/ 332447 w 602133"/>
                    <a:gd name="connsiteY61" fmla="*/ 172703 h 460429"/>
                    <a:gd name="connsiteX62" fmla="*/ 304776 w 602133"/>
                    <a:gd name="connsiteY62" fmla="*/ 166719 h 460429"/>
                    <a:gd name="connsiteX63" fmla="*/ 270648 w 602133"/>
                    <a:gd name="connsiteY63" fmla="*/ 175465 h 460429"/>
                    <a:gd name="connsiteX64" fmla="*/ 257274 w 602133"/>
                    <a:gd name="connsiteY64" fmla="*/ 134957 h 460429"/>
                    <a:gd name="connsiteX65" fmla="*/ 274338 w 602133"/>
                    <a:gd name="connsiteY65" fmla="*/ 133116 h 460429"/>
                    <a:gd name="connsiteX66" fmla="*/ 402940 w 602133"/>
                    <a:gd name="connsiteY66" fmla="*/ 120160 h 460429"/>
                    <a:gd name="connsiteX67" fmla="*/ 462427 w 602133"/>
                    <a:gd name="connsiteY67" fmla="*/ 179582 h 460429"/>
                    <a:gd name="connsiteX68" fmla="*/ 402940 w 602133"/>
                    <a:gd name="connsiteY68" fmla="*/ 238543 h 460429"/>
                    <a:gd name="connsiteX69" fmla="*/ 377577 w 602133"/>
                    <a:gd name="connsiteY69" fmla="*/ 233015 h 460429"/>
                    <a:gd name="connsiteX70" fmla="*/ 343452 w 602133"/>
                    <a:gd name="connsiteY70" fmla="*/ 178661 h 460429"/>
                    <a:gd name="connsiteX71" fmla="*/ 402940 w 602133"/>
                    <a:gd name="connsiteY71" fmla="*/ 120160 h 460429"/>
                    <a:gd name="connsiteX72" fmla="*/ 200081 w 602133"/>
                    <a:gd name="connsiteY72" fmla="*/ 120160 h 460429"/>
                    <a:gd name="connsiteX73" fmla="*/ 259569 w 602133"/>
                    <a:gd name="connsiteY73" fmla="*/ 179582 h 460429"/>
                    <a:gd name="connsiteX74" fmla="*/ 259569 w 602133"/>
                    <a:gd name="connsiteY74" fmla="*/ 182806 h 460429"/>
                    <a:gd name="connsiteX75" fmla="*/ 231900 w 602133"/>
                    <a:gd name="connsiteY75" fmla="*/ 229791 h 460429"/>
                    <a:gd name="connsiteX76" fmla="*/ 200081 w 602133"/>
                    <a:gd name="connsiteY76" fmla="*/ 238543 h 460429"/>
                    <a:gd name="connsiteX77" fmla="*/ 140594 w 602133"/>
                    <a:gd name="connsiteY77" fmla="*/ 179582 h 460429"/>
                    <a:gd name="connsiteX78" fmla="*/ 200081 w 602133"/>
                    <a:gd name="connsiteY78" fmla="*/ 120160 h 460429"/>
                    <a:gd name="connsiteX79" fmla="*/ 101428 w 602133"/>
                    <a:gd name="connsiteY79" fmla="*/ 62190 h 460429"/>
                    <a:gd name="connsiteX80" fmla="*/ 160879 w 602133"/>
                    <a:gd name="connsiteY80" fmla="*/ 120646 h 460429"/>
                    <a:gd name="connsiteX81" fmla="*/ 126315 w 602133"/>
                    <a:gd name="connsiteY81" fmla="*/ 175421 h 460429"/>
                    <a:gd name="connsiteX82" fmla="*/ 101428 w 602133"/>
                    <a:gd name="connsiteY82" fmla="*/ 180944 h 460429"/>
                    <a:gd name="connsiteX83" fmla="*/ 41978 w 602133"/>
                    <a:gd name="connsiteY83" fmla="*/ 121567 h 460429"/>
                    <a:gd name="connsiteX84" fmla="*/ 101428 w 602133"/>
                    <a:gd name="connsiteY84" fmla="*/ 62190 h 460429"/>
                    <a:gd name="connsiteX85" fmla="*/ 500695 w 602133"/>
                    <a:gd name="connsiteY85" fmla="*/ 60339 h 460429"/>
                    <a:gd name="connsiteX86" fmla="*/ 560154 w 602133"/>
                    <a:gd name="connsiteY86" fmla="*/ 119716 h 460429"/>
                    <a:gd name="connsiteX87" fmla="*/ 500695 w 602133"/>
                    <a:gd name="connsiteY87" fmla="*/ 179093 h 460429"/>
                    <a:gd name="connsiteX88" fmla="*/ 475805 w 602133"/>
                    <a:gd name="connsiteY88" fmla="*/ 173570 h 460429"/>
                    <a:gd name="connsiteX89" fmla="*/ 441697 w 602133"/>
                    <a:gd name="connsiteY89" fmla="*/ 118795 h 460429"/>
                    <a:gd name="connsiteX90" fmla="*/ 500695 w 602133"/>
                    <a:gd name="connsiteY90" fmla="*/ 60339 h 460429"/>
                    <a:gd name="connsiteX91" fmla="*/ 413085 w 602133"/>
                    <a:gd name="connsiteY91" fmla="*/ 16140 h 460429"/>
                    <a:gd name="connsiteX92" fmla="*/ 468869 w 602133"/>
                    <a:gd name="connsiteY92" fmla="*/ 55274 h 460429"/>
                    <a:gd name="connsiteX93" fmla="*/ 429221 w 602133"/>
                    <a:gd name="connsiteY93" fmla="*/ 112824 h 460429"/>
                    <a:gd name="connsiteX94" fmla="*/ 402020 w 602133"/>
                    <a:gd name="connsiteY94" fmla="*/ 107760 h 460429"/>
                    <a:gd name="connsiteX95" fmla="*/ 370670 w 602133"/>
                    <a:gd name="connsiteY95" fmla="*/ 115126 h 460429"/>
                    <a:gd name="connsiteX96" fmla="*/ 363294 w 602133"/>
                    <a:gd name="connsiteY96" fmla="*/ 105918 h 460429"/>
                    <a:gd name="connsiteX97" fmla="*/ 376664 w 602133"/>
                    <a:gd name="connsiteY97" fmla="*/ 63561 h 460429"/>
                    <a:gd name="connsiteX98" fmla="*/ 370670 w 602133"/>
                    <a:gd name="connsiteY98" fmla="*/ 34556 h 460429"/>
                    <a:gd name="connsiteX99" fmla="*/ 413085 w 602133"/>
                    <a:gd name="connsiteY99" fmla="*/ 16140 h 460429"/>
                    <a:gd name="connsiteX100" fmla="*/ 192697 w 602133"/>
                    <a:gd name="connsiteY100" fmla="*/ 16140 h 460429"/>
                    <a:gd name="connsiteX101" fmla="*/ 231875 w 602133"/>
                    <a:gd name="connsiteY101" fmla="*/ 31337 h 460429"/>
                    <a:gd name="connsiteX102" fmla="*/ 224501 w 602133"/>
                    <a:gd name="connsiteY102" fmla="*/ 63573 h 460429"/>
                    <a:gd name="connsiteX103" fmla="*/ 240172 w 602133"/>
                    <a:gd name="connsiteY103" fmla="*/ 109165 h 460429"/>
                    <a:gd name="connsiteX104" fmla="*/ 233719 w 602133"/>
                    <a:gd name="connsiteY104" fmla="*/ 116533 h 460429"/>
                    <a:gd name="connsiteX105" fmla="*/ 199150 w 602133"/>
                    <a:gd name="connsiteY105" fmla="*/ 107783 h 460429"/>
                    <a:gd name="connsiteX106" fmla="*/ 171034 w 602133"/>
                    <a:gd name="connsiteY106" fmla="*/ 114230 h 460429"/>
                    <a:gd name="connsiteX107" fmla="*/ 136004 w 602133"/>
                    <a:gd name="connsiteY107" fmla="*/ 59429 h 460429"/>
                    <a:gd name="connsiteX108" fmla="*/ 192697 w 602133"/>
                    <a:gd name="connsiteY108" fmla="*/ 16140 h 460429"/>
                    <a:gd name="connsiteX109" fmla="*/ 301511 w 602133"/>
                    <a:gd name="connsiteY109" fmla="*/ 0 h 460429"/>
                    <a:gd name="connsiteX110" fmla="*/ 366033 w 602133"/>
                    <a:gd name="connsiteY110" fmla="*/ 64485 h 460429"/>
                    <a:gd name="connsiteX111" fmla="*/ 301511 w 602133"/>
                    <a:gd name="connsiteY111" fmla="*/ 128970 h 460429"/>
                    <a:gd name="connsiteX112" fmla="*/ 236989 w 602133"/>
                    <a:gd name="connsiteY112" fmla="*/ 64485 h 460429"/>
                    <a:gd name="connsiteX113" fmla="*/ 301511 w 602133"/>
                    <a:gd name="connsiteY113" fmla="*/ 0 h 46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602133" h="460429">
                      <a:moveTo>
                        <a:pt x="279380" y="303917"/>
                      </a:moveTo>
                      <a:lnTo>
                        <a:pt x="329638" y="303917"/>
                      </a:lnTo>
                      <a:cubicBezTo>
                        <a:pt x="371596" y="303917"/>
                        <a:pt x="405716" y="337981"/>
                        <a:pt x="405716" y="379871"/>
                      </a:cubicBezTo>
                      <a:lnTo>
                        <a:pt x="405716" y="441555"/>
                      </a:lnTo>
                      <a:lnTo>
                        <a:pt x="405255" y="441555"/>
                      </a:lnTo>
                      <a:lnTo>
                        <a:pt x="401566" y="443857"/>
                      </a:lnTo>
                      <a:cubicBezTo>
                        <a:pt x="399261" y="444778"/>
                        <a:pt x="366985" y="460429"/>
                        <a:pt x="311195" y="460429"/>
                      </a:cubicBezTo>
                      <a:cubicBezTo>
                        <a:pt x="282608" y="460429"/>
                        <a:pt x="247566" y="456286"/>
                        <a:pt x="207452" y="443857"/>
                      </a:cubicBezTo>
                      <a:lnTo>
                        <a:pt x="203302" y="442476"/>
                      </a:lnTo>
                      <a:lnTo>
                        <a:pt x="203302" y="441555"/>
                      </a:lnTo>
                      <a:lnTo>
                        <a:pt x="203302" y="379871"/>
                      </a:lnTo>
                      <a:cubicBezTo>
                        <a:pt x="203302" y="337981"/>
                        <a:pt x="237422" y="303917"/>
                        <a:pt x="279380" y="303917"/>
                      </a:cubicBezTo>
                      <a:close/>
                      <a:moveTo>
                        <a:pt x="378044" y="242690"/>
                      </a:moveTo>
                      <a:lnTo>
                        <a:pt x="428312" y="242690"/>
                      </a:lnTo>
                      <a:cubicBezTo>
                        <a:pt x="470279" y="242690"/>
                        <a:pt x="504406" y="276754"/>
                        <a:pt x="504406" y="318644"/>
                      </a:cubicBezTo>
                      <a:lnTo>
                        <a:pt x="504406" y="380329"/>
                      </a:lnTo>
                      <a:lnTo>
                        <a:pt x="503945" y="380329"/>
                      </a:lnTo>
                      <a:lnTo>
                        <a:pt x="499794" y="382630"/>
                      </a:lnTo>
                      <a:cubicBezTo>
                        <a:pt x="497950" y="383551"/>
                        <a:pt x="469357" y="397361"/>
                        <a:pt x="420011" y="399202"/>
                      </a:cubicBezTo>
                      <a:lnTo>
                        <a:pt x="420011" y="380329"/>
                      </a:lnTo>
                      <a:cubicBezTo>
                        <a:pt x="420011" y="339359"/>
                        <a:pt x="392801" y="304834"/>
                        <a:pt x="355446" y="293787"/>
                      </a:cubicBezTo>
                      <a:cubicBezTo>
                        <a:pt x="368820" y="280897"/>
                        <a:pt x="377583" y="262944"/>
                        <a:pt x="378044" y="242690"/>
                      </a:cubicBezTo>
                      <a:close/>
                      <a:moveTo>
                        <a:pt x="175210" y="242690"/>
                      </a:moveTo>
                      <a:lnTo>
                        <a:pt x="225454" y="242690"/>
                      </a:lnTo>
                      <a:cubicBezTo>
                        <a:pt x="227298" y="242690"/>
                        <a:pt x="229142" y="243150"/>
                        <a:pt x="230986" y="243150"/>
                      </a:cubicBezTo>
                      <a:cubicBezTo>
                        <a:pt x="231447" y="262947"/>
                        <a:pt x="240205" y="280901"/>
                        <a:pt x="253573" y="293792"/>
                      </a:cubicBezTo>
                      <a:cubicBezTo>
                        <a:pt x="216235" y="304841"/>
                        <a:pt x="189038" y="339369"/>
                        <a:pt x="189038" y="380343"/>
                      </a:cubicBezTo>
                      <a:lnTo>
                        <a:pt x="189038" y="398758"/>
                      </a:lnTo>
                      <a:cubicBezTo>
                        <a:pt x="164146" y="397377"/>
                        <a:pt x="135567" y="392773"/>
                        <a:pt x="103300" y="382645"/>
                      </a:cubicBezTo>
                      <a:lnTo>
                        <a:pt x="99151" y="381264"/>
                      </a:lnTo>
                      <a:lnTo>
                        <a:pt x="98690" y="380343"/>
                      </a:lnTo>
                      <a:lnTo>
                        <a:pt x="98690" y="318652"/>
                      </a:lnTo>
                      <a:cubicBezTo>
                        <a:pt x="98690" y="276758"/>
                        <a:pt x="133262" y="242690"/>
                        <a:pt x="175210" y="242690"/>
                      </a:cubicBezTo>
                      <a:close/>
                      <a:moveTo>
                        <a:pt x="76056" y="185090"/>
                      </a:moveTo>
                      <a:lnTo>
                        <a:pt x="126300" y="185090"/>
                      </a:lnTo>
                      <a:cubicBezTo>
                        <a:pt x="126760" y="204886"/>
                        <a:pt x="135058" y="222841"/>
                        <a:pt x="148886" y="235732"/>
                      </a:cubicBezTo>
                      <a:cubicBezTo>
                        <a:pt x="111549" y="246781"/>
                        <a:pt x="84353" y="281309"/>
                        <a:pt x="84353" y="322283"/>
                      </a:cubicBezTo>
                      <a:lnTo>
                        <a:pt x="84353" y="341158"/>
                      </a:lnTo>
                      <a:cubicBezTo>
                        <a:pt x="34571" y="339316"/>
                        <a:pt x="6453" y="325505"/>
                        <a:pt x="4609" y="324584"/>
                      </a:cubicBezTo>
                      <a:lnTo>
                        <a:pt x="461" y="322743"/>
                      </a:lnTo>
                      <a:lnTo>
                        <a:pt x="0" y="322743"/>
                      </a:lnTo>
                      <a:lnTo>
                        <a:pt x="0" y="261052"/>
                      </a:lnTo>
                      <a:cubicBezTo>
                        <a:pt x="0" y="219158"/>
                        <a:pt x="34110" y="185090"/>
                        <a:pt x="76056" y="185090"/>
                      </a:cubicBezTo>
                      <a:close/>
                      <a:moveTo>
                        <a:pt x="476280" y="183239"/>
                      </a:moveTo>
                      <a:lnTo>
                        <a:pt x="526068" y="183239"/>
                      </a:lnTo>
                      <a:cubicBezTo>
                        <a:pt x="568019" y="183239"/>
                        <a:pt x="602133" y="217307"/>
                        <a:pt x="602133" y="259201"/>
                      </a:cubicBezTo>
                      <a:lnTo>
                        <a:pt x="602133" y="320432"/>
                      </a:lnTo>
                      <a:lnTo>
                        <a:pt x="601672" y="320432"/>
                      </a:lnTo>
                      <a:lnTo>
                        <a:pt x="597984" y="322733"/>
                      </a:lnTo>
                      <a:cubicBezTo>
                        <a:pt x="596140" y="323654"/>
                        <a:pt x="567558" y="337465"/>
                        <a:pt x="518231" y="339307"/>
                      </a:cubicBezTo>
                      <a:lnTo>
                        <a:pt x="518231" y="320432"/>
                      </a:lnTo>
                      <a:cubicBezTo>
                        <a:pt x="518231" y="279458"/>
                        <a:pt x="490571" y="244930"/>
                        <a:pt x="453691" y="233881"/>
                      </a:cubicBezTo>
                      <a:cubicBezTo>
                        <a:pt x="467060" y="220990"/>
                        <a:pt x="475358" y="203035"/>
                        <a:pt x="476280" y="183239"/>
                      </a:cubicBezTo>
                      <a:close/>
                      <a:moveTo>
                        <a:pt x="304510" y="181462"/>
                      </a:moveTo>
                      <a:cubicBezTo>
                        <a:pt x="337221" y="181462"/>
                        <a:pt x="363739" y="208046"/>
                        <a:pt x="363739" y="240839"/>
                      </a:cubicBezTo>
                      <a:cubicBezTo>
                        <a:pt x="363739" y="273632"/>
                        <a:pt x="337221" y="300216"/>
                        <a:pt x="304510" y="300216"/>
                      </a:cubicBezTo>
                      <a:cubicBezTo>
                        <a:pt x="271799" y="300216"/>
                        <a:pt x="245281" y="273632"/>
                        <a:pt x="245281" y="240839"/>
                      </a:cubicBezTo>
                      <a:cubicBezTo>
                        <a:pt x="245281" y="208046"/>
                        <a:pt x="271799" y="181462"/>
                        <a:pt x="304510" y="181462"/>
                      </a:cubicBezTo>
                      <a:close/>
                      <a:moveTo>
                        <a:pt x="274338" y="133116"/>
                      </a:moveTo>
                      <a:lnTo>
                        <a:pt x="328757" y="133116"/>
                      </a:lnTo>
                      <a:cubicBezTo>
                        <a:pt x="334753" y="133116"/>
                        <a:pt x="340287" y="134037"/>
                        <a:pt x="345821" y="134957"/>
                      </a:cubicBezTo>
                      <a:cubicBezTo>
                        <a:pt x="337981" y="145545"/>
                        <a:pt x="333369" y="158894"/>
                        <a:pt x="332447" y="172703"/>
                      </a:cubicBezTo>
                      <a:cubicBezTo>
                        <a:pt x="324145" y="169021"/>
                        <a:pt x="314461" y="166719"/>
                        <a:pt x="304776" y="166719"/>
                      </a:cubicBezTo>
                      <a:cubicBezTo>
                        <a:pt x="292324" y="166719"/>
                        <a:pt x="280794" y="169941"/>
                        <a:pt x="270648" y="175465"/>
                      </a:cubicBezTo>
                      <a:cubicBezTo>
                        <a:pt x="270648" y="160275"/>
                        <a:pt x="265575" y="146465"/>
                        <a:pt x="257274" y="134957"/>
                      </a:cubicBezTo>
                      <a:cubicBezTo>
                        <a:pt x="262808" y="134037"/>
                        <a:pt x="268342" y="133116"/>
                        <a:pt x="274338" y="133116"/>
                      </a:cubicBezTo>
                      <a:close/>
                      <a:moveTo>
                        <a:pt x="402940" y="120160"/>
                      </a:moveTo>
                      <a:cubicBezTo>
                        <a:pt x="435681" y="120160"/>
                        <a:pt x="462427" y="146416"/>
                        <a:pt x="462427" y="179582"/>
                      </a:cubicBezTo>
                      <a:cubicBezTo>
                        <a:pt x="462427" y="212287"/>
                        <a:pt x="435681" y="238543"/>
                        <a:pt x="402940" y="238543"/>
                      </a:cubicBezTo>
                      <a:cubicBezTo>
                        <a:pt x="393717" y="238543"/>
                        <a:pt x="385416" y="236700"/>
                        <a:pt x="377577" y="233015"/>
                      </a:cubicBezTo>
                      <a:cubicBezTo>
                        <a:pt x="375271" y="209984"/>
                        <a:pt x="362359" y="190176"/>
                        <a:pt x="343452" y="178661"/>
                      </a:cubicBezTo>
                      <a:cubicBezTo>
                        <a:pt x="343913" y="145956"/>
                        <a:pt x="370198" y="120160"/>
                        <a:pt x="402940" y="120160"/>
                      </a:cubicBezTo>
                      <a:close/>
                      <a:moveTo>
                        <a:pt x="200081" y="120160"/>
                      </a:moveTo>
                      <a:cubicBezTo>
                        <a:pt x="232823" y="120160"/>
                        <a:pt x="259569" y="146416"/>
                        <a:pt x="259569" y="179582"/>
                      </a:cubicBezTo>
                      <a:cubicBezTo>
                        <a:pt x="259569" y="180503"/>
                        <a:pt x="259569" y="181424"/>
                        <a:pt x="259569" y="182806"/>
                      </a:cubicBezTo>
                      <a:cubicBezTo>
                        <a:pt x="244812" y="193861"/>
                        <a:pt x="234667" y="210444"/>
                        <a:pt x="231900" y="229791"/>
                      </a:cubicBezTo>
                      <a:cubicBezTo>
                        <a:pt x="222677" y="235319"/>
                        <a:pt x="212071" y="238543"/>
                        <a:pt x="200081" y="238543"/>
                      </a:cubicBezTo>
                      <a:cubicBezTo>
                        <a:pt x="167340" y="238543"/>
                        <a:pt x="140594" y="212287"/>
                        <a:pt x="140594" y="179582"/>
                      </a:cubicBezTo>
                      <a:cubicBezTo>
                        <a:pt x="140594" y="146416"/>
                        <a:pt x="167340" y="120160"/>
                        <a:pt x="200081" y="120160"/>
                      </a:cubicBezTo>
                      <a:close/>
                      <a:moveTo>
                        <a:pt x="101428" y="62190"/>
                      </a:moveTo>
                      <a:cubicBezTo>
                        <a:pt x="133688" y="62190"/>
                        <a:pt x="160418" y="88426"/>
                        <a:pt x="160879" y="120646"/>
                      </a:cubicBezTo>
                      <a:cubicBezTo>
                        <a:pt x="141984" y="132154"/>
                        <a:pt x="128619" y="152406"/>
                        <a:pt x="126315" y="175421"/>
                      </a:cubicBezTo>
                      <a:cubicBezTo>
                        <a:pt x="118941" y="178643"/>
                        <a:pt x="110185" y="180944"/>
                        <a:pt x="101428" y="180944"/>
                      </a:cubicBezTo>
                      <a:cubicBezTo>
                        <a:pt x="68708" y="180944"/>
                        <a:pt x="41978" y="154247"/>
                        <a:pt x="41978" y="121567"/>
                      </a:cubicBezTo>
                      <a:cubicBezTo>
                        <a:pt x="41978" y="88887"/>
                        <a:pt x="68708" y="62190"/>
                        <a:pt x="101428" y="62190"/>
                      </a:cubicBezTo>
                      <a:close/>
                      <a:moveTo>
                        <a:pt x="500695" y="60339"/>
                      </a:moveTo>
                      <a:cubicBezTo>
                        <a:pt x="533882" y="60339"/>
                        <a:pt x="560154" y="87036"/>
                        <a:pt x="560154" y="119716"/>
                      </a:cubicBezTo>
                      <a:cubicBezTo>
                        <a:pt x="560154" y="152396"/>
                        <a:pt x="533882" y="179093"/>
                        <a:pt x="500695" y="179093"/>
                      </a:cubicBezTo>
                      <a:cubicBezTo>
                        <a:pt x="491938" y="179093"/>
                        <a:pt x="483180" y="176792"/>
                        <a:pt x="475805" y="173570"/>
                      </a:cubicBezTo>
                      <a:cubicBezTo>
                        <a:pt x="473501" y="150095"/>
                        <a:pt x="460134" y="130303"/>
                        <a:pt x="441697" y="118795"/>
                      </a:cubicBezTo>
                      <a:cubicBezTo>
                        <a:pt x="442158" y="86575"/>
                        <a:pt x="468431" y="60339"/>
                        <a:pt x="500695" y="60339"/>
                      </a:cubicBezTo>
                      <a:close/>
                      <a:moveTo>
                        <a:pt x="413085" y="16140"/>
                      </a:moveTo>
                      <a:cubicBezTo>
                        <a:pt x="438441" y="16140"/>
                        <a:pt x="460571" y="31794"/>
                        <a:pt x="468869" y="55274"/>
                      </a:cubicBezTo>
                      <a:cubicBezTo>
                        <a:pt x="446279" y="66324"/>
                        <a:pt x="431526" y="87962"/>
                        <a:pt x="429221" y="112824"/>
                      </a:cubicBezTo>
                      <a:cubicBezTo>
                        <a:pt x="422766" y="110522"/>
                        <a:pt x="412624" y="107760"/>
                        <a:pt x="402020" y="107760"/>
                      </a:cubicBezTo>
                      <a:cubicBezTo>
                        <a:pt x="390956" y="107760"/>
                        <a:pt x="380352" y="110062"/>
                        <a:pt x="370670" y="115126"/>
                      </a:cubicBezTo>
                      <a:cubicBezTo>
                        <a:pt x="367904" y="112364"/>
                        <a:pt x="365599" y="109141"/>
                        <a:pt x="363294" y="105918"/>
                      </a:cubicBezTo>
                      <a:cubicBezTo>
                        <a:pt x="372054" y="93487"/>
                        <a:pt x="376664" y="78754"/>
                        <a:pt x="376664" y="63561"/>
                      </a:cubicBezTo>
                      <a:cubicBezTo>
                        <a:pt x="376664" y="53432"/>
                        <a:pt x="374359" y="43764"/>
                        <a:pt x="370670" y="34556"/>
                      </a:cubicBezTo>
                      <a:cubicBezTo>
                        <a:pt x="381735" y="22586"/>
                        <a:pt x="396949" y="16140"/>
                        <a:pt x="413085" y="16140"/>
                      </a:cubicBezTo>
                      <a:close/>
                      <a:moveTo>
                        <a:pt x="192697" y="16140"/>
                      </a:moveTo>
                      <a:cubicBezTo>
                        <a:pt x="207447" y="16140"/>
                        <a:pt x="221274" y="21206"/>
                        <a:pt x="231875" y="31337"/>
                      </a:cubicBezTo>
                      <a:cubicBezTo>
                        <a:pt x="227266" y="41008"/>
                        <a:pt x="224501" y="52060"/>
                        <a:pt x="224501" y="63573"/>
                      </a:cubicBezTo>
                      <a:cubicBezTo>
                        <a:pt x="224501" y="80152"/>
                        <a:pt x="230032" y="96270"/>
                        <a:pt x="240172" y="109165"/>
                      </a:cubicBezTo>
                      <a:cubicBezTo>
                        <a:pt x="238328" y="111928"/>
                        <a:pt x="236024" y="114230"/>
                        <a:pt x="233719" y="116533"/>
                      </a:cubicBezTo>
                      <a:cubicBezTo>
                        <a:pt x="223118" y="111007"/>
                        <a:pt x="211134" y="107783"/>
                        <a:pt x="199150" y="107783"/>
                      </a:cubicBezTo>
                      <a:cubicBezTo>
                        <a:pt x="189010" y="107783"/>
                        <a:pt x="177948" y="111467"/>
                        <a:pt x="171034" y="114230"/>
                      </a:cubicBezTo>
                      <a:cubicBezTo>
                        <a:pt x="168729" y="91204"/>
                        <a:pt x="155824" y="70942"/>
                        <a:pt x="136004" y="59429"/>
                      </a:cubicBezTo>
                      <a:cubicBezTo>
                        <a:pt x="142457" y="34100"/>
                        <a:pt x="165964" y="16140"/>
                        <a:pt x="192697" y="16140"/>
                      </a:cubicBezTo>
                      <a:close/>
                      <a:moveTo>
                        <a:pt x="301511" y="0"/>
                      </a:moveTo>
                      <a:cubicBezTo>
                        <a:pt x="337146" y="0"/>
                        <a:pt x="366033" y="28871"/>
                        <a:pt x="366033" y="64485"/>
                      </a:cubicBezTo>
                      <a:cubicBezTo>
                        <a:pt x="366033" y="100099"/>
                        <a:pt x="337146" y="128970"/>
                        <a:pt x="301511" y="128970"/>
                      </a:cubicBezTo>
                      <a:cubicBezTo>
                        <a:pt x="265876" y="128970"/>
                        <a:pt x="236989" y="100099"/>
                        <a:pt x="236989" y="64485"/>
                      </a:cubicBezTo>
                      <a:cubicBezTo>
                        <a:pt x="236989" y="28871"/>
                        <a:pt x="265876" y="0"/>
                        <a:pt x="30151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0" name="iṩḷiďè"/>
              <p:cNvSpPr txBox="1"/>
              <p:nvPr/>
            </p:nvSpPr>
            <p:spPr>
              <a:xfrm>
                <a:off x="722850" y="3152737"/>
                <a:ext cx="2395254" cy="52705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经营理念</a:t>
                </a:r>
                <a:endParaRPr lang="vi-VN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ísļïḍè"/>
              <p:cNvSpPr txBox="1"/>
              <p:nvPr/>
            </p:nvSpPr>
            <p:spPr>
              <a:xfrm>
                <a:off x="722850" y="3679794"/>
                <a:ext cx="2395254" cy="95621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  <a:endPara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3" name="işḻíďè"/>
            <p:cNvGrpSpPr/>
            <p:nvPr/>
          </p:nvGrpSpPr>
          <p:grpSpPr>
            <a:xfrm>
              <a:off x="9070722" y="2455780"/>
              <a:ext cx="2395254" cy="2306015"/>
              <a:chOff x="722850" y="2329993"/>
              <a:chExt cx="2395254" cy="2306015"/>
            </a:xfrm>
          </p:grpSpPr>
          <p:grpSp>
            <p:nvGrpSpPr>
              <p:cNvPr id="134" name="išḷiḑé"/>
              <p:cNvGrpSpPr/>
              <p:nvPr/>
            </p:nvGrpSpPr>
            <p:grpSpPr>
              <a:xfrm>
                <a:off x="1586811" y="2329993"/>
                <a:ext cx="667332" cy="667330"/>
                <a:chOff x="1753961" y="2890922"/>
                <a:chExt cx="667332" cy="667330"/>
              </a:xfrm>
            </p:grpSpPr>
            <p:sp>
              <p:nvSpPr>
                <p:cNvPr id="137" name="ïṣľidê"/>
                <p:cNvSpPr/>
                <p:nvPr/>
              </p:nvSpPr>
              <p:spPr>
                <a:xfrm>
                  <a:off x="1753961" y="2890922"/>
                  <a:ext cx="667332" cy="667330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iṥlîḑê"/>
                <p:cNvSpPr/>
                <p:nvPr/>
              </p:nvSpPr>
              <p:spPr bwMode="auto">
                <a:xfrm>
                  <a:off x="1927781" y="3082984"/>
                  <a:ext cx="319692" cy="283205"/>
                </a:xfrm>
                <a:custGeom>
                  <a:avLst/>
                  <a:gdLst>
                    <a:gd name="T0" fmla="*/ 5423 w 6499"/>
                    <a:gd name="T1" fmla="*/ 940 h 5766"/>
                    <a:gd name="T2" fmla="*/ 6499 w 6499"/>
                    <a:gd name="T3" fmla="*/ 7 h 5766"/>
                    <a:gd name="T4" fmla="*/ 4987 w 6499"/>
                    <a:gd name="T5" fmla="*/ 792 h 5766"/>
                    <a:gd name="T6" fmla="*/ 3216 w 6499"/>
                    <a:gd name="T7" fmla="*/ 716 h 5766"/>
                    <a:gd name="T8" fmla="*/ 1453 w 6499"/>
                    <a:gd name="T9" fmla="*/ 667 h 5766"/>
                    <a:gd name="T10" fmla="*/ 0 w 6499"/>
                    <a:gd name="T11" fmla="*/ 2664 h 5766"/>
                    <a:gd name="T12" fmla="*/ 661 w 6499"/>
                    <a:gd name="T13" fmla="*/ 3284 h 5766"/>
                    <a:gd name="T14" fmla="*/ 448 w 6499"/>
                    <a:gd name="T15" fmla="*/ 4071 h 5766"/>
                    <a:gd name="T16" fmla="*/ 844 w 6499"/>
                    <a:gd name="T17" fmla="*/ 4279 h 5766"/>
                    <a:gd name="T18" fmla="*/ 1080 w 6499"/>
                    <a:gd name="T19" fmla="*/ 4576 h 5766"/>
                    <a:gd name="T20" fmla="*/ 1583 w 6499"/>
                    <a:gd name="T21" fmla="*/ 4775 h 5766"/>
                    <a:gd name="T22" fmla="*/ 2017 w 6499"/>
                    <a:gd name="T23" fmla="*/ 5327 h 5766"/>
                    <a:gd name="T24" fmla="*/ 2405 w 6499"/>
                    <a:gd name="T25" fmla="*/ 5234 h 5766"/>
                    <a:gd name="T26" fmla="*/ 2535 w 6499"/>
                    <a:gd name="T27" fmla="*/ 5395 h 5766"/>
                    <a:gd name="T28" fmla="*/ 2876 w 6499"/>
                    <a:gd name="T29" fmla="*/ 5576 h 5766"/>
                    <a:gd name="T30" fmla="*/ 3165 w 6499"/>
                    <a:gd name="T31" fmla="*/ 5494 h 5766"/>
                    <a:gd name="T32" fmla="*/ 3701 w 6499"/>
                    <a:gd name="T33" fmla="*/ 5660 h 5766"/>
                    <a:gd name="T34" fmla="*/ 3832 w 6499"/>
                    <a:gd name="T35" fmla="*/ 5267 h 5766"/>
                    <a:gd name="T36" fmla="*/ 4495 w 6499"/>
                    <a:gd name="T37" fmla="*/ 4970 h 5766"/>
                    <a:gd name="T38" fmla="*/ 4988 w 6499"/>
                    <a:gd name="T39" fmla="*/ 5020 h 5766"/>
                    <a:gd name="T40" fmla="*/ 5597 w 6499"/>
                    <a:gd name="T41" fmla="*/ 4588 h 5766"/>
                    <a:gd name="T42" fmla="*/ 5503 w 6499"/>
                    <a:gd name="T43" fmla="*/ 3760 h 5766"/>
                    <a:gd name="T44" fmla="*/ 6296 w 6499"/>
                    <a:gd name="T45" fmla="*/ 2963 h 5766"/>
                    <a:gd name="T46" fmla="*/ 6499 w 6499"/>
                    <a:gd name="T47" fmla="*/ 2528 h 5766"/>
                    <a:gd name="T48" fmla="*/ 5795 w 6499"/>
                    <a:gd name="T49" fmla="*/ 3035 h 5766"/>
                    <a:gd name="T50" fmla="*/ 4857 w 6499"/>
                    <a:gd name="T51" fmla="*/ 3514 h 5766"/>
                    <a:gd name="T52" fmla="*/ 4769 w 6499"/>
                    <a:gd name="T53" fmla="*/ 4088 h 5766"/>
                    <a:gd name="T54" fmla="*/ 4331 w 6499"/>
                    <a:gd name="T55" fmla="*/ 4082 h 5766"/>
                    <a:gd name="T56" fmla="*/ 4173 w 6499"/>
                    <a:gd name="T57" fmla="*/ 4456 h 5766"/>
                    <a:gd name="T58" fmla="*/ 3747 w 6499"/>
                    <a:gd name="T59" fmla="*/ 4507 h 5766"/>
                    <a:gd name="T60" fmla="*/ 3473 w 6499"/>
                    <a:gd name="T61" fmla="*/ 4915 h 5766"/>
                    <a:gd name="T62" fmla="*/ 3065 w 6499"/>
                    <a:gd name="T63" fmla="*/ 5251 h 5766"/>
                    <a:gd name="T64" fmla="*/ 2867 w 6499"/>
                    <a:gd name="T65" fmla="*/ 5322 h 5766"/>
                    <a:gd name="T66" fmla="*/ 2707 w 6499"/>
                    <a:gd name="T67" fmla="*/ 5102 h 5766"/>
                    <a:gd name="T68" fmla="*/ 3423 w 6499"/>
                    <a:gd name="T69" fmla="*/ 4496 h 5766"/>
                    <a:gd name="T70" fmla="*/ 3345 w 6499"/>
                    <a:gd name="T71" fmla="*/ 4266 h 5766"/>
                    <a:gd name="T72" fmla="*/ 2255 w 6499"/>
                    <a:gd name="T73" fmla="*/ 5022 h 5766"/>
                    <a:gd name="T74" fmla="*/ 1884 w 6499"/>
                    <a:gd name="T75" fmla="*/ 4962 h 5766"/>
                    <a:gd name="T76" fmla="*/ 3155 w 6499"/>
                    <a:gd name="T77" fmla="*/ 3735 h 5766"/>
                    <a:gd name="T78" fmla="*/ 3075 w 6499"/>
                    <a:gd name="T79" fmla="*/ 3503 h 5766"/>
                    <a:gd name="T80" fmla="*/ 1791 w 6499"/>
                    <a:gd name="T81" fmla="*/ 4404 h 5766"/>
                    <a:gd name="T82" fmla="*/ 1285 w 6499"/>
                    <a:gd name="T83" fmla="*/ 4435 h 5766"/>
                    <a:gd name="T84" fmla="*/ 1439 w 6499"/>
                    <a:gd name="T85" fmla="*/ 4004 h 5766"/>
                    <a:gd name="T86" fmla="*/ 2809 w 6499"/>
                    <a:gd name="T87" fmla="*/ 3011 h 5766"/>
                    <a:gd name="T88" fmla="*/ 2612 w 6499"/>
                    <a:gd name="T89" fmla="*/ 2895 h 5766"/>
                    <a:gd name="T90" fmla="*/ 1167 w 6499"/>
                    <a:gd name="T91" fmla="*/ 3884 h 5766"/>
                    <a:gd name="T92" fmla="*/ 668 w 6499"/>
                    <a:gd name="T93" fmla="*/ 3923 h 5766"/>
                    <a:gd name="T94" fmla="*/ 3388 w 6499"/>
                    <a:gd name="T95" fmla="*/ 1602 h 5766"/>
                    <a:gd name="T96" fmla="*/ 4543 w 6499"/>
                    <a:gd name="T97" fmla="*/ 2706 h 5766"/>
                    <a:gd name="T98" fmla="*/ 4492 w 6499"/>
                    <a:gd name="T99" fmla="*/ 1496 h 5766"/>
                    <a:gd name="T100" fmla="*/ 4777 w 6499"/>
                    <a:gd name="T101" fmla="*/ 1048 h 5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499" h="5766">
                      <a:moveTo>
                        <a:pt x="5048" y="1043"/>
                      </a:moveTo>
                      <a:cubicBezTo>
                        <a:pt x="5180" y="1043"/>
                        <a:pt x="5309" y="1008"/>
                        <a:pt x="5423" y="940"/>
                      </a:cubicBezTo>
                      <a:lnTo>
                        <a:pt x="6499" y="304"/>
                      </a:lnTo>
                      <a:lnTo>
                        <a:pt x="6499" y="7"/>
                      </a:lnTo>
                      <a:lnTo>
                        <a:pt x="5288" y="712"/>
                      </a:lnTo>
                      <a:cubicBezTo>
                        <a:pt x="5196" y="766"/>
                        <a:pt x="5092" y="794"/>
                        <a:pt x="4987" y="792"/>
                      </a:cubicBezTo>
                      <a:lnTo>
                        <a:pt x="3384" y="774"/>
                      </a:lnTo>
                      <a:cubicBezTo>
                        <a:pt x="3304" y="744"/>
                        <a:pt x="3240" y="726"/>
                        <a:pt x="3216" y="716"/>
                      </a:cubicBezTo>
                      <a:cubicBezTo>
                        <a:pt x="2715" y="604"/>
                        <a:pt x="2323" y="648"/>
                        <a:pt x="2056" y="720"/>
                      </a:cubicBezTo>
                      <a:cubicBezTo>
                        <a:pt x="1856" y="774"/>
                        <a:pt x="1643" y="754"/>
                        <a:pt x="1453" y="667"/>
                      </a:cubicBezTo>
                      <a:lnTo>
                        <a:pt x="0" y="0"/>
                      </a:lnTo>
                      <a:lnTo>
                        <a:pt x="0" y="2664"/>
                      </a:lnTo>
                      <a:lnTo>
                        <a:pt x="151" y="2747"/>
                      </a:lnTo>
                      <a:cubicBezTo>
                        <a:pt x="373" y="2868"/>
                        <a:pt x="551" y="3056"/>
                        <a:pt x="661" y="3284"/>
                      </a:cubicBezTo>
                      <a:lnTo>
                        <a:pt x="576" y="3354"/>
                      </a:lnTo>
                      <a:cubicBezTo>
                        <a:pt x="347" y="3520"/>
                        <a:pt x="297" y="3843"/>
                        <a:pt x="448" y="4071"/>
                      </a:cubicBezTo>
                      <a:cubicBezTo>
                        <a:pt x="532" y="4182"/>
                        <a:pt x="651" y="4252"/>
                        <a:pt x="787" y="4276"/>
                      </a:cubicBezTo>
                      <a:cubicBezTo>
                        <a:pt x="803" y="4278"/>
                        <a:pt x="827" y="4279"/>
                        <a:pt x="844" y="4279"/>
                      </a:cubicBezTo>
                      <a:cubicBezTo>
                        <a:pt x="893" y="4282"/>
                        <a:pt x="941" y="4276"/>
                        <a:pt x="983" y="4270"/>
                      </a:cubicBezTo>
                      <a:cubicBezTo>
                        <a:pt x="985" y="4384"/>
                        <a:pt x="1012" y="4483"/>
                        <a:pt x="1080" y="4576"/>
                      </a:cubicBezTo>
                      <a:cubicBezTo>
                        <a:pt x="1171" y="4703"/>
                        <a:pt x="1315" y="4760"/>
                        <a:pt x="1469" y="4768"/>
                      </a:cubicBezTo>
                      <a:cubicBezTo>
                        <a:pt x="1509" y="4771"/>
                        <a:pt x="1551" y="4772"/>
                        <a:pt x="1583" y="4775"/>
                      </a:cubicBezTo>
                      <a:cubicBezTo>
                        <a:pt x="1568" y="4896"/>
                        <a:pt x="1603" y="5020"/>
                        <a:pt x="1679" y="5122"/>
                      </a:cubicBezTo>
                      <a:cubicBezTo>
                        <a:pt x="1763" y="5232"/>
                        <a:pt x="1881" y="5303"/>
                        <a:pt x="2017" y="5327"/>
                      </a:cubicBezTo>
                      <a:cubicBezTo>
                        <a:pt x="2033" y="5328"/>
                        <a:pt x="2057" y="5330"/>
                        <a:pt x="2075" y="5330"/>
                      </a:cubicBezTo>
                      <a:cubicBezTo>
                        <a:pt x="2196" y="5336"/>
                        <a:pt x="2312" y="5302"/>
                        <a:pt x="2405" y="5234"/>
                      </a:cubicBezTo>
                      <a:lnTo>
                        <a:pt x="2456" y="5195"/>
                      </a:lnTo>
                      <a:cubicBezTo>
                        <a:pt x="2468" y="5268"/>
                        <a:pt x="2489" y="5335"/>
                        <a:pt x="2535" y="5395"/>
                      </a:cubicBezTo>
                      <a:cubicBezTo>
                        <a:pt x="2603" y="5488"/>
                        <a:pt x="2705" y="5551"/>
                        <a:pt x="2827" y="5574"/>
                      </a:cubicBezTo>
                      <a:cubicBezTo>
                        <a:pt x="2843" y="5575"/>
                        <a:pt x="2859" y="5575"/>
                        <a:pt x="2876" y="5576"/>
                      </a:cubicBezTo>
                      <a:cubicBezTo>
                        <a:pt x="2973" y="5582"/>
                        <a:pt x="3072" y="5554"/>
                        <a:pt x="3157" y="5494"/>
                      </a:cubicBezTo>
                      <a:lnTo>
                        <a:pt x="3165" y="5494"/>
                      </a:lnTo>
                      <a:lnTo>
                        <a:pt x="3225" y="5578"/>
                      </a:lnTo>
                      <a:cubicBezTo>
                        <a:pt x="3331" y="5730"/>
                        <a:pt x="3549" y="5766"/>
                        <a:pt x="3701" y="5660"/>
                      </a:cubicBezTo>
                      <a:cubicBezTo>
                        <a:pt x="3828" y="5570"/>
                        <a:pt x="3879" y="5392"/>
                        <a:pt x="3821" y="5251"/>
                      </a:cubicBezTo>
                      <a:lnTo>
                        <a:pt x="3832" y="5267"/>
                      </a:lnTo>
                      <a:cubicBezTo>
                        <a:pt x="3932" y="5415"/>
                        <a:pt x="4121" y="5479"/>
                        <a:pt x="4287" y="5411"/>
                      </a:cubicBezTo>
                      <a:cubicBezTo>
                        <a:pt x="4469" y="5336"/>
                        <a:pt x="4543" y="5139"/>
                        <a:pt x="4495" y="4970"/>
                      </a:cubicBezTo>
                      <a:cubicBezTo>
                        <a:pt x="4617" y="5107"/>
                        <a:pt x="4828" y="5134"/>
                        <a:pt x="4980" y="5028"/>
                      </a:cubicBezTo>
                      <a:lnTo>
                        <a:pt x="4988" y="5020"/>
                      </a:lnTo>
                      <a:cubicBezTo>
                        <a:pt x="5140" y="4915"/>
                        <a:pt x="5184" y="4714"/>
                        <a:pt x="5103" y="4554"/>
                      </a:cubicBezTo>
                      <a:cubicBezTo>
                        <a:pt x="5235" y="4675"/>
                        <a:pt x="5445" y="4694"/>
                        <a:pt x="5597" y="4588"/>
                      </a:cubicBezTo>
                      <a:cubicBezTo>
                        <a:pt x="5775" y="4459"/>
                        <a:pt x="5821" y="4210"/>
                        <a:pt x="5692" y="4031"/>
                      </a:cubicBezTo>
                      <a:lnTo>
                        <a:pt x="5503" y="3760"/>
                      </a:lnTo>
                      <a:lnTo>
                        <a:pt x="5915" y="3280"/>
                      </a:lnTo>
                      <a:cubicBezTo>
                        <a:pt x="6023" y="3154"/>
                        <a:pt x="6152" y="3047"/>
                        <a:pt x="6296" y="2963"/>
                      </a:cubicBezTo>
                      <a:lnTo>
                        <a:pt x="6499" y="2846"/>
                      </a:lnTo>
                      <a:lnTo>
                        <a:pt x="6499" y="2528"/>
                      </a:lnTo>
                      <a:lnTo>
                        <a:pt x="6219" y="2687"/>
                      </a:lnTo>
                      <a:cubicBezTo>
                        <a:pt x="6059" y="2778"/>
                        <a:pt x="5915" y="2895"/>
                        <a:pt x="5795" y="3035"/>
                      </a:cubicBezTo>
                      <a:lnTo>
                        <a:pt x="5352" y="3548"/>
                      </a:lnTo>
                      <a:cubicBezTo>
                        <a:pt x="5220" y="3427"/>
                        <a:pt x="5009" y="3408"/>
                        <a:pt x="4857" y="3514"/>
                      </a:cubicBezTo>
                      <a:cubicBezTo>
                        <a:pt x="4680" y="3643"/>
                        <a:pt x="4633" y="3892"/>
                        <a:pt x="4763" y="4071"/>
                      </a:cubicBezTo>
                      <a:lnTo>
                        <a:pt x="4769" y="4088"/>
                      </a:lnTo>
                      <a:lnTo>
                        <a:pt x="4761" y="4088"/>
                      </a:lnTo>
                      <a:cubicBezTo>
                        <a:pt x="4636" y="4000"/>
                        <a:pt x="4465" y="3991"/>
                        <a:pt x="4331" y="4082"/>
                      </a:cubicBezTo>
                      <a:lnTo>
                        <a:pt x="4323" y="4090"/>
                      </a:lnTo>
                      <a:cubicBezTo>
                        <a:pt x="4204" y="4172"/>
                        <a:pt x="4148" y="4316"/>
                        <a:pt x="4173" y="4456"/>
                      </a:cubicBezTo>
                      <a:lnTo>
                        <a:pt x="4131" y="4487"/>
                      </a:lnTo>
                      <a:cubicBezTo>
                        <a:pt x="4012" y="4424"/>
                        <a:pt x="3865" y="4424"/>
                        <a:pt x="3747" y="4507"/>
                      </a:cubicBezTo>
                      <a:cubicBezTo>
                        <a:pt x="3637" y="4583"/>
                        <a:pt x="3581" y="4718"/>
                        <a:pt x="3591" y="4840"/>
                      </a:cubicBezTo>
                      <a:lnTo>
                        <a:pt x="3473" y="4915"/>
                      </a:lnTo>
                      <a:cubicBezTo>
                        <a:pt x="3385" y="4894"/>
                        <a:pt x="3287" y="4914"/>
                        <a:pt x="3211" y="4966"/>
                      </a:cubicBezTo>
                      <a:cubicBezTo>
                        <a:pt x="3117" y="5034"/>
                        <a:pt x="3063" y="5146"/>
                        <a:pt x="3065" y="5251"/>
                      </a:cubicBezTo>
                      <a:lnTo>
                        <a:pt x="3007" y="5288"/>
                      </a:lnTo>
                      <a:cubicBezTo>
                        <a:pt x="2972" y="5319"/>
                        <a:pt x="2915" y="5332"/>
                        <a:pt x="2867" y="5322"/>
                      </a:cubicBezTo>
                      <a:cubicBezTo>
                        <a:pt x="2819" y="5311"/>
                        <a:pt x="2771" y="5284"/>
                        <a:pt x="2740" y="5242"/>
                      </a:cubicBezTo>
                      <a:cubicBezTo>
                        <a:pt x="2709" y="5207"/>
                        <a:pt x="2696" y="5150"/>
                        <a:pt x="2707" y="5102"/>
                      </a:cubicBezTo>
                      <a:cubicBezTo>
                        <a:pt x="2717" y="5054"/>
                        <a:pt x="2744" y="5006"/>
                        <a:pt x="2787" y="4975"/>
                      </a:cubicBezTo>
                      <a:lnTo>
                        <a:pt x="3423" y="4496"/>
                      </a:lnTo>
                      <a:cubicBezTo>
                        <a:pt x="3456" y="4474"/>
                        <a:pt x="3475" y="4442"/>
                        <a:pt x="3476" y="4402"/>
                      </a:cubicBezTo>
                      <a:cubicBezTo>
                        <a:pt x="3480" y="4328"/>
                        <a:pt x="3417" y="4266"/>
                        <a:pt x="3345" y="4266"/>
                      </a:cubicBezTo>
                      <a:cubicBezTo>
                        <a:pt x="3317" y="4266"/>
                        <a:pt x="3295" y="4272"/>
                        <a:pt x="3271" y="4286"/>
                      </a:cubicBezTo>
                      <a:lnTo>
                        <a:pt x="2255" y="5022"/>
                      </a:lnTo>
                      <a:cubicBezTo>
                        <a:pt x="2196" y="5059"/>
                        <a:pt x="2129" y="5080"/>
                        <a:pt x="2057" y="5068"/>
                      </a:cubicBezTo>
                      <a:cubicBezTo>
                        <a:pt x="1985" y="5056"/>
                        <a:pt x="1921" y="5020"/>
                        <a:pt x="1884" y="4962"/>
                      </a:cubicBezTo>
                      <a:cubicBezTo>
                        <a:pt x="1800" y="4851"/>
                        <a:pt x="1825" y="4682"/>
                        <a:pt x="1944" y="4599"/>
                      </a:cubicBezTo>
                      <a:lnTo>
                        <a:pt x="3155" y="3735"/>
                      </a:lnTo>
                      <a:cubicBezTo>
                        <a:pt x="3181" y="3711"/>
                        <a:pt x="3200" y="3678"/>
                        <a:pt x="3200" y="3634"/>
                      </a:cubicBezTo>
                      <a:cubicBezTo>
                        <a:pt x="3201" y="3564"/>
                        <a:pt x="3144" y="3506"/>
                        <a:pt x="3075" y="3503"/>
                      </a:cubicBezTo>
                      <a:cubicBezTo>
                        <a:pt x="3035" y="3502"/>
                        <a:pt x="3003" y="3516"/>
                        <a:pt x="2976" y="3547"/>
                      </a:cubicBezTo>
                      <a:lnTo>
                        <a:pt x="1791" y="4404"/>
                      </a:lnTo>
                      <a:cubicBezTo>
                        <a:pt x="1757" y="4419"/>
                        <a:pt x="1740" y="4443"/>
                        <a:pt x="1715" y="4466"/>
                      </a:cubicBezTo>
                      <a:cubicBezTo>
                        <a:pt x="1572" y="4556"/>
                        <a:pt x="1361" y="4536"/>
                        <a:pt x="1285" y="4435"/>
                      </a:cubicBezTo>
                      <a:cubicBezTo>
                        <a:pt x="1209" y="4326"/>
                        <a:pt x="1225" y="4179"/>
                        <a:pt x="1320" y="4087"/>
                      </a:cubicBezTo>
                      <a:lnTo>
                        <a:pt x="1439" y="4004"/>
                      </a:lnTo>
                      <a:lnTo>
                        <a:pt x="2756" y="3106"/>
                      </a:lnTo>
                      <a:cubicBezTo>
                        <a:pt x="2789" y="3083"/>
                        <a:pt x="2808" y="3051"/>
                        <a:pt x="2809" y="3011"/>
                      </a:cubicBezTo>
                      <a:cubicBezTo>
                        <a:pt x="2812" y="2967"/>
                        <a:pt x="2791" y="2926"/>
                        <a:pt x="2755" y="2900"/>
                      </a:cubicBezTo>
                      <a:cubicBezTo>
                        <a:pt x="2708" y="2867"/>
                        <a:pt x="2661" y="2866"/>
                        <a:pt x="2612" y="2895"/>
                      </a:cubicBezTo>
                      <a:lnTo>
                        <a:pt x="1201" y="3854"/>
                      </a:lnTo>
                      <a:cubicBezTo>
                        <a:pt x="1192" y="3870"/>
                        <a:pt x="1176" y="3876"/>
                        <a:pt x="1167" y="3884"/>
                      </a:cubicBezTo>
                      <a:lnTo>
                        <a:pt x="1031" y="3983"/>
                      </a:lnTo>
                      <a:cubicBezTo>
                        <a:pt x="920" y="4067"/>
                        <a:pt x="751" y="4042"/>
                        <a:pt x="668" y="3923"/>
                      </a:cubicBezTo>
                      <a:cubicBezTo>
                        <a:pt x="584" y="3812"/>
                        <a:pt x="609" y="3643"/>
                        <a:pt x="728" y="3560"/>
                      </a:cubicBezTo>
                      <a:lnTo>
                        <a:pt x="3388" y="1602"/>
                      </a:lnTo>
                      <a:cubicBezTo>
                        <a:pt x="3601" y="1727"/>
                        <a:pt x="3759" y="1979"/>
                        <a:pt x="3759" y="1979"/>
                      </a:cubicBezTo>
                      <a:cubicBezTo>
                        <a:pt x="4020" y="2798"/>
                        <a:pt x="4345" y="2804"/>
                        <a:pt x="4543" y="2706"/>
                      </a:cubicBezTo>
                      <a:cubicBezTo>
                        <a:pt x="4645" y="2655"/>
                        <a:pt x="4692" y="2534"/>
                        <a:pt x="4656" y="2424"/>
                      </a:cubicBezTo>
                      <a:cubicBezTo>
                        <a:pt x="4552" y="2108"/>
                        <a:pt x="4492" y="1496"/>
                        <a:pt x="4492" y="1496"/>
                      </a:cubicBezTo>
                      <a:cubicBezTo>
                        <a:pt x="4419" y="1338"/>
                        <a:pt x="4184" y="1171"/>
                        <a:pt x="3923" y="1035"/>
                      </a:cubicBezTo>
                      <a:lnTo>
                        <a:pt x="4777" y="1048"/>
                      </a:lnTo>
                      <a:lnTo>
                        <a:pt x="5048" y="104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5" name="íṧ1íďè"/>
              <p:cNvSpPr txBox="1"/>
              <p:nvPr/>
            </p:nvSpPr>
            <p:spPr>
              <a:xfrm>
                <a:off x="722850" y="3152737"/>
                <a:ext cx="2395254" cy="52705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经营理念</a:t>
                </a:r>
                <a:endParaRPr lang="vi-VN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iş1îḓê"/>
              <p:cNvSpPr txBox="1"/>
              <p:nvPr/>
            </p:nvSpPr>
            <p:spPr>
              <a:xfrm>
                <a:off x="722850" y="3679794"/>
                <a:ext cx="2395254" cy="95621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  <a:endPara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4" name="组合 153"/>
          <p:cNvGrpSpPr/>
          <p:nvPr/>
        </p:nvGrpSpPr>
        <p:grpSpPr>
          <a:xfrm>
            <a:off x="413405" y="402455"/>
            <a:ext cx="3364428" cy="645843"/>
            <a:chOff x="589472" y="390880"/>
            <a:chExt cx="3364428" cy="645843"/>
          </a:xfrm>
        </p:grpSpPr>
        <p:sp>
          <p:nvSpPr>
            <p:cNvPr id="155" name="işlîḓè"/>
            <p:cNvSpPr/>
            <p:nvPr/>
          </p:nvSpPr>
          <p:spPr bwMode="auto">
            <a:xfrm>
              <a:off x="589472" y="471610"/>
              <a:ext cx="3364428" cy="484381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850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              经营情况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156" name="iṣ1ïḑê"/>
            <p:cNvSpPr/>
            <p:nvPr/>
          </p:nvSpPr>
          <p:spPr bwMode="auto">
            <a:xfrm>
              <a:off x="775243" y="390880"/>
              <a:ext cx="645841" cy="645843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2"/>
          <p:cNvGrpSpPr/>
          <p:nvPr/>
        </p:nvGrpSpPr>
        <p:grpSpPr>
          <a:xfrm>
            <a:off x="1068911" y="-219919"/>
            <a:ext cx="10054177" cy="6858001"/>
            <a:chOff x="1056145" y="0"/>
            <a:chExt cx="10054177" cy="6858001"/>
          </a:xfrm>
        </p:grpSpPr>
        <p:sp>
          <p:nvSpPr>
            <p:cNvPr id="77" name="任意多边形 1"/>
            <p:cNvSpPr/>
            <p:nvPr/>
          </p:nvSpPr>
          <p:spPr>
            <a:xfrm>
              <a:off x="2410584" y="3802081"/>
              <a:ext cx="7370832" cy="3055919"/>
            </a:xfrm>
            <a:custGeom>
              <a:avLst/>
              <a:gdLst>
                <a:gd name="connsiteX0" fmla="*/ 3685416 w 7370832"/>
                <a:gd name="connsiteY0" fmla="*/ 0 h 3055919"/>
                <a:gd name="connsiteX1" fmla="*/ 7359918 w 7370832"/>
                <a:gd name="connsiteY1" fmla="*/ 2994806 h 3055919"/>
                <a:gd name="connsiteX2" fmla="*/ 7370832 w 7370832"/>
                <a:gd name="connsiteY2" fmla="*/ 3055919 h 3055919"/>
                <a:gd name="connsiteX3" fmla="*/ 5224043 w 7370832"/>
                <a:gd name="connsiteY3" fmla="*/ 3055919 h 3055919"/>
                <a:gd name="connsiteX4" fmla="*/ 5170839 w 7370832"/>
                <a:gd name="connsiteY4" fmla="*/ 2945475 h 3055919"/>
                <a:gd name="connsiteX5" fmla="*/ 3685416 w 7370832"/>
                <a:gd name="connsiteY5" fmla="*/ 2061389 h 3055919"/>
                <a:gd name="connsiteX6" fmla="*/ 2199993 w 7370832"/>
                <a:gd name="connsiteY6" fmla="*/ 2945475 h 3055919"/>
                <a:gd name="connsiteX7" fmla="*/ 2146790 w 7370832"/>
                <a:gd name="connsiteY7" fmla="*/ 3055919 h 3055919"/>
                <a:gd name="connsiteX8" fmla="*/ 0 w 7370832"/>
                <a:gd name="connsiteY8" fmla="*/ 3055919 h 3055919"/>
                <a:gd name="connsiteX9" fmla="*/ 10914 w 7370832"/>
                <a:gd name="connsiteY9" fmla="*/ 2994806 h 3055919"/>
                <a:gd name="connsiteX10" fmla="*/ 3685416 w 7370832"/>
                <a:gd name="connsiteY10" fmla="*/ 0 h 305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0832" h="3055919">
                  <a:moveTo>
                    <a:pt x="3685416" y="0"/>
                  </a:moveTo>
                  <a:cubicBezTo>
                    <a:pt x="5497941" y="0"/>
                    <a:pt x="7010179" y="1285673"/>
                    <a:pt x="7359918" y="2994806"/>
                  </a:cubicBezTo>
                  <a:lnTo>
                    <a:pt x="7370832" y="3055919"/>
                  </a:lnTo>
                  <a:lnTo>
                    <a:pt x="5224043" y="3055919"/>
                  </a:lnTo>
                  <a:lnTo>
                    <a:pt x="5170839" y="2945475"/>
                  </a:lnTo>
                  <a:cubicBezTo>
                    <a:pt x="4884772" y="2418874"/>
                    <a:pt x="4326842" y="2061389"/>
                    <a:pt x="3685416" y="2061389"/>
                  </a:cubicBezTo>
                  <a:cubicBezTo>
                    <a:pt x="3043990" y="2061389"/>
                    <a:pt x="2486060" y="2418874"/>
                    <a:pt x="2199993" y="2945475"/>
                  </a:cubicBezTo>
                  <a:lnTo>
                    <a:pt x="2146790" y="3055919"/>
                  </a:lnTo>
                  <a:lnTo>
                    <a:pt x="0" y="3055919"/>
                  </a:lnTo>
                  <a:lnTo>
                    <a:pt x="10914" y="2994806"/>
                  </a:lnTo>
                  <a:cubicBezTo>
                    <a:pt x="360653" y="1285673"/>
                    <a:pt x="1872892" y="0"/>
                    <a:pt x="3685416" y="0"/>
                  </a:cubicBezTo>
                  <a:close/>
                </a:path>
              </a:pathLst>
            </a:custGeom>
            <a:blipFill>
              <a:blip r:embed="rId3" cstate="screen"/>
              <a:stretch>
                <a:fillRect/>
              </a:stretch>
            </a:blip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 2"/>
            <p:cNvSpPr/>
            <p:nvPr/>
          </p:nvSpPr>
          <p:spPr>
            <a:xfrm>
              <a:off x="3878407" y="5147304"/>
              <a:ext cx="4435187" cy="1710697"/>
            </a:xfrm>
            <a:custGeom>
              <a:avLst/>
              <a:gdLst>
                <a:gd name="connsiteX0" fmla="*/ 2217593 w 4435187"/>
                <a:gd name="connsiteY0" fmla="*/ 0 h 1710697"/>
                <a:gd name="connsiteX1" fmla="*/ 4410072 w 4435187"/>
                <a:gd name="connsiteY1" fmla="*/ 1613021 h 1710697"/>
                <a:gd name="connsiteX2" fmla="*/ 4435187 w 4435187"/>
                <a:gd name="connsiteY2" fmla="*/ 1710697 h 1710697"/>
                <a:gd name="connsiteX3" fmla="*/ 0 w 4435187"/>
                <a:gd name="connsiteY3" fmla="*/ 1710697 h 1710697"/>
                <a:gd name="connsiteX4" fmla="*/ 25115 w 4435187"/>
                <a:gd name="connsiteY4" fmla="*/ 1613021 h 1710697"/>
                <a:gd name="connsiteX5" fmla="*/ 2217593 w 4435187"/>
                <a:gd name="connsiteY5" fmla="*/ 0 h 171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5187" h="1710697">
                  <a:moveTo>
                    <a:pt x="2217593" y="0"/>
                  </a:moveTo>
                  <a:cubicBezTo>
                    <a:pt x="3247740" y="0"/>
                    <a:pt x="4119411" y="678519"/>
                    <a:pt x="4410072" y="1613021"/>
                  </a:cubicBezTo>
                  <a:lnTo>
                    <a:pt x="4435187" y="1710697"/>
                  </a:lnTo>
                  <a:lnTo>
                    <a:pt x="0" y="1710697"/>
                  </a:lnTo>
                  <a:lnTo>
                    <a:pt x="25115" y="1613021"/>
                  </a:lnTo>
                  <a:cubicBezTo>
                    <a:pt x="315775" y="678519"/>
                    <a:pt x="1187447" y="0"/>
                    <a:pt x="2217593" y="0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4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5873889" y="3579970"/>
              <a:ext cx="444222" cy="444220"/>
              <a:chOff x="5001993" y="566322"/>
              <a:chExt cx="444222" cy="444220"/>
            </a:xfrm>
          </p:grpSpPr>
          <p:sp>
            <p:nvSpPr>
              <p:cNvPr id="98" name="椭圆 97"/>
              <p:cNvSpPr/>
              <p:nvPr/>
            </p:nvSpPr>
            <p:spPr>
              <a:xfrm>
                <a:off x="5001993" y="566322"/>
                <a:ext cx="444222" cy="444220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>
                <a:outerShdw blurRad="254000" dist="127000" algn="ctr" rotWithShape="0">
                  <a:schemeClr val="accent1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任意多边形 5"/>
              <p:cNvSpPr/>
              <p:nvPr/>
            </p:nvSpPr>
            <p:spPr bwMode="auto">
              <a:xfrm>
                <a:off x="5121324" y="687784"/>
                <a:ext cx="205561" cy="201295"/>
              </a:xfrm>
              <a:custGeom>
                <a:avLst/>
                <a:gdLst>
                  <a:gd name="T0" fmla="*/ 10028 w 10440"/>
                  <a:gd name="T1" fmla="*/ 6375 h 10225"/>
                  <a:gd name="T2" fmla="*/ 8223 w 10440"/>
                  <a:gd name="T3" fmla="*/ 5747 h 10225"/>
                  <a:gd name="T4" fmla="*/ 8125 w 10440"/>
                  <a:gd name="T5" fmla="*/ 5748 h 10225"/>
                  <a:gd name="T6" fmla="*/ 8000 w 10440"/>
                  <a:gd name="T7" fmla="*/ 4972 h 10225"/>
                  <a:gd name="T8" fmla="*/ 9664 w 10440"/>
                  <a:gd name="T9" fmla="*/ 3712 h 10225"/>
                  <a:gd name="T10" fmla="*/ 9774 w 10440"/>
                  <a:gd name="T11" fmla="*/ 3575 h 10225"/>
                  <a:gd name="T12" fmla="*/ 9650 w 10440"/>
                  <a:gd name="T13" fmla="*/ 3452 h 10225"/>
                  <a:gd name="T14" fmla="*/ 6371 w 10440"/>
                  <a:gd name="T15" fmla="*/ 2180 h 10225"/>
                  <a:gd name="T16" fmla="*/ 6110 w 10440"/>
                  <a:gd name="T17" fmla="*/ 1908 h 10225"/>
                  <a:gd name="T18" fmla="*/ 1971 w 10440"/>
                  <a:gd name="T19" fmla="*/ 0 h 10225"/>
                  <a:gd name="T20" fmla="*/ 588 w 10440"/>
                  <a:gd name="T21" fmla="*/ 459 h 10225"/>
                  <a:gd name="T22" fmla="*/ 280 w 10440"/>
                  <a:gd name="T23" fmla="*/ 2953 h 10225"/>
                  <a:gd name="T24" fmla="*/ 2036 w 10440"/>
                  <a:gd name="T25" fmla="*/ 5982 h 10225"/>
                  <a:gd name="T26" fmla="*/ 2433 w 10440"/>
                  <a:gd name="T27" fmla="*/ 6353 h 10225"/>
                  <a:gd name="T28" fmla="*/ 4049 w 10440"/>
                  <a:gd name="T29" fmla="*/ 9505 h 10225"/>
                  <a:gd name="T30" fmla="*/ 4185 w 10440"/>
                  <a:gd name="T31" fmla="*/ 9615 h 10225"/>
                  <a:gd name="T32" fmla="*/ 4309 w 10440"/>
                  <a:gd name="T33" fmla="*/ 9490 h 10225"/>
                  <a:gd name="T34" fmla="*/ 5329 w 10440"/>
                  <a:gd name="T35" fmla="*/ 7922 h 10225"/>
                  <a:gd name="T36" fmla="*/ 5876 w 10440"/>
                  <a:gd name="T37" fmla="*/ 7995 h 10225"/>
                  <a:gd name="T38" fmla="*/ 6504 w 10440"/>
                  <a:gd name="T39" fmla="*/ 9899 h 10225"/>
                  <a:gd name="T40" fmla="*/ 7170 w 10440"/>
                  <a:gd name="T41" fmla="*/ 10225 h 10225"/>
                  <a:gd name="T42" fmla="*/ 8081 w 10440"/>
                  <a:gd name="T43" fmla="*/ 8905 h 10225"/>
                  <a:gd name="T44" fmla="*/ 8276 w 10440"/>
                  <a:gd name="T45" fmla="*/ 8172 h 10225"/>
                  <a:gd name="T46" fmla="*/ 8924 w 10440"/>
                  <a:gd name="T47" fmla="*/ 8007 h 10225"/>
                  <a:gd name="T48" fmla="*/ 10318 w 10440"/>
                  <a:gd name="T49" fmla="*/ 7243 h 10225"/>
                  <a:gd name="T50" fmla="*/ 10028 w 10440"/>
                  <a:gd name="T51" fmla="*/ 6375 h 10225"/>
                  <a:gd name="T52" fmla="*/ 9239 w 10440"/>
                  <a:gd name="T53" fmla="*/ 3609 h 10225"/>
                  <a:gd name="T54" fmla="*/ 7885 w 10440"/>
                  <a:gd name="T55" fmla="*/ 4603 h 10225"/>
                  <a:gd name="T56" fmla="*/ 6744 w 10440"/>
                  <a:gd name="T57" fmla="*/ 2614 h 10225"/>
                  <a:gd name="T58" fmla="*/ 9239 w 10440"/>
                  <a:gd name="T59" fmla="*/ 3609 h 10225"/>
                  <a:gd name="T60" fmla="*/ 954 w 10440"/>
                  <a:gd name="T61" fmla="*/ 825 h 10225"/>
                  <a:gd name="T62" fmla="*/ 1971 w 10440"/>
                  <a:gd name="T63" fmla="*/ 518 h 10225"/>
                  <a:gd name="T64" fmla="*/ 4593 w 10440"/>
                  <a:gd name="T65" fmla="*/ 1363 h 10225"/>
                  <a:gd name="T66" fmla="*/ 4588 w 10440"/>
                  <a:gd name="T67" fmla="*/ 1380 h 10225"/>
                  <a:gd name="T68" fmla="*/ 1433 w 10440"/>
                  <a:gd name="T69" fmla="*/ 4367 h 10225"/>
                  <a:gd name="T70" fmla="*/ 954 w 10440"/>
                  <a:gd name="T71" fmla="*/ 825 h 10225"/>
                  <a:gd name="T72" fmla="*/ 4163 w 10440"/>
                  <a:gd name="T73" fmla="*/ 9079 h 10225"/>
                  <a:gd name="T74" fmla="*/ 2920 w 10440"/>
                  <a:gd name="T75" fmla="*/ 6752 h 10225"/>
                  <a:gd name="T76" fmla="*/ 4955 w 10440"/>
                  <a:gd name="T77" fmla="*/ 7825 h 10225"/>
                  <a:gd name="T78" fmla="*/ 4163 w 10440"/>
                  <a:gd name="T79" fmla="*/ 9079 h 10225"/>
                  <a:gd name="T80" fmla="*/ 7918 w 10440"/>
                  <a:gd name="T81" fmla="*/ 7798 h 10225"/>
                  <a:gd name="T82" fmla="*/ 7171 w 10440"/>
                  <a:gd name="T83" fmla="*/ 9709 h 10225"/>
                  <a:gd name="T84" fmla="*/ 6871 w 10440"/>
                  <a:gd name="T85" fmla="*/ 9534 h 10225"/>
                  <a:gd name="T86" fmla="*/ 6418 w 10440"/>
                  <a:gd name="T87" fmla="*/ 7675 h 10225"/>
                  <a:gd name="T88" fmla="*/ 6243 w 10440"/>
                  <a:gd name="T89" fmla="*/ 7475 h 10225"/>
                  <a:gd name="T90" fmla="*/ 6228 w 10440"/>
                  <a:gd name="T91" fmla="*/ 7477 h 10225"/>
                  <a:gd name="T92" fmla="*/ 6038 w 10440"/>
                  <a:gd name="T93" fmla="*/ 7484 h 10225"/>
                  <a:gd name="T94" fmla="*/ 2405 w 10440"/>
                  <a:gd name="T95" fmla="*/ 5618 h 10225"/>
                  <a:gd name="T96" fmla="*/ 1662 w 10440"/>
                  <a:gd name="T97" fmla="*/ 4725 h 10225"/>
                  <a:gd name="T98" fmla="*/ 4931 w 10440"/>
                  <a:gd name="T99" fmla="*/ 1587 h 10225"/>
                  <a:gd name="T100" fmla="*/ 5745 w 10440"/>
                  <a:gd name="T101" fmla="*/ 2274 h 10225"/>
                  <a:gd name="T102" fmla="*/ 7604 w 10440"/>
                  <a:gd name="T103" fmla="*/ 6097 h 10225"/>
                  <a:gd name="T104" fmla="*/ 7782 w 10440"/>
                  <a:gd name="T105" fmla="*/ 6289 h 10225"/>
                  <a:gd name="T106" fmla="*/ 7804 w 10440"/>
                  <a:gd name="T107" fmla="*/ 6288 h 10225"/>
                  <a:gd name="T108" fmla="*/ 8223 w 10440"/>
                  <a:gd name="T109" fmla="*/ 6264 h 10225"/>
                  <a:gd name="T110" fmla="*/ 9663 w 10440"/>
                  <a:gd name="T111" fmla="*/ 6742 h 10225"/>
                  <a:gd name="T112" fmla="*/ 7918 w 10440"/>
                  <a:gd name="T113" fmla="*/ 7798 h 10225"/>
                  <a:gd name="T114" fmla="*/ 2060 w 10440"/>
                  <a:gd name="T115" fmla="*/ 2550 h 10225"/>
                  <a:gd name="T116" fmla="*/ 2765 w 10440"/>
                  <a:gd name="T117" fmla="*/ 2550 h 10225"/>
                  <a:gd name="T118" fmla="*/ 2765 w 10440"/>
                  <a:gd name="T119" fmla="*/ 1845 h 10225"/>
                  <a:gd name="T120" fmla="*/ 2060 w 10440"/>
                  <a:gd name="T121" fmla="*/ 1845 h 10225"/>
                  <a:gd name="T122" fmla="*/ 2060 w 10440"/>
                  <a:gd name="T123" fmla="*/ 2550 h 10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40" h="10225">
                    <a:moveTo>
                      <a:pt x="10028" y="6375"/>
                    </a:moveTo>
                    <a:cubicBezTo>
                      <a:pt x="9616" y="5964"/>
                      <a:pt x="8991" y="5747"/>
                      <a:pt x="8223" y="5747"/>
                    </a:cubicBezTo>
                    <a:cubicBezTo>
                      <a:pt x="8190" y="5747"/>
                      <a:pt x="8158" y="5747"/>
                      <a:pt x="8125" y="5748"/>
                    </a:cubicBezTo>
                    <a:cubicBezTo>
                      <a:pt x="8113" y="5498"/>
                      <a:pt x="8070" y="5238"/>
                      <a:pt x="8000" y="4972"/>
                    </a:cubicBezTo>
                    <a:cubicBezTo>
                      <a:pt x="8844" y="4713"/>
                      <a:pt x="9628" y="3754"/>
                      <a:pt x="9664" y="3712"/>
                    </a:cubicBezTo>
                    <a:lnTo>
                      <a:pt x="9774" y="3575"/>
                    </a:lnTo>
                    <a:lnTo>
                      <a:pt x="9650" y="3452"/>
                    </a:lnTo>
                    <a:cubicBezTo>
                      <a:pt x="9605" y="3407"/>
                      <a:pt x="8535" y="2363"/>
                      <a:pt x="6371" y="2180"/>
                    </a:cubicBezTo>
                    <a:cubicBezTo>
                      <a:pt x="6286" y="2089"/>
                      <a:pt x="6200" y="1998"/>
                      <a:pt x="6110" y="1908"/>
                    </a:cubicBezTo>
                    <a:cubicBezTo>
                      <a:pt x="4703" y="500"/>
                      <a:pt x="3001" y="0"/>
                      <a:pt x="1971" y="0"/>
                    </a:cubicBezTo>
                    <a:cubicBezTo>
                      <a:pt x="1366" y="0"/>
                      <a:pt x="889" y="159"/>
                      <a:pt x="588" y="459"/>
                    </a:cubicBezTo>
                    <a:cubicBezTo>
                      <a:pt x="115" y="932"/>
                      <a:pt x="0" y="1863"/>
                      <a:pt x="280" y="2953"/>
                    </a:cubicBezTo>
                    <a:cubicBezTo>
                      <a:pt x="563" y="4055"/>
                      <a:pt x="1186" y="5132"/>
                      <a:pt x="2036" y="5982"/>
                    </a:cubicBezTo>
                    <a:cubicBezTo>
                      <a:pt x="2165" y="6110"/>
                      <a:pt x="2298" y="6235"/>
                      <a:pt x="2433" y="6353"/>
                    </a:cubicBezTo>
                    <a:cubicBezTo>
                      <a:pt x="2839" y="8504"/>
                      <a:pt x="3999" y="9464"/>
                      <a:pt x="4049" y="9505"/>
                    </a:cubicBezTo>
                    <a:lnTo>
                      <a:pt x="4185" y="9615"/>
                    </a:lnTo>
                    <a:lnTo>
                      <a:pt x="4309" y="9490"/>
                    </a:lnTo>
                    <a:cubicBezTo>
                      <a:pt x="4345" y="9454"/>
                      <a:pt x="5076" y="8713"/>
                      <a:pt x="5329" y="7922"/>
                    </a:cubicBezTo>
                    <a:cubicBezTo>
                      <a:pt x="5516" y="7960"/>
                      <a:pt x="5699" y="7985"/>
                      <a:pt x="5876" y="7995"/>
                    </a:cubicBezTo>
                    <a:cubicBezTo>
                      <a:pt x="5863" y="8575"/>
                      <a:pt x="5964" y="9359"/>
                      <a:pt x="6504" y="9899"/>
                    </a:cubicBezTo>
                    <a:cubicBezTo>
                      <a:pt x="6724" y="10119"/>
                      <a:pt x="6941" y="10225"/>
                      <a:pt x="7170" y="10225"/>
                    </a:cubicBezTo>
                    <a:cubicBezTo>
                      <a:pt x="7828" y="10225"/>
                      <a:pt x="7969" y="9494"/>
                      <a:pt x="8081" y="8905"/>
                    </a:cubicBezTo>
                    <a:cubicBezTo>
                      <a:pt x="8123" y="8688"/>
                      <a:pt x="8199" y="8290"/>
                      <a:pt x="8276" y="8172"/>
                    </a:cubicBezTo>
                    <a:cubicBezTo>
                      <a:pt x="8386" y="8114"/>
                      <a:pt x="8721" y="8047"/>
                      <a:pt x="8924" y="8007"/>
                    </a:cubicBezTo>
                    <a:cubicBezTo>
                      <a:pt x="9560" y="7879"/>
                      <a:pt x="10161" y="7758"/>
                      <a:pt x="10318" y="7243"/>
                    </a:cubicBezTo>
                    <a:cubicBezTo>
                      <a:pt x="10379" y="7040"/>
                      <a:pt x="10378" y="6727"/>
                      <a:pt x="10028" y="6375"/>
                    </a:cubicBezTo>
                    <a:close/>
                    <a:moveTo>
                      <a:pt x="9239" y="3609"/>
                    </a:moveTo>
                    <a:cubicBezTo>
                      <a:pt x="8996" y="3875"/>
                      <a:pt x="8436" y="4438"/>
                      <a:pt x="7885" y="4603"/>
                    </a:cubicBezTo>
                    <a:cubicBezTo>
                      <a:pt x="7654" y="3944"/>
                      <a:pt x="7264" y="3262"/>
                      <a:pt x="6744" y="2614"/>
                    </a:cubicBezTo>
                    <a:cubicBezTo>
                      <a:pt x="8098" y="2812"/>
                      <a:pt x="8929" y="3365"/>
                      <a:pt x="9239" y="3609"/>
                    </a:cubicBezTo>
                    <a:close/>
                    <a:moveTo>
                      <a:pt x="954" y="825"/>
                    </a:moveTo>
                    <a:cubicBezTo>
                      <a:pt x="1156" y="623"/>
                      <a:pt x="1518" y="518"/>
                      <a:pt x="1971" y="518"/>
                    </a:cubicBezTo>
                    <a:cubicBezTo>
                      <a:pt x="2700" y="518"/>
                      <a:pt x="3666" y="789"/>
                      <a:pt x="4593" y="1363"/>
                    </a:cubicBezTo>
                    <a:cubicBezTo>
                      <a:pt x="4590" y="1369"/>
                      <a:pt x="4589" y="1374"/>
                      <a:pt x="4588" y="1380"/>
                    </a:cubicBezTo>
                    <a:cubicBezTo>
                      <a:pt x="4580" y="1408"/>
                      <a:pt x="3904" y="4034"/>
                      <a:pt x="1433" y="4367"/>
                    </a:cubicBezTo>
                    <a:cubicBezTo>
                      <a:pt x="555" y="2893"/>
                      <a:pt x="436" y="1343"/>
                      <a:pt x="954" y="825"/>
                    </a:cubicBezTo>
                    <a:close/>
                    <a:moveTo>
                      <a:pt x="4163" y="9079"/>
                    </a:moveTo>
                    <a:cubicBezTo>
                      <a:pt x="3891" y="8802"/>
                      <a:pt x="3264" y="8053"/>
                      <a:pt x="2920" y="6752"/>
                    </a:cubicBezTo>
                    <a:cubicBezTo>
                      <a:pt x="3585" y="7254"/>
                      <a:pt x="4288" y="7624"/>
                      <a:pt x="4955" y="7825"/>
                    </a:cubicBezTo>
                    <a:cubicBezTo>
                      <a:pt x="4789" y="8332"/>
                      <a:pt x="4374" y="8842"/>
                      <a:pt x="4163" y="9079"/>
                    </a:cubicBezTo>
                    <a:close/>
                    <a:moveTo>
                      <a:pt x="7918" y="7798"/>
                    </a:moveTo>
                    <a:cubicBezTo>
                      <a:pt x="7520" y="8195"/>
                      <a:pt x="7601" y="9709"/>
                      <a:pt x="7171" y="9709"/>
                    </a:cubicBezTo>
                    <a:cubicBezTo>
                      <a:pt x="7091" y="9709"/>
                      <a:pt x="6994" y="9657"/>
                      <a:pt x="6871" y="9534"/>
                    </a:cubicBezTo>
                    <a:cubicBezTo>
                      <a:pt x="6391" y="9054"/>
                      <a:pt x="6354" y="8247"/>
                      <a:pt x="6418" y="7675"/>
                    </a:cubicBezTo>
                    <a:cubicBezTo>
                      <a:pt x="6430" y="7566"/>
                      <a:pt x="6349" y="7475"/>
                      <a:pt x="6243" y="7475"/>
                    </a:cubicBezTo>
                    <a:cubicBezTo>
                      <a:pt x="6238" y="7475"/>
                      <a:pt x="6233" y="7475"/>
                      <a:pt x="6228" y="7477"/>
                    </a:cubicBezTo>
                    <a:cubicBezTo>
                      <a:pt x="6165" y="7482"/>
                      <a:pt x="6103" y="7484"/>
                      <a:pt x="6038" y="7484"/>
                    </a:cubicBezTo>
                    <a:cubicBezTo>
                      <a:pt x="4986" y="7484"/>
                      <a:pt x="3595" y="6808"/>
                      <a:pt x="2405" y="5618"/>
                    </a:cubicBezTo>
                    <a:cubicBezTo>
                      <a:pt x="2121" y="5335"/>
                      <a:pt x="1875" y="5034"/>
                      <a:pt x="1662" y="4725"/>
                    </a:cubicBezTo>
                    <a:cubicBezTo>
                      <a:pt x="3946" y="4314"/>
                      <a:pt x="4766" y="2113"/>
                      <a:pt x="4931" y="1587"/>
                    </a:cubicBezTo>
                    <a:cubicBezTo>
                      <a:pt x="5213" y="1787"/>
                      <a:pt x="5486" y="2015"/>
                      <a:pt x="5745" y="2274"/>
                    </a:cubicBezTo>
                    <a:cubicBezTo>
                      <a:pt x="7009" y="3538"/>
                      <a:pt x="7693" y="5028"/>
                      <a:pt x="7604" y="6097"/>
                    </a:cubicBezTo>
                    <a:cubicBezTo>
                      <a:pt x="7595" y="6203"/>
                      <a:pt x="7679" y="6289"/>
                      <a:pt x="7782" y="6289"/>
                    </a:cubicBezTo>
                    <a:cubicBezTo>
                      <a:pt x="7790" y="6289"/>
                      <a:pt x="7796" y="6289"/>
                      <a:pt x="7804" y="6288"/>
                    </a:cubicBezTo>
                    <a:cubicBezTo>
                      <a:pt x="7934" y="6273"/>
                      <a:pt x="8075" y="6264"/>
                      <a:pt x="8223" y="6264"/>
                    </a:cubicBezTo>
                    <a:cubicBezTo>
                      <a:pt x="8725" y="6264"/>
                      <a:pt x="9291" y="6370"/>
                      <a:pt x="9663" y="6742"/>
                    </a:cubicBezTo>
                    <a:cubicBezTo>
                      <a:pt x="10440" y="7519"/>
                      <a:pt x="8311" y="7404"/>
                      <a:pt x="7918" y="7798"/>
                    </a:cubicBezTo>
                    <a:close/>
                    <a:moveTo>
                      <a:pt x="2060" y="2550"/>
                    </a:moveTo>
                    <a:cubicBezTo>
                      <a:pt x="2255" y="2745"/>
                      <a:pt x="2570" y="2745"/>
                      <a:pt x="2765" y="2550"/>
                    </a:cubicBezTo>
                    <a:cubicBezTo>
                      <a:pt x="2960" y="2356"/>
                      <a:pt x="2960" y="2040"/>
                      <a:pt x="2765" y="1845"/>
                    </a:cubicBezTo>
                    <a:cubicBezTo>
                      <a:pt x="2570" y="1650"/>
                      <a:pt x="2255" y="1650"/>
                      <a:pt x="2060" y="1845"/>
                    </a:cubicBezTo>
                    <a:cubicBezTo>
                      <a:pt x="1865" y="2040"/>
                      <a:pt x="1865" y="2356"/>
                      <a:pt x="2060" y="25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3281971" y="4647646"/>
              <a:ext cx="444222" cy="444220"/>
              <a:chOff x="6607999" y="566322"/>
              <a:chExt cx="444222" cy="444220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6607999" y="566322"/>
                <a:ext cx="444222" cy="444220"/>
              </a:xfrm>
              <a:prstGeom prst="ellipse">
                <a:avLst/>
              </a:pr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outerShdw blurRad="254000" dist="127000" algn="ctr" rotWithShape="0">
                  <a:schemeClr val="accent3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任意多边形 11"/>
              <p:cNvSpPr/>
              <p:nvPr/>
            </p:nvSpPr>
            <p:spPr bwMode="auto">
              <a:xfrm>
                <a:off x="6727329" y="691296"/>
                <a:ext cx="205561" cy="194272"/>
              </a:xfrm>
              <a:custGeom>
                <a:avLst/>
                <a:gdLst>
                  <a:gd name="T0" fmla="*/ 10252 w 10661"/>
                  <a:gd name="T1" fmla="*/ 4439 h 10075"/>
                  <a:gd name="T2" fmla="*/ 6743 w 10661"/>
                  <a:gd name="T3" fmla="*/ 0 h 10075"/>
                  <a:gd name="T4" fmla="*/ 2849 w 10661"/>
                  <a:gd name="T5" fmla="*/ 3641 h 10075"/>
                  <a:gd name="T6" fmla="*/ 173 w 10661"/>
                  <a:gd name="T7" fmla="*/ 5507 h 10075"/>
                  <a:gd name="T8" fmla="*/ 1025 w 10661"/>
                  <a:gd name="T9" fmla="*/ 7586 h 10075"/>
                  <a:gd name="T10" fmla="*/ 2330 w 10661"/>
                  <a:gd name="T11" fmla="*/ 7090 h 10075"/>
                  <a:gd name="T12" fmla="*/ 2879 w 10661"/>
                  <a:gd name="T13" fmla="*/ 8512 h 10075"/>
                  <a:gd name="T14" fmla="*/ 3183 w 10661"/>
                  <a:gd name="T15" fmla="*/ 9664 h 10075"/>
                  <a:gd name="T16" fmla="*/ 4758 w 10661"/>
                  <a:gd name="T17" fmla="*/ 9617 h 10075"/>
                  <a:gd name="T18" fmla="*/ 6145 w 10661"/>
                  <a:gd name="T19" fmla="*/ 10075 h 10075"/>
                  <a:gd name="T20" fmla="*/ 8098 w 10661"/>
                  <a:gd name="T21" fmla="*/ 9082 h 10075"/>
                  <a:gd name="T22" fmla="*/ 8200 w 10661"/>
                  <a:gd name="T23" fmla="*/ 4923 h 10075"/>
                  <a:gd name="T24" fmla="*/ 6743 w 10661"/>
                  <a:gd name="T25" fmla="*/ 560 h 10075"/>
                  <a:gd name="T26" fmla="*/ 9860 w 10661"/>
                  <a:gd name="T27" fmla="*/ 4037 h 10075"/>
                  <a:gd name="T28" fmla="*/ 6742 w 10661"/>
                  <a:gd name="T29" fmla="*/ 4337 h 10075"/>
                  <a:gd name="T30" fmla="*/ 3623 w 10661"/>
                  <a:gd name="T31" fmla="*/ 4037 h 10075"/>
                  <a:gd name="T32" fmla="*/ 6743 w 10661"/>
                  <a:gd name="T33" fmla="*/ 560 h 10075"/>
                  <a:gd name="T34" fmla="*/ 5038 w 10661"/>
                  <a:gd name="T35" fmla="*/ 7334 h 10075"/>
                  <a:gd name="T36" fmla="*/ 4885 w 10661"/>
                  <a:gd name="T37" fmla="*/ 7516 h 10075"/>
                  <a:gd name="T38" fmla="*/ 3762 w 10661"/>
                  <a:gd name="T39" fmla="*/ 6136 h 10075"/>
                  <a:gd name="T40" fmla="*/ 4552 w 10661"/>
                  <a:gd name="T41" fmla="*/ 4907 h 10075"/>
                  <a:gd name="T42" fmla="*/ 5592 w 10661"/>
                  <a:gd name="T43" fmla="*/ 6220 h 10075"/>
                  <a:gd name="T44" fmla="*/ 848 w 10661"/>
                  <a:gd name="T45" fmla="*/ 6801 h 10075"/>
                  <a:gd name="T46" fmla="*/ 1555 w 10661"/>
                  <a:gd name="T47" fmla="*/ 4565 h 10075"/>
                  <a:gd name="T48" fmla="*/ 3235 w 10661"/>
                  <a:gd name="T49" fmla="*/ 4438 h 10075"/>
                  <a:gd name="T50" fmla="*/ 4000 w 10661"/>
                  <a:gd name="T51" fmla="*/ 5115 h 10075"/>
                  <a:gd name="T52" fmla="*/ 2643 w 10661"/>
                  <a:gd name="T53" fmla="*/ 6192 h 10075"/>
                  <a:gd name="T54" fmla="*/ 1129 w 10661"/>
                  <a:gd name="T55" fmla="*/ 7035 h 10075"/>
                  <a:gd name="T56" fmla="*/ 3588 w 10661"/>
                  <a:gd name="T57" fmla="*/ 9276 h 10075"/>
                  <a:gd name="T58" fmla="*/ 3440 w 10661"/>
                  <a:gd name="T59" fmla="*/ 8529 h 10075"/>
                  <a:gd name="T60" fmla="*/ 2791 w 10661"/>
                  <a:gd name="T61" fmla="*/ 6770 h 10075"/>
                  <a:gd name="T62" fmla="*/ 3292 w 10661"/>
                  <a:gd name="T63" fmla="*/ 6440 h 10075"/>
                  <a:gd name="T64" fmla="*/ 4537 w 10661"/>
                  <a:gd name="T65" fmla="*/ 8004 h 10075"/>
                  <a:gd name="T66" fmla="*/ 4454 w 10661"/>
                  <a:gd name="T67" fmla="*/ 9129 h 10075"/>
                  <a:gd name="T68" fmla="*/ 7895 w 10661"/>
                  <a:gd name="T69" fmla="*/ 7501 h 10075"/>
                  <a:gd name="T70" fmla="*/ 6393 w 10661"/>
                  <a:gd name="T71" fmla="*/ 9500 h 10075"/>
                  <a:gd name="T72" fmla="*/ 5370 w 10661"/>
                  <a:gd name="T73" fmla="*/ 7811 h 10075"/>
                  <a:gd name="T74" fmla="*/ 6147 w 10661"/>
                  <a:gd name="T75" fmla="*/ 6310 h 10075"/>
                  <a:gd name="T76" fmla="*/ 7608 w 10661"/>
                  <a:gd name="T77" fmla="*/ 4912 h 10075"/>
                  <a:gd name="T78" fmla="*/ 7895 w 10661"/>
                  <a:gd name="T79" fmla="*/ 7501 h 10075"/>
                  <a:gd name="T80" fmla="*/ 8143 w 10661"/>
                  <a:gd name="T81" fmla="*/ 2309 h 10075"/>
                  <a:gd name="T82" fmla="*/ 8843 w 10661"/>
                  <a:gd name="T83" fmla="*/ 2309 h 10075"/>
                  <a:gd name="T84" fmla="*/ 8143 w 10661"/>
                  <a:gd name="T85" fmla="*/ 2309 h 10075"/>
                  <a:gd name="T86" fmla="*/ 7303 w 10661"/>
                  <a:gd name="T87" fmla="*/ 3149 h 10075"/>
                  <a:gd name="T88" fmla="*/ 8003 w 10661"/>
                  <a:gd name="T89" fmla="*/ 3149 h 10075"/>
                  <a:gd name="T90" fmla="*/ 7303 w 10661"/>
                  <a:gd name="T91" fmla="*/ 3149 h 10075"/>
                  <a:gd name="T92" fmla="*/ 8563 w 10661"/>
                  <a:gd name="T93" fmla="*/ 3289 h 10075"/>
                  <a:gd name="T94" fmla="*/ 9263 w 10661"/>
                  <a:gd name="T95" fmla="*/ 3289 h 10075"/>
                  <a:gd name="T96" fmla="*/ 8563 w 10661"/>
                  <a:gd name="T97" fmla="*/ 3289 h 10075"/>
                  <a:gd name="T98" fmla="*/ 7144 w 10661"/>
                  <a:gd name="T99" fmla="*/ 7416 h 10075"/>
                  <a:gd name="T100" fmla="*/ 6270 w 10661"/>
                  <a:gd name="T101" fmla="*/ 8900 h 10075"/>
                  <a:gd name="T102" fmla="*/ 6545 w 10661"/>
                  <a:gd name="T103" fmla="*/ 9010 h 10075"/>
                  <a:gd name="T104" fmla="*/ 7354 w 10661"/>
                  <a:gd name="T105" fmla="*/ 7207 h 10075"/>
                  <a:gd name="T106" fmla="*/ 2740 w 10661"/>
                  <a:gd name="T107" fmla="*/ 4840 h 10075"/>
                  <a:gd name="T108" fmla="*/ 2515 w 10661"/>
                  <a:gd name="T109" fmla="*/ 4503 h 10075"/>
                  <a:gd name="T110" fmla="*/ 2325 w 10661"/>
                  <a:gd name="T111" fmla="*/ 5459 h 10075"/>
                  <a:gd name="T112" fmla="*/ 2662 w 10661"/>
                  <a:gd name="T113" fmla="*/ 5234 h 10075"/>
                  <a:gd name="T114" fmla="*/ 2325 w 10661"/>
                  <a:gd name="T115" fmla="*/ 5459 h 10075"/>
                  <a:gd name="T116" fmla="*/ 3607 w 10661"/>
                  <a:gd name="T117" fmla="*/ 5295 h 10075"/>
                  <a:gd name="T118" fmla="*/ 3270 w 10661"/>
                  <a:gd name="T119" fmla="*/ 4950 h 10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61" h="10075">
                    <a:moveTo>
                      <a:pt x="8353" y="4925"/>
                    </a:moveTo>
                    <a:cubicBezTo>
                      <a:pt x="9177" y="4925"/>
                      <a:pt x="9831" y="4847"/>
                      <a:pt x="10252" y="4439"/>
                    </a:cubicBezTo>
                    <a:cubicBezTo>
                      <a:pt x="10528" y="4170"/>
                      <a:pt x="10661" y="3794"/>
                      <a:pt x="10661" y="3289"/>
                    </a:cubicBezTo>
                    <a:cubicBezTo>
                      <a:pt x="10661" y="1475"/>
                      <a:pt x="8904" y="0"/>
                      <a:pt x="6743" y="0"/>
                    </a:cubicBezTo>
                    <a:cubicBezTo>
                      <a:pt x="4581" y="0"/>
                      <a:pt x="2824" y="1475"/>
                      <a:pt x="2824" y="3289"/>
                    </a:cubicBezTo>
                    <a:cubicBezTo>
                      <a:pt x="2824" y="3414"/>
                      <a:pt x="2833" y="3531"/>
                      <a:pt x="2849" y="3641"/>
                    </a:cubicBezTo>
                    <a:cubicBezTo>
                      <a:pt x="2307" y="3610"/>
                      <a:pt x="1739" y="3769"/>
                      <a:pt x="1243" y="4100"/>
                    </a:cubicBezTo>
                    <a:cubicBezTo>
                      <a:pt x="720" y="4450"/>
                      <a:pt x="340" y="4950"/>
                      <a:pt x="173" y="5507"/>
                    </a:cubicBezTo>
                    <a:cubicBezTo>
                      <a:pt x="0" y="6085"/>
                      <a:pt x="74" y="6655"/>
                      <a:pt x="380" y="7114"/>
                    </a:cubicBezTo>
                    <a:cubicBezTo>
                      <a:pt x="559" y="7381"/>
                      <a:pt x="776" y="7540"/>
                      <a:pt x="1025" y="7586"/>
                    </a:cubicBezTo>
                    <a:cubicBezTo>
                      <a:pt x="1078" y="7596"/>
                      <a:pt x="1130" y="7600"/>
                      <a:pt x="1182" y="7600"/>
                    </a:cubicBezTo>
                    <a:cubicBezTo>
                      <a:pt x="1548" y="7600"/>
                      <a:pt x="1920" y="7375"/>
                      <a:pt x="2330" y="7090"/>
                    </a:cubicBezTo>
                    <a:cubicBezTo>
                      <a:pt x="2494" y="7309"/>
                      <a:pt x="2633" y="7534"/>
                      <a:pt x="2737" y="7747"/>
                    </a:cubicBezTo>
                    <a:cubicBezTo>
                      <a:pt x="2808" y="7894"/>
                      <a:pt x="2889" y="8145"/>
                      <a:pt x="2879" y="8512"/>
                    </a:cubicBezTo>
                    <a:lnTo>
                      <a:pt x="2875" y="8607"/>
                    </a:lnTo>
                    <a:cubicBezTo>
                      <a:pt x="2863" y="8905"/>
                      <a:pt x="2846" y="9314"/>
                      <a:pt x="3183" y="9664"/>
                    </a:cubicBezTo>
                    <a:cubicBezTo>
                      <a:pt x="3377" y="9865"/>
                      <a:pt x="3633" y="9964"/>
                      <a:pt x="3903" y="9964"/>
                    </a:cubicBezTo>
                    <a:cubicBezTo>
                      <a:pt x="4194" y="9964"/>
                      <a:pt x="4500" y="9847"/>
                      <a:pt x="4758" y="9617"/>
                    </a:cubicBezTo>
                    <a:cubicBezTo>
                      <a:pt x="4765" y="9610"/>
                      <a:pt x="4774" y="9602"/>
                      <a:pt x="4782" y="9596"/>
                    </a:cubicBezTo>
                    <a:cubicBezTo>
                      <a:pt x="5107" y="9896"/>
                      <a:pt x="5595" y="10075"/>
                      <a:pt x="6145" y="10075"/>
                    </a:cubicBezTo>
                    <a:cubicBezTo>
                      <a:pt x="6248" y="10075"/>
                      <a:pt x="6353" y="10069"/>
                      <a:pt x="6459" y="10056"/>
                    </a:cubicBezTo>
                    <a:cubicBezTo>
                      <a:pt x="7093" y="9980"/>
                      <a:pt x="7722" y="9606"/>
                      <a:pt x="8098" y="9082"/>
                    </a:cubicBezTo>
                    <a:cubicBezTo>
                      <a:pt x="8452" y="8591"/>
                      <a:pt x="8570" y="8005"/>
                      <a:pt x="8443" y="7387"/>
                    </a:cubicBezTo>
                    <a:cubicBezTo>
                      <a:pt x="8259" y="6501"/>
                      <a:pt x="8178" y="5673"/>
                      <a:pt x="8200" y="4923"/>
                    </a:cubicBezTo>
                    <a:cubicBezTo>
                      <a:pt x="8252" y="4925"/>
                      <a:pt x="8303" y="4925"/>
                      <a:pt x="8353" y="4925"/>
                    </a:cubicBezTo>
                    <a:close/>
                    <a:moveTo>
                      <a:pt x="6743" y="560"/>
                    </a:moveTo>
                    <a:cubicBezTo>
                      <a:pt x="8595" y="560"/>
                      <a:pt x="10102" y="1784"/>
                      <a:pt x="10102" y="3289"/>
                    </a:cubicBezTo>
                    <a:cubicBezTo>
                      <a:pt x="10102" y="3635"/>
                      <a:pt x="10023" y="3880"/>
                      <a:pt x="9860" y="4037"/>
                    </a:cubicBezTo>
                    <a:cubicBezTo>
                      <a:pt x="9489" y="4400"/>
                      <a:pt x="8623" y="4377"/>
                      <a:pt x="7618" y="4352"/>
                    </a:cubicBezTo>
                    <a:cubicBezTo>
                      <a:pt x="7337" y="4345"/>
                      <a:pt x="7045" y="4337"/>
                      <a:pt x="6742" y="4337"/>
                    </a:cubicBezTo>
                    <a:cubicBezTo>
                      <a:pt x="6439" y="4337"/>
                      <a:pt x="6148" y="4345"/>
                      <a:pt x="5865" y="4352"/>
                    </a:cubicBezTo>
                    <a:cubicBezTo>
                      <a:pt x="4862" y="4377"/>
                      <a:pt x="3995" y="4400"/>
                      <a:pt x="3623" y="4037"/>
                    </a:cubicBezTo>
                    <a:cubicBezTo>
                      <a:pt x="3460" y="3880"/>
                      <a:pt x="3382" y="3635"/>
                      <a:pt x="3382" y="3289"/>
                    </a:cubicBezTo>
                    <a:cubicBezTo>
                      <a:pt x="3384" y="1784"/>
                      <a:pt x="4892" y="560"/>
                      <a:pt x="6743" y="560"/>
                    </a:cubicBezTo>
                    <a:close/>
                    <a:moveTo>
                      <a:pt x="5592" y="6220"/>
                    </a:moveTo>
                    <a:cubicBezTo>
                      <a:pt x="5550" y="6471"/>
                      <a:pt x="5421" y="6869"/>
                      <a:pt x="5038" y="7334"/>
                    </a:cubicBezTo>
                    <a:cubicBezTo>
                      <a:pt x="5007" y="7372"/>
                      <a:pt x="4974" y="7411"/>
                      <a:pt x="4940" y="7450"/>
                    </a:cubicBezTo>
                    <a:cubicBezTo>
                      <a:pt x="4921" y="7471"/>
                      <a:pt x="4904" y="7494"/>
                      <a:pt x="4885" y="7516"/>
                    </a:cubicBezTo>
                    <a:cubicBezTo>
                      <a:pt x="4842" y="7458"/>
                      <a:pt x="4794" y="7404"/>
                      <a:pt x="4743" y="7350"/>
                    </a:cubicBezTo>
                    <a:cubicBezTo>
                      <a:pt x="4352" y="6944"/>
                      <a:pt x="4023" y="6536"/>
                      <a:pt x="3762" y="6136"/>
                    </a:cubicBezTo>
                    <a:cubicBezTo>
                      <a:pt x="4160" y="5866"/>
                      <a:pt x="4470" y="5596"/>
                      <a:pt x="4548" y="5231"/>
                    </a:cubicBezTo>
                    <a:cubicBezTo>
                      <a:pt x="4570" y="5125"/>
                      <a:pt x="4571" y="5017"/>
                      <a:pt x="4552" y="4907"/>
                    </a:cubicBezTo>
                    <a:cubicBezTo>
                      <a:pt x="4877" y="4931"/>
                      <a:pt x="5239" y="4927"/>
                      <a:pt x="5630" y="4919"/>
                    </a:cubicBezTo>
                    <a:cubicBezTo>
                      <a:pt x="5669" y="5380"/>
                      <a:pt x="5655" y="5826"/>
                      <a:pt x="5592" y="6220"/>
                    </a:cubicBezTo>
                    <a:close/>
                    <a:moveTo>
                      <a:pt x="1129" y="7035"/>
                    </a:moveTo>
                    <a:cubicBezTo>
                      <a:pt x="1094" y="7029"/>
                      <a:pt x="985" y="7009"/>
                      <a:pt x="848" y="6801"/>
                    </a:cubicBezTo>
                    <a:cubicBezTo>
                      <a:pt x="635" y="6484"/>
                      <a:pt x="588" y="6081"/>
                      <a:pt x="711" y="5667"/>
                    </a:cubicBezTo>
                    <a:cubicBezTo>
                      <a:pt x="841" y="5233"/>
                      <a:pt x="1141" y="4842"/>
                      <a:pt x="1555" y="4565"/>
                    </a:cubicBezTo>
                    <a:cubicBezTo>
                      <a:pt x="2021" y="4254"/>
                      <a:pt x="2580" y="4131"/>
                      <a:pt x="3065" y="4232"/>
                    </a:cubicBezTo>
                    <a:cubicBezTo>
                      <a:pt x="3114" y="4307"/>
                      <a:pt x="3170" y="4376"/>
                      <a:pt x="3235" y="4438"/>
                    </a:cubicBezTo>
                    <a:cubicBezTo>
                      <a:pt x="3420" y="4618"/>
                      <a:pt x="3650" y="4735"/>
                      <a:pt x="3919" y="4807"/>
                    </a:cubicBezTo>
                    <a:cubicBezTo>
                      <a:pt x="4028" y="4987"/>
                      <a:pt x="4008" y="5082"/>
                      <a:pt x="4000" y="5115"/>
                    </a:cubicBezTo>
                    <a:cubicBezTo>
                      <a:pt x="3948" y="5361"/>
                      <a:pt x="3523" y="5630"/>
                      <a:pt x="3073" y="5915"/>
                    </a:cubicBezTo>
                    <a:cubicBezTo>
                      <a:pt x="2934" y="6002"/>
                      <a:pt x="2789" y="6093"/>
                      <a:pt x="2643" y="6192"/>
                    </a:cubicBezTo>
                    <a:cubicBezTo>
                      <a:pt x="2497" y="6290"/>
                      <a:pt x="2357" y="6389"/>
                      <a:pt x="2223" y="6483"/>
                    </a:cubicBezTo>
                    <a:cubicBezTo>
                      <a:pt x="1786" y="6791"/>
                      <a:pt x="1373" y="7081"/>
                      <a:pt x="1129" y="7035"/>
                    </a:cubicBezTo>
                    <a:close/>
                    <a:moveTo>
                      <a:pt x="4387" y="9201"/>
                    </a:moveTo>
                    <a:cubicBezTo>
                      <a:pt x="4083" y="9472"/>
                      <a:pt x="3749" y="9442"/>
                      <a:pt x="3588" y="9276"/>
                    </a:cubicBezTo>
                    <a:cubicBezTo>
                      <a:pt x="3425" y="9107"/>
                      <a:pt x="3424" y="8921"/>
                      <a:pt x="3437" y="8631"/>
                    </a:cubicBezTo>
                    <a:lnTo>
                      <a:pt x="3440" y="8529"/>
                    </a:lnTo>
                    <a:cubicBezTo>
                      <a:pt x="3454" y="8049"/>
                      <a:pt x="3340" y="7706"/>
                      <a:pt x="3243" y="7505"/>
                    </a:cubicBezTo>
                    <a:cubicBezTo>
                      <a:pt x="3124" y="7260"/>
                      <a:pt x="2973" y="7014"/>
                      <a:pt x="2791" y="6770"/>
                    </a:cubicBezTo>
                    <a:cubicBezTo>
                      <a:pt x="2845" y="6732"/>
                      <a:pt x="2899" y="6696"/>
                      <a:pt x="2954" y="6659"/>
                    </a:cubicBezTo>
                    <a:cubicBezTo>
                      <a:pt x="3069" y="6582"/>
                      <a:pt x="3182" y="6510"/>
                      <a:pt x="3292" y="6440"/>
                    </a:cubicBezTo>
                    <a:cubicBezTo>
                      <a:pt x="3571" y="6870"/>
                      <a:pt x="3923" y="7305"/>
                      <a:pt x="4339" y="7737"/>
                    </a:cubicBezTo>
                    <a:cubicBezTo>
                      <a:pt x="4419" y="7821"/>
                      <a:pt x="4485" y="7910"/>
                      <a:pt x="4537" y="8004"/>
                    </a:cubicBezTo>
                    <a:cubicBezTo>
                      <a:pt x="4398" y="8260"/>
                      <a:pt x="4318" y="8561"/>
                      <a:pt x="4394" y="8929"/>
                    </a:cubicBezTo>
                    <a:cubicBezTo>
                      <a:pt x="4408" y="8997"/>
                      <a:pt x="4429" y="9065"/>
                      <a:pt x="4454" y="9129"/>
                    </a:cubicBezTo>
                    <a:cubicBezTo>
                      <a:pt x="4433" y="9155"/>
                      <a:pt x="4410" y="9180"/>
                      <a:pt x="4387" y="9201"/>
                    </a:cubicBezTo>
                    <a:close/>
                    <a:moveTo>
                      <a:pt x="7895" y="7501"/>
                    </a:moveTo>
                    <a:cubicBezTo>
                      <a:pt x="7990" y="7961"/>
                      <a:pt x="7904" y="8395"/>
                      <a:pt x="7644" y="8756"/>
                    </a:cubicBezTo>
                    <a:cubicBezTo>
                      <a:pt x="7357" y="9156"/>
                      <a:pt x="6877" y="9442"/>
                      <a:pt x="6393" y="9500"/>
                    </a:cubicBezTo>
                    <a:cubicBezTo>
                      <a:pt x="5594" y="9596"/>
                      <a:pt x="5029" y="9227"/>
                      <a:pt x="4944" y="8815"/>
                    </a:cubicBezTo>
                    <a:cubicBezTo>
                      <a:pt x="4860" y="8412"/>
                      <a:pt x="5097" y="8134"/>
                      <a:pt x="5370" y="7811"/>
                    </a:cubicBezTo>
                    <a:cubicBezTo>
                      <a:pt x="5405" y="7770"/>
                      <a:pt x="5439" y="7730"/>
                      <a:pt x="5473" y="7690"/>
                    </a:cubicBezTo>
                    <a:cubicBezTo>
                      <a:pt x="5935" y="7127"/>
                      <a:pt x="6094" y="6630"/>
                      <a:pt x="6147" y="6310"/>
                    </a:cubicBezTo>
                    <a:cubicBezTo>
                      <a:pt x="6218" y="5875"/>
                      <a:pt x="6233" y="5404"/>
                      <a:pt x="6194" y="4906"/>
                    </a:cubicBezTo>
                    <a:cubicBezTo>
                      <a:pt x="6662" y="4899"/>
                      <a:pt x="7153" y="4901"/>
                      <a:pt x="7608" y="4912"/>
                    </a:cubicBezTo>
                    <a:cubicBezTo>
                      <a:pt x="7620" y="4912"/>
                      <a:pt x="7632" y="4912"/>
                      <a:pt x="7644" y="4914"/>
                    </a:cubicBezTo>
                    <a:cubicBezTo>
                      <a:pt x="7618" y="5706"/>
                      <a:pt x="7704" y="6575"/>
                      <a:pt x="7895" y="7501"/>
                    </a:cubicBezTo>
                    <a:close/>
                    <a:moveTo>
                      <a:pt x="8493" y="2309"/>
                    </a:moveTo>
                    <a:close/>
                    <a:moveTo>
                      <a:pt x="8143" y="2309"/>
                    </a:moveTo>
                    <a:cubicBezTo>
                      <a:pt x="8143" y="2502"/>
                      <a:pt x="8299" y="2658"/>
                      <a:pt x="8493" y="2658"/>
                    </a:cubicBezTo>
                    <a:cubicBezTo>
                      <a:pt x="8686" y="2658"/>
                      <a:pt x="8843" y="2502"/>
                      <a:pt x="8843" y="2309"/>
                    </a:cubicBezTo>
                    <a:cubicBezTo>
                      <a:pt x="8843" y="2115"/>
                      <a:pt x="8686" y="1959"/>
                      <a:pt x="8493" y="1959"/>
                    </a:cubicBezTo>
                    <a:cubicBezTo>
                      <a:pt x="8299" y="1959"/>
                      <a:pt x="8143" y="2115"/>
                      <a:pt x="8143" y="2309"/>
                    </a:cubicBezTo>
                    <a:close/>
                    <a:moveTo>
                      <a:pt x="7653" y="3149"/>
                    </a:moveTo>
                    <a:close/>
                    <a:moveTo>
                      <a:pt x="7303" y="3149"/>
                    </a:moveTo>
                    <a:cubicBezTo>
                      <a:pt x="7303" y="3342"/>
                      <a:pt x="7459" y="3498"/>
                      <a:pt x="7653" y="3498"/>
                    </a:cubicBezTo>
                    <a:cubicBezTo>
                      <a:pt x="7846" y="3498"/>
                      <a:pt x="8003" y="3342"/>
                      <a:pt x="8003" y="3149"/>
                    </a:cubicBezTo>
                    <a:cubicBezTo>
                      <a:pt x="8003" y="2955"/>
                      <a:pt x="7846" y="2799"/>
                      <a:pt x="7653" y="2799"/>
                    </a:cubicBezTo>
                    <a:cubicBezTo>
                      <a:pt x="7459" y="2799"/>
                      <a:pt x="7303" y="2955"/>
                      <a:pt x="7303" y="3149"/>
                    </a:cubicBezTo>
                    <a:close/>
                    <a:moveTo>
                      <a:pt x="8913" y="3289"/>
                    </a:moveTo>
                    <a:close/>
                    <a:moveTo>
                      <a:pt x="8563" y="3289"/>
                    </a:moveTo>
                    <a:cubicBezTo>
                      <a:pt x="8563" y="3482"/>
                      <a:pt x="8719" y="3638"/>
                      <a:pt x="8913" y="3638"/>
                    </a:cubicBezTo>
                    <a:cubicBezTo>
                      <a:pt x="9106" y="3638"/>
                      <a:pt x="9263" y="3482"/>
                      <a:pt x="9263" y="3289"/>
                    </a:cubicBezTo>
                    <a:cubicBezTo>
                      <a:pt x="9263" y="3095"/>
                      <a:pt x="9106" y="2939"/>
                      <a:pt x="8913" y="2939"/>
                    </a:cubicBezTo>
                    <a:cubicBezTo>
                      <a:pt x="8719" y="2939"/>
                      <a:pt x="8563" y="3095"/>
                      <a:pt x="8563" y="3289"/>
                    </a:cubicBezTo>
                    <a:close/>
                    <a:moveTo>
                      <a:pt x="7354" y="7207"/>
                    </a:moveTo>
                    <a:cubicBezTo>
                      <a:pt x="7238" y="7207"/>
                      <a:pt x="7144" y="7301"/>
                      <a:pt x="7144" y="7416"/>
                    </a:cubicBezTo>
                    <a:cubicBezTo>
                      <a:pt x="7144" y="7452"/>
                      <a:pt x="7129" y="8302"/>
                      <a:pt x="6380" y="8624"/>
                    </a:cubicBezTo>
                    <a:cubicBezTo>
                      <a:pt x="6274" y="8670"/>
                      <a:pt x="6224" y="8792"/>
                      <a:pt x="6270" y="8900"/>
                    </a:cubicBezTo>
                    <a:cubicBezTo>
                      <a:pt x="6304" y="8980"/>
                      <a:pt x="6382" y="9027"/>
                      <a:pt x="6463" y="9027"/>
                    </a:cubicBezTo>
                    <a:cubicBezTo>
                      <a:pt x="6490" y="9027"/>
                      <a:pt x="6518" y="9022"/>
                      <a:pt x="6545" y="9010"/>
                    </a:cubicBezTo>
                    <a:cubicBezTo>
                      <a:pt x="7552" y="8579"/>
                      <a:pt x="7563" y="7465"/>
                      <a:pt x="7563" y="7417"/>
                    </a:cubicBezTo>
                    <a:cubicBezTo>
                      <a:pt x="7564" y="7301"/>
                      <a:pt x="7470" y="7207"/>
                      <a:pt x="7354" y="7207"/>
                    </a:cubicBezTo>
                    <a:close/>
                    <a:moveTo>
                      <a:pt x="2459" y="4784"/>
                    </a:moveTo>
                    <a:cubicBezTo>
                      <a:pt x="2522" y="4877"/>
                      <a:pt x="2647" y="4902"/>
                      <a:pt x="2740" y="4840"/>
                    </a:cubicBezTo>
                    <a:cubicBezTo>
                      <a:pt x="2833" y="4777"/>
                      <a:pt x="2858" y="4652"/>
                      <a:pt x="2796" y="4559"/>
                    </a:cubicBezTo>
                    <a:cubicBezTo>
                      <a:pt x="2734" y="4466"/>
                      <a:pt x="2608" y="4441"/>
                      <a:pt x="2515" y="4503"/>
                    </a:cubicBezTo>
                    <a:cubicBezTo>
                      <a:pt x="2422" y="4565"/>
                      <a:pt x="2397" y="4691"/>
                      <a:pt x="2459" y="4784"/>
                    </a:cubicBezTo>
                    <a:close/>
                    <a:moveTo>
                      <a:pt x="2325" y="5459"/>
                    </a:moveTo>
                    <a:cubicBezTo>
                      <a:pt x="2387" y="5552"/>
                      <a:pt x="2513" y="5577"/>
                      <a:pt x="2606" y="5515"/>
                    </a:cubicBezTo>
                    <a:cubicBezTo>
                      <a:pt x="2699" y="5452"/>
                      <a:pt x="2724" y="5327"/>
                      <a:pt x="2662" y="5234"/>
                    </a:cubicBezTo>
                    <a:cubicBezTo>
                      <a:pt x="2600" y="5141"/>
                      <a:pt x="2474" y="5116"/>
                      <a:pt x="2381" y="5178"/>
                    </a:cubicBezTo>
                    <a:cubicBezTo>
                      <a:pt x="2288" y="5240"/>
                      <a:pt x="2263" y="5366"/>
                      <a:pt x="2325" y="5459"/>
                    </a:cubicBezTo>
                    <a:close/>
                    <a:moveTo>
                      <a:pt x="3266" y="5291"/>
                    </a:moveTo>
                    <a:cubicBezTo>
                      <a:pt x="3359" y="5387"/>
                      <a:pt x="3512" y="5388"/>
                      <a:pt x="3607" y="5295"/>
                    </a:cubicBezTo>
                    <a:cubicBezTo>
                      <a:pt x="3703" y="5202"/>
                      <a:pt x="3704" y="5049"/>
                      <a:pt x="3611" y="4954"/>
                    </a:cubicBezTo>
                    <a:cubicBezTo>
                      <a:pt x="3518" y="4859"/>
                      <a:pt x="3365" y="4857"/>
                      <a:pt x="3270" y="4950"/>
                    </a:cubicBezTo>
                    <a:cubicBezTo>
                      <a:pt x="3175" y="5043"/>
                      <a:pt x="3173" y="5196"/>
                      <a:pt x="3266" y="52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8490083" y="4647646"/>
              <a:ext cx="444222" cy="444220"/>
              <a:chOff x="8214005" y="566322"/>
              <a:chExt cx="444222" cy="444220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8214005" y="566322"/>
                <a:ext cx="444222" cy="444220"/>
              </a:xfrm>
              <a:prstGeom prst="ellipse">
                <a:avLst/>
              </a:pr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outerShdw blurRad="254000" dist="127000" algn="ctr" rotWithShape="0">
                  <a:schemeClr val="accent5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任意多边形 14"/>
              <p:cNvSpPr/>
              <p:nvPr/>
            </p:nvSpPr>
            <p:spPr bwMode="auto">
              <a:xfrm>
                <a:off x="8333335" y="700838"/>
                <a:ext cx="205561" cy="175188"/>
              </a:xfrm>
              <a:custGeom>
                <a:avLst/>
                <a:gdLst>
                  <a:gd name="T0" fmla="*/ 10515 w 10757"/>
                  <a:gd name="T1" fmla="*/ 3202 h 9169"/>
                  <a:gd name="T2" fmla="*/ 8062 w 10757"/>
                  <a:gd name="T3" fmla="*/ 1349 h 9169"/>
                  <a:gd name="T4" fmla="*/ 6987 w 10757"/>
                  <a:gd name="T5" fmla="*/ 408 h 9169"/>
                  <a:gd name="T6" fmla="*/ 3477 w 10757"/>
                  <a:gd name="T7" fmla="*/ 574 h 9169"/>
                  <a:gd name="T8" fmla="*/ 241 w 10757"/>
                  <a:gd name="T9" fmla="*/ 3202 h 9169"/>
                  <a:gd name="T10" fmla="*/ 4 w 10757"/>
                  <a:gd name="T11" fmla="*/ 3455 h 9169"/>
                  <a:gd name="T12" fmla="*/ 2981 w 10757"/>
                  <a:gd name="T13" fmla="*/ 8537 h 9169"/>
                  <a:gd name="T14" fmla="*/ 7142 w 10757"/>
                  <a:gd name="T15" fmla="*/ 9169 h 9169"/>
                  <a:gd name="T16" fmla="*/ 7774 w 10757"/>
                  <a:gd name="T17" fmla="*/ 7942 h 9169"/>
                  <a:gd name="T18" fmla="*/ 10689 w 10757"/>
                  <a:gd name="T19" fmla="*/ 3277 h 9169"/>
                  <a:gd name="T20" fmla="*/ 8064 w 10757"/>
                  <a:gd name="T21" fmla="*/ 2563 h 9169"/>
                  <a:gd name="T22" fmla="*/ 7206 w 10757"/>
                  <a:gd name="T23" fmla="*/ 3202 h 9169"/>
                  <a:gd name="T24" fmla="*/ 3482 w 10757"/>
                  <a:gd name="T25" fmla="*/ 2563 h 9169"/>
                  <a:gd name="T26" fmla="*/ 2625 w 10757"/>
                  <a:gd name="T27" fmla="*/ 3202 h 9169"/>
                  <a:gd name="T28" fmla="*/ 3482 w 10757"/>
                  <a:gd name="T29" fmla="*/ 2085 h 9169"/>
                  <a:gd name="T30" fmla="*/ 1863 w 10757"/>
                  <a:gd name="T31" fmla="*/ 3202 h 9169"/>
                  <a:gd name="T32" fmla="*/ 5100 w 10757"/>
                  <a:gd name="T33" fmla="*/ 3202 h 9169"/>
                  <a:gd name="T34" fmla="*/ 9681 w 10757"/>
                  <a:gd name="T35" fmla="*/ 3202 h 9169"/>
                  <a:gd name="T36" fmla="*/ 8064 w 10757"/>
                  <a:gd name="T37" fmla="*/ 2085 h 9169"/>
                  <a:gd name="T38" fmla="*/ 6445 w 10757"/>
                  <a:gd name="T39" fmla="*/ 3202 h 9169"/>
                  <a:gd name="T40" fmla="*/ 9681 w 10757"/>
                  <a:gd name="T41" fmla="*/ 3202 h 9169"/>
                  <a:gd name="T42" fmla="*/ 5629 w 10757"/>
                  <a:gd name="T43" fmla="*/ 1535 h 9169"/>
                  <a:gd name="T44" fmla="*/ 6727 w 10757"/>
                  <a:gd name="T45" fmla="*/ 1828 h 9169"/>
                  <a:gd name="T46" fmla="*/ 6774 w 10757"/>
                  <a:gd name="T47" fmla="*/ 834 h 9169"/>
                  <a:gd name="T48" fmla="*/ 7130 w 10757"/>
                  <a:gd name="T49" fmla="*/ 1568 h 9169"/>
                  <a:gd name="T50" fmla="*/ 5259 w 10757"/>
                  <a:gd name="T51" fmla="*/ 1189 h 9169"/>
                  <a:gd name="T52" fmla="*/ 6774 w 10757"/>
                  <a:gd name="T53" fmla="*/ 834 h 9169"/>
                  <a:gd name="T54" fmla="*/ 5886 w 10757"/>
                  <a:gd name="T55" fmla="*/ 3201 h 9169"/>
                  <a:gd name="T56" fmla="*/ 3482 w 10757"/>
                  <a:gd name="T57" fmla="*/ 1349 h 9169"/>
                  <a:gd name="T58" fmla="*/ 1070 w 10757"/>
                  <a:gd name="T59" fmla="*/ 3202 h 9169"/>
                  <a:gd name="T60" fmla="*/ 7144 w 10757"/>
                  <a:gd name="T61" fmla="*/ 8692 h 9169"/>
                  <a:gd name="T62" fmla="*/ 3460 w 10757"/>
                  <a:gd name="T63" fmla="*/ 8537 h 9169"/>
                  <a:gd name="T64" fmla="*/ 7299 w 10757"/>
                  <a:gd name="T65" fmla="*/ 8063 h 9169"/>
                  <a:gd name="T66" fmla="*/ 7144 w 10757"/>
                  <a:gd name="T67" fmla="*/ 8692 h 9169"/>
                  <a:gd name="T68" fmla="*/ 7419 w 10757"/>
                  <a:gd name="T69" fmla="*/ 7585 h 9169"/>
                  <a:gd name="T70" fmla="*/ 3321 w 10757"/>
                  <a:gd name="T71" fmla="*/ 7575 h 9169"/>
                  <a:gd name="T72" fmla="*/ 10256 w 10757"/>
                  <a:gd name="T73" fmla="*/ 3680 h 9169"/>
                  <a:gd name="T74" fmla="*/ 3417 w 10757"/>
                  <a:gd name="T75" fmla="*/ 6728 h 9169"/>
                  <a:gd name="T76" fmla="*/ 3749 w 10757"/>
                  <a:gd name="T77" fmla="*/ 6662 h 9169"/>
                  <a:gd name="T78" fmla="*/ 2407 w 10757"/>
                  <a:gd name="T79" fmla="*/ 4522 h 9169"/>
                  <a:gd name="T80" fmla="*/ 1947 w 10757"/>
                  <a:gd name="T81" fmla="*/ 4648 h 9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757" h="9169">
                    <a:moveTo>
                      <a:pt x="10689" y="3277"/>
                    </a:moveTo>
                    <a:cubicBezTo>
                      <a:pt x="10644" y="3229"/>
                      <a:pt x="10581" y="3202"/>
                      <a:pt x="10515" y="3202"/>
                    </a:cubicBezTo>
                    <a:lnTo>
                      <a:pt x="10162" y="3202"/>
                    </a:lnTo>
                    <a:cubicBezTo>
                      <a:pt x="10031" y="2162"/>
                      <a:pt x="9135" y="1349"/>
                      <a:pt x="8062" y="1349"/>
                    </a:cubicBezTo>
                    <a:cubicBezTo>
                      <a:pt x="8019" y="1349"/>
                      <a:pt x="7975" y="1350"/>
                      <a:pt x="7931" y="1353"/>
                    </a:cubicBezTo>
                    <a:cubicBezTo>
                      <a:pt x="7729" y="945"/>
                      <a:pt x="7396" y="613"/>
                      <a:pt x="6987" y="408"/>
                    </a:cubicBezTo>
                    <a:cubicBezTo>
                      <a:pt x="6172" y="0"/>
                      <a:pt x="5206" y="154"/>
                      <a:pt x="4560" y="785"/>
                    </a:cubicBezTo>
                    <a:cubicBezTo>
                      <a:pt x="4225" y="649"/>
                      <a:pt x="3860" y="574"/>
                      <a:pt x="3477" y="574"/>
                    </a:cubicBezTo>
                    <a:cubicBezTo>
                      <a:pt x="1979" y="574"/>
                      <a:pt x="730" y="1733"/>
                      <a:pt x="589" y="3202"/>
                    </a:cubicBezTo>
                    <a:lnTo>
                      <a:pt x="241" y="3202"/>
                    </a:lnTo>
                    <a:cubicBezTo>
                      <a:pt x="175" y="3202"/>
                      <a:pt x="112" y="3229"/>
                      <a:pt x="67" y="3277"/>
                    </a:cubicBezTo>
                    <a:cubicBezTo>
                      <a:pt x="22" y="3325"/>
                      <a:pt x="0" y="3389"/>
                      <a:pt x="4" y="3455"/>
                    </a:cubicBezTo>
                    <a:cubicBezTo>
                      <a:pt x="122" y="5380"/>
                      <a:pt x="1259" y="7085"/>
                      <a:pt x="2981" y="7942"/>
                    </a:cubicBezTo>
                    <a:lnTo>
                      <a:pt x="2981" y="8537"/>
                    </a:lnTo>
                    <a:cubicBezTo>
                      <a:pt x="2981" y="8885"/>
                      <a:pt x="3265" y="9169"/>
                      <a:pt x="3614" y="9169"/>
                    </a:cubicBezTo>
                    <a:lnTo>
                      <a:pt x="7142" y="9169"/>
                    </a:lnTo>
                    <a:cubicBezTo>
                      <a:pt x="7491" y="9169"/>
                      <a:pt x="7775" y="8885"/>
                      <a:pt x="7774" y="8537"/>
                    </a:cubicBezTo>
                    <a:lnTo>
                      <a:pt x="7774" y="7942"/>
                    </a:lnTo>
                    <a:cubicBezTo>
                      <a:pt x="9497" y="7085"/>
                      <a:pt x="10634" y="5379"/>
                      <a:pt x="10752" y="3455"/>
                    </a:cubicBezTo>
                    <a:cubicBezTo>
                      <a:pt x="10757" y="3389"/>
                      <a:pt x="10734" y="3324"/>
                      <a:pt x="10689" y="3277"/>
                    </a:cubicBezTo>
                    <a:close/>
                    <a:moveTo>
                      <a:pt x="7206" y="3202"/>
                    </a:moveTo>
                    <a:cubicBezTo>
                      <a:pt x="7316" y="2833"/>
                      <a:pt x="7661" y="2563"/>
                      <a:pt x="8064" y="2563"/>
                    </a:cubicBezTo>
                    <a:cubicBezTo>
                      <a:pt x="8466" y="2563"/>
                      <a:pt x="8809" y="2834"/>
                      <a:pt x="8920" y="3202"/>
                    </a:cubicBezTo>
                    <a:lnTo>
                      <a:pt x="7206" y="3202"/>
                    </a:lnTo>
                    <a:close/>
                    <a:moveTo>
                      <a:pt x="2625" y="3202"/>
                    </a:moveTo>
                    <a:cubicBezTo>
                      <a:pt x="2736" y="2833"/>
                      <a:pt x="3080" y="2563"/>
                      <a:pt x="3482" y="2563"/>
                    </a:cubicBezTo>
                    <a:cubicBezTo>
                      <a:pt x="3885" y="2563"/>
                      <a:pt x="4227" y="2834"/>
                      <a:pt x="4338" y="3202"/>
                    </a:cubicBezTo>
                    <a:lnTo>
                      <a:pt x="2625" y="3202"/>
                    </a:lnTo>
                    <a:close/>
                    <a:moveTo>
                      <a:pt x="4830" y="3202"/>
                    </a:moveTo>
                    <a:cubicBezTo>
                      <a:pt x="4708" y="2569"/>
                      <a:pt x="4148" y="2085"/>
                      <a:pt x="3482" y="2085"/>
                    </a:cubicBezTo>
                    <a:cubicBezTo>
                      <a:pt x="2816" y="2085"/>
                      <a:pt x="2256" y="2568"/>
                      <a:pt x="2135" y="3202"/>
                    </a:cubicBezTo>
                    <a:lnTo>
                      <a:pt x="1863" y="3202"/>
                    </a:lnTo>
                    <a:cubicBezTo>
                      <a:pt x="1991" y="2423"/>
                      <a:pt x="2672" y="1827"/>
                      <a:pt x="3482" y="1827"/>
                    </a:cubicBezTo>
                    <a:cubicBezTo>
                      <a:pt x="4292" y="1827"/>
                      <a:pt x="4971" y="2424"/>
                      <a:pt x="5100" y="3202"/>
                    </a:cubicBezTo>
                    <a:lnTo>
                      <a:pt x="4830" y="3202"/>
                    </a:lnTo>
                    <a:close/>
                    <a:moveTo>
                      <a:pt x="9681" y="3202"/>
                    </a:moveTo>
                    <a:lnTo>
                      <a:pt x="9411" y="3202"/>
                    </a:lnTo>
                    <a:cubicBezTo>
                      <a:pt x="9290" y="2569"/>
                      <a:pt x="8730" y="2085"/>
                      <a:pt x="8064" y="2085"/>
                    </a:cubicBezTo>
                    <a:cubicBezTo>
                      <a:pt x="7397" y="2085"/>
                      <a:pt x="6837" y="2568"/>
                      <a:pt x="6716" y="3202"/>
                    </a:cubicBezTo>
                    <a:lnTo>
                      <a:pt x="6445" y="3202"/>
                    </a:lnTo>
                    <a:cubicBezTo>
                      <a:pt x="6572" y="2423"/>
                      <a:pt x="7252" y="1827"/>
                      <a:pt x="8062" y="1827"/>
                    </a:cubicBezTo>
                    <a:cubicBezTo>
                      <a:pt x="8872" y="1827"/>
                      <a:pt x="9552" y="2423"/>
                      <a:pt x="9681" y="3202"/>
                    </a:cubicBezTo>
                    <a:close/>
                    <a:moveTo>
                      <a:pt x="6197" y="2469"/>
                    </a:moveTo>
                    <a:cubicBezTo>
                      <a:pt x="6067" y="2121"/>
                      <a:pt x="5874" y="1805"/>
                      <a:pt x="5629" y="1535"/>
                    </a:cubicBezTo>
                    <a:cubicBezTo>
                      <a:pt x="5877" y="1434"/>
                      <a:pt x="6160" y="1443"/>
                      <a:pt x="6406" y="1566"/>
                    </a:cubicBezTo>
                    <a:cubicBezTo>
                      <a:pt x="6534" y="1630"/>
                      <a:pt x="6642" y="1719"/>
                      <a:pt x="6727" y="1828"/>
                    </a:cubicBezTo>
                    <a:cubicBezTo>
                      <a:pt x="6511" y="2004"/>
                      <a:pt x="6331" y="2223"/>
                      <a:pt x="6197" y="2469"/>
                    </a:cubicBezTo>
                    <a:close/>
                    <a:moveTo>
                      <a:pt x="6774" y="834"/>
                    </a:moveTo>
                    <a:cubicBezTo>
                      <a:pt x="7047" y="971"/>
                      <a:pt x="7277" y="1185"/>
                      <a:pt x="7437" y="1444"/>
                    </a:cubicBezTo>
                    <a:cubicBezTo>
                      <a:pt x="7331" y="1478"/>
                      <a:pt x="7229" y="1519"/>
                      <a:pt x="7130" y="1568"/>
                    </a:cubicBezTo>
                    <a:cubicBezTo>
                      <a:pt x="6997" y="1388"/>
                      <a:pt x="6825" y="1241"/>
                      <a:pt x="6622" y="1140"/>
                    </a:cubicBezTo>
                    <a:cubicBezTo>
                      <a:pt x="6185" y="921"/>
                      <a:pt x="5672" y="943"/>
                      <a:pt x="5259" y="1189"/>
                    </a:cubicBezTo>
                    <a:cubicBezTo>
                      <a:pt x="5181" y="1128"/>
                      <a:pt x="5100" y="1071"/>
                      <a:pt x="5016" y="1019"/>
                    </a:cubicBezTo>
                    <a:cubicBezTo>
                      <a:pt x="5511" y="621"/>
                      <a:pt x="6192" y="543"/>
                      <a:pt x="6774" y="834"/>
                    </a:cubicBezTo>
                    <a:close/>
                    <a:moveTo>
                      <a:pt x="3477" y="1053"/>
                    </a:moveTo>
                    <a:cubicBezTo>
                      <a:pt x="4715" y="1053"/>
                      <a:pt x="5747" y="1995"/>
                      <a:pt x="5886" y="3201"/>
                    </a:cubicBezTo>
                    <a:lnTo>
                      <a:pt x="5582" y="3201"/>
                    </a:lnTo>
                    <a:cubicBezTo>
                      <a:pt x="5451" y="2162"/>
                      <a:pt x="4555" y="1349"/>
                      <a:pt x="3482" y="1349"/>
                    </a:cubicBezTo>
                    <a:cubicBezTo>
                      <a:pt x="2410" y="1349"/>
                      <a:pt x="1514" y="2162"/>
                      <a:pt x="1381" y="3202"/>
                    </a:cubicBezTo>
                    <a:lnTo>
                      <a:pt x="1070" y="3202"/>
                    </a:lnTo>
                    <a:cubicBezTo>
                      <a:pt x="1209" y="1995"/>
                      <a:pt x="2240" y="1052"/>
                      <a:pt x="3477" y="1053"/>
                    </a:cubicBezTo>
                    <a:close/>
                    <a:moveTo>
                      <a:pt x="7144" y="8692"/>
                    </a:moveTo>
                    <a:lnTo>
                      <a:pt x="3615" y="8692"/>
                    </a:lnTo>
                    <a:cubicBezTo>
                      <a:pt x="3529" y="8692"/>
                      <a:pt x="3460" y="8622"/>
                      <a:pt x="3460" y="8537"/>
                    </a:cubicBezTo>
                    <a:lnTo>
                      <a:pt x="3460" y="8063"/>
                    </a:lnTo>
                    <a:lnTo>
                      <a:pt x="7299" y="8063"/>
                    </a:lnTo>
                    <a:lnTo>
                      <a:pt x="7299" y="8537"/>
                    </a:lnTo>
                    <a:cubicBezTo>
                      <a:pt x="7299" y="8623"/>
                      <a:pt x="7229" y="8692"/>
                      <a:pt x="7144" y="8692"/>
                    </a:cubicBezTo>
                    <a:close/>
                    <a:moveTo>
                      <a:pt x="7437" y="7575"/>
                    </a:moveTo>
                    <a:cubicBezTo>
                      <a:pt x="7431" y="7578"/>
                      <a:pt x="7425" y="7582"/>
                      <a:pt x="7419" y="7585"/>
                    </a:cubicBezTo>
                    <a:lnTo>
                      <a:pt x="3340" y="7585"/>
                    </a:lnTo>
                    <a:cubicBezTo>
                      <a:pt x="3334" y="7582"/>
                      <a:pt x="3327" y="7578"/>
                      <a:pt x="3321" y="7575"/>
                    </a:cubicBezTo>
                    <a:cubicBezTo>
                      <a:pt x="1757" y="6852"/>
                      <a:pt x="695" y="5374"/>
                      <a:pt x="502" y="3680"/>
                    </a:cubicBezTo>
                    <a:lnTo>
                      <a:pt x="10256" y="3680"/>
                    </a:lnTo>
                    <a:cubicBezTo>
                      <a:pt x="10064" y="5375"/>
                      <a:pt x="9001" y="6852"/>
                      <a:pt x="7437" y="7575"/>
                    </a:cubicBezTo>
                    <a:close/>
                    <a:moveTo>
                      <a:pt x="3417" y="6728"/>
                    </a:moveTo>
                    <a:cubicBezTo>
                      <a:pt x="3459" y="6755"/>
                      <a:pt x="3505" y="6768"/>
                      <a:pt x="3550" y="6768"/>
                    </a:cubicBezTo>
                    <a:cubicBezTo>
                      <a:pt x="3626" y="6768"/>
                      <a:pt x="3702" y="6730"/>
                      <a:pt x="3749" y="6662"/>
                    </a:cubicBezTo>
                    <a:cubicBezTo>
                      <a:pt x="3821" y="6552"/>
                      <a:pt x="3792" y="6404"/>
                      <a:pt x="3682" y="6330"/>
                    </a:cubicBezTo>
                    <a:cubicBezTo>
                      <a:pt x="2746" y="5707"/>
                      <a:pt x="2414" y="4542"/>
                      <a:pt x="2407" y="4522"/>
                    </a:cubicBezTo>
                    <a:cubicBezTo>
                      <a:pt x="2374" y="4394"/>
                      <a:pt x="2242" y="4320"/>
                      <a:pt x="2115" y="4354"/>
                    </a:cubicBezTo>
                    <a:cubicBezTo>
                      <a:pt x="1987" y="4389"/>
                      <a:pt x="1912" y="4520"/>
                      <a:pt x="1947" y="4648"/>
                    </a:cubicBezTo>
                    <a:cubicBezTo>
                      <a:pt x="1962" y="4703"/>
                      <a:pt x="2326" y="6000"/>
                      <a:pt x="3417" y="67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9341378" y="4544635"/>
              <a:ext cx="1768944" cy="1092469"/>
              <a:chOff x="6865770" y="2174922"/>
              <a:chExt cx="1768944" cy="1092469"/>
            </a:xfrm>
          </p:grpSpPr>
          <p:sp>
            <p:nvSpPr>
              <p:cNvPr id="92" name="矩形 91"/>
              <p:cNvSpPr/>
              <p:nvPr/>
            </p:nvSpPr>
            <p:spPr>
              <a:xfrm flipH="1">
                <a:off x="6865770" y="2482561"/>
                <a:ext cx="1768944" cy="78483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Theme color makes PPT more convenient to change.</a:t>
                </a:r>
              </a:p>
            </p:txBody>
          </p:sp>
          <p:sp>
            <p:nvSpPr>
              <p:cNvPr id="93" name="文本框 20"/>
              <p:cNvSpPr txBox="1"/>
              <p:nvPr/>
            </p:nvSpPr>
            <p:spPr>
              <a:xfrm>
                <a:off x="6865770" y="2174922"/>
                <a:ext cx="176894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SzPct val="25000"/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整体情况</a:t>
                </a:r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5211528" y="2521577"/>
              <a:ext cx="1768944" cy="1092469"/>
              <a:chOff x="6865770" y="2174922"/>
              <a:chExt cx="1768944" cy="1092469"/>
            </a:xfrm>
          </p:grpSpPr>
          <p:sp>
            <p:nvSpPr>
              <p:cNvPr id="90" name="矩形 89"/>
              <p:cNvSpPr/>
              <p:nvPr/>
            </p:nvSpPr>
            <p:spPr>
              <a:xfrm flipH="1">
                <a:off x="6865770" y="2482561"/>
                <a:ext cx="1768944" cy="78483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Theme color makes PPT more convenient to change.</a:t>
                </a:r>
              </a:p>
            </p:txBody>
          </p:sp>
          <p:sp>
            <p:nvSpPr>
              <p:cNvPr id="91" name="文本框 18"/>
              <p:cNvSpPr txBox="1"/>
              <p:nvPr/>
            </p:nvSpPr>
            <p:spPr>
              <a:xfrm>
                <a:off x="6865770" y="2174922"/>
                <a:ext cx="176894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ct val="25000"/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整体情况</a:t>
                </a:r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 flipH="1">
              <a:off x="1056145" y="4544635"/>
              <a:ext cx="1768944" cy="1092469"/>
              <a:chOff x="6865770" y="2174922"/>
              <a:chExt cx="1768944" cy="1092469"/>
            </a:xfrm>
          </p:grpSpPr>
          <p:sp>
            <p:nvSpPr>
              <p:cNvPr id="88" name="矩形 87"/>
              <p:cNvSpPr/>
              <p:nvPr/>
            </p:nvSpPr>
            <p:spPr>
              <a:xfrm flipH="1">
                <a:off x="6865770" y="2482561"/>
                <a:ext cx="1768944" cy="78483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Theme color makes PPT more convenient to change.</a:t>
                </a:r>
              </a:p>
            </p:txBody>
          </p:sp>
          <p:sp>
            <p:nvSpPr>
              <p:cNvPr id="89" name="文本框 16"/>
              <p:cNvSpPr txBox="1"/>
              <p:nvPr/>
            </p:nvSpPr>
            <p:spPr>
              <a:xfrm>
                <a:off x="6865770" y="2174922"/>
                <a:ext cx="176894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buSzPct val="25000"/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整体情况</a:t>
                </a:r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10761061" y="0"/>
              <a:ext cx="268888" cy="1392388"/>
              <a:chOff x="10761061" y="0"/>
              <a:chExt cx="268888" cy="1392388"/>
            </a:xfrm>
          </p:grpSpPr>
          <p:sp>
            <p:nvSpPr>
              <p:cNvPr id="86" name="椭圆 85"/>
              <p:cNvSpPr/>
              <p:nvPr/>
            </p:nvSpPr>
            <p:spPr>
              <a:xfrm>
                <a:off x="10761061" y="1123500"/>
                <a:ext cx="268888" cy="268888"/>
              </a:xfrm>
              <a:prstGeom prst="ellipse">
                <a:avLst/>
              </a:prstGeom>
              <a:solidFill>
                <a:schemeClr val="tx1">
                  <a:alpha val="15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87" name="直接连接符 86"/>
              <p:cNvCxnSpPr/>
              <p:nvPr/>
            </p:nvCxnSpPr>
            <p:spPr>
              <a:xfrm>
                <a:off x="10895505" y="0"/>
                <a:ext cx="0" cy="102870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25000"/>
                    <a:lumOff val="75000"/>
                    <a:alpha val="50000"/>
                  </a:schemeClr>
                </a:solidFill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00" name="组合 99"/>
          <p:cNvGrpSpPr/>
          <p:nvPr/>
        </p:nvGrpSpPr>
        <p:grpSpPr>
          <a:xfrm>
            <a:off x="413405" y="402455"/>
            <a:ext cx="3364428" cy="645843"/>
            <a:chOff x="589472" y="390880"/>
            <a:chExt cx="3364428" cy="645843"/>
          </a:xfrm>
        </p:grpSpPr>
        <p:sp>
          <p:nvSpPr>
            <p:cNvPr id="101" name="işlîḓè"/>
            <p:cNvSpPr/>
            <p:nvPr/>
          </p:nvSpPr>
          <p:spPr bwMode="auto">
            <a:xfrm>
              <a:off x="589472" y="471610"/>
              <a:ext cx="3364428" cy="484381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850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              经营情况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102" name="iṣ1ïḑê"/>
            <p:cNvSpPr/>
            <p:nvPr/>
          </p:nvSpPr>
          <p:spPr bwMode="auto">
            <a:xfrm>
              <a:off x="775243" y="390880"/>
              <a:ext cx="645841" cy="645843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Section Header Here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19634" y="1607238"/>
            <a:ext cx="1787728" cy="155436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cs typeface="+mn-ea"/>
                <a:sym typeface="+mn-lt"/>
              </a:rPr>
              <a:t>/01</a:t>
            </a:r>
            <a:endParaRPr lang="zh-CN" altLang="en-US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762" y="0"/>
            <a:ext cx="12193524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64104" y="2383647"/>
            <a:ext cx="2557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i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PART  02</a:t>
            </a:r>
            <a:endParaRPr lang="zh-CN" altLang="en-US" sz="4400" i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64104" y="3273783"/>
            <a:ext cx="561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i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管理情况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64104" y="4127798"/>
            <a:ext cx="561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i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The Management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27251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60400" y="1130300"/>
            <a:ext cx="10858500" cy="4773855"/>
            <a:chOff x="660400" y="1130300"/>
            <a:chExt cx="10858500" cy="4773855"/>
          </a:xfrm>
        </p:grpSpPr>
        <p:sp>
          <p:nvSpPr>
            <p:cNvPr id="27" name="iṣlídê"/>
            <p:cNvSpPr/>
            <p:nvPr/>
          </p:nvSpPr>
          <p:spPr>
            <a:xfrm>
              <a:off x="660400" y="2264989"/>
              <a:ext cx="10858500" cy="200417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ïsḷïḑê"/>
            <p:cNvGrpSpPr/>
            <p:nvPr/>
          </p:nvGrpSpPr>
          <p:grpSpPr>
            <a:xfrm>
              <a:off x="3459163" y="1130300"/>
              <a:ext cx="5273675" cy="940201"/>
              <a:chOff x="660400" y="1130300"/>
              <a:chExt cx="10858500" cy="940201"/>
            </a:xfrm>
          </p:grpSpPr>
          <p:sp>
            <p:nvSpPr>
              <p:cNvPr id="43" name="ïśľídé"/>
              <p:cNvSpPr txBox="1"/>
              <p:nvPr/>
            </p:nvSpPr>
            <p:spPr>
              <a:xfrm>
                <a:off x="660400" y="1130300"/>
                <a:ext cx="10858500" cy="5125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ct val="25000"/>
                </a:pPr>
                <a:r>
                  <a:rPr lang="zh-CN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管理情况</a:t>
                </a:r>
                <a:endParaRPr lang="id-ID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iṩľiḑé"/>
              <p:cNvSpPr txBox="1"/>
              <p:nvPr/>
            </p:nvSpPr>
            <p:spPr>
              <a:xfrm>
                <a:off x="660400" y="1642840"/>
                <a:ext cx="10858500" cy="4276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text……</a:t>
                </a:r>
              </a:p>
            </p:txBody>
          </p:sp>
        </p:grpSp>
        <p:sp>
          <p:nvSpPr>
            <p:cNvPr id="29" name="íśļîḑê"/>
            <p:cNvSpPr/>
            <p:nvPr/>
          </p:nvSpPr>
          <p:spPr>
            <a:xfrm>
              <a:off x="2222500" y="2921342"/>
              <a:ext cx="800100" cy="691465"/>
            </a:xfrm>
            <a:custGeom>
              <a:avLst/>
              <a:gdLst>
                <a:gd name="T0" fmla="*/ 7739 w 8238"/>
                <a:gd name="T1" fmla="*/ 6384 h 7120"/>
                <a:gd name="T2" fmla="*/ 5315 w 8238"/>
                <a:gd name="T3" fmla="*/ 6384 h 7120"/>
                <a:gd name="T4" fmla="*/ 6443 w 8238"/>
                <a:gd name="T5" fmla="*/ 5310 h 7120"/>
                <a:gd name="T6" fmla="*/ 6674 w 8238"/>
                <a:gd name="T7" fmla="*/ 5334 h 7120"/>
                <a:gd name="T8" fmla="*/ 7638 w 8238"/>
                <a:gd name="T9" fmla="*/ 4926 h 7120"/>
                <a:gd name="T10" fmla="*/ 7866 w 8238"/>
                <a:gd name="T11" fmla="*/ 3608 h 7120"/>
                <a:gd name="T12" fmla="*/ 6876 w 8238"/>
                <a:gd name="T13" fmla="*/ 3394 h 7120"/>
                <a:gd name="T14" fmla="*/ 6876 w 8238"/>
                <a:gd name="T15" fmla="*/ 3115 h 7120"/>
                <a:gd name="T16" fmla="*/ 6613 w 8238"/>
                <a:gd name="T17" fmla="*/ 2869 h 7120"/>
                <a:gd name="T18" fmla="*/ 1284 w 8238"/>
                <a:gd name="T19" fmla="*/ 2869 h 7120"/>
                <a:gd name="T20" fmla="*/ 1020 w 8238"/>
                <a:gd name="T21" fmla="*/ 3115 h 7120"/>
                <a:gd name="T22" fmla="*/ 1020 w 8238"/>
                <a:gd name="T23" fmla="*/ 3496 h 7120"/>
                <a:gd name="T24" fmla="*/ 2584 w 8238"/>
                <a:gd name="T25" fmla="*/ 6384 h 7120"/>
                <a:gd name="T26" fmla="*/ 175 w 8238"/>
                <a:gd name="T27" fmla="*/ 6384 h 7120"/>
                <a:gd name="T28" fmla="*/ 25 w 8238"/>
                <a:gd name="T29" fmla="*/ 6630 h 7120"/>
                <a:gd name="T30" fmla="*/ 1066 w 8238"/>
                <a:gd name="T31" fmla="*/ 7120 h 7120"/>
                <a:gd name="T32" fmla="*/ 6846 w 8238"/>
                <a:gd name="T33" fmla="*/ 7120 h 7120"/>
                <a:gd name="T34" fmla="*/ 7875 w 8238"/>
                <a:gd name="T35" fmla="*/ 6570 h 7120"/>
                <a:gd name="T36" fmla="*/ 7739 w 8238"/>
                <a:gd name="T37" fmla="*/ 6384 h 7120"/>
                <a:gd name="T38" fmla="*/ 7654 w 8238"/>
                <a:gd name="T39" fmla="*/ 3783 h 7120"/>
                <a:gd name="T40" fmla="*/ 7440 w 8238"/>
                <a:gd name="T41" fmla="*/ 4736 h 7120"/>
                <a:gd name="T42" fmla="*/ 6564 w 8238"/>
                <a:gd name="T43" fmla="*/ 5054 h 7120"/>
                <a:gd name="T44" fmla="*/ 6864 w 8238"/>
                <a:gd name="T45" fmla="*/ 3686 h 7120"/>
                <a:gd name="T46" fmla="*/ 7654 w 8238"/>
                <a:gd name="T47" fmla="*/ 3783 h 7120"/>
                <a:gd name="T48" fmla="*/ 1294 w 8238"/>
                <a:gd name="T49" fmla="*/ 3143 h 7120"/>
                <a:gd name="T50" fmla="*/ 6603 w 8238"/>
                <a:gd name="T51" fmla="*/ 3143 h 7120"/>
                <a:gd name="T52" fmla="*/ 6598 w 8238"/>
                <a:gd name="T53" fmla="*/ 3574 h 7120"/>
                <a:gd name="T54" fmla="*/ 1298 w 8238"/>
                <a:gd name="T55" fmla="*/ 3574 h 7120"/>
                <a:gd name="T56" fmla="*/ 1294 w 8238"/>
                <a:gd name="T57" fmla="*/ 3143 h 7120"/>
                <a:gd name="T58" fmla="*/ 1314 w 8238"/>
                <a:gd name="T59" fmla="*/ 3803 h 7120"/>
                <a:gd name="T60" fmla="*/ 6583 w 8238"/>
                <a:gd name="T61" fmla="*/ 3803 h 7120"/>
                <a:gd name="T62" fmla="*/ 4655 w 8238"/>
                <a:gd name="T63" fmla="*/ 6309 h 7120"/>
                <a:gd name="T64" fmla="*/ 3949 w 8238"/>
                <a:gd name="T65" fmla="*/ 6339 h 7120"/>
                <a:gd name="T66" fmla="*/ 3250 w 8238"/>
                <a:gd name="T67" fmla="*/ 6310 h 7120"/>
                <a:gd name="T68" fmla="*/ 1314 w 8238"/>
                <a:gd name="T69" fmla="*/ 3803 h 7120"/>
                <a:gd name="T70" fmla="*/ 6844 w 8238"/>
                <a:gd name="T71" fmla="*/ 6894 h 7120"/>
                <a:gd name="T72" fmla="*/ 1071 w 8238"/>
                <a:gd name="T73" fmla="*/ 6894 h 7120"/>
                <a:gd name="T74" fmla="*/ 275 w 8238"/>
                <a:gd name="T75" fmla="*/ 6613 h 7120"/>
                <a:gd name="T76" fmla="*/ 7584 w 8238"/>
                <a:gd name="T77" fmla="*/ 6613 h 7120"/>
                <a:gd name="T78" fmla="*/ 6844 w 8238"/>
                <a:gd name="T79" fmla="*/ 6894 h 7120"/>
                <a:gd name="T80" fmla="*/ 3744 w 8238"/>
                <a:gd name="T81" fmla="*/ 2431 h 7120"/>
                <a:gd name="T82" fmla="*/ 3894 w 8238"/>
                <a:gd name="T83" fmla="*/ 2260 h 7120"/>
                <a:gd name="T84" fmla="*/ 3839 w 8238"/>
                <a:gd name="T85" fmla="*/ 1671 h 7120"/>
                <a:gd name="T86" fmla="*/ 3799 w 8238"/>
                <a:gd name="T87" fmla="*/ 740 h 7120"/>
                <a:gd name="T88" fmla="*/ 3643 w 8238"/>
                <a:gd name="T89" fmla="*/ 905 h 7120"/>
                <a:gd name="T90" fmla="*/ 3659 w 8238"/>
                <a:gd name="T91" fmla="*/ 1531 h 7120"/>
                <a:gd name="T92" fmla="*/ 3744 w 8238"/>
                <a:gd name="T93" fmla="*/ 2431 h 7120"/>
                <a:gd name="T94" fmla="*/ 4370 w 8238"/>
                <a:gd name="T95" fmla="*/ 1605 h 7120"/>
                <a:gd name="T96" fmla="*/ 4520 w 8238"/>
                <a:gd name="T97" fmla="*/ 1776 h 7120"/>
                <a:gd name="T98" fmla="*/ 4605 w 8238"/>
                <a:gd name="T99" fmla="*/ 876 h 7120"/>
                <a:gd name="T100" fmla="*/ 4621 w 8238"/>
                <a:gd name="T101" fmla="*/ 250 h 7120"/>
                <a:gd name="T102" fmla="*/ 4465 w 8238"/>
                <a:gd name="T103" fmla="*/ 84 h 7120"/>
                <a:gd name="T104" fmla="*/ 4425 w 8238"/>
                <a:gd name="T105" fmla="*/ 1015 h 7120"/>
                <a:gd name="T106" fmla="*/ 4370 w 8238"/>
                <a:gd name="T107" fmla="*/ 1605 h 7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38" h="7120">
                  <a:moveTo>
                    <a:pt x="7739" y="6384"/>
                  </a:moveTo>
                  <a:lnTo>
                    <a:pt x="5315" y="6384"/>
                  </a:lnTo>
                  <a:cubicBezTo>
                    <a:pt x="5800" y="6164"/>
                    <a:pt x="6179" y="5801"/>
                    <a:pt x="6443" y="5310"/>
                  </a:cubicBezTo>
                  <a:cubicBezTo>
                    <a:pt x="6523" y="5325"/>
                    <a:pt x="6600" y="5334"/>
                    <a:pt x="6674" y="5334"/>
                  </a:cubicBezTo>
                  <a:cubicBezTo>
                    <a:pt x="7241" y="5334"/>
                    <a:pt x="7620" y="4944"/>
                    <a:pt x="7638" y="4926"/>
                  </a:cubicBezTo>
                  <a:cubicBezTo>
                    <a:pt x="8238" y="4324"/>
                    <a:pt x="7970" y="3733"/>
                    <a:pt x="7866" y="3608"/>
                  </a:cubicBezTo>
                  <a:cubicBezTo>
                    <a:pt x="7580" y="3258"/>
                    <a:pt x="7115" y="3328"/>
                    <a:pt x="6876" y="3394"/>
                  </a:cubicBezTo>
                  <a:lnTo>
                    <a:pt x="6876" y="3115"/>
                  </a:lnTo>
                  <a:cubicBezTo>
                    <a:pt x="6876" y="2979"/>
                    <a:pt x="6758" y="2869"/>
                    <a:pt x="6613" y="2869"/>
                  </a:cubicBezTo>
                  <a:lnTo>
                    <a:pt x="1284" y="2869"/>
                  </a:lnTo>
                  <a:cubicBezTo>
                    <a:pt x="1139" y="2869"/>
                    <a:pt x="1020" y="2958"/>
                    <a:pt x="1020" y="3115"/>
                  </a:cubicBezTo>
                  <a:lnTo>
                    <a:pt x="1020" y="3496"/>
                  </a:lnTo>
                  <a:cubicBezTo>
                    <a:pt x="1069" y="4946"/>
                    <a:pt x="1618" y="5946"/>
                    <a:pt x="2584" y="6384"/>
                  </a:cubicBezTo>
                  <a:lnTo>
                    <a:pt x="175" y="6384"/>
                  </a:lnTo>
                  <a:cubicBezTo>
                    <a:pt x="16" y="6384"/>
                    <a:pt x="0" y="6541"/>
                    <a:pt x="25" y="6630"/>
                  </a:cubicBezTo>
                  <a:cubicBezTo>
                    <a:pt x="94" y="6870"/>
                    <a:pt x="600" y="7109"/>
                    <a:pt x="1066" y="7120"/>
                  </a:cubicBezTo>
                  <a:lnTo>
                    <a:pt x="6846" y="7120"/>
                  </a:lnTo>
                  <a:cubicBezTo>
                    <a:pt x="7379" y="7101"/>
                    <a:pt x="7838" y="6774"/>
                    <a:pt x="7875" y="6570"/>
                  </a:cubicBezTo>
                  <a:cubicBezTo>
                    <a:pt x="7891" y="6494"/>
                    <a:pt x="7855" y="6384"/>
                    <a:pt x="7739" y="6384"/>
                  </a:cubicBezTo>
                  <a:close/>
                  <a:moveTo>
                    <a:pt x="7654" y="3783"/>
                  </a:moveTo>
                  <a:cubicBezTo>
                    <a:pt x="7656" y="3786"/>
                    <a:pt x="7955" y="4219"/>
                    <a:pt x="7440" y="4736"/>
                  </a:cubicBezTo>
                  <a:cubicBezTo>
                    <a:pt x="7436" y="4740"/>
                    <a:pt x="7076" y="5110"/>
                    <a:pt x="6564" y="5054"/>
                  </a:cubicBezTo>
                  <a:cubicBezTo>
                    <a:pt x="6728" y="4664"/>
                    <a:pt x="6829" y="4206"/>
                    <a:pt x="6864" y="3686"/>
                  </a:cubicBezTo>
                  <a:cubicBezTo>
                    <a:pt x="6985" y="3642"/>
                    <a:pt x="7430" y="3507"/>
                    <a:pt x="7654" y="3783"/>
                  </a:cubicBezTo>
                  <a:close/>
                  <a:moveTo>
                    <a:pt x="1294" y="3143"/>
                  </a:moveTo>
                  <a:lnTo>
                    <a:pt x="6603" y="3143"/>
                  </a:lnTo>
                  <a:cubicBezTo>
                    <a:pt x="6603" y="3143"/>
                    <a:pt x="6599" y="3545"/>
                    <a:pt x="6598" y="3574"/>
                  </a:cubicBezTo>
                  <a:lnTo>
                    <a:pt x="1298" y="3574"/>
                  </a:lnTo>
                  <a:cubicBezTo>
                    <a:pt x="1296" y="3548"/>
                    <a:pt x="1294" y="3143"/>
                    <a:pt x="1294" y="3143"/>
                  </a:cubicBezTo>
                  <a:close/>
                  <a:moveTo>
                    <a:pt x="1314" y="3803"/>
                  </a:moveTo>
                  <a:lnTo>
                    <a:pt x="6583" y="3803"/>
                  </a:lnTo>
                  <a:cubicBezTo>
                    <a:pt x="6486" y="4864"/>
                    <a:pt x="6055" y="6049"/>
                    <a:pt x="4655" y="6309"/>
                  </a:cubicBezTo>
                  <a:cubicBezTo>
                    <a:pt x="4653" y="6309"/>
                    <a:pt x="4423" y="6339"/>
                    <a:pt x="3949" y="6339"/>
                  </a:cubicBezTo>
                  <a:cubicBezTo>
                    <a:pt x="3481" y="6339"/>
                    <a:pt x="3251" y="6310"/>
                    <a:pt x="3250" y="6310"/>
                  </a:cubicBezTo>
                  <a:cubicBezTo>
                    <a:pt x="1841" y="6048"/>
                    <a:pt x="1409" y="4861"/>
                    <a:pt x="1314" y="3803"/>
                  </a:cubicBezTo>
                  <a:close/>
                  <a:moveTo>
                    <a:pt x="6844" y="6894"/>
                  </a:moveTo>
                  <a:lnTo>
                    <a:pt x="1071" y="6894"/>
                  </a:lnTo>
                  <a:cubicBezTo>
                    <a:pt x="683" y="6883"/>
                    <a:pt x="371" y="6711"/>
                    <a:pt x="275" y="6613"/>
                  </a:cubicBezTo>
                  <a:lnTo>
                    <a:pt x="7584" y="6613"/>
                  </a:lnTo>
                  <a:cubicBezTo>
                    <a:pt x="7458" y="6724"/>
                    <a:pt x="7179" y="6881"/>
                    <a:pt x="6844" y="6894"/>
                  </a:cubicBezTo>
                  <a:close/>
                  <a:moveTo>
                    <a:pt x="3744" y="2431"/>
                  </a:moveTo>
                  <a:cubicBezTo>
                    <a:pt x="3861" y="2515"/>
                    <a:pt x="4004" y="2383"/>
                    <a:pt x="3894" y="2260"/>
                  </a:cubicBezTo>
                  <a:cubicBezTo>
                    <a:pt x="3863" y="2233"/>
                    <a:pt x="3599" y="1981"/>
                    <a:pt x="3839" y="1671"/>
                  </a:cubicBezTo>
                  <a:cubicBezTo>
                    <a:pt x="4155" y="1263"/>
                    <a:pt x="3951" y="882"/>
                    <a:pt x="3799" y="740"/>
                  </a:cubicBezTo>
                  <a:cubicBezTo>
                    <a:pt x="3654" y="645"/>
                    <a:pt x="3555" y="820"/>
                    <a:pt x="3643" y="905"/>
                  </a:cubicBezTo>
                  <a:cubicBezTo>
                    <a:pt x="3671" y="934"/>
                    <a:pt x="3923" y="1193"/>
                    <a:pt x="3659" y="1531"/>
                  </a:cubicBezTo>
                  <a:cubicBezTo>
                    <a:pt x="3358" y="1921"/>
                    <a:pt x="3583" y="2290"/>
                    <a:pt x="3744" y="2431"/>
                  </a:cubicBezTo>
                  <a:close/>
                  <a:moveTo>
                    <a:pt x="4370" y="1605"/>
                  </a:moveTo>
                  <a:cubicBezTo>
                    <a:pt x="4267" y="1748"/>
                    <a:pt x="4421" y="1838"/>
                    <a:pt x="4520" y="1776"/>
                  </a:cubicBezTo>
                  <a:cubicBezTo>
                    <a:pt x="4681" y="1635"/>
                    <a:pt x="4906" y="1266"/>
                    <a:pt x="4605" y="876"/>
                  </a:cubicBezTo>
                  <a:cubicBezTo>
                    <a:pt x="4342" y="536"/>
                    <a:pt x="4592" y="277"/>
                    <a:pt x="4621" y="250"/>
                  </a:cubicBezTo>
                  <a:cubicBezTo>
                    <a:pt x="4709" y="138"/>
                    <a:pt x="4605" y="0"/>
                    <a:pt x="4465" y="84"/>
                  </a:cubicBezTo>
                  <a:cubicBezTo>
                    <a:pt x="4312" y="227"/>
                    <a:pt x="4109" y="606"/>
                    <a:pt x="4425" y="1015"/>
                  </a:cubicBezTo>
                  <a:cubicBezTo>
                    <a:pt x="4666" y="1326"/>
                    <a:pt x="4401" y="1578"/>
                    <a:pt x="4370" y="1605"/>
                  </a:cubicBezTo>
                  <a:close/>
                </a:path>
              </a:pathLst>
            </a:custGeom>
            <a:solidFill>
              <a:schemeClr val="accent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íslîdé"/>
            <p:cNvSpPr/>
            <p:nvPr/>
          </p:nvSpPr>
          <p:spPr>
            <a:xfrm>
              <a:off x="5689600" y="2921342"/>
              <a:ext cx="800100" cy="691465"/>
            </a:xfrm>
            <a:custGeom>
              <a:avLst/>
              <a:gdLst>
                <a:gd name="T0" fmla="*/ 7739 w 8238"/>
                <a:gd name="T1" fmla="*/ 6384 h 7120"/>
                <a:gd name="T2" fmla="*/ 5315 w 8238"/>
                <a:gd name="T3" fmla="*/ 6384 h 7120"/>
                <a:gd name="T4" fmla="*/ 6443 w 8238"/>
                <a:gd name="T5" fmla="*/ 5310 h 7120"/>
                <a:gd name="T6" fmla="*/ 6674 w 8238"/>
                <a:gd name="T7" fmla="*/ 5334 h 7120"/>
                <a:gd name="T8" fmla="*/ 7638 w 8238"/>
                <a:gd name="T9" fmla="*/ 4926 h 7120"/>
                <a:gd name="T10" fmla="*/ 7866 w 8238"/>
                <a:gd name="T11" fmla="*/ 3608 h 7120"/>
                <a:gd name="T12" fmla="*/ 6876 w 8238"/>
                <a:gd name="T13" fmla="*/ 3394 h 7120"/>
                <a:gd name="T14" fmla="*/ 6876 w 8238"/>
                <a:gd name="T15" fmla="*/ 3115 h 7120"/>
                <a:gd name="T16" fmla="*/ 6613 w 8238"/>
                <a:gd name="T17" fmla="*/ 2869 h 7120"/>
                <a:gd name="T18" fmla="*/ 1284 w 8238"/>
                <a:gd name="T19" fmla="*/ 2869 h 7120"/>
                <a:gd name="T20" fmla="*/ 1020 w 8238"/>
                <a:gd name="T21" fmla="*/ 3115 h 7120"/>
                <a:gd name="T22" fmla="*/ 1020 w 8238"/>
                <a:gd name="T23" fmla="*/ 3496 h 7120"/>
                <a:gd name="T24" fmla="*/ 2584 w 8238"/>
                <a:gd name="T25" fmla="*/ 6384 h 7120"/>
                <a:gd name="T26" fmla="*/ 175 w 8238"/>
                <a:gd name="T27" fmla="*/ 6384 h 7120"/>
                <a:gd name="T28" fmla="*/ 25 w 8238"/>
                <a:gd name="T29" fmla="*/ 6630 h 7120"/>
                <a:gd name="T30" fmla="*/ 1066 w 8238"/>
                <a:gd name="T31" fmla="*/ 7120 h 7120"/>
                <a:gd name="T32" fmla="*/ 6846 w 8238"/>
                <a:gd name="T33" fmla="*/ 7120 h 7120"/>
                <a:gd name="T34" fmla="*/ 7875 w 8238"/>
                <a:gd name="T35" fmla="*/ 6570 h 7120"/>
                <a:gd name="T36" fmla="*/ 7739 w 8238"/>
                <a:gd name="T37" fmla="*/ 6384 h 7120"/>
                <a:gd name="T38" fmla="*/ 7654 w 8238"/>
                <a:gd name="T39" fmla="*/ 3783 h 7120"/>
                <a:gd name="T40" fmla="*/ 7440 w 8238"/>
                <a:gd name="T41" fmla="*/ 4736 h 7120"/>
                <a:gd name="T42" fmla="*/ 6564 w 8238"/>
                <a:gd name="T43" fmla="*/ 5054 h 7120"/>
                <a:gd name="T44" fmla="*/ 6864 w 8238"/>
                <a:gd name="T45" fmla="*/ 3686 h 7120"/>
                <a:gd name="T46" fmla="*/ 7654 w 8238"/>
                <a:gd name="T47" fmla="*/ 3783 h 7120"/>
                <a:gd name="T48" fmla="*/ 1294 w 8238"/>
                <a:gd name="T49" fmla="*/ 3143 h 7120"/>
                <a:gd name="T50" fmla="*/ 6603 w 8238"/>
                <a:gd name="T51" fmla="*/ 3143 h 7120"/>
                <a:gd name="T52" fmla="*/ 6598 w 8238"/>
                <a:gd name="T53" fmla="*/ 3574 h 7120"/>
                <a:gd name="T54" fmla="*/ 1298 w 8238"/>
                <a:gd name="T55" fmla="*/ 3574 h 7120"/>
                <a:gd name="T56" fmla="*/ 1294 w 8238"/>
                <a:gd name="T57" fmla="*/ 3143 h 7120"/>
                <a:gd name="T58" fmla="*/ 1314 w 8238"/>
                <a:gd name="T59" fmla="*/ 3803 h 7120"/>
                <a:gd name="T60" fmla="*/ 6583 w 8238"/>
                <a:gd name="T61" fmla="*/ 3803 h 7120"/>
                <a:gd name="T62" fmla="*/ 4655 w 8238"/>
                <a:gd name="T63" fmla="*/ 6309 h 7120"/>
                <a:gd name="T64" fmla="*/ 3949 w 8238"/>
                <a:gd name="T65" fmla="*/ 6339 h 7120"/>
                <a:gd name="T66" fmla="*/ 3250 w 8238"/>
                <a:gd name="T67" fmla="*/ 6310 h 7120"/>
                <a:gd name="T68" fmla="*/ 1314 w 8238"/>
                <a:gd name="T69" fmla="*/ 3803 h 7120"/>
                <a:gd name="T70" fmla="*/ 6844 w 8238"/>
                <a:gd name="T71" fmla="*/ 6894 h 7120"/>
                <a:gd name="T72" fmla="*/ 1071 w 8238"/>
                <a:gd name="T73" fmla="*/ 6894 h 7120"/>
                <a:gd name="T74" fmla="*/ 275 w 8238"/>
                <a:gd name="T75" fmla="*/ 6613 h 7120"/>
                <a:gd name="T76" fmla="*/ 7584 w 8238"/>
                <a:gd name="T77" fmla="*/ 6613 h 7120"/>
                <a:gd name="T78" fmla="*/ 6844 w 8238"/>
                <a:gd name="T79" fmla="*/ 6894 h 7120"/>
                <a:gd name="T80" fmla="*/ 3744 w 8238"/>
                <a:gd name="T81" fmla="*/ 2431 h 7120"/>
                <a:gd name="T82" fmla="*/ 3894 w 8238"/>
                <a:gd name="T83" fmla="*/ 2260 h 7120"/>
                <a:gd name="T84" fmla="*/ 3839 w 8238"/>
                <a:gd name="T85" fmla="*/ 1671 h 7120"/>
                <a:gd name="T86" fmla="*/ 3799 w 8238"/>
                <a:gd name="T87" fmla="*/ 740 h 7120"/>
                <a:gd name="T88" fmla="*/ 3643 w 8238"/>
                <a:gd name="T89" fmla="*/ 905 h 7120"/>
                <a:gd name="T90" fmla="*/ 3659 w 8238"/>
                <a:gd name="T91" fmla="*/ 1531 h 7120"/>
                <a:gd name="T92" fmla="*/ 3744 w 8238"/>
                <a:gd name="T93" fmla="*/ 2431 h 7120"/>
                <a:gd name="T94" fmla="*/ 4370 w 8238"/>
                <a:gd name="T95" fmla="*/ 1605 h 7120"/>
                <a:gd name="T96" fmla="*/ 4520 w 8238"/>
                <a:gd name="T97" fmla="*/ 1776 h 7120"/>
                <a:gd name="T98" fmla="*/ 4605 w 8238"/>
                <a:gd name="T99" fmla="*/ 876 h 7120"/>
                <a:gd name="T100" fmla="*/ 4621 w 8238"/>
                <a:gd name="T101" fmla="*/ 250 h 7120"/>
                <a:gd name="T102" fmla="*/ 4465 w 8238"/>
                <a:gd name="T103" fmla="*/ 84 h 7120"/>
                <a:gd name="T104" fmla="*/ 4425 w 8238"/>
                <a:gd name="T105" fmla="*/ 1015 h 7120"/>
                <a:gd name="T106" fmla="*/ 4370 w 8238"/>
                <a:gd name="T107" fmla="*/ 1605 h 7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38" h="7120">
                  <a:moveTo>
                    <a:pt x="7739" y="6384"/>
                  </a:moveTo>
                  <a:lnTo>
                    <a:pt x="5315" y="6384"/>
                  </a:lnTo>
                  <a:cubicBezTo>
                    <a:pt x="5800" y="6164"/>
                    <a:pt x="6179" y="5801"/>
                    <a:pt x="6443" y="5310"/>
                  </a:cubicBezTo>
                  <a:cubicBezTo>
                    <a:pt x="6523" y="5325"/>
                    <a:pt x="6600" y="5334"/>
                    <a:pt x="6674" y="5334"/>
                  </a:cubicBezTo>
                  <a:cubicBezTo>
                    <a:pt x="7241" y="5334"/>
                    <a:pt x="7620" y="4944"/>
                    <a:pt x="7638" y="4926"/>
                  </a:cubicBezTo>
                  <a:cubicBezTo>
                    <a:pt x="8238" y="4324"/>
                    <a:pt x="7970" y="3733"/>
                    <a:pt x="7866" y="3608"/>
                  </a:cubicBezTo>
                  <a:cubicBezTo>
                    <a:pt x="7580" y="3258"/>
                    <a:pt x="7115" y="3328"/>
                    <a:pt x="6876" y="3394"/>
                  </a:cubicBezTo>
                  <a:lnTo>
                    <a:pt x="6876" y="3115"/>
                  </a:lnTo>
                  <a:cubicBezTo>
                    <a:pt x="6876" y="2979"/>
                    <a:pt x="6758" y="2869"/>
                    <a:pt x="6613" y="2869"/>
                  </a:cubicBezTo>
                  <a:lnTo>
                    <a:pt x="1284" y="2869"/>
                  </a:lnTo>
                  <a:cubicBezTo>
                    <a:pt x="1139" y="2869"/>
                    <a:pt x="1020" y="2958"/>
                    <a:pt x="1020" y="3115"/>
                  </a:cubicBezTo>
                  <a:lnTo>
                    <a:pt x="1020" y="3496"/>
                  </a:lnTo>
                  <a:cubicBezTo>
                    <a:pt x="1069" y="4946"/>
                    <a:pt x="1618" y="5946"/>
                    <a:pt x="2584" y="6384"/>
                  </a:cubicBezTo>
                  <a:lnTo>
                    <a:pt x="175" y="6384"/>
                  </a:lnTo>
                  <a:cubicBezTo>
                    <a:pt x="16" y="6384"/>
                    <a:pt x="0" y="6541"/>
                    <a:pt x="25" y="6630"/>
                  </a:cubicBezTo>
                  <a:cubicBezTo>
                    <a:pt x="94" y="6870"/>
                    <a:pt x="600" y="7109"/>
                    <a:pt x="1066" y="7120"/>
                  </a:cubicBezTo>
                  <a:lnTo>
                    <a:pt x="6846" y="7120"/>
                  </a:lnTo>
                  <a:cubicBezTo>
                    <a:pt x="7379" y="7101"/>
                    <a:pt x="7838" y="6774"/>
                    <a:pt x="7875" y="6570"/>
                  </a:cubicBezTo>
                  <a:cubicBezTo>
                    <a:pt x="7891" y="6494"/>
                    <a:pt x="7855" y="6384"/>
                    <a:pt x="7739" y="6384"/>
                  </a:cubicBezTo>
                  <a:close/>
                  <a:moveTo>
                    <a:pt x="7654" y="3783"/>
                  </a:moveTo>
                  <a:cubicBezTo>
                    <a:pt x="7656" y="3786"/>
                    <a:pt x="7955" y="4219"/>
                    <a:pt x="7440" y="4736"/>
                  </a:cubicBezTo>
                  <a:cubicBezTo>
                    <a:pt x="7436" y="4740"/>
                    <a:pt x="7076" y="5110"/>
                    <a:pt x="6564" y="5054"/>
                  </a:cubicBezTo>
                  <a:cubicBezTo>
                    <a:pt x="6728" y="4664"/>
                    <a:pt x="6829" y="4206"/>
                    <a:pt x="6864" y="3686"/>
                  </a:cubicBezTo>
                  <a:cubicBezTo>
                    <a:pt x="6985" y="3642"/>
                    <a:pt x="7430" y="3507"/>
                    <a:pt x="7654" y="3783"/>
                  </a:cubicBezTo>
                  <a:close/>
                  <a:moveTo>
                    <a:pt x="1294" y="3143"/>
                  </a:moveTo>
                  <a:lnTo>
                    <a:pt x="6603" y="3143"/>
                  </a:lnTo>
                  <a:cubicBezTo>
                    <a:pt x="6603" y="3143"/>
                    <a:pt x="6599" y="3545"/>
                    <a:pt x="6598" y="3574"/>
                  </a:cubicBezTo>
                  <a:lnTo>
                    <a:pt x="1298" y="3574"/>
                  </a:lnTo>
                  <a:cubicBezTo>
                    <a:pt x="1296" y="3548"/>
                    <a:pt x="1294" y="3143"/>
                    <a:pt x="1294" y="3143"/>
                  </a:cubicBezTo>
                  <a:close/>
                  <a:moveTo>
                    <a:pt x="1314" y="3803"/>
                  </a:moveTo>
                  <a:lnTo>
                    <a:pt x="6583" y="3803"/>
                  </a:lnTo>
                  <a:cubicBezTo>
                    <a:pt x="6486" y="4864"/>
                    <a:pt x="6055" y="6049"/>
                    <a:pt x="4655" y="6309"/>
                  </a:cubicBezTo>
                  <a:cubicBezTo>
                    <a:pt x="4653" y="6309"/>
                    <a:pt x="4423" y="6339"/>
                    <a:pt x="3949" y="6339"/>
                  </a:cubicBezTo>
                  <a:cubicBezTo>
                    <a:pt x="3481" y="6339"/>
                    <a:pt x="3251" y="6310"/>
                    <a:pt x="3250" y="6310"/>
                  </a:cubicBezTo>
                  <a:cubicBezTo>
                    <a:pt x="1841" y="6048"/>
                    <a:pt x="1409" y="4861"/>
                    <a:pt x="1314" y="3803"/>
                  </a:cubicBezTo>
                  <a:close/>
                  <a:moveTo>
                    <a:pt x="6844" y="6894"/>
                  </a:moveTo>
                  <a:lnTo>
                    <a:pt x="1071" y="6894"/>
                  </a:lnTo>
                  <a:cubicBezTo>
                    <a:pt x="683" y="6883"/>
                    <a:pt x="371" y="6711"/>
                    <a:pt x="275" y="6613"/>
                  </a:cubicBezTo>
                  <a:lnTo>
                    <a:pt x="7584" y="6613"/>
                  </a:lnTo>
                  <a:cubicBezTo>
                    <a:pt x="7458" y="6724"/>
                    <a:pt x="7179" y="6881"/>
                    <a:pt x="6844" y="6894"/>
                  </a:cubicBezTo>
                  <a:close/>
                  <a:moveTo>
                    <a:pt x="3744" y="2431"/>
                  </a:moveTo>
                  <a:cubicBezTo>
                    <a:pt x="3861" y="2515"/>
                    <a:pt x="4004" y="2383"/>
                    <a:pt x="3894" y="2260"/>
                  </a:cubicBezTo>
                  <a:cubicBezTo>
                    <a:pt x="3863" y="2233"/>
                    <a:pt x="3599" y="1981"/>
                    <a:pt x="3839" y="1671"/>
                  </a:cubicBezTo>
                  <a:cubicBezTo>
                    <a:pt x="4155" y="1263"/>
                    <a:pt x="3951" y="882"/>
                    <a:pt x="3799" y="740"/>
                  </a:cubicBezTo>
                  <a:cubicBezTo>
                    <a:pt x="3654" y="645"/>
                    <a:pt x="3555" y="820"/>
                    <a:pt x="3643" y="905"/>
                  </a:cubicBezTo>
                  <a:cubicBezTo>
                    <a:pt x="3671" y="934"/>
                    <a:pt x="3923" y="1193"/>
                    <a:pt x="3659" y="1531"/>
                  </a:cubicBezTo>
                  <a:cubicBezTo>
                    <a:pt x="3358" y="1921"/>
                    <a:pt x="3583" y="2290"/>
                    <a:pt x="3744" y="2431"/>
                  </a:cubicBezTo>
                  <a:close/>
                  <a:moveTo>
                    <a:pt x="4370" y="1605"/>
                  </a:moveTo>
                  <a:cubicBezTo>
                    <a:pt x="4267" y="1748"/>
                    <a:pt x="4421" y="1838"/>
                    <a:pt x="4520" y="1776"/>
                  </a:cubicBezTo>
                  <a:cubicBezTo>
                    <a:pt x="4681" y="1635"/>
                    <a:pt x="4906" y="1266"/>
                    <a:pt x="4605" y="876"/>
                  </a:cubicBezTo>
                  <a:cubicBezTo>
                    <a:pt x="4342" y="536"/>
                    <a:pt x="4592" y="277"/>
                    <a:pt x="4621" y="250"/>
                  </a:cubicBezTo>
                  <a:cubicBezTo>
                    <a:pt x="4709" y="138"/>
                    <a:pt x="4605" y="0"/>
                    <a:pt x="4465" y="84"/>
                  </a:cubicBezTo>
                  <a:cubicBezTo>
                    <a:pt x="4312" y="227"/>
                    <a:pt x="4109" y="606"/>
                    <a:pt x="4425" y="1015"/>
                  </a:cubicBezTo>
                  <a:cubicBezTo>
                    <a:pt x="4666" y="1326"/>
                    <a:pt x="4401" y="1578"/>
                    <a:pt x="4370" y="1605"/>
                  </a:cubicBezTo>
                  <a:close/>
                </a:path>
              </a:pathLst>
            </a:custGeom>
            <a:solidFill>
              <a:schemeClr val="accent2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iṩ1îḍe"/>
            <p:cNvSpPr/>
            <p:nvPr/>
          </p:nvSpPr>
          <p:spPr>
            <a:xfrm>
              <a:off x="9156700" y="2921342"/>
              <a:ext cx="800100" cy="691465"/>
            </a:xfrm>
            <a:custGeom>
              <a:avLst/>
              <a:gdLst>
                <a:gd name="T0" fmla="*/ 7739 w 8238"/>
                <a:gd name="T1" fmla="*/ 6384 h 7120"/>
                <a:gd name="T2" fmla="*/ 5315 w 8238"/>
                <a:gd name="T3" fmla="*/ 6384 h 7120"/>
                <a:gd name="T4" fmla="*/ 6443 w 8238"/>
                <a:gd name="T5" fmla="*/ 5310 h 7120"/>
                <a:gd name="T6" fmla="*/ 6674 w 8238"/>
                <a:gd name="T7" fmla="*/ 5334 h 7120"/>
                <a:gd name="T8" fmla="*/ 7638 w 8238"/>
                <a:gd name="T9" fmla="*/ 4926 h 7120"/>
                <a:gd name="T10" fmla="*/ 7866 w 8238"/>
                <a:gd name="T11" fmla="*/ 3608 h 7120"/>
                <a:gd name="T12" fmla="*/ 6876 w 8238"/>
                <a:gd name="T13" fmla="*/ 3394 h 7120"/>
                <a:gd name="T14" fmla="*/ 6876 w 8238"/>
                <a:gd name="T15" fmla="*/ 3115 h 7120"/>
                <a:gd name="T16" fmla="*/ 6613 w 8238"/>
                <a:gd name="T17" fmla="*/ 2869 h 7120"/>
                <a:gd name="T18" fmla="*/ 1284 w 8238"/>
                <a:gd name="T19" fmla="*/ 2869 h 7120"/>
                <a:gd name="T20" fmla="*/ 1020 w 8238"/>
                <a:gd name="T21" fmla="*/ 3115 h 7120"/>
                <a:gd name="T22" fmla="*/ 1020 w 8238"/>
                <a:gd name="T23" fmla="*/ 3496 h 7120"/>
                <a:gd name="T24" fmla="*/ 2584 w 8238"/>
                <a:gd name="T25" fmla="*/ 6384 h 7120"/>
                <a:gd name="T26" fmla="*/ 175 w 8238"/>
                <a:gd name="T27" fmla="*/ 6384 h 7120"/>
                <a:gd name="T28" fmla="*/ 25 w 8238"/>
                <a:gd name="T29" fmla="*/ 6630 h 7120"/>
                <a:gd name="T30" fmla="*/ 1066 w 8238"/>
                <a:gd name="T31" fmla="*/ 7120 h 7120"/>
                <a:gd name="T32" fmla="*/ 6846 w 8238"/>
                <a:gd name="T33" fmla="*/ 7120 h 7120"/>
                <a:gd name="T34" fmla="*/ 7875 w 8238"/>
                <a:gd name="T35" fmla="*/ 6570 h 7120"/>
                <a:gd name="T36" fmla="*/ 7739 w 8238"/>
                <a:gd name="T37" fmla="*/ 6384 h 7120"/>
                <a:gd name="T38" fmla="*/ 7654 w 8238"/>
                <a:gd name="T39" fmla="*/ 3783 h 7120"/>
                <a:gd name="T40" fmla="*/ 7440 w 8238"/>
                <a:gd name="T41" fmla="*/ 4736 h 7120"/>
                <a:gd name="T42" fmla="*/ 6564 w 8238"/>
                <a:gd name="T43" fmla="*/ 5054 h 7120"/>
                <a:gd name="T44" fmla="*/ 6864 w 8238"/>
                <a:gd name="T45" fmla="*/ 3686 h 7120"/>
                <a:gd name="T46" fmla="*/ 7654 w 8238"/>
                <a:gd name="T47" fmla="*/ 3783 h 7120"/>
                <a:gd name="T48" fmla="*/ 1294 w 8238"/>
                <a:gd name="T49" fmla="*/ 3143 h 7120"/>
                <a:gd name="T50" fmla="*/ 6603 w 8238"/>
                <a:gd name="T51" fmla="*/ 3143 h 7120"/>
                <a:gd name="T52" fmla="*/ 6598 w 8238"/>
                <a:gd name="T53" fmla="*/ 3574 h 7120"/>
                <a:gd name="T54" fmla="*/ 1298 w 8238"/>
                <a:gd name="T55" fmla="*/ 3574 h 7120"/>
                <a:gd name="T56" fmla="*/ 1294 w 8238"/>
                <a:gd name="T57" fmla="*/ 3143 h 7120"/>
                <a:gd name="T58" fmla="*/ 1314 w 8238"/>
                <a:gd name="T59" fmla="*/ 3803 h 7120"/>
                <a:gd name="T60" fmla="*/ 6583 w 8238"/>
                <a:gd name="T61" fmla="*/ 3803 h 7120"/>
                <a:gd name="T62" fmla="*/ 4655 w 8238"/>
                <a:gd name="T63" fmla="*/ 6309 h 7120"/>
                <a:gd name="T64" fmla="*/ 3949 w 8238"/>
                <a:gd name="T65" fmla="*/ 6339 h 7120"/>
                <a:gd name="T66" fmla="*/ 3250 w 8238"/>
                <a:gd name="T67" fmla="*/ 6310 h 7120"/>
                <a:gd name="T68" fmla="*/ 1314 w 8238"/>
                <a:gd name="T69" fmla="*/ 3803 h 7120"/>
                <a:gd name="T70" fmla="*/ 6844 w 8238"/>
                <a:gd name="T71" fmla="*/ 6894 h 7120"/>
                <a:gd name="T72" fmla="*/ 1071 w 8238"/>
                <a:gd name="T73" fmla="*/ 6894 h 7120"/>
                <a:gd name="T74" fmla="*/ 275 w 8238"/>
                <a:gd name="T75" fmla="*/ 6613 h 7120"/>
                <a:gd name="T76" fmla="*/ 7584 w 8238"/>
                <a:gd name="T77" fmla="*/ 6613 h 7120"/>
                <a:gd name="T78" fmla="*/ 6844 w 8238"/>
                <a:gd name="T79" fmla="*/ 6894 h 7120"/>
                <a:gd name="T80" fmla="*/ 3744 w 8238"/>
                <a:gd name="T81" fmla="*/ 2431 h 7120"/>
                <a:gd name="T82" fmla="*/ 3894 w 8238"/>
                <a:gd name="T83" fmla="*/ 2260 h 7120"/>
                <a:gd name="T84" fmla="*/ 3839 w 8238"/>
                <a:gd name="T85" fmla="*/ 1671 h 7120"/>
                <a:gd name="T86" fmla="*/ 3799 w 8238"/>
                <a:gd name="T87" fmla="*/ 740 h 7120"/>
                <a:gd name="T88" fmla="*/ 3643 w 8238"/>
                <a:gd name="T89" fmla="*/ 905 h 7120"/>
                <a:gd name="T90" fmla="*/ 3659 w 8238"/>
                <a:gd name="T91" fmla="*/ 1531 h 7120"/>
                <a:gd name="T92" fmla="*/ 3744 w 8238"/>
                <a:gd name="T93" fmla="*/ 2431 h 7120"/>
                <a:gd name="T94" fmla="*/ 4370 w 8238"/>
                <a:gd name="T95" fmla="*/ 1605 h 7120"/>
                <a:gd name="T96" fmla="*/ 4520 w 8238"/>
                <a:gd name="T97" fmla="*/ 1776 h 7120"/>
                <a:gd name="T98" fmla="*/ 4605 w 8238"/>
                <a:gd name="T99" fmla="*/ 876 h 7120"/>
                <a:gd name="T100" fmla="*/ 4621 w 8238"/>
                <a:gd name="T101" fmla="*/ 250 h 7120"/>
                <a:gd name="T102" fmla="*/ 4465 w 8238"/>
                <a:gd name="T103" fmla="*/ 84 h 7120"/>
                <a:gd name="T104" fmla="*/ 4425 w 8238"/>
                <a:gd name="T105" fmla="*/ 1015 h 7120"/>
                <a:gd name="T106" fmla="*/ 4370 w 8238"/>
                <a:gd name="T107" fmla="*/ 1605 h 7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38" h="7120">
                  <a:moveTo>
                    <a:pt x="7739" y="6384"/>
                  </a:moveTo>
                  <a:lnTo>
                    <a:pt x="5315" y="6384"/>
                  </a:lnTo>
                  <a:cubicBezTo>
                    <a:pt x="5800" y="6164"/>
                    <a:pt x="6179" y="5801"/>
                    <a:pt x="6443" y="5310"/>
                  </a:cubicBezTo>
                  <a:cubicBezTo>
                    <a:pt x="6523" y="5325"/>
                    <a:pt x="6600" y="5334"/>
                    <a:pt x="6674" y="5334"/>
                  </a:cubicBezTo>
                  <a:cubicBezTo>
                    <a:pt x="7241" y="5334"/>
                    <a:pt x="7620" y="4944"/>
                    <a:pt x="7638" y="4926"/>
                  </a:cubicBezTo>
                  <a:cubicBezTo>
                    <a:pt x="8238" y="4324"/>
                    <a:pt x="7970" y="3733"/>
                    <a:pt x="7866" y="3608"/>
                  </a:cubicBezTo>
                  <a:cubicBezTo>
                    <a:pt x="7580" y="3258"/>
                    <a:pt x="7115" y="3328"/>
                    <a:pt x="6876" y="3394"/>
                  </a:cubicBezTo>
                  <a:lnTo>
                    <a:pt x="6876" y="3115"/>
                  </a:lnTo>
                  <a:cubicBezTo>
                    <a:pt x="6876" y="2979"/>
                    <a:pt x="6758" y="2869"/>
                    <a:pt x="6613" y="2869"/>
                  </a:cubicBezTo>
                  <a:lnTo>
                    <a:pt x="1284" y="2869"/>
                  </a:lnTo>
                  <a:cubicBezTo>
                    <a:pt x="1139" y="2869"/>
                    <a:pt x="1020" y="2958"/>
                    <a:pt x="1020" y="3115"/>
                  </a:cubicBezTo>
                  <a:lnTo>
                    <a:pt x="1020" y="3496"/>
                  </a:lnTo>
                  <a:cubicBezTo>
                    <a:pt x="1069" y="4946"/>
                    <a:pt x="1618" y="5946"/>
                    <a:pt x="2584" y="6384"/>
                  </a:cubicBezTo>
                  <a:lnTo>
                    <a:pt x="175" y="6384"/>
                  </a:lnTo>
                  <a:cubicBezTo>
                    <a:pt x="16" y="6384"/>
                    <a:pt x="0" y="6541"/>
                    <a:pt x="25" y="6630"/>
                  </a:cubicBezTo>
                  <a:cubicBezTo>
                    <a:pt x="94" y="6870"/>
                    <a:pt x="600" y="7109"/>
                    <a:pt x="1066" y="7120"/>
                  </a:cubicBezTo>
                  <a:lnTo>
                    <a:pt x="6846" y="7120"/>
                  </a:lnTo>
                  <a:cubicBezTo>
                    <a:pt x="7379" y="7101"/>
                    <a:pt x="7838" y="6774"/>
                    <a:pt x="7875" y="6570"/>
                  </a:cubicBezTo>
                  <a:cubicBezTo>
                    <a:pt x="7891" y="6494"/>
                    <a:pt x="7855" y="6384"/>
                    <a:pt x="7739" y="6384"/>
                  </a:cubicBezTo>
                  <a:close/>
                  <a:moveTo>
                    <a:pt x="7654" y="3783"/>
                  </a:moveTo>
                  <a:cubicBezTo>
                    <a:pt x="7656" y="3786"/>
                    <a:pt x="7955" y="4219"/>
                    <a:pt x="7440" y="4736"/>
                  </a:cubicBezTo>
                  <a:cubicBezTo>
                    <a:pt x="7436" y="4740"/>
                    <a:pt x="7076" y="5110"/>
                    <a:pt x="6564" y="5054"/>
                  </a:cubicBezTo>
                  <a:cubicBezTo>
                    <a:pt x="6728" y="4664"/>
                    <a:pt x="6829" y="4206"/>
                    <a:pt x="6864" y="3686"/>
                  </a:cubicBezTo>
                  <a:cubicBezTo>
                    <a:pt x="6985" y="3642"/>
                    <a:pt x="7430" y="3507"/>
                    <a:pt x="7654" y="3783"/>
                  </a:cubicBezTo>
                  <a:close/>
                  <a:moveTo>
                    <a:pt x="1294" y="3143"/>
                  </a:moveTo>
                  <a:lnTo>
                    <a:pt x="6603" y="3143"/>
                  </a:lnTo>
                  <a:cubicBezTo>
                    <a:pt x="6603" y="3143"/>
                    <a:pt x="6599" y="3545"/>
                    <a:pt x="6598" y="3574"/>
                  </a:cubicBezTo>
                  <a:lnTo>
                    <a:pt x="1298" y="3574"/>
                  </a:lnTo>
                  <a:cubicBezTo>
                    <a:pt x="1296" y="3548"/>
                    <a:pt x="1294" y="3143"/>
                    <a:pt x="1294" y="3143"/>
                  </a:cubicBezTo>
                  <a:close/>
                  <a:moveTo>
                    <a:pt x="1314" y="3803"/>
                  </a:moveTo>
                  <a:lnTo>
                    <a:pt x="6583" y="3803"/>
                  </a:lnTo>
                  <a:cubicBezTo>
                    <a:pt x="6486" y="4864"/>
                    <a:pt x="6055" y="6049"/>
                    <a:pt x="4655" y="6309"/>
                  </a:cubicBezTo>
                  <a:cubicBezTo>
                    <a:pt x="4653" y="6309"/>
                    <a:pt x="4423" y="6339"/>
                    <a:pt x="3949" y="6339"/>
                  </a:cubicBezTo>
                  <a:cubicBezTo>
                    <a:pt x="3481" y="6339"/>
                    <a:pt x="3251" y="6310"/>
                    <a:pt x="3250" y="6310"/>
                  </a:cubicBezTo>
                  <a:cubicBezTo>
                    <a:pt x="1841" y="6048"/>
                    <a:pt x="1409" y="4861"/>
                    <a:pt x="1314" y="3803"/>
                  </a:cubicBezTo>
                  <a:close/>
                  <a:moveTo>
                    <a:pt x="6844" y="6894"/>
                  </a:moveTo>
                  <a:lnTo>
                    <a:pt x="1071" y="6894"/>
                  </a:lnTo>
                  <a:cubicBezTo>
                    <a:pt x="683" y="6883"/>
                    <a:pt x="371" y="6711"/>
                    <a:pt x="275" y="6613"/>
                  </a:cubicBezTo>
                  <a:lnTo>
                    <a:pt x="7584" y="6613"/>
                  </a:lnTo>
                  <a:cubicBezTo>
                    <a:pt x="7458" y="6724"/>
                    <a:pt x="7179" y="6881"/>
                    <a:pt x="6844" y="6894"/>
                  </a:cubicBezTo>
                  <a:close/>
                  <a:moveTo>
                    <a:pt x="3744" y="2431"/>
                  </a:moveTo>
                  <a:cubicBezTo>
                    <a:pt x="3861" y="2515"/>
                    <a:pt x="4004" y="2383"/>
                    <a:pt x="3894" y="2260"/>
                  </a:cubicBezTo>
                  <a:cubicBezTo>
                    <a:pt x="3863" y="2233"/>
                    <a:pt x="3599" y="1981"/>
                    <a:pt x="3839" y="1671"/>
                  </a:cubicBezTo>
                  <a:cubicBezTo>
                    <a:pt x="4155" y="1263"/>
                    <a:pt x="3951" y="882"/>
                    <a:pt x="3799" y="740"/>
                  </a:cubicBezTo>
                  <a:cubicBezTo>
                    <a:pt x="3654" y="645"/>
                    <a:pt x="3555" y="820"/>
                    <a:pt x="3643" y="905"/>
                  </a:cubicBezTo>
                  <a:cubicBezTo>
                    <a:pt x="3671" y="934"/>
                    <a:pt x="3923" y="1193"/>
                    <a:pt x="3659" y="1531"/>
                  </a:cubicBezTo>
                  <a:cubicBezTo>
                    <a:pt x="3358" y="1921"/>
                    <a:pt x="3583" y="2290"/>
                    <a:pt x="3744" y="2431"/>
                  </a:cubicBezTo>
                  <a:close/>
                  <a:moveTo>
                    <a:pt x="4370" y="1605"/>
                  </a:moveTo>
                  <a:cubicBezTo>
                    <a:pt x="4267" y="1748"/>
                    <a:pt x="4421" y="1838"/>
                    <a:pt x="4520" y="1776"/>
                  </a:cubicBezTo>
                  <a:cubicBezTo>
                    <a:pt x="4681" y="1635"/>
                    <a:pt x="4906" y="1266"/>
                    <a:pt x="4605" y="876"/>
                  </a:cubicBezTo>
                  <a:cubicBezTo>
                    <a:pt x="4342" y="536"/>
                    <a:pt x="4592" y="277"/>
                    <a:pt x="4621" y="250"/>
                  </a:cubicBezTo>
                  <a:cubicBezTo>
                    <a:pt x="4709" y="138"/>
                    <a:pt x="4605" y="0"/>
                    <a:pt x="4465" y="84"/>
                  </a:cubicBezTo>
                  <a:cubicBezTo>
                    <a:pt x="4312" y="227"/>
                    <a:pt x="4109" y="606"/>
                    <a:pt x="4425" y="1015"/>
                  </a:cubicBezTo>
                  <a:cubicBezTo>
                    <a:pt x="4666" y="1326"/>
                    <a:pt x="4401" y="1578"/>
                    <a:pt x="4370" y="1605"/>
                  </a:cubicBezTo>
                  <a:close/>
                </a:path>
              </a:pathLst>
            </a:custGeom>
            <a:solidFill>
              <a:schemeClr val="accent3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4356100" y="2507457"/>
              <a:ext cx="0" cy="151923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7823200" y="2507457"/>
              <a:ext cx="0" cy="151923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ïśliḍe"/>
            <p:cNvGrpSpPr/>
            <p:nvPr/>
          </p:nvGrpSpPr>
          <p:grpSpPr>
            <a:xfrm>
              <a:off x="1189593" y="4609260"/>
              <a:ext cx="2865915" cy="1294895"/>
              <a:chOff x="1372710" y="4743955"/>
              <a:chExt cx="2626783" cy="1294895"/>
            </a:xfrm>
          </p:grpSpPr>
          <p:sp>
            <p:nvSpPr>
              <p:cNvPr id="41" name="ïŝḻiḑé"/>
              <p:cNvSpPr txBox="1"/>
              <p:nvPr/>
            </p:nvSpPr>
            <p:spPr>
              <a:xfrm>
                <a:off x="1372710" y="4743955"/>
                <a:ext cx="2626783" cy="4176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管理情况</a:t>
                </a:r>
                <a:endParaRPr lang="id-ID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ïṧḷiďe"/>
              <p:cNvSpPr/>
              <p:nvPr/>
            </p:nvSpPr>
            <p:spPr bwMode="auto">
              <a:xfrm>
                <a:off x="1372710" y="5161581"/>
                <a:ext cx="2626783" cy="877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35" name="ïṥḷíďê"/>
            <p:cNvGrpSpPr/>
            <p:nvPr/>
          </p:nvGrpSpPr>
          <p:grpSpPr>
            <a:xfrm>
              <a:off x="4656693" y="4609260"/>
              <a:ext cx="2865915" cy="1294895"/>
              <a:chOff x="1372710" y="4743955"/>
              <a:chExt cx="2626783" cy="1294895"/>
            </a:xfrm>
          </p:grpSpPr>
          <p:sp>
            <p:nvSpPr>
              <p:cNvPr id="39" name="iSļîḓê"/>
              <p:cNvSpPr txBox="1"/>
              <p:nvPr/>
            </p:nvSpPr>
            <p:spPr>
              <a:xfrm>
                <a:off x="1372710" y="4743955"/>
                <a:ext cx="2626783" cy="4176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管理情况</a:t>
                </a:r>
                <a:endParaRPr lang="id-ID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îṩḻídê"/>
              <p:cNvSpPr/>
              <p:nvPr/>
            </p:nvSpPr>
            <p:spPr bwMode="auto">
              <a:xfrm>
                <a:off x="1372710" y="5161581"/>
                <a:ext cx="2626783" cy="877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36" name="iṡļiḓè"/>
            <p:cNvGrpSpPr/>
            <p:nvPr/>
          </p:nvGrpSpPr>
          <p:grpSpPr>
            <a:xfrm>
              <a:off x="8123793" y="4609260"/>
              <a:ext cx="2865915" cy="1294895"/>
              <a:chOff x="1372710" y="4743955"/>
              <a:chExt cx="2626783" cy="1294895"/>
            </a:xfrm>
          </p:grpSpPr>
          <p:sp>
            <p:nvSpPr>
              <p:cNvPr id="37" name="íslïḋé"/>
              <p:cNvSpPr txBox="1"/>
              <p:nvPr/>
            </p:nvSpPr>
            <p:spPr>
              <a:xfrm>
                <a:off x="1372710" y="4743955"/>
                <a:ext cx="2626783" cy="4176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管理情况</a:t>
                </a:r>
                <a:endParaRPr lang="id-ID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îṥ1íḋê"/>
              <p:cNvSpPr/>
              <p:nvPr/>
            </p:nvSpPr>
            <p:spPr bwMode="auto">
              <a:xfrm>
                <a:off x="1372710" y="5161581"/>
                <a:ext cx="2626783" cy="877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413405" y="402455"/>
            <a:ext cx="3364428" cy="645843"/>
            <a:chOff x="589472" y="390880"/>
            <a:chExt cx="3364428" cy="645843"/>
          </a:xfrm>
        </p:grpSpPr>
        <p:sp>
          <p:nvSpPr>
            <p:cNvPr id="48" name="işlîḓè"/>
            <p:cNvSpPr/>
            <p:nvPr/>
          </p:nvSpPr>
          <p:spPr bwMode="auto">
            <a:xfrm>
              <a:off x="589472" y="471610"/>
              <a:ext cx="3364428" cy="484381"/>
            </a:xfrm>
            <a:prstGeom prst="round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rot="0" spcFirstLastPara="0" vert="horz" wrap="square" lIns="91440" tIns="45720" rIns="91440" bIns="45720" anchor="ctr" anchorCtr="0" forceAA="0" compatLnSpc="1">
              <a:normAutofit fontScale="85000" lnSpcReduction="20000"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              管理情况</a:t>
              </a:r>
              <a:endParaRPr lang="en-US" altLang="zh-CN" sz="2400" dirty="0">
                <a:cs typeface="+mn-ea"/>
                <a:sym typeface="+mn-lt"/>
              </a:endParaRPr>
            </a:p>
          </p:txBody>
        </p:sp>
        <p:sp>
          <p:nvSpPr>
            <p:cNvPr id="49" name="iṣ1ïḑê"/>
            <p:cNvSpPr/>
            <p:nvPr/>
          </p:nvSpPr>
          <p:spPr bwMode="auto">
            <a:xfrm>
              <a:off x="775243" y="390880"/>
              <a:ext cx="645841" cy="645843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774366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383369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381804;#383383;#374769;#381805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3774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0815;"/>
  <p:tag name="ISLIDE.ICON" val="#381816;#381804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54878;"/>
  <p:tag name="ISLIDE.ICON" val="#407187;#383372;#383384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6177;#38727;#405366;#405344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792102;"/>
  <p:tag name="ISLIDE.ICON" val="#381800;#381801;#381814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383367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7;"/>
  <p:tag name="ISLIDE.ICON" val="#383370;"/>
</p:tagLst>
</file>

<file path=ppt/theme/theme1.xml><?xml version="1.0" encoding="utf-8"?>
<a:theme xmlns:a="http://schemas.openxmlformats.org/drawingml/2006/main" name=" www.2ppt.com">
  <a:themeElements>
    <a:clrScheme name="自定义 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8C198"/>
      </a:accent1>
      <a:accent2>
        <a:srgbClr val="F0BA60"/>
      </a:accent2>
      <a:accent3>
        <a:srgbClr val="A5A5A5"/>
      </a:accent3>
      <a:accent4>
        <a:srgbClr val="C0784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yczh4t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1271</Words>
  <Application>Microsoft Office PowerPoint</Application>
  <PresentationFormat>宽屏</PresentationFormat>
  <Paragraphs>289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Section Header Here</vt:lpstr>
      <vt:lpstr>PowerPoint 演示文稿</vt:lpstr>
      <vt:lpstr>PowerPoint 演示文稿</vt:lpstr>
      <vt:lpstr>PowerPoint 演示文稿</vt:lpstr>
      <vt:lpstr>PowerPoint 演示文稿</vt:lpstr>
      <vt:lpstr>Section Header Here</vt:lpstr>
      <vt:lpstr>PowerPoint 演示文稿</vt:lpstr>
      <vt:lpstr>PowerPoint 演示文稿</vt:lpstr>
      <vt:lpstr>PowerPoint 演示文稿</vt:lpstr>
      <vt:lpstr>PowerPoint 演示文稿</vt:lpstr>
      <vt:lpstr>Section Header Here</vt:lpstr>
      <vt:lpstr>PowerPoint 演示文稿</vt:lpstr>
      <vt:lpstr>PowerPoint 演示文稿</vt:lpstr>
      <vt:lpstr>PowerPoint 演示文稿</vt:lpstr>
      <vt:lpstr>PowerPoint 演示文稿</vt:lpstr>
      <vt:lpstr>Section Header Here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2022-03-18T03:08:09Z</dcterms:created>
  <dcterms:modified xsi:type="dcterms:W3CDTF">2023-01-10T11:22:43Z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0BB0DB203432420C9D5B4AB0DB78FC8B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