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3"/>
  </p:notesMasterIdLst>
  <p:handoutMasterIdLst>
    <p:handoutMasterId r:id="rId34"/>
  </p:handoutMasterIdLst>
  <p:sldIdLst>
    <p:sldId id="320" r:id="rId3"/>
    <p:sldId id="321" r:id="rId4"/>
    <p:sldId id="322" r:id="rId5"/>
    <p:sldId id="324" r:id="rId6"/>
    <p:sldId id="323" r:id="rId7"/>
    <p:sldId id="329" r:id="rId8"/>
    <p:sldId id="330" r:id="rId9"/>
    <p:sldId id="331" r:id="rId10"/>
    <p:sldId id="325" r:id="rId11"/>
    <p:sldId id="332" r:id="rId12"/>
    <p:sldId id="333" r:id="rId13"/>
    <p:sldId id="334" r:id="rId14"/>
    <p:sldId id="335" r:id="rId15"/>
    <p:sldId id="326" r:id="rId16"/>
    <p:sldId id="336" r:id="rId17"/>
    <p:sldId id="337" r:id="rId18"/>
    <p:sldId id="338" r:id="rId19"/>
    <p:sldId id="339" r:id="rId20"/>
    <p:sldId id="327" r:id="rId21"/>
    <p:sldId id="340" r:id="rId22"/>
    <p:sldId id="341" r:id="rId23"/>
    <p:sldId id="342" r:id="rId24"/>
    <p:sldId id="343" r:id="rId25"/>
    <p:sldId id="344" r:id="rId26"/>
    <p:sldId id="328" r:id="rId27"/>
    <p:sldId id="345" r:id="rId28"/>
    <p:sldId id="346" r:id="rId29"/>
    <p:sldId id="347" r:id="rId30"/>
    <p:sldId id="348" r:id="rId31"/>
    <p:sldId id="349" r:id="rId32"/>
  </p:sldIdLst>
  <p:sldSz cx="9144000" cy="5145088"/>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618"/>
    <a:srgbClr val="371D1F"/>
    <a:srgbClr val="723A3E"/>
    <a:srgbClr val="532B2E"/>
    <a:srgbClr val="633336"/>
    <a:srgbClr val="562C2F"/>
    <a:srgbClr val="4A2629"/>
    <a:srgbClr val="922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94615" autoAdjust="0"/>
  </p:normalViewPr>
  <p:slideViewPr>
    <p:cSldViewPr snapToGrid="0">
      <p:cViewPr>
        <p:scale>
          <a:sx n="66" d="100"/>
          <a:sy n="66" d="100"/>
        </p:scale>
        <p:origin x="-474" y="-162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4711" y="1816227"/>
            <a:ext cx="4748738" cy="647900"/>
          </a:xfrm>
        </p:spPr>
        <p:txBody>
          <a:bodyPr/>
          <a:lstStyle>
            <a:lvl1pPr algn="ctr">
              <a:defRPr sz="27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2035900" y="2626102"/>
            <a:ext cx="4749928" cy="485925"/>
          </a:xfrm>
        </p:spPr>
        <p:txBody>
          <a:bodyPr/>
          <a:lstStyle>
            <a:lvl1pPr marL="0" indent="0" algn="ctr">
              <a:buFontTx/>
              <a:buNone/>
              <a:defRPr sz="1800"/>
            </a:lvl1pPr>
          </a:lstStyle>
          <a:p>
            <a:pPr lvl="0"/>
            <a:r>
              <a:rPr lang="zh-CN" noProof="0" smtClean="0"/>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accent2"/>
        </a:solidFill>
        <a:effectLst/>
      </p:bgPr>
    </p:bg>
    <p:spTree>
      <p:nvGrpSpPr>
        <p:cNvPr id="1" name=""/>
        <p:cNvGrpSpPr/>
        <p:nvPr/>
      </p:nvGrpSpPr>
      <p:grpSpPr>
        <a:xfrm>
          <a:off x="0" y="0"/>
          <a:ext cx="0" cy="0"/>
          <a:chOff x="0" y="0"/>
          <a:chExt cx="0" cy="0"/>
        </a:xfrm>
      </p:grpSpPr>
      <p:sp>
        <p:nvSpPr>
          <p:cNvPr id="3074" name="矩形 3"/>
          <p:cNvSpPr/>
          <p:nvPr userDrawn="1"/>
        </p:nvSpPr>
        <p:spPr>
          <a:xfrm>
            <a:off x="1" y="5029562"/>
            <a:ext cx="9142810" cy="115526"/>
          </a:xfrm>
          <a:prstGeom prst="rect">
            <a:avLst/>
          </a:prstGeom>
          <a:solidFill>
            <a:schemeClr val="tx1"/>
          </a:solidFill>
          <a:ln w="9525">
            <a:noFill/>
          </a:ln>
        </p:spPr>
        <p:txBody>
          <a:bodyPr/>
          <a:lstStyle/>
          <a:p>
            <a:pPr defTabSz="685165" fontAlgn="base">
              <a:spcBef>
                <a:spcPct val="0"/>
              </a:spcBef>
              <a:spcAft>
                <a:spcPct val="0"/>
              </a:spcAft>
              <a:buFont typeface="Arial" panose="020B0604020202020204" pitchFamily="34" charset="0"/>
              <a:buNone/>
            </a:pPr>
            <a:endParaRPr lang="zh-CN" altLang="en-US" sz="1350" dirty="0">
              <a:solidFill>
                <a:srgbClr val="424554"/>
              </a:solidFill>
              <a:ea typeface="宋体" panose="02010600030101010101" pitchFamily="2" charset="-122"/>
            </a:endParaRPr>
          </a:p>
        </p:txBody>
      </p:sp>
      <p:sp>
        <p:nvSpPr>
          <p:cNvPr id="3075" name="矩形 4"/>
          <p:cNvSpPr/>
          <p:nvPr userDrawn="1"/>
        </p:nvSpPr>
        <p:spPr>
          <a:xfrm>
            <a:off x="8778669" y="4880687"/>
            <a:ext cx="327251" cy="209615"/>
          </a:xfrm>
          <a:prstGeom prst="rect">
            <a:avLst/>
          </a:prstGeom>
          <a:solidFill>
            <a:schemeClr val="bg1"/>
          </a:solidFill>
          <a:ln w="9525">
            <a:noFill/>
          </a:ln>
        </p:spPr>
        <p:txBody>
          <a:bodyPr/>
          <a:lstStyle/>
          <a:p>
            <a:pPr defTabSz="685165" fontAlgn="base">
              <a:spcBef>
                <a:spcPct val="0"/>
              </a:spcBef>
              <a:spcAft>
                <a:spcPct val="0"/>
              </a:spcAft>
              <a:buFont typeface="Arial" panose="020B0604020202020204" pitchFamily="34" charset="0"/>
              <a:buNone/>
            </a:pPr>
            <a:endParaRPr lang="zh-CN" altLang="en-US" sz="1350" dirty="0">
              <a:solidFill>
                <a:srgbClr val="424554"/>
              </a:solidFill>
              <a:ea typeface="宋体" panose="02010600030101010101" pitchFamily="2" charset="-122"/>
            </a:endParaRPr>
          </a:p>
        </p:txBody>
      </p:sp>
      <p:sp>
        <p:nvSpPr>
          <p:cNvPr id="3076" name="TextBox 5"/>
          <p:cNvSpPr txBox="1"/>
          <p:nvPr userDrawn="1"/>
        </p:nvSpPr>
        <p:spPr>
          <a:xfrm>
            <a:off x="8770382" y="4880688"/>
            <a:ext cx="349776" cy="253787"/>
          </a:xfrm>
          <a:prstGeom prst="rect">
            <a:avLst/>
          </a:prstGeom>
          <a:noFill/>
          <a:ln w="9525">
            <a:noFill/>
          </a:ln>
        </p:spPr>
        <p:txBody>
          <a:bodyPr wrap="none">
            <a:spAutoFit/>
          </a:bodyPr>
          <a:lstStyle/>
          <a:p>
            <a:pPr algn="ctr" defTabSz="685165" fontAlgn="base">
              <a:spcBef>
                <a:spcPct val="0"/>
              </a:spcBef>
              <a:spcAft>
                <a:spcPct val="0"/>
              </a:spcAft>
              <a:buFont typeface="Arial" panose="020B0604020202020204" pitchFamily="34" charset="0"/>
              <a:buNone/>
            </a:pPr>
            <a:fld id="{9A0DB2DC-4C9A-4742-B13C-FB6460FD3503}" type="slidenum">
              <a:rPr lang="zh-CN" altLang="en-US" sz="1050" dirty="0">
                <a:solidFill>
                  <a:srgbClr val="F8F8F8"/>
                </a:solidFill>
                <a:ea typeface="宋体" panose="02010600030101010101" pitchFamily="2" charset="-122"/>
              </a:rPr>
              <a:t>‹#›</a:t>
            </a:fld>
            <a:endParaRPr lang="zh-CN" altLang="en-US" sz="1050" dirty="0">
              <a:solidFill>
                <a:srgbClr val="F8F8F8"/>
              </a:solidFill>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3"/>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8" y="3306197"/>
            <a:ext cx="7771745" cy="1021872"/>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28" y="2180708"/>
            <a:ext cx="7771745" cy="1125488"/>
          </a:xfrm>
        </p:spPr>
        <p:txBody>
          <a:bodyPr anchor="b"/>
          <a:lstStyle>
            <a:lvl1pPr marL="0" indent="0">
              <a:buNone/>
              <a:defRPr sz="1500"/>
            </a:lvl1pPr>
            <a:lvl2pPr marL="342900" indent="0">
              <a:buNone/>
              <a:defRPr sz="1350"/>
            </a:lvl2pPr>
            <a:lvl3pPr marL="685165" indent="0">
              <a:buNone/>
              <a:defRPr sz="1200"/>
            </a:lvl3pPr>
            <a:lvl4pPr marL="1028065" indent="0">
              <a:buNone/>
              <a:defRPr sz="1050"/>
            </a:lvl4pPr>
            <a:lvl5pPr marL="1370965" indent="0">
              <a:buNone/>
              <a:defRPr sz="1050"/>
            </a:lvl5pPr>
            <a:lvl6pPr marL="1713865" indent="0">
              <a:buNone/>
              <a:defRPr sz="1050"/>
            </a:lvl6pPr>
            <a:lvl7pPr marL="2056130" indent="0">
              <a:buNone/>
              <a:defRPr sz="1050"/>
            </a:lvl7pPr>
            <a:lvl8pPr marL="2399030" indent="0">
              <a:buNone/>
              <a:defRPr sz="1050"/>
            </a:lvl8pPr>
            <a:lvl9pPr marL="2741930" indent="0">
              <a:buNone/>
              <a:defRPr sz="105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22" y="1200523"/>
            <a:ext cx="4057257"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8533" y="1200523"/>
            <a:ext cx="4058446"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2" y="206042"/>
            <a:ext cx="8229957"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22" y="1151690"/>
            <a:ext cx="4040594"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22" y="1631660"/>
            <a:ext cx="4040594"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96" y="1151690"/>
            <a:ext cx="4041783"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196" y="1631660"/>
            <a:ext cx="4041783"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矩形 7"/>
          <p:cNvSpPr/>
          <p:nvPr userDrawn="1"/>
        </p:nvSpPr>
        <p:spPr>
          <a:xfrm>
            <a:off x="7425342" y="4854284"/>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851"/>
            <a:ext cx="3008724" cy="871807"/>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42" y="204853"/>
            <a:ext cx="5111738" cy="43911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22" y="1076659"/>
            <a:ext cx="3008724" cy="351938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3" y="3601561"/>
            <a:ext cx="5486638" cy="425185"/>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83" y="459723"/>
            <a:ext cx="5486638" cy="3087053"/>
          </a:xfrm>
        </p:spPr>
        <p:txBody>
          <a:bodyPr vert="horz" wrap="square" lIns="91440" tIns="45720" rIns="91440" bIns="45720" numCol="1" anchor="t" anchorCtr="0" compatLnSpc="1"/>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865" indent="0">
              <a:buNone/>
              <a:defRPr sz="1500"/>
            </a:lvl6pPr>
            <a:lvl7pPr marL="2056130" indent="0">
              <a:buNone/>
              <a:defRPr sz="1500"/>
            </a:lvl7pPr>
            <a:lvl8pPr marL="2399030" indent="0">
              <a:buNone/>
              <a:defRPr sz="1500"/>
            </a:lvl8pPr>
            <a:lvl9pPr marL="2741930" indent="0">
              <a:buNone/>
              <a:defRPr sz="1500"/>
            </a:lvl9pPr>
          </a:lstStyle>
          <a:p>
            <a:pPr marL="0" marR="0" lvl="0" indent="0" algn="l" defTabSz="685165" rtl="0" eaLnBrk="1" fontAlgn="base" latinLnBrk="0" hangingPunct="1">
              <a:lnSpc>
                <a:spcPct val="100000"/>
              </a:lnSpc>
              <a:spcBef>
                <a:spcPct val="20000"/>
              </a:spcBef>
              <a:spcAft>
                <a:spcPct val="0"/>
              </a:spcAft>
              <a:buClrTx/>
              <a:buSzTx/>
              <a:buFontTx/>
              <a:buNone/>
              <a:defRPr/>
            </a:pPr>
            <a:endParaRPr kumimoji="0" lang="zh-CN" altLang="en-US" sz="2400"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1792383" y="4026746"/>
            <a:ext cx="5486638" cy="60383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2" y="681248"/>
            <a:ext cx="2056597" cy="391479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22" y="681248"/>
            <a:ext cx="6059105" cy="391479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solidFill>
          <a:schemeClr val="accent2"/>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cstate="screen"/>
          <a:stretch>
            <a:fillRect/>
          </a:stretch>
        </p:blipFill>
        <p:spPr>
          <a:xfrm>
            <a:off x="7305443" y="2585645"/>
            <a:ext cx="211821" cy="177458"/>
          </a:xfrm>
          <a:prstGeom prst="rect">
            <a:avLst/>
          </a:prstGeom>
          <a:noFill/>
          <a:ln w="9525">
            <a:noFill/>
          </a:ln>
        </p:spPr>
      </p:pic>
      <p:pic>
        <p:nvPicPr>
          <p:cNvPr id="18" name="Picture 17" descr="PPECLOGO-eff2-1-3"/>
          <p:cNvPicPr>
            <a:picLocks noChangeAspect="1"/>
          </p:cNvPicPr>
          <p:nvPr userDrawn="1"/>
        </p:nvPicPr>
        <p:blipFill>
          <a:blip r:embed="rId3" cstate="screen"/>
          <a:stretch>
            <a:fillRect/>
          </a:stretch>
        </p:blipFill>
        <p:spPr>
          <a:xfrm>
            <a:off x="6927021" y="2183090"/>
            <a:ext cx="270131" cy="226289"/>
          </a:xfrm>
          <a:prstGeom prst="rect">
            <a:avLst/>
          </a:prstGeom>
          <a:noFill/>
          <a:ln w="9525">
            <a:noFill/>
          </a:ln>
        </p:spPr>
      </p:pic>
      <p:pic>
        <p:nvPicPr>
          <p:cNvPr id="17" name="Picture 16" descr="PPECLOGO-eff2-1-4"/>
          <p:cNvPicPr>
            <a:picLocks noChangeAspect="1"/>
          </p:cNvPicPr>
          <p:nvPr userDrawn="1"/>
        </p:nvPicPr>
        <p:blipFill>
          <a:blip r:embed="rId4"/>
          <a:stretch>
            <a:fillRect/>
          </a:stretch>
        </p:blipFill>
        <p:spPr>
          <a:xfrm>
            <a:off x="6386758" y="2495130"/>
            <a:ext cx="527172" cy="439476"/>
          </a:xfrm>
          <a:prstGeom prst="rect">
            <a:avLst/>
          </a:prstGeom>
          <a:noFill/>
          <a:ln w="9525">
            <a:noFill/>
          </a:ln>
        </p:spPr>
      </p:pic>
      <p:pic>
        <p:nvPicPr>
          <p:cNvPr id="16" name="Picture 15" descr="PPECLOGO-eff2-1-3"/>
          <p:cNvPicPr>
            <a:picLocks noChangeAspect="1"/>
          </p:cNvPicPr>
          <p:nvPr userDrawn="1"/>
        </p:nvPicPr>
        <p:blipFill>
          <a:blip r:embed="rId5"/>
          <a:stretch>
            <a:fillRect/>
          </a:stretch>
        </p:blipFill>
        <p:spPr>
          <a:xfrm>
            <a:off x="2986913" y="2090193"/>
            <a:ext cx="327252" cy="273928"/>
          </a:xfrm>
          <a:prstGeom prst="rect">
            <a:avLst/>
          </a:prstGeom>
          <a:noFill/>
          <a:ln w="9525">
            <a:noFill/>
          </a:ln>
        </p:spPr>
      </p:pic>
      <p:pic>
        <p:nvPicPr>
          <p:cNvPr id="15" name="Picture 14" descr="PPECLOGO-eff2-1-2"/>
          <p:cNvPicPr>
            <a:picLocks noChangeAspect="1"/>
          </p:cNvPicPr>
          <p:nvPr userDrawn="1"/>
        </p:nvPicPr>
        <p:blipFill>
          <a:blip r:embed="rId6"/>
          <a:stretch>
            <a:fillRect/>
          </a:stretch>
        </p:blipFill>
        <p:spPr>
          <a:xfrm>
            <a:off x="1539867" y="2097338"/>
            <a:ext cx="1273306" cy="1071893"/>
          </a:xfrm>
          <a:prstGeom prst="rect">
            <a:avLst/>
          </a:prstGeom>
          <a:noFill/>
          <a:ln w="9525">
            <a:noFill/>
          </a:ln>
        </p:spPr>
      </p:pic>
      <p:pic>
        <p:nvPicPr>
          <p:cNvPr id="14" name="Picture 13" descr="PPECLOGO-eff-0-1"/>
          <p:cNvPicPr>
            <a:picLocks noChangeAspect="1"/>
          </p:cNvPicPr>
          <p:nvPr userDrawn="1"/>
        </p:nvPicPr>
        <p:blipFill>
          <a:blip r:embed="rId7" cstate="screen"/>
          <a:stretch>
            <a:fillRect/>
          </a:stretch>
        </p:blipFill>
        <p:spPr>
          <a:xfrm>
            <a:off x="8438328" y="1774579"/>
            <a:ext cx="391511" cy="294176"/>
          </a:xfrm>
          <a:prstGeom prst="rect">
            <a:avLst/>
          </a:prstGeom>
          <a:noFill/>
          <a:ln w="9525">
            <a:noFill/>
          </a:ln>
        </p:spPr>
      </p:pic>
      <p:pic>
        <p:nvPicPr>
          <p:cNvPr id="13" name="Picture 12" descr="PPECLOGO-eff-0-1"/>
          <p:cNvPicPr>
            <a:picLocks noChangeAspect="1"/>
          </p:cNvPicPr>
          <p:nvPr userDrawn="1"/>
        </p:nvPicPr>
        <p:blipFill>
          <a:blip r:embed="rId7" cstate="screen"/>
          <a:stretch>
            <a:fillRect/>
          </a:stretch>
        </p:blipFill>
        <p:spPr>
          <a:xfrm>
            <a:off x="5954786" y="2719037"/>
            <a:ext cx="391512" cy="295366"/>
          </a:xfrm>
          <a:prstGeom prst="rect">
            <a:avLst/>
          </a:prstGeom>
          <a:noFill/>
          <a:ln w="9525">
            <a:noFill/>
          </a:ln>
        </p:spPr>
      </p:pic>
      <p:pic>
        <p:nvPicPr>
          <p:cNvPr id="12" name="Picture 11" descr="PPECLOGO-eff-5-4"/>
          <p:cNvPicPr>
            <a:picLocks noChangeAspect="1"/>
          </p:cNvPicPr>
          <p:nvPr userDrawn="1"/>
        </p:nvPicPr>
        <p:blipFill>
          <a:blip r:embed="rId8" cstate="screen"/>
          <a:stretch>
            <a:fillRect/>
          </a:stretch>
        </p:blipFill>
        <p:spPr>
          <a:xfrm>
            <a:off x="7411352" y="2044935"/>
            <a:ext cx="837764" cy="638372"/>
          </a:xfrm>
          <a:prstGeom prst="rect">
            <a:avLst/>
          </a:prstGeom>
          <a:noFill/>
          <a:ln w="9525">
            <a:noFill/>
          </a:ln>
        </p:spPr>
      </p:pic>
      <p:pic>
        <p:nvPicPr>
          <p:cNvPr id="11" name="Picture 10" descr="PPECLOGO-eff-5-2"/>
          <p:cNvPicPr>
            <a:picLocks noChangeAspect="1"/>
          </p:cNvPicPr>
          <p:nvPr userDrawn="1"/>
        </p:nvPicPr>
        <p:blipFill>
          <a:blip r:embed="rId9" cstate="screen"/>
          <a:stretch>
            <a:fillRect/>
          </a:stretch>
        </p:blipFill>
        <p:spPr>
          <a:xfrm>
            <a:off x="4012698" y="2585645"/>
            <a:ext cx="1375646" cy="1076657"/>
          </a:xfrm>
          <a:prstGeom prst="rect">
            <a:avLst/>
          </a:prstGeom>
          <a:noFill/>
          <a:ln w="9525">
            <a:noFill/>
          </a:ln>
        </p:spPr>
      </p:pic>
      <p:pic>
        <p:nvPicPr>
          <p:cNvPr id="10" name="Picture 9" descr="PPECLOGO-eff-5-4"/>
          <p:cNvPicPr>
            <a:picLocks noChangeAspect="1"/>
          </p:cNvPicPr>
          <p:nvPr userDrawn="1"/>
        </p:nvPicPr>
        <p:blipFill>
          <a:blip r:embed="rId10" cstate="screen"/>
          <a:stretch>
            <a:fillRect/>
          </a:stretch>
        </p:blipFill>
        <p:spPr>
          <a:xfrm>
            <a:off x="2445461" y="2405805"/>
            <a:ext cx="1107894" cy="843223"/>
          </a:xfrm>
          <a:prstGeom prst="rect">
            <a:avLst/>
          </a:prstGeom>
          <a:noFill/>
          <a:ln w="9525">
            <a:noFill/>
          </a:ln>
        </p:spPr>
      </p:pic>
      <p:pic>
        <p:nvPicPr>
          <p:cNvPr id="9" name="Picture 8" descr="PPECLOGO-eff-0-2"/>
          <p:cNvPicPr>
            <a:picLocks noChangeAspect="1"/>
          </p:cNvPicPr>
          <p:nvPr userDrawn="1"/>
        </p:nvPicPr>
        <p:blipFill>
          <a:blip r:embed="rId11" cstate="screen"/>
          <a:stretch>
            <a:fillRect/>
          </a:stretch>
        </p:blipFill>
        <p:spPr>
          <a:xfrm>
            <a:off x="3956768" y="1931790"/>
            <a:ext cx="736613" cy="563340"/>
          </a:xfrm>
          <a:prstGeom prst="rect">
            <a:avLst/>
          </a:prstGeom>
          <a:noFill/>
          <a:ln w="9525">
            <a:noFill/>
          </a:ln>
        </p:spPr>
      </p:pic>
      <p:pic>
        <p:nvPicPr>
          <p:cNvPr id="8" name="Picture 6" descr="PPECLOGO-eff-0-1"/>
          <p:cNvPicPr>
            <a:picLocks noChangeAspect="1"/>
          </p:cNvPicPr>
          <p:nvPr userDrawn="1"/>
        </p:nvPicPr>
        <p:blipFill>
          <a:blip r:embed="rId12" cstate="screen"/>
          <a:stretch>
            <a:fillRect/>
          </a:stretch>
        </p:blipFill>
        <p:spPr>
          <a:xfrm>
            <a:off x="5529955" y="2178326"/>
            <a:ext cx="301071" cy="227479"/>
          </a:xfrm>
          <a:prstGeom prst="rect">
            <a:avLst/>
          </a:prstGeom>
          <a:noFill/>
          <a:ln w="9525">
            <a:noFill/>
          </a:ln>
        </p:spPr>
      </p:pic>
      <p:pic>
        <p:nvPicPr>
          <p:cNvPr id="7" name="Picture 5" descr="PPECLOGO-eff-0-1"/>
          <p:cNvPicPr>
            <a:picLocks noChangeAspect="1"/>
          </p:cNvPicPr>
          <p:nvPr userDrawn="1"/>
        </p:nvPicPr>
        <p:blipFill>
          <a:blip r:embed="rId13" cstate="screen"/>
          <a:stretch>
            <a:fillRect/>
          </a:stretch>
        </p:blipFill>
        <p:spPr>
          <a:xfrm>
            <a:off x="3348675" y="2828608"/>
            <a:ext cx="393892" cy="297748"/>
          </a:xfrm>
          <a:prstGeom prst="rect">
            <a:avLst/>
          </a:prstGeom>
          <a:noFill/>
          <a:ln w="9525">
            <a:noFill/>
          </a:ln>
        </p:spPr>
      </p:pic>
      <p:pic>
        <p:nvPicPr>
          <p:cNvPr id="6" name="Picture 4" descr="PPECLOGO-eff-0-3"/>
          <p:cNvPicPr>
            <a:picLocks noChangeAspect="1"/>
          </p:cNvPicPr>
          <p:nvPr userDrawn="1"/>
        </p:nvPicPr>
        <p:blipFill>
          <a:blip r:embed="rId14"/>
          <a:stretch>
            <a:fillRect/>
          </a:stretch>
        </p:blipFill>
        <p:spPr>
          <a:xfrm>
            <a:off x="779454" y="1086185"/>
            <a:ext cx="2259820" cy="1782916"/>
          </a:xfrm>
          <a:prstGeom prst="rect">
            <a:avLst/>
          </a:prstGeom>
          <a:noFill/>
          <a:ln w="9525">
            <a:noFill/>
          </a:ln>
        </p:spPr>
      </p:pic>
      <p:pic>
        <p:nvPicPr>
          <p:cNvPr id="5" name="Picture 3" descr="PPECLOGO-eff-0-2"/>
          <p:cNvPicPr>
            <a:picLocks noChangeAspect="1"/>
          </p:cNvPicPr>
          <p:nvPr userDrawn="1"/>
        </p:nvPicPr>
        <p:blipFill>
          <a:blip r:embed="rId15" cstate="screen"/>
          <a:stretch>
            <a:fillRect/>
          </a:stretch>
        </p:blipFill>
        <p:spPr>
          <a:xfrm>
            <a:off x="6320118" y="2068755"/>
            <a:ext cx="822293" cy="630035"/>
          </a:xfrm>
          <a:prstGeom prst="rect">
            <a:avLst/>
          </a:prstGeom>
          <a:noFill/>
          <a:ln w="9525">
            <a:noFill/>
          </a:ln>
        </p:spPr>
      </p:pic>
      <p:pic>
        <p:nvPicPr>
          <p:cNvPr id="4" name="Picture 2" descr="PPECLOGO-eff-0-1"/>
          <p:cNvPicPr>
            <a:picLocks noChangeAspect="1"/>
          </p:cNvPicPr>
          <p:nvPr userDrawn="1"/>
        </p:nvPicPr>
        <p:blipFill>
          <a:blip r:embed="rId16" cstate="screen"/>
          <a:stretch>
            <a:fillRect/>
          </a:stretch>
        </p:blipFill>
        <p:spPr>
          <a:xfrm>
            <a:off x="3109484" y="2165225"/>
            <a:ext cx="794923" cy="6002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
        <p:nvSpPr>
          <p:cNvPr id="9" name="矩形 8"/>
          <p:cNvSpPr/>
          <p:nvPr userDrawn="1"/>
        </p:nvSpPr>
        <p:spPr>
          <a:xfrm>
            <a:off x="6888314" y="4789196"/>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C82B4B2-DDA9-4394-A6AD-947A4CE2D7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30703" y="443049"/>
            <a:ext cx="7882594" cy="476397"/>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30703" y="1200521"/>
            <a:ext cx="7882594" cy="3208534"/>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hf sldNum="0" hdr="0" ftr="0" dt="0"/>
  <p:txStyles>
    <p:titleStyle>
      <a:lvl1pPr algn="l" rtl="0" fontAlgn="base">
        <a:spcBef>
          <a:spcPct val="0"/>
        </a:spcBef>
        <a:spcAft>
          <a:spcPct val="0"/>
        </a:spcAft>
        <a:defRPr sz="1800">
          <a:solidFill>
            <a:schemeClr val="accent3"/>
          </a:solidFill>
          <a:latin typeface="+mj-lt"/>
          <a:ea typeface="+mj-ea"/>
          <a:cs typeface="+mj-cs"/>
        </a:defRPr>
      </a:lvl1pPr>
      <a:lvl2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5pPr>
      <a:lvl6pPr marL="342900"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6pPr>
      <a:lvl7pPr marL="6851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7pPr>
      <a:lvl8pPr marL="10280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8pPr>
      <a:lvl9pPr marL="13709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9pPr>
    </p:titleStyle>
    <p:bodyStyle>
      <a:lvl1pPr marL="257175" indent="-257175" algn="l" rtl="0" fontAlgn="base">
        <a:spcBef>
          <a:spcPct val="20000"/>
        </a:spcBef>
        <a:spcAft>
          <a:spcPct val="0"/>
        </a:spcAft>
        <a:buChar char="•"/>
        <a:defRPr sz="1500">
          <a:solidFill>
            <a:schemeClr val="accent3"/>
          </a:solidFill>
          <a:latin typeface="+mn-lt"/>
          <a:ea typeface="+mn-ea"/>
          <a:cs typeface="+mn-cs"/>
        </a:defRPr>
      </a:lvl1pPr>
      <a:lvl2pPr marL="556895" indent="-213995" algn="l" rtl="0" eaLnBrk="0" fontAlgn="base" hangingPunct="0">
        <a:spcBef>
          <a:spcPct val="20000"/>
        </a:spcBef>
        <a:spcAft>
          <a:spcPct val="0"/>
        </a:spcAft>
        <a:buChar char="–"/>
        <a:defRPr sz="1500">
          <a:solidFill>
            <a:schemeClr val="accent3"/>
          </a:solidFill>
          <a:latin typeface="+mn-lt"/>
          <a:ea typeface="仿宋_GB2312" pitchFamily="49" charset="-122"/>
        </a:defRPr>
      </a:lvl2pPr>
      <a:lvl3pPr marL="856615" indent="-17145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3pPr>
      <a:lvl4pPr marL="11995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4pPr>
      <a:lvl5pPr marL="15424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5pPr>
      <a:lvl6pPr marL="18846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6pPr>
      <a:lvl7pPr marL="22275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7pPr>
      <a:lvl8pPr marL="25704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8pPr>
      <a:lvl9pPr marL="29133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165"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130" algn="l" defTabSz="685165" rtl="0" eaLnBrk="1" latinLnBrk="0" hangingPunct="1">
        <a:defRPr sz="1350" kern="1200">
          <a:solidFill>
            <a:schemeClr val="tx1"/>
          </a:solidFill>
          <a:latin typeface="+mn-lt"/>
          <a:ea typeface="+mn-ea"/>
          <a:cs typeface="+mn-cs"/>
        </a:defRPr>
      </a:lvl7pPr>
      <a:lvl8pPr marL="2399030" algn="l" defTabSz="685165" rtl="0" eaLnBrk="1" latinLnBrk="0" hangingPunct="1">
        <a:defRPr sz="1350" kern="1200">
          <a:solidFill>
            <a:schemeClr val="tx1"/>
          </a:solidFill>
          <a:latin typeface="+mn-lt"/>
          <a:ea typeface="+mn-ea"/>
          <a:cs typeface="+mn-cs"/>
        </a:defRPr>
      </a:lvl8pPr>
      <a:lvl9pPr marL="274193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9144000" cy="5145088"/>
          </a:xfrm>
          <a:prstGeom prst="rect">
            <a:avLst/>
          </a:prstGeom>
        </p:spPr>
      </p:pic>
      <p:pic>
        <p:nvPicPr>
          <p:cNvPr id="5" name="图片 4"/>
          <p:cNvPicPr>
            <a:picLocks noChangeAspect="1"/>
          </p:cNvPicPr>
          <p:nvPr/>
        </p:nvPicPr>
        <p:blipFill>
          <a:blip r:embed="rId3" cstate="screen"/>
          <a:stretch>
            <a:fillRect/>
          </a:stretch>
        </p:blipFill>
        <p:spPr>
          <a:xfrm>
            <a:off x="0" y="1232154"/>
            <a:ext cx="9144000" cy="2679192"/>
          </a:xfrm>
          <a:prstGeom prst="rect">
            <a:avLst/>
          </a:prstGeom>
        </p:spPr>
      </p:pic>
      <p:sp>
        <p:nvSpPr>
          <p:cNvPr id="6" name="文本框 5"/>
          <p:cNvSpPr txBox="1"/>
          <p:nvPr/>
        </p:nvSpPr>
        <p:spPr>
          <a:xfrm>
            <a:off x="2240280" y="1771006"/>
            <a:ext cx="5631180" cy="646331"/>
          </a:xfrm>
          <a:prstGeom prst="rect">
            <a:avLst/>
          </a:prstGeom>
          <a:noFill/>
        </p:spPr>
        <p:txBody>
          <a:bodyPr wrap="square" rtlCol="0">
            <a:spAutoFit/>
          </a:bodyPr>
          <a:lstStyle/>
          <a:p>
            <a:r>
              <a:rPr lang="zh-CN" altLang="en-US" sz="3600" b="1" smtClean="0">
                <a:solidFill>
                  <a:srgbClr val="291618"/>
                </a:solidFill>
                <a:latin typeface="微软雅黑" panose="020B0503020204020204" pitchFamily="34" charset="-122"/>
                <a:ea typeface="微软雅黑" panose="020B0503020204020204" pitchFamily="34" charset="-122"/>
              </a:rPr>
              <a:t>法律法院公平审判</a:t>
            </a:r>
            <a:r>
              <a:rPr lang="en-US" altLang="zh-CN" sz="3600" b="1" smtClean="0">
                <a:solidFill>
                  <a:srgbClr val="291618"/>
                </a:solidFill>
                <a:latin typeface="微软雅黑" panose="020B0503020204020204" pitchFamily="34" charset="-122"/>
                <a:ea typeface="微软雅黑" panose="020B0503020204020204" pitchFamily="34" charset="-122"/>
              </a:rPr>
              <a:t>PPT</a:t>
            </a:r>
            <a:endParaRPr lang="zh-CN" altLang="en-US" sz="3600" b="1">
              <a:solidFill>
                <a:srgbClr val="291618"/>
              </a:solidFill>
              <a:latin typeface="微软雅黑" panose="020B0503020204020204" pitchFamily="34" charset="-122"/>
              <a:ea typeface="微软雅黑" panose="020B0503020204020204" pitchFamily="34" charset="-122"/>
            </a:endParaRPr>
          </a:p>
        </p:txBody>
      </p:sp>
      <p:sp>
        <p:nvSpPr>
          <p:cNvPr id="7" name="Rectangle 4"/>
          <p:cNvSpPr txBox="1">
            <a:spLocks noChangeArrowheads="1"/>
          </p:cNvSpPr>
          <p:nvPr/>
        </p:nvSpPr>
        <p:spPr bwMode="auto">
          <a:xfrm>
            <a:off x="2442845" y="2385218"/>
            <a:ext cx="101822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rgbClr val="291618"/>
                </a:solidFill>
                <a:uLnTx/>
                <a:uFillTx/>
                <a:latin typeface="微软雅黑" panose="020B0503020204020204" pitchFamily="34" charset="-122"/>
                <a:ea typeface="微软雅黑" panose="020B0503020204020204" pitchFamily="34" charset="-122"/>
              </a:rPr>
              <a:t>适用于司法机关，法律咨询，法院援助，培训课件等主题</a:t>
            </a:r>
            <a:endParaRPr kumimoji="0" lang="zh-CN" altLang="zh-CN" sz="1200" b="0" i="0" u="none" strike="noStrike" kern="1200" cap="none" spc="0" normalizeH="0" baseline="0" noProof="0" dirty="0">
              <a:ln>
                <a:noFill/>
              </a:ln>
              <a:solidFill>
                <a:srgbClr val="291618"/>
              </a:solidFill>
              <a:uLnTx/>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790700" y="2694690"/>
            <a:ext cx="5562600" cy="295466"/>
            <a:chOff x="3878932" y="3054730"/>
            <a:chExt cx="5562600" cy="295466"/>
          </a:xfrm>
        </p:grpSpPr>
        <p:sp>
          <p:nvSpPr>
            <p:cNvPr id="12" name="圆角矩形 11"/>
            <p:cNvSpPr/>
            <p:nvPr/>
          </p:nvSpPr>
          <p:spPr>
            <a:xfrm>
              <a:off x="5404349" y="3086898"/>
              <a:ext cx="2398485" cy="216961"/>
            </a:xfrm>
            <a:prstGeom prst="roundRect">
              <a:avLst/>
            </a:prstGeom>
            <a:solidFill>
              <a:srgbClr val="2916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ABB58B"/>
                </a:solidFill>
                <a:effectLst/>
                <a:uLnTx/>
                <a:uFillTx/>
                <a:latin typeface="Calibri" panose="020F0502020204030204"/>
                <a:ea typeface="宋体" panose="02010600030101010101" pitchFamily="2" charset="-122"/>
              </a:endParaRPr>
            </a:p>
          </p:txBody>
        </p:sp>
        <p:sp>
          <p:nvSpPr>
            <p:cNvPr id="13" name="Text Box 2"/>
            <p:cNvSpPr txBox="1">
              <a:spLocks noChangeArrowheads="1"/>
            </p:cNvSpPr>
            <p:nvPr/>
          </p:nvSpPr>
          <p:spPr bwMode="auto">
            <a:xfrm>
              <a:off x="3878932" y="3054730"/>
              <a:ext cx="556260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marL="0" marR="0" lvl="0" indent="0" algn="ctr" defTabSz="914400" eaLnBrk="1" fontAlgn="auto" latinLnBrk="0" hangingPunct="1">
                <a:lnSpc>
                  <a:spcPct val="110000"/>
                </a:lnSpc>
                <a:spcBef>
                  <a:spcPts val="0"/>
                </a:spcBef>
                <a:spcAft>
                  <a:spcPts val="0"/>
                </a:spcAft>
                <a:buClrTx/>
                <a:buSzTx/>
                <a:buFontTx/>
                <a:buNone/>
                <a:defRPr/>
              </a:pPr>
              <a:r>
                <a:rPr kumimoji="0" lang="en-US" altLang="zh-CN" sz="12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 </a:t>
              </a:r>
              <a:r>
                <a:rPr kumimoji="0" lang="en-US" altLang="zh-CN" sz="12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          </a:t>
              </a:r>
              <a:r>
                <a:rPr kumimoji="0" lang="zh-CN" altLang="en-US" sz="12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这里可以输入公司名称                 </a:t>
              </a:r>
              <a:r>
                <a:rPr kumimoji="0" lang="en-US" altLang="zh-CN" sz="12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0" cap="none" spc="0" normalizeH="0" baseline="0" noProof="0" dirty="0">
                <a:ln>
                  <a:noFill/>
                </a:ln>
                <a:solidFill>
                  <a:srgbClr val="291618"/>
                </a:solidFill>
                <a:effectLst/>
                <a:uLnTx/>
                <a:uFillTx/>
                <a:latin typeface="微软雅黑" panose="020B0503020204020204" pitchFamily="34" charset="-122"/>
                <a:ea typeface="微软雅黑" panose="020B0503020204020204" pitchFamily="34" charset="-122"/>
              </a:endParaRPr>
            </a:p>
          </p:txBody>
        </p:sp>
      </p:grpSp>
      <p:sp>
        <p:nvSpPr>
          <p:cNvPr id="15" name="Freeform 14"/>
          <p:cNvSpPr>
            <a:spLocks noEditPoints="1"/>
          </p:cNvSpPr>
          <p:nvPr/>
        </p:nvSpPr>
        <p:spPr>
          <a:xfrm>
            <a:off x="420687" y="214684"/>
            <a:ext cx="1370013" cy="624918"/>
          </a:xfrm>
          <a:custGeom>
            <a:avLst/>
            <a:gdLst/>
            <a:ahLst/>
            <a:cxnLst>
              <a:cxn ang="0">
                <a:pos x="91395" y="619352"/>
              </a:cxn>
              <a:cxn ang="0">
                <a:pos x="207924" y="710456"/>
              </a:cxn>
              <a:cxn ang="0">
                <a:pos x="91395" y="619352"/>
              </a:cxn>
              <a:cxn ang="0">
                <a:pos x="108913" y="550450"/>
              </a:cxn>
              <a:cxn ang="0">
                <a:pos x="217825" y="591791"/>
              </a:cxn>
              <a:cxn ang="0">
                <a:pos x="147756" y="662990"/>
              </a:cxn>
              <a:cxn ang="0">
                <a:pos x="55599" y="627773"/>
              </a:cxn>
              <a:cxn ang="0">
                <a:pos x="44174" y="522889"/>
              </a:cxn>
              <a:cxn ang="0">
                <a:pos x="264285" y="710456"/>
              </a:cxn>
              <a:cxn ang="0">
                <a:pos x="229250" y="543560"/>
              </a:cxn>
              <a:cxn ang="0">
                <a:pos x="415849" y="557340"/>
              </a:cxn>
              <a:cxn ang="0">
                <a:pos x="338163" y="708159"/>
              </a:cxn>
              <a:cxn ang="0">
                <a:pos x="279517" y="710456"/>
              </a:cxn>
              <a:cxn ang="0">
                <a:pos x="377006" y="593322"/>
              </a:cxn>
              <a:cxn ang="0">
                <a:pos x="439459" y="685192"/>
              </a:cxn>
              <a:cxn ang="0">
                <a:pos x="524000" y="611696"/>
              </a:cxn>
              <a:cxn ang="0">
                <a:pos x="594070" y="687488"/>
              </a:cxn>
              <a:cxn ang="0">
                <a:pos x="632151" y="654569"/>
              </a:cxn>
              <a:cxn ang="0">
                <a:pos x="808087" y="674474"/>
              </a:cxn>
              <a:cxn ang="0">
                <a:pos x="804279" y="539732"/>
              </a:cxn>
              <a:cxn ang="0">
                <a:pos x="759343" y="670646"/>
              </a:cxn>
              <a:cxn ang="0">
                <a:pos x="808087" y="674474"/>
              </a:cxn>
              <a:cxn ang="0">
                <a:pos x="955081" y="666052"/>
              </a:cxn>
              <a:cxn ang="0">
                <a:pos x="903290" y="670646"/>
              </a:cxn>
              <a:cxn ang="0">
                <a:pos x="853023" y="610165"/>
              </a:cxn>
              <a:cxn ang="0">
                <a:pos x="1009157" y="669880"/>
              </a:cxn>
              <a:cxn ang="0">
                <a:pos x="1147011" y="682129"/>
              </a:cxn>
              <a:cxn ang="0">
                <a:pos x="1130255" y="550450"/>
              </a:cxn>
              <a:cxn ang="0">
                <a:pos x="1079226" y="642319"/>
              </a:cxn>
              <a:cxn ang="0">
                <a:pos x="1319139" y="615524"/>
              </a:cxn>
              <a:cxn ang="0">
                <a:pos x="1284866" y="695144"/>
              </a:cxn>
              <a:cxn ang="0">
                <a:pos x="1245261" y="700503"/>
              </a:cxn>
              <a:cxn ang="0">
                <a:pos x="1214034" y="702034"/>
              </a:cxn>
              <a:cxn ang="0">
                <a:pos x="1212511" y="637726"/>
              </a:cxn>
              <a:cxn ang="0">
                <a:pos x="1184331" y="602509"/>
              </a:cxn>
              <a:cxn ang="0">
                <a:pos x="1260494" y="528248"/>
              </a:cxn>
              <a:cxn ang="0">
                <a:pos x="1320662" y="691316"/>
              </a:cxn>
              <a:cxn ang="0">
                <a:pos x="1322947" y="534373"/>
              </a:cxn>
              <a:cxn ang="0">
                <a:pos x="1292482" y="602509"/>
              </a:cxn>
              <a:cxn ang="0">
                <a:pos x="1231552" y="540498"/>
              </a:cxn>
              <a:cxn ang="0">
                <a:pos x="1450139" y="602509"/>
              </a:cxn>
              <a:cxn ang="0">
                <a:pos x="1568953" y="599447"/>
              </a:cxn>
              <a:cxn ang="0">
                <a:pos x="1515639" y="624711"/>
              </a:cxn>
              <a:cxn ang="0">
                <a:pos x="1472988" y="708925"/>
              </a:cxn>
              <a:cxn ang="0">
                <a:pos x="1452424" y="624711"/>
              </a:cxn>
              <a:cxn ang="0">
                <a:pos x="1432621" y="630070"/>
              </a:cxn>
              <a:cxn ang="0">
                <a:pos x="1392255" y="529780"/>
              </a:cxn>
              <a:cxn ang="0">
                <a:pos x="1538488" y="649210"/>
              </a:cxn>
              <a:cxn ang="0">
                <a:pos x="1451662" y="700503"/>
              </a:cxn>
              <a:cxn ang="0">
                <a:pos x="300843" y="438676"/>
              </a:cxn>
              <a:cxn ang="0">
                <a:pos x="538471" y="446332"/>
              </a:cxn>
              <a:cxn ang="0">
                <a:pos x="490488" y="372836"/>
              </a:cxn>
              <a:cxn ang="0">
                <a:pos x="990116" y="205940"/>
              </a:cxn>
              <a:cxn ang="0">
                <a:pos x="856069" y="388913"/>
              </a:cxn>
              <a:cxn ang="0">
                <a:pos x="1091412" y="138569"/>
              </a:cxn>
              <a:cxn ang="0">
                <a:pos x="1006110" y="407287"/>
              </a:cxn>
              <a:cxn ang="0">
                <a:pos x="1629883" y="222783"/>
              </a:cxn>
              <a:cxn ang="0">
                <a:pos x="1379308" y="222783"/>
              </a:cxn>
              <a:cxn ang="0">
                <a:pos x="1438714" y="34451"/>
              </a:cxn>
            </a:cxnLst>
            <a:rect l="0" t="0" r="0" b="0"/>
            <a:pathLst>
              <a:path w="2140" h="970">
                <a:moveTo>
                  <a:pt x="2" y="614"/>
                </a:moveTo>
                <a:lnTo>
                  <a:pt x="2132" y="614"/>
                </a:lnTo>
                <a:lnTo>
                  <a:pt x="2132" y="970"/>
                </a:lnTo>
                <a:lnTo>
                  <a:pt x="2" y="970"/>
                </a:lnTo>
                <a:lnTo>
                  <a:pt x="2" y="614"/>
                </a:lnTo>
                <a:close/>
                <a:moveTo>
                  <a:pt x="120" y="809"/>
                </a:moveTo>
                <a:lnTo>
                  <a:pt x="120" y="791"/>
                </a:lnTo>
                <a:lnTo>
                  <a:pt x="261" y="791"/>
                </a:lnTo>
                <a:lnTo>
                  <a:pt x="261" y="808"/>
                </a:lnTo>
                <a:cubicBezTo>
                  <a:pt x="250" y="835"/>
                  <a:pt x="234" y="859"/>
                  <a:pt x="210" y="878"/>
                </a:cubicBezTo>
                <a:cubicBezTo>
                  <a:pt x="232" y="892"/>
                  <a:pt x="258" y="902"/>
                  <a:pt x="289" y="908"/>
                </a:cubicBezTo>
                <a:cubicBezTo>
                  <a:pt x="283" y="915"/>
                  <a:pt x="277" y="922"/>
                  <a:pt x="273" y="928"/>
                </a:cubicBezTo>
                <a:cubicBezTo>
                  <a:pt x="242" y="919"/>
                  <a:pt x="215" y="907"/>
                  <a:pt x="193" y="891"/>
                </a:cubicBezTo>
                <a:cubicBezTo>
                  <a:pt x="170" y="907"/>
                  <a:pt x="141" y="920"/>
                  <a:pt x="107" y="930"/>
                </a:cubicBezTo>
                <a:cubicBezTo>
                  <a:pt x="102" y="924"/>
                  <a:pt x="98" y="918"/>
                  <a:pt x="93" y="912"/>
                </a:cubicBezTo>
                <a:cubicBezTo>
                  <a:pt x="127" y="903"/>
                  <a:pt x="155" y="892"/>
                  <a:pt x="177" y="878"/>
                </a:cubicBezTo>
                <a:cubicBezTo>
                  <a:pt x="157" y="859"/>
                  <a:pt x="142" y="836"/>
                  <a:pt x="133" y="809"/>
                </a:cubicBezTo>
                <a:lnTo>
                  <a:pt x="120" y="809"/>
                </a:lnTo>
                <a:close/>
                <a:moveTo>
                  <a:pt x="229" y="710"/>
                </a:moveTo>
                <a:lnTo>
                  <a:pt x="162" y="710"/>
                </a:lnTo>
                <a:lnTo>
                  <a:pt x="162" y="721"/>
                </a:lnTo>
                <a:cubicBezTo>
                  <a:pt x="162" y="749"/>
                  <a:pt x="148" y="771"/>
                  <a:pt x="120" y="787"/>
                </a:cubicBezTo>
                <a:cubicBezTo>
                  <a:pt x="115" y="781"/>
                  <a:pt x="110" y="776"/>
                  <a:pt x="105" y="771"/>
                </a:cubicBezTo>
                <a:cubicBezTo>
                  <a:pt x="130" y="758"/>
                  <a:pt x="143" y="741"/>
                  <a:pt x="143" y="719"/>
                </a:cubicBezTo>
                <a:lnTo>
                  <a:pt x="143" y="691"/>
                </a:lnTo>
                <a:lnTo>
                  <a:pt x="249" y="691"/>
                </a:lnTo>
                <a:lnTo>
                  <a:pt x="249" y="742"/>
                </a:lnTo>
                <a:cubicBezTo>
                  <a:pt x="249" y="750"/>
                  <a:pt x="252" y="754"/>
                  <a:pt x="260" y="754"/>
                </a:cubicBezTo>
                <a:lnTo>
                  <a:pt x="289" y="754"/>
                </a:lnTo>
                <a:cubicBezTo>
                  <a:pt x="288" y="761"/>
                  <a:pt x="287" y="767"/>
                  <a:pt x="286" y="773"/>
                </a:cubicBezTo>
                <a:lnTo>
                  <a:pt x="254" y="773"/>
                </a:lnTo>
                <a:cubicBezTo>
                  <a:pt x="237" y="773"/>
                  <a:pt x="229" y="764"/>
                  <a:pt x="229" y="746"/>
                </a:cubicBezTo>
                <a:lnTo>
                  <a:pt x="229" y="710"/>
                </a:lnTo>
                <a:close/>
                <a:moveTo>
                  <a:pt x="238" y="809"/>
                </a:moveTo>
                <a:lnTo>
                  <a:pt x="152" y="809"/>
                </a:lnTo>
                <a:cubicBezTo>
                  <a:pt x="161" y="832"/>
                  <a:pt x="175" y="851"/>
                  <a:pt x="194" y="866"/>
                </a:cubicBezTo>
                <a:cubicBezTo>
                  <a:pt x="214" y="850"/>
                  <a:pt x="229" y="831"/>
                  <a:pt x="238" y="809"/>
                </a:cubicBezTo>
                <a:close/>
                <a:moveTo>
                  <a:pt x="73" y="820"/>
                </a:moveTo>
                <a:cubicBezTo>
                  <a:pt x="80" y="823"/>
                  <a:pt x="86" y="826"/>
                  <a:pt x="93" y="828"/>
                </a:cubicBezTo>
                <a:cubicBezTo>
                  <a:pt x="80" y="866"/>
                  <a:pt x="70" y="899"/>
                  <a:pt x="61" y="927"/>
                </a:cubicBezTo>
                <a:lnTo>
                  <a:pt x="39" y="919"/>
                </a:lnTo>
                <a:cubicBezTo>
                  <a:pt x="50" y="891"/>
                  <a:pt x="61" y="858"/>
                  <a:pt x="73" y="820"/>
                </a:cubicBezTo>
                <a:close/>
                <a:moveTo>
                  <a:pt x="48" y="748"/>
                </a:moveTo>
                <a:cubicBezTo>
                  <a:pt x="60" y="756"/>
                  <a:pt x="75" y="768"/>
                  <a:pt x="93" y="782"/>
                </a:cubicBezTo>
                <a:cubicBezTo>
                  <a:pt x="88" y="789"/>
                  <a:pt x="83" y="794"/>
                  <a:pt x="79" y="799"/>
                </a:cubicBezTo>
                <a:cubicBezTo>
                  <a:pt x="59" y="782"/>
                  <a:pt x="45" y="770"/>
                  <a:pt x="36" y="762"/>
                </a:cubicBezTo>
                <a:lnTo>
                  <a:pt x="48" y="748"/>
                </a:lnTo>
                <a:close/>
                <a:moveTo>
                  <a:pt x="58" y="683"/>
                </a:moveTo>
                <a:cubicBezTo>
                  <a:pt x="74" y="695"/>
                  <a:pt x="89" y="707"/>
                  <a:pt x="103" y="719"/>
                </a:cubicBezTo>
                <a:cubicBezTo>
                  <a:pt x="97" y="725"/>
                  <a:pt x="92" y="730"/>
                  <a:pt x="88" y="735"/>
                </a:cubicBezTo>
                <a:cubicBezTo>
                  <a:pt x="73" y="721"/>
                  <a:pt x="59" y="709"/>
                  <a:pt x="45" y="697"/>
                </a:cubicBezTo>
                <a:lnTo>
                  <a:pt x="58" y="683"/>
                </a:lnTo>
                <a:close/>
                <a:moveTo>
                  <a:pt x="367" y="928"/>
                </a:moveTo>
                <a:lnTo>
                  <a:pt x="347" y="928"/>
                </a:lnTo>
                <a:lnTo>
                  <a:pt x="347" y="797"/>
                </a:lnTo>
                <a:cubicBezTo>
                  <a:pt x="335" y="811"/>
                  <a:pt x="321" y="825"/>
                  <a:pt x="307" y="838"/>
                </a:cubicBezTo>
                <a:cubicBezTo>
                  <a:pt x="303" y="832"/>
                  <a:pt x="299" y="826"/>
                  <a:pt x="294" y="819"/>
                </a:cubicBezTo>
                <a:cubicBezTo>
                  <a:pt x="327" y="792"/>
                  <a:pt x="353" y="762"/>
                  <a:pt x="371" y="728"/>
                </a:cubicBezTo>
                <a:lnTo>
                  <a:pt x="301" y="728"/>
                </a:lnTo>
                <a:lnTo>
                  <a:pt x="301" y="710"/>
                </a:lnTo>
                <a:lnTo>
                  <a:pt x="380" y="710"/>
                </a:lnTo>
                <a:cubicBezTo>
                  <a:pt x="385" y="699"/>
                  <a:pt x="389" y="688"/>
                  <a:pt x="393" y="677"/>
                </a:cubicBezTo>
                <a:lnTo>
                  <a:pt x="414" y="682"/>
                </a:lnTo>
                <a:cubicBezTo>
                  <a:pt x="410" y="691"/>
                  <a:pt x="407" y="701"/>
                  <a:pt x="403" y="710"/>
                </a:cubicBezTo>
                <a:lnTo>
                  <a:pt x="546" y="710"/>
                </a:lnTo>
                <a:lnTo>
                  <a:pt x="546" y="728"/>
                </a:lnTo>
                <a:lnTo>
                  <a:pt x="394" y="728"/>
                </a:lnTo>
                <a:cubicBezTo>
                  <a:pt x="388" y="738"/>
                  <a:pt x="383" y="748"/>
                  <a:pt x="376" y="758"/>
                </a:cubicBezTo>
                <a:lnTo>
                  <a:pt x="515" y="758"/>
                </a:lnTo>
                <a:lnTo>
                  <a:pt x="515" y="893"/>
                </a:lnTo>
                <a:cubicBezTo>
                  <a:pt x="515" y="914"/>
                  <a:pt x="505" y="925"/>
                  <a:pt x="485" y="925"/>
                </a:cubicBezTo>
                <a:cubicBezTo>
                  <a:pt x="476" y="925"/>
                  <a:pt x="462" y="925"/>
                  <a:pt x="444" y="925"/>
                </a:cubicBezTo>
                <a:cubicBezTo>
                  <a:pt x="443" y="919"/>
                  <a:pt x="442" y="912"/>
                  <a:pt x="440" y="904"/>
                </a:cubicBezTo>
                <a:cubicBezTo>
                  <a:pt x="456" y="905"/>
                  <a:pt x="468" y="906"/>
                  <a:pt x="478" y="906"/>
                </a:cubicBezTo>
                <a:cubicBezTo>
                  <a:pt x="489" y="906"/>
                  <a:pt x="495" y="900"/>
                  <a:pt x="495" y="889"/>
                </a:cubicBezTo>
                <a:lnTo>
                  <a:pt x="495" y="871"/>
                </a:lnTo>
                <a:lnTo>
                  <a:pt x="367" y="871"/>
                </a:lnTo>
                <a:lnTo>
                  <a:pt x="367" y="928"/>
                </a:lnTo>
                <a:close/>
                <a:moveTo>
                  <a:pt x="367" y="853"/>
                </a:moveTo>
                <a:lnTo>
                  <a:pt x="495" y="853"/>
                </a:lnTo>
                <a:lnTo>
                  <a:pt x="495" y="823"/>
                </a:lnTo>
                <a:lnTo>
                  <a:pt x="367" y="823"/>
                </a:lnTo>
                <a:lnTo>
                  <a:pt x="367" y="853"/>
                </a:lnTo>
                <a:close/>
                <a:moveTo>
                  <a:pt x="495" y="775"/>
                </a:moveTo>
                <a:lnTo>
                  <a:pt x="367" y="775"/>
                </a:lnTo>
                <a:lnTo>
                  <a:pt x="367" y="806"/>
                </a:lnTo>
                <a:lnTo>
                  <a:pt x="495" y="806"/>
                </a:lnTo>
                <a:lnTo>
                  <a:pt x="495" y="775"/>
                </a:lnTo>
                <a:close/>
                <a:moveTo>
                  <a:pt x="681" y="895"/>
                </a:moveTo>
                <a:lnTo>
                  <a:pt x="577" y="895"/>
                </a:lnTo>
                <a:lnTo>
                  <a:pt x="577" y="698"/>
                </a:lnTo>
                <a:lnTo>
                  <a:pt x="602" y="698"/>
                </a:lnTo>
                <a:lnTo>
                  <a:pt x="602" y="872"/>
                </a:lnTo>
                <a:lnTo>
                  <a:pt x="681" y="872"/>
                </a:lnTo>
                <a:lnTo>
                  <a:pt x="681" y="895"/>
                </a:lnTo>
                <a:close/>
                <a:moveTo>
                  <a:pt x="688" y="799"/>
                </a:moveTo>
                <a:cubicBezTo>
                  <a:pt x="688" y="767"/>
                  <a:pt x="697" y="742"/>
                  <a:pt x="714" y="723"/>
                </a:cubicBezTo>
                <a:cubicBezTo>
                  <a:pt x="731" y="704"/>
                  <a:pt x="754" y="695"/>
                  <a:pt x="784" y="695"/>
                </a:cubicBezTo>
                <a:cubicBezTo>
                  <a:pt x="811" y="695"/>
                  <a:pt x="833" y="704"/>
                  <a:pt x="850" y="722"/>
                </a:cubicBezTo>
                <a:cubicBezTo>
                  <a:pt x="866" y="741"/>
                  <a:pt x="875" y="765"/>
                  <a:pt x="875" y="794"/>
                </a:cubicBezTo>
                <a:cubicBezTo>
                  <a:pt x="875" y="826"/>
                  <a:pt x="866" y="851"/>
                  <a:pt x="849" y="870"/>
                </a:cubicBezTo>
                <a:cubicBezTo>
                  <a:pt x="832" y="889"/>
                  <a:pt x="809" y="898"/>
                  <a:pt x="780" y="898"/>
                </a:cubicBezTo>
                <a:cubicBezTo>
                  <a:pt x="753" y="898"/>
                  <a:pt x="730" y="889"/>
                  <a:pt x="713" y="871"/>
                </a:cubicBezTo>
                <a:cubicBezTo>
                  <a:pt x="696" y="852"/>
                  <a:pt x="688" y="828"/>
                  <a:pt x="688" y="799"/>
                </a:cubicBezTo>
                <a:close/>
                <a:moveTo>
                  <a:pt x="715" y="797"/>
                </a:moveTo>
                <a:cubicBezTo>
                  <a:pt x="715" y="821"/>
                  <a:pt x="721" y="840"/>
                  <a:pt x="733" y="854"/>
                </a:cubicBezTo>
                <a:cubicBezTo>
                  <a:pt x="745" y="868"/>
                  <a:pt x="761" y="876"/>
                  <a:pt x="780" y="876"/>
                </a:cubicBezTo>
                <a:cubicBezTo>
                  <a:pt x="801" y="876"/>
                  <a:pt x="818" y="869"/>
                  <a:pt x="830" y="855"/>
                </a:cubicBezTo>
                <a:cubicBezTo>
                  <a:pt x="842" y="841"/>
                  <a:pt x="848" y="822"/>
                  <a:pt x="848" y="797"/>
                </a:cubicBezTo>
                <a:cubicBezTo>
                  <a:pt x="848" y="772"/>
                  <a:pt x="842" y="752"/>
                  <a:pt x="830" y="738"/>
                </a:cubicBezTo>
                <a:cubicBezTo>
                  <a:pt x="819" y="725"/>
                  <a:pt x="803" y="718"/>
                  <a:pt x="782" y="718"/>
                </a:cubicBezTo>
                <a:cubicBezTo>
                  <a:pt x="762" y="718"/>
                  <a:pt x="746" y="725"/>
                  <a:pt x="733" y="740"/>
                </a:cubicBezTo>
                <a:cubicBezTo>
                  <a:pt x="721" y="754"/>
                  <a:pt x="715" y="773"/>
                  <a:pt x="715" y="797"/>
                </a:cubicBezTo>
                <a:close/>
                <a:moveTo>
                  <a:pt x="1061" y="881"/>
                </a:moveTo>
                <a:cubicBezTo>
                  <a:pt x="1041" y="892"/>
                  <a:pt x="1019" y="898"/>
                  <a:pt x="995" y="898"/>
                </a:cubicBezTo>
                <a:cubicBezTo>
                  <a:pt x="966" y="898"/>
                  <a:pt x="943" y="889"/>
                  <a:pt x="926" y="871"/>
                </a:cubicBezTo>
                <a:cubicBezTo>
                  <a:pt x="909" y="853"/>
                  <a:pt x="900" y="829"/>
                  <a:pt x="900" y="799"/>
                </a:cubicBezTo>
                <a:cubicBezTo>
                  <a:pt x="900" y="769"/>
                  <a:pt x="909" y="744"/>
                  <a:pt x="929" y="724"/>
                </a:cubicBezTo>
                <a:cubicBezTo>
                  <a:pt x="948" y="705"/>
                  <a:pt x="972" y="695"/>
                  <a:pt x="1003" y="695"/>
                </a:cubicBezTo>
                <a:cubicBezTo>
                  <a:pt x="1024" y="695"/>
                  <a:pt x="1042" y="698"/>
                  <a:pt x="1056" y="705"/>
                </a:cubicBezTo>
                <a:lnTo>
                  <a:pt x="1056" y="732"/>
                </a:lnTo>
                <a:cubicBezTo>
                  <a:pt x="1041" y="723"/>
                  <a:pt x="1022" y="718"/>
                  <a:pt x="1000" y="718"/>
                </a:cubicBezTo>
                <a:cubicBezTo>
                  <a:pt x="979" y="718"/>
                  <a:pt x="961" y="725"/>
                  <a:pt x="947" y="740"/>
                </a:cubicBezTo>
                <a:cubicBezTo>
                  <a:pt x="933" y="754"/>
                  <a:pt x="927" y="774"/>
                  <a:pt x="927" y="797"/>
                </a:cubicBezTo>
                <a:cubicBezTo>
                  <a:pt x="927" y="822"/>
                  <a:pt x="933" y="841"/>
                  <a:pt x="946" y="855"/>
                </a:cubicBezTo>
                <a:cubicBezTo>
                  <a:pt x="958" y="869"/>
                  <a:pt x="976" y="876"/>
                  <a:pt x="997" y="876"/>
                </a:cubicBezTo>
                <a:cubicBezTo>
                  <a:pt x="1012" y="876"/>
                  <a:pt x="1025" y="873"/>
                  <a:pt x="1036" y="867"/>
                </a:cubicBezTo>
                <a:lnTo>
                  <a:pt x="1036" y="814"/>
                </a:lnTo>
                <a:lnTo>
                  <a:pt x="993" y="814"/>
                </a:lnTo>
                <a:lnTo>
                  <a:pt x="993" y="791"/>
                </a:lnTo>
                <a:lnTo>
                  <a:pt x="1061" y="791"/>
                </a:lnTo>
                <a:lnTo>
                  <a:pt x="1061" y="881"/>
                </a:lnTo>
                <a:close/>
                <a:moveTo>
                  <a:pt x="1093" y="799"/>
                </a:moveTo>
                <a:cubicBezTo>
                  <a:pt x="1093" y="767"/>
                  <a:pt x="1102" y="742"/>
                  <a:pt x="1119" y="723"/>
                </a:cubicBezTo>
                <a:cubicBezTo>
                  <a:pt x="1136" y="704"/>
                  <a:pt x="1159" y="695"/>
                  <a:pt x="1189" y="695"/>
                </a:cubicBezTo>
                <a:cubicBezTo>
                  <a:pt x="1216" y="695"/>
                  <a:pt x="1238" y="704"/>
                  <a:pt x="1255" y="722"/>
                </a:cubicBezTo>
                <a:cubicBezTo>
                  <a:pt x="1271" y="741"/>
                  <a:pt x="1280" y="765"/>
                  <a:pt x="1280" y="794"/>
                </a:cubicBezTo>
                <a:cubicBezTo>
                  <a:pt x="1280" y="826"/>
                  <a:pt x="1271" y="851"/>
                  <a:pt x="1254" y="870"/>
                </a:cubicBezTo>
                <a:cubicBezTo>
                  <a:pt x="1237" y="889"/>
                  <a:pt x="1214" y="898"/>
                  <a:pt x="1186" y="898"/>
                </a:cubicBezTo>
                <a:cubicBezTo>
                  <a:pt x="1158" y="898"/>
                  <a:pt x="1135" y="889"/>
                  <a:pt x="1118" y="871"/>
                </a:cubicBezTo>
                <a:cubicBezTo>
                  <a:pt x="1102" y="852"/>
                  <a:pt x="1093" y="828"/>
                  <a:pt x="1093" y="799"/>
                </a:cubicBezTo>
                <a:close/>
                <a:moveTo>
                  <a:pt x="1120" y="797"/>
                </a:moveTo>
                <a:cubicBezTo>
                  <a:pt x="1120" y="821"/>
                  <a:pt x="1126" y="840"/>
                  <a:pt x="1138" y="854"/>
                </a:cubicBezTo>
                <a:cubicBezTo>
                  <a:pt x="1150" y="868"/>
                  <a:pt x="1166" y="876"/>
                  <a:pt x="1186" y="876"/>
                </a:cubicBezTo>
                <a:cubicBezTo>
                  <a:pt x="1206" y="876"/>
                  <a:pt x="1223" y="869"/>
                  <a:pt x="1235" y="855"/>
                </a:cubicBezTo>
                <a:cubicBezTo>
                  <a:pt x="1247" y="841"/>
                  <a:pt x="1253" y="822"/>
                  <a:pt x="1253" y="797"/>
                </a:cubicBezTo>
                <a:cubicBezTo>
                  <a:pt x="1253" y="772"/>
                  <a:pt x="1247" y="752"/>
                  <a:pt x="1235" y="738"/>
                </a:cubicBezTo>
                <a:cubicBezTo>
                  <a:pt x="1224" y="725"/>
                  <a:pt x="1208" y="718"/>
                  <a:pt x="1187" y="718"/>
                </a:cubicBezTo>
                <a:cubicBezTo>
                  <a:pt x="1167" y="718"/>
                  <a:pt x="1151" y="725"/>
                  <a:pt x="1138" y="740"/>
                </a:cubicBezTo>
                <a:cubicBezTo>
                  <a:pt x="1126" y="754"/>
                  <a:pt x="1120" y="773"/>
                  <a:pt x="1120" y="797"/>
                </a:cubicBezTo>
                <a:close/>
                <a:moveTo>
                  <a:pt x="1325" y="756"/>
                </a:moveTo>
                <a:lnTo>
                  <a:pt x="1437" y="756"/>
                </a:lnTo>
                <a:lnTo>
                  <a:pt x="1437" y="857"/>
                </a:lnTo>
                <a:lnTo>
                  <a:pt x="1345" y="857"/>
                </a:lnTo>
                <a:lnTo>
                  <a:pt x="1345" y="875"/>
                </a:lnTo>
                <a:lnTo>
                  <a:pt x="1325" y="875"/>
                </a:lnTo>
                <a:lnTo>
                  <a:pt x="1325" y="756"/>
                </a:lnTo>
                <a:close/>
                <a:moveTo>
                  <a:pt x="1297" y="699"/>
                </a:moveTo>
                <a:lnTo>
                  <a:pt x="1548" y="699"/>
                </a:lnTo>
                <a:lnTo>
                  <a:pt x="1548" y="719"/>
                </a:lnTo>
                <a:lnTo>
                  <a:pt x="1506" y="719"/>
                </a:lnTo>
                <a:lnTo>
                  <a:pt x="1506" y="891"/>
                </a:lnTo>
                <a:cubicBezTo>
                  <a:pt x="1506" y="913"/>
                  <a:pt x="1495" y="925"/>
                  <a:pt x="1472" y="925"/>
                </a:cubicBezTo>
                <a:cubicBezTo>
                  <a:pt x="1456" y="925"/>
                  <a:pt x="1441" y="925"/>
                  <a:pt x="1426" y="925"/>
                </a:cubicBezTo>
                <a:cubicBezTo>
                  <a:pt x="1425" y="917"/>
                  <a:pt x="1424" y="909"/>
                  <a:pt x="1422" y="902"/>
                </a:cubicBezTo>
                <a:cubicBezTo>
                  <a:pt x="1441" y="903"/>
                  <a:pt x="1456" y="904"/>
                  <a:pt x="1466" y="904"/>
                </a:cubicBezTo>
                <a:cubicBezTo>
                  <a:pt x="1478" y="904"/>
                  <a:pt x="1484" y="897"/>
                  <a:pt x="1484" y="883"/>
                </a:cubicBezTo>
                <a:lnTo>
                  <a:pt x="1484" y="719"/>
                </a:lnTo>
                <a:lnTo>
                  <a:pt x="1297" y="719"/>
                </a:lnTo>
                <a:lnTo>
                  <a:pt x="1297" y="699"/>
                </a:lnTo>
                <a:close/>
                <a:moveTo>
                  <a:pt x="1417" y="774"/>
                </a:moveTo>
                <a:lnTo>
                  <a:pt x="1345" y="774"/>
                </a:lnTo>
                <a:lnTo>
                  <a:pt x="1345" y="839"/>
                </a:lnTo>
                <a:lnTo>
                  <a:pt x="1417" y="839"/>
                </a:lnTo>
                <a:lnTo>
                  <a:pt x="1417" y="774"/>
                </a:lnTo>
                <a:close/>
                <a:moveTo>
                  <a:pt x="1655" y="690"/>
                </a:moveTo>
                <a:lnTo>
                  <a:pt x="1713" y="690"/>
                </a:lnTo>
                <a:lnTo>
                  <a:pt x="1713" y="787"/>
                </a:lnTo>
                <a:lnTo>
                  <a:pt x="1732" y="787"/>
                </a:lnTo>
                <a:lnTo>
                  <a:pt x="1732" y="804"/>
                </a:lnTo>
                <a:lnTo>
                  <a:pt x="1713" y="804"/>
                </a:lnTo>
                <a:lnTo>
                  <a:pt x="1713" y="900"/>
                </a:lnTo>
                <a:cubicBezTo>
                  <a:pt x="1713" y="916"/>
                  <a:pt x="1706" y="924"/>
                  <a:pt x="1692" y="924"/>
                </a:cubicBezTo>
                <a:cubicBezTo>
                  <a:pt x="1686" y="924"/>
                  <a:pt x="1679" y="924"/>
                  <a:pt x="1671" y="924"/>
                </a:cubicBezTo>
                <a:cubicBezTo>
                  <a:pt x="1670" y="918"/>
                  <a:pt x="1669" y="912"/>
                  <a:pt x="1668" y="906"/>
                </a:cubicBezTo>
                <a:cubicBezTo>
                  <a:pt x="1675" y="907"/>
                  <a:pt x="1681" y="908"/>
                  <a:pt x="1687" y="908"/>
                </a:cubicBezTo>
                <a:cubicBezTo>
                  <a:pt x="1694" y="908"/>
                  <a:pt x="1697" y="904"/>
                  <a:pt x="1697" y="896"/>
                </a:cubicBezTo>
                <a:lnTo>
                  <a:pt x="1697" y="804"/>
                </a:lnTo>
                <a:lnTo>
                  <a:pt x="1671" y="804"/>
                </a:lnTo>
                <a:lnTo>
                  <a:pt x="1671" y="830"/>
                </a:lnTo>
                <a:cubicBezTo>
                  <a:pt x="1671" y="872"/>
                  <a:pt x="1664" y="905"/>
                  <a:pt x="1648" y="929"/>
                </a:cubicBezTo>
                <a:cubicBezTo>
                  <a:pt x="1643" y="923"/>
                  <a:pt x="1639" y="918"/>
                  <a:pt x="1635" y="915"/>
                </a:cubicBezTo>
                <a:cubicBezTo>
                  <a:pt x="1648" y="895"/>
                  <a:pt x="1655" y="867"/>
                  <a:pt x="1655" y="830"/>
                </a:cubicBezTo>
                <a:lnTo>
                  <a:pt x="1655" y="804"/>
                </a:lnTo>
                <a:lnTo>
                  <a:pt x="1634" y="804"/>
                </a:lnTo>
                <a:lnTo>
                  <a:pt x="1634" y="893"/>
                </a:lnTo>
                <a:cubicBezTo>
                  <a:pt x="1634" y="910"/>
                  <a:pt x="1627" y="918"/>
                  <a:pt x="1613" y="918"/>
                </a:cubicBezTo>
                <a:cubicBezTo>
                  <a:pt x="1607" y="918"/>
                  <a:pt x="1601" y="918"/>
                  <a:pt x="1594" y="917"/>
                </a:cubicBezTo>
                <a:cubicBezTo>
                  <a:pt x="1593" y="912"/>
                  <a:pt x="1592" y="906"/>
                  <a:pt x="1591" y="900"/>
                </a:cubicBezTo>
                <a:cubicBezTo>
                  <a:pt x="1599" y="901"/>
                  <a:pt x="1604" y="902"/>
                  <a:pt x="1608" y="902"/>
                </a:cubicBezTo>
                <a:cubicBezTo>
                  <a:pt x="1614" y="902"/>
                  <a:pt x="1617" y="898"/>
                  <a:pt x="1617" y="891"/>
                </a:cubicBezTo>
                <a:lnTo>
                  <a:pt x="1617" y="804"/>
                </a:lnTo>
                <a:lnTo>
                  <a:pt x="1592" y="804"/>
                </a:lnTo>
                <a:lnTo>
                  <a:pt x="1592" y="833"/>
                </a:lnTo>
                <a:cubicBezTo>
                  <a:pt x="1592" y="872"/>
                  <a:pt x="1584" y="904"/>
                  <a:pt x="1568" y="928"/>
                </a:cubicBezTo>
                <a:cubicBezTo>
                  <a:pt x="1563" y="922"/>
                  <a:pt x="1559" y="918"/>
                  <a:pt x="1555" y="914"/>
                </a:cubicBezTo>
                <a:cubicBezTo>
                  <a:pt x="1569" y="893"/>
                  <a:pt x="1576" y="864"/>
                  <a:pt x="1576" y="828"/>
                </a:cubicBezTo>
                <a:lnTo>
                  <a:pt x="1576" y="804"/>
                </a:lnTo>
                <a:lnTo>
                  <a:pt x="1555" y="804"/>
                </a:lnTo>
                <a:lnTo>
                  <a:pt x="1555" y="787"/>
                </a:lnTo>
                <a:lnTo>
                  <a:pt x="1576" y="787"/>
                </a:lnTo>
                <a:lnTo>
                  <a:pt x="1576" y="690"/>
                </a:lnTo>
                <a:lnTo>
                  <a:pt x="1634" y="690"/>
                </a:lnTo>
                <a:lnTo>
                  <a:pt x="1634" y="787"/>
                </a:lnTo>
                <a:lnTo>
                  <a:pt x="1655" y="787"/>
                </a:lnTo>
                <a:lnTo>
                  <a:pt x="1655" y="690"/>
                </a:lnTo>
                <a:close/>
                <a:moveTo>
                  <a:pt x="1776" y="679"/>
                </a:moveTo>
                <a:lnTo>
                  <a:pt x="1795" y="679"/>
                </a:lnTo>
                <a:lnTo>
                  <a:pt x="1795" y="897"/>
                </a:lnTo>
                <a:cubicBezTo>
                  <a:pt x="1795" y="915"/>
                  <a:pt x="1787" y="925"/>
                  <a:pt x="1771" y="925"/>
                </a:cubicBezTo>
                <a:cubicBezTo>
                  <a:pt x="1761" y="925"/>
                  <a:pt x="1750" y="924"/>
                  <a:pt x="1737" y="924"/>
                </a:cubicBezTo>
                <a:cubicBezTo>
                  <a:pt x="1736" y="917"/>
                  <a:pt x="1735" y="910"/>
                  <a:pt x="1734" y="903"/>
                </a:cubicBezTo>
                <a:cubicBezTo>
                  <a:pt x="1746" y="904"/>
                  <a:pt x="1755" y="905"/>
                  <a:pt x="1763" y="905"/>
                </a:cubicBezTo>
                <a:cubicBezTo>
                  <a:pt x="1772" y="905"/>
                  <a:pt x="1776" y="901"/>
                  <a:pt x="1776" y="891"/>
                </a:cubicBezTo>
                <a:lnTo>
                  <a:pt x="1776" y="679"/>
                </a:lnTo>
                <a:close/>
                <a:moveTo>
                  <a:pt x="1755" y="868"/>
                </a:moveTo>
                <a:lnTo>
                  <a:pt x="1737" y="868"/>
                </a:lnTo>
                <a:lnTo>
                  <a:pt x="1737" y="698"/>
                </a:lnTo>
                <a:lnTo>
                  <a:pt x="1755" y="698"/>
                </a:lnTo>
                <a:lnTo>
                  <a:pt x="1755" y="868"/>
                </a:lnTo>
                <a:close/>
                <a:moveTo>
                  <a:pt x="1697" y="706"/>
                </a:moveTo>
                <a:lnTo>
                  <a:pt x="1671" y="706"/>
                </a:lnTo>
                <a:lnTo>
                  <a:pt x="1671" y="787"/>
                </a:lnTo>
                <a:lnTo>
                  <a:pt x="1697" y="787"/>
                </a:lnTo>
                <a:lnTo>
                  <a:pt x="1697" y="706"/>
                </a:lnTo>
                <a:close/>
                <a:moveTo>
                  <a:pt x="1617" y="706"/>
                </a:moveTo>
                <a:lnTo>
                  <a:pt x="1592" y="706"/>
                </a:lnTo>
                <a:lnTo>
                  <a:pt x="1592" y="787"/>
                </a:lnTo>
                <a:lnTo>
                  <a:pt x="1617" y="787"/>
                </a:lnTo>
                <a:lnTo>
                  <a:pt x="1617" y="706"/>
                </a:lnTo>
                <a:close/>
                <a:moveTo>
                  <a:pt x="1907" y="816"/>
                </a:moveTo>
                <a:lnTo>
                  <a:pt x="1971" y="816"/>
                </a:lnTo>
                <a:lnTo>
                  <a:pt x="1971" y="784"/>
                </a:lnTo>
                <a:lnTo>
                  <a:pt x="1923" y="784"/>
                </a:lnTo>
                <a:lnTo>
                  <a:pt x="1923" y="772"/>
                </a:lnTo>
                <a:cubicBezTo>
                  <a:pt x="1917" y="777"/>
                  <a:pt x="1911" y="782"/>
                  <a:pt x="1904" y="787"/>
                </a:cubicBezTo>
                <a:cubicBezTo>
                  <a:pt x="1901" y="781"/>
                  <a:pt x="1897" y="775"/>
                  <a:pt x="1892" y="769"/>
                </a:cubicBezTo>
                <a:cubicBezTo>
                  <a:pt x="1928" y="745"/>
                  <a:pt x="1954" y="717"/>
                  <a:pt x="1973" y="684"/>
                </a:cubicBezTo>
                <a:lnTo>
                  <a:pt x="1993" y="684"/>
                </a:lnTo>
                <a:lnTo>
                  <a:pt x="1990" y="691"/>
                </a:lnTo>
                <a:cubicBezTo>
                  <a:pt x="2008" y="722"/>
                  <a:pt x="2035" y="745"/>
                  <a:pt x="2071" y="762"/>
                </a:cubicBezTo>
                <a:cubicBezTo>
                  <a:pt x="2066" y="770"/>
                  <a:pt x="2063" y="777"/>
                  <a:pt x="2060" y="783"/>
                </a:cubicBezTo>
                <a:cubicBezTo>
                  <a:pt x="2025" y="763"/>
                  <a:pt x="1999" y="738"/>
                  <a:pt x="1980" y="709"/>
                </a:cubicBezTo>
                <a:cubicBezTo>
                  <a:pt x="1965" y="731"/>
                  <a:pt x="1948" y="750"/>
                  <a:pt x="1929" y="766"/>
                </a:cubicBezTo>
                <a:lnTo>
                  <a:pt x="2033" y="766"/>
                </a:lnTo>
                <a:lnTo>
                  <a:pt x="2033" y="784"/>
                </a:lnTo>
                <a:lnTo>
                  <a:pt x="1990" y="784"/>
                </a:lnTo>
                <a:lnTo>
                  <a:pt x="1990" y="816"/>
                </a:lnTo>
                <a:lnTo>
                  <a:pt x="2058" y="816"/>
                </a:lnTo>
                <a:lnTo>
                  <a:pt x="2058" y="834"/>
                </a:lnTo>
                <a:lnTo>
                  <a:pt x="1990" y="834"/>
                </a:lnTo>
                <a:lnTo>
                  <a:pt x="1990" y="897"/>
                </a:lnTo>
                <a:cubicBezTo>
                  <a:pt x="1990" y="916"/>
                  <a:pt x="1981" y="926"/>
                  <a:pt x="1962" y="926"/>
                </a:cubicBezTo>
                <a:cubicBezTo>
                  <a:pt x="1955" y="926"/>
                  <a:pt x="1946" y="926"/>
                  <a:pt x="1934" y="926"/>
                </a:cubicBezTo>
                <a:cubicBezTo>
                  <a:pt x="1933" y="920"/>
                  <a:pt x="1932" y="913"/>
                  <a:pt x="1930" y="905"/>
                </a:cubicBezTo>
                <a:cubicBezTo>
                  <a:pt x="1940" y="906"/>
                  <a:pt x="1948" y="907"/>
                  <a:pt x="1957" y="907"/>
                </a:cubicBezTo>
                <a:cubicBezTo>
                  <a:pt x="1966" y="907"/>
                  <a:pt x="1971" y="902"/>
                  <a:pt x="1971" y="892"/>
                </a:cubicBezTo>
                <a:lnTo>
                  <a:pt x="1971" y="834"/>
                </a:lnTo>
                <a:lnTo>
                  <a:pt x="1907" y="834"/>
                </a:lnTo>
                <a:lnTo>
                  <a:pt x="1907" y="816"/>
                </a:lnTo>
                <a:close/>
                <a:moveTo>
                  <a:pt x="1901" y="822"/>
                </a:moveTo>
                <a:cubicBezTo>
                  <a:pt x="1905" y="854"/>
                  <a:pt x="1898" y="872"/>
                  <a:pt x="1877" y="876"/>
                </a:cubicBezTo>
                <a:cubicBezTo>
                  <a:pt x="1871" y="877"/>
                  <a:pt x="1863" y="878"/>
                  <a:pt x="1853" y="876"/>
                </a:cubicBezTo>
                <a:cubicBezTo>
                  <a:pt x="1851" y="869"/>
                  <a:pt x="1849" y="862"/>
                  <a:pt x="1847" y="855"/>
                </a:cubicBezTo>
                <a:cubicBezTo>
                  <a:pt x="1855" y="857"/>
                  <a:pt x="1863" y="858"/>
                  <a:pt x="1870" y="857"/>
                </a:cubicBezTo>
                <a:cubicBezTo>
                  <a:pt x="1881" y="856"/>
                  <a:pt x="1885" y="844"/>
                  <a:pt x="1881" y="823"/>
                </a:cubicBezTo>
                <a:cubicBezTo>
                  <a:pt x="1879" y="811"/>
                  <a:pt x="1872" y="797"/>
                  <a:pt x="1859" y="780"/>
                </a:cubicBezTo>
                <a:cubicBezTo>
                  <a:pt x="1865" y="758"/>
                  <a:pt x="1872" y="735"/>
                  <a:pt x="1879" y="710"/>
                </a:cubicBezTo>
                <a:lnTo>
                  <a:pt x="1847" y="710"/>
                </a:lnTo>
                <a:lnTo>
                  <a:pt x="1847" y="929"/>
                </a:lnTo>
                <a:lnTo>
                  <a:pt x="1828" y="929"/>
                </a:lnTo>
                <a:lnTo>
                  <a:pt x="1828" y="692"/>
                </a:lnTo>
                <a:lnTo>
                  <a:pt x="1900" y="692"/>
                </a:lnTo>
                <a:lnTo>
                  <a:pt x="1900" y="710"/>
                </a:lnTo>
                <a:cubicBezTo>
                  <a:pt x="1892" y="735"/>
                  <a:pt x="1884" y="758"/>
                  <a:pt x="1878" y="777"/>
                </a:cubicBezTo>
                <a:cubicBezTo>
                  <a:pt x="1891" y="794"/>
                  <a:pt x="1899" y="809"/>
                  <a:pt x="1901" y="822"/>
                </a:cubicBezTo>
                <a:close/>
                <a:moveTo>
                  <a:pt x="2005" y="860"/>
                </a:moveTo>
                <a:lnTo>
                  <a:pt x="2020" y="848"/>
                </a:lnTo>
                <a:cubicBezTo>
                  <a:pt x="2035" y="863"/>
                  <a:pt x="2050" y="879"/>
                  <a:pt x="2066" y="897"/>
                </a:cubicBezTo>
                <a:lnTo>
                  <a:pt x="2051" y="911"/>
                </a:lnTo>
                <a:cubicBezTo>
                  <a:pt x="2033" y="891"/>
                  <a:pt x="2018" y="874"/>
                  <a:pt x="2005" y="860"/>
                </a:cubicBezTo>
                <a:close/>
                <a:moveTo>
                  <a:pt x="1928" y="846"/>
                </a:moveTo>
                <a:lnTo>
                  <a:pt x="1945" y="855"/>
                </a:lnTo>
                <a:cubicBezTo>
                  <a:pt x="1933" y="877"/>
                  <a:pt x="1920" y="897"/>
                  <a:pt x="1906" y="915"/>
                </a:cubicBezTo>
                <a:cubicBezTo>
                  <a:pt x="1902" y="912"/>
                  <a:pt x="1896" y="908"/>
                  <a:pt x="1890" y="904"/>
                </a:cubicBezTo>
                <a:cubicBezTo>
                  <a:pt x="1904" y="888"/>
                  <a:pt x="1917" y="868"/>
                  <a:pt x="1928" y="846"/>
                </a:cubicBezTo>
                <a:close/>
                <a:moveTo>
                  <a:pt x="164" y="10"/>
                </a:moveTo>
                <a:lnTo>
                  <a:pt x="164" y="517"/>
                </a:lnTo>
                <a:lnTo>
                  <a:pt x="395" y="517"/>
                </a:lnTo>
                <a:lnTo>
                  <a:pt x="395" y="573"/>
                </a:lnTo>
                <a:lnTo>
                  <a:pt x="0" y="573"/>
                </a:lnTo>
                <a:lnTo>
                  <a:pt x="0" y="10"/>
                </a:lnTo>
                <a:lnTo>
                  <a:pt x="164" y="10"/>
                </a:lnTo>
                <a:close/>
                <a:moveTo>
                  <a:pt x="711" y="0"/>
                </a:moveTo>
                <a:cubicBezTo>
                  <a:pt x="875" y="0"/>
                  <a:pt x="957" y="97"/>
                  <a:pt x="957" y="291"/>
                </a:cubicBezTo>
                <a:cubicBezTo>
                  <a:pt x="957" y="486"/>
                  <a:pt x="874" y="583"/>
                  <a:pt x="707" y="583"/>
                </a:cubicBezTo>
                <a:cubicBezTo>
                  <a:pt x="539" y="583"/>
                  <a:pt x="456" y="483"/>
                  <a:pt x="456" y="285"/>
                </a:cubicBezTo>
                <a:cubicBezTo>
                  <a:pt x="456" y="95"/>
                  <a:pt x="541" y="0"/>
                  <a:pt x="711" y="0"/>
                </a:cubicBezTo>
                <a:close/>
                <a:moveTo>
                  <a:pt x="707" y="45"/>
                </a:moveTo>
                <a:cubicBezTo>
                  <a:pt x="676" y="45"/>
                  <a:pt x="655" y="62"/>
                  <a:pt x="644" y="96"/>
                </a:cubicBezTo>
                <a:cubicBezTo>
                  <a:pt x="633" y="130"/>
                  <a:pt x="628" y="195"/>
                  <a:pt x="628" y="291"/>
                </a:cubicBezTo>
                <a:cubicBezTo>
                  <a:pt x="628" y="388"/>
                  <a:pt x="633" y="453"/>
                  <a:pt x="644" y="487"/>
                </a:cubicBezTo>
                <a:cubicBezTo>
                  <a:pt x="655" y="521"/>
                  <a:pt x="676" y="538"/>
                  <a:pt x="707" y="538"/>
                </a:cubicBezTo>
                <a:cubicBezTo>
                  <a:pt x="737" y="538"/>
                  <a:pt x="758" y="521"/>
                  <a:pt x="769" y="487"/>
                </a:cubicBezTo>
                <a:cubicBezTo>
                  <a:pt x="780" y="453"/>
                  <a:pt x="785" y="388"/>
                  <a:pt x="785" y="291"/>
                </a:cubicBezTo>
                <a:cubicBezTo>
                  <a:pt x="785" y="195"/>
                  <a:pt x="780" y="130"/>
                  <a:pt x="769" y="96"/>
                </a:cubicBezTo>
                <a:cubicBezTo>
                  <a:pt x="758" y="62"/>
                  <a:pt x="737" y="45"/>
                  <a:pt x="707" y="45"/>
                </a:cubicBezTo>
                <a:close/>
                <a:moveTo>
                  <a:pt x="1300" y="269"/>
                </a:moveTo>
                <a:lnTo>
                  <a:pt x="1532" y="269"/>
                </a:lnTo>
                <a:lnTo>
                  <a:pt x="1532" y="573"/>
                </a:lnTo>
                <a:lnTo>
                  <a:pt x="1480" y="573"/>
                </a:lnTo>
                <a:lnTo>
                  <a:pt x="1463" y="534"/>
                </a:lnTo>
                <a:cubicBezTo>
                  <a:pt x="1417" y="567"/>
                  <a:pt x="1369" y="583"/>
                  <a:pt x="1319" y="583"/>
                </a:cubicBezTo>
                <a:cubicBezTo>
                  <a:pt x="1235" y="583"/>
                  <a:pt x="1171" y="558"/>
                  <a:pt x="1124" y="508"/>
                </a:cubicBezTo>
                <a:cubicBezTo>
                  <a:pt x="1078" y="458"/>
                  <a:pt x="1055" y="388"/>
                  <a:pt x="1055" y="297"/>
                </a:cubicBezTo>
                <a:cubicBezTo>
                  <a:pt x="1055" y="208"/>
                  <a:pt x="1080" y="137"/>
                  <a:pt x="1129" y="82"/>
                </a:cubicBezTo>
                <a:cubicBezTo>
                  <a:pt x="1177" y="28"/>
                  <a:pt x="1241" y="0"/>
                  <a:pt x="1320" y="0"/>
                </a:cubicBezTo>
                <a:cubicBezTo>
                  <a:pt x="1424" y="0"/>
                  <a:pt x="1488" y="53"/>
                  <a:pt x="1510" y="160"/>
                </a:cubicBezTo>
                <a:lnTo>
                  <a:pt x="1433" y="195"/>
                </a:lnTo>
                <a:lnTo>
                  <a:pt x="1433" y="181"/>
                </a:lnTo>
                <a:lnTo>
                  <a:pt x="1432" y="151"/>
                </a:lnTo>
                <a:cubicBezTo>
                  <a:pt x="1427" y="84"/>
                  <a:pt x="1396" y="51"/>
                  <a:pt x="1340" y="51"/>
                </a:cubicBezTo>
                <a:cubicBezTo>
                  <a:pt x="1299" y="51"/>
                  <a:pt x="1271" y="69"/>
                  <a:pt x="1256" y="104"/>
                </a:cubicBezTo>
                <a:cubicBezTo>
                  <a:pt x="1240" y="139"/>
                  <a:pt x="1233" y="205"/>
                  <a:pt x="1233" y="301"/>
                </a:cubicBezTo>
                <a:cubicBezTo>
                  <a:pt x="1233" y="390"/>
                  <a:pt x="1239" y="451"/>
                  <a:pt x="1251" y="484"/>
                </a:cubicBezTo>
                <a:cubicBezTo>
                  <a:pt x="1263" y="516"/>
                  <a:pt x="1287" y="532"/>
                  <a:pt x="1321" y="532"/>
                </a:cubicBezTo>
                <a:cubicBezTo>
                  <a:pt x="1362" y="532"/>
                  <a:pt x="1382" y="509"/>
                  <a:pt x="1382" y="464"/>
                </a:cubicBezTo>
                <a:lnTo>
                  <a:pt x="1382" y="326"/>
                </a:lnTo>
                <a:lnTo>
                  <a:pt x="1300" y="326"/>
                </a:lnTo>
                <a:lnTo>
                  <a:pt x="1300" y="269"/>
                </a:lnTo>
                <a:close/>
                <a:moveTo>
                  <a:pt x="1894" y="0"/>
                </a:moveTo>
                <a:cubicBezTo>
                  <a:pt x="2058" y="0"/>
                  <a:pt x="2140" y="97"/>
                  <a:pt x="2140" y="291"/>
                </a:cubicBezTo>
                <a:cubicBezTo>
                  <a:pt x="2140" y="486"/>
                  <a:pt x="2056" y="583"/>
                  <a:pt x="1889" y="583"/>
                </a:cubicBezTo>
                <a:cubicBezTo>
                  <a:pt x="1722" y="583"/>
                  <a:pt x="1639" y="483"/>
                  <a:pt x="1639" y="285"/>
                </a:cubicBezTo>
                <a:cubicBezTo>
                  <a:pt x="1639" y="95"/>
                  <a:pt x="1724" y="0"/>
                  <a:pt x="1894" y="0"/>
                </a:cubicBezTo>
                <a:close/>
                <a:moveTo>
                  <a:pt x="1889" y="45"/>
                </a:moveTo>
                <a:cubicBezTo>
                  <a:pt x="1859" y="45"/>
                  <a:pt x="1838" y="62"/>
                  <a:pt x="1827" y="96"/>
                </a:cubicBezTo>
                <a:cubicBezTo>
                  <a:pt x="1816" y="130"/>
                  <a:pt x="1811" y="195"/>
                  <a:pt x="1811" y="291"/>
                </a:cubicBezTo>
                <a:cubicBezTo>
                  <a:pt x="1811" y="388"/>
                  <a:pt x="1816" y="453"/>
                  <a:pt x="1827" y="487"/>
                </a:cubicBezTo>
                <a:cubicBezTo>
                  <a:pt x="1838" y="521"/>
                  <a:pt x="1859" y="538"/>
                  <a:pt x="1889" y="538"/>
                </a:cubicBezTo>
                <a:cubicBezTo>
                  <a:pt x="1920" y="538"/>
                  <a:pt x="1941" y="521"/>
                  <a:pt x="1952" y="487"/>
                </a:cubicBezTo>
                <a:cubicBezTo>
                  <a:pt x="1963" y="453"/>
                  <a:pt x="1968" y="388"/>
                  <a:pt x="1968" y="291"/>
                </a:cubicBezTo>
                <a:cubicBezTo>
                  <a:pt x="1968" y="195"/>
                  <a:pt x="1963" y="130"/>
                  <a:pt x="1952" y="96"/>
                </a:cubicBezTo>
                <a:cubicBezTo>
                  <a:pt x="1941" y="62"/>
                  <a:pt x="1920" y="45"/>
                  <a:pt x="1889" y="45"/>
                </a:cubicBezTo>
                <a:close/>
              </a:path>
            </a:pathLst>
          </a:custGeom>
          <a:solidFill>
            <a:srgbClr val="FFFFFF">
              <a:alpha val="100000"/>
            </a:srgbClr>
          </a:solidFill>
          <a:ln w="9525">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by="(-#ppt_w*2)" calcmode="lin" valueType="num">
                                      <p:cBhvr rctx="PPT">
                                        <p:cTn id="16" dur="500" autoRev="1" fill="hold">
                                          <p:stCondLst>
                                            <p:cond delay="0"/>
                                          </p:stCondLst>
                                        </p:cTn>
                                        <p:tgtEl>
                                          <p:spTgt spid="6"/>
                                        </p:tgtEl>
                                        <p:attrNameLst>
                                          <p:attrName>ppt_w</p:attrName>
                                        </p:attrNameLst>
                                      </p:cBhvr>
                                    </p:anim>
                                    <p:anim by="(#ppt_w*0.50)" calcmode="lin" valueType="num">
                                      <p:cBhvr>
                                        <p:cTn id="17" dur="500" decel="50000" autoRev="1" fill="hold">
                                          <p:stCondLst>
                                            <p:cond delay="0"/>
                                          </p:stCondLst>
                                        </p:cTn>
                                        <p:tgtEl>
                                          <p:spTgt spid="6"/>
                                        </p:tgtEl>
                                        <p:attrNameLst>
                                          <p:attrName>ppt_x</p:attrName>
                                        </p:attrNameLst>
                                      </p:cBhvr>
                                    </p:anim>
                                    <p:anim from="(-#ppt_h/2)" to="(#ppt_y)" calcmode="lin" valueType="num">
                                      <p:cBhvr>
                                        <p:cTn id="18" dur="1000" fill="hold">
                                          <p:stCondLst>
                                            <p:cond delay="0"/>
                                          </p:stCondLst>
                                        </p:cTn>
                                        <p:tgtEl>
                                          <p:spTgt spid="6"/>
                                        </p:tgtEl>
                                        <p:attrNameLst>
                                          <p:attrName>ppt_y</p:attrName>
                                        </p:attrNameLst>
                                      </p:cBhvr>
                                    </p:anim>
                                    <p:animRot by="21600000">
                                      <p:cBhvr>
                                        <p:cTn id="19" dur="1000" fill="hold">
                                          <p:stCondLst>
                                            <p:cond delay="0"/>
                                          </p:stCondLst>
                                        </p:cTn>
                                        <p:tgtEl>
                                          <p:spTgt spid="6"/>
                                        </p:tgtEl>
                                        <p:attrNameLst>
                                          <p:attrName>r</p:attrName>
                                        </p:attrNameLst>
                                      </p:cBhvr>
                                    </p:animRo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3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90"/>
                                          </p:val>
                                        </p:tav>
                                        <p:tav tm="100000">
                                          <p:val>
                                            <p:fltVal val="0"/>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43608" y="1803028"/>
            <a:ext cx="5038725" cy="4729162"/>
            <a:chOff x="899592" y="1659012"/>
            <a:chExt cx="5038725" cy="4729162"/>
          </a:xfrm>
        </p:grpSpPr>
        <p:sp>
          <p:nvSpPr>
            <p:cNvPr id="11" name="椭圆 18"/>
            <p:cNvSpPr/>
            <p:nvPr/>
          </p:nvSpPr>
          <p:spPr bwMode="auto">
            <a:xfrm>
              <a:off x="3058592" y="3819599"/>
              <a:ext cx="719137" cy="363538"/>
            </a:xfrm>
            <a:custGeom>
              <a:avLst/>
              <a:gdLst/>
              <a:ahLst/>
              <a:cxnLst/>
              <a:rect l="l" t="t" r="r" b="b"/>
              <a:pathLst>
                <a:path w="720000" h="363666">
                  <a:moveTo>
                    <a:pt x="360000" y="0"/>
                  </a:moveTo>
                  <a:cubicBezTo>
                    <a:pt x="558823" y="0"/>
                    <a:pt x="720000" y="161177"/>
                    <a:pt x="720000" y="360000"/>
                  </a:cubicBezTo>
                  <a:lnTo>
                    <a:pt x="719631" y="363666"/>
                  </a:lnTo>
                  <a:lnTo>
                    <a:pt x="370" y="363666"/>
                  </a:lnTo>
                  <a:cubicBezTo>
                    <a:pt x="6" y="362448"/>
                    <a:pt x="0" y="361225"/>
                    <a:pt x="0" y="360000"/>
                  </a:cubicBezTo>
                  <a:cubicBezTo>
                    <a:pt x="0" y="161177"/>
                    <a:pt x="161177" y="0"/>
                    <a:pt x="360000" y="0"/>
                  </a:cubicBezTo>
                  <a:close/>
                </a:path>
              </a:pathLst>
            </a:custGeom>
            <a:solidFill>
              <a:srgbClr val="371D1F"/>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文本</a:t>
              </a:r>
            </a:p>
          </p:txBody>
        </p:sp>
        <p:grpSp>
          <p:nvGrpSpPr>
            <p:cNvPr id="12" name="组合 4"/>
            <p:cNvGrpSpPr/>
            <p:nvPr/>
          </p:nvGrpSpPr>
          <p:grpSpPr bwMode="auto">
            <a:xfrm>
              <a:off x="2339494" y="3098008"/>
              <a:ext cx="2159454" cy="1852993"/>
              <a:chOff x="3859616" y="2360787"/>
              <a:chExt cx="2160000" cy="1852591"/>
            </a:xfrm>
          </p:grpSpPr>
          <p:sp>
            <p:nvSpPr>
              <p:cNvPr id="19" name="同心圆 15"/>
              <p:cNvSpPr/>
              <p:nvPr/>
            </p:nvSpPr>
            <p:spPr>
              <a:xfrm>
                <a:off x="3859576" y="2360066"/>
                <a:ext cx="2159546" cy="1085614"/>
              </a:xfrm>
              <a:custGeom>
                <a:avLst/>
                <a:gdLst/>
                <a:ahLst/>
                <a:cxnLst/>
                <a:rect l="l" t="t" r="r" b="b"/>
                <a:pathLst>
                  <a:path w="2160000" h="1084663">
                    <a:moveTo>
                      <a:pt x="1080000" y="0"/>
                    </a:moveTo>
                    <a:cubicBezTo>
                      <a:pt x="1676468" y="0"/>
                      <a:pt x="2160000" y="483532"/>
                      <a:pt x="2160000" y="1080000"/>
                    </a:cubicBezTo>
                    <a:lnTo>
                      <a:pt x="2159765" y="1084663"/>
                    </a:lnTo>
                    <a:lnTo>
                      <a:pt x="1619530" y="1084663"/>
                    </a:lnTo>
                    <a:cubicBezTo>
                      <a:pt x="1619994" y="1083113"/>
                      <a:pt x="1620000" y="1081557"/>
                      <a:pt x="1620000" y="1080000"/>
                    </a:cubicBezTo>
                    <a:cubicBezTo>
                      <a:pt x="1620000" y="781766"/>
                      <a:pt x="1378234" y="540000"/>
                      <a:pt x="1080000" y="540000"/>
                    </a:cubicBezTo>
                    <a:cubicBezTo>
                      <a:pt x="781766" y="540000"/>
                      <a:pt x="540000" y="781766"/>
                      <a:pt x="540000" y="1080000"/>
                    </a:cubicBezTo>
                    <a:lnTo>
                      <a:pt x="540470" y="1084663"/>
                    </a:lnTo>
                    <a:lnTo>
                      <a:pt x="236" y="1084663"/>
                    </a:lnTo>
                    <a:cubicBezTo>
                      <a:pt x="3" y="1083110"/>
                      <a:pt x="0" y="1081556"/>
                      <a:pt x="0" y="1080000"/>
                    </a:cubicBezTo>
                    <a:cubicBezTo>
                      <a:pt x="0" y="483532"/>
                      <a:pt x="483532" y="0"/>
                      <a:pt x="1080000" y="0"/>
                    </a:cubicBezTo>
                    <a:close/>
                  </a:path>
                </a:pathLst>
              </a:custGeom>
              <a:solidFill>
                <a:srgbClr val="371D1F"/>
              </a:solidFill>
              <a:ln w="3175" cap="flat" cmpd="sng" algn="ctr">
                <a:noFill/>
                <a:prstDash val="solid"/>
              </a:ln>
              <a:effectLst/>
            </p:spPr>
            <p:txBody>
              <a:bodyPr spcFirstLastPara="1" lIns="0" rIns="0" anchor="ctr">
                <a:prstTxWarp prst="textArchUp">
                  <a:avLst>
                    <a:gd name="adj" fmla="val 10748910"/>
                  </a:avLst>
                </a:prstTxWarp>
              </a:bodyP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4166161" y="2667000"/>
                <a:ext cx="1546378" cy="1546378"/>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grpSp>
        <p:grpSp>
          <p:nvGrpSpPr>
            <p:cNvPr id="13" name="组合 12"/>
            <p:cNvGrpSpPr/>
            <p:nvPr/>
          </p:nvGrpSpPr>
          <p:grpSpPr bwMode="auto">
            <a:xfrm>
              <a:off x="1618614" y="2378250"/>
              <a:ext cx="3599089" cy="3303007"/>
              <a:chOff x="3138554" y="1641185"/>
              <a:chExt cx="3600000" cy="3302290"/>
            </a:xfrm>
          </p:grpSpPr>
          <p:sp>
            <p:nvSpPr>
              <p:cNvPr id="17" name="同心圆 14"/>
              <p:cNvSpPr/>
              <p:nvPr/>
            </p:nvSpPr>
            <p:spPr>
              <a:xfrm>
                <a:off x="3138669" y="1641084"/>
                <a:ext cx="3599774" cy="1804596"/>
              </a:xfrm>
              <a:custGeom>
                <a:avLst/>
                <a:gdLst/>
                <a:ahLst/>
                <a:cxnLst/>
                <a:rect l="l" t="t" r="r" b="b"/>
                <a:pathLst>
                  <a:path w="3600000" h="1804264">
                    <a:moveTo>
                      <a:pt x="1800000" y="0"/>
                    </a:moveTo>
                    <a:cubicBezTo>
                      <a:pt x="2794113" y="0"/>
                      <a:pt x="3600000" y="805887"/>
                      <a:pt x="3600000" y="1800000"/>
                    </a:cubicBezTo>
                    <a:lnTo>
                      <a:pt x="3599785" y="1804264"/>
                    </a:lnTo>
                    <a:lnTo>
                      <a:pt x="3058885" y="1804264"/>
                    </a:lnTo>
                    <a:cubicBezTo>
                      <a:pt x="3059098" y="1802844"/>
                      <a:pt x="3059100" y="1801422"/>
                      <a:pt x="3059100" y="1800000"/>
                    </a:cubicBezTo>
                    <a:cubicBezTo>
                      <a:pt x="3059100" y="1104618"/>
                      <a:pt x="2495382" y="540900"/>
                      <a:pt x="1800000" y="540900"/>
                    </a:cubicBezTo>
                    <a:cubicBezTo>
                      <a:pt x="1104618" y="540900"/>
                      <a:pt x="540900" y="1104618"/>
                      <a:pt x="540900" y="1800000"/>
                    </a:cubicBezTo>
                    <a:lnTo>
                      <a:pt x="541115" y="1804264"/>
                    </a:lnTo>
                    <a:lnTo>
                      <a:pt x="215" y="1804264"/>
                    </a:lnTo>
                    <a:cubicBezTo>
                      <a:pt x="2" y="1802844"/>
                      <a:pt x="0" y="1801422"/>
                      <a:pt x="0" y="1800000"/>
                    </a:cubicBezTo>
                    <a:cubicBezTo>
                      <a:pt x="0" y="805887"/>
                      <a:pt x="805887" y="0"/>
                      <a:pt x="1800000" y="0"/>
                    </a:cubicBezTo>
                    <a:close/>
                  </a:path>
                </a:pathLst>
              </a:custGeom>
              <a:solidFill>
                <a:srgbClr val="371D1F"/>
              </a:solidFill>
              <a:ln w="25400" cap="flat" cmpd="sng" algn="ctr">
                <a:noFill/>
                <a:prstDash val="solid"/>
              </a:ln>
              <a:effectLst/>
            </p:spPr>
            <p:txBody>
              <a:bodyPr lIns="0" rIns="0" anchor="ctr"/>
              <a:lstStyle/>
              <a:p>
                <a:pPr marL="182880" marR="0" lvl="0" indent="-182880" defTabSz="914400" eaLnBrk="1" fontAlgn="auto"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3436064" y="1936903"/>
                <a:ext cx="3006572" cy="3006572"/>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此处添加文本，此处添加文本</a:t>
                </a:r>
              </a:p>
            </p:txBody>
          </p:sp>
        </p:grpSp>
        <p:grpSp>
          <p:nvGrpSpPr>
            <p:cNvPr id="14" name="组合 13"/>
            <p:cNvGrpSpPr/>
            <p:nvPr/>
          </p:nvGrpSpPr>
          <p:grpSpPr bwMode="auto">
            <a:xfrm>
              <a:off x="899592" y="1659012"/>
              <a:ext cx="5038725" cy="4729162"/>
              <a:chOff x="2419350" y="922103"/>
              <a:chExt cx="5040000" cy="4728135"/>
            </a:xfrm>
          </p:grpSpPr>
          <p:sp>
            <p:nvSpPr>
              <p:cNvPr id="15" name="同心圆 2"/>
              <p:cNvSpPr/>
              <p:nvPr/>
            </p:nvSpPr>
            <p:spPr>
              <a:xfrm>
                <a:off x="2419350" y="922103"/>
                <a:ext cx="5040000" cy="2523577"/>
              </a:xfrm>
              <a:custGeom>
                <a:avLst/>
                <a:gdLst/>
                <a:ahLst/>
                <a:cxnLst/>
                <a:rect l="l" t="t" r="r" b="b"/>
                <a:pathLst>
                  <a:path w="5040000" h="2523347">
                    <a:moveTo>
                      <a:pt x="2520000" y="0"/>
                    </a:moveTo>
                    <a:cubicBezTo>
                      <a:pt x="3911758" y="0"/>
                      <a:pt x="5040000" y="1128242"/>
                      <a:pt x="5040000" y="2520000"/>
                    </a:cubicBezTo>
                    <a:lnTo>
                      <a:pt x="5039831" y="2523347"/>
                    </a:lnTo>
                    <a:lnTo>
                      <a:pt x="4496065" y="2523347"/>
                    </a:lnTo>
                    <a:cubicBezTo>
                      <a:pt x="4496233" y="2522232"/>
                      <a:pt x="4496234" y="2521116"/>
                      <a:pt x="4496234" y="2520000"/>
                    </a:cubicBezTo>
                    <a:cubicBezTo>
                      <a:pt x="4496234" y="1428556"/>
                      <a:pt x="3611444" y="543766"/>
                      <a:pt x="2520000" y="543766"/>
                    </a:cubicBezTo>
                    <a:cubicBezTo>
                      <a:pt x="1428556" y="543766"/>
                      <a:pt x="543766" y="1428556"/>
                      <a:pt x="543766" y="2520000"/>
                    </a:cubicBezTo>
                    <a:lnTo>
                      <a:pt x="543935" y="2523347"/>
                    </a:lnTo>
                    <a:lnTo>
                      <a:pt x="169" y="2523347"/>
                    </a:lnTo>
                    <a:cubicBezTo>
                      <a:pt x="1" y="2522232"/>
                      <a:pt x="0" y="2521116"/>
                      <a:pt x="0" y="2520000"/>
                    </a:cubicBezTo>
                    <a:cubicBezTo>
                      <a:pt x="0" y="1128242"/>
                      <a:pt x="1128242" y="0"/>
                      <a:pt x="2520000" y="0"/>
                    </a:cubicBezTo>
                    <a:close/>
                  </a:path>
                </a:pathLst>
              </a:custGeom>
              <a:solidFill>
                <a:srgbClr val="371D1F"/>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2731214" y="1233966"/>
                <a:ext cx="4416272" cy="4416272"/>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单击此处添加文本，单击此处添加文本</a:t>
                </a:r>
              </a:p>
            </p:txBody>
          </p:sp>
        </p:grpSp>
      </p:grpSp>
      <p:sp>
        <p:nvSpPr>
          <p:cNvPr id="21" name="AutoShape 7"/>
          <p:cNvSpPr/>
          <p:nvPr/>
        </p:nvSpPr>
        <p:spPr bwMode="auto">
          <a:xfrm>
            <a:off x="6399657" y="3475231"/>
            <a:ext cx="3644951" cy="556216"/>
          </a:xfrm>
          <a:prstGeom prst="accentCallout2">
            <a:avLst>
              <a:gd name="adj1" fmla="val 18750"/>
              <a:gd name="adj2" fmla="val -2421"/>
              <a:gd name="adj3" fmla="val 18750"/>
              <a:gd name="adj4" fmla="val -12097"/>
              <a:gd name="adj5" fmla="val 104426"/>
              <a:gd name="adj6" fmla="val -73236"/>
            </a:avLst>
          </a:prstGeom>
          <a:noFill/>
          <a:ln w="9525">
            <a:solidFill>
              <a:srgbClr val="291618"/>
            </a:solidFill>
            <a:miter lim="800000"/>
            <a:headEnd type="diamond" w="med" len="med"/>
            <a:tailEnd type="diamond" w="med" len="med"/>
          </a:ln>
        </p:spPr>
        <p:txBody>
          <a:bodyPr anchor="ct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这里输入文本这里输入文</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本</a:t>
            </a:r>
            <a:endParaRPr kumimoji="0" lang="en-US" altLang="zh-CN"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这里输入文本这里输入文本</a:t>
            </a:r>
            <a:endParaRPr kumimoji="0" lang="en-US" altLang="zh-CN"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2" name="AutoShape 8"/>
          <p:cNvSpPr/>
          <p:nvPr/>
        </p:nvSpPr>
        <p:spPr bwMode="gray">
          <a:xfrm>
            <a:off x="6049125" y="2638009"/>
            <a:ext cx="3563435" cy="556216"/>
          </a:xfrm>
          <a:prstGeom prst="accentCallout2">
            <a:avLst>
              <a:gd name="adj1" fmla="val 18750"/>
              <a:gd name="adj2" fmla="val -2241"/>
              <a:gd name="adj3" fmla="val 18750"/>
              <a:gd name="adj4" fmla="val -13444"/>
              <a:gd name="adj5" fmla="val 148958"/>
              <a:gd name="adj6" fmla="val -58356"/>
            </a:avLst>
          </a:prstGeom>
          <a:noFill/>
          <a:ln w="9525">
            <a:solidFill>
              <a:srgbClr val="291618"/>
            </a:solidFill>
            <a:miter lim="800000"/>
            <a:headEnd type="diamond" w="med" len="med"/>
            <a:tailEnd type="diamond" w="med" len="med"/>
          </a:ln>
        </p:spPr>
        <p:txBody>
          <a:bodyPr anchor="ct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这里输入文本这里输入文</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本</a:t>
            </a:r>
            <a:endParaRPr kumimoji="0" lang="en-US" altLang="zh-CN"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这里输入文本这里输入文本</a:t>
            </a:r>
            <a:endParaRPr kumimoji="0" lang="en-US" altLang="zh-CN"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3" name="AutoShape 9"/>
          <p:cNvSpPr/>
          <p:nvPr/>
        </p:nvSpPr>
        <p:spPr bwMode="gray">
          <a:xfrm>
            <a:off x="5569678" y="1877558"/>
            <a:ext cx="3538826" cy="556216"/>
          </a:xfrm>
          <a:prstGeom prst="accentCallout2">
            <a:avLst>
              <a:gd name="adj1" fmla="val 18750"/>
              <a:gd name="adj2" fmla="val -2250"/>
              <a:gd name="adj3" fmla="val 18750"/>
              <a:gd name="adj4" fmla="val -14759"/>
              <a:gd name="adj5" fmla="val 179690"/>
              <a:gd name="adj6" fmla="val -49389"/>
            </a:avLst>
          </a:prstGeom>
          <a:noFill/>
          <a:ln w="9525">
            <a:solidFill>
              <a:srgbClr val="291618"/>
            </a:solidFill>
            <a:miter lim="800000"/>
            <a:headEnd type="diamond" w="med" len="med"/>
            <a:tailEnd type="diamond" w="med" len="med"/>
          </a:ln>
        </p:spPr>
        <p:txBody>
          <a:bodyPr anchor="ct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这里输入文本这里输入文</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本</a:t>
            </a:r>
            <a:endParaRPr kumimoji="0" lang="en-US" altLang="zh-CN"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这里输入文本这里输入文本</a:t>
            </a:r>
            <a:endParaRPr kumimoji="0" lang="en-US" altLang="zh-CN"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4" name="AutoShape 10"/>
          <p:cNvSpPr/>
          <p:nvPr/>
        </p:nvSpPr>
        <p:spPr bwMode="auto">
          <a:xfrm>
            <a:off x="4928001" y="1131590"/>
            <a:ext cx="4036487" cy="556216"/>
          </a:xfrm>
          <a:prstGeom prst="accentCallout2">
            <a:avLst>
              <a:gd name="adj1" fmla="val 18750"/>
              <a:gd name="adj2" fmla="val -2259"/>
              <a:gd name="adj3" fmla="val 18750"/>
              <a:gd name="adj4" fmla="val -14884"/>
              <a:gd name="adj5" fmla="val 204690"/>
              <a:gd name="adj6" fmla="val -42301"/>
            </a:avLst>
          </a:prstGeom>
          <a:noFill/>
          <a:ln w="9525">
            <a:solidFill>
              <a:srgbClr val="291618"/>
            </a:solidFill>
            <a:miter lim="800000"/>
            <a:headEnd type="diamond" w="med" len="med"/>
            <a:tailEnd type="diamond" w="med" len="med"/>
          </a:ln>
        </p:spPr>
        <p:txBody>
          <a:bodyPr anchor="ct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文本</a:t>
            </a: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文本</a:t>
            </a:r>
            <a:endParaRPr kumimoji="0" lang="en-US" altLang="zh-CN"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文本</a:t>
            </a: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这里输入</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文本</a:t>
            </a:r>
            <a:endParaRPr kumimoji="0" lang="en-US" altLang="zh-CN"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1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26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310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3600"/>
                            </p:stCondLst>
                            <p:childTnLst>
                              <p:par>
                                <p:cTn id="43" presetID="42"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strVal val="#ppt_x"/>
                                          </p:val>
                                        </p:tav>
                                        <p:tav tm="100000">
                                          <p:val>
                                            <p:strVal val="#ppt_x"/>
                                          </p:val>
                                        </p:tav>
                                      </p:tavLst>
                                    </p:anim>
                                    <p:anim calcmode="lin" valueType="num">
                                      <p:cBhvr>
                                        <p:cTn id="4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71550" y="1706563"/>
            <a:ext cx="3989388" cy="2687637"/>
            <a:chOff x="971550" y="1706563"/>
            <a:chExt cx="3989388" cy="2687637"/>
          </a:xfrm>
        </p:grpSpPr>
        <p:sp>
          <p:nvSpPr>
            <p:cNvPr id="11" name="TextBox 4"/>
            <p:cNvSpPr>
              <a:spLocks noChangeArrowheads="1"/>
            </p:cNvSpPr>
            <p:nvPr/>
          </p:nvSpPr>
          <p:spPr bwMode="auto">
            <a:xfrm>
              <a:off x="2582863" y="3748088"/>
              <a:ext cx="237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kumimoji="0" lang="en-US" altLang="zh-CN"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kumimoji="0" lang="en-US" altLang="zh-CN" sz="18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5"/>
            <p:cNvGrpSpPr/>
            <p:nvPr/>
          </p:nvGrpSpPr>
          <p:grpSpPr bwMode="auto">
            <a:xfrm>
              <a:off x="971550" y="1706563"/>
              <a:ext cx="1944688" cy="2447930"/>
              <a:chOff x="0" y="0"/>
              <a:chExt cx="1944688" cy="2447925"/>
            </a:xfrm>
          </p:grpSpPr>
          <p:sp>
            <p:nvSpPr>
              <p:cNvPr id="13" name="椭圆​​ 2"/>
              <p:cNvSpPr>
                <a:spLocks noChangeArrowheads="1"/>
              </p:cNvSpPr>
              <p:nvPr/>
            </p:nvSpPr>
            <p:spPr bwMode="auto">
              <a:xfrm>
                <a:off x="0" y="0"/>
                <a:ext cx="1944688" cy="2447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71D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a typeface="华文细黑" panose="02010600040101010101" pitchFamily="2" charset="-122"/>
                  <a:sym typeface="Arial" panose="020B0604020202020204" pitchFamily="34" charset="0"/>
                </a:endParaRPr>
              </a:p>
            </p:txBody>
          </p:sp>
          <p:sp>
            <p:nvSpPr>
              <p:cNvPr id="14" name="矩形​​ 16"/>
              <p:cNvSpPr>
                <a:spLocks noChangeArrowheads="1"/>
              </p:cNvSpPr>
              <p:nvPr/>
            </p:nvSpPr>
            <p:spPr bwMode="auto">
              <a:xfrm>
                <a:off x="406729" y="51070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rPr>
                  <a:t>点击录</a:t>
                </a: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rPr>
                  <a:t>入内容</a:t>
                </a:r>
                <a:endParaRPr kumimoji="0" lang="zh-CN" altLang="en-US" sz="1800" b="0" i="0" u="none" strike="noStrike" kern="0" cap="none" spc="0" normalizeH="0" baseline="0" noProof="0" dirty="0" smtClean="0">
                  <a:ln>
                    <a:noFill/>
                  </a:ln>
                  <a:solidFill>
                    <a:srgbClr val="FFFFFF"/>
                  </a:solidFill>
                  <a:effectLst/>
                  <a:uLnTx/>
                  <a:uFillTx/>
                </a:endParaRPr>
              </a:p>
            </p:txBody>
          </p:sp>
        </p:grpSp>
      </p:grpSp>
      <p:grpSp>
        <p:nvGrpSpPr>
          <p:cNvPr id="15" name="组合 14"/>
          <p:cNvGrpSpPr/>
          <p:nvPr/>
        </p:nvGrpSpPr>
        <p:grpSpPr>
          <a:xfrm>
            <a:off x="3436938" y="1333500"/>
            <a:ext cx="3190875" cy="2244725"/>
            <a:chOff x="3436938" y="1333500"/>
            <a:chExt cx="3190875" cy="2244725"/>
          </a:xfrm>
        </p:grpSpPr>
        <p:sp>
          <p:nvSpPr>
            <p:cNvPr id="16" name="TextBox 3"/>
            <p:cNvSpPr>
              <a:spLocks noChangeArrowheads="1"/>
            </p:cNvSpPr>
            <p:nvPr/>
          </p:nvSpPr>
          <p:spPr bwMode="auto">
            <a:xfrm>
              <a:off x="4454525" y="2994025"/>
              <a:ext cx="2173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kumimoji="0" lang="en-US" altLang="zh-CN" sz="16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kumimoji="0" lang="en-US" altLang="zh-CN" sz="16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Group 9"/>
            <p:cNvGrpSpPr/>
            <p:nvPr/>
          </p:nvGrpSpPr>
          <p:grpSpPr bwMode="auto">
            <a:xfrm>
              <a:off x="3436938" y="1333500"/>
              <a:ext cx="1439862" cy="1812939"/>
              <a:chOff x="0" y="0"/>
              <a:chExt cx="1439862" cy="1812925"/>
            </a:xfrm>
          </p:grpSpPr>
          <p:sp>
            <p:nvSpPr>
              <p:cNvPr id="18" name="椭圆​​ 2"/>
              <p:cNvSpPr>
                <a:spLocks noChangeArrowheads="1"/>
              </p:cNvSpPr>
              <p:nvPr/>
            </p:nvSpPr>
            <p:spPr bwMode="auto">
              <a:xfrm>
                <a:off x="0" y="0"/>
                <a:ext cx="1439862" cy="1812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71D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a typeface="华文细黑" panose="02010600040101010101" pitchFamily="2" charset="-122"/>
                  <a:sym typeface="Arial" panose="020B0604020202020204" pitchFamily="34" charset="0"/>
                </a:endParaRPr>
              </a:p>
            </p:txBody>
          </p:sp>
          <p:sp>
            <p:nvSpPr>
              <p:cNvPr id="19" name="矩形​​ 17"/>
              <p:cNvSpPr>
                <a:spLocks noChangeArrowheads="1"/>
              </p:cNvSpPr>
              <p:nvPr/>
            </p:nvSpPr>
            <p:spPr bwMode="auto">
              <a:xfrm>
                <a:off x="213892" y="326679"/>
                <a:ext cx="954107" cy="70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rPr>
                  <a:t>点击录</a:t>
                </a:r>
                <a:endPar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rPr>
                  <a:t>入内容</a:t>
                </a:r>
                <a:endParaRPr kumimoji="0" lang="zh-CN" altLang="en-US" sz="1800" b="0" i="0" u="none" strike="noStrike" kern="0" cap="none" spc="0" normalizeH="0" baseline="0" noProof="0" dirty="0" smtClean="0">
                  <a:ln>
                    <a:noFill/>
                  </a:ln>
                  <a:solidFill>
                    <a:srgbClr val="FFFFFF"/>
                  </a:solidFill>
                  <a:effectLst/>
                  <a:uLnTx/>
                  <a:uFillTx/>
                </a:endParaRPr>
              </a:p>
            </p:txBody>
          </p:sp>
        </p:grpSp>
      </p:grpSp>
      <p:grpSp>
        <p:nvGrpSpPr>
          <p:cNvPr id="20" name="组合 19"/>
          <p:cNvGrpSpPr/>
          <p:nvPr/>
        </p:nvGrpSpPr>
        <p:grpSpPr>
          <a:xfrm>
            <a:off x="5364163" y="1057275"/>
            <a:ext cx="2844800" cy="1500188"/>
            <a:chOff x="5364163" y="1057275"/>
            <a:chExt cx="2844800" cy="1500188"/>
          </a:xfrm>
        </p:grpSpPr>
        <p:sp>
          <p:nvSpPr>
            <p:cNvPr id="21" name="TextBox 5"/>
            <p:cNvSpPr>
              <a:spLocks noChangeArrowheads="1"/>
            </p:cNvSpPr>
            <p:nvPr/>
          </p:nvSpPr>
          <p:spPr bwMode="auto">
            <a:xfrm>
              <a:off x="6242050" y="2033588"/>
              <a:ext cx="1966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4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kumimoji="0" lang="en-US" altLang="zh-CN" sz="14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4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kumimoji="0" lang="en-US" altLang="zh-CN" sz="1400" b="0" i="0" u="none" strike="noStrike" kern="0" cap="none" spc="0" normalizeH="0" baseline="0" noProof="0">
                <a:ln>
                  <a:noFill/>
                </a:ln>
                <a:solidFill>
                  <a:srgbClr val="3F3F3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Group 13"/>
            <p:cNvGrpSpPr/>
            <p:nvPr/>
          </p:nvGrpSpPr>
          <p:grpSpPr bwMode="auto">
            <a:xfrm>
              <a:off x="5364163" y="1057275"/>
              <a:ext cx="1012825" cy="1274421"/>
              <a:chOff x="0" y="0"/>
              <a:chExt cx="1012825" cy="1274762"/>
            </a:xfrm>
          </p:grpSpPr>
          <p:sp>
            <p:nvSpPr>
              <p:cNvPr id="23" name="椭圆​​ 2"/>
              <p:cNvSpPr>
                <a:spLocks noChangeArrowheads="1"/>
              </p:cNvSpPr>
              <p:nvPr/>
            </p:nvSpPr>
            <p:spPr bwMode="auto">
              <a:xfrm>
                <a:off x="0" y="0"/>
                <a:ext cx="1012825" cy="1274762"/>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71D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a typeface="华文细黑" panose="02010600040101010101" pitchFamily="2" charset="-122"/>
                  <a:sym typeface="Arial" panose="020B0604020202020204" pitchFamily="34" charset="0"/>
                </a:endParaRPr>
              </a:p>
            </p:txBody>
          </p:sp>
          <p:sp>
            <p:nvSpPr>
              <p:cNvPr id="24" name="矩形​​ 18"/>
              <p:cNvSpPr>
                <a:spLocks noChangeArrowheads="1"/>
              </p:cNvSpPr>
              <p:nvPr/>
            </p:nvSpPr>
            <p:spPr bwMode="auto">
              <a:xfrm>
                <a:off x="105509" y="210633"/>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rPr>
                  <a:t>点击录</a:t>
                </a:r>
                <a:endParaRPr kumimoji="0" lang="en-US" altLang="zh-CN"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sym typeface="Arial Unicode MS" pitchFamily="34" charset="-122"/>
                  </a:rPr>
                  <a:t>入内容</a:t>
                </a:r>
                <a:endParaRPr kumimoji="0" lang="zh-CN" altLang="en-US" sz="1800" b="0" i="0" u="none" strike="noStrike" kern="0" cap="none" spc="0" normalizeH="0" baseline="0" noProof="0" dirty="0" smtClean="0">
                  <a:ln>
                    <a:noFill/>
                  </a:ln>
                  <a:solidFill>
                    <a:srgbClr val="FFFFFF"/>
                  </a:solidFill>
                  <a:effectLst/>
                  <a:uLnTx/>
                  <a:uFillTx/>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1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100"/>
                            </p:stCondLst>
                            <p:childTnLst>
                              <p:par>
                                <p:cTn id="31" presetID="42"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333470" y="1465334"/>
            <a:ext cx="1425662" cy="1433908"/>
            <a:chOff x="3333470" y="1465334"/>
            <a:chExt cx="1425662" cy="1433908"/>
          </a:xfrm>
        </p:grpSpPr>
        <p:sp>
          <p:nvSpPr>
            <p:cNvPr id="11" name="椭圆 75"/>
            <p:cNvSpPr/>
            <p:nvPr/>
          </p:nvSpPr>
          <p:spPr>
            <a:xfrm>
              <a:off x="3333470" y="1465334"/>
              <a:ext cx="1425662" cy="1433908"/>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2" name="矩形 11"/>
            <p:cNvSpPr/>
            <p:nvPr/>
          </p:nvSpPr>
          <p:spPr>
            <a:xfrm>
              <a:off x="3419872" y="2022234"/>
              <a:ext cx="1008112"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文本</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095836" y="2689470"/>
            <a:ext cx="1406366" cy="1392560"/>
            <a:chOff x="3095836" y="2689470"/>
            <a:chExt cx="1406366" cy="1392560"/>
          </a:xfrm>
        </p:grpSpPr>
        <p:sp>
          <p:nvSpPr>
            <p:cNvPr id="14" name="矩形 65"/>
            <p:cNvSpPr/>
            <p:nvPr/>
          </p:nvSpPr>
          <p:spPr>
            <a:xfrm>
              <a:off x="3095836" y="2689470"/>
              <a:ext cx="1406366" cy="1392560"/>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5" name="矩形 14"/>
            <p:cNvSpPr/>
            <p:nvPr/>
          </p:nvSpPr>
          <p:spPr>
            <a:xfrm>
              <a:off x="3419872" y="3210366"/>
              <a:ext cx="1008112"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文本</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19392" y="1730510"/>
            <a:ext cx="1384756" cy="1408472"/>
            <a:chOff x="4519392" y="1730510"/>
            <a:chExt cx="1384756" cy="1408472"/>
          </a:xfrm>
        </p:grpSpPr>
        <p:sp>
          <p:nvSpPr>
            <p:cNvPr id="17" name="椭圆 76"/>
            <p:cNvSpPr/>
            <p:nvPr/>
          </p:nvSpPr>
          <p:spPr>
            <a:xfrm>
              <a:off x="4519392" y="1730510"/>
              <a:ext cx="1384756" cy="1408472"/>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8" name="矩形 17"/>
            <p:cNvSpPr/>
            <p:nvPr/>
          </p:nvSpPr>
          <p:spPr>
            <a:xfrm>
              <a:off x="4608004" y="2022234"/>
              <a:ext cx="1008112"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文本</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279652" y="2913298"/>
            <a:ext cx="1401767" cy="1386644"/>
            <a:chOff x="4279652" y="2913298"/>
            <a:chExt cx="1401767" cy="1386644"/>
          </a:xfrm>
        </p:grpSpPr>
        <p:sp>
          <p:nvSpPr>
            <p:cNvPr id="20" name="椭圆 68"/>
            <p:cNvSpPr/>
            <p:nvPr/>
          </p:nvSpPr>
          <p:spPr>
            <a:xfrm>
              <a:off x="4279652" y="2913298"/>
              <a:ext cx="1401767" cy="1386644"/>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1" name="矩形 20"/>
            <p:cNvSpPr/>
            <p:nvPr/>
          </p:nvSpPr>
          <p:spPr>
            <a:xfrm>
              <a:off x="4608004" y="3210366"/>
              <a:ext cx="1008112"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文本</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2" name="矩形 21"/>
          <p:cNvSpPr/>
          <p:nvPr/>
        </p:nvSpPr>
        <p:spPr>
          <a:xfrm>
            <a:off x="1043609" y="1818823"/>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01.</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23" name="TextBox 19"/>
          <p:cNvSpPr txBox="1"/>
          <p:nvPr/>
        </p:nvSpPr>
        <p:spPr>
          <a:xfrm>
            <a:off x="1043608" y="2141116"/>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24" name="矩形 23"/>
          <p:cNvSpPr/>
          <p:nvPr/>
        </p:nvSpPr>
        <p:spPr>
          <a:xfrm>
            <a:off x="1043609" y="3027290"/>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02.</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1043608" y="3349583"/>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26" name="矩形 25"/>
          <p:cNvSpPr/>
          <p:nvPr/>
        </p:nvSpPr>
        <p:spPr>
          <a:xfrm>
            <a:off x="6156176" y="1818823"/>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03.</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27" name="TextBox 29"/>
          <p:cNvSpPr txBox="1"/>
          <p:nvPr/>
        </p:nvSpPr>
        <p:spPr>
          <a:xfrm>
            <a:off x="6156175" y="2141116"/>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28" name="矩形 27"/>
          <p:cNvSpPr/>
          <p:nvPr/>
        </p:nvSpPr>
        <p:spPr>
          <a:xfrm>
            <a:off x="6156176" y="3027290"/>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04.</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29" name="TextBox 31"/>
          <p:cNvSpPr txBox="1"/>
          <p:nvPr/>
        </p:nvSpPr>
        <p:spPr>
          <a:xfrm>
            <a:off x="6156175" y="3349583"/>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25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75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600"/>
                            </p:stCondLst>
                            <p:childTnLst>
                              <p:par>
                                <p:cTn id="32" presetID="17" presetClass="entr" presetSubtype="1" fill="hold" grpId="0" nodeType="after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ppt_h/2"/>
                                          </p:val>
                                        </p:tav>
                                        <p:tav tm="100000">
                                          <p:val>
                                            <p:strVal val="#ppt_y"/>
                                          </p:val>
                                        </p:tav>
                                      </p:tavLst>
                                    </p:anim>
                                    <p:anim calcmode="lin" valueType="num">
                                      <p:cBhvr>
                                        <p:cTn id="36" dur="500" fill="hold"/>
                                        <p:tgtEl>
                                          <p:spTgt spid="22"/>
                                        </p:tgtEl>
                                        <p:attrNameLst>
                                          <p:attrName>ppt_w</p:attrName>
                                        </p:attrNameLst>
                                      </p:cBhvr>
                                      <p:tavLst>
                                        <p:tav tm="0">
                                          <p:val>
                                            <p:strVal val="#ppt_w"/>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childTnLst>
                                </p:cTn>
                              </p:par>
                            </p:childTnLst>
                          </p:cTn>
                        </p:par>
                        <p:par>
                          <p:cTn id="38" fill="hold">
                            <p:stCondLst>
                              <p:cond delay="3349"/>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3849"/>
                            </p:stCondLst>
                            <p:childTnLst>
                              <p:par>
                                <p:cTn id="43" presetID="17" presetClass="entr" presetSubtype="1" fill="hold" grpId="0" nodeType="afterEffect">
                                  <p:stCondLst>
                                    <p:cond delay="0"/>
                                  </p:stCondLst>
                                  <p:iterate type="lt">
                                    <p:tmPct val="10000"/>
                                  </p:iterate>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ppt_h/2"/>
                                          </p:val>
                                        </p:tav>
                                        <p:tav tm="100000">
                                          <p:val>
                                            <p:strVal val="#ppt_y"/>
                                          </p:val>
                                        </p:tav>
                                      </p:tavLst>
                                    </p:anim>
                                    <p:anim calcmode="lin" valueType="num">
                                      <p:cBhvr>
                                        <p:cTn id="47" dur="500" fill="hold"/>
                                        <p:tgtEl>
                                          <p:spTgt spid="24"/>
                                        </p:tgtEl>
                                        <p:attrNameLst>
                                          <p:attrName>ppt_w</p:attrName>
                                        </p:attrNameLst>
                                      </p:cBhvr>
                                      <p:tavLst>
                                        <p:tav tm="0">
                                          <p:val>
                                            <p:strVal val="#ppt_w"/>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849"/>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5349"/>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ppt_h/2"/>
                                          </p:val>
                                        </p:tav>
                                        <p:tav tm="100000">
                                          <p:val>
                                            <p:strVal val="#ppt_y"/>
                                          </p:val>
                                        </p:tav>
                                      </p:tavLst>
                                    </p:anim>
                                    <p:anim calcmode="lin" valueType="num">
                                      <p:cBhvr>
                                        <p:cTn id="58" dur="500" fill="hold"/>
                                        <p:tgtEl>
                                          <p:spTgt spid="26"/>
                                        </p:tgtEl>
                                        <p:attrNameLst>
                                          <p:attrName>ppt_w</p:attrName>
                                        </p:attrNameLst>
                                      </p:cBhvr>
                                      <p:tavLst>
                                        <p:tav tm="0">
                                          <p:val>
                                            <p:strVal val="#ppt_w"/>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childTnLst>
                                </p:cTn>
                              </p:par>
                            </p:childTnLst>
                          </p:cTn>
                        </p:par>
                        <p:par>
                          <p:cTn id="60" fill="hold">
                            <p:stCondLst>
                              <p:cond delay="6349"/>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6849"/>
                            </p:stCondLst>
                            <p:childTnLst>
                              <p:par>
                                <p:cTn id="65" presetID="17" presetClass="entr" presetSubtype="1" fill="hold" grpId="0" nodeType="afterEffect">
                                  <p:stCondLst>
                                    <p:cond delay="0"/>
                                  </p:stCondLst>
                                  <p:iterate type="lt">
                                    <p:tmPct val="10000"/>
                                  </p:iterate>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ppt_x</p:attrName>
                                        </p:attrNameLst>
                                      </p:cBhvr>
                                      <p:tavLst>
                                        <p:tav tm="0">
                                          <p:val>
                                            <p:strVal val="#ppt_x"/>
                                          </p:val>
                                        </p:tav>
                                        <p:tav tm="100000">
                                          <p:val>
                                            <p:strVal val="#ppt_x"/>
                                          </p:val>
                                        </p:tav>
                                      </p:tavLst>
                                    </p:anim>
                                    <p:anim calcmode="lin" valueType="num">
                                      <p:cBhvr>
                                        <p:cTn id="68" dur="500" fill="hold"/>
                                        <p:tgtEl>
                                          <p:spTgt spid="28"/>
                                        </p:tgtEl>
                                        <p:attrNameLst>
                                          <p:attrName>ppt_y</p:attrName>
                                        </p:attrNameLst>
                                      </p:cBhvr>
                                      <p:tavLst>
                                        <p:tav tm="0">
                                          <p:val>
                                            <p:strVal val="#ppt_y-#ppt_h/2"/>
                                          </p:val>
                                        </p:tav>
                                        <p:tav tm="100000">
                                          <p:val>
                                            <p:strVal val="#ppt_y"/>
                                          </p:val>
                                        </p:tav>
                                      </p:tavLst>
                                    </p:anim>
                                    <p:anim calcmode="lin" valueType="num">
                                      <p:cBhvr>
                                        <p:cTn id="69" dur="500" fill="hold"/>
                                        <p:tgtEl>
                                          <p:spTgt spid="28"/>
                                        </p:tgtEl>
                                        <p:attrNameLst>
                                          <p:attrName>ppt_w</p:attrName>
                                        </p:attrNameLst>
                                      </p:cBhvr>
                                      <p:tavLst>
                                        <p:tav tm="0">
                                          <p:val>
                                            <p:strVal val="#ppt_w"/>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childTnLst>
                                </p:cTn>
                              </p:par>
                            </p:childTnLst>
                          </p:cTn>
                        </p:par>
                        <p:par>
                          <p:cTn id="71" fill="hold">
                            <p:stCondLst>
                              <p:cond delay="7849"/>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78748" y="1184549"/>
            <a:ext cx="6949636" cy="3330302"/>
            <a:chOff x="762000" y="1184548"/>
            <a:chExt cx="7398420" cy="3545361"/>
          </a:xfrm>
        </p:grpSpPr>
        <p:sp>
          <p:nvSpPr>
            <p:cNvPr id="11" name="椭圆 8"/>
            <p:cNvSpPr>
              <a:spLocks noChangeArrowheads="1"/>
            </p:cNvSpPr>
            <p:nvPr/>
          </p:nvSpPr>
          <p:spPr bwMode="auto">
            <a:xfrm>
              <a:off x="971550" y="3508375"/>
              <a:ext cx="7034213" cy="790575"/>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371D1F"/>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6777F"/>
                </a:solidFill>
                <a:effectLst/>
                <a:uLnTx/>
                <a:uFillTx/>
                <a:latin typeface="Arial" panose="020B0604020202020204" pitchFamily="34" charset="0"/>
                <a:ea typeface="宋体" panose="02010600030101010101" pitchFamily="2" charset="-122"/>
              </a:endParaRPr>
            </a:p>
          </p:txBody>
        </p:sp>
        <p:grpSp>
          <p:nvGrpSpPr>
            <p:cNvPr id="12" name="Group 5"/>
            <p:cNvGrpSpPr/>
            <p:nvPr/>
          </p:nvGrpSpPr>
          <p:grpSpPr bwMode="auto">
            <a:xfrm>
              <a:off x="3627438" y="1865313"/>
              <a:ext cx="1728787" cy="1728787"/>
              <a:chOff x="0" y="0"/>
              <a:chExt cx="1728192" cy="1728192"/>
            </a:xfrm>
          </p:grpSpPr>
          <p:sp>
            <p:nvSpPr>
              <p:cNvPr id="35" name="五角星 68"/>
              <p:cNvSpPr>
                <a:spLocks noChangeArrowheads="1"/>
              </p:cNvSpPr>
              <p:nvPr/>
            </p:nvSpPr>
            <p:spPr bwMode="auto">
              <a:xfrm>
                <a:off x="0" y="0"/>
                <a:ext cx="1728192" cy="1728192"/>
              </a:xfrm>
              <a:prstGeom prst="star5">
                <a:avLst/>
              </a:prstGeom>
              <a:solidFill>
                <a:srgbClr val="371D1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916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6777F"/>
                  </a:solidFill>
                  <a:effectLst/>
                  <a:uLnTx/>
                  <a:uFillTx/>
                  <a:latin typeface="Arial" panose="020B0604020202020204" pitchFamily="34" charset="0"/>
                  <a:ea typeface="宋体" panose="02010600030101010101" pitchFamily="2" charset="-122"/>
                </a:endParaRPr>
              </a:p>
            </p:txBody>
          </p:sp>
          <p:sp>
            <p:nvSpPr>
              <p:cNvPr id="37" name="TextBox 70"/>
              <p:cNvSpPr>
                <a:spLocks noChangeArrowheads="1"/>
              </p:cNvSpPr>
              <p:nvPr/>
            </p:nvSpPr>
            <p:spPr bwMode="auto">
              <a:xfrm>
                <a:off x="645565" y="656269"/>
                <a:ext cx="437060" cy="58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3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a:t>
                </a:r>
                <a:endParaRPr kumimoji="0" lang="zh-CN" altLang="en-US" sz="3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9"/>
            <p:cNvGrpSpPr/>
            <p:nvPr/>
          </p:nvGrpSpPr>
          <p:grpSpPr bwMode="auto">
            <a:xfrm rot="-480000">
              <a:off x="2282825" y="2327275"/>
              <a:ext cx="1398588" cy="1397000"/>
              <a:chOff x="0" y="0"/>
              <a:chExt cx="1728192" cy="1728192"/>
            </a:xfrm>
          </p:grpSpPr>
          <p:sp>
            <p:nvSpPr>
              <p:cNvPr id="32" name="五角星 72"/>
              <p:cNvSpPr>
                <a:spLocks noChangeArrowheads="1"/>
              </p:cNvSpPr>
              <p:nvPr/>
            </p:nvSpPr>
            <p:spPr bwMode="auto">
              <a:xfrm>
                <a:off x="0" y="0"/>
                <a:ext cx="1728192" cy="1728192"/>
              </a:xfrm>
              <a:prstGeom prst="star5">
                <a:avLst/>
              </a:prstGeom>
              <a:solidFill>
                <a:srgbClr val="371D1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916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6777F"/>
                  </a:solidFill>
                  <a:effectLst/>
                  <a:uLnTx/>
                  <a:uFillTx/>
                  <a:latin typeface="Arial" panose="020B0604020202020204" pitchFamily="34" charset="0"/>
                  <a:ea typeface="宋体" panose="02010600030101010101" pitchFamily="2" charset="-122"/>
                </a:endParaRPr>
              </a:p>
            </p:txBody>
          </p:sp>
          <p:sp>
            <p:nvSpPr>
              <p:cNvPr id="34" name="TextBox 74"/>
              <p:cNvSpPr>
                <a:spLocks noChangeArrowheads="1"/>
              </p:cNvSpPr>
              <p:nvPr/>
            </p:nvSpPr>
            <p:spPr bwMode="auto">
              <a:xfrm>
                <a:off x="619275" y="564716"/>
                <a:ext cx="489640" cy="62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a:t>
                </a:r>
                <a:endParaRPr kumimoji="0" lang="zh-CN" alt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Group 13"/>
            <p:cNvGrpSpPr/>
            <p:nvPr/>
          </p:nvGrpSpPr>
          <p:grpSpPr bwMode="auto">
            <a:xfrm rot="-981927">
              <a:off x="1119188" y="2730500"/>
              <a:ext cx="1217612" cy="1219200"/>
              <a:chOff x="0" y="0"/>
              <a:chExt cx="1728192" cy="1728192"/>
            </a:xfrm>
          </p:grpSpPr>
          <p:sp>
            <p:nvSpPr>
              <p:cNvPr id="29" name="五角星 76"/>
              <p:cNvSpPr>
                <a:spLocks noChangeArrowheads="1"/>
              </p:cNvSpPr>
              <p:nvPr/>
            </p:nvSpPr>
            <p:spPr bwMode="auto">
              <a:xfrm>
                <a:off x="0" y="0"/>
                <a:ext cx="1728192" cy="1728192"/>
              </a:xfrm>
              <a:prstGeom prst="star5">
                <a:avLst/>
              </a:prstGeom>
              <a:solidFill>
                <a:srgbClr val="371D1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916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6777F"/>
                  </a:solidFill>
                  <a:effectLst/>
                  <a:uLnTx/>
                  <a:uFillTx/>
                  <a:latin typeface="Arial" panose="020B0604020202020204" pitchFamily="34" charset="0"/>
                  <a:ea typeface="宋体" panose="02010600030101010101" pitchFamily="2" charset="-122"/>
                </a:endParaRPr>
              </a:p>
            </p:txBody>
          </p:sp>
          <p:sp>
            <p:nvSpPr>
              <p:cNvPr id="31" name="TextBox 78"/>
              <p:cNvSpPr>
                <a:spLocks noChangeArrowheads="1"/>
              </p:cNvSpPr>
              <p:nvPr/>
            </p:nvSpPr>
            <p:spPr bwMode="auto">
              <a:xfrm>
                <a:off x="582887" y="525976"/>
                <a:ext cx="562416" cy="71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a:t>
                </a:r>
                <a:endParaRPr kumimoji="0" lang="zh-CN" alt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Group 17"/>
            <p:cNvGrpSpPr/>
            <p:nvPr/>
          </p:nvGrpSpPr>
          <p:grpSpPr bwMode="auto">
            <a:xfrm rot="480000">
              <a:off x="5300663" y="2286000"/>
              <a:ext cx="1398587" cy="1398588"/>
              <a:chOff x="0" y="0"/>
              <a:chExt cx="1728192" cy="1728192"/>
            </a:xfrm>
          </p:grpSpPr>
          <p:sp>
            <p:nvSpPr>
              <p:cNvPr id="26" name="五角星 80"/>
              <p:cNvSpPr>
                <a:spLocks noChangeArrowheads="1"/>
              </p:cNvSpPr>
              <p:nvPr/>
            </p:nvSpPr>
            <p:spPr bwMode="auto">
              <a:xfrm>
                <a:off x="0" y="0"/>
                <a:ext cx="1728192" cy="1728192"/>
              </a:xfrm>
              <a:prstGeom prst="star5">
                <a:avLst/>
              </a:prstGeom>
              <a:solidFill>
                <a:srgbClr val="371D1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916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6777F"/>
                  </a:solidFill>
                  <a:effectLst/>
                  <a:uLnTx/>
                  <a:uFillTx/>
                  <a:latin typeface="Arial" panose="020B0604020202020204" pitchFamily="34" charset="0"/>
                  <a:ea typeface="宋体" panose="02010600030101010101" pitchFamily="2" charset="-122"/>
                </a:endParaRPr>
              </a:p>
            </p:txBody>
          </p:sp>
          <p:sp>
            <p:nvSpPr>
              <p:cNvPr id="28" name="TextBox 82"/>
              <p:cNvSpPr>
                <a:spLocks noChangeArrowheads="1"/>
              </p:cNvSpPr>
              <p:nvPr/>
            </p:nvSpPr>
            <p:spPr bwMode="auto">
              <a:xfrm>
                <a:off x="624884" y="604973"/>
                <a:ext cx="489640" cy="62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a:t>
                </a:r>
                <a:endParaRPr kumimoji="0" lang="zh-CN" alt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Group 21"/>
            <p:cNvGrpSpPr/>
            <p:nvPr/>
          </p:nvGrpSpPr>
          <p:grpSpPr bwMode="auto">
            <a:xfrm rot="967929">
              <a:off x="6645275" y="2730500"/>
              <a:ext cx="1217613" cy="1219200"/>
              <a:chOff x="0" y="0"/>
              <a:chExt cx="1728192" cy="1728192"/>
            </a:xfrm>
          </p:grpSpPr>
          <p:sp>
            <p:nvSpPr>
              <p:cNvPr id="23" name="五角星 84"/>
              <p:cNvSpPr>
                <a:spLocks noChangeArrowheads="1"/>
              </p:cNvSpPr>
              <p:nvPr/>
            </p:nvSpPr>
            <p:spPr bwMode="auto">
              <a:xfrm>
                <a:off x="0" y="0"/>
                <a:ext cx="1728192" cy="1728192"/>
              </a:xfrm>
              <a:prstGeom prst="star5">
                <a:avLst/>
              </a:prstGeom>
              <a:solidFill>
                <a:srgbClr val="371D1F"/>
              </a:solidFill>
              <a:ln>
                <a:solidFill>
                  <a:srgbClr val="291618"/>
                </a:solid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916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6777F"/>
                  </a:solidFill>
                  <a:effectLst/>
                  <a:uLnTx/>
                  <a:uFillTx/>
                  <a:latin typeface="Arial" panose="020B0604020202020204" pitchFamily="34" charset="0"/>
                  <a:ea typeface="宋体" panose="02010600030101010101" pitchFamily="2" charset="-122"/>
                </a:endParaRPr>
              </a:p>
            </p:txBody>
          </p:sp>
          <p:sp>
            <p:nvSpPr>
              <p:cNvPr id="25" name="TextBox 86"/>
              <p:cNvSpPr>
                <a:spLocks noChangeArrowheads="1"/>
              </p:cNvSpPr>
              <p:nvPr/>
            </p:nvSpPr>
            <p:spPr bwMode="auto">
              <a:xfrm>
                <a:off x="582888" y="525978"/>
                <a:ext cx="562415" cy="71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5</a:t>
                </a:r>
                <a:endParaRPr kumimoji="0" lang="zh-CN" alt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TextBox 87"/>
            <p:cNvSpPr>
              <a:spLocks noChangeArrowheads="1"/>
            </p:cNvSpPr>
            <p:nvPr/>
          </p:nvSpPr>
          <p:spPr bwMode="auto">
            <a:xfrm>
              <a:off x="2181225" y="4090988"/>
              <a:ext cx="4619625" cy="6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在此处添加文字，在此处添加文字</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a:t>
              </a:r>
              <a:endParaRPr kumimoji="0" lang="en-US" altLang="zh-CN"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在</a:t>
              </a:r>
              <a:r>
                <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此处添加文字在此处添加</a:t>
              </a: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文</a:t>
              </a:r>
              <a:endPar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8" name="TextBox 91"/>
            <p:cNvSpPr>
              <a:spLocks noChangeArrowheads="1"/>
            </p:cNvSpPr>
            <p:nvPr/>
          </p:nvSpPr>
          <p:spPr bwMode="auto">
            <a:xfrm>
              <a:off x="762000" y="1957388"/>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点击此处添加</a:t>
              </a:r>
              <a:endParaRPr kumimoji="0" lang="en-US" altLang="zh-CN"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91"/>
            <p:cNvSpPr>
              <a:spLocks noChangeArrowheads="1"/>
            </p:cNvSpPr>
            <p:nvPr/>
          </p:nvSpPr>
          <p:spPr bwMode="auto">
            <a:xfrm>
              <a:off x="2120022" y="1626786"/>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点击此处添加</a:t>
              </a:r>
              <a:endParaRPr kumimoji="0" lang="en-US" altLang="zh-CN"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91"/>
            <p:cNvSpPr>
              <a:spLocks noChangeArrowheads="1"/>
            </p:cNvSpPr>
            <p:nvPr/>
          </p:nvSpPr>
          <p:spPr bwMode="auto">
            <a:xfrm>
              <a:off x="3709957" y="1184548"/>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点击此处添加</a:t>
              </a:r>
              <a:endParaRPr kumimoji="0" lang="en-US" altLang="zh-CN"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91"/>
            <p:cNvSpPr>
              <a:spLocks noChangeArrowheads="1"/>
            </p:cNvSpPr>
            <p:nvPr/>
          </p:nvSpPr>
          <p:spPr bwMode="auto">
            <a:xfrm>
              <a:off x="5289580" y="1663650"/>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点击此处添加</a:t>
              </a:r>
              <a:endParaRPr kumimoji="0" lang="en-US" altLang="zh-CN"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91"/>
            <p:cNvSpPr>
              <a:spLocks noChangeArrowheads="1"/>
            </p:cNvSpPr>
            <p:nvPr/>
          </p:nvSpPr>
          <p:spPr bwMode="auto">
            <a:xfrm>
              <a:off x="6660232" y="1998222"/>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点击此处添加</a:t>
              </a:r>
              <a:endParaRPr kumimoji="0" lang="en-US" altLang="zh-CN"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ts val="1500"/>
                </a:lnSpc>
                <a:spcBef>
                  <a:spcPts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zh-CN" altLang="en-US" sz="11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0" y="0"/>
            <a:ext cx="9144000" cy="5145088"/>
          </a:xfrm>
          <a:prstGeom prst="rect">
            <a:avLst/>
          </a:prstGeom>
        </p:spPr>
      </p:pic>
      <p:sp>
        <p:nvSpPr>
          <p:cNvPr id="4" name="矩形 6"/>
          <p:cNvSpPr>
            <a:spLocks noChangeArrowheads="1"/>
          </p:cNvSpPr>
          <p:nvPr/>
        </p:nvSpPr>
        <p:spPr bwMode="auto">
          <a:xfrm>
            <a:off x="0" y="3114675"/>
            <a:ext cx="9144000" cy="2047875"/>
          </a:xfrm>
          <a:prstGeom prst="rect">
            <a:avLst/>
          </a:prstGeom>
          <a:solidFill>
            <a:srgbClr val="291618"/>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smtClean="0">
                <a:solidFill>
                  <a:schemeClr val="bg1"/>
                </a:solidFill>
                <a:latin typeface="微软雅黑" panose="020B0503020204020204" pitchFamily="34" charset="-122"/>
                <a:ea typeface="微软雅黑" panose="020B0503020204020204" pitchFamily="34" charset="-122"/>
              </a:rPr>
              <a:t>3</a:t>
            </a:r>
            <a:endParaRPr lang="zh-CN" altLang="en-US" sz="25800" b="1" dirty="0">
              <a:solidFill>
                <a:schemeClr val="bg1"/>
              </a:solidFill>
              <a:latin typeface="微软雅黑" panose="020B0503020204020204" pitchFamily="34" charset="-122"/>
              <a:ea typeface="微软雅黑" panose="020B0503020204020204" pitchFamily="34" charset="-122"/>
            </a:endParaRPr>
          </a:p>
        </p:txBody>
      </p:sp>
      <p:sp>
        <p:nvSpPr>
          <p:cNvPr id="11" name="TextBox 20"/>
          <p:cNvSpPr txBox="1"/>
          <p:nvPr/>
        </p:nvSpPr>
        <p:spPr>
          <a:xfrm>
            <a:off x="2199560" y="3198614"/>
            <a:ext cx="3185487" cy="646331"/>
          </a:xfrm>
          <a:prstGeom prst="rect">
            <a:avLst/>
          </a:prstGeom>
          <a:noFill/>
        </p:spPr>
        <p:txBody>
          <a:bodyPr wrap="none" rtlCol="0">
            <a:spAutoFit/>
          </a:bodyPr>
          <a:lstStyle/>
          <a:p>
            <a:pPr marL="0" lvl="1"/>
            <a:r>
              <a:rPr lang="zh-CN" altLang="en-US" sz="3600" b="1" spc="3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工作成果展示</a:t>
            </a:r>
            <a:endParaRPr lang="zh-CN" altLang="en-US" sz="36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2379761" y="393851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pitchFamily="34" charset="-122"/>
                <a:ea typeface="微软雅黑" panose="020B0503020204020204" pitchFamily="34" charset="-122"/>
              </a:rPr>
              <a:t>添加文字内容</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2379760" y="426395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4" name="文本框 9"/>
          <p:cNvSpPr txBox="1"/>
          <p:nvPr/>
        </p:nvSpPr>
        <p:spPr>
          <a:xfrm>
            <a:off x="2379761" y="458984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5" name="文本框 9"/>
          <p:cNvSpPr txBox="1"/>
          <p:nvPr/>
        </p:nvSpPr>
        <p:spPr>
          <a:xfrm>
            <a:off x="4116235" y="394177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6" name="文本框 9"/>
          <p:cNvSpPr txBox="1"/>
          <p:nvPr/>
        </p:nvSpPr>
        <p:spPr>
          <a:xfrm>
            <a:off x="4116236" y="426766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7" name="文本框 9"/>
          <p:cNvSpPr txBox="1"/>
          <p:nvPr/>
        </p:nvSpPr>
        <p:spPr>
          <a:xfrm>
            <a:off x="4116235" y="458904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218141" y="1084496"/>
            <a:ext cx="215769" cy="3470151"/>
            <a:chOff x="2563371" y="1931386"/>
            <a:chExt cx="262016" cy="4213920"/>
          </a:xfrm>
        </p:grpSpPr>
        <p:cxnSp>
          <p:nvCxnSpPr>
            <p:cNvPr id="11" name="直接连接符 10"/>
            <p:cNvCxnSpPr/>
            <p:nvPr/>
          </p:nvCxnSpPr>
          <p:spPr>
            <a:xfrm>
              <a:off x="2697640" y="1931386"/>
              <a:ext cx="0" cy="4213920"/>
            </a:xfrm>
            <a:prstGeom prst="line">
              <a:avLst/>
            </a:prstGeom>
            <a:noFill/>
            <a:ln w="9525" cap="flat" cmpd="sng" algn="ctr">
              <a:solidFill>
                <a:srgbClr val="080808"/>
              </a:solidFill>
              <a:prstDash val="solid"/>
            </a:ln>
            <a:effectLst/>
          </p:spPr>
        </p:cxnSp>
        <p:sp>
          <p:nvSpPr>
            <p:cNvPr id="12" name="椭圆 11"/>
            <p:cNvSpPr/>
            <p:nvPr/>
          </p:nvSpPr>
          <p:spPr>
            <a:xfrm>
              <a:off x="2569893" y="2447365"/>
              <a:ext cx="255494" cy="255494"/>
            </a:xfrm>
            <a:prstGeom prst="ellipse">
              <a:avLst/>
            </a:prstGeom>
            <a:solidFill>
              <a:srgbClr val="29161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smtClean="0">
                <a:ln>
                  <a:noFill/>
                </a:ln>
                <a:solidFill>
                  <a:srgbClr val="ABB58B"/>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a:xfrm>
              <a:off x="2569893" y="4040841"/>
              <a:ext cx="255494" cy="255494"/>
            </a:xfrm>
            <a:prstGeom prst="ellipse">
              <a:avLst/>
            </a:prstGeom>
            <a:solidFill>
              <a:srgbClr val="29161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smtClean="0">
                <a:ln>
                  <a:noFill/>
                </a:ln>
                <a:solidFill>
                  <a:srgbClr val="ABB58B"/>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a:xfrm>
              <a:off x="2563371" y="5634317"/>
              <a:ext cx="255494" cy="255494"/>
            </a:xfrm>
            <a:prstGeom prst="ellipse">
              <a:avLst/>
            </a:prstGeom>
            <a:solidFill>
              <a:srgbClr val="29161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smtClean="0">
                <a:ln>
                  <a:noFill/>
                </a:ln>
                <a:solidFill>
                  <a:srgbClr val="ABB58B"/>
                </a:solidFill>
                <a:effectLst/>
                <a:uLnTx/>
                <a:uFillTx/>
                <a:latin typeface="微软雅黑" panose="020B0503020204020204" pitchFamily="34" charset="-122"/>
                <a:ea typeface="微软雅黑" panose="020B0503020204020204" pitchFamily="34" charset="-122"/>
              </a:endParaRPr>
            </a:p>
          </p:txBody>
        </p:sp>
      </p:grpSp>
      <p:sp>
        <p:nvSpPr>
          <p:cNvPr id="15" name="泪滴形 14"/>
          <p:cNvSpPr/>
          <p:nvPr/>
        </p:nvSpPr>
        <p:spPr>
          <a:xfrm rot="2700000">
            <a:off x="907195" y="1143268"/>
            <a:ext cx="942668" cy="942668"/>
          </a:xfrm>
          <a:prstGeom prst="teardrop">
            <a:avLst/>
          </a:prstGeom>
          <a:solidFill>
            <a:srgbClr val="29161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6" name="泪滴形 15"/>
          <p:cNvSpPr/>
          <p:nvPr/>
        </p:nvSpPr>
        <p:spPr>
          <a:xfrm rot="2700000">
            <a:off x="899592" y="3789322"/>
            <a:ext cx="942668" cy="942668"/>
          </a:xfrm>
          <a:prstGeom prst="teardrop">
            <a:avLst/>
          </a:prstGeom>
          <a:solidFill>
            <a:srgbClr val="29161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7" name="泪滴形 16"/>
          <p:cNvSpPr/>
          <p:nvPr/>
        </p:nvSpPr>
        <p:spPr>
          <a:xfrm rot="2700000">
            <a:off x="907195" y="2455492"/>
            <a:ext cx="942668" cy="942668"/>
          </a:xfrm>
          <a:prstGeom prst="teardrop">
            <a:avLst/>
          </a:prstGeom>
          <a:solidFill>
            <a:srgbClr val="29161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8" name="矩形 17"/>
          <p:cNvSpPr/>
          <p:nvPr/>
        </p:nvSpPr>
        <p:spPr>
          <a:xfrm>
            <a:off x="2935526" y="1348110"/>
            <a:ext cx="5164866" cy="692497"/>
          </a:xfrm>
          <a:prstGeom prst="rect">
            <a:avLst/>
          </a:prstGeom>
        </p:spPr>
        <p:txBody>
          <a:bodyPr wrap="square">
            <a:spAutoFit/>
          </a:bodyPr>
          <a:lstStyle/>
          <a:p>
            <a:pPr defTabSz="914400"/>
            <a:r>
              <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a:t>
            </a:r>
            <a:r>
              <a:rPr lang="zh-CN" altLang="en-US" sz="13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文本</a:t>
            </a:r>
            <a:r>
              <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a:t>
            </a:r>
            <a:r>
              <a:rPr lang="zh-CN" altLang="en-US" sz="13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2935526" y="2580576"/>
            <a:ext cx="5164866" cy="692497"/>
          </a:xfrm>
          <a:prstGeom prst="rect">
            <a:avLst/>
          </a:prstGeom>
        </p:spPr>
        <p:txBody>
          <a:bodyPr wrap="square">
            <a:spAutoFit/>
          </a:bodyPr>
          <a:lstStyle/>
          <a:p>
            <a:pPr defTabSz="914400"/>
            <a:r>
              <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a:t>
            </a:r>
            <a:r>
              <a:rPr lang="zh-CN" altLang="en-US" sz="13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文本</a:t>
            </a:r>
            <a:r>
              <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a:t>
            </a:r>
            <a:r>
              <a:rPr lang="zh-CN" altLang="en-US" sz="13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2935526" y="3899551"/>
            <a:ext cx="5164866" cy="692497"/>
          </a:xfrm>
          <a:prstGeom prst="rect">
            <a:avLst/>
          </a:prstGeom>
        </p:spPr>
        <p:txBody>
          <a:bodyPr wrap="square">
            <a:spAutoFit/>
          </a:bodyPr>
          <a:lstStyle/>
          <a:p>
            <a:pPr defTabSz="914400"/>
            <a:r>
              <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a:t>
            </a:r>
            <a:r>
              <a:rPr lang="zh-CN" altLang="en-US" sz="13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文本</a:t>
            </a:r>
            <a:r>
              <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a:t>
            </a:r>
            <a:r>
              <a:rPr lang="zh-CN" altLang="en-US" sz="13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3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600"/>
                            </p:stCondLst>
                            <p:childTnLst>
                              <p:par>
                                <p:cTn id="23" presetID="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210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600"/>
                            </p:stCondLst>
                            <p:childTnLst>
                              <p:par>
                                <p:cTn id="33" presetID="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3100"/>
                            </p:stCondLst>
                            <p:childTnLst>
                              <p:par>
                                <p:cTn id="38" presetID="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3600"/>
                            </p:stCondLst>
                            <p:childTnLst>
                              <p:par>
                                <p:cTn id="43" presetID="2" presetClass="entr" presetSubtype="2"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4100"/>
                            </p:stCondLst>
                            <p:childTnLst>
                              <p:par>
                                <p:cTn id="48" presetID="2" presetClass="entr" presetSubtype="2"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17" grpId="0" animBg="1"/>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dirty="0"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7"/>
          <p:cNvSpPr>
            <a:spLocks noEditPoints="1"/>
          </p:cNvSpPr>
          <p:nvPr/>
        </p:nvSpPr>
        <p:spPr bwMode="auto">
          <a:xfrm>
            <a:off x="6228789" y="2353417"/>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rgbClr val="3E4D6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grpSp>
        <p:nvGrpSpPr>
          <p:cNvPr id="11" name="组合 10"/>
          <p:cNvGrpSpPr/>
          <p:nvPr/>
        </p:nvGrpSpPr>
        <p:grpSpPr>
          <a:xfrm>
            <a:off x="5204159" y="1461158"/>
            <a:ext cx="463008" cy="500490"/>
            <a:chOff x="6902450" y="3638551"/>
            <a:chExt cx="666750" cy="720725"/>
          </a:xfrm>
          <a:solidFill>
            <a:srgbClr val="3E4D60"/>
          </a:solidFill>
        </p:grpSpPr>
        <p:sp>
          <p:nvSpPr>
            <p:cNvPr id="12"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sp>
          <p:nvSpPr>
            <p:cNvPr id="13"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sp>
          <p:nvSpPr>
            <p:cNvPr id="14"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grpSp>
      <p:grpSp>
        <p:nvGrpSpPr>
          <p:cNvPr id="15" name="组合 14"/>
          <p:cNvGrpSpPr/>
          <p:nvPr/>
        </p:nvGrpSpPr>
        <p:grpSpPr>
          <a:xfrm>
            <a:off x="4028157" y="2286435"/>
            <a:ext cx="510412" cy="456394"/>
            <a:chOff x="5514975" y="2330451"/>
            <a:chExt cx="735013" cy="657225"/>
          </a:xfrm>
          <a:solidFill>
            <a:srgbClr val="3E4D60"/>
          </a:solidFill>
        </p:grpSpPr>
        <p:sp>
          <p:nvSpPr>
            <p:cNvPr id="16"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sp>
          <p:nvSpPr>
            <p:cNvPr id="17"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sp>
          <p:nvSpPr>
            <p:cNvPr id="18"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grpSp>
      <p:grpSp>
        <p:nvGrpSpPr>
          <p:cNvPr id="19" name="组合 18"/>
          <p:cNvGrpSpPr/>
          <p:nvPr/>
        </p:nvGrpSpPr>
        <p:grpSpPr>
          <a:xfrm>
            <a:off x="3044737" y="1024015"/>
            <a:ext cx="357178" cy="513719"/>
            <a:chOff x="4256087" y="1109663"/>
            <a:chExt cx="514350" cy="739775"/>
          </a:xfrm>
          <a:solidFill>
            <a:srgbClr val="3E4D60"/>
          </a:solidFill>
        </p:grpSpPr>
        <p:sp>
          <p:nvSpPr>
            <p:cNvPr id="20"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sp>
          <p:nvSpPr>
            <p:cNvPr id="21"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grpSp>
      <p:sp>
        <p:nvSpPr>
          <p:cNvPr id="22" name="Freeform 16"/>
          <p:cNvSpPr>
            <a:spLocks noEditPoints="1"/>
          </p:cNvSpPr>
          <p:nvPr/>
        </p:nvSpPr>
        <p:spPr bwMode="auto">
          <a:xfrm>
            <a:off x="3354365" y="2821272"/>
            <a:ext cx="1751069" cy="1741348"/>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rgbClr val="291618"/>
          </a:solidFill>
          <a:ln w="2857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23" name="Freeform 18"/>
          <p:cNvSpPr>
            <a:spLocks noEditPoints="1"/>
          </p:cNvSpPr>
          <p:nvPr/>
        </p:nvSpPr>
        <p:spPr bwMode="auto">
          <a:xfrm>
            <a:off x="4734668" y="2021417"/>
            <a:ext cx="1294208" cy="1284488"/>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rgbClr val="291618"/>
          </a:solidFill>
          <a:ln w="2857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24" name="Freeform 19"/>
          <p:cNvSpPr>
            <a:spLocks noEditPoints="1"/>
          </p:cNvSpPr>
          <p:nvPr/>
        </p:nvSpPr>
        <p:spPr bwMode="auto">
          <a:xfrm>
            <a:off x="5769201" y="2943471"/>
            <a:ext cx="941495" cy="937329"/>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rgbClr val="291618"/>
          </a:solidFill>
          <a:ln w="2857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25"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rgbClr val="291618"/>
          </a:solidFill>
          <a:ln w="2857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26" name="椭圆 25"/>
          <p:cNvSpPr/>
          <p:nvPr/>
        </p:nvSpPr>
        <p:spPr>
          <a:xfrm>
            <a:off x="2775398" y="2053733"/>
            <a:ext cx="685800" cy="685800"/>
          </a:xfrm>
          <a:prstGeom prst="ellipse">
            <a:avLst/>
          </a:prstGeom>
          <a:noFill/>
          <a:ln w="28575" cap="flat" cmpd="sng" algn="ctr">
            <a:solidFill>
              <a:srgbClr val="291618"/>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27" name="Content Placeholder 2"/>
          <p:cNvSpPr txBox="1"/>
          <p:nvPr/>
        </p:nvSpPr>
        <p:spPr bwMode="auto">
          <a:xfrm>
            <a:off x="5769201" y="126438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spcBef>
                <a:spcPct val="20000"/>
              </a:spcBef>
              <a:defRPr/>
            </a:pPr>
            <a:r>
              <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6534184" y="376031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spcBef>
                <a:spcPct val="20000"/>
              </a:spcBef>
              <a:defRPr/>
            </a:pPr>
            <a:r>
              <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输入简单</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的</a:t>
            </a:r>
            <a:endParaRPr lang="en-US" altLang="zh-CN"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36512" y="17423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spcBef>
                <a:spcPct val="20000"/>
              </a:spcBef>
              <a:defRPr/>
            </a:pPr>
            <a:r>
              <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967943" y="347419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spcBef>
                <a:spcPct val="20000"/>
              </a:spcBef>
              <a:defRPr/>
            </a:pPr>
            <a:r>
              <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cs typeface="Raleway"/>
              </a:rPr>
              <a:t>输入你的</a:t>
            </a:r>
            <a:r>
              <a:rPr lang="zh-CN" altLang="en-US"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rPr>
              <a:t>标题</a:t>
            </a:r>
            <a:endParaRPr lang="en-US" altLang="zh-CN" sz="1400" b="1"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65000"/>
                    <a:lumOff val="35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65000"/>
                  <a:lumOff val="35000"/>
                </a:prstClr>
              </a:solidFill>
              <a:latin typeface="微软雅黑" panose="020B0503020204020204" pitchFamily="34" charset="-122"/>
              <a:ea typeface="微软雅黑" panose="020B0503020204020204" pitchFamily="34" charset="-122"/>
              <a:cs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par>
                                <p:cTn id="18" presetID="8" presetClass="emph" presetSubtype="0" repeatCount="indefinite" fill="hold" grpId="0" nodeType="withEffect">
                                  <p:stCondLst>
                                    <p:cond delay="0"/>
                                  </p:stCondLst>
                                  <p:childTnLst>
                                    <p:animRot by="21600000">
                                      <p:cBhvr>
                                        <p:cTn id="19" dur="2000" fill="hold"/>
                                        <p:tgtEl>
                                          <p:spTgt spid="25"/>
                                        </p:tgtEl>
                                        <p:attrNameLst>
                                          <p:attrName>r</p:attrName>
                                        </p:attrNameLst>
                                      </p:cBhvr>
                                    </p:animRot>
                                  </p:childTnLst>
                                </p:cTn>
                              </p:par>
                              <p:par>
                                <p:cTn id="20" presetID="8" presetClass="emph" presetSubtype="0" repeatCount="indefinite" fill="hold" grpId="0" nodeType="withEffect">
                                  <p:stCondLst>
                                    <p:cond delay="0"/>
                                  </p:stCondLst>
                                  <p:childTnLst>
                                    <p:animRot by="21600000">
                                      <p:cBhvr>
                                        <p:cTn id="21" dur="2000" fill="hold"/>
                                        <p:tgtEl>
                                          <p:spTgt spid="22"/>
                                        </p:tgtEl>
                                        <p:attrNameLst>
                                          <p:attrName>r</p:attrName>
                                        </p:attrNameLst>
                                      </p:cBhvr>
                                    </p:animRot>
                                  </p:childTnLst>
                                </p:cTn>
                              </p:par>
                              <p:par>
                                <p:cTn id="22" presetID="8" presetClass="emph" presetSubtype="0" repeatCount="indefinite" fill="hold" grpId="0" nodeType="withEffect">
                                  <p:stCondLst>
                                    <p:cond delay="0"/>
                                  </p:stCondLst>
                                  <p:childTnLst>
                                    <p:animRot by="21600000">
                                      <p:cBhvr>
                                        <p:cTn id="23" dur="2000" fill="hold"/>
                                        <p:tgtEl>
                                          <p:spTgt spid="23"/>
                                        </p:tgtEl>
                                        <p:attrNameLst>
                                          <p:attrName>r</p:attrName>
                                        </p:attrNameLst>
                                      </p:cBhvr>
                                    </p:animRot>
                                  </p:childTnLst>
                                </p:cTn>
                              </p:par>
                              <p:par>
                                <p:cTn id="24" presetID="8" presetClass="emph" presetSubtype="0" repeatCount="indefinite" fill="hold" grpId="0" nodeType="withEffect">
                                  <p:stCondLst>
                                    <p:cond delay="0"/>
                                  </p:stCondLst>
                                  <p:childTnLst>
                                    <p:animRot by="21600000">
                                      <p:cBhvr>
                                        <p:cTn id="25" dur="2000" fill="hold"/>
                                        <p:tgtEl>
                                          <p:spTgt spid="24"/>
                                        </p:tgtEl>
                                        <p:attrNameLst>
                                          <p:attrName>r</p:attrName>
                                        </p:attrNameLst>
                                      </p:cBhvr>
                                    </p:animRo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2" grpId="0" animBg="1"/>
      <p:bldP spid="23" grpId="0" animBg="1"/>
      <p:bldP spid="24" grpId="0" animBg="1"/>
      <p:bldP spid="25" grpId="0" animBg="1"/>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stretch>
            <a:fillRect/>
          </a:stretch>
        </p:blipFill>
        <p:spPr>
          <a:xfrm>
            <a:off x="6209738" y="1700775"/>
            <a:ext cx="2463615" cy="1642411"/>
          </a:xfrm>
          <a:prstGeom prst="rect">
            <a:avLst/>
          </a:prstGeom>
        </p:spPr>
      </p:pic>
      <p:pic>
        <p:nvPicPr>
          <p:cNvPr id="11" name="图片 10"/>
          <p:cNvPicPr>
            <a:picLocks noChangeAspect="1"/>
          </p:cNvPicPr>
          <p:nvPr/>
        </p:nvPicPr>
        <p:blipFill>
          <a:blip r:embed="rId4" cstate="print"/>
          <a:stretch>
            <a:fillRect/>
          </a:stretch>
        </p:blipFill>
        <p:spPr>
          <a:xfrm>
            <a:off x="3340193" y="1700775"/>
            <a:ext cx="2463615" cy="1642411"/>
          </a:xfrm>
          <a:prstGeom prst="rect">
            <a:avLst/>
          </a:prstGeom>
        </p:spPr>
      </p:pic>
      <p:pic>
        <p:nvPicPr>
          <p:cNvPr id="12" name="图片 11"/>
          <p:cNvPicPr>
            <a:picLocks noChangeAspect="1"/>
          </p:cNvPicPr>
          <p:nvPr/>
        </p:nvPicPr>
        <p:blipFill>
          <a:blip r:embed="rId5" cstate="print"/>
          <a:stretch>
            <a:fillRect/>
          </a:stretch>
        </p:blipFill>
        <p:spPr>
          <a:xfrm>
            <a:off x="470647" y="1700775"/>
            <a:ext cx="2463615" cy="1642411"/>
          </a:xfrm>
          <a:prstGeom prst="rect">
            <a:avLst/>
          </a:prstGeom>
        </p:spPr>
      </p:pic>
      <p:grpSp>
        <p:nvGrpSpPr>
          <p:cNvPr id="13" name="组合 12"/>
          <p:cNvGrpSpPr/>
          <p:nvPr/>
        </p:nvGrpSpPr>
        <p:grpSpPr>
          <a:xfrm>
            <a:off x="470646" y="3392495"/>
            <a:ext cx="2463616" cy="1070297"/>
            <a:chOff x="406306" y="2717043"/>
            <a:chExt cx="2500311" cy="1086239"/>
          </a:xfrm>
        </p:grpSpPr>
        <p:sp>
          <p:nvSpPr>
            <p:cNvPr id="14" name="矩形 13"/>
            <p:cNvSpPr/>
            <p:nvPr/>
          </p:nvSpPr>
          <p:spPr>
            <a:xfrm>
              <a:off x="406306" y="2717043"/>
              <a:ext cx="2500311" cy="360000"/>
            </a:xfrm>
            <a:prstGeom prst="rect">
              <a:avLst/>
            </a:prstGeom>
            <a:solidFill>
              <a:srgbClr val="2916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文本框 6"/>
            <p:cNvSpPr txBox="1"/>
            <p:nvPr/>
          </p:nvSpPr>
          <p:spPr>
            <a:xfrm>
              <a:off x="953463" y="2787543"/>
              <a:ext cx="1475905" cy="265507"/>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请在此处添加小标题</a:t>
              </a:r>
            </a:p>
          </p:txBody>
        </p:sp>
        <p:sp>
          <p:nvSpPr>
            <p:cNvPr id="16" name="文本框 7"/>
            <p:cNvSpPr txBox="1"/>
            <p:nvPr/>
          </p:nvSpPr>
          <p:spPr>
            <a:xfrm>
              <a:off x="406306" y="3077043"/>
              <a:ext cx="2500311" cy="726239"/>
            </a:xfrm>
            <a:prstGeom prst="rect">
              <a:avLst/>
            </a:prstGeom>
            <a:noFill/>
          </p:spPr>
          <p:txBody>
            <a:bodyPr wrap="square" lIns="0" rIns="0" rtlCol="0">
              <a:spAutoFit/>
            </a:body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dirty="0" smtClean="0">
                  <a:ln>
                    <a:noFill/>
                  </a:ln>
                  <a:solidFill>
                    <a:srgbClr val="291618"/>
                  </a:solidFill>
                  <a:effectLst/>
                  <a:uLnTx/>
                  <a:uFillTx/>
                  <a:latin typeface="微软雅黑" panose="020B0503020204020204" pitchFamily="34" charset="-122"/>
                  <a:ea typeface="微软雅黑" panose="020B0503020204020204" pitchFamily="34" charset="-122"/>
                </a:rPr>
                <a:t>请在此处添加正文并根据需要调整字体大小，建议采用</a:t>
              </a:r>
              <a:r>
                <a:rPr kumimoji="0" lang="en-US" altLang="zh-CN" sz="900" b="0" i="0" u="none" strike="noStrike" kern="0" cap="none" spc="0" normalizeH="0" baseline="0" noProof="0" dirty="0" smtClean="0">
                  <a:ln>
                    <a:noFill/>
                  </a:ln>
                  <a:solidFill>
                    <a:srgbClr val="291618"/>
                  </a:solidFill>
                  <a:effectLst/>
                  <a:uLnTx/>
                  <a:uFillTx/>
                  <a:latin typeface="微软雅黑" panose="020B0503020204020204" pitchFamily="34" charset="-122"/>
                  <a:ea typeface="微软雅黑" panose="020B0503020204020204" pitchFamily="34" charset="-122"/>
                </a:rPr>
                <a:t>1.5</a:t>
              </a:r>
              <a:r>
                <a:rPr kumimoji="0" lang="zh-CN" altLang="en-US" sz="900" b="0" i="0" u="none" strike="noStrike" kern="0" cap="none" spc="0" normalizeH="0" baseline="0" noProof="0" dirty="0" smtClean="0">
                  <a:ln>
                    <a:noFill/>
                  </a:ln>
                  <a:solidFill>
                    <a:srgbClr val="291618"/>
                  </a:solidFill>
                  <a:effectLst/>
                  <a:uLnTx/>
                  <a:uFillTx/>
                  <a:latin typeface="微软雅黑" panose="020B0503020204020204" pitchFamily="34" charset="-122"/>
                  <a:ea typeface="微软雅黑" panose="020B0503020204020204" pitchFamily="34" charset="-122"/>
                </a:rPr>
                <a:t>倍行距和两端对齐方式。请在此处添加正文并根据需要调整字体大小。</a:t>
              </a:r>
            </a:p>
          </p:txBody>
        </p:sp>
      </p:grpSp>
      <p:sp>
        <p:nvSpPr>
          <p:cNvPr id="17" name="文本框 8"/>
          <p:cNvSpPr txBox="1"/>
          <p:nvPr/>
        </p:nvSpPr>
        <p:spPr>
          <a:xfrm>
            <a:off x="1511302" y="1059582"/>
            <a:ext cx="6000893" cy="484748"/>
          </a:xfrm>
          <a:prstGeom prst="rect">
            <a:avLst/>
          </a:prstGeom>
          <a:noFill/>
        </p:spPr>
        <p:txBody>
          <a:bodyPr wrap="square" lIns="0" tIns="34290" rIns="0" bIns="34290" rtlCol="0">
            <a:spAutoFit/>
          </a:bodyPr>
          <a:lstStyle/>
          <a:p>
            <a:pPr algn="ctr" defTabSz="914400" fontAlgn="base">
              <a:lnSpc>
                <a:spcPct val="150000"/>
              </a:lnSpc>
              <a:spcBef>
                <a:spcPct val="0"/>
              </a:spcBef>
              <a:spcAft>
                <a:spcPct val="0"/>
              </a:spcAft>
            </a:pPr>
            <a:r>
              <a:rPr lang="zh-CN" altLang="en-US" sz="900" dirty="0">
                <a:solidFill>
                  <a:srgbClr val="291618"/>
                </a:solidFill>
                <a:latin typeface="微软雅黑" panose="020B0503020204020204" pitchFamily="34" charset="-122"/>
                <a:ea typeface="微软雅黑" panose="020B0503020204020204" pitchFamily="34" charset="-122"/>
              </a:rPr>
              <a:t>请在此处添加正文并根据需要调整字体大小，建议采用</a:t>
            </a:r>
            <a:r>
              <a:rPr lang="en-US" altLang="zh-CN" sz="900" dirty="0">
                <a:solidFill>
                  <a:srgbClr val="291618"/>
                </a:solidFill>
                <a:latin typeface="微软雅黑" panose="020B0503020204020204" pitchFamily="34" charset="-122"/>
                <a:ea typeface="微软雅黑" panose="020B0503020204020204" pitchFamily="34" charset="-122"/>
              </a:rPr>
              <a:t>1.5</a:t>
            </a:r>
            <a:r>
              <a:rPr lang="zh-CN" altLang="en-US" sz="900" dirty="0">
                <a:solidFill>
                  <a:srgbClr val="291618"/>
                </a:solidFill>
                <a:latin typeface="微软雅黑" panose="020B0503020204020204" pitchFamily="34" charset="-122"/>
                <a:ea typeface="微软雅黑" panose="020B0503020204020204" pitchFamily="34" charset="-122"/>
              </a:rPr>
              <a:t>倍行距和居中对齐方式。请在此处添加正文并根据需要调整字体大小，建议采用</a:t>
            </a:r>
            <a:r>
              <a:rPr lang="en-US" altLang="zh-CN" sz="900" dirty="0">
                <a:solidFill>
                  <a:srgbClr val="291618"/>
                </a:solidFill>
                <a:latin typeface="微软雅黑" panose="020B0503020204020204" pitchFamily="34" charset="-122"/>
                <a:ea typeface="微软雅黑" panose="020B0503020204020204" pitchFamily="34" charset="-122"/>
              </a:rPr>
              <a:t>1.5</a:t>
            </a:r>
            <a:r>
              <a:rPr lang="zh-CN" altLang="en-US" sz="900" dirty="0">
                <a:solidFill>
                  <a:srgbClr val="291618"/>
                </a:solidFill>
                <a:latin typeface="微软雅黑" panose="020B0503020204020204" pitchFamily="34" charset="-122"/>
                <a:ea typeface="微软雅黑" panose="020B0503020204020204" pitchFamily="34" charset="-122"/>
              </a:rPr>
              <a:t>倍行距和居中对齐方式。</a:t>
            </a:r>
          </a:p>
        </p:txBody>
      </p:sp>
      <p:grpSp>
        <p:nvGrpSpPr>
          <p:cNvPr id="18" name="组合 17"/>
          <p:cNvGrpSpPr/>
          <p:nvPr/>
        </p:nvGrpSpPr>
        <p:grpSpPr>
          <a:xfrm>
            <a:off x="3340193" y="3392495"/>
            <a:ext cx="2463616" cy="1070297"/>
            <a:chOff x="406306" y="2717043"/>
            <a:chExt cx="2500311" cy="1086239"/>
          </a:xfrm>
        </p:grpSpPr>
        <p:sp>
          <p:nvSpPr>
            <p:cNvPr id="19" name="矩形 18"/>
            <p:cNvSpPr/>
            <p:nvPr/>
          </p:nvSpPr>
          <p:spPr>
            <a:xfrm>
              <a:off x="406306" y="2717043"/>
              <a:ext cx="2500311" cy="360000"/>
            </a:xfrm>
            <a:prstGeom prst="rect">
              <a:avLst/>
            </a:prstGeom>
            <a:solidFill>
              <a:srgbClr val="2916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endParaRPr>
            </a:p>
          </p:txBody>
        </p:sp>
        <p:sp>
          <p:nvSpPr>
            <p:cNvPr id="20" name="文本框 11"/>
            <p:cNvSpPr txBox="1"/>
            <p:nvPr/>
          </p:nvSpPr>
          <p:spPr>
            <a:xfrm>
              <a:off x="953463" y="2787543"/>
              <a:ext cx="1475905" cy="265507"/>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请在此处添加小标题</a:t>
              </a:r>
            </a:p>
          </p:txBody>
        </p:sp>
        <p:sp>
          <p:nvSpPr>
            <p:cNvPr id="21" name="文本框 12"/>
            <p:cNvSpPr txBox="1"/>
            <p:nvPr/>
          </p:nvSpPr>
          <p:spPr>
            <a:xfrm>
              <a:off x="406306" y="3077043"/>
              <a:ext cx="2500311" cy="726239"/>
            </a:xfrm>
            <a:prstGeom prst="rect">
              <a:avLst/>
            </a:prstGeom>
            <a:noFill/>
          </p:spPr>
          <p:txBody>
            <a:bodyPr wrap="square" lIns="0" rIns="0" rtlCol="0">
              <a:spAutoFit/>
            </a:body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请在此处添加正文并根据需要调整字体大小，建议采用</a:t>
              </a:r>
              <a:r>
                <a:rPr kumimoji="0" lang="en-US" altLang="zh-CN"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1.5</a:t>
              </a:r>
              <a:r>
                <a:rPr kumimoji="0" lang="zh-CN" altLang="en-US"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倍行距和两端对齐方式。请在此处添加正文并根据需要调整字体大小。</a:t>
              </a:r>
            </a:p>
          </p:txBody>
        </p:sp>
      </p:grpSp>
      <p:grpSp>
        <p:nvGrpSpPr>
          <p:cNvPr id="22" name="组合 21"/>
          <p:cNvGrpSpPr/>
          <p:nvPr/>
        </p:nvGrpSpPr>
        <p:grpSpPr>
          <a:xfrm>
            <a:off x="6209739" y="3392495"/>
            <a:ext cx="2463616" cy="1070297"/>
            <a:chOff x="406306" y="2717043"/>
            <a:chExt cx="2500311" cy="1086239"/>
          </a:xfrm>
        </p:grpSpPr>
        <p:sp>
          <p:nvSpPr>
            <p:cNvPr id="23" name="矩形 22"/>
            <p:cNvSpPr/>
            <p:nvPr/>
          </p:nvSpPr>
          <p:spPr>
            <a:xfrm>
              <a:off x="406306" y="2717043"/>
              <a:ext cx="2500311" cy="360000"/>
            </a:xfrm>
            <a:prstGeom prst="rect">
              <a:avLst/>
            </a:prstGeom>
            <a:solidFill>
              <a:srgbClr val="2916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endParaRPr>
            </a:p>
          </p:txBody>
        </p:sp>
        <p:sp>
          <p:nvSpPr>
            <p:cNvPr id="24" name="文本框 15"/>
            <p:cNvSpPr txBox="1"/>
            <p:nvPr/>
          </p:nvSpPr>
          <p:spPr>
            <a:xfrm>
              <a:off x="953463" y="2787543"/>
              <a:ext cx="1475905" cy="265507"/>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请在此处添加小标题</a:t>
              </a:r>
            </a:p>
          </p:txBody>
        </p:sp>
        <p:sp>
          <p:nvSpPr>
            <p:cNvPr id="25" name="文本框 16"/>
            <p:cNvSpPr txBox="1"/>
            <p:nvPr/>
          </p:nvSpPr>
          <p:spPr>
            <a:xfrm>
              <a:off x="406306" y="3077043"/>
              <a:ext cx="2500311" cy="726239"/>
            </a:xfrm>
            <a:prstGeom prst="rect">
              <a:avLst/>
            </a:prstGeom>
            <a:noFill/>
          </p:spPr>
          <p:txBody>
            <a:bodyPr wrap="square" lIns="0" rIns="0" rtlCol="0">
              <a:spAutoFit/>
            </a:body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请在此处添加正文并根据需要调整字体大小，建议采用</a:t>
              </a:r>
              <a:r>
                <a:rPr kumimoji="0" lang="en-US" altLang="zh-CN"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1.5</a:t>
              </a:r>
              <a:r>
                <a:rPr kumimoji="0" lang="zh-CN" altLang="en-US" sz="900" b="0" i="0" u="none" strike="noStrike" kern="0" cap="none" spc="0" normalizeH="0" baseline="0" noProof="0" smtClean="0">
                  <a:ln>
                    <a:noFill/>
                  </a:ln>
                  <a:solidFill>
                    <a:srgbClr val="291618"/>
                  </a:solidFill>
                  <a:effectLst/>
                  <a:uLnTx/>
                  <a:uFillTx/>
                  <a:latin typeface="微软雅黑" panose="020B0503020204020204" pitchFamily="34" charset="-122"/>
                  <a:ea typeface="微软雅黑" panose="020B0503020204020204" pitchFamily="34" charset="-122"/>
                </a:rPr>
                <a:t>倍行距和两端对齐方式。请在此处添加正文并根据需要调整字体大小。</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100"/>
                            </p:stCondLst>
                            <p:childTnLst>
                              <p:par>
                                <p:cTn id="25" presetID="2" presetClass="entr" presetSubtype="9"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26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100"/>
                            </p:stCondLst>
                            <p:childTnLst>
                              <p:par>
                                <p:cTn id="34" presetID="2" presetClass="entr" presetSubtype="9"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childTnLst>
                          </p:cTn>
                        </p:par>
                        <p:par>
                          <p:cTn id="38" fill="hold">
                            <p:stCondLst>
                              <p:cond delay="360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4100"/>
                            </p:stCondLst>
                            <p:childTnLst>
                              <p:par>
                                <p:cTn id="43" presetID="2" presetClass="entr" presetSubtype="9"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childTnLst>
                          </p:cTn>
                        </p:par>
                        <p:par>
                          <p:cTn id="47" fill="hold">
                            <p:stCondLst>
                              <p:cond delay="4600"/>
                            </p:stCondLst>
                            <p:childTnLst>
                              <p:par>
                                <p:cTn id="48" presetID="22" presetClass="entr" presetSubtype="1"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711006" y="1154906"/>
            <a:ext cx="1185863" cy="1187054"/>
            <a:chOff x="5711006" y="1154906"/>
            <a:chExt cx="1185863" cy="1187054"/>
          </a:xfrm>
        </p:grpSpPr>
        <p:sp>
          <p:nvSpPr>
            <p:cNvPr id="11" name="Oval 145"/>
            <p:cNvSpPr>
              <a:spLocks noChangeAspect="1" noChangeArrowheads="1"/>
            </p:cNvSpPr>
            <p:nvPr/>
          </p:nvSpPr>
          <p:spPr bwMode="auto">
            <a:xfrm>
              <a:off x="5711006" y="1154906"/>
              <a:ext cx="1185863" cy="1187054"/>
            </a:xfrm>
            <a:prstGeom prst="ellipse">
              <a:avLst/>
            </a:prstGeom>
            <a:solidFill>
              <a:srgbClr val="29161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
            <p:cNvSpPr txBox="1">
              <a:spLocks noChangeArrowheads="1"/>
            </p:cNvSpPr>
            <p:nvPr/>
          </p:nvSpPr>
          <p:spPr bwMode="auto">
            <a:xfrm>
              <a:off x="5945560" y="1533525"/>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en-US" altLang="zh-CN" sz="2800" b="1" dirty="0">
                  <a:solidFill>
                    <a:srgbClr val="FFFFFF"/>
                  </a:solidFill>
                  <a:latin typeface="Arial" panose="020B0604020202020204" pitchFamily="34" charset="0"/>
                  <a:ea typeface="微软雅黑" panose="020B0503020204020204" pitchFamily="34" charset="-122"/>
                  <a:sym typeface="Arial" panose="020B0604020202020204" pitchFamily="34" charset="0"/>
                </a:rPr>
                <a:t>65%</a:t>
              </a:r>
            </a:p>
          </p:txBody>
        </p:sp>
      </p:grpSp>
      <p:grpSp>
        <p:nvGrpSpPr>
          <p:cNvPr id="13" name="组合 12"/>
          <p:cNvGrpSpPr/>
          <p:nvPr/>
        </p:nvGrpSpPr>
        <p:grpSpPr>
          <a:xfrm>
            <a:off x="2212951" y="1159669"/>
            <a:ext cx="1158478" cy="1158479"/>
            <a:chOff x="2212951" y="1159669"/>
            <a:chExt cx="1158478" cy="1158479"/>
          </a:xfrm>
        </p:grpSpPr>
        <p:sp>
          <p:nvSpPr>
            <p:cNvPr id="14" name="Oval 128"/>
            <p:cNvSpPr>
              <a:spLocks noChangeAspect="1" noChangeArrowheads="1"/>
            </p:cNvSpPr>
            <p:nvPr/>
          </p:nvSpPr>
          <p:spPr bwMode="auto">
            <a:xfrm>
              <a:off x="2212951" y="1159669"/>
              <a:ext cx="1158478" cy="1158479"/>
            </a:xfrm>
            <a:prstGeom prst="ellipse">
              <a:avLst/>
            </a:prstGeom>
            <a:solidFill>
              <a:srgbClr val="29161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1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
            <p:cNvSpPr txBox="1">
              <a:spLocks noChangeArrowheads="1"/>
            </p:cNvSpPr>
            <p:nvPr/>
          </p:nvSpPr>
          <p:spPr bwMode="auto">
            <a:xfrm>
              <a:off x="2433216" y="1524000"/>
              <a:ext cx="717947"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16" name="组合 15"/>
          <p:cNvGrpSpPr/>
          <p:nvPr/>
        </p:nvGrpSpPr>
        <p:grpSpPr>
          <a:xfrm>
            <a:off x="5690766" y="2752725"/>
            <a:ext cx="916781" cy="915591"/>
            <a:chOff x="5690766" y="2752725"/>
            <a:chExt cx="916781" cy="915591"/>
          </a:xfrm>
        </p:grpSpPr>
        <p:sp>
          <p:nvSpPr>
            <p:cNvPr id="17" name="Oval 114"/>
            <p:cNvSpPr>
              <a:spLocks noChangeAspect="1" noChangeArrowheads="1"/>
            </p:cNvSpPr>
            <p:nvPr/>
          </p:nvSpPr>
          <p:spPr bwMode="auto">
            <a:xfrm>
              <a:off x="5690766" y="2752725"/>
              <a:ext cx="916781" cy="915591"/>
            </a:xfrm>
            <a:prstGeom prst="ellipse">
              <a:avLst/>
            </a:prstGeom>
            <a:solidFill>
              <a:srgbClr val="29161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7930" eaLnBrk="1" fontAlgn="base" latinLnBrk="0" hangingPunct="1">
                <a:lnSpc>
                  <a:spcPct val="100000"/>
                </a:lnSpc>
                <a:spcBef>
                  <a:spcPct val="0"/>
                </a:spcBef>
                <a:spcAft>
                  <a:spcPct val="0"/>
                </a:spcAft>
                <a:buClrTx/>
                <a:buSzTx/>
                <a:buFontTx/>
                <a:buNone/>
                <a:defRPr/>
              </a:pPr>
              <a:endParaRPr kumimoji="0" lang="en-US" altLang="zh-CN" sz="1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
            <p:cNvSpPr txBox="1">
              <a:spLocks noChangeArrowheads="1"/>
            </p:cNvSpPr>
            <p:nvPr/>
          </p:nvSpPr>
          <p:spPr bwMode="auto">
            <a:xfrm>
              <a:off x="5790779" y="2995613"/>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20000"/>
                </a:spcBef>
                <a:spcAft>
                  <a:spcPct val="0"/>
                </a:spcAft>
                <a:buClrTx/>
                <a:buSzTx/>
                <a:buFontTx/>
                <a:buNone/>
                <a:defRPr/>
              </a:pPr>
              <a:r>
                <a:rPr kumimoji="0" lang="en-US" altLang="zh-CN" sz="2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55%</a:t>
              </a:r>
            </a:p>
          </p:txBody>
        </p:sp>
      </p:grpSp>
      <p:grpSp>
        <p:nvGrpSpPr>
          <p:cNvPr id="19" name="组合 18"/>
          <p:cNvGrpSpPr/>
          <p:nvPr/>
        </p:nvGrpSpPr>
        <p:grpSpPr>
          <a:xfrm>
            <a:off x="2640384" y="2982516"/>
            <a:ext cx="929879" cy="929878"/>
            <a:chOff x="2640384" y="2982516"/>
            <a:chExt cx="929879" cy="929878"/>
          </a:xfrm>
        </p:grpSpPr>
        <p:sp>
          <p:nvSpPr>
            <p:cNvPr id="20" name="Oval 25"/>
            <p:cNvSpPr>
              <a:spLocks noChangeAspect="1" noChangeArrowheads="1"/>
            </p:cNvSpPr>
            <p:nvPr/>
          </p:nvSpPr>
          <p:spPr bwMode="auto">
            <a:xfrm>
              <a:off x="2640384" y="2982516"/>
              <a:ext cx="929879" cy="929878"/>
            </a:xfrm>
            <a:prstGeom prst="ellipse">
              <a:avLst/>
            </a:prstGeom>
            <a:solidFill>
              <a:srgbClr val="29161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7930" eaLnBrk="1" fontAlgn="base" latinLnBrk="0" hangingPunct="1">
                <a:lnSpc>
                  <a:spcPct val="100000"/>
                </a:lnSpc>
                <a:spcBef>
                  <a:spcPct val="0"/>
                </a:spcBef>
                <a:spcAft>
                  <a:spcPct val="0"/>
                </a:spcAft>
                <a:buClrTx/>
                <a:buSzTx/>
                <a:buFontTx/>
                <a:buNone/>
                <a:defRPr/>
              </a:pPr>
              <a:endParaRPr kumimoji="0" lang="en-US" altLang="zh-CN" sz="1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
            <p:cNvSpPr txBox="1">
              <a:spLocks noChangeArrowheads="1"/>
            </p:cNvSpPr>
            <p:nvPr/>
          </p:nvSpPr>
          <p:spPr bwMode="auto">
            <a:xfrm>
              <a:off x="2746350" y="3232548"/>
              <a:ext cx="717947" cy="42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20000"/>
                </a:spcBef>
                <a:spcAft>
                  <a:spcPct val="0"/>
                </a:spcAft>
                <a:buClrTx/>
                <a:buSzTx/>
                <a:buFontTx/>
                <a:buNone/>
                <a:defRPr/>
              </a:pPr>
              <a:r>
                <a:rPr kumimoji="0" lang="en-US" altLang="zh-CN" sz="2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35%</a:t>
              </a:r>
            </a:p>
          </p:txBody>
        </p:sp>
      </p:grpSp>
      <p:grpSp>
        <p:nvGrpSpPr>
          <p:cNvPr id="22" name="组合 21"/>
          <p:cNvGrpSpPr/>
          <p:nvPr/>
        </p:nvGrpSpPr>
        <p:grpSpPr>
          <a:xfrm>
            <a:off x="4178672" y="3737373"/>
            <a:ext cx="731044" cy="731044"/>
            <a:chOff x="4178672" y="3737373"/>
            <a:chExt cx="731044" cy="731044"/>
          </a:xfrm>
        </p:grpSpPr>
        <p:sp>
          <p:nvSpPr>
            <p:cNvPr id="23" name="Oval 24"/>
            <p:cNvSpPr>
              <a:spLocks noChangeAspect="1" noChangeArrowheads="1"/>
            </p:cNvSpPr>
            <p:nvPr/>
          </p:nvSpPr>
          <p:spPr bwMode="auto">
            <a:xfrm>
              <a:off x="4178672" y="3737373"/>
              <a:ext cx="731044" cy="731044"/>
            </a:xfrm>
            <a:prstGeom prst="ellipse">
              <a:avLst/>
            </a:prstGeom>
            <a:solidFill>
              <a:srgbClr val="291618"/>
            </a:solidFill>
            <a:ln>
              <a:noFill/>
            </a:ln>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3"/>
            <p:cNvSpPr txBox="1">
              <a:spLocks noChangeArrowheads="1"/>
            </p:cNvSpPr>
            <p:nvPr/>
          </p:nvSpPr>
          <p:spPr bwMode="auto">
            <a:xfrm>
              <a:off x="4325385" y="3972088"/>
              <a:ext cx="4376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en-US" altLang="zh-CN" sz="1700" b="1">
                  <a:solidFill>
                    <a:srgbClr val="FFFFFF"/>
                  </a:solidFill>
                  <a:latin typeface="Arial" panose="020B0604020202020204" pitchFamily="34" charset="0"/>
                  <a:ea typeface="微软雅黑" panose="020B0503020204020204" pitchFamily="34" charset="-122"/>
                  <a:sym typeface="Arial" panose="020B0604020202020204" pitchFamily="34" charset="0"/>
                </a:rPr>
                <a:t>35%</a:t>
              </a:r>
            </a:p>
          </p:txBody>
        </p:sp>
      </p:grpSp>
      <p:grpSp>
        <p:nvGrpSpPr>
          <p:cNvPr id="25" name="组合 24"/>
          <p:cNvGrpSpPr/>
          <p:nvPr/>
        </p:nvGrpSpPr>
        <p:grpSpPr>
          <a:xfrm>
            <a:off x="3741713" y="1638300"/>
            <a:ext cx="1604963" cy="1604963"/>
            <a:chOff x="3741713" y="1638300"/>
            <a:chExt cx="1604963" cy="1604963"/>
          </a:xfrm>
        </p:grpSpPr>
        <p:sp>
          <p:nvSpPr>
            <p:cNvPr id="26" name="Oval 129"/>
            <p:cNvSpPr>
              <a:spLocks noChangeAspect="1" noChangeArrowheads="1"/>
            </p:cNvSpPr>
            <p:nvPr/>
          </p:nvSpPr>
          <p:spPr bwMode="auto">
            <a:xfrm>
              <a:off x="3741713" y="1638300"/>
              <a:ext cx="1604963" cy="1604963"/>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7930" eaLnBrk="1" fontAlgn="base" latinLnBrk="0" hangingPunct="1">
                <a:lnSpc>
                  <a:spcPct val="100000"/>
                </a:lnSpc>
                <a:spcBef>
                  <a:spcPct val="0"/>
                </a:spcBef>
                <a:spcAft>
                  <a:spcPct val="0"/>
                </a:spcAft>
                <a:buClrTx/>
                <a:buSzTx/>
                <a:buFontTx/>
                <a:buNone/>
                <a:defRPr/>
              </a:pPr>
              <a:endParaRPr kumimoji="0" lang="en-US" altLang="zh-CN" sz="18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30"/>
            <p:cNvSpPr>
              <a:spLocks noEditPoints="1"/>
            </p:cNvSpPr>
            <p:nvPr/>
          </p:nvSpPr>
          <p:spPr bwMode="auto">
            <a:xfrm>
              <a:off x="4076279" y="1990725"/>
              <a:ext cx="935831" cy="901304"/>
            </a:xfrm>
            <a:custGeom>
              <a:avLst/>
              <a:gdLst>
                <a:gd name="T0" fmla="*/ 275 w 746"/>
                <a:gd name="T1" fmla="*/ 12 h 719"/>
                <a:gd name="T2" fmla="*/ 297 w 746"/>
                <a:gd name="T3" fmla="*/ 7 h 719"/>
                <a:gd name="T4" fmla="*/ 237 w 746"/>
                <a:gd name="T5" fmla="*/ 26 h 719"/>
                <a:gd name="T6" fmla="*/ 731 w 746"/>
                <a:gd name="T7" fmla="*/ 474 h 719"/>
                <a:gd name="T8" fmla="*/ 724 w 746"/>
                <a:gd name="T9" fmla="*/ 482 h 719"/>
                <a:gd name="T10" fmla="*/ 470 w 746"/>
                <a:gd name="T11" fmla="*/ 13 h 719"/>
                <a:gd name="T12" fmla="*/ 454 w 746"/>
                <a:gd name="T13" fmla="*/ 10 h 719"/>
                <a:gd name="T14" fmla="*/ 470 w 746"/>
                <a:gd name="T15" fmla="*/ 32 h 719"/>
                <a:gd name="T16" fmla="*/ 475 w 746"/>
                <a:gd name="T17" fmla="*/ 26 h 719"/>
                <a:gd name="T18" fmla="*/ 432 w 746"/>
                <a:gd name="T19" fmla="*/ 9 h 719"/>
                <a:gd name="T20" fmla="*/ 423 w 746"/>
                <a:gd name="T21" fmla="*/ 8 h 719"/>
                <a:gd name="T22" fmla="*/ 397 w 746"/>
                <a:gd name="T23" fmla="*/ 9 h 719"/>
                <a:gd name="T24" fmla="*/ 386 w 746"/>
                <a:gd name="T25" fmla="*/ 10 h 719"/>
                <a:gd name="T26" fmla="*/ 390 w 746"/>
                <a:gd name="T27" fmla="*/ 18 h 719"/>
                <a:gd name="T28" fmla="*/ 538 w 746"/>
                <a:gd name="T29" fmla="*/ 408 h 719"/>
                <a:gd name="T30" fmla="*/ 730 w 746"/>
                <a:gd name="T31" fmla="*/ 264 h 719"/>
                <a:gd name="T32" fmla="*/ 478 w 746"/>
                <a:gd name="T33" fmla="*/ 71 h 719"/>
                <a:gd name="T34" fmla="*/ 418 w 746"/>
                <a:gd name="T35" fmla="*/ 50 h 719"/>
                <a:gd name="T36" fmla="*/ 363 w 746"/>
                <a:gd name="T37" fmla="*/ 88 h 719"/>
                <a:gd name="T38" fmla="*/ 418 w 746"/>
                <a:gd name="T39" fmla="*/ 83 h 719"/>
                <a:gd name="T40" fmla="*/ 389 w 746"/>
                <a:gd name="T41" fmla="*/ 134 h 719"/>
                <a:gd name="T42" fmla="*/ 366 w 746"/>
                <a:gd name="T43" fmla="*/ 141 h 719"/>
                <a:gd name="T44" fmla="*/ 283 w 746"/>
                <a:gd name="T45" fmla="*/ 212 h 719"/>
                <a:gd name="T46" fmla="*/ 375 w 746"/>
                <a:gd name="T47" fmla="*/ 215 h 719"/>
                <a:gd name="T48" fmla="*/ 451 w 746"/>
                <a:gd name="T49" fmla="*/ 261 h 719"/>
                <a:gd name="T50" fmla="*/ 492 w 746"/>
                <a:gd name="T51" fmla="*/ 285 h 719"/>
                <a:gd name="T52" fmla="*/ 500 w 746"/>
                <a:gd name="T53" fmla="*/ 23 h 719"/>
                <a:gd name="T54" fmla="*/ 512 w 746"/>
                <a:gd name="T55" fmla="*/ 40 h 719"/>
                <a:gd name="T56" fmla="*/ 514 w 746"/>
                <a:gd name="T57" fmla="*/ 62 h 719"/>
                <a:gd name="T58" fmla="*/ 671 w 746"/>
                <a:gd name="T59" fmla="*/ 360 h 719"/>
                <a:gd name="T60" fmla="*/ 733 w 746"/>
                <a:gd name="T61" fmla="*/ 432 h 719"/>
                <a:gd name="T62" fmla="*/ 314 w 746"/>
                <a:gd name="T63" fmla="*/ 123 h 719"/>
                <a:gd name="T64" fmla="*/ 291 w 746"/>
                <a:gd name="T65" fmla="*/ 165 h 719"/>
                <a:gd name="T66" fmla="*/ 288 w 746"/>
                <a:gd name="T67" fmla="*/ 153 h 719"/>
                <a:gd name="T68" fmla="*/ 460 w 746"/>
                <a:gd name="T69" fmla="*/ 297 h 719"/>
                <a:gd name="T70" fmla="*/ 364 w 746"/>
                <a:gd name="T71" fmla="*/ 533 h 719"/>
                <a:gd name="T72" fmla="*/ 48 w 746"/>
                <a:gd name="T73" fmla="*/ 434 h 719"/>
                <a:gd name="T74" fmla="*/ 126 w 746"/>
                <a:gd name="T75" fmla="*/ 647 h 719"/>
                <a:gd name="T76" fmla="*/ 166 w 746"/>
                <a:gd name="T77" fmla="*/ 674 h 719"/>
                <a:gd name="T78" fmla="*/ 11 w 746"/>
                <a:gd name="T79" fmla="*/ 348 h 719"/>
                <a:gd name="T80" fmla="*/ 290 w 746"/>
                <a:gd name="T81" fmla="*/ 70 h 719"/>
                <a:gd name="T82" fmla="*/ 88 w 746"/>
                <a:gd name="T83" fmla="*/ 161 h 719"/>
                <a:gd name="T84" fmla="*/ 351 w 746"/>
                <a:gd name="T85" fmla="*/ 3 h 719"/>
                <a:gd name="T86" fmla="*/ 352 w 746"/>
                <a:gd name="T87" fmla="*/ 1 h 719"/>
                <a:gd name="T88" fmla="*/ 347 w 746"/>
                <a:gd name="T89" fmla="*/ 1 h 719"/>
                <a:gd name="T90" fmla="*/ 341 w 746"/>
                <a:gd name="T91" fmla="*/ 2 h 719"/>
                <a:gd name="T92" fmla="*/ 322 w 746"/>
                <a:gd name="T93" fmla="*/ 4 h 719"/>
                <a:gd name="T94" fmla="*/ 281 w 746"/>
                <a:gd name="T95" fmla="*/ 13 h 719"/>
                <a:gd name="T96" fmla="*/ 270 w 746"/>
                <a:gd name="T97" fmla="*/ 17 h 719"/>
                <a:gd name="T98" fmla="*/ 242 w 746"/>
                <a:gd name="T99" fmla="*/ 33 h 719"/>
                <a:gd name="T100" fmla="*/ 175 w 746"/>
                <a:gd name="T101" fmla="*/ 96 h 719"/>
                <a:gd name="T102" fmla="*/ 299 w 746"/>
                <a:gd name="T103" fmla="*/ 35 h 719"/>
                <a:gd name="T104" fmla="*/ 351 w 746"/>
                <a:gd name="T105" fmla="*/ 0 h 719"/>
                <a:gd name="T106" fmla="*/ 330 w 746"/>
                <a:gd name="T107" fmla="*/ 2 h 719"/>
                <a:gd name="T108" fmla="*/ 271 w 746"/>
                <a:gd name="T109" fmla="*/ 14 h 719"/>
                <a:gd name="T110" fmla="*/ 319 w 746"/>
                <a:gd name="T111" fmla="*/ 3 h 719"/>
                <a:gd name="T112" fmla="*/ 186 w 746"/>
                <a:gd name="T113" fmla="*/ 52 h 719"/>
                <a:gd name="T114" fmla="*/ 208 w 746"/>
                <a:gd name="T115" fmla="*/ 42 h 719"/>
                <a:gd name="T116" fmla="*/ 179 w 746"/>
                <a:gd name="T117" fmla="*/ 53 h 719"/>
                <a:gd name="T118" fmla="*/ 193 w 746"/>
                <a:gd name="T119" fmla="*/ 48 h 719"/>
                <a:gd name="T120" fmla="*/ 108 w 746"/>
                <a:gd name="T121" fmla="*/ 138 h 719"/>
                <a:gd name="T122" fmla="*/ 86 w 746"/>
                <a:gd name="T123" fmla="*/ 134 h 719"/>
                <a:gd name="T124" fmla="*/ 66 w 746"/>
                <a:gd name="T125" fmla="*/ 18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black"/>
                </a:solidFill>
                <a:effectLst/>
                <a:uLnTx/>
                <a:uFillTx/>
                <a:latin typeface="Arial" panose="020B0604020202020204" pitchFamily="34" charset="0"/>
                <a:ea typeface="华文细黑" panose="02010600040101010101" pitchFamily="2" charset="-122"/>
              </a:endParaRPr>
            </a:p>
          </p:txBody>
        </p:sp>
      </p:grpSp>
      <p:sp>
        <p:nvSpPr>
          <p:cNvPr id="28" name="Freeform 32"/>
          <p:cNvSpPr/>
          <p:nvPr/>
        </p:nvSpPr>
        <p:spPr bwMode="auto">
          <a:xfrm rot="5400000">
            <a:off x="4352504" y="3467100"/>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291618"/>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pPr defTabSz="914400" fontAlgn="base">
              <a:spcBef>
                <a:spcPct val="0"/>
              </a:spcBef>
              <a:spcAft>
                <a:spcPct val="0"/>
              </a:spcAft>
            </a:pPr>
            <a:endParaRPr lang="zh-CN" altLang="en-US" sz="1800" b="1">
              <a:solidFill>
                <a:prstClr val="black"/>
              </a:solidFill>
              <a:latin typeface="Arial" panose="020B0604020202020204" pitchFamily="34" charset="0"/>
              <a:ea typeface="华文细黑" panose="02010600040101010101" pitchFamily="2" charset="-122"/>
            </a:endParaRPr>
          </a:p>
        </p:txBody>
      </p:sp>
      <p:sp>
        <p:nvSpPr>
          <p:cNvPr id="29" name="Freeform 33"/>
          <p:cNvSpPr/>
          <p:nvPr/>
        </p:nvSpPr>
        <p:spPr bwMode="auto">
          <a:xfrm rot="1255098">
            <a:off x="5291907" y="2888457"/>
            <a:ext cx="420290" cy="64294"/>
          </a:xfrm>
          <a:custGeom>
            <a:avLst/>
            <a:gdLst>
              <a:gd name="T0" fmla="*/ 0 w 560182"/>
              <a:gd name="T1" fmla="*/ 32211 h 85270"/>
              <a:gd name="T2" fmla="*/ 423229 w 560182"/>
              <a:gd name="T3" fmla="*/ 32211 h 85270"/>
              <a:gd name="T4" fmla="*/ 0 w 560182"/>
              <a:gd name="T5" fmla="*/ 0 h 85270"/>
              <a:gd name="T6" fmla="*/ 560182 w 560182"/>
              <a:gd name="T7" fmla="*/ 85270 h 85270"/>
            </a:gdLst>
            <a:ahLst/>
            <a:cxnLst>
              <a:cxn ang="0">
                <a:pos x="T0" y="T1"/>
              </a:cxn>
              <a:cxn ang="0">
                <a:pos x="T2" y="T3"/>
              </a:cxn>
            </a:cxnLst>
            <a:rect l="T4" t="T5" r="T6" b="T7"/>
            <a:pathLst>
              <a:path w="560182" h="85270">
                <a:moveTo>
                  <a:pt x="0" y="32211"/>
                </a:moveTo>
                <a:lnTo>
                  <a:pt x="423229" y="32211"/>
                </a:lnTo>
              </a:path>
            </a:pathLst>
          </a:custGeom>
          <a:noFill/>
          <a:ln w="12700" cap="flat" cmpd="sng">
            <a:solidFill>
              <a:srgbClr val="291618"/>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pPr defTabSz="914400" fontAlgn="base">
              <a:spcBef>
                <a:spcPct val="0"/>
              </a:spcBef>
              <a:spcAft>
                <a:spcPct val="0"/>
              </a:spcAft>
            </a:pPr>
            <a:endParaRPr lang="zh-CN" altLang="en-US" sz="1800" b="1">
              <a:solidFill>
                <a:prstClr val="black"/>
              </a:solidFill>
              <a:latin typeface="Arial" panose="020B0604020202020204" pitchFamily="34" charset="0"/>
              <a:ea typeface="华文细黑" panose="02010600040101010101" pitchFamily="2" charset="-122"/>
            </a:endParaRPr>
          </a:p>
        </p:txBody>
      </p:sp>
      <p:sp>
        <p:nvSpPr>
          <p:cNvPr id="30" name="Freeform 34"/>
          <p:cNvSpPr/>
          <p:nvPr/>
        </p:nvSpPr>
        <p:spPr bwMode="auto">
          <a:xfrm rot="20196482">
            <a:off x="5309766" y="1958579"/>
            <a:ext cx="383381" cy="63103"/>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291618"/>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pPr defTabSz="914400" fontAlgn="base">
              <a:spcBef>
                <a:spcPct val="0"/>
              </a:spcBef>
              <a:spcAft>
                <a:spcPct val="0"/>
              </a:spcAft>
            </a:pPr>
            <a:endParaRPr lang="zh-CN" altLang="en-US" sz="1800" b="1">
              <a:solidFill>
                <a:prstClr val="black"/>
              </a:solidFill>
              <a:latin typeface="Arial" panose="020B0604020202020204" pitchFamily="34" charset="0"/>
              <a:ea typeface="华文细黑" panose="02010600040101010101" pitchFamily="2" charset="-122"/>
            </a:endParaRPr>
          </a:p>
        </p:txBody>
      </p:sp>
      <p:sp>
        <p:nvSpPr>
          <p:cNvPr id="31" name="Freeform 35"/>
          <p:cNvSpPr/>
          <p:nvPr/>
        </p:nvSpPr>
        <p:spPr bwMode="auto">
          <a:xfrm rot="19283161" flipH="1">
            <a:off x="3496445" y="3032523"/>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291618"/>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pPr defTabSz="914400" fontAlgn="base">
              <a:spcBef>
                <a:spcPct val="0"/>
              </a:spcBef>
              <a:spcAft>
                <a:spcPct val="0"/>
              </a:spcAft>
            </a:pPr>
            <a:endParaRPr lang="zh-CN" altLang="en-US" sz="1800" b="1">
              <a:solidFill>
                <a:prstClr val="black"/>
              </a:solidFill>
              <a:latin typeface="Arial" panose="020B0604020202020204" pitchFamily="34" charset="0"/>
              <a:ea typeface="华文细黑" panose="02010600040101010101" pitchFamily="2" charset="-122"/>
            </a:endParaRPr>
          </a:p>
        </p:txBody>
      </p:sp>
      <p:sp>
        <p:nvSpPr>
          <p:cNvPr id="32" name="Freeform 37"/>
          <p:cNvSpPr/>
          <p:nvPr/>
        </p:nvSpPr>
        <p:spPr bwMode="auto">
          <a:xfrm rot="1328443" flipH="1">
            <a:off x="3349997" y="2063354"/>
            <a:ext cx="384572"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291618"/>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pPr defTabSz="914400" fontAlgn="base">
              <a:spcBef>
                <a:spcPct val="0"/>
              </a:spcBef>
              <a:spcAft>
                <a:spcPct val="0"/>
              </a:spcAft>
            </a:pPr>
            <a:endParaRPr lang="zh-CN" altLang="en-US" sz="1800" b="1">
              <a:solidFill>
                <a:prstClr val="black"/>
              </a:solidFill>
              <a:latin typeface="Arial" panose="020B0604020202020204" pitchFamily="34" charset="0"/>
              <a:ea typeface="华文细黑" panose="02010600040101010101" pitchFamily="2" charset="-122"/>
            </a:endParaRPr>
          </a:p>
        </p:txBody>
      </p:sp>
      <p:grpSp>
        <p:nvGrpSpPr>
          <p:cNvPr id="33" name="组合 32"/>
          <p:cNvGrpSpPr/>
          <p:nvPr/>
        </p:nvGrpSpPr>
        <p:grpSpPr>
          <a:xfrm>
            <a:off x="611560" y="1529953"/>
            <a:ext cx="1494235" cy="517922"/>
            <a:chOff x="611560" y="1529953"/>
            <a:chExt cx="1494235" cy="517922"/>
          </a:xfrm>
        </p:grpSpPr>
        <p:sp>
          <p:nvSpPr>
            <p:cNvPr id="34" name="TextBox 13"/>
            <p:cNvSpPr txBox="1">
              <a:spLocks noChangeArrowheads="1"/>
            </p:cNvSpPr>
            <p:nvPr/>
          </p:nvSpPr>
          <p:spPr bwMode="auto">
            <a:xfrm>
              <a:off x="1503338" y="1529953"/>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sz="1200" b="1">
                  <a:solidFill>
                    <a:srgbClr val="291618"/>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a:spLocks noChangeArrowheads="1"/>
            </p:cNvSpPr>
            <p:nvPr/>
          </p:nvSpPr>
          <p:spPr bwMode="auto">
            <a:xfrm>
              <a:off x="611560" y="1770460"/>
              <a:ext cx="14942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fontAlgn="base">
                <a:spcBef>
                  <a:spcPct val="20000"/>
                </a:spcBef>
                <a:spcAft>
                  <a:spcPct val="0"/>
                </a:spcAft>
              </a:pPr>
              <a:r>
                <a:rPr lang="zh-CN" altLang="en-US" sz="900" b="1" dirty="0">
                  <a:solidFill>
                    <a:srgbClr val="291618"/>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b="1" dirty="0">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6918300" y="1529953"/>
            <a:ext cx="1616869" cy="477441"/>
            <a:chOff x="6918300" y="1529953"/>
            <a:chExt cx="1616869" cy="477441"/>
          </a:xfrm>
        </p:grpSpPr>
        <p:sp>
          <p:nvSpPr>
            <p:cNvPr id="37" name="TextBox 13"/>
            <p:cNvSpPr txBox="1">
              <a:spLocks noChangeArrowheads="1"/>
            </p:cNvSpPr>
            <p:nvPr/>
          </p:nvSpPr>
          <p:spPr bwMode="auto">
            <a:xfrm>
              <a:off x="6918300" y="1529953"/>
              <a:ext cx="57030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sz="1200" b="1" dirty="0">
                  <a:solidFill>
                    <a:srgbClr val="291618"/>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a:spLocks noChangeArrowheads="1"/>
            </p:cNvSpPr>
            <p:nvPr/>
          </p:nvSpPr>
          <p:spPr bwMode="auto">
            <a:xfrm>
              <a:off x="6989738" y="1731169"/>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900" b="1" dirty="0">
                  <a:solidFill>
                    <a:srgbClr val="291618"/>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b="1" dirty="0">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1029469" y="3209926"/>
            <a:ext cx="1494234" cy="516731"/>
            <a:chOff x="1029469" y="3209926"/>
            <a:chExt cx="1494234" cy="516731"/>
          </a:xfrm>
        </p:grpSpPr>
        <p:sp>
          <p:nvSpPr>
            <p:cNvPr id="40" name="TextBox 13"/>
            <p:cNvSpPr txBox="1">
              <a:spLocks noChangeArrowheads="1"/>
            </p:cNvSpPr>
            <p:nvPr/>
          </p:nvSpPr>
          <p:spPr bwMode="auto">
            <a:xfrm>
              <a:off x="1921247" y="3209926"/>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sz="1200" b="1" dirty="0">
                  <a:solidFill>
                    <a:srgbClr val="291618"/>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a:spLocks noChangeArrowheads="1"/>
            </p:cNvSpPr>
            <p:nvPr/>
          </p:nvSpPr>
          <p:spPr bwMode="auto">
            <a:xfrm>
              <a:off x="1029469" y="3449242"/>
              <a:ext cx="1494234"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fontAlgn="base">
                <a:spcBef>
                  <a:spcPct val="20000"/>
                </a:spcBef>
                <a:spcAft>
                  <a:spcPct val="0"/>
                </a:spcAft>
              </a:pPr>
              <a:r>
                <a:rPr lang="zh-CN" altLang="en-US" sz="900" b="1">
                  <a:solidFill>
                    <a:srgbClr val="291618"/>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b="1">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6659934" y="3063478"/>
            <a:ext cx="1616869" cy="477441"/>
            <a:chOff x="6659934" y="3063478"/>
            <a:chExt cx="1616869" cy="477441"/>
          </a:xfrm>
        </p:grpSpPr>
        <p:sp>
          <p:nvSpPr>
            <p:cNvPr id="43" name="TextBox 13"/>
            <p:cNvSpPr txBox="1">
              <a:spLocks noChangeArrowheads="1"/>
            </p:cNvSpPr>
            <p:nvPr/>
          </p:nvSpPr>
          <p:spPr bwMode="auto">
            <a:xfrm>
              <a:off x="6659934" y="3063478"/>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sz="1200" b="1" dirty="0">
                  <a:solidFill>
                    <a:srgbClr val="291618"/>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a:spLocks noChangeArrowheads="1"/>
            </p:cNvSpPr>
            <p:nvPr/>
          </p:nvSpPr>
          <p:spPr bwMode="auto">
            <a:xfrm>
              <a:off x="6731372" y="3263504"/>
              <a:ext cx="1545431"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900" b="1">
                  <a:solidFill>
                    <a:srgbClr val="291618"/>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b="1">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028778" y="3943350"/>
            <a:ext cx="1616869" cy="477441"/>
            <a:chOff x="5028778" y="3943350"/>
            <a:chExt cx="1616869" cy="477441"/>
          </a:xfrm>
        </p:grpSpPr>
        <p:sp>
          <p:nvSpPr>
            <p:cNvPr id="46" name="TextBox 13"/>
            <p:cNvSpPr txBox="1">
              <a:spLocks noChangeArrowheads="1"/>
            </p:cNvSpPr>
            <p:nvPr/>
          </p:nvSpPr>
          <p:spPr bwMode="auto">
            <a:xfrm>
              <a:off x="5028778" y="3943350"/>
              <a:ext cx="571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sz="1200" b="1">
                  <a:solidFill>
                    <a:srgbClr val="291618"/>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a:spLocks noChangeArrowheads="1"/>
            </p:cNvSpPr>
            <p:nvPr/>
          </p:nvSpPr>
          <p:spPr bwMode="auto">
            <a:xfrm>
              <a:off x="5100216" y="4144566"/>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900" b="1">
                  <a:solidFill>
                    <a:srgbClr val="291618"/>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b="1">
                <a:solidFill>
                  <a:srgbClr val="291618"/>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 calcmode="lin" valueType="num">
                                      <p:cBhvr>
                                        <p:cTn id="24" dur="500" fill="hold"/>
                                        <p:tgtEl>
                                          <p:spTgt spid="25"/>
                                        </p:tgtEl>
                                        <p:attrNameLst>
                                          <p:attrName>style.rotation</p:attrName>
                                        </p:attrNameLst>
                                      </p:cBhvr>
                                      <p:tavLst>
                                        <p:tav tm="0">
                                          <p:val>
                                            <p:fltVal val="360"/>
                                          </p:val>
                                        </p:tav>
                                        <p:tav tm="100000">
                                          <p:val>
                                            <p:fltVal val="0"/>
                                          </p:val>
                                        </p:tav>
                                      </p:tavLst>
                                    </p:anim>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500"/>
                                        <p:tgtEl>
                                          <p:spTgt spid="3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randombar(horizontal)">
                                      <p:cBhvr>
                                        <p:cTn id="74" dur="500"/>
                                        <p:tgtEl>
                                          <p:spTgt spid="33"/>
                                        </p:tgtEl>
                                      </p:cBhvr>
                                    </p:animEffect>
                                  </p:childTnLst>
                                </p:cTn>
                              </p:par>
                              <p:par>
                                <p:cTn id="75" presetID="14" presetClass="entr" presetSubtype="1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randombar(horizontal)">
                                      <p:cBhvr>
                                        <p:cTn id="77" dur="500"/>
                                        <p:tgtEl>
                                          <p:spTgt spid="39"/>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randombar(horizontal)">
                                      <p:cBhvr>
                                        <p:cTn id="83" dur="500"/>
                                        <p:tgtEl>
                                          <p:spTgt spid="42"/>
                                        </p:tgtEl>
                                      </p:cBhvr>
                                    </p:animEffect>
                                  </p:childTnLst>
                                </p:cTn>
                              </p:par>
                              <p:par>
                                <p:cTn id="84" presetID="14" presetClass="entr" presetSubtype="1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randombar(horizontal)">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0" y="0"/>
            <a:ext cx="9144000" cy="5145088"/>
          </a:xfrm>
          <a:prstGeom prst="rect">
            <a:avLst/>
          </a:prstGeom>
        </p:spPr>
      </p:pic>
      <p:sp>
        <p:nvSpPr>
          <p:cNvPr id="4" name="矩形 6"/>
          <p:cNvSpPr>
            <a:spLocks noChangeArrowheads="1"/>
          </p:cNvSpPr>
          <p:nvPr/>
        </p:nvSpPr>
        <p:spPr bwMode="auto">
          <a:xfrm>
            <a:off x="0" y="3114675"/>
            <a:ext cx="9144000" cy="2047875"/>
          </a:xfrm>
          <a:prstGeom prst="rect">
            <a:avLst/>
          </a:prstGeom>
          <a:solidFill>
            <a:srgbClr val="291618"/>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smtClean="0">
                <a:solidFill>
                  <a:schemeClr val="bg1"/>
                </a:solidFill>
                <a:latin typeface="微软雅黑" panose="020B0503020204020204" pitchFamily="34" charset="-122"/>
                <a:ea typeface="微软雅黑" panose="020B0503020204020204" pitchFamily="34" charset="-122"/>
              </a:rPr>
              <a:t>4</a:t>
            </a:r>
            <a:endParaRPr lang="zh-CN" altLang="en-US" sz="25800" b="1" dirty="0">
              <a:solidFill>
                <a:schemeClr val="bg1"/>
              </a:solidFill>
              <a:latin typeface="微软雅黑" panose="020B0503020204020204" pitchFamily="34" charset="-122"/>
              <a:ea typeface="微软雅黑" panose="020B0503020204020204" pitchFamily="34" charset="-122"/>
            </a:endParaRPr>
          </a:p>
        </p:txBody>
      </p:sp>
      <p:sp>
        <p:nvSpPr>
          <p:cNvPr id="11" name="TextBox 20"/>
          <p:cNvSpPr txBox="1"/>
          <p:nvPr/>
        </p:nvSpPr>
        <p:spPr>
          <a:xfrm>
            <a:off x="2199560" y="3198614"/>
            <a:ext cx="3185487" cy="646331"/>
          </a:xfrm>
          <a:prstGeom prst="rect">
            <a:avLst/>
          </a:prstGeom>
          <a:noFill/>
        </p:spPr>
        <p:txBody>
          <a:bodyPr wrap="none" rtlCol="0">
            <a:spAutoFit/>
          </a:bodyPr>
          <a:lstStyle/>
          <a:p>
            <a:pPr marL="0" lvl="1"/>
            <a:r>
              <a:rPr lang="zh-CN" altLang="en-US" sz="3600" b="1" spc="3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经验不足之处</a:t>
            </a:r>
            <a:endParaRPr lang="zh-CN" altLang="en-US" sz="36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2379761" y="393851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pitchFamily="34" charset="-122"/>
                <a:ea typeface="微软雅黑" panose="020B0503020204020204" pitchFamily="34" charset="-122"/>
              </a:rPr>
              <a:t>添加文字内容</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2379760" y="426395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4" name="文本框 9"/>
          <p:cNvSpPr txBox="1"/>
          <p:nvPr/>
        </p:nvSpPr>
        <p:spPr>
          <a:xfrm>
            <a:off x="2379761" y="458984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5" name="文本框 9"/>
          <p:cNvSpPr txBox="1"/>
          <p:nvPr/>
        </p:nvSpPr>
        <p:spPr>
          <a:xfrm>
            <a:off x="4116235" y="394177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6" name="文本框 9"/>
          <p:cNvSpPr txBox="1"/>
          <p:nvPr/>
        </p:nvSpPr>
        <p:spPr>
          <a:xfrm>
            <a:off x="4116236" y="426766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7" name="文本框 9"/>
          <p:cNvSpPr txBox="1"/>
          <p:nvPr/>
        </p:nvSpPr>
        <p:spPr>
          <a:xfrm>
            <a:off x="4116235" y="458904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043609" y="1475073"/>
            <a:ext cx="7056784" cy="2783220"/>
          </a:xfrm>
          <a:prstGeom prst="rect">
            <a:avLst/>
          </a:prstGeom>
          <a:solidFill>
            <a:srgbClr val="FFFFFF">
              <a:alpha val="57647"/>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latin typeface="Arial" panose="020B0604020202020204" pitchFamily="34" charset="0"/>
            </a:endParaRPr>
          </a:p>
        </p:txBody>
      </p:sp>
      <p:sp>
        <p:nvSpPr>
          <p:cNvPr id="5" name="TextBox 84"/>
          <p:cNvSpPr txBox="1"/>
          <p:nvPr/>
        </p:nvSpPr>
        <p:spPr>
          <a:xfrm>
            <a:off x="1254744" y="1995686"/>
            <a:ext cx="6644138" cy="1938992"/>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rPr>
              <a:t>xx</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及</a:t>
            </a:r>
            <a:r>
              <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rPr>
              <a:t>xxx</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rPr>
              <a:t>xxxxx</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和我们这个平台能为客户提供良好的商机和快捷方便的信息、导航的功能发挥。展望新的一年，我们将继续努力，力争各项工作更上一个新台阶。</a:t>
            </a:r>
          </a:p>
        </p:txBody>
      </p:sp>
      <p:grpSp>
        <p:nvGrpSpPr>
          <p:cNvPr id="6" name="组合 5"/>
          <p:cNvGrpSpPr/>
          <p:nvPr/>
        </p:nvGrpSpPr>
        <p:grpSpPr>
          <a:xfrm>
            <a:off x="1262063" y="910423"/>
            <a:ext cx="815267" cy="815267"/>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8" name="椭圆 7"/>
            <p:cNvSpPr/>
            <p:nvPr/>
          </p:nvSpPr>
          <p:spPr>
            <a:xfrm>
              <a:off x="392113" y="760413"/>
              <a:ext cx="3825874" cy="3825874"/>
            </a:xfrm>
            <a:prstGeom prst="ellipse">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sp>
        <p:nvSpPr>
          <p:cNvPr id="9" name="椭圆 8"/>
          <p:cNvSpPr/>
          <p:nvPr/>
        </p:nvSpPr>
        <p:spPr>
          <a:xfrm>
            <a:off x="4119960" y="1569737"/>
            <a:ext cx="208597" cy="20859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nvGrpSpPr>
          <p:cNvPr id="10" name="组合 9"/>
          <p:cNvGrpSpPr/>
          <p:nvPr/>
        </p:nvGrpSpPr>
        <p:grpSpPr>
          <a:xfrm>
            <a:off x="1869430" y="903894"/>
            <a:ext cx="815267" cy="81526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2" name="椭圆 11"/>
            <p:cNvSpPr/>
            <p:nvPr/>
          </p:nvSpPr>
          <p:spPr>
            <a:xfrm>
              <a:off x="392113" y="760413"/>
              <a:ext cx="3825874" cy="3825874"/>
            </a:xfrm>
            <a:prstGeom prst="ellipse">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13" name="组合 12"/>
          <p:cNvGrpSpPr/>
          <p:nvPr/>
        </p:nvGrpSpPr>
        <p:grpSpPr>
          <a:xfrm>
            <a:off x="2555776" y="910423"/>
            <a:ext cx="815267" cy="815267"/>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5" name="椭圆 14"/>
            <p:cNvSpPr/>
            <p:nvPr/>
          </p:nvSpPr>
          <p:spPr>
            <a:xfrm>
              <a:off x="392113" y="760413"/>
              <a:ext cx="3825874" cy="3825874"/>
            </a:xfrm>
            <a:prstGeom prst="ellipse">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16" name="组合 15"/>
          <p:cNvGrpSpPr/>
          <p:nvPr/>
        </p:nvGrpSpPr>
        <p:grpSpPr>
          <a:xfrm>
            <a:off x="3203848" y="903894"/>
            <a:ext cx="815267" cy="815267"/>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19" name="组合 18"/>
          <p:cNvGrpSpPr/>
          <p:nvPr/>
        </p:nvGrpSpPr>
        <p:grpSpPr>
          <a:xfrm>
            <a:off x="3066639" y="1673546"/>
            <a:ext cx="269066" cy="269066"/>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22" name="组合 21"/>
          <p:cNvGrpSpPr/>
          <p:nvPr/>
        </p:nvGrpSpPr>
        <p:grpSpPr>
          <a:xfrm>
            <a:off x="3639433" y="1830918"/>
            <a:ext cx="164768" cy="164768"/>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5" name="TextBox 1"/>
          <p:cNvSpPr txBox="1"/>
          <p:nvPr/>
        </p:nvSpPr>
        <p:spPr>
          <a:xfrm>
            <a:off x="1428161" y="1065305"/>
            <a:ext cx="2372444" cy="492443"/>
          </a:xfrm>
          <a:prstGeom prst="rect">
            <a:avLst/>
          </a:prstGeom>
          <a:noFill/>
        </p:spPr>
        <p:txBody>
          <a:bodyPr wrap="none" lIns="0" tIns="0" rIns="0" bIns="0"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前  言  介  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400" fill="hold"/>
                                        <p:tgtEl>
                                          <p:spTgt spid="6"/>
                                        </p:tgtEl>
                                        <p:attrNameLst>
                                          <p:attrName>ppt_w</p:attrName>
                                        </p:attrNameLst>
                                      </p:cBhvr>
                                      <p:tavLst>
                                        <p:tav tm="0">
                                          <p:val>
                                            <p:fltVal val="0"/>
                                          </p:val>
                                        </p:tav>
                                        <p:tav tm="100000">
                                          <p:val>
                                            <p:strVal val="#ppt_w"/>
                                          </p:val>
                                        </p:tav>
                                      </p:tavLst>
                                    </p:anim>
                                    <p:anim calcmode="lin" valueType="num">
                                      <p:cBhvr>
                                        <p:cTn id="10" dur="400" fill="hold"/>
                                        <p:tgtEl>
                                          <p:spTgt spid="6"/>
                                        </p:tgtEl>
                                        <p:attrNameLst>
                                          <p:attrName>ppt_h</p:attrName>
                                        </p:attrNameLst>
                                      </p:cBhvr>
                                      <p:tavLst>
                                        <p:tav tm="0">
                                          <p:val>
                                            <p:fltVal val="0"/>
                                          </p:val>
                                        </p:tav>
                                        <p:tav tm="100000">
                                          <p:val>
                                            <p:strVal val="#ppt_h"/>
                                          </p:val>
                                        </p:tav>
                                      </p:tavLst>
                                    </p:anim>
                                    <p:animEffect transition="in" filter="fade">
                                      <p:cBhvr>
                                        <p:cTn id="11" dur="400"/>
                                        <p:tgtEl>
                                          <p:spTgt spid="6"/>
                                        </p:tgtEl>
                                      </p:cBhvr>
                                    </p:animEffect>
                                  </p:childTnLst>
                                </p:cTn>
                              </p:par>
                              <p:par>
                                <p:cTn id="12" presetID="64" presetClass="path" presetSubtype="0" fill="hold" nodeType="withEffect">
                                  <p:stCondLst>
                                    <p:cond delay="0"/>
                                  </p:stCondLst>
                                  <p:childTnLst>
                                    <p:animMotion origin="layout" path="M 0.00087 -0.00679 L -0.58542 -0.34105 " pathEditMode="relative" rAng="0" ptsTypes="AA">
                                      <p:cBhvr>
                                        <p:cTn id="13" dur="400" spd="-100000" fill="hold"/>
                                        <p:tgtEl>
                                          <p:spTgt spid="6"/>
                                        </p:tgtEl>
                                        <p:attrNameLst>
                                          <p:attrName>ppt_x</p:attrName>
                                          <p:attrName>ppt_y</p:attrName>
                                        </p:attrNameLst>
                                      </p:cBhvr>
                                      <p:rCtr x="-29323" y="-16728"/>
                                    </p:animMotion>
                                  </p:childTnLst>
                                </p:cTn>
                              </p:par>
                              <p:par>
                                <p:cTn id="14" presetID="1" presetClass="entr" presetSubtype="0" fill="hold" nodeType="with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par>
                                <p:cTn id="16" presetID="53" presetClass="entr" presetSubtype="16" fill="hold" nodeType="withEffect">
                                  <p:stCondLst>
                                    <p:cond delay="2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64" presetClass="path" presetSubtype="0" fill="hold" nodeType="withEffect">
                                  <p:stCondLst>
                                    <p:cond delay="200"/>
                                  </p:stCondLst>
                                  <p:childTnLst>
                                    <p:animMotion origin="layout" path="M 0.00087 -0.00679 L -0.58542 -0.34105 " pathEditMode="relative" rAng="0" ptsTypes="AA">
                                      <p:cBhvr>
                                        <p:cTn id="22" dur="500" spd="-100000" fill="hold"/>
                                        <p:tgtEl>
                                          <p:spTgt spid="10"/>
                                        </p:tgtEl>
                                        <p:attrNameLst>
                                          <p:attrName>ppt_x</p:attrName>
                                          <p:attrName>ppt_y</p:attrName>
                                        </p:attrNameLst>
                                      </p:cBhvr>
                                      <p:rCtr x="-29323" y="-16728"/>
                                    </p:animMotion>
                                  </p:childTnLst>
                                </p:cTn>
                              </p:par>
                              <p:par>
                                <p:cTn id="23" presetID="1" presetClass="entr" presetSubtype="0" fill="hold" nodeType="withEffect">
                                  <p:stCondLst>
                                    <p:cond delay="400"/>
                                  </p:stCondLst>
                                  <p:childTnLst>
                                    <p:set>
                                      <p:cBhvr>
                                        <p:cTn id="24" dur="1" fill="hold">
                                          <p:stCondLst>
                                            <p:cond delay="0"/>
                                          </p:stCondLst>
                                        </p:cTn>
                                        <p:tgtEl>
                                          <p:spTgt spid="13"/>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Effect transition="in" filter="fade">
                                      <p:cBhvr>
                                        <p:cTn id="29" dur="1000"/>
                                        <p:tgtEl>
                                          <p:spTgt spid="13"/>
                                        </p:tgtEl>
                                      </p:cBhvr>
                                    </p:animEffect>
                                  </p:childTnLst>
                                </p:cTn>
                              </p:par>
                              <p:par>
                                <p:cTn id="30" presetID="64" presetClass="path" presetSubtype="0" fill="hold" nodeType="withEffect">
                                  <p:stCondLst>
                                    <p:cond delay="300"/>
                                  </p:stCondLst>
                                  <p:childTnLst>
                                    <p:animMotion origin="layout" path="M 0.00087 -0.00679 L -0.58542 -0.34105 " pathEditMode="relative" rAng="0" ptsTypes="AA">
                                      <p:cBhvr>
                                        <p:cTn id="31" dur="1000" spd="-100000" fill="hold"/>
                                        <p:tgtEl>
                                          <p:spTgt spid="13"/>
                                        </p:tgtEl>
                                        <p:attrNameLst>
                                          <p:attrName>ppt_x</p:attrName>
                                          <p:attrName>ppt_y</p:attrName>
                                        </p:attrNameLst>
                                      </p:cBhvr>
                                      <p:rCtr x="-29323" y="-16728"/>
                                    </p:animMotion>
                                  </p:childTnLst>
                                </p:cTn>
                              </p:par>
                              <p:par>
                                <p:cTn id="32" presetID="1" presetClass="entr" presetSubtype="0" fill="hold" nodeType="withEffect">
                                  <p:stCondLst>
                                    <p:cond delay="200"/>
                                  </p:stCondLst>
                                  <p:childTnLst>
                                    <p:set>
                                      <p:cBhvr>
                                        <p:cTn id="33" dur="1" fill="hold">
                                          <p:stCondLst>
                                            <p:cond delay="0"/>
                                          </p:stCondLst>
                                        </p:cTn>
                                        <p:tgtEl>
                                          <p:spTgt spid="16"/>
                                        </p:tgtEl>
                                        <p:attrNameLst>
                                          <p:attrName>style.visibility</p:attrName>
                                        </p:attrNameLst>
                                      </p:cBhvr>
                                      <p:to>
                                        <p:strVal val="visible"/>
                                      </p:to>
                                    </p:set>
                                  </p:childTnLst>
                                </p:cTn>
                              </p:par>
                              <p:par>
                                <p:cTn id="34" presetID="53" presetClass="entr" presetSubtype="16" fill="hold"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800" fill="hold"/>
                                        <p:tgtEl>
                                          <p:spTgt spid="16"/>
                                        </p:tgtEl>
                                        <p:attrNameLst>
                                          <p:attrName>ppt_w</p:attrName>
                                        </p:attrNameLst>
                                      </p:cBhvr>
                                      <p:tavLst>
                                        <p:tav tm="0">
                                          <p:val>
                                            <p:fltVal val="0"/>
                                          </p:val>
                                        </p:tav>
                                        <p:tav tm="100000">
                                          <p:val>
                                            <p:strVal val="#ppt_w"/>
                                          </p:val>
                                        </p:tav>
                                      </p:tavLst>
                                    </p:anim>
                                    <p:anim calcmode="lin" valueType="num">
                                      <p:cBhvr>
                                        <p:cTn id="37" dur="800" fill="hold"/>
                                        <p:tgtEl>
                                          <p:spTgt spid="16"/>
                                        </p:tgtEl>
                                        <p:attrNameLst>
                                          <p:attrName>ppt_h</p:attrName>
                                        </p:attrNameLst>
                                      </p:cBhvr>
                                      <p:tavLst>
                                        <p:tav tm="0">
                                          <p:val>
                                            <p:fltVal val="0"/>
                                          </p:val>
                                        </p:tav>
                                        <p:tav tm="100000">
                                          <p:val>
                                            <p:strVal val="#ppt_h"/>
                                          </p:val>
                                        </p:tav>
                                      </p:tavLst>
                                    </p:anim>
                                    <p:animEffect transition="in" filter="fade">
                                      <p:cBhvr>
                                        <p:cTn id="38" dur="800"/>
                                        <p:tgtEl>
                                          <p:spTgt spid="16"/>
                                        </p:tgtEl>
                                      </p:cBhvr>
                                    </p:animEffect>
                                  </p:childTnLst>
                                </p:cTn>
                              </p:par>
                              <p:par>
                                <p:cTn id="39" presetID="64" presetClass="path" presetSubtype="0" fill="hold" nodeType="withEffect">
                                  <p:stCondLst>
                                    <p:cond delay="200"/>
                                  </p:stCondLst>
                                  <p:childTnLst>
                                    <p:animMotion origin="layout" path="M 0.00087 -0.00679 L -0.58542 -0.34105 " pathEditMode="relative" rAng="0" ptsTypes="AA">
                                      <p:cBhvr>
                                        <p:cTn id="40" dur="800" spd="-100000" fill="hold"/>
                                        <p:tgtEl>
                                          <p:spTgt spid="16"/>
                                        </p:tgtEl>
                                        <p:attrNameLst>
                                          <p:attrName>ppt_x</p:attrName>
                                          <p:attrName>ppt_y</p:attrName>
                                        </p:attrNameLst>
                                      </p:cBhvr>
                                      <p:rCtr x="-29323" y="-16728"/>
                                    </p:animMotion>
                                  </p:childTnLst>
                                </p:cTn>
                              </p:par>
                              <p:par>
                                <p:cTn id="41" presetID="1" presetClass="entr" presetSubtype="0" fill="hold" nodeType="withEffect">
                                  <p:stCondLst>
                                    <p:cond delay="400"/>
                                  </p:stCondLst>
                                  <p:childTnLst>
                                    <p:set>
                                      <p:cBhvr>
                                        <p:cTn id="42" dur="1" fill="hold">
                                          <p:stCondLst>
                                            <p:cond delay="0"/>
                                          </p:stCondLst>
                                        </p:cTn>
                                        <p:tgtEl>
                                          <p:spTgt spid="22"/>
                                        </p:tgtEl>
                                        <p:attrNameLst>
                                          <p:attrName>style.visibility</p:attrName>
                                        </p:attrNameLst>
                                      </p:cBhvr>
                                      <p:to>
                                        <p:strVal val="visible"/>
                                      </p:to>
                                    </p:set>
                                  </p:childTnLst>
                                </p:cTn>
                              </p:par>
                              <p:par>
                                <p:cTn id="43" presetID="53" presetClass="entr" presetSubtype="16" fill="hold"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500" fill="hold"/>
                                        <p:tgtEl>
                                          <p:spTgt spid="22"/>
                                        </p:tgtEl>
                                        <p:attrNameLst>
                                          <p:attrName>ppt_w</p:attrName>
                                        </p:attrNameLst>
                                      </p:cBhvr>
                                      <p:tavLst>
                                        <p:tav tm="0">
                                          <p:val>
                                            <p:fltVal val="0"/>
                                          </p:val>
                                        </p:tav>
                                        <p:tav tm="100000">
                                          <p:val>
                                            <p:strVal val="#ppt_w"/>
                                          </p:val>
                                        </p:tav>
                                      </p:tavLst>
                                    </p:anim>
                                    <p:anim calcmode="lin" valueType="num">
                                      <p:cBhvr>
                                        <p:cTn id="46" dur="1500" fill="hold"/>
                                        <p:tgtEl>
                                          <p:spTgt spid="22"/>
                                        </p:tgtEl>
                                        <p:attrNameLst>
                                          <p:attrName>ppt_h</p:attrName>
                                        </p:attrNameLst>
                                      </p:cBhvr>
                                      <p:tavLst>
                                        <p:tav tm="0">
                                          <p:val>
                                            <p:fltVal val="0"/>
                                          </p:val>
                                        </p:tav>
                                        <p:tav tm="100000">
                                          <p:val>
                                            <p:strVal val="#ppt_h"/>
                                          </p:val>
                                        </p:tav>
                                      </p:tavLst>
                                    </p:anim>
                                    <p:animEffect transition="in" filter="fade">
                                      <p:cBhvr>
                                        <p:cTn id="47" dur="1500"/>
                                        <p:tgtEl>
                                          <p:spTgt spid="22"/>
                                        </p:tgtEl>
                                      </p:cBhvr>
                                    </p:animEffect>
                                  </p:childTnLst>
                                </p:cTn>
                              </p:par>
                              <p:par>
                                <p:cTn id="48" presetID="64" presetClass="path" presetSubtype="0" fill="hold" nodeType="withEffect">
                                  <p:stCondLst>
                                    <p:cond delay="400"/>
                                  </p:stCondLst>
                                  <p:childTnLst>
                                    <p:animMotion origin="layout" path="M 0.00087 -0.00679 L -0.58542 -0.34105 " pathEditMode="relative" rAng="0" ptsTypes="AA">
                                      <p:cBhvr>
                                        <p:cTn id="49" dur="1500" spd="-100000" fill="hold"/>
                                        <p:tgtEl>
                                          <p:spTgt spid="22"/>
                                        </p:tgtEl>
                                        <p:attrNameLst>
                                          <p:attrName>ppt_x</p:attrName>
                                          <p:attrName>ppt_y</p:attrName>
                                        </p:attrNameLst>
                                      </p:cBhvr>
                                      <p:rCtr x="-29323" y="-16728"/>
                                    </p:animMotion>
                                  </p:childTnLst>
                                </p:cTn>
                              </p:par>
                              <p:par>
                                <p:cTn id="50" presetID="1"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53" presetClass="entr" presetSubtype="16"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100" fill="hold"/>
                                        <p:tgtEl>
                                          <p:spTgt spid="19"/>
                                        </p:tgtEl>
                                        <p:attrNameLst>
                                          <p:attrName>ppt_w</p:attrName>
                                        </p:attrNameLst>
                                      </p:cBhvr>
                                      <p:tavLst>
                                        <p:tav tm="0">
                                          <p:val>
                                            <p:fltVal val="0"/>
                                          </p:val>
                                        </p:tav>
                                        <p:tav tm="100000">
                                          <p:val>
                                            <p:strVal val="#ppt_w"/>
                                          </p:val>
                                        </p:tav>
                                      </p:tavLst>
                                    </p:anim>
                                    <p:anim calcmode="lin" valueType="num">
                                      <p:cBhvr>
                                        <p:cTn id="55" dur="1100" fill="hold"/>
                                        <p:tgtEl>
                                          <p:spTgt spid="19"/>
                                        </p:tgtEl>
                                        <p:attrNameLst>
                                          <p:attrName>ppt_h</p:attrName>
                                        </p:attrNameLst>
                                      </p:cBhvr>
                                      <p:tavLst>
                                        <p:tav tm="0">
                                          <p:val>
                                            <p:fltVal val="0"/>
                                          </p:val>
                                        </p:tav>
                                        <p:tav tm="100000">
                                          <p:val>
                                            <p:strVal val="#ppt_h"/>
                                          </p:val>
                                        </p:tav>
                                      </p:tavLst>
                                    </p:anim>
                                    <p:animEffect transition="in" filter="fade">
                                      <p:cBhvr>
                                        <p:cTn id="56" dur="1100"/>
                                        <p:tgtEl>
                                          <p:spTgt spid="19"/>
                                        </p:tgtEl>
                                      </p:cBhvr>
                                    </p:animEffect>
                                  </p:childTnLst>
                                </p:cTn>
                              </p:par>
                              <p:par>
                                <p:cTn id="57" presetID="64" presetClass="path" presetSubtype="0" fill="hold" nodeType="withEffect">
                                  <p:stCondLst>
                                    <p:cond delay="0"/>
                                  </p:stCondLst>
                                  <p:childTnLst>
                                    <p:animMotion origin="layout" path="M 0.00087 -0.00679 L -0.58542 -0.34105 " pathEditMode="relative" rAng="0" ptsTypes="AA">
                                      <p:cBhvr>
                                        <p:cTn id="58" dur="1100" spd="-100000" fill="hold"/>
                                        <p:tgtEl>
                                          <p:spTgt spid="19"/>
                                        </p:tgtEl>
                                        <p:attrNameLst>
                                          <p:attrName>ppt_x</p:attrName>
                                          <p:attrName>ppt_y</p:attrName>
                                        </p:attrNameLst>
                                      </p:cBhvr>
                                      <p:rCtr x="-29323" y="-16728"/>
                                    </p:animMotion>
                                  </p:childTnLst>
                                </p:cTn>
                              </p:par>
                              <p:par>
                                <p:cTn id="59" presetID="1" presetClass="entr" presetSubtype="0" fill="hold" grpId="0" nodeType="withEffect">
                                  <p:stCondLst>
                                    <p:cond delay="500"/>
                                  </p:stCondLst>
                                  <p:childTnLst>
                                    <p:set>
                                      <p:cBhvr>
                                        <p:cTn id="60" dur="1" fill="hold">
                                          <p:stCondLst>
                                            <p:cond delay="0"/>
                                          </p:stCondLst>
                                        </p:cTn>
                                        <p:tgtEl>
                                          <p:spTgt spid="9"/>
                                        </p:tgtEl>
                                        <p:attrNameLst>
                                          <p:attrName>style.visibility</p:attrName>
                                        </p:attrNameLst>
                                      </p:cBhvr>
                                      <p:to>
                                        <p:strVal val="visible"/>
                                      </p:to>
                                    </p:set>
                                  </p:childTnLst>
                                </p:cTn>
                              </p:par>
                              <p:par>
                                <p:cTn id="61" presetID="53" presetClass="entr" presetSubtype="16" fill="hold" grpId="1" nodeType="withEffect">
                                  <p:stCondLst>
                                    <p:cond delay="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64" presetClass="path" presetSubtype="0" fill="hold" grpId="2" nodeType="withEffect">
                                  <p:stCondLst>
                                    <p:cond delay="500"/>
                                  </p:stCondLst>
                                  <p:childTnLst>
                                    <p:animMotion origin="layout" path="M 8.33333E-7 -2.84656E-6 L -0.8033 -0.22044 " pathEditMode="relative" rAng="0" ptsTypes="AA">
                                      <p:cBhvr>
                                        <p:cTn id="67" dur="500" spd="-100000" fill="hold"/>
                                        <p:tgtEl>
                                          <p:spTgt spid="9"/>
                                        </p:tgtEl>
                                        <p:attrNameLst>
                                          <p:attrName>ppt_x</p:attrName>
                                          <p:attrName>ppt_y</p:attrName>
                                        </p:attrNameLst>
                                      </p:cBhvr>
                                      <p:rCtr x="-40174" y="-11022"/>
                                    </p:animMotion>
                                  </p:childTnLst>
                                </p:cTn>
                              </p:par>
                            </p:childTnLst>
                          </p:cTn>
                        </p:par>
                        <p:par>
                          <p:cTn id="68" fill="hold">
                            <p:stCondLst>
                              <p:cond delay="0"/>
                            </p:stCondLst>
                            <p:childTnLst>
                              <p:par>
                                <p:cTn id="69" presetID="5" presetClass="entr" presetSubtype="1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checkerboard(across)">
                                      <p:cBhvr>
                                        <p:cTn id="71" dur="500"/>
                                        <p:tgtEl>
                                          <p:spTgt spid="25"/>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250"/>
                                        <p:tgtEl>
                                          <p:spTgt spid="4"/>
                                        </p:tgtEl>
                                      </p:cBhvr>
                                    </p:animEffect>
                                  </p:childTnLst>
                                </p:cTn>
                              </p:par>
                            </p:childTnLst>
                          </p:cTn>
                        </p:par>
                        <p:par>
                          <p:cTn id="76" fill="hold">
                            <p:stCondLst>
                              <p:cond delay="1000"/>
                            </p:stCondLst>
                            <p:childTnLst>
                              <p:par>
                                <p:cTn id="77" presetID="14" presetClass="entr" presetSubtype="1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randombar(horizontal)">
                                      <p:cBhvr>
                                        <p:cTn id="7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9" grpId="1" animBg="1"/>
      <p:bldP spid="9" grpId="2"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弦形 20"/>
          <p:cNvSpPr/>
          <p:nvPr/>
        </p:nvSpPr>
        <p:spPr>
          <a:xfrm rot="4326166">
            <a:off x="3479244" y="1182071"/>
            <a:ext cx="976515" cy="2179550"/>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2916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弦形 23"/>
          <p:cNvSpPr/>
          <p:nvPr/>
        </p:nvSpPr>
        <p:spPr>
          <a:xfrm rot="8633980">
            <a:off x="4613040" y="1228726"/>
            <a:ext cx="976536" cy="2179550"/>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2916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弦形 26"/>
          <p:cNvSpPr/>
          <p:nvPr/>
        </p:nvSpPr>
        <p:spPr>
          <a:xfrm rot="12929543">
            <a:off x="4925288" y="2318160"/>
            <a:ext cx="976966" cy="2179550"/>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2916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弦形 30"/>
          <p:cNvSpPr/>
          <p:nvPr/>
        </p:nvSpPr>
        <p:spPr>
          <a:xfrm rot="17308887">
            <a:off x="3966471" y="2956536"/>
            <a:ext cx="976545" cy="2179550"/>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2916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5" name="弦形 32"/>
          <p:cNvSpPr/>
          <p:nvPr/>
        </p:nvSpPr>
        <p:spPr>
          <a:xfrm>
            <a:off x="3081835" y="2250438"/>
            <a:ext cx="976499" cy="2179550"/>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2916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6" name="矩形 35"/>
          <p:cNvSpPr/>
          <p:nvPr/>
        </p:nvSpPr>
        <p:spPr>
          <a:xfrm>
            <a:off x="3406346" y="2014385"/>
            <a:ext cx="69760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rPr>
              <a:t>01</a:t>
            </a:r>
            <a:endParaRPr kumimoji="0" lang="en-US" altLang="zh-CN" sz="2000" b="1" i="0" u="none" strike="noStrike" kern="0" cap="none" spc="0" normalizeH="0" baseline="0" noProof="0" dirty="0" smtClean="0">
              <a:ln>
                <a:noFill/>
              </a:ln>
              <a:solidFill>
                <a:prstClr val="white"/>
              </a:solidFill>
              <a:effectLst/>
              <a:uLnTx/>
              <a:uFillTx/>
              <a:latin typeface="宋体" panose="02010600030101010101" pitchFamily="2" charset="-122"/>
            </a:endParaRPr>
          </a:p>
        </p:txBody>
      </p:sp>
      <p:sp>
        <p:nvSpPr>
          <p:cNvPr id="37" name="矩形 36"/>
          <p:cNvSpPr/>
          <p:nvPr/>
        </p:nvSpPr>
        <p:spPr>
          <a:xfrm>
            <a:off x="4824028" y="2014385"/>
            <a:ext cx="69760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rPr>
              <a:t>02</a:t>
            </a:r>
            <a:endParaRPr kumimoji="0" lang="en-US" altLang="zh-CN" sz="2000" b="1" i="0" u="none" strike="noStrike" kern="0" cap="none" spc="0" normalizeH="0" baseline="0" noProof="0" dirty="0" smtClean="0">
              <a:ln>
                <a:noFill/>
              </a:ln>
              <a:solidFill>
                <a:prstClr val="white"/>
              </a:solidFill>
              <a:effectLst/>
              <a:uLnTx/>
              <a:uFillTx/>
              <a:latin typeface="宋体" panose="02010600030101010101" pitchFamily="2" charset="-122"/>
            </a:endParaRPr>
          </a:p>
        </p:txBody>
      </p:sp>
      <p:sp>
        <p:nvSpPr>
          <p:cNvPr id="38" name="矩形 37"/>
          <p:cNvSpPr/>
          <p:nvPr/>
        </p:nvSpPr>
        <p:spPr>
          <a:xfrm>
            <a:off x="3082310" y="3270459"/>
            <a:ext cx="69760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smtClean="0">
                <a:ln>
                  <a:noFill/>
                </a:ln>
                <a:solidFill>
                  <a:prstClr val="white"/>
                </a:solidFill>
                <a:effectLst/>
                <a:uLnTx/>
                <a:uFillTx/>
              </a:rPr>
              <a:t>05</a:t>
            </a:r>
            <a:endParaRPr kumimoji="0" lang="en-US" altLang="zh-CN" sz="2000" b="1" i="0" u="none" strike="noStrike" kern="0" cap="none" spc="0" normalizeH="0" baseline="0" noProof="0" dirty="0" smtClean="0">
              <a:ln>
                <a:noFill/>
              </a:ln>
              <a:solidFill>
                <a:prstClr val="white"/>
              </a:solidFill>
              <a:effectLst/>
              <a:uLnTx/>
              <a:uFillTx/>
              <a:latin typeface="宋体" panose="02010600030101010101" pitchFamily="2" charset="-122"/>
            </a:endParaRPr>
          </a:p>
        </p:txBody>
      </p:sp>
      <p:sp>
        <p:nvSpPr>
          <p:cNvPr id="39" name="矩形 38"/>
          <p:cNvSpPr/>
          <p:nvPr/>
        </p:nvSpPr>
        <p:spPr>
          <a:xfrm>
            <a:off x="5220072" y="3270459"/>
            <a:ext cx="69760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smtClean="0">
                <a:ln>
                  <a:noFill/>
                </a:ln>
                <a:solidFill>
                  <a:prstClr val="white"/>
                </a:solidFill>
                <a:effectLst/>
                <a:uLnTx/>
                <a:uFillTx/>
              </a:rPr>
              <a:t>03</a:t>
            </a:r>
            <a:endParaRPr kumimoji="0" lang="en-US" altLang="zh-CN" sz="2000" b="1" i="0" u="none" strike="noStrike" kern="0" cap="none" spc="0" normalizeH="0" baseline="0" noProof="0" dirty="0" smtClean="0">
              <a:ln>
                <a:noFill/>
              </a:ln>
              <a:solidFill>
                <a:prstClr val="white"/>
              </a:solidFill>
              <a:effectLst/>
              <a:uLnTx/>
              <a:uFillTx/>
              <a:latin typeface="宋体" panose="02010600030101010101" pitchFamily="2" charset="-122"/>
            </a:endParaRPr>
          </a:p>
        </p:txBody>
      </p:sp>
      <p:sp>
        <p:nvSpPr>
          <p:cNvPr id="40" name="矩形 39"/>
          <p:cNvSpPr/>
          <p:nvPr/>
        </p:nvSpPr>
        <p:spPr>
          <a:xfrm>
            <a:off x="4187159" y="3994605"/>
            <a:ext cx="69760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smtClean="0">
                <a:ln>
                  <a:noFill/>
                </a:ln>
                <a:solidFill>
                  <a:prstClr val="white"/>
                </a:solidFill>
                <a:effectLst/>
                <a:uLnTx/>
                <a:uFillTx/>
              </a:rPr>
              <a:t>04</a:t>
            </a:r>
            <a:endParaRPr kumimoji="0" lang="en-US" altLang="zh-CN" sz="2000" b="1" i="0" u="none" strike="noStrike" kern="0" cap="none" spc="0" normalizeH="0" baseline="0" noProof="0" dirty="0" smtClean="0">
              <a:ln>
                <a:noFill/>
              </a:ln>
              <a:solidFill>
                <a:prstClr val="white"/>
              </a:solidFill>
              <a:effectLst/>
              <a:uLnTx/>
              <a:uFillTx/>
              <a:latin typeface="宋体" panose="02010600030101010101" pitchFamily="2" charset="-122"/>
            </a:endParaRPr>
          </a:p>
        </p:txBody>
      </p:sp>
      <p:sp>
        <p:nvSpPr>
          <p:cNvPr id="41" name="矩形 40"/>
          <p:cNvSpPr/>
          <p:nvPr/>
        </p:nvSpPr>
        <p:spPr>
          <a:xfrm>
            <a:off x="3872744" y="2629309"/>
            <a:ext cx="1311324" cy="338554"/>
          </a:xfrm>
          <a:prstGeom prst="rect">
            <a:avLst/>
          </a:prstGeom>
        </p:spPr>
        <p:txBody>
          <a:bodyPr wrap="square">
            <a:spAutoFit/>
          </a:bodyPr>
          <a:lstStyle/>
          <a:p>
            <a:pPr algn="ctr" defTabSz="914400"/>
            <a:r>
              <a:rPr lang="zh-CN" altLang="en-US" sz="1600" b="1" dirty="0" smtClean="0">
                <a:solidFill>
                  <a:prstClr val="black">
                    <a:lumMod val="75000"/>
                    <a:lumOff val="25000"/>
                  </a:prstClr>
                </a:solidFill>
                <a:latin typeface="微软雅黑" panose="020B0503020204020204" pitchFamily="34" charset="-122"/>
                <a:ea typeface="微软雅黑" panose="020B0503020204020204" pitchFamily="34" charset="-122"/>
              </a:rPr>
              <a:t>添加文本</a:t>
            </a:r>
            <a:endParaRPr lang="en-US" altLang="zh-CN" sz="1600" b="1"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Box 13"/>
          <p:cNvSpPr txBox="1"/>
          <p:nvPr/>
        </p:nvSpPr>
        <p:spPr>
          <a:xfrm>
            <a:off x="3635896" y="2954089"/>
            <a:ext cx="1690148" cy="550087"/>
          </a:xfrm>
          <a:prstGeom prst="rect">
            <a:avLst/>
          </a:prstGeom>
          <a:noFill/>
        </p:spPr>
        <p:txBody>
          <a:bodyPr wrap="square" rtlCol="0">
            <a:spAutoFit/>
          </a:bodyPr>
          <a:lstStyle/>
          <a:p>
            <a:pPr marL="0" marR="0" lvl="0" indent="0" algn="ctr" defTabSz="914400" eaLnBrk="1" fontAlgn="auto" latinLnBrk="0" hangingPunct="1">
              <a:lnSpc>
                <a:spcPct val="130000"/>
              </a:lnSpc>
              <a:spcBef>
                <a:spcPts val="60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rPr>
              <a:t>点击此处添加文本内容点击此处</a:t>
            </a:r>
          </a:p>
        </p:txBody>
      </p:sp>
      <p:sp>
        <p:nvSpPr>
          <p:cNvPr id="43" name="矩形 42"/>
          <p:cNvSpPr/>
          <p:nvPr/>
        </p:nvSpPr>
        <p:spPr>
          <a:xfrm>
            <a:off x="1043609" y="1582337"/>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01.</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44" name="TextBox 15"/>
          <p:cNvSpPr txBox="1"/>
          <p:nvPr/>
        </p:nvSpPr>
        <p:spPr>
          <a:xfrm>
            <a:off x="1043608" y="1904630"/>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45" name="矩形 44"/>
          <p:cNvSpPr/>
          <p:nvPr/>
        </p:nvSpPr>
        <p:spPr>
          <a:xfrm>
            <a:off x="1043609" y="3196399"/>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05.</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46" name="TextBox 25"/>
          <p:cNvSpPr txBox="1"/>
          <p:nvPr/>
        </p:nvSpPr>
        <p:spPr>
          <a:xfrm>
            <a:off x="1043608" y="3518692"/>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47" name="矩形 46"/>
          <p:cNvSpPr/>
          <p:nvPr/>
        </p:nvSpPr>
        <p:spPr>
          <a:xfrm>
            <a:off x="6161956" y="1150289"/>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02.</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48" name="TextBox 27"/>
          <p:cNvSpPr txBox="1"/>
          <p:nvPr/>
        </p:nvSpPr>
        <p:spPr>
          <a:xfrm>
            <a:off x="6161955" y="1472582"/>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49" name="矩形 48"/>
          <p:cNvSpPr/>
          <p:nvPr/>
        </p:nvSpPr>
        <p:spPr>
          <a:xfrm>
            <a:off x="6161956" y="2360936"/>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03.</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50" name="TextBox 29"/>
          <p:cNvSpPr txBox="1"/>
          <p:nvPr/>
        </p:nvSpPr>
        <p:spPr>
          <a:xfrm>
            <a:off x="6161955" y="2683229"/>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51" name="矩形 50"/>
          <p:cNvSpPr/>
          <p:nvPr/>
        </p:nvSpPr>
        <p:spPr>
          <a:xfrm>
            <a:off x="6161956" y="3518692"/>
            <a:ext cx="1938024" cy="307777"/>
          </a:xfrm>
          <a:prstGeom prst="rect">
            <a:avLst/>
          </a:prstGeom>
        </p:spPr>
        <p:txBody>
          <a:bodyPr wrap="square">
            <a:spAutoFit/>
          </a:bodyPr>
          <a:lstStyle/>
          <a:p>
            <a:pPr defTabSz="914400"/>
            <a:r>
              <a:rPr lang="en-US" altLang="zh-CN" sz="1400" b="1" dirty="0" smtClean="0">
                <a:solidFill>
                  <a:srgbClr val="291618"/>
                </a:solidFill>
                <a:latin typeface="微软雅黑" panose="020B0503020204020204" pitchFamily="34" charset="-122"/>
                <a:ea typeface="微软雅黑" panose="020B0503020204020204" pitchFamily="34" charset="-122"/>
              </a:rPr>
              <a:t>04.</a:t>
            </a:r>
            <a:r>
              <a:rPr lang="zh-CN" altLang="en-US" sz="1400" b="1" dirty="0" smtClean="0">
                <a:solidFill>
                  <a:srgbClr val="291618"/>
                </a:solidFill>
                <a:latin typeface="微软雅黑" panose="020B0503020204020204" pitchFamily="34" charset="-122"/>
                <a:ea typeface="微软雅黑" panose="020B0503020204020204" pitchFamily="34" charset="-122"/>
              </a:rPr>
              <a:t>点击</a:t>
            </a:r>
            <a:r>
              <a:rPr lang="zh-CN" altLang="en-US" sz="1400" b="1" dirty="0">
                <a:solidFill>
                  <a:srgbClr val="291618"/>
                </a:solidFill>
                <a:latin typeface="微软雅黑" panose="020B0503020204020204" pitchFamily="34" charset="-122"/>
                <a:ea typeface="微软雅黑" panose="020B0503020204020204" pitchFamily="34" charset="-122"/>
              </a:rPr>
              <a:t>添加文字说明</a:t>
            </a:r>
            <a:endParaRPr lang="en-US" altLang="zh-CN" sz="1400" b="1" dirty="0">
              <a:solidFill>
                <a:srgbClr val="291618"/>
              </a:solidFill>
              <a:latin typeface="微软雅黑" panose="020B0503020204020204" pitchFamily="34" charset="-122"/>
              <a:ea typeface="微软雅黑" panose="020B0503020204020204" pitchFamily="34" charset="-122"/>
            </a:endParaRPr>
          </a:p>
        </p:txBody>
      </p:sp>
      <p:sp>
        <p:nvSpPr>
          <p:cNvPr id="52" name="TextBox 31"/>
          <p:cNvSpPr txBox="1"/>
          <p:nvPr/>
        </p:nvSpPr>
        <p:spPr>
          <a:xfrm>
            <a:off x="6161955" y="3840985"/>
            <a:ext cx="1938023" cy="73199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1600"/>
                            </p:stCondLst>
                            <p:childTnLst>
                              <p:par>
                                <p:cTn id="50" presetID="17" presetClass="entr" presetSubtype="1" fill="hold" grpId="0" nodeType="afterEffect">
                                  <p:stCondLst>
                                    <p:cond delay="0"/>
                                  </p:stCondLst>
                                  <p:iterate type="lt">
                                    <p:tmPct val="10000"/>
                                  </p:iterate>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ppt_x</p:attrName>
                                        </p:attrNameLst>
                                      </p:cBhvr>
                                      <p:tavLst>
                                        <p:tav tm="0">
                                          <p:val>
                                            <p:strVal val="#ppt_x"/>
                                          </p:val>
                                        </p:tav>
                                        <p:tav tm="100000">
                                          <p:val>
                                            <p:strVal val="#ppt_x"/>
                                          </p:val>
                                        </p:tav>
                                      </p:tavLst>
                                    </p:anim>
                                    <p:anim calcmode="lin" valueType="num">
                                      <p:cBhvr>
                                        <p:cTn id="53" dur="500" fill="hold"/>
                                        <p:tgtEl>
                                          <p:spTgt spid="41"/>
                                        </p:tgtEl>
                                        <p:attrNameLst>
                                          <p:attrName>ppt_y</p:attrName>
                                        </p:attrNameLst>
                                      </p:cBhvr>
                                      <p:tavLst>
                                        <p:tav tm="0">
                                          <p:val>
                                            <p:strVal val="#ppt_y-#ppt_h/2"/>
                                          </p:val>
                                        </p:tav>
                                        <p:tav tm="100000">
                                          <p:val>
                                            <p:strVal val="#ppt_y"/>
                                          </p:val>
                                        </p:tav>
                                      </p:tavLst>
                                    </p:anim>
                                    <p:anim calcmode="lin" valueType="num">
                                      <p:cBhvr>
                                        <p:cTn id="54" dur="500" fill="hold"/>
                                        <p:tgtEl>
                                          <p:spTgt spid="41"/>
                                        </p:tgtEl>
                                        <p:attrNameLst>
                                          <p:attrName>ppt_w</p:attrName>
                                        </p:attrNameLst>
                                      </p:cBhvr>
                                      <p:tavLst>
                                        <p:tav tm="0">
                                          <p:val>
                                            <p:strVal val="#ppt_w"/>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par>
                          <p:cTn id="61" fill="hold">
                            <p:stCondLst>
                              <p:cond delay="3250"/>
                            </p:stCondLst>
                            <p:childTnLst>
                              <p:par>
                                <p:cTn id="62" presetID="17" presetClass="entr" presetSubtype="1" fill="hold" grpId="0" nodeType="afterEffect">
                                  <p:stCondLst>
                                    <p:cond delay="0"/>
                                  </p:stCondLst>
                                  <p:iterate type="lt">
                                    <p:tmPct val="10000"/>
                                  </p:iterate>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
                                          </p:val>
                                        </p:tav>
                                        <p:tav tm="100000">
                                          <p:val>
                                            <p:strVal val="#ppt_x"/>
                                          </p:val>
                                        </p:tav>
                                      </p:tavLst>
                                    </p:anim>
                                    <p:anim calcmode="lin" valueType="num">
                                      <p:cBhvr>
                                        <p:cTn id="65" dur="500" fill="hold"/>
                                        <p:tgtEl>
                                          <p:spTgt spid="43"/>
                                        </p:tgtEl>
                                        <p:attrNameLst>
                                          <p:attrName>ppt_y</p:attrName>
                                        </p:attrNameLst>
                                      </p:cBhvr>
                                      <p:tavLst>
                                        <p:tav tm="0">
                                          <p:val>
                                            <p:strVal val="#ppt_y-#ppt_h/2"/>
                                          </p:val>
                                        </p:tav>
                                        <p:tav tm="100000">
                                          <p:val>
                                            <p:strVal val="#ppt_y"/>
                                          </p:val>
                                        </p:tav>
                                      </p:tavLst>
                                    </p:anim>
                                    <p:anim calcmode="lin" valueType="num">
                                      <p:cBhvr>
                                        <p:cTn id="66" dur="500" fill="hold"/>
                                        <p:tgtEl>
                                          <p:spTgt spid="43"/>
                                        </p:tgtEl>
                                        <p:attrNameLst>
                                          <p:attrName>ppt_w</p:attrName>
                                        </p:attrNameLst>
                                      </p:cBhvr>
                                      <p:tavLst>
                                        <p:tav tm="0">
                                          <p:val>
                                            <p:strVal val="#ppt_w"/>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par>
                          <p:cTn id="71" fill="hold">
                            <p:stCondLst>
                              <p:cond delay="4250"/>
                            </p:stCondLst>
                            <p:childTnLst>
                              <p:par>
                                <p:cTn id="72" presetID="17" presetClass="entr" presetSubtype="1" fill="hold" grpId="0" nodeType="afterEffect">
                                  <p:stCondLst>
                                    <p:cond delay="0"/>
                                  </p:stCondLst>
                                  <p:iterate type="lt">
                                    <p:tmPct val="10000"/>
                                  </p:iterate>
                                  <p:childTnLst>
                                    <p:set>
                                      <p:cBhvr>
                                        <p:cTn id="73" dur="1" fill="hold">
                                          <p:stCondLst>
                                            <p:cond delay="0"/>
                                          </p:stCondLst>
                                        </p:cTn>
                                        <p:tgtEl>
                                          <p:spTgt spid="45"/>
                                        </p:tgtEl>
                                        <p:attrNameLst>
                                          <p:attrName>style.visibility</p:attrName>
                                        </p:attrNameLst>
                                      </p:cBhvr>
                                      <p:to>
                                        <p:strVal val="visible"/>
                                      </p:to>
                                    </p:set>
                                    <p:anim calcmode="lin" valueType="num">
                                      <p:cBhvr>
                                        <p:cTn id="74" dur="500" fill="hold"/>
                                        <p:tgtEl>
                                          <p:spTgt spid="45"/>
                                        </p:tgtEl>
                                        <p:attrNameLst>
                                          <p:attrName>ppt_x</p:attrName>
                                        </p:attrNameLst>
                                      </p:cBhvr>
                                      <p:tavLst>
                                        <p:tav tm="0">
                                          <p:val>
                                            <p:strVal val="#ppt_x"/>
                                          </p:val>
                                        </p:tav>
                                        <p:tav tm="100000">
                                          <p:val>
                                            <p:strVal val="#ppt_x"/>
                                          </p:val>
                                        </p:tav>
                                      </p:tavLst>
                                    </p:anim>
                                    <p:anim calcmode="lin" valueType="num">
                                      <p:cBhvr>
                                        <p:cTn id="75" dur="500" fill="hold"/>
                                        <p:tgtEl>
                                          <p:spTgt spid="45"/>
                                        </p:tgtEl>
                                        <p:attrNameLst>
                                          <p:attrName>ppt_y</p:attrName>
                                        </p:attrNameLst>
                                      </p:cBhvr>
                                      <p:tavLst>
                                        <p:tav tm="0">
                                          <p:val>
                                            <p:strVal val="#ppt_y-#ppt_h/2"/>
                                          </p:val>
                                        </p:tav>
                                        <p:tav tm="100000">
                                          <p:val>
                                            <p:strVal val="#ppt_y"/>
                                          </p:val>
                                        </p:tav>
                                      </p:tavLst>
                                    </p:anim>
                                    <p:anim calcmode="lin" valueType="num">
                                      <p:cBhvr>
                                        <p:cTn id="76" dur="500" fill="hold"/>
                                        <p:tgtEl>
                                          <p:spTgt spid="45"/>
                                        </p:tgtEl>
                                        <p:attrNameLst>
                                          <p:attrName>ppt_w</p:attrName>
                                        </p:attrNameLst>
                                      </p:cBhvr>
                                      <p:tavLst>
                                        <p:tav tm="0">
                                          <p:val>
                                            <p:strVal val="#ppt_w"/>
                                          </p:val>
                                        </p:tav>
                                        <p:tav tm="100000">
                                          <p:val>
                                            <p:strVal val="#ppt_w"/>
                                          </p:val>
                                        </p:tav>
                                      </p:tavLst>
                                    </p:anim>
                                    <p:anim calcmode="lin" valueType="num">
                                      <p:cBhvr>
                                        <p:cTn id="77" dur="500" fill="hold"/>
                                        <p:tgtEl>
                                          <p:spTgt spid="45"/>
                                        </p:tgtEl>
                                        <p:attrNameLst>
                                          <p:attrName>ppt_h</p:attrName>
                                        </p:attrNameLst>
                                      </p:cBhvr>
                                      <p:tavLst>
                                        <p:tav tm="0">
                                          <p:val>
                                            <p:fltVal val="0"/>
                                          </p:val>
                                        </p:tav>
                                        <p:tav tm="100000">
                                          <p:val>
                                            <p:strVal val="#ppt_h"/>
                                          </p:val>
                                        </p:tav>
                                      </p:tavLst>
                                    </p:anim>
                                  </p:childTnLst>
                                </p:cTn>
                              </p:par>
                              <p:par>
                                <p:cTn id="78" presetID="10"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par>
                          <p:cTn id="81" fill="hold">
                            <p:stCondLst>
                              <p:cond delay="5250"/>
                            </p:stCondLst>
                            <p:childTnLst>
                              <p:par>
                                <p:cTn id="82" presetID="17" presetClass="entr" presetSubtype="1" fill="hold" grpId="0" nodeType="afterEffect">
                                  <p:stCondLst>
                                    <p:cond delay="0"/>
                                  </p:stCondLst>
                                  <p:iterate type="lt">
                                    <p:tmPct val="10000"/>
                                  </p:iterate>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ppt_x</p:attrName>
                                        </p:attrNameLst>
                                      </p:cBhvr>
                                      <p:tavLst>
                                        <p:tav tm="0">
                                          <p:val>
                                            <p:strVal val="#ppt_x"/>
                                          </p:val>
                                        </p:tav>
                                        <p:tav tm="100000">
                                          <p:val>
                                            <p:strVal val="#ppt_x"/>
                                          </p:val>
                                        </p:tav>
                                      </p:tavLst>
                                    </p:anim>
                                    <p:anim calcmode="lin" valueType="num">
                                      <p:cBhvr>
                                        <p:cTn id="85" dur="500" fill="hold"/>
                                        <p:tgtEl>
                                          <p:spTgt spid="47"/>
                                        </p:tgtEl>
                                        <p:attrNameLst>
                                          <p:attrName>ppt_y</p:attrName>
                                        </p:attrNameLst>
                                      </p:cBhvr>
                                      <p:tavLst>
                                        <p:tav tm="0">
                                          <p:val>
                                            <p:strVal val="#ppt_y-#ppt_h/2"/>
                                          </p:val>
                                        </p:tav>
                                        <p:tav tm="100000">
                                          <p:val>
                                            <p:strVal val="#ppt_y"/>
                                          </p:val>
                                        </p:tav>
                                      </p:tavLst>
                                    </p:anim>
                                    <p:anim calcmode="lin" valueType="num">
                                      <p:cBhvr>
                                        <p:cTn id="86" dur="500" fill="hold"/>
                                        <p:tgtEl>
                                          <p:spTgt spid="47"/>
                                        </p:tgtEl>
                                        <p:attrNameLst>
                                          <p:attrName>ppt_w</p:attrName>
                                        </p:attrNameLst>
                                      </p:cBhvr>
                                      <p:tavLst>
                                        <p:tav tm="0">
                                          <p:val>
                                            <p:strVal val="#ppt_w"/>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childTnLst>
                          </p:cTn>
                        </p:par>
                        <p:par>
                          <p:cTn id="91" fill="hold">
                            <p:stCondLst>
                              <p:cond delay="6250"/>
                            </p:stCondLst>
                            <p:childTnLst>
                              <p:par>
                                <p:cTn id="92" presetID="17" presetClass="entr" presetSubtype="1" fill="hold" grpId="0" nodeType="afterEffect">
                                  <p:stCondLst>
                                    <p:cond delay="0"/>
                                  </p:stCondLst>
                                  <p:iterate type="lt">
                                    <p:tmPct val="10000"/>
                                  </p:iterate>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ppt_x</p:attrName>
                                        </p:attrNameLst>
                                      </p:cBhvr>
                                      <p:tavLst>
                                        <p:tav tm="0">
                                          <p:val>
                                            <p:strVal val="#ppt_x"/>
                                          </p:val>
                                        </p:tav>
                                        <p:tav tm="100000">
                                          <p:val>
                                            <p:strVal val="#ppt_x"/>
                                          </p:val>
                                        </p:tav>
                                      </p:tavLst>
                                    </p:anim>
                                    <p:anim calcmode="lin" valueType="num">
                                      <p:cBhvr>
                                        <p:cTn id="95" dur="500" fill="hold"/>
                                        <p:tgtEl>
                                          <p:spTgt spid="49"/>
                                        </p:tgtEl>
                                        <p:attrNameLst>
                                          <p:attrName>ppt_y</p:attrName>
                                        </p:attrNameLst>
                                      </p:cBhvr>
                                      <p:tavLst>
                                        <p:tav tm="0">
                                          <p:val>
                                            <p:strVal val="#ppt_y-#ppt_h/2"/>
                                          </p:val>
                                        </p:tav>
                                        <p:tav tm="100000">
                                          <p:val>
                                            <p:strVal val="#ppt_y"/>
                                          </p:val>
                                        </p:tav>
                                      </p:tavLst>
                                    </p:anim>
                                    <p:anim calcmode="lin" valueType="num">
                                      <p:cBhvr>
                                        <p:cTn id="96" dur="500" fill="hold"/>
                                        <p:tgtEl>
                                          <p:spTgt spid="49"/>
                                        </p:tgtEl>
                                        <p:attrNameLst>
                                          <p:attrName>ppt_w</p:attrName>
                                        </p:attrNameLst>
                                      </p:cBhvr>
                                      <p:tavLst>
                                        <p:tav tm="0">
                                          <p:val>
                                            <p:strVal val="#ppt_w"/>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childTnLst>
                                </p:cTn>
                              </p:par>
                              <p:par>
                                <p:cTn id="98" presetID="10" presetClass="entr" presetSubtype="0"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par>
                          <p:cTn id="101" fill="hold">
                            <p:stCondLst>
                              <p:cond delay="7250"/>
                            </p:stCondLst>
                            <p:childTnLst>
                              <p:par>
                                <p:cTn id="102" presetID="17" presetClass="entr" presetSubtype="1" fill="hold" grpId="0" nodeType="afterEffect">
                                  <p:stCondLst>
                                    <p:cond delay="0"/>
                                  </p:stCondLst>
                                  <p:iterate type="lt">
                                    <p:tmPct val="10000"/>
                                  </p:iterate>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ppt_x</p:attrName>
                                        </p:attrNameLst>
                                      </p:cBhvr>
                                      <p:tavLst>
                                        <p:tav tm="0">
                                          <p:val>
                                            <p:strVal val="#ppt_x"/>
                                          </p:val>
                                        </p:tav>
                                        <p:tav tm="100000">
                                          <p:val>
                                            <p:strVal val="#ppt_x"/>
                                          </p:val>
                                        </p:tav>
                                      </p:tavLst>
                                    </p:anim>
                                    <p:anim calcmode="lin" valueType="num">
                                      <p:cBhvr>
                                        <p:cTn id="105" dur="500" fill="hold"/>
                                        <p:tgtEl>
                                          <p:spTgt spid="51"/>
                                        </p:tgtEl>
                                        <p:attrNameLst>
                                          <p:attrName>ppt_y</p:attrName>
                                        </p:attrNameLst>
                                      </p:cBhvr>
                                      <p:tavLst>
                                        <p:tav tm="0">
                                          <p:val>
                                            <p:strVal val="#ppt_y-#ppt_h/2"/>
                                          </p:val>
                                        </p:tav>
                                        <p:tav tm="100000">
                                          <p:val>
                                            <p:strVal val="#ppt_y"/>
                                          </p:val>
                                        </p:tav>
                                      </p:tavLst>
                                    </p:anim>
                                    <p:anim calcmode="lin" valueType="num">
                                      <p:cBhvr>
                                        <p:cTn id="106" dur="500" fill="hold"/>
                                        <p:tgtEl>
                                          <p:spTgt spid="51"/>
                                        </p:tgtEl>
                                        <p:attrNameLst>
                                          <p:attrName>ppt_w</p:attrName>
                                        </p:attrNameLst>
                                      </p:cBhvr>
                                      <p:tavLst>
                                        <p:tav tm="0">
                                          <p:val>
                                            <p:strVal val="#ppt_w"/>
                                          </p:val>
                                        </p:tav>
                                        <p:tav tm="100000">
                                          <p:val>
                                            <p:strVal val="#ppt_w"/>
                                          </p:val>
                                        </p:tav>
                                      </p:tavLst>
                                    </p:anim>
                                    <p:anim calcmode="lin" valueType="num">
                                      <p:cBhvr>
                                        <p:cTn id="107" dur="500" fill="hold"/>
                                        <p:tgtEl>
                                          <p:spTgt spid="51"/>
                                        </p:tgtEl>
                                        <p:attrNameLst>
                                          <p:attrName>ppt_h</p:attrName>
                                        </p:attrNameLst>
                                      </p:cBhvr>
                                      <p:tavLst>
                                        <p:tav tm="0">
                                          <p:val>
                                            <p:fltVal val="0"/>
                                          </p:val>
                                        </p:tav>
                                        <p:tav tm="100000">
                                          <p:val>
                                            <p:strVal val="#ppt_h"/>
                                          </p:val>
                                        </p:tav>
                                      </p:tavLst>
                                    </p:anim>
                                  </p:childTnLst>
                                </p:cTn>
                              </p:par>
                              <p:par>
                                <p:cTn id="108" presetID="10" presetClass="entr" presetSubtype="0"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971971" y="1032257"/>
            <a:ext cx="4056413" cy="1075392"/>
            <a:chOff x="3347864" y="1152445"/>
            <a:chExt cx="4752528" cy="1080119"/>
          </a:xfrm>
        </p:grpSpPr>
        <p:sp>
          <p:nvSpPr>
            <p:cNvPr id="11" name="矩形 10"/>
            <p:cNvSpPr/>
            <p:nvPr/>
          </p:nvSpPr>
          <p:spPr>
            <a:xfrm>
              <a:off x="3347864" y="1152445"/>
              <a:ext cx="4752528" cy="267178"/>
            </a:xfrm>
            <a:prstGeom prst="rect">
              <a:avLst/>
            </a:prstGeom>
            <a:solidFill>
              <a:srgbClr val="2916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Segoe UI" panose="020B0502040204020203" pitchFamily="34" charset="0"/>
                </a:rPr>
                <a:t>项目一展示</a:t>
              </a:r>
              <a:endParaRPr kumimoji="0" lang="en-US" altLang="zh-CN" sz="16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12" name="矩形 11"/>
            <p:cNvSpPr/>
            <p:nvPr/>
          </p:nvSpPr>
          <p:spPr>
            <a:xfrm>
              <a:off x="3347864" y="1419622"/>
              <a:ext cx="4752528" cy="812942"/>
            </a:xfrm>
            <a:prstGeom prst="rect">
              <a:avLst/>
            </a:prstGeom>
            <a:noFill/>
            <a:ln w="25400" cap="flat" cmpd="sng" algn="ctr">
              <a:solidFill>
                <a:srgbClr val="291618"/>
              </a:solidFill>
              <a:prstDash val="solid"/>
            </a:ln>
            <a:effectLst/>
          </p:spPr>
          <p:txBody>
            <a:bodyPr rtlCol="0" anchor="ctr"/>
            <a:lstStyle/>
            <a:p>
              <a:pPr marL="0" marR="0" lvl="0" indent="0" defTabSz="582930" eaLnBrk="1" fontAlgn="base" latinLnBrk="0" hangingPunct="1">
                <a:lnSpc>
                  <a:spcPct val="130000"/>
                </a:lnSpc>
                <a:spcBef>
                  <a:spcPts val="575"/>
                </a:spcBef>
                <a:spcAft>
                  <a:spcPct val="0"/>
                </a:spcAft>
                <a:buClrTx/>
                <a:buSzTx/>
                <a:buFontTx/>
                <a:buNone/>
                <a:defRPr/>
              </a:pPr>
              <a:r>
                <a:rPr kumimoji="0" lang="zh-CN" altLang="en-US" sz="1200" b="0" i="0" u="none" strike="noStrike" kern="0" cap="none" spc="0" normalizeH="0" baseline="0" noProof="0" dirty="0" smtClean="0">
                  <a:ln>
                    <a:noFill/>
                  </a:ln>
                  <a:solidFill>
                    <a:srgbClr val="291618"/>
                  </a:solidFill>
                  <a:effectLst/>
                  <a:uLnTx/>
                  <a:uFillTx/>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kumimoji="0" lang="zh-CN" altLang="en-US" sz="1200" b="0" i="0" u="none" strike="noStrike" kern="0" cap="none" spc="0" normalizeH="0" baseline="0" noProof="0" dirty="0" smtClean="0">
                <a:ln>
                  <a:noFill/>
                </a:ln>
                <a:solidFill>
                  <a:srgbClr val="291618"/>
                </a:solidFill>
                <a:effectLst/>
                <a:uLnTx/>
                <a:uFillTx/>
                <a:latin typeface="Arial" panose="020B0604020202020204"/>
                <a:ea typeface="微软雅黑" panose="020B0503020204020204" pitchFamily="34" charset="-122"/>
              </a:endParaRPr>
            </a:p>
          </p:txBody>
        </p:sp>
      </p:grpSp>
      <p:grpSp>
        <p:nvGrpSpPr>
          <p:cNvPr id="13" name="组合 12"/>
          <p:cNvGrpSpPr/>
          <p:nvPr/>
        </p:nvGrpSpPr>
        <p:grpSpPr>
          <a:xfrm>
            <a:off x="3971971" y="2283232"/>
            <a:ext cx="4056413" cy="1075394"/>
            <a:chOff x="3347864" y="1152444"/>
            <a:chExt cx="4752528" cy="1080120"/>
          </a:xfrm>
        </p:grpSpPr>
        <p:sp>
          <p:nvSpPr>
            <p:cNvPr id="14" name="矩形 13"/>
            <p:cNvSpPr/>
            <p:nvPr/>
          </p:nvSpPr>
          <p:spPr>
            <a:xfrm>
              <a:off x="3347864" y="1152444"/>
              <a:ext cx="4752528" cy="267178"/>
            </a:xfrm>
            <a:prstGeom prst="rect">
              <a:avLst/>
            </a:prstGeom>
            <a:solidFill>
              <a:srgbClr val="2916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Segoe UI" panose="020B0502040204020203" pitchFamily="34" charset="0"/>
                </a:rPr>
                <a:t>项目二展示</a:t>
              </a:r>
              <a:endParaRPr kumimoji="0" lang="en-US" altLang="zh-CN" sz="16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15" name="矩形 14"/>
            <p:cNvSpPr/>
            <p:nvPr/>
          </p:nvSpPr>
          <p:spPr>
            <a:xfrm>
              <a:off x="3347864" y="1419622"/>
              <a:ext cx="4752528" cy="812942"/>
            </a:xfrm>
            <a:prstGeom prst="rect">
              <a:avLst/>
            </a:prstGeom>
            <a:noFill/>
            <a:ln w="25400" cap="flat" cmpd="sng" algn="ctr">
              <a:solidFill>
                <a:srgbClr val="291618"/>
              </a:solidFill>
              <a:prstDash val="solid"/>
            </a:ln>
            <a:effectLst/>
          </p:spPr>
          <p:txBody>
            <a:bodyPr rtlCol="0" anchor="ctr"/>
            <a:lstStyle/>
            <a:p>
              <a:pPr marL="0" marR="0" lvl="0" indent="0" defTabSz="582930" eaLnBrk="1" fontAlgn="base" latinLnBrk="0" hangingPunct="1">
                <a:lnSpc>
                  <a:spcPct val="130000"/>
                </a:lnSpc>
                <a:spcBef>
                  <a:spcPts val="575"/>
                </a:spcBef>
                <a:spcAft>
                  <a:spcPct val="0"/>
                </a:spcAft>
                <a:buClrTx/>
                <a:buSzTx/>
                <a:buFontTx/>
                <a:buNone/>
                <a:defRPr/>
              </a:pPr>
              <a:r>
                <a:rPr kumimoji="0" lang="zh-CN" altLang="en-US" sz="1200" b="0" i="0" u="none" strike="noStrike" kern="0" cap="none" spc="0" normalizeH="0" baseline="0" noProof="0" dirty="0" smtClean="0">
                  <a:ln>
                    <a:noFill/>
                  </a:ln>
                  <a:solidFill>
                    <a:srgbClr val="291618"/>
                  </a:solidFill>
                  <a:effectLst/>
                  <a:uLnTx/>
                  <a:uFillTx/>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kumimoji="0" lang="zh-CN" altLang="en-US" sz="1200" b="0" i="0" u="none" strike="noStrike" kern="0" cap="none" spc="0" normalizeH="0" baseline="0" noProof="0" dirty="0" smtClean="0">
                <a:ln>
                  <a:noFill/>
                </a:ln>
                <a:solidFill>
                  <a:srgbClr val="291618"/>
                </a:solidFill>
                <a:effectLst/>
                <a:uLnTx/>
                <a:uFillTx/>
                <a:latin typeface="Arial" panose="020B0604020202020204"/>
                <a:ea typeface="微软雅黑" panose="020B0503020204020204" pitchFamily="34" charset="-122"/>
              </a:endParaRPr>
            </a:p>
          </p:txBody>
        </p:sp>
      </p:grpSp>
      <p:grpSp>
        <p:nvGrpSpPr>
          <p:cNvPr id="16" name="组合 15"/>
          <p:cNvGrpSpPr/>
          <p:nvPr/>
        </p:nvGrpSpPr>
        <p:grpSpPr>
          <a:xfrm>
            <a:off x="3971971" y="3579376"/>
            <a:ext cx="4056413" cy="1075394"/>
            <a:chOff x="3347864" y="1152444"/>
            <a:chExt cx="4752528" cy="1080120"/>
          </a:xfrm>
        </p:grpSpPr>
        <p:sp>
          <p:nvSpPr>
            <p:cNvPr id="17" name="矩形 16"/>
            <p:cNvSpPr/>
            <p:nvPr/>
          </p:nvSpPr>
          <p:spPr>
            <a:xfrm>
              <a:off x="3347864" y="1152444"/>
              <a:ext cx="4752528" cy="267178"/>
            </a:xfrm>
            <a:prstGeom prst="rect">
              <a:avLst/>
            </a:prstGeom>
            <a:solidFill>
              <a:srgbClr val="2916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Segoe UI" panose="020B0502040204020203" pitchFamily="34" charset="0"/>
                </a:rPr>
                <a:t>项目三展示</a:t>
              </a:r>
              <a:endParaRPr kumimoji="0" lang="en-US" altLang="zh-CN" sz="16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18" name="矩形 17"/>
            <p:cNvSpPr/>
            <p:nvPr/>
          </p:nvSpPr>
          <p:spPr>
            <a:xfrm>
              <a:off x="3347864" y="1419622"/>
              <a:ext cx="4752528" cy="812942"/>
            </a:xfrm>
            <a:prstGeom prst="rect">
              <a:avLst/>
            </a:prstGeom>
            <a:noFill/>
            <a:ln w="25400" cap="flat" cmpd="sng" algn="ctr">
              <a:solidFill>
                <a:srgbClr val="291618"/>
              </a:solidFill>
              <a:prstDash val="solid"/>
            </a:ln>
            <a:effectLst/>
          </p:spPr>
          <p:txBody>
            <a:bodyPr rtlCol="0" anchor="ctr"/>
            <a:lstStyle/>
            <a:p>
              <a:pPr marL="0" marR="0" lvl="0" indent="0" defTabSz="582930" eaLnBrk="1" fontAlgn="base" latinLnBrk="0" hangingPunct="1">
                <a:lnSpc>
                  <a:spcPct val="130000"/>
                </a:lnSpc>
                <a:spcBef>
                  <a:spcPts val="575"/>
                </a:spcBef>
                <a:spcAft>
                  <a:spcPct val="0"/>
                </a:spcAft>
                <a:buClrTx/>
                <a:buSzTx/>
                <a:buFontTx/>
                <a:buNone/>
                <a:defRPr/>
              </a:pPr>
              <a:r>
                <a:rPr kumimoji="0" lang="zh-CN" altLang="en-US" sz="1200" b="0" i="0" u="none" strike="noStrike" kern="0" cap="none" spc="0" normalizeH="0" baseline="0" noProof="0" dirty="0" smtClean="0">
                  <a:ln>
                    <a:noFill/>
                  </a:ln>
                  <a:solidFill>
                    <a:srgbClr val="291618"/>
                  </a:solidFill>
                  <a:effectLst/>
                  <a:uLnTx/>
                  <a:uFillTx/>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kumimoji="0" lang="zh-CN" altLang="en-US" sz="1200" b="0" i="0" u="none" strike="noStrike" kern="0" cap="none" spc="0" normalizeH="0" baseline="0" noProof="0" dirty="0" smtClean="0">
                <a:ln>
                  <a:noFill/>
                </a:ln>
                <a:solidFill>
                  <a:srgbClr val="291618"/>
                </a:solidFill>
                <a:effectLst/>
                <a:uLnTx/>
                <a:uFillTx/>
                <a:latin typeface="Arial" panose="020B0604020202020204"/>
                <a:ea typeface="微软雅黑" panose="020B0503020204020204" pitchFamily="34" charset="-122"/>
              </a:endParaRPr>
            </a:p>
          </p:txBody>
        </p:sp>
      </p:grpSp>
      <p:sp>
        <p:nvSpPr>
          <p:cNvPr id="19" name="圆角矩形 18"/>
          <p:cNvSpPr/>
          <p:nvPr/>
        </p:nvSpPr>
        <p:spPr>
          <a:xfrm>
            <a:off x="1213592" y="1032751"/>
            <a:ext cx="2511122" cy="1080110"/>
          </a:xfrm>
          <a:prstGeom prst="roundRect">
            <a:avLst/>
          </a:prstGeom>
          <a:blipFill>
            <a:blip r:embed="rId3" cstate="screen"/>
            <a:stretch>
              <a:fillRect/>
            </a:stretch>
          </a:blipFill>
          <a:ln w="25400" cap="flat" cmpd="sng" algn="ctr">
            <a:solidFill>
              <a:srgbClr val="291618"/>
            </a:solid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smtClean="0">
              <a:ln>
                <a:noFill/>
              </a:ln>
              <a:solidFill>
                <a:prstClr val="white"/>
              </a:solidFill>
              <a:effectLst/>
              <a:uLnTx/>
              <a:uFillTx/>
              <a:latin typeface="Arial" panose="020B0604020202020204"/>
              <a:ea typeface="微软雅黑" panose="020B0503020204020204" pitchFamily="34" charset="-122"/>
            </a:endParaRPr>
          </a:p>
        </p:txBody>
      </p:sp>
      <p:sp>
        <p:nvSpPr>
          <p:cNvPr id="20" name="圆角矩形 19"/>
          <p:cNvSpPr/>
          <p:nvPr/>
        </p:nvSpPr>
        <p:spPr>
          <a:xfrm>
            <a:off x="1213592" y="2283730"/>
            <a:ext cx="2511122" cy="1080110"/>
          </a:xfrm>
          <a:prstGeom prst="roundRect">
            <a:avLst/>
          </a:prstGeom>
          <a:blipFill>
            <a:blip r:embed="rId4" cstate="screen"/>
            <a:stretch>
              <a:fillRect/>
            </a:stretch>
          </a:blipFill>
          <a:ln w="25400" cap="flat" cmpd="sng" algn="ctr">
            <a:solidFill>
              <a:srgbClr val="291618"/>
            </a:solid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smtClean="0">
              <a:ln>
                <a:noFill/>
              </a:ln>
              <a:solidFill>
                <a:prstClr val="white"/>
              </a:solidFill>
              <a:effectLst/>
              <a:uLnTx/>
              <a:uFillTx/>
              <a:latin typeface="Arial" panose="020B0604020202020204"/>
              <a:ea typeface="微软雅黑" panose="020B0503020204020204" pitchFamily="34" charset="-122"/>
            </a:endParaRPr>
          </a:p>
        </p:txBody>
      </p:sp>
      <p:sp>
        <p:nvSpPr>
          <p:cNvPr id="21" name="圆角矩形 20"/>
          <p:cNvSpPr/>
          <p:nvPr/>
        </p:nvSpPr>
        <p:spPr>
          <a:xfrm>
            <a:off x="1213593" y="3579872"/>
            <a:ext cx="2511122" cy="1080110"/>
          </a:xfrm>
          <a:prstGeom prst="roundRect">
            <a:avLst/>
          </a:prstGeom>
          <a:blipFill>
            <a:blip r:embed="rId5" cstate="screen"/>
            <a:stretch>
              <a:fillRect/>
            </a:stretch>
          </a:blipFill>
          <a:ln w="25400" cap="flat" cmpd="sng" algn="ctr">
            <a:solidFill>
              <a:srgbClr val="291618"/>
            </a:solidFill>
            <a:prstDash val="solid"/>
          </a:ln>
          <a:effectLst/>
        </p:spPr>
        <p:txBody>
          <a:bodyPr lIns="77770" tIns="38885" rIns="77770" bIns="38885"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smtClean="0">
              <a:ln>
                <a:noFill/>
              </a:ln>
              <a:solidFill>
                <a:prstClr val="white"/>
              </a:solidFill>
              <a:effectLst/>
              <a:uLnTx/>
              <a:uFillTx/>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4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0-#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1399"/>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1" fill="hold" nodeType="withEffect">
                                  <p:stCondLst>
                                    <p:cond delay="20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nodeType="withEffect">
                                  <p:stCondLst>
                                    <p:cond delay="40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ine 6"/>
          <p:cNvSpPr>
            <a:spLocks noChangeShapeType="1"/>
          </p:cNvSpPr>
          <p:nvPr/>
        </p:nvSpPr>
        <p:spPr bwMode="auto">
          <a:xfrm flipV="1">
            <a:off x="1420400" y="1028939"/>
            <a:ext cx="0" cy="1182771"/>
          </a:xfrm>
          <a:prstGeom prst="line">
            <a:avLst/>
          </a:prstGeom>
          <a:noFill/>
          <a:ln w="12700" cmpd="sng">
            <a:solidFill>
              <a:srgbClr val="291618"/>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1" name="Line 7"/>
          <p:cNvSpPr>
            <a:spLocks noChangeShapeType="1"/>
          </p:cNvSpPr>
          <p:nvPr/>
        </p:nvSpPr>
        <p:spPr bwMode="auto">
          <a:xfrm flipH="1" flipV="1">
            <a:off x="4469311" y="1028939"/>
            <a:ext cx="10931" cy="1182771"/>
          </a:xfrm>
          <a:prstGeom prst="line">
            <a:avLst/>
          </a:prstGeom>
          <a:noFill/>
          <a:ln w="12700" cmpd="sng">
            <a:solidFill>
              <a:srgbClr val="291618"/>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2" name="Line 8"/>
          <p:cNvSpPr>
            <a:spLocks noChangeShapeType="1"/>
          </p:cNvSpPr>
          <p:nvPr/>
        </p:nvSpPr>
        <p:spPr bwMode="auto">
          <a:xfrm flipV="1">
            <a:off x="3598819" y="3180876"/>
            <a:ext cx="0" cy="1119066"/>
          </a:xfrm>
          <a:prstGeom prst="line">
            <a:avLst/>
          </a:prstGeom>
          <a:noFill/>
          <a:ln w="12700" cmpd="sng">
            <a:solidFill>
              <a:srgbClr val="291618"/>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3" name="Line 9"/>
          <p:cNvSpPr>
            <a:spLocks noChangeShapeType="1"/>
          </p:cNvSpPr>
          <p:nvPr/>
        </p:nvSpPr>
        <p:spPr bwMode="auto">
          <a:xfrm flipV="1">
            <a:off x="5527569" y="3180875"/>
            <a:ext cx="0" cy="1119067"/>
          </a:xfrm>
          <a:prstGeom prst="line">
            <a:avLst/>
          </a:prstGeom>
          <a:noFill/>
          <a:ln w="12700" cmpd="sng">
            <a:solidFill>
              <a:srgbClr val="291618"/>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187194" y="2291893"/>
            <a:ext cx="6985206" cy="798390"/>
            <a:chOff x="1187194" y="2291893"/>
            <a:chExt cx="6985206" cy="798390"/>
          </a:xfrm>
        </p:grpSpPr>
        <p:grpSp>
          <p:nvGrpSpPr>
            <p:cNvPr id="15" name="Group 14"/>
            <p:cNvGrpSpPr/>
            <p:nvPr/>
          </p:nvGrpSpPr>
          <p:grpSpPr bwMode="auto">
            <a:xfrm>
              <a:off x="1187194" y="2291893"/>
              <a:ext cx="6985206" cy="798390"/>
              <a:chOff x="0" y="0"/>
              <a:chExt cx="4502" cy="749"/>
            </a:xfrm>
          </p:grpSpPr>
          <p:sp>
            <p:nvSpPr>
              <p:cNvPr id="21" name="AutoShape 15"/>
              <p:cNvSpPr>
                <a:spLocks noChangeArrowheads="1"/>
              </p:cNvSpPr>
              <p:nvPr/>
            </p:nvSpPr>
            <p:spPr bwMode="auto">
              <a:xfrm>
                <a:off x="0" y="0"/>
                <a:ext cx="1009" cy="749"/>
              </a:xfrm>
              <a:prstGeom prst="homePlate">
                <a:avLst>
                  <a:gd name="adj" fmla="val 33678"/>
                </a:avLst>
              </a:prstGeom>
              <a:solidFill>
                <a:srgbClr val="29161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AutoShape 16"/>
              <p:cNvSpPr>
                <a:spLocks noChangeArrowheads="1"/>
              </p:cNvSpPr>
              <p:nvPr/>
            </p:nvSpPr>
            <p:spPr bwMode="auto">
              <a:xfrm>
                <a:off x="897" y="0"/>
                <a:ext cx="1009" cy="749"/>
              </a:xfrm>
              <a:prstGeom prst="chevron">
                <a:avLst>
                  <a:gd name="adj" fmla="val 33678"/>
                </a:avLst>
              </a:prstGeom>
              <a:solidFill>
                <a:srgbClr val="29161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AutoShape 17"/>
              <p:cNvSpPr>
                <a:spLocks noChangeArrowheads="1"/>
              </p:cNvSpPr>
              <p:nvPr/>
            </p:nvSpPr>
            <p:spPr bwMode="auto">
              <a:xfrm>
                <a:off x="1770" y="0"/>
                <a:ext cx="1009" cy="749"/>
              </a:xfrm>
              <a:prstGeom prst="chevron">
                <a:avLst>
                  <a:gd name="adj" fmla="val 33678"/>
                </a:avLst>
              </a:prstGeom>
              <a:solidFill>
                <a:srgbClr val="29161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AutoShape 18"/>
              <p:cNvSpPr>
                <a:spLocks noChangeArrowheads="1"/>
              </p:cNvSpPr>
              <p:nvPr/>
            </p:nvSpPr>
            <p:spPr bwMode="auto">
              <a:xfrm>
                <a:off x="2631" y="0"/>
                <a:ext cx="1009" cy="749"/>
              </a:xfrm>
              <a:prstGeom prst="chevron">
                <a:avLst>
                  <a:gd name="adj" fmla="val 33678"/>
                </a:avLst>
              </a:prstGeom>
              <a:solidFill>
                <a:srgbClr val="29161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AutoShape 19"/>
              <p:cNvSpPr>
                <a:spLocks noChangeArrowheads="1"/>
              </p:cNvSpPr>
              <p:nvPr/>
            </p:nvSpPr>
            <p:spPr bwMode="auto">
              <a:xfrm>
                <a:off x="3493" y="0"/>
                <a:ext cx="1009" cy="749"/>
              </a:xfrm>
              <a:prstGeom prst="chevron">
                <a:avLst>
                  <a:gd name="adj" fmla="val 33678"/>
                </a:avLst>
              </a:prstGeom>
              <a:solidFill>
                <a:srgbClr val="29161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6" name="WordArt 20"/>
            <p:cNvSpPr>
              <a:spLocks noChangeArrowheads="1" noChangeShapeType="1"/>
            </p:cNvSpPr>
            <p:nvPr/>
          </p:nvSpPr>
          <p:spPr bwMode="auto">
            <a:xfrm>
              <a:off x="1537008" y="2595718"/>
              <a:ext cx="633772" cy="1920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w="9525" cmpd="sng">
                    <a:noFill/>
                    <a:round/>
                  </a:ln>
                  <a:solidFill>
                    <a:srgbClr val="FFFFFF"/>
                  </a:solidFill>
                  <a:effectLst/>
                  <a:uLnTx/>
                  <a:uFillTx/>
                  <a:latin typeface="微软雅黑" panose="020B0503020204020204" pitchFamily="34" charset="-122"/>
                  <a:ea typeface="微软雅黑" panose="020B0503020204020204" pitchFamily="34" charset="-122"/>
                </a:rPr>
                <a:t>标题文字</a:t>
              </a:r>
              <a:endParaRPr kumimoji="0" lang="zh-CN" altLang="en-US" sz="2400" b="0" i="0" u="none" strike="noStrike" kern="0" cap="none" spc="0" normalizeH="0" baseline="0" noProof="0" dirty="0">
                <a:ln w="9525" cmpd="sng">
                  <a:noFill/>
                  <a:round/>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WordArt 21"/>
            <p:cNvSpPr>
              <a:spLocks noChangeArrowheads="1" noChangeShapeType="1"/>
            </p:cNvSpPr>
            <p:nvPr/>
          </p:nvSpPr>
          <p:spPr bwMode="auto">
            <a:xfrm>
              <a:off x="3142010" y="2610958"/>
              <a:ext cx="633772" cy="19205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p>
          </p:txBody>
        </p:sp>
        <p:sp>
          <p:nvSpPr>
            <p:cNvPr id="18" name="WordArt 22"/>
            <p:cNvSpPr>
              <a:spLocks noChangeArrowheads="1" noChangeShapeType="1"/>
            </p:cNvSpPr>
            <p:nvPr/>
          </p:nvSpPr>
          <p:spPr bwMode="auto">
            <a:xfrm>
              <a:off x="4509696" y="2571750"/>
              <a:ext cx="633772" cy="1920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w="9525" cmpd="sng">
                    <a:noFill/>
                    <a:round/>
                  </a:ln>
                  <a:solidFill>
                    <a:srgbClr val="FFFFFF"/>
                  </a:solidFill>
                  <a:effectLst/>
                  <a:uLnTx/>
                  <a:uFillTx/>
                  <a:latin typeface="微软雅黑" panose="020B0503020204020204" pitchFamily="34" charset="-122"/>
                  <a:ea typeface="微软雅黑" panose="020B0503020204020204" pitchFamily="34" charset="-122"/>
                </a:rPr>
                <a:t>标题</a:t>
              </a:r>
              <a:r>
                <a:rPr kumimoji="0" lang="zh-CN" altLang="en-US" sz="2400" b="0" i="0" u="none" strike="noStrike" kern="0" cap="none" spc="0" normalizeH="0" baseline="0" noProof="0" dirty="0">
                  <a:ln w="9525" cmpd="sng">
                    <a:noFill/>
                    <a:round/>
                  </a:ln>
                  <a:solidFill>
                    <a:srgbClr val="FFFFFF"/>
                  </a:solidFill>
                  <a:effectLst/>
                  <a:uLnTx/>
                  <a:uFillTx/>
                  <a:latin typeface="微软雅黑" panose="020B0503020204020204" pitchFamily="34" charset="-122"/>
                  <a:ea typeface="微软雅黑" panose="020B0503020204020204" pitchFamily="34" charset="-122"/>
                </a:rPr>
                <a:t>文字</a:t>
              </a:r>
            </a:p>
          </p:txBody>
        </p:sp>
        <p:sp>
          <p:nvSpPr>
            <p:cNvPr id="19" name="WordArt 23"/>
            <p:cNvSpPr>
              <a:spLocks noChangeArrowheads="1" noChangeShapeType="1"/>
            </p:cNvSpPr>
            <p:nvPr/>
          </p:nvSpPr>
          <p:spPr bwMode="auto">
            <a:xfrm>
              <a:off x="5826627" y="2560596"/>
              <a:ext cx="633772" cy="21536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p>
          </p:txBody>
        </p:sp>
        <p:sp>
          <p:nvSpPr>
            <p:cNvPr id="20" name="WordArt 23"/>
            <p:cNvSpPr>
              <a:spLocks noChangeArrowheads="1" noChangeShapeType="1"/>
            </p:cNvSpPr>
            <p:nvPr/>
          </p:nvSpPr>
          <p:spPr bwMode="auto">
            <a:xfrm>
              <a:off x="7072743" y="2571750"/>
              <a:ext cx="633772" cy="21536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p>
          </p:txBody>
        </p:sp>
      </p:grpSp>
      <p:grpSp>
        <p:nvGrpSpPr>
          <p:cNvPr id="26" name="组合 25"/>
          <p:cNvGrpSpPr/>
          <p:nvPr/>
        </p:nvGrpSpPr>
        <p:grpSpPr>
          <a:xfrm>
            <a:off x="1331640" y="1077158"/>
            <a:ext cx="2800350" cy="765221"/>
            <a:chOff x="611560" y="1846599"/>
            <a:chExt cx="2800350" cy="765221"/>
          </a:xfrm>
        </p:grpSpPr>
        <p:sp>
          <p:nvSpPr>
            <p:cNvPr id="27" name="TextBox 33"/>
            <p:cNvSpPr txBox="1"/>
            <p:nvPr/>
          </p:nvSpPr>
          <p:spPr>
            <a:xfrm>
              <a:off x="611560" y="1846599"/>
              <a:ext cx="2800350" cy="338554"/>
            </a:xfrm>
            <a:prstGeom prst="rect">
              <a:avLst/>
            </a:prstGeom>
            <a:noFill/>
          </p:spPr>
          <p:txBody>
            <a:bodyPr wrap="square" rtlCol="0">
              <a:spAutoFit/>
            </a:bodyPr>
            <a:lstStyle/>
            <a:p>
              <a:pPr algn="ctr" defTabSz="914400"/>
              <a:r>
                <a:rPr lang="zh-CN" altLang="en-US" sz="1600" dirty="0" smtClean="0">
                  <a:solidFill>
                    <a:srgbClr val="291618"/>
                  </a:solidFill>
                  <a:latin typeface="微软雅黑" panose="020B0503020204020204" pitchFamily="34" charset="-122"/>
                  <a:ea typeface="微软雅黑" panose="020B0503020204020204" pitchFamily="34" charset="-122"/>
                </a:rPr>
                <a:t>标题文字</a:t>
              </a:r>
              <a:endParaRPr lang="zh-CN" altLang="en-US" sz="1600" dirty="0">
                <a:solidFill>
                  <a:srgbClr val="291618"/>
                </a:solidFill>
                <a:latin typeface="微软雅黑" panose="020B0503020204020204" pitchFamily="34" charset="-122"/>
                <a:ea typeface="微软雅黑" panose="020B0503020204020204" pitchFamily="34" charset="-122"/>
              </a:endParaRPr>
            </a:p>
          </p:txBody>
        </p:sp>
        <p:sp>
          <p:nvSpPr>
            <p:cNvPr id="28" name="TextBox 34"/>
            <p:cNvSpPr txBox="1"/>
            <p:nvPr/>
          </p:nvSpPr>
          <p:spPr>
            <a:xfrm>
              <a:off x="830317" y="2211710"/>
              <a:ext cx="2445539" cy="400110"/>
            </a:xfrm>
            <a:prstGeom prst="rect">
              <a:avLst/>
            </a:prstGeom>
            <a:noFill/>
          </p:spPr>
          <p:txBody>
            <a:bodyPr wrap="square" rtlCol="0">
              <a:spAutoFit/>
            </a:bodyPr>
            <a:lstStyle/>
            <a:p>
              <a:pPr defTabSz="914400"/>
              <a:r>
                <a:rPr lang="zh-CN" altLang="en-US" sz="1000" spc="-10" dirty="0" smtClean="0">
                  <a:solidFill>
                    <a:srgbClr val="291618"/>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grpSp>
        <p:nvGrpSpPr>
          <p:cNvPr id="29" name="组合 28"/>
          <p:cNvGrpSpPr/>
          <p:nvPr/>
        </p:nvGrpSpPr>
        <p:grpSpPr>
          <a:xfrm>
            <a:off x="4547202" y="1086449"/>
            <a:ext cx="2800350" cy="765221"/>
            <a:chOff x="611560" y="1846599"/>
            <a:chExt cx="2800350" cy="765221"/>
          </a:xfrm>
        </p:grpSpPr>
        <p:sp>
          <p:nvSpPr>
            <p:cNvPr id="30" name="TextBox 36"/>
            <p:cNvSpPr txBox="1"/>
            <p:nvPr/>
          </p:nvSpPr>
          <p:spPr>
            <a:xfrm>
              <a:off x="611560" y="1846599"/>
              <a:ext cx="2800350" cy="338554"/>
            </a:xfrm>
            <a:prstGeom prst="rect">
              <a:avLst/>
            </a:prstGeom>
            <a:noFill/>
          </p:spPr>
          <p:txBody>
            <a:bodyPr wrap="square" rtlCol="0">
              <a:spAutoFit/>
            </a:bodyPr>
            <a:lstStyle/>
            <a:p>
              <a:pPr algn="ctr" defTabSz="914400"/>
              <a:r>
                <a:rPr lang="zh-CN" altLang="en-US" sz="1600" dirty="0" smtClean="0">
                  <a:solidFill>
                    <a:srgbClr val="291618"/>
                  </a:solidFill>
                  <a:latin typeface="微软雅黑" panose="020B0503020204020204" pitchFamily="34" charset="-122"/>
                  <a:ea typeface="微软雅黑" panose="020B0503020204020204" pitchFamily="34" charset="-122"/>
                </a:rPr>
                <a:t>标题文字</a:t>
              </a:r>
              <a:endParaRPr lang="zh-CN" altLang="en-US" sz="1600" dirty="0">
                <a:solidFill>
                  <a:srgbClr val="291618"/>
                </a:solidFill>
                <a:latin typeface="微软雅黑" panose="020B0503020204020204" pitchFamily="34" charset="-122"/>
                <a:ea typeface="微软雅黑" panose="020B0503020204020204" pitchFamily="34" charset="-122"/>
              </a:endParaRPr>
            </a:p>
          </p:txBody>
        </p:sp>
        <p:sp>
          <p:nvSpPr>
            <p:cNvPr id="31" name="TextBox 37"/>
            <p:cNvSpPr txBox="1"/>
            <p:nvPr/>
          </p:nvSpPr>
          <p:spPr>
            <a:xfrm>
              <a:off x="830317" y="2211710"/>
              <a:ext cx="2445539" cy="400110"/>
            </a:xfrm>
            <a:prstGeom prst="rect">
              <a:avLst/>
            </a:prstGeom>
            <a:noFill/>
          </p:spPr>
          <p:txBody>
            <a:bodyPr wrap="square" rtlCol="0">
              <a:spAutoFit/>
            </a:bodyPr>
            <a:lstStyle/>
            <a:p>
              <a:pPr defTabSz="914400"/>
              <a:r>
                <a:rPr lang="zh-CN" altLang="en-US" sz="1000" spc="-10" dirty="0" smtClean="0">
                  <a:solidFill>
                    <a:srgbClr val="291618"/>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grpSp>
        <p:nvGrpSpPr>
          <p:cNvPr id="32" name="组合 31"/>
          <p:cNvGrpSpPr/>
          <p:nvPr/>
        </p:nvGrpSpPr>
        <p:grpSpPr>
          <a:xfrm>
            <a:off x="899592" y="3334721"/>
            <a:ext cx="2800350" cy="765167"/>
            <a:chOff x="611560" y="1846653"/>
            <a:chExt cx="2800350" cy="765167"/>
          </a:xfrm>
        </p:grpSpPr>
        <p:sp>
          <p:nvSpPr>
            <p:cNvPr id="33" name="TextBox 41"/>
            <p:cNvSpPr txBox="1"/>
            <p:nvPr/>
          </p:nvSpPr>
          <p:spPr>
            <a:xfrm>
              <a:off x="611560" y="1846653"/>
              <a:ext cx="2800350" cy="338554"/>
            </a:xfrm>
            <a:prstGeom prst="rect">
              <a:avLst/>
            </a:prstGeom>
            <a:noFill/>
          </p:spPr>
          <p:txBody>
            <a:bodyPr wrap="square" rtlCol="0">
              <a:spAutoFit/>
            </a:bodyPr>
            <a:lstStyle/>
            <a:p>
              <a:pPr algn="ctr" defTabSz="914400"/>
              <a:r>
                <a:rPr lang="zh-CN" altLang="en-US" sz="1600" dirty="0" smtClean="0">
                  <a:solidFill>
                    <a:srgbClr val="291618"/>
                  </a:solidFill>
                  <a:latin typeface="微软雅黑" panose="020B0503020204020204" pitchFamily="34" charset="-122"/>
                  <a:ea typeface="微软雅黑" panose="020B0503020204020204" pitchFamily="34" charset="-122"/>
                </a:rPr>
                <a:t>标题文字</a:t>
              </a:r>
              <a:endParaRPr lang="zh-CN" altLang="en-US" sz="1600" dirty="0">
                <a:solidFill>
                  <a:srgbClr val="291618"/>
                </a:solidFill>
                <a:latin typeface="微软雅黑" panose="020B0503020204020204" pitchFamily="34" charset="-122"/>
                <a:ea typeface="微软雅黑" panose="020B0503020204020204" pitchFamily="34" charset="-122"/>
              </a:endParaRPr>
            </a:p>
          </p:txBody>
        </p:sp>
        <p:sp>
          <p:nvSpPr>
            <p:cNvPr id="34" name="TextBox 42"/>
            <p:cNvSpPr txBox="1"/>
            <p:nvPr/>
          </p:nvSpPr>
          <p:spPr>
            <a:xfrm>
              <a:off x="830317" y="2211710"/>
              <a:ext cx="2445539" cy="400110"/>
            </a:xfrm>
            <a:prstGeom prst="rect">
              <a:avLst/>
            </a:prstGeom>
            <a:noFill/>
          </p:spPr>
          <p:txBody>
            <a:bodyPr wrap="square" rtlCol="0">
              <a:spAutoFit/>
            </a:bodyPr>
            <a:lstStyle/>
            <a:p>
              <a:pPr defTabSz="914400"/>
              <a:r>
                <a:rPr lang="zh-CN" altLang="en-US" sz="1000" spc="-10" dirty="0" smtClean="0">
                  <a:solidFill>
                    <a:srgbClr val="291618"/>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grpSp>
        <p:nvGrpSpPr>
          <p:cNvPr id="35" name="组合 34"/>
          <p:cNvGrpSpPr/>
          <p:nvPr/>
        </p:nvGrpSpPr>
        <p:grpSpPr>
          <a:xfrm>
            <a:off x="5372050" y="3334721"/>
            <a:ext cx="2800350" cy="765167"/>
            <a:chOff x="611560" y="1846653"/>
            <a:chExt cx="2800350" cy="765167"/>
          </a:xfrm>
        </p:grpSpPr>
        <p:sp>
          <p:nvSpPr>
            <p:cNvPr id="36" name="TextBox 44"/>
            <p:cNvSpPr txBox="1"/>
            <p:nvPr/>
          </p:nvSpPr>
          <p:spPr>
            <a:xfrm>
              <a:off x="611560" y="1846653"/>
              <a:ext cx="2800350" cy="338554"/>
            </a:xfrm>
            <a:prstGeom prst="rect">
              <a:avLst/>
            </a:prstGeom>
            <a:noFill/>
          </p:spPr>
          <p:txBody>
            <a:bodyPr wrap="square" rtlCol="0">
              <a:spAutoFit/>
            </a:bodyPr>
            <a:lstStyle/>
            <a:p>
              <a:pPr algn="ctr" defTabSz="914400"/>
              <a:r>
                <a:rPr lang="zh-CN" altLang="en-US" sz="1600" dirty="0" smtClean="0">
                  <a:solidFill>
                    <a:srgbClr val="291618"/>
                  </a:solidFill>
                  <a:latin typeface="微软雅黑" panose="020B0503020204020204" pitchFamily="34" charset="-122"/>
                  <a:ea typeface="微软雅黑" panose="020B0503020204020204" pitchFamily="34" charset="-122"/>
                </a:rPr>
                <a:t>标题文字</a:t>
              </a:r>
              <a:endParaRPr lang="zh-CN" altLang="en-US" sz="1600" dirty="0">
                <a:solidFill>
                  <a:srgbClr val="291618"/>
                </a:solidFill>
                <a:latin typeface="微软雅黑" panose="020B0503020204020204" pitchFamily="34" charset="-122"/>
                <a:ea typeface="微软雅黑" panose="020B0503020204020204" pitchFamily="34" charset="-122"/>
              </a:endParaRPr>
            </a:p>
          </p:txBody>
        </p:sp>
        <p:sp>
          <p:nvSpPr>
            <p:cNvPr id="37" name="TextBox 45"/>
            <p:cNvSpPr txBox="1"/>
            <p:nvPr/>
          </p:nvSpPr>
          <p:spPr>
            <a:xfrm>
              <a:off x="830317" y="2211710"/>
              <a:ext cx="2445539" cy="400110"/>
            </a:xfrm>
            <a:prstGeom prst="rect">
              <a:avLst/>
            </a:prstGeom>
            <a:noFill/>
          </p:spPr>
          <p:txBody>
            <a:bodyPr wrap="square" rtlCol="0">
              <a:spAutoFit/>
            </a:bodyPr>
            <a:lstStyle/>
            <a:p>
              <a:pPr defTabSz="914400"/>
              <a:r>
                <a:rPr lang="zh-CN" altLang="en-US" sz="1000" spc="-10" dirty="0" smtClean="0">
                  <a:solidFill>
                    <a:srgbClr val="291618"/>
                  </a:solidFill>
                  <a:latin typeface="微软雅黑" panose="020B0503020204020204" pitchFamily="34" charset="-122"/>
                  <a:ea typeface="微软雅黑" panose="020B0503020204020204" pitchFamily="34" charset="-122"/>
                </a:rPr>
                <a:t>请输入内容请输入文字内容请输入内容请输入文字内容请输入内容</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anim calcmode="lin" valueType="num">
                                      <p:cBhvr>
                                        <p:cTn id="51" dur="500" fill="hold"/>
                                        <p:tgtEl>
                                          <p:spTgt spid="32"/>
                                        </p:tgtEl>
                                        <p:attrNameLst>
                                          <p:attrName>ppt_x</p:attrName>
                                        </p:attrNameLst>
                                      </p:cBhvr>
                                      <p:tavLst>
                                        <p:tav tm="0">
                                          <p:val>
                                            <p:strVal val="#ppt_x"/>
                                          </p:val>
                                        </p:tav>
                                        <p:tav tm="100000">
                                          <p:val>
                                            <p:strVal val="#ppt_x"/>
                                          </p:val>
                                        </p:tav>
                                      </p:tavLst>
                                    </p:anim>
                                    <p:anim calcmode="lin" valueType="num">
                                      <p:cBhvr>
                                        <p:cTn id="52" dur="500" fill="hold"/>
                                        <p:tgtEl>
                                          <p:spTgt spid="32"/>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anim calcmode="lin" valueType="num">
                                      <p:cBhvr>
                                        <p:cTn id="56" dur="500" fill="hold"/>
                                        <p:tgtEl>
                                          <p:spTgt spid="35"/>
                                        </p:tgtEl>
                                        <p:attrNameLst>
                                          <p:attrName>ppt_x</p:attrName>
                                        </p:attrNameLst>
                                      </p:cBhvr>
                                      <p:tavLst>
                                        <p:tav tm="0">
                                          <p:val>
                                            <p:strVal val="#ppt_x"/>
                                          </p:val>
                                        </p:tav>
                                        <p:tav tm="100000">
                                          <p:val>
                                            <p:strVal val="#ppt_x"/>
                                          </p:val>
                                        </p:tav>
                                      </p:tavLst>
                                    </p:anim>
                                    <p:anim calcmode="lin" valueType="num">
                                      <p:cBhvr>
                                        <p:cTn id="57" dur="500" fill="hold"/>
                                        <p:tgtEl>
                                          <p:spTgt spid="3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anim calcmode="lin" valueType="num">
                                      <p:cBhvr>
                                        <p:cTn id="61" dur="500" fill="hold"/>
                                        <p:tgtEl>
                                          <p:spTgt spid="12"/>
                                        </p:tgtEl>
                                        <p:attrNameLst>
                                          <p:attrName>ppt_x</p:attrName>
                                        </p:attrNameLst>
                                      </p:cBhvr>
                                      <p:tavLst>
                                        <p:tav tm="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anim calcmode="lin" valueType="num">
                                      <p:cBhvr>
                                        <p:cTn id="66" dur="500" fill="hold"/>
                                        <p:tgtEl>
                                          <p:spTgt spid="13"/>
                                        </p:tgtEl>
                                        <p:attrNameLst>
                                          <p:attrName>ppt_x</p:attrName>
                                        </p:attrNameLst>
                                      </p:cBhvr>
                                      <p:tavLst>
                                        <p:tav tm="0">
                                          <p:val>
                                            <p:strVal val="#ppt_x"/>
                                          </p:val>
                                        </p:tav>
                                        <p:tav tm="100000">
                                          <p:val>
                                            <p:strVal val="#ppt_x"/>
                                          </p:val>
                                        </p:tav>
                                      </p:tavLst>
                                    </p:anim>
                                    <p:anim calcmode="lin" valueType="num">
                                      <p:cBhvr>
                                        <p:cTn id="6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noChangeArrowheads="1"/>
          </p:cNvSpPr>
          <p:nvPr/>
        </p:nvSpPr>
        <p:spPr bwMode="auto">
          <a:xfrm>
            <a:off x="755576" y="1603723"/>
            <a:ext cx="3683000" cy="1954213"/>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39"/>
              <a:gd name="T35" fmla="*/ 262 w 26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291618"/>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sym typeface="宋体" panose="02010600030101010101" pitchFamily="2" charset="-122"/>
            </a:endParaRPr>
          </a:p>
        </p:txBody>
      </p:sp>
      <p:sp>
        <p:nvSpPr>
          <p:cNvPr id="11" name="TextBox 265"/>
          <p:cNvSpPr>
            <a:spLocks noChangeArrowheads="1"/>
          </p:cNvSpPr>
          <p:nvPr/>
        </p:nvSpPr>
        <p:spPr bwMode="auto">
          <a:xfrm>
            <a:off x="4788024" y="1505298"/>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291618"/>
                </a:solidFill>
                <a:effectLst/>
                <a:uLnTx/>
                <a:uFillTx/>
                <a:latin typeface="微软雅黑" panose="020B0503020204020204" pitchFamily="34" charset="-122"/>
                <a:ea typeface="微软雅黑" panose="020B0503020204020204" pitchFamily="34" charset="-122"/>
                <a:sym typeface="Arial" panose="020B0604020202020204" pitchFamily="34" charset="0"/>
              </a:rPr>
              <a:t>添加标题</a:t>
            </a:r>
            <a:endParaRPr kumimoji="0" lang="zh-CN" altLang="en-US" sz="1800" b="0" i="0" u="none" strike="noStrike" kern="1200" cap="none" spc="0" normalizeH="0" baseline="0" noProof="0" dirty="0">
              <a:ln>
                <a:noFill/>
              </a:ln>
              <a:solidFill>
                <a:srgbClr val="291618"/>
              </a:solidFill>
              <a:effectLst/>
              <a:uLnTx/>
              <a:uFillTx/>
            </a:endParaRPr>
          </a:p>
        </p:txBody>
      </p:sp>
      <p:sp>
        <p:nvSpPr>
          <p:cNvPr id="12" name="矩形 11"/>
          <p:cNvSpPr>
            <a:spLocks noChangeArrowheads="1"/>
          </p:cNvSpPr>
          <p:nvPr/>
        </p:nvSpPr>
        <p:spPr bwMode="auto">
          <a:xfrm>
            <a:off x="4773538" y="2067694"/>
            <a:ext cx="3960813" cy="226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14400">
              <a:lnSpc>
                <a:spcPct val="150000"/>
              </a:lnSpc>
            </a:pPr>
            <a:r>
              <a:rPr lang="zh-CN" altLang="en-US" sz="120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200" dirty="0" smtClean="0">
                <a:solidFill>
                  <a:srgbClr val="595959"/>
                </a:solidFill>
                <a:latin typeface="方正兰亭粗黑_GBK" charset="-122"/>
                <a:sym typeface="宋体" panose="02010600030101010101" pitchFamily="2" charset="-122"/>
              </a:rPr>
              <a:t>输入</a:t>
            </a:r>
            <a:endParaRPr lang="en-US" altLang="zh-CN" sz="1200" dirty="0" smtClean="0">
              <a:solidFill>
                <a:srgbClr val="595959"/>
              </a:solidFill>
              <a:latin typeface="方正兰亭粗黑_GBK" charset="-122"/>
              <a:sym typeface="宋体" panose="02010600030101010101" pitchFamily="2" charset="-122"/>
            </a:endParaRPr>
          </a:p>
          <a:p>
            <a:pPr defTabSz="914400">
              <a:lnSpc>
                <a:spcPct val="150000"/>
              </a:lnSpc>
            </a:pPr>
            <a:r>
              <a:rPr lang="zh-CN" altLang="en-US" sz="1200" dirty="0" smtClean="0">
                <a:solidFill>
                  <a:srgbClr val="595959"/>
                </a:solidFill>
                <a:latin typeface="方正兰亭粗黑_GBK" charset="-122"/>
                <a:sym typeface="宋体" panose="02010600030101010101" pitchFamily="2" charset="-122"/>
              </a:rPr>
              <a:t>这里</a:t>
            </a:r>
            <a:r>
              <a:rPr lang="zh-CN" altLang="en-US" sz="1200" dirty="0">
                <a:solidFill>
                  <a:srgbClr val="595959"/>
                </a:solidFill>
                <a:latin typeface="方正兰亭粗黑_GBK" charset="-122"/>
                <a:sym typeface="宋体" panose="02010600030101010101" pitchFamily="2" charset="-122"/>
              </a:rPr>
              <a:t>输入简单的文字概述这里输入简单字概述这里输入简单简单的文字概述这里输入简单的文字概述简单的文字概述这里输入简单的</a:t>
            </a:r>
            <a:r>
              <a:rPr lang="zh-CN" altLang="en-US" sz="1200" dirty="0" smtClean="0">
                <a:solidFill>
                  <a:srgbClr val="595959"/>
                </a:solidFill>
                <a:latin typeface="方正兰亭粗黑_GBK" charset="-122"/>
                <a:sym typeface="宋体" panose="02010600030101010101" pitchFamily="2" charset="-122"/>
              </a:rPr>
              <a:t>文字</a:t>
            </a:r>
            <a:endParaRPr lang="zh-CN" altLang="en-US" sz="1200" dirty="0">
              <a:solidFill>
                <a:prstClr val="black"/>
              </a:solidFill>
              <a:latin typeface="方正兰亭粗黑_GBK" charset="-122"/>
            </a:endParaRPr>
          </a:p>
        </p:txBody>
      </p:sp>
      <p:sp>
        <p:nvSpPr>
          <p:cNvPr id="13" name="TextBox 268"/>
          <p:cNvSpPr>
            <a:spLocks noChangeArrowheads="1"/>
          </p:cNvSpPr>
          <p:nvPr/>
        </p:nvSpPr>
        <p:spPr bwMode="auto">
          <a:xfrm>
            <a:off x="3032630" y="3784948"/>
            <a:ext cx="832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400"/>
            <a:r>
              <a:rPr lang="en-US" sz="2800" dirty="0">
                <a:solidFill>
                  <a:srgbClr val="291618"/>
                </a:solidFill>
                <a:latin typeface="微软雅黑" panose="020B0503020204020204" pitchFamily="34" charset="-122"/>
                <a:ea typeface="微软雅黑" panose="020B0503020204020204" pitchFamily="34" charset="-122"/>
                <a:sym typeface="Arial" panose="020B0604020202020204" pitchFamily="34" charset="0"/>
              </a:rPr>
              <a:t>52</a:t>
            </a:r>
            <a:r>
              <a:rPr lang="en-US" sz="2000" dirty="0">
                <a:solidFill>
                  <a:srgbClr val="291618"/>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000" dirty="0">
              <a:solidFill>
                <a:srgbClr val="29161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269"/>
          <p:cNvSpPr>
            <a:spLocks noChangeArrowheads="1"/>
          </p:cNvSpPr>
          <p:nvPr/>
        </p:nvSpPr>
        <p:spPr bwMode="auto">
          <a:xfrm>
            <a:off x="1310192" y="3784948"/>
            <a:ext cx="832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400"/>
            <a:r>
              <a:rPr lang="en-US" sz="2800" dirty="0">
                <a:solidFill>
                  <a:srgbClr val="291618"/>
                </a:solidFill>
                <a:latin typeface="微软雅黑" panose="020B0503020204020204" pitchFamily="34" charset="-122"/>
                <a:ea typeface="微软雅黑" panose="020B0503020204020204" pitchFamily="34" charset="-122"/>
                <a:sym typeface="Arial" panose="020B0604020202020204" pitchFamily="34" charset="0"/>
              </a:rPr>
              <a:t>48</a:t>
            </a:r>
            <a:r>
              <a:rPr lang="en-US" sz="2000" dirty="0">
                <a:solidFill>
                  <a:srgbClr val="291618"/>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800" dirty="0">
              <a:solidFill>
                <a:srgbClr val="29161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椭圆 14"/>
          <p:cNvSpPr/>
          <p:nvPr/>
        </p:nvSpPr>
        <p:spPr>
          <a:xfrm>
            <a:off x="1073795" y="1928292"/>
            <a:ext cx="1305074" cy="1305074"/>
          </a:xfrm>
          <a:prstGeom prst="ellipse">
            <a:avLst/>
          </a:prstGeom>
          <a:blipFill dpi="0" rotWithShape="1">
            <a:blip r:embed="rId3" cstate="screen"/>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6" name="椭圆 15"/>
          <p:cNvSpPr/>
          <p:nvPr/>
        </p:nvSpPr>
        <p:spPr>
          <a:xfrm>
            <a:off x="2796232" y="1890578"/>
            <a:ext cx="1305074" cy="1305074"/>
          </a:xfrm>
          <a:prstGeom prst="ellipse">
            <a:avLst/>
          </a:prstGeom>
          <a:blipFill dpi="0" rotWithShape="1">
            <a:blip r:embed="rId4" cstate="screen"/>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par>
                          <p:cTn id="22" fill="hold">
                            <p:stCondLst>
                              <p:cond delay="16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100"/>
                            </p:stCondLst>
                            <p:childTnLst>
                              <p:par>
                                <p:cTn id="30" presetID="17" presetClass="entr" presetSubtype="1"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ppt_h/2"/>
                                          </p:val>
                                        </p:tav>
                                        <p:tav tm="100000">
                                          <p:val>
                                            <p:strVal val="#ppt_y"/>
                                          </p:val>
                                        </p:tav>
                                      </p:tavLst>
                                    </p:anim>
                                    <p:anim calcmode="lin" valueType="num">
                                      <p:cBhvr>
                                        <p:cTn id="34" dur="500" fill="hold"/>
                                        <p:tgtEl>
                                          <p:spTgt spid="14"/>
                                        </p:tgtEl>
                                        <p:attrNameLst>
                                          <p:attrName>ppt_w</p:attrName>
                                        </p:attrNameLst>
                                      </p:cBhvr>
                                      <p:tavLst>
                                        <p:tav tm="0">
                                          <p:val>
                                            <p:strVal val="#ppt_w"/>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par>
                                <p:cTn id="36" presetID="17" presetClass="entr" presetSubtype="1" fill="hold" grpId="0" nodeType="with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ppt_h/2"/>
                                          </p:val>
                                        </p:tav>
                                        <p:tav tm="100000">
                                          <p:val>
                                            <p:strVal val="#ppt_y"/>
                                          </p:val>
                                        </p:tav>
                                      </p:tavLst>
                                    </p:anim>
                                    <p:anim calcmode="lin" valueType="num">
                                      <p:cBhvr>
                                        <p:cTn id="40" dur="500" fill="hold"/>
                                        <p:tgtEl>
                                          <p:spTgt spid="13"/>
                                        </p:tgtEl>
                                        <p:attrNameLst>
                                          <p:attrName>ppt_w</p:attrName>
                                        </p:attrNameLst>
                                      </p:cBhvr>
                                      <p:tavLst>
                                        <p:tav tm="0">
                                          <p:val>
                                            <p:strVal val="#ppt_w"/>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17" presetClass="entr" presetSubtype="1" fill="hold" grpId="0" nodeType="with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ppt_h/2"/>
                                          </p:val>
                                        </p:tav>
                                        <p:tav tm="100000">
                                          <p:val>
                                            <p:strVal val="#ppt_y"/>
                                          </p:val>
                                        </p:tav>
                                      </p:tavLst>
                                    </p:anim>
                                    <p:anim calcmode="lin" valueType="num">
                                      <p:cBhvr>
                                        <p:cTn id="46" dur="500" fill="hold"/>
                                        <p:tgtEl>
                                          <p:spTgt spid="11"/>
                                        </p:tgtEl>
                                        <p:attrNameLst>
                                          <p:attrName>ppt_w</p:attrName>
                                        </p:attrNameLst>
                                      </p:cBhvr>
                                      <p:tavLst>
                                        <p:tav tm="0">
                                          <p:val>
                                            <p:strVal val="#ppt_w"/>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P spid="12" grpId="0"/>
      <p:bldP spid="13" grpId="0"/>
      <p:bldP spid="14" grpId="0"/>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64"/>
          <p:cNvSpPr/>
          <p:nvPr/>
        </p:nvSpPr>
        <p:spPr bwMode="auto">
          <a:xfrm>
            <a:off x="3162700" y="1091917"/>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29161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lumMod val="50000"/>
                  <a:lumOff val="50000"/>
                </a:prstClr>
              </a:solidFill>
              <a:effectLst/>
              <a:uLnTx/>
              <a:uFillTx/>
            </a:endParaRPr>
          </a:p>
        </p:txBody>
      </p:sp>
      <p:sp>
        <p:nvSpPr>
          <p:cNvPr id="39" name="Freeform 62"/>
          <p:cNvSpPr/>
          <p:nvPr/>
        </p:nvSpPr>
        <p:spPr bwMode="auto">
          <a:xfrm>
            <a:off x="2902025" y="1977750"/>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29161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lumMod val="50000"/>
                  <a:lumOff val="50000"/>
                </a:prstClr>
              </a:solidFill>
              <a:effectLst/>
              <a:uLnTx/>
              <a:uFillTx/>
            </a:endParaRPr>
          </a:p>
        </p:txBody>
      </p:sp>
      <p:sp>
        <p:nvSpPr>
          <p:cNvPr id="40" name="Freeform 61"/>
          <p:cNvSpPr/>
          <p:nvPr/>
        </p:nvSpPr>
        <p:spPr bwMode="auto">
          <a:xfrm>
            <a:off x="3148860" y="3214228"/>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29161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lumMod val="50000"/>
                  <a:lumOff val="50000"/>
                </a:prstClr>
              </a:solidFill>
              <a:effectLst/>
              <a:uLnTx/>
              <a:uFillTx/>
            </a:endParaRPr>
          </a:p>
        </p:txBody>
      </p:sp>
      <p:sp>
        <p:nvSpPr>
          <p:cNvPr id="41" name="Freeform 59"/>
          <p:cNvSpPr/>
          <p:nvPr/>
        </p:nvSpPr>
        <p:spPr bwMode="auto">
          <a:xfrm>
            <a:off x="4659850" y="1096529"/>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29161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lumMod val="50000"/>
                  <a:lumOff val="50000"/>
                </a:prstClr>
              </a:solidFill>
              <a:effectLst/>
              <a:uLnTx/>
              <a:uFillTx/>
            </a:endParaRPr>
          </a:p>
        </p:txBody>
      </p:sp>
      <p:sp>
        <p:nvSpPr>
          <p:cNvPr id="42" name="Freeform 58"/>
          <p:cNvSpPr/>
          <p:nvPr/>
        </p:nvSpPr>
        <p:spPr bwMode="auto">
          <a:xfrm>
            <a:off x="5275783" y="1975443"/>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9161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lumMod val="50000"/>
                  <a:lumOff val="50000"/>
                </a:prstClr>
              </a:solidFill>
              <a:effectLst/>
              <a:uLnTx/>
              <a:uFillTx/>
            </a:endParaRPr>
          </a:p>
        </p:txBody>
      </p:sp>
      <p:sp>
        <p:nvSpPr>
          <p:cNvPr id="43" name="Freeform 60"/>
          <p:cNvSpPr/>
          <p:nvPr/>
        </p:nvSpPr>
        <p:spPr bwMode="auto">
          <a:xfrm>
            <a:off x="4650624" y="3230373"/>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9161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lumMod val="50000"/>
                  <a:lumOff val="50000"/>
                </a:prstClr>
              </a:solidFill>
              <a:effectLst/>
              <a:uLnTx/>
              <a:uFillTx/>
            </a:endParaRPr>
          </a:p>
        </p:txBody>
      </p:sp>
      <p:sp>
        <p:nvSpPr>
          <p:cNvPr id="44"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4288" tIns="14288" rIns="14288" bIns="14288"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grpSp>
        <p:nvGrpSpPr>
          <p:cNvPr id="45" name="Group 87"/>
          <p:cNvGrpSpPr/>
          <p:nvPr/>
        </p:nvGrpSpPr>
        <p:grpSpPr>
          <a:xfrm>
            <a:off x="5028026" y="3638366"/>
            <a:ext cx="328777" cy="438870"/>
            <a:chOff x="586386" y="4508909"/>
            <a:chExt cx="261342" cy="348854"/>
          </a:xfrm>
          <a:solidFill>
            <a:sysClr val="window" lastClr="FFFFFF"/>
          </a:solidFill>
        </p:grpSpPr>
        <p:sp>
          <p:nvSpPr>
            <p:cNvPr id="46"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sp>
          <p:nvSpPr>
            <p:cNvPr id="47"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grpSp>
      <p:grpSp>
        <p:nvGrpSpPr>
          <p:cNvPr id="48" name="Group 41"/>
          <p:cNvGrpSpPr/>
          <p:nvPr/>
        </p:nvGrpSpPr>
        <p:grpSpPr>
          <a:xfrm>
            <a:off x="5604285" y="2559135"/>
            <a:ext cx="383448" cy="438120"/>
            <a:chOff x="6880625" y="3111711"/>
            <a:chExt cx="304800" cy="348258"/>
          </a:xfrm>
          <a:solidFill>
            <a:sysClr val="window" lastClr="FFFFFF"/>
          </a:solidFill>
        </p:grpSpPr>
        <p:sp>
          <p:nvSpPr>
            <p:cNvPr id="49"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sp>
          <p:nvSpPr>
            <p:cNvPr id="50"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sp>
          <p:nvSpPr>
            <p:cNvPr id="51"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sp>
          <p:nvSpPr>
            <p:cNvPr id="52"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grpSp>
      <p:sp>
        <p:nvSpPr>
          <p:cNvPr id="53"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ysClr val="window" lastClr="FFFFFF"/>
          </a:solidFill>
          <a:ln>
            <a:noFill/>
          </a:ln>
          <a:effectLst/>
        </p:spPr>
        <p:txBody>
          <a:bodyPr lIns="14288" tIns="14288" rIns="14288" bIns="14288"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grpSp>
        <p:nvGrpSpPr>
          <p:cNvPr id="54" name="组合 53"/>
          <p:cNvGrpSpPr/>
          <p:nvPr/>
        </p:nvGrpSpPr>
        <p:grpSpPr>
          <a:xfrm>
            <a:off x="5008029" y="1531727"/>
            <a:ext cx="438869" cy="438120"/>
            <a:chOff x="2581673" y="3096418"/>
            <a:chExt cx="465137" cy="464344"/>
          </a:xfrm>
          <a:solidFill>
            <a:sysClr val="window" lastClr="FFFFFF"/>
          </a:solidFill>
        </p:grpSpPr>
        <p:sp>
          <p:nvSpPr>
            <p:cNvPr id="55"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sp>
          <p:nvSpPr>
            <p:cNvPr id="56"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grpSp>
      <p:sp>
        <p:nvSpPr>
          <p:cNvPr id="57"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ysClr val="window" lastClr="FFFFFF"/>
          </a:solidFill>
          <a:ln>
            <a:noFill/>
          </a:ln>
          <a:effectLst/>
        </p:spPr>
        <p:txBody>
          <a:bodyPr lIns="14288" tIns="14288" rIns="14288" bIns="14288"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smtClean="0">
              <a:ln>
                <a:noFill/>
              </a:ln>
              <a:solidFill>
                <a:prstClr val="black">
                  <a:lumMod val="50000"/>
                  <a:lumOff val="50000"/>
                </a:prstClr>
              </a:solidFill>
              <a:effectLst>
                <a:outerShdw blurRad="38100" dist="38100" dir="2700000" algn="tl">
                  <a:srgbClr val="000000"/>
                </a:outerShdw>
              </a:effectLst>
              <a:uLnTx/>
              <a:uFillTx/>
              <a:latin typeface="Gill Sans" charset="0"/>
              <a:sym typeface="Gill Sans" charset="0"/>
            </a:endParaRPr>
          </a:p>
        </p:txBody>
      </p:sp>
      <p:grpSp>
        <p:nvGrpSpPr>
          <p:cNvPr id="58" name="组合 57"/>
          <p:cNvGrpSpPr/>
          <p:nvPr/>
        </p:nvGrpSpPr>
        <p:grpSpPr>
          <a:xfrm>
            <a:off x="3967793" y="2159991"/>
            <a:ext cx="1266467" cy="1264159"/>
            <a:chOff x="3895785" y="1892385"/>
            <a:chExt cx="1266467" cy="1264159"/>
          </a:xfrm>
          <a:solidFill>
            <a:sysClr val="windowText" lastClr="000000">
              <a:lumMod val="65000"/>
              <a:lumOff val="35000"/>
            </a:sysClr>
          </a:solidFill>
        </p:grpSpPr>
        <p:sp>
          <p:nvSpPr>
            <p:cNvPr id="59" name="Oval 63"/>
            <p:cNvSpPr>
              <a:spLocks noChangeArrowheads="1"/>
            </p:cNvSpPr>
            <p:nvPr/>
          </p:nvSpPr>
          <p:spPr bwMode="auto">
            <a:xfrm>
              <a:off x="3895785" y="1892385"/>
              <a:ext cx="1266467" cy="1264159"/>
            </a:xfrm>
            <a:prstGeom prst="ellipse">
              <a:avLst/>
            </a:pr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lumMod val="50000"/>
                    <a:lumOff val="50000"/>
                  </a:prstClr>
                </a:solidFill>
                <a:effectLst/>
                <a:uLnTx/>
                <a:uFillTx/>
              </a:endParaRPr>
            </a:p>
          </p:txBody>
        </p:sp>
        <p:sp>
          <p:nvSpPr>
            <p:cNvPr id="60" name="KSO_Shape"/>
            <p:cNvSpPr/>
            <p:nvPr/>
          </p:nvSpPr>
          <p:spPr bwMode="auto">
            <a:xfrm>
              <a:off x="4248064" y="2111633"/>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endParaRPr>
            </a:p>
          </p:txBody>
        </p:sp>
      </p:grpSp>
      <p:sp>
        <p:nvSpPr>
          <p:cNvPr id="61" name="Content Placeholder 2"/>
          <p:cNvSpPr txBox="1"/>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spcBef>
                <a:spcPct val="20000"/>
              </a:spcBef>
              <a:defRPr/>
            </a:pPr>
            <a:r>
              <a:rPr lang="zh-CN" altLang="en-US" sz="1200" b="1" kern="0" dirty="0">
                <a:solidFill>
                  <a:prstClr val="black">
                    <a:lumMod val="50000"/>
                    <a:lumOff val="50000"/>
                  </a:prst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endParaRPr>
          </a:p>
        </p:txBody>
      </p:sp>
      <p:sp>
        <p:nvSpPr>
          <p:cNvPr id="62" name="Content Placeholder 2"/>
          <p:cNvSpPr txBox="1"/>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spcBef>
                <a:spcPct val="20000"/>
              </a:spcBef>
              <a:defRPr/>
            </a:pPr>
            <a:r>
              <a:rPr lang="zh-CN" altLang="en-US" sz="1200" b="1" kern="0" dirty="0">
                <a:solidFill>
                  <a:prstClr val="black">
                    <a:lumMod val="50000"/>
                    <a:lumOff val="50000"/>
                  </a:prst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endParaRPr>
          </a:p>
        </p:txBody>
      </p:sp>
      <p:sp>
        <p:nvSpPr>
          <p:cNvPr id="63" name="Content Placeholder 2"/>
          <p:cNvSpPr txBox="1"/>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spcBef>
                <a:spcPct val="20000"/>
              </a:spcBef>
              <a:defRPr/>
            </a:pPr>
            <a:r>
              <a:rPr lang="zh-CN" altLang="en-US" sz="1200" b="1" kern="0" dirty="0">
                <a:solidFill>
                  <a:prstClr val="black">
                    <a:lumMod val="50000"/>
                    <a:lumOff val="50000"/>
                  </a:prst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endParaRPr>
          </a:p>
        </p:txBody>
      </p:sp>
      <p:sp>
        <p:nvSpPr>
          <p:cNvPr id="64" name="Content Placeholder 2"/>
          <p:cNvSpPr txBox="1"/>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spcBef>
                <a:spcPct val="20000"/>
              </a:spcBef>
              <a:defRPr/>
            </a:pPr>
            <a:r>
              <a:rPr lang="zh-CN" altLang="en-US" sz="1200" b="1" kern="0" dirty="0">
                <a:solidFill>
                  <a:prstClr val="black">
                    <a:lumMod val="50000"/>
                    <a:lumOff val="50000"/>
                  </a:prst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endParaRPr>
          </a:p>
        </p:txBody>
      </p:sp>
      <p:sp>
        <p:nvSpPr>
          <p:cNvPr id="65" name="Content Placeholder 2"/>
          <p:cNvSpPr txBox="1"/>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spcBef>
                <a:spcPct val="20000"/>
              </a:spcBef>
              <a:defRPr/>
            </a:pPr>
            <a:r>
              <a:rPr lang="zh-CN" altLang="en-US" sz="1200" b="1" kern="0" dirty="0">
                <a:solidFill>
                  <a:prstClr val="black">
                    <a:lumMod val="50000"/>
                    <a:lumOff val="50000"/>
                  </a:prst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endParaRPr>
          </a:p>
        </p:txBody>
      </p:sp>
      <p:sp>
        <p:nvSpPr>
          <p:cNvPr id="66" name="Content Placeholder 2"/>
          <p:cNvSpPr txBox="1"/>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spcBef>
                <a:spcPct val="20000"/>
              </a:spcBef>
              <a:defRPr/>
            </a:pPr>
            <a:r>
              <a:rPr lang="zh-CN" altLang="en-US" sz="1200" b="1" kern="0" dirty="0">
                <a:solidFill>
                  <a:prstClr val="black">
                    <a:lumMod val="50000"/>
                    <a:lumOff val="50000"/>
                  </a:prstClr>
                </a:solidFill>
                <a:latin typeface="微软雅黑" panose="020B0503020204020204" pitchFamily="34" charset="-122"/>
                <a:ea typeface="微软雅黑" panose="020B0503020204020204" pitchFamily="34" charset="-122"/>
                <a:cs typeface="Raleway"/>
              </a:rPr>
              <a:t>输入你的</a:t>
            </a:r>
            <a:r>
              <a:rPr lang="zh-CN" altLang="en-US"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rPr>
              <a:t>标题</a:t>
            </a:r>
            <a:endParaRPr lang="en-US" altLang="zh-CN" sz="12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里这里</a:t>
            </a:r>
            <a:r>
              <a:rPr lang="zh-CN" altLang="en-US"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rPr>
              <a:t>输入简单的文字概述里输入简单文字</a:t>
            </a:r>
            <a:r>
              <a:rPr lang="zh-CN" altLang="en-US" sz="800" kern="0" dirty="0" smtClean="0">
                <a:solidFill>
                  <a:prstClr val="black">
                    <a:lumMod val="50000"/>
                    <a:lumOff val="50000"/>
                  </a:prstClr>
                </a:solidFill>
                <a:latin typeface="微软雅黑" panose="020B0503020204020204" pitchFamily="34" charset="-122"/>
                <a:ea typeface="微软雅黑" panose="020B0503020204020204" pitchFamily="34" charset="-122"/>
                <a:cs typeface="Raleway Light"/>
              </a:rPr>
              <a:t>概述</a:t>
            </a:r>
            <a:endParaRPr lang="en-US" altLang="zh-CN" sz="800" kern="0" dirty="0">
              <a:solidFill>
                <a:prstClr val="black">
                  <a:lumMod val="50000"/>
                  <a:lumOff val="50000"/>
                </a:prstClr>
              </a:solidFill>
              <a:latin typeface="微软雅黑" panose="020B0503020204020204" pitchFamily="34" charset="-122"/>
              <a:ea typeface="微软雅黑" panose="020B0503020204020204" pitchFamily="34" charset="-122"/>
              <a:cs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ppt_w</p:attrName>
                                        </p:attrNameLst>
                                      </p:cBhvr>
                                      <p:tavLst>
                                        <p:tav tm="0">
                                          <p:val>
                                            <p:fltVal val="0"/>
                                          </p:val>
                                        </p:tav>
                                        <p:tav tm="100000">
                                          <p:val>
                                            <p:strVal val="#ppt_w"/>
                                          </p:val>
                                        </p:tav>
                                      </p:tavLst>
                                    </p:anim>
                                    <p:anim calcmode="lin" valueType="num">
                                      <p:cBhvr>
                                        <p:cTn id="21" dur="500" fill="hold"/>
                                        <p:tgtEl>
                                          <p:spTgt spid="58"/>
                                        </p:tgtEl>
                                        <p:attrNameLst>
                                          <p:attrName>ppt_h</p:attrName>
                                        </p:attrNameLst>
                                      </p:cBhvr>
                                      <p:tavLst>
                                        <p:tav tm="0">
                                          <p:val>
                                            <p:fltVal val="0"/>
                                          </p:val>
                                        </p:tav>
                                        <p:tav tm="100000">
                                          <p:val>
                                            <p:strVal val="#ppt_h"/>
                                          </p:val>
                                        </p:tav>
                                      </p:tavLst>
                                    </p:anim>
                                    <p:animEffect transition="in" filter="fade">
                                      <p:cBhvr>
                                        <p:cTn id="22" dur="500"/>
                                        <p:tgtEl>
                                          <p:spTgt spid="58"/>
                                        </p:tgtEl>
                                      </p:cBhvr>
                                    </p:animEffect>
                                  </p:childTnLst>
                                </p:cTn>
                              </p:par>
                            </p:childTnLst>
                          </p:cTn>
                        </p:par>
                        <p:par>
                          <p:cTn id="23" fill="hold">
                            <p:stCondLst>
                              <p:cond delay="11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par>
                          <p:cTn id="29" fill="hold">
                            <p:stCondLst>
                              <p:cond delay="1600"/>
                            </p:stCondLst>
                            <p:childTnLst>
                              <p:par>
                                <p:cTn id="30" presetID="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par>
                          <p:cTn id="32" fill="hold">
                            <p:stCondLst>
                              <p:cond delay="1600"/>
                            </p:stCondLst>
                            <p:childTnLst>
                              <p:par>
                                <p:cTn id="33" presetID="10" presetClass="entr" presetSubtype="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21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2600"/>
                            </p:stCondLst>
                            <p:childTnLst>
                              <p:par>
                                <p:cTn id="43" presetID="1"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par>
                          <p:cTn id="45" fill="hold">
                            <p:stCondLst>
                              <p:cond delay="2600"/>
                            </p:stCondLst>
                            <p:childTnLst>
                              <p:par>
                                <p:cTn id="46" presetID="10" presetClass="entr" presetSubtype="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childTnLst>
                          </p:cTn>
                        </p:par>
                        <p:par>
                          <p:cTn id="49" fill="hold">
                            <p:stCondLst>
                              <p:cond delay="3100"/>
                            </p:stCondLst>
                            <p:childTnLst>
                              <p:par>
                                <p:cTn id="50" presetID="53" presetClass="entr" presetSubtype="16"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3600"/>
                            </p:stCondLst>
                            <p:childTnLst>
                              <p:par>
                                <p:cTn id="56" presetID="1"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par>
                          <p:cTn id="58" fill="hold">
                            <p:stCondLst>
                              <p:cond delay="3600"/>
                            </p:stCondLst>
                            <p:childTnLst>
                              <p:par>
                                <p:cTn id="59" presetID="10" presetClass="entr" presetSubtype="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4100"/>
                            </p:stCondLst>
                            <p:childTnLst>
                              <p:par>
                                <p:cTn id="63" presetID="53" presetClass="entr" presetSubtype="16"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p:cTn id="65" dur="500" fill="hold"/>
                                        <p:tgtEl>
                                          <p:spTgt spid="43"/>
                                        </p:tgtEl>
                                        <p:attrNameLst>
                                          <p:attrName>ppt_w</p:attrName>
                                        </p:attrNameLst>
                                      </p:cBhvr>
                                      <p:tavLst>
                                        <p:tav tm="0">
                                          <p:val>
                                            <p:fltVal val="0"/>
                                          </p:val>
                                        </p:tav>
                                        <p:tav tm="100000">
                                          <p:val>
                                            <p:strVal val="#ppt_w"/>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Effect transition="in" filter="fade">
                                      <p:cBhvr>
                                        <p:cTn id="67" dur="500"/>
                                        <p:tgtEl>
                                          <p:spTgt spid="43"/>
                                        </p:tgtEl>
                                      </p:cBhvr>
                                    </p:animEffect>
                                  </p:childTnLst>
                                </p:cTn>
                              </p:par>
                            </p:childTnLst>
                          </p:cTn>
                        </p:par>
                        <p:par>
                          <p:cTn id="68" fill="hold">
                            <p:stCondLst>
                              <p:cond delay="4600"/>
                            </p:stCondLst>
                            <p:childTnLst>
                              <p:par>
                                <p:cTn id="69" presetID="1" presetClass="entr" presetSubtype="0"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par>
                          <p:cTn id="71" fill="hold">
                            <p:stCondLst>
                              <p:cond delay="4600"/>
                            </p:stCondLst>
                            <p:childTnLst>
                              <p:par>
                                <p:cTn id="72" presetID="10" presetClass="entr" presetSubtype="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par>
                          <p:cTn id="75" fill="hold">
                            <p:stCondLst>
                              <p:cond delay="5100"/>
                            </p:stCondLst>
                            <p:childTnLst>
                              <p:par>
                                <p:cTn id="76" presetID="53" presetClass="entr" presetSubtype="16"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Effect transition="in" filter="fade">
                                      <p:cBhvr>
                                        <p:cTn id="80" dur="500"/>
                                        <p:tgtEl>
                                          <p:spTgt spid="40"/>
                                        </p:tgtEl>
                                      </p:cBhvr>
                                    </p:animEffect>
                                  </p:childTnLst>
                                </p:cTn>
                              </p:par>
                            </p:childTnLst>
                          </p:cTn>
                        </p:par>
                        <p:par>
                          <p:cTn id="81" fill="hold">
                            <p:stCondLst>
                              <p:cond delay="5600"/>
                            </p:stCondLst>
                            <p:childTnLst>
                              <p:par>
                                <p:cTn id="82" presetID="1" presetClass="entr" presetSubtype="0"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childTnLst>
                                </p:cTn>
                              </p:par>
                            </p:childTnLst>
                          </p:cTn>
                        </p:par>
                        <p:par>
                          <p:cTn id="84" fill="hold">
                            <p:stCondLst>
                              <p:cond delay="5600"/>
                            </p:stCondLst>
                            <p:childTnLst>
                              <p:par>
                                <p:cTn id="85" presetID="10"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childTnLst>
                          </p:cTn>
                        </p:par>
                        <p:par>
                          <p:cTn id="88" fill="hold">
                            <p:stCondLst>
                              <p:cond delay="61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600"/>
                            </p:stCondLst>
                            <p:childTnLst>
                              <p:par>
                                <p:cTn id="95" presetID="1" presetClass="entr" presetSubtype="0"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childTnLst>
                          </p:cTn>
                        </p:par>
                        <p:par>
                          <p:cTn id="97" fill="hold">
                            <p:stCondLst>
                              <p:cond delay="6600"/>
                            </p:stCondLst>
                            <p:childTnLst>
                              <p:par>
                                <p:cTn id="98" presetID="10" presetClass="entr" presetSubtype="0" fill="hold" grpId="0"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animBg="1"/>
      <p:bldP spid="39" grpId="0" animBg="1"/>
      <p:bldP spid="40" grpId="0" animBg="1"/>
      <p:bldP spid="41" grpId="0" animBg="1"/>
      <p:bldP spid="42" grpId="0" animBg="1"/>
      <p:bldP spid="43" grpId="0" animBg="1"/>
      <p:bldP spid="44" grpId="0" animBg="1"/>
      <p:bldP spid="53" grpId="0" animBg="1"/>
      <p:bldP spid="57" grpId="0" animBg="1"/>
      <p:bldP spid="61" grpId="0"/>
      <p:bldP spid="62" grpId="0"/>
      <p:bldP spid="63"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0" y="0"/>
            <a:ext cx="9144000" cy="5145088"/>
          </a:xfrm>
          <a:prstGeom prst="rect">
            <a:avLst/>
          </a:prstGeom>
        </p:spPr>
      </p:pic>
      <p:sp>
        <p:nvSpPr>
          <p:cNvPr id="4" name="矩形 6"/>
          <p:cNvSpPr>
            <a:spLocks noChangeArrowheads="1"/>
          </p:cNvSpPr>
          <p:nvPr/>
        </p:nvSpPr>
        <p:spPr bwMode="auto">
          <a:xfrm>
            <a:off x="0" y="3114675"/>
            <a:ext cx="9144000" cy="2047875"/>
          </a:xfrm>
          <a:prstGeom prst="rect">
            <a:avLst/>
          </a:prstGeom>
          <a:solidFill>
            <a:srgbClr val="291618"/>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smtClean="0">
                <a:solidFill>
                  <a:schemeClr val="bg1"/>
                </a:solidFill>
                <a:latin typeface="微软雅黑" panose="020B0503020204020204" pitchFamily="34" charset="-122"/>
                <a:ea typeface="微软雅黑" panose="020B0503020204020204" pitchFamily="34" charset="-122"/>
              </a:rPr>
              <a:t>5</a:t>
            </a:r>
            <a:endParaRPr lang="zh-CN" altLang="en-US" sz="25800" b="1" dirty="0">
              <a:solidFill>
                <a:schemeClr val="bg1"/>
              </a:solidFill>
              <a:latin typeface="微软雅黑" panose="020B0503020204020204" pitchFamily="34" charset="-122"/>
              <a:ea typeface="微软雅黑" panose="020B0503020204020204" pitchFamily="34" charset="-122"/>
            </a:endParaRPr>
          </a:p>
        </p:txBody>
      </p:sp>
      <p:sp>
        <p:nvSpPr>
          <p:cNvPr id="11" name="TextBox 20"/>
          <p:cNvSpPr txBox="1"/>
          <p:nvPr/>
        </p:nvSpPr>
        <p:spPr>
          <a:xfrm>
            <a:off x="2199560" y="3198614"/>
            <a:ext cx="3185487" cy="646331"/>
          </a:xfrm>
          <a:prstGeom prst="rect">
            <a:avLst/>
          </a:prstGeom>
          <a:noFill/>
        </p:spPr>
        <p:txBody>
          <a:bodyPr wrap="none" rtlCol="0">
            <a:spAutoFit/>
          </a:bodyPr>
          <a:lstStyle/>
          <a:p>
            <a:pPr marL="0" lvl="1"/>
            <a:r>
              <a:rPr lang="zh-CN" altLang="en-US" sz="3600" b="1" spc="3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明年工作计划</a:t>
            </a:r>
            <a:endParaRPr lang="zh-CN" altLang="en-US" sz="36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2379761" y="393851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pitchFamily="34" charset="-122"/>
                <a:ea typeface="微软雅黑" panose="020B0503020204020204" pitchFamily="34" charset="-122"/>
              </a:rPr>
              <a:t>添加文字内容</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2379760" y="426395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4" name="文本框 9"/>
          <p:cNvSpPr txBox="1"/>
          <p:nvPr/>
        </p:nvSpPr>
        <p:spPr>
          <a:xfrm>
            <a:off x="2379761" y="458984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5" name="文本框 9"/>
          <p:cNvSpPr txBox="1"/>
          <p:nvPr/>
        </p:nvSpPr>
        <p:spPr>
          <a:xfrm>
            <a:off x="4116235" y="394177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6" name="文本框 9"/>
          <p:cNvSpPr txBox="1"/>
          <p:nvPr/>
        </p:nvSpPr>
        <p:spPr>
          <a:xfrm>
            <a:off x="4116236" y="426766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7" name="文本框 9"/>
          <p:cNvSpPr txBox="1"/>
          <p:nvPr/>
        </p:nvSpPr>
        <p:spPr>
          <a:xfrm>
            <a:off x="4116235" y="458904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12" grpId="0"/>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2"/>
          <p:cNvSpPr>
            <a:spLocks noChangeArrowheads="1"/>
          </p:cNvSpPr>
          <p:nvPr/>
        </p:nvSpPr>
        <p:spPr bwMode="auto">
          <a:xfrm>
            <a:off x="3571798" y="1212317"/>
            <a:ext cx="1024952" cy="1024292"/>
          </a:xfrm>
          <a:prstGeom prst="ellipse">
            <a:avLst/>
          </a:prstGeom>
          <a:solidFill>
            <a:srgbClr val="29161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p>
        </p:txBody>
      </p:sp>
      <p:sp>
        <p:nvSpPr>
          <p:cNvPr id="11" name="Line 23"/>
          <p:cNvSpPr>
            <a:spLocks noChangeShapeType="1"/>
          </p:cNvSpPr>
          <p:nvPr/>
        </p:nvSpPr>
        <p:spPr bwMode="auto">
          <a:xfrm flipH="1">
            <a:off x="1083762" y="1725759"/>
            <a:ext cx="2488036" cy="0"/>
          </a:xfrm>
          <a:prstGeom prst="line">
            <a:avLst/>
          </a:prstGeom>
          <a:noFill/>
          <a:ln w="5" cap="flat">
            <a:solidFill>
              <a:srgbClr val="5F5F5F"/>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E76194"/>
              </a:solidFill>
              <a:effectLst/>
              <a:uLnTx/>
              <a:uFillTx/>
              <a:latin typeface="微软雅黑" panose="020B0503020204020204" pitchFamily="34" charset="-122"/>
              <a:ea typeface="微软雅黑" panose="020B0503020204020204" pitchFamily="34" charset="-122"/>
            </a:endParaRPr>
          </a:p>
        </p:txBody>
      </p:sp>
      <p:sp>
        <p:nvSpPr>
          <p:cNvPr id="12" name="Freeform 27"/>
          <p:cNvSpPr/>
          <p:nvPr/>
        </p:nvSpPr>
        <p:spPr bwMode="auto">
          <a:xfrm>
            <a:off x="2905838" y="1806147"/>
            <a:ext cx="1370938" cy="1164321"/>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9161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B6DE"/>
              </a:solidFill>
              <a:effectLst/>
              <a:uLnTx/>
              <a:uFillTx/>
              <a:latin typeface="微软雅黑" panose="020B0503020204020204" pitchFamily="34" charset="-122"/>
              <a:ea typeface="微软雅黑" panose="020B0503020204020204" pitchFamily="34" charset="-122"/>
            </a:endParaRPr>
          </a:p>
        </p:txBody>
      </p:sp>
      <p:sp>
        <p:nvSpPr>
          <p:cNvPr id="13" name="Freeform 28"/>
          <p:cNvSpPr/>
          <p:nvPr/>
        </p:nvSpPr>
        <p:spPr bwMode="auto">
          <a:xfrm>
            <a:off x="2211265" y="1806147"/>
            <a:ext cx="2065512" cy="1856690"/>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9161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B6DE"/>
              </a:solidFill>
              <a:effectLst/>
              <a:uLnTx/>
              <a:uFillTx/>
              <a:latin typeface="微软雅黑" panose="020B0503020204020204" pitchFamily="34" charset="-122"/>
              <a:ea typeface="微软雅黑" panose="020B0503020204020204" pitchFamily="34" charset="-122"/>
            </a:endParaRPr>
          </a:p>
        </p:txBody>
      </p:sp>
      <p:sp>
        <p:nvSpPr>
          <p:cNvPr id="14" name="Freeform 29"/>
          <p:cNvSpPr/>
          <p:nvPr/>
        </p:nvSpPr>
        <p:spPr bwMode="auto">
          <a:xfrm>
            <a:off x="1533378" y="1779721"/>
            <a:ext cx="2739275" cy="2530907"/>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9161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B6DE"/>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4392167" y="2645065"/>
            <a:ext cx="4572000" cy="400110"/>
          </a:xfrm>
          <a:prstGeom prst="rect">
            <a:avLst/>
          </a:prstGeom>
          <a:ln>
            <a:noFill/>
          </a:ln>
        </p:spPr>
        <p:txBody>
          <a:bodyPr>
            <a:spAutoFit/>
          </a:bodyPr>
          <a:lstStyle/>
          <a:p>
            <a:pPr defTabSz="914400"/>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添加单击</a:t>
            </a:r>
            <a:r>
              <a:rPr lang="zh-CN" altLang="en-US" sz="1000" dirty="0">
                <a:solidFill>
                  <a:srgbClr val="080808"/>
                </a:solidFill>
                <a:latin typeface="微软雅黑" panose="020B0503020204020204" pitchFamily="34" charset="-122"/>
                <a:ea typeface="微软雅黑" panose="020B0503020204020204" pitchFamily="34" charset="-122"/>
              </a:rPr>
              <a:t>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a:p>
            <a:pPr defTabSz="914400"/>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a:t>
            </a:r>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a:t>
            </a:r>
            <a:endParaRPr lang="en-US" altLang="zh-CN" sz="1000" dirty="0">
              <a:solidFill>
                <a:srgbClr val="080808"/>
              </a:solidFill>
              <a:latin typeface="微软雅黑" panose="020B0503020204020204" pitchFamily="34" charset="-122"/>
              <a:ea typeface="微软雅黑" panose="020B0503020204020204" pitchFamily="34" charset="-122"/>
            </a:endParaRPr>
          </a:p>
        </p:txBody>
      </p:sp>
      <p:sp>
        <p:nvSpPr>
          <p:cNvPr id="16" name="矩形 15"/>
          <p:cNvSpPr/>
          <p:nvPr/>
        </p:nvSpPr>
        <p:spPr>
          <a:xfrm>
            <a:off x="4435449" y="3262727"/>
            <a:ext cx="4572000" cy="400110"/>
          </a:xfrm>
          <a:prstGeom prst="rect">
            <a:avLst/>
          </a:prstGeom>
          <a:ln>
            <a:noFill/>
          </a:ln>
        </p:spPr>
        <p:txBody>
          <a:bodyPr>
            <a:spAutoFit/>
          </a:bodyPr>
          <a:lstStyle/>
          <a:p>
            <a:pPr defTabSz="914400"/>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添加单击</a:t>
            </a:r>
            <a:r>
              <a:rPr lang="zh-CN" altLang="en-US" sz="1000" dirty="0">
                <a:solidFill>
                  <a:srgbClr val="080808"/>
                </a:solidFill>
                <a:latin typeface="微软雅黑" panose="020B0503020204020204" pitchFamily="34" charset="-122"/>
                <a:ea typeface="微软雅黑" panose="020B0503020204020204" pitchFamily="34" charset="-122"/>
              </a:rPr>
              <a:t>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a:p>
            <a:pPr defTabSz="914400"/>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a:t>
            </a:r>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a:t>
            </a:r>
            <a:endParaRPr lang="en-US" altLang="zh-CN" sz="1000" dirty="0">
              <a:solidFill>
                <a:srgbClr val="080808"/>
              </a:solidFill>
              <a:latin typeface="微软雅黑" panose="020B0503020204020204" pitchFamily="34" charset="-122"/>
              <a:ea typeface="微软雅黑" panose="020B0503020204020204" pitchFamily="34" charset="-122"/>
            </a:endParaRPr>
          </a:p>
        </p:txBody>
      </p:sp>
      <p:sp>
        <p:nvSpPr>
          <p:cNvPr id="17" name="矩形 16"/>
          <p:cNvSpPr/>
          <p:nvPr/>
        </p:nvSpPr>
        <p:spPr>
          <a:xfrm>
            <a:off x="4435449" y="3969438"/>
            <a:ext cx="4572000" cy="400110"/>
          </a:xfrm>
          <a:prstGeom prst="rect">
            <a:avLst/>
          </a:prstGeom>
          <a:ln>
            <a:noFill/>
          </a:ln>
        </p:spPr>
        <p:txBody>
          <a:bodyPr>
            <a:spAutoFit/>
          </a:bodyPr>
          <a:lstStyle/>
          <a:p>
            <a:pPr defTabSz="914400"/>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添加单击</a:t>
            </a:r>
            <a:r>
              <a:rPr lang="zh-CN" altLang="en-US" sz="1000" dirty="0">
                <a:solidFill>
                  <a:srgbClr val="080808"/>
                </a:solidFill>
                <a:latin typeface="微软雅黑" panose="020B0503020204020204" pitchFamily="34" charset="-122"/>
                <a:ea typeface="微软雅黑" panose="020B0503020204020204" pitchFamily="34" charset="-122"/>
              </a:rPr>
              <a:t>此处添加文本单击此处添加</a:t>
            </a:r>
            <a:endParaRPr lang="en-US" altLang="zh-CN" sz="1000" dirty="0">
              <a:solidFill>
                <a:srgbClr val="080808"/>
              </a:solidFill>
              <a:latin typeface="微软雅黑" panose="020B0503020204020204" pitchFamily="34" charset="-122"/>
              <a:ea typeface="微软雅黑" panose="020B0503020204020204" pitchFamily="34" charset="-122"/>
            </a:endParaRPr>
          </a:p>
          <a:p>
            <a:pPr defTabSz="914400"/>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a:t>
            </a:r>
            <a:r>
              <a:rPr lang="zh-CN" altLang="en-US" sz="1000" dirty="0">
                <a:solidFill>
                  <a:srgbClr val="080808"/>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080808"/>
                </a:solidFill>
                <a:latin typeface="微软雅黑" panose="020B0503020204020204" pitchFamily="34" charset="-122"/>
                <a:ea typeface="微软雅黑" panose="020B0503020204020204" pitchFamily="34" charset="-122"/>
              </a:rPr>
              <a:t>添加</a:t>
            </a:r>
            <a:endParaRPr lang="en-US" altLang="zh-CN" sz="1000" dirty="0">
              <a:solidFill>
                <a:srgbClr val="080808"/>
              </a:solidFill>
              <a:latin typeface="微软雅黑" panose="020B0503020204020204" pitchFamily="34" charset="-122"/>
              <a:ea typeface="微软雅黑" panose="020B0503020204020204" pitchFamily="34" charset="-122"/>
            </a:endParaRPr>
          </a:p>
        </p:txBody>
      </p:sp>
      <p:sp>
        <p:nvSpPr>
          <p:cNvPr id="18" name="Freeform 24"/>
          <p:cNvSpPr>
            <a:spLocks noEditPoints="1"/>
          </p:cNvSpPr>
          <p:nvPr/>
        </p:nvSpPr>
        <p:spPr bwMode="auto">
          <a:xfrm>
            <a:off x="2819993" y="1585731"/>
            <a:ext cx="288756" cy="2878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9161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B6DE"/>
              </a:solidFill>
              <a:effectLst/>
              <a:uLnTx/>
              <a:uFillTx/>
              <a:latin typeface="微软雅黑" panose="020B0503020204020204" pitchFamily="34" charset="-122"/>
              <a:ea typeface="微软雅黑" panose="020B0503020204020204" pitchFamily="34" charset="-122"/>
            </a:endParaRPr>
          </a:p>
        </p:txBody>
      </p:sp>
      <p:sp>
        <p:nvSpPr>
          <p:cNvPr id="19" name="Freeform 25"/>
          <p:cNvSpPr>
            <a:spLocks noEditPoints="1"/>
          </p:cNvSpPr>
          <p:nvPr/>
        </p:nvSpPr>
        <p:spPr bwMode="auto">
          <a:xfrm>
            <a:off x="2143629" y="1585731"/>
            <a:ext cx="291357" cy="2878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9161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B6DE"/>
              </a:solidFill>
              <a:effectLst/>
              <a:uLnTx/>
              <a:uFillTx/>
              <a:latin typeface="微软雅黑" panose="020B0503020204020204" pitchFamily="34" charset="-122"/>
              <a:ea typeface="微软雅黑" panose="020B0503020204020204" pitchFamily="34" charset="-122"/>
            </a:endParaRPr>
          </a:p>
        </p:txBody>
      </p:sp>
      <p:sp>
        <p:nvSpPr>
          <p:cNvPr id="20" name="Freeform 26"/>
          <p:cNvSpPr>
            <a:spLocks noEditPoints="1"/>
          </p:cNvSpPr>
          <p:nvPr/>
        </p:nvSpPr>
        <p:spPr bwMode="auto">
          <a:xfrm>
            <a:off x="1469866" y="1585731"/>
            <a:ext cx="293958" cy="2878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9161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B6DE"/>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up)">
                                      <p:cBhvr>
                                        <p:cTn id="54" dur="500"/>
                                        <p:tgtEl>
                                          <p:spTgt spid="1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p:bldP spid="16" grpId="0"/>
      <p:bldP spid="17" grpId="0"/>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1"/>
          <p:cNvSpPr/>
          <p:nvPr/>
        </p:nvSpPr>
        <p:spPr bwMode="auto">
          <a:xfrm>
            <a:off x="3887000" y="1671503"/>
            <a:ext cx="1456436" cy="1500317"/>
          </a:xfrm>
          <a:custGeom>
            <a:avLst/>
            <a:gdLst>
              <a:gd name="T0" fmla="*/ 276 w 322"/>
              <a:gd name="T1" fmla="*/ 284 h 332"/>
              <a:gd name="T2" fmla="*/ 162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2" y="332"/>
                </a:cubicBezTo>
                <a:cubicBezTo>
                  <a:pt x="72" y="332"/>
                  <a:pt x="0" y="259"/>
                  <a:pt x="0" y="170"/>
                </a:cubicBezTo>
                <a:cubicBezTo>
                  <a:pt x="0" y="125"/>
                  <a:pt x="18" y="81"/>
                  <a:pt x="47" y="51"/>
                </a:cubicBezTo>
                <a:cubicBezTo>
                  <a:pt x="77" y="22"/>
                  <a:pt x="117" y="0"/>
                  <a:pt x="162" y="0"/>
                </a:cubicBezTo>
                <a:cubicBezTo>
                  <a:pt x="322" y="0"/>
                  <a:pt x="322" y="0"/>
                  <a:pt x="322" y="0"/>
                </a:cubicBezTo>
                <a:cubicBezTo>
                  <a:pt x="322" y="170"/>
                  <a:pt x="322" y="170"/>
                  <a:pt x="322" y="170"/>
                </a:cubicBezTo>
                <a:cubicBezTo>
                  <a:pt x="322" y="214"/>
                  <a:pt x="305" y="255"/>
                  <a:pt x="276" y="284"/>
                </a:cubicBezTo>
                <a:close/>
              </a:path>
            </a:pathLst>
          </a:custGeom>
          <a:solidFill>
            <a:srgbClr val="291618"/>
          </a:solidFill>
          <a:ln>
            <a:noFill/>
          </a:ln>
          <a:effectLst/>
        </p:spPr>
        <p:txBody>
          <a:bodyPr vert="horz" wrap="square" lIns="68580" tIns="486000" rIns="68580" bIns="34290" numCol="1" anchor="t" anchorCtr="0" compatLnSpc="1"/>
          <a:lstStyle/>
          <a:p>
            <a:pPr algn="ctr" defTabSz="914400"/>
            <a:r>
              <a:rPr lang="en-US" altLang="zh-CN" sz="5400">
                <a:solidFill>
                  <a:prstClr val="white"/>
                </a:solidFill>
                <a:latin typeface="UKIJ Qolyazma" pitchFamily="18" charset="0"/>
                <a:ea typeface="UKIJ Qolyazma" pitchFamily="18" charset="0"/>
                <a:cs typeface="UKIJ Qolyazma" pitchFamily="18" charset="0"/>
              </a:rPr>
              <a:t>43</a:t>
            </a:r>
            <a:r>
              <a:rPr lang="en-US" altLang="zh-CN" sz="3000">
                <a:solidFill>
                  <a:prstClr val="white"/>
                </a:solidFill>
                <a:latin typeface="UKIJ Qolyazma" pitchFamily="18" charset="0"/>
                <a:ea typeface="UKIJ Qolyazma" pitchFamily="18" charset="0"/>
                <a:cs typeface="UKIJ Qolyazma" pitchFamily="18" charset="0"/>
              </a:rPr>
              <a:t>%</a:t>
            </a:r>
            <a:endParaRPr lang="zh-CN" altLang="en-US" sz="3000">
              <a:solidFill>
                <a:prstClr val="white"/>
              </a:solidFill>
              <a:latin typeface="UKIJ Qolyazma" pitchFamily="18" charset="0"/>
              <a:ea typeface="UKIJ Qolyazma" pitchFamily="18" charset="0"/>
              <a:cs typeface="UKIJ Qolyazma" pitchFamily="18" charset="0"/>
            </a:endParaRPr>
          </a:p>
        </p:txBody>
      </p:sp>
      <p:sp>
        <p:nvSpPr>
          <p:cNvPr id="11" name="Freeform 6"/>
          <p:cNvSpPr/>
          <p:nvPr/>
        </p:nvSpPr>
        <p:spPr bwMode="auto">
          <a:xfrm>
            <a:off x="1661071" y="1671503"/>
            <a:ext cx="1456436" cy="1500317"/>
          </a:xfrm>
          <a:custGeom>
            <a:avLst/>
            <a:gdLst>
              <a:gd name="T0" fmla="*/ 276 w 322"/>
              <a:gd name="T1" fmla="*/ 284 h 332"/>
              <a:gd name="T2" fmla="*/ 161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1" y="332"/>
                </a:cubicBezTo>
                <a:cubicBezTo>
                  <a:pt x="72" y="332"/>
                  <a:pt x="0" y="259"/>
                  <a:pt x="0" y="170"/>
                </a:cubicBezTo>
                <a:cubicBezTo>
                  <a:pt x="0" y="125"/>
                  <a:pt x="18" y="81"/>
                  <a:pt x="47" y="51"/>
                </a:cubicBezTo>
                <a:cubicBezTo>
                  <a:pt x="76" y="22"/>
                  <a:pt x="117" y="0"/>
                  <a:pt x="162" y="0"/>
                </a:cubicBezTo>
                <a:cubicBezTo>
                  <a:pt x="322" y="0"/>
                  <a:pt x="322" y="0"/>
                  <a:pt x="322" y="0"/>
                </a:cubicBezTo>
                <a:cubicBezTo>
                  <a:pt x="322" y="170"/>
                  <a:pt x="322" y="170"/>
                  <a:pt x="322" y="170"/>
                </a:cubicBezTo>
                <a:cubicBezTo>
                  <a:pt x="322" y="214"/>
                  <a:pt x="305" y="255"/>
                  <a:pt x="276" y="284"/>
                </a:cubicBezTo>
                <a:close/>
              </a:path>
            </a:pathLst>
          </a:custGeom>
          <a:solidFill>
            <a:srgbClr val="291618"/>
          </a:solidFill>
          <a:ln>
            <a:noFill/>
          </a:ln>
          <a:effectLst/>
        </p:spPr>
        <p:txBody>
          <a:bodyPr vert="horz" wrap="square" lIns="68580" tIns="486000" rIns="68580" bIns="34290" numCol="1" anchor="t" anchorCtr="0" compatLnSpc="1"/>
          <a:lstStyle/>
          <a:p>
            <a:pPr algn="ctr" defTabSz="914400"/>
            <a:r>
              <a:rPr lang="en-US" altLang="zh-CN" sz="5400">
                <a:solidFill>
                  <a:prstClr val="white"/>
                </a:solidFill>
                <a:latin typeface="UKIJ Qolyazma" pitchFamily="18" charset="0"/>
                <a:ea typeface="UKIJ Qolyazma" pitchFamily="18" charset="0"/>
                <a:cs typeface="UKIJ Qolyazma" pitchFamily="18" charset="0"/>
              </a:rPr>
              <a:t>31</a:t>
            </a:r>
            <a:r>
              <a:rPr lang="en-US" altLang="zh-CN" sz="3000">
                <a:solidFill>
                  <a:prstClr val="white"/>
                </a:solidFill>
                <a:latin typeface="UKIJ Qolyazma" pitchFamily="18" charset="0"/>
                <a:ea typeface="UKIJ Qolyazma" pitchFamily="18" charset="0"/>
                <a:cs typeface="UKIJ Qolyazma" pitchFamily="18" charset="0"/>
              </a:rPr>
              <a:t>%</a:t>
            </a:r>
            <a:endParaRPr lang="zh-CN" altLang="en-US" sz="3000">
              <a:solidFill>
                <a:prstClr val="white"/>
              </a:solidFill>
              <a:latin typeface="UKIJ Qolyazma" pitchFamily="18" charset="0"/>
              <a:cs typeface="UKIJ Qolyazma" pitchFamily="18" charset="0"/>
            </a:endParaRPr>
          </a:p>
        </p:txBody>
      </p:sp>
      <p:sp>
        <p:nvSpPr>
          <p:cNvPr id="12" name="Freeform 16"/>
          <p:cNvSpPr/>
          <p:nvPr/>
        </p:nvSpPr>
        <p:spPr bwMode="auto">
          <a:xfrm>
            <a:off x="6112928" y="1671503"/>
            <a:ext cx="1458352" cy="1500317"/>
          </a:xfrm>
          <a:custGeom>
            <a:avLst/>
            <a:gdLst>
              <a:gd name="T0" fmla="*/ 276 w 322"/>
              <a:gd name="T1" fmla="*/ 284 h 332"/>
              <a:gd name="T2" fmla="*/ 162 w 322"/>
              <a:gd name="T3" fmla="*/ 332 h 332"/>
              <a:gd name="T4" fmla="*/ 0 w 322"/>
              <a:gd name="T5" fmla="*/ 170 h 332"/>
              <a:gd name="T6" fmla="*/ 48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7" y="332"/>
                  <a:pt x="162" y="332"/>
                </a:cubicBezTo>
                <a:cubicBezTo>
                  <a:pt x="72" y="332"/>
                  <a:pt x="0" y="259"/>
                  <a:pt x="0" y="170"/>
                </a:cubicBezTo>
                <a:cubicBezTo>
                  <a:pt x="0" y="125"/>
                  <a:pt x="18" y="81"/>
                  <a:pt x="48" y="51"/>
                </a:cubicBezTo>
                <a:cubicBezTo>
                  <a:pt x="77" y="22"/>
                  <a:pt x="118" y="0"/>
                  <a:pt x="162" y="0"/>
                </a:cubicBezTo>
                <a:cubicBezTo>
                  <a:pt x="322" y="0"/>
                  <a:pt x="322" y="0"/>
                  <a:pt x="322" y="0"/>
                </a:cubicBezTo>
                <a:cubicBezTo>
                  <a:pt x="322" y="170"/>
                  <a:pt x="322" y="170"/>
                  <a:pt x="322" y="170"/>
                </a:cubicBezTo>
                <a:cubicBezTo>
                  <a:pt x="322" y="214"/>
                  <a:pt x="305" y="255"/>
                  <a:pt x="276" y="284"/>
                </a:cubicBezTo>
                <a:close/>
              </a:path>
            </a:pathLst>
          </a:custGeom>
          <a:solidFill>
            <a:srgbClr val="291618"/>
          </a:solidFill>
          <a:ln>
            <a:noFill/>
          </a:ln>
          <a:effectLst/>
        </p:spPr>
        <p:txBody>
          <a:bodyPr vert="horz" wrap="square" lIns="68580" tIns="486000" rIns="68580" bIns="34290" numCol="1" anchor="t" anchorCtr="0" compatLnSpc="1"/>
          <a:lstStyle/>
          <a:p>
            <a:pPr algn="ctr" defTabSz="914400"/>
            <a:r>
              <a:rPr lang="en-US" altLang="zh-CN" sz="5400">
                <a:solidFill>
                  <a:prstClr val="white"/>
                </a:solidFill>
                <a:latin typeface="UKIJ Qolyazma" pitchFamily="18" charset="0"/>
                <a:ea typeface="UKIJ Qolyazma" pitchFamily="18" charset="0"/>
                <a:cs typeface="UKIJ Qolyazma" pitchFamily="18" charset="0"/>
              </a:rPr>
              <a:t>82</a:t>
            </a:r>
            <a:r>
              <a:rPr lang="en-US" altLang="zh-CN" sz="3000">
                <a:solidFill>
                  <a:prstClr val="white"/>
                </a:solidFill>
                <a:latin typeface="UKIJ Qolyazma" pitchFamily="18" charset="0"/>
                <a:ea typeface="UKIJ Qolyazma" pitchFamily="18" charset="0"/>
                <a:cs typeface="UKIJ Qolyazma" pitchFamily="18" charset="0"/>
              </a:rPr>
              <a:t>%</a:t>
            </a:r>
            <a:endParaRPr lang="zh-CN" altLang="en-US" sz="3000">
              <a:solidFill>
                <a:prstClr val="white"/>
              </a:solidFill>
              <a:latin typeface="UKIJ Qolyazma" pitchFamily="18" charset="0"/>
              <a:ea typeface="UKIJ Qolyazma" pitchFamily="18" charset="0"/>
              <a:cs typeface="UKIJ Qolyazma" pitchFamily="18" charset="0"/>
            </a:endParaRPr>
          </a:p>
        </p:txBody>
      </p:sp>
      <p:sp>
        <p:nvSpPr>
          <p:cNvPr id="13" name="TextBox 5"/>
          <p:cNvSpPr txBox="1"/>
          <p:nvPr/>
        </p:nvSpPr>
        <p:spPr>
          <a:xfrm>
            <a:off x="1653268" y="3183672"/>
            <a:ext cx="1549143" cy="946413"/>
          </a:xfrm>
          <a:prstGeom prst="rect">
            <a:avLst/>
          </a:prstGeom>
          <a:noFill/>
        </p:spPr>
        <p:txBody>
          <a:bodyPr wrap="none" lIns="68580" tIns="34290" rIns="68580" bIns="34290" rtlCol="0" anchor="t">
            <a:spAutoFit/>
          </a:bodyPr>
          <a:lstStyle/>
          <a:p>
            <a:pPr algn="ctr" defTabSz="914400">
              <a:lnSpc>
                <a:spcPct val="150000"/>
              </a:lnSpc>
            </a:pPr>
            <a:endParaRPr lang="en-US" altLang="zh-CN" sz="5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单击添加文本单击添加</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文本单击添加文本单击</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添加文本单击添加文本</a:t>
            </a:r>
          </a:p>
        </p:txBody>
      </p:sp>
      <p:sp>
        <p:nvSpPr>
          <p:cNvPr id="14" name="TextBox 6"/>
          <p:cNvSpPr txBox="1"/>
          <p:nvPr/>
        </p:nvSpPr>
        <p:spPr>
          <a:xfrm>
            <a:off x="3811003" y="3183672"/>
            <a:ext cx="1549143" cy="946413"/>
          </a:xfrm>
          <a:prstGeom prst="rect">
            <a:avLst/>
          </a:prstGeom>
          <a:noFill/>
        </p:spPr>
        <p:txBody>
          <a:bodyPr wrap="none" lIns="68580" tIns="34290" rIns="68580" bIns="34290" rtlCol="0" anchor="t">
            <a:spAutoFit/>
          </a:bodyPr>
          <a:lstStyle/>
          <a:p>
            <a:pPr algn="ctr" defTabSz="914400">
              <a:lnSpc>
                <a:spcPct val="150000"/>
              </a:lnSpc>
            </a:pPr>
            <a:endParaRPr lang="en-US" altLang="zh-CN" sz="5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单击添加文本单击添加</a:t>
            </a:r>
            <a:endParaRPr lang="en-US" altLang="zh-CN"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文本单击添加文本单击</a:t>
            </a:r>
            <a:endParaRPr lang="en-US" altLang="zh-CN"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添加文本单击添加文本</a:t>
            </a:r>
          </a:p>
        </p:txBody>
      </p:sp>
      <p:sp>
        <p:nvSpPr>
          <p:cNvPr id="15" name="TextBox 7"/>
          <p:cNvSpPr txBox="1"/>
          <p:nvPr/>
        </p:nvSpPr>
        <p:spPr>
          <a:xfrm>
            <a:off x="6079551" y="3183672"/>
            <a:ext cx="1549143" cy="946413"/>
          </a:xfrm>
          <a:prstGeom prst="rect">
            <a:avLst/>
          </a:prstGeom>
          <a:noFill/>
        </p:spPr>
        <p:txBody>
          <a:bodyPr wrap="none" lIns="68580" tIns="34290" rIns="68580" bIns="34290" rtlCol="0" anchor="t">
            <a:spAutoFit/>
          </a:bodyPr>
          <a:lstStyle/>
          <a:p>
            <a:pPr algn="ctr" defTabSz="914400">
              <a:lnSpc>
                <a:spcPct val="150000"/>
              </a:lnSpc>
            </a:pPr>
            <a:endParaRPr lang="en-US" altLang="zh-CN" sz="5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单击添加文本单击添加</a:t>
            </a:r>
            <a:endParaRPr lang="en-US" altLang="zh-CN"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文本单击添加文本单击</a:t>
            </a:r>
            <a:endParaRPr lang="en-US" altLang="zh-CN"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a:p>
            <a:pPr algn="ctr" defTabSz="914400">
              <a:lnSpc>
                <a:spcPct val="150000"/>
              </a:lnSpc>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添加文本单击添加文本</a:t>
            </a:r>
          </a:p>
        </p:txBody>
      </p:sp>
      <p:sp>
        <p:nvSpPr>
          <p:cNvPr id="16" name="TextBox 8"/>
          <p:cNvSpPr txBox="1"/>
          <p:nvPr/>
        </p:nvSpPr>
        <p:spPr>
          <a:xfrm>
            <a:off x="1973928" y="1184619"/>
            <a:ext cx="907823" cy="300083"/>
          </a:xfrm>
          <a:prstGeom prst="rect">
            <a:avLst/>
          </a:prstGeom>
          <a:noFill/>
        </p:spPr>
        <p:txBody>
          <a:bodyPr wrap="none" lIns="68580" tIns="34290" rIns="68580" bIns="34290" rtlCol="0">
            <a:spAutoFit/>
          </a:bodyPr>
          <a:lstStyle/>
          <a:p>
            <a:pPr algn="ctr" defTabSz="914400"/>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p:txBody>
      </p:sp>
      <p:sp>
        <p:nvSpPr>
          <p:cNvPr id="17" name="TextBox 9"/>
          <p:cNvSpPr txBox="1"/>
          <p:nvPr/>
        </p:nvSpPr>
        <p:spPr>
          <a:xfrm>
            <a:off x="4309900" y="1184619"/>
            <a:ext cx="907823" cy="300083"/>
          </a:xfrm>
          <a:prstGeom prst="rect">
            <a:avLst/>
          </a:prstGeom>
          <a:noFill/>
        </p:spPr>
        <p:txBody>
          <a:bodyPr wrap="none" lIns="68580" tIns="34290" rIns="68580" bIns="34290" rtlCol="0">
            <a:spAutoFit/>
          </a:bodyPr>
          <a:lstStyle/>
          <a:p>
            <a:pPr algn="ctr" defTabSz="914400"/>
            <a:r>
              <a:rPr lang="zh-CN" altLang="en-US" sz="15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10"/>
          <p:cNvSpPr txBox="1"/>
          <p:nvPr/>
        </p:nvSpPr>
        <p:spPr>
          <a:xfrm>
            <a:off x="6560838" y="1184619"/>
            <a:ext cx="907823" cy="300083"/>
          </a:xfrm>
          <a:prstGeom prst="rect">
            <a:avLst/>
          </a:prstGeom>
          <a:noFill/>
        </p:spPr>
        <p:txBody>
          <a:bodyPr wrap="none" lIns="68580" tIns="34290" rIns="68580" bIns="34290" rtlCol="0">
            <a:spAutoFit/>
          </a:bodyPr>
          <a:lstStyle/>
          <a:p>
            <a:pPr algn="ctr" defTabSz="914400"/>
            <a:r>
              <a:rPr lang="zh-CN" altLang="en-US" sz="15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10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2" presetClass="entr" presetSubtype="8"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16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21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6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31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36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1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p:bldP spid="14"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noChangeArrowheads="1"/>
          </p:cNvPicPr>
          <p:nvPr/>
        </p:nvPicPr>
        <p:blipFill>
          <a:blip r:embed="rId3" cstate="screen"/>
          <a:stretch>
            <a:fillRect/>
          </a:stretch>
        </p:blipFill>
        <p:spPr bwMode="auto">
          <a:xfrm>
            <a:off x="190972" y="1239602"/>
            <a:ext cx="4896544" cy="3389136"/>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11" name="组合 4"/>
          <p:cNvGrpSpPr/>
          <p:nvPr/>
        </p:nvGrpSpPr>
        <p:grpSpPr bwMode="auto">
          <a:xfrm>
            <a:off x="4894068" y="1671650"/>
            <a:ext cx="4037227" cy="466560"/>
            <a:chOff x="0" y="0"/>
            <a:chExt cx="4752528" cy="549875"/>
          </a:xfrm>
          <a:solidFill>
            <a:srgbClr val="291618"/>
          </a:solidFill>
        </p:grpSpPr>
        <p:sp>
          <p:nvSpPr>
            <p:cNvPr id="12"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800">
                <a:solidFill>
                  <a:srgbClr val="FFFFFF"/>
                </a:solidFill>
                <a:latin typeface="宋体" panose="02010600030101010101" pitchFamily="2" charset="-122"/>
                <a:sym typeface="宋体" panose="02010600030101010101" pitchFamily="2" charset="-122"/>
              </a:endParaRPr>
            </a:p>
          </p:txBody>
        </p:sp>
        <p:sp>
          <p:nvSpPr>
            <p:cNvPr id="13" name="TextBox 8"/>
            <p:cNvSpPr>
              <a:spLocks noChangeArrowheads="1"/>
            </p:cNvSpPr>
            <p:nvPr/>
          </p:nvSpPr>
          <p:spPr bwMode="auto">
            <a:xfrm>
              <a:off x="764955" y="84439"/>
              <a:ext cx="3456384" cy="435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4400"/>
              <a:r>
                <a:rPr lang="zh-CN" altLang="en-US" sz="1800" dirty="0" smtClean="0">
                  <a:solidFill>
                    <a:prstClr val="white"/>
                  </a:solidFill>
                  <a:latin typeface="Impact" panose="020B0806030902050204" pitchFamily="34" charset="0"/>
                  <a:ea typeface="微软雅黑" panose="020B0503020204020204" pitchFamily="34" charset="-122"/>
                  <a:sym typeface="Impact" panose="020B0806030902050204" pitchFamily="34" charset="0"/>
                </a:rPr>
                <a:t>项目展示分类</a:t>
              </a:r>
              <a:endParaRPr lang="zh-CN" altLang="en-US"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矩形 13"/>
          <p:cNvSpPr>
            <a:spLocks noChangeArrowheads="1"/>
          </p:cNvSpPr>
          <p:nvPr/>
        </p:nvSpPr>
        <p:spPr bwMode="auto">
          <a:xfrm>
            <a:off x="5076056" y="2211710"/>
            <a:ext cx="3821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914400">
              <a:lnSpc>
                <a:spcPct val="15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a:t>
            </a:r>
            <a:r>
              <a:rPr lang="zh-CN" altLang="en-US" sz="1200" dirty="0" smtClean="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文本</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a:p>
            <a:pPr algn="just" defTabSz="914400">
              <a:lnSpc>
                <a:spcPct val="15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a:t>
            </a:r>
            <a:r>
              <a:rPr lang="zh-CN" altLang="en-US" sz="1200" dirty="0" smtClean="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1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6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100"/>
                            </p:stCondLst>
                            <p:childTnLst>
                              <p:par>
                                <p:cTn id="34" presetID="6" presetClass="emph" presetSubtype="0" fill="hold" nodeType="afterEffect">
                                  <p:stCondLst>
                                    <p:cond delay="0"/>
                                  </p:stCondLst>
                                  <p:childTnLst>
                                    <p:animScale>
                                      <p:cBhvr>
                                        <p:cTn id="35" dur="2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Straight Line buttom"/>
          <p:cNvCxnSpPr>
            <a:cxnSpLocks noChangeShapeType="1"/>
          </p:cNvCxnSpPr>
          <p:nvPr/>
        </p:nvCxnSpPr>
        <p:spPr bwMode="auto">
          <a:xfrm>
            <a:off x="760040" y="2161951"/>
            <a:ext cx="7772400" cy="0"/>
          </a:xfrm>
          <a:prstGeom prst="line">
            <a:avLst/>
          </a:prstGeom>
          <a:noFill/>
          <a:ln w="19050" cmpd="sng">
            <a:solidFill>
              <a:srgbClr val="291618"/>
            </a:solidFill>
            <a:prstDash val="sysDot"/>
            <a:round/>
          </a:ln>
          <a:extLst>
            <a:ext uri="{909E8E84-426E-40DD-AFC4-6F175D3DCCD1}">
              <a14:hiddenFill xmlns:a14="http://schemas.microsoft.com/office/drawing/2010/main">
                <a:noFill/>
              </a14:hiddenFill>
            </a:ext>
          </a:extLst>
        </p:spPr>
      </p:cxnSp>
      <p:sp>
        <p:nvSpPr>
          <p:cNvPr id="11" name="Oval 4"/>
          <p:cNvSpPr>
            <a:spLocks noChangeArrowheads="1"/>
          </p:cNvSpPr>
          <p:nvPr/>
        </p:nvSpPr>
        <p:spPr bwMode="auto">
          <a:xfrm>
            <a:off x="1722065" y="1744042"/>
            <a:ext cx="835819" cy="835819"/>
          </a:xfrm>
          <a:prstGeom prst="ellipse">
            <a:avLst/>
          </a:prstGeom>
          <a:solidFill>
            <a:srgbClr val="291618"/>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374775" eaLnBrk="1" fontAlgn="base" latinLnBrk="0" hangingPunct="1">
              <a:lnSpc>
                <a:spcPct val="100000"/>
              </a:lnSpc>
              <a:spcBef>
                <a:spcPct val="0"/>
              </a:spcBef>
              <a:spcAft>
                <a:spcPct val="0"/>
              </a:spcAft>
              <a:buClrTx/>
              <a:buSzTx/>
              <a:buFontTx/>
              <a:buNone/>
              <a:defRPr/>
            </a:pPr>
            <a:r>
              <a:rPr kumimoji="0" lang="en-US" altLang="zh-CN" sz="21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1</a:t>
            </a:r>
          </a:p>
        </p:txBody>
      </p:sp>
      <p:sp>
        <p:nvSpPr>
          <p:cNvPr id="12" name="Oval 8"/>
          <p:cNvSpPr>
            <a:spLocks noChangeArrowheads="1"/>
          </p:cNvSpPr>
          <p:nvPr/>
        </p:nvSpPr>
        <p:spPr bwMode="auto">
          <a:xfrm>
            <a:off x="2711474" y="1614264"/>
            <a:ext cx="1094185" cy="1095375"/>
          </a:xfrm>
          <a:prstGeom prst="ellipse">
            <a:avLst/>
          </a:prstGeom>
          <a:solidFill>
            <a:srgbClr val="291618"/>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374775"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2</a:t>
            </a:r>
          </a:p>
        </p:txBody>
      </p:sp>
      <p:sp>
        <p:nvSpPr>
          <p:cNvPr id="13" name="Oval 12"/>
          <p:cNvSpPr>
            <a:spLocks noChangeArrowheads="1"/>
          </p:cNvSpPr>
          <p:nvPr/>
        </p:nvSpPr>
        <p:spPr bwMode="auto">
          <a:xfrm>
            <a:off x="3960440" y="1491630"/>
            <a:ext cx="1341834" cy="1340644"/>
          </a:xfrm>
          <a:prstGeom prst="ellipse">
            <a:avLst/>
          </a:prstGeom>
          <a:solidFill>
            <a:srgbClr val="291618"/>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4500" b="1">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4" name="Oval 16"/>
          <p:cNvSpPr>
            <a:spLocks noChangeArrowheads="1"/>
          </p:cNvSpPr>
          <p:nvPr/>
        </p:nvSpPr>
        <p:spPr bwMode="auto">
          <a:xfrm>
            <a:off x="5455865" y="1614264"/>
            <a:ext cx="1095375" cy="1095375"/>
          </a:xfrm>
          <a:prstGeom prst="ellipse">
            <a:avLst/>
          </a:prstGeom>
          <a:solidFill>
            <a:srgbClr val="291618"/>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374775"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4</a:t>
            </a:r>
          </a:p>
        </p:txBody>
      </p:sp>
      <p:sp>
        <p:nvSpPr>
          <p:cNvPr id="15" name="Oval 19"/>
          <p:cNvSpPr>
            <a:spLocks noChangeArrowheads="1"/>
          </p:cNvSpPr>
          <p:nvPr/>
        </p:nvSpPr>
        <p:spPr bwMode="auto">
          <a:xfrm>
            <a:off x="6704831" y="1744042"/>
            <a:ext cx="835819" cy="835819"/>
          </a:xfrm>
          <a:prstGeom prst="ellipse">
            <a:avLst/>
          </a:prstGeom>
          <a:solidFill>
            <a:srgbClr val="291618"/>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374775" eaLnBrk="1" fontAlgn="base" latinLnBrk="0" hangingPunct="1">
              <a:lnSpc>
                <a:spcPct val="100000"/>
              </a:lnSpc>
              <a:spcBef>
                <a:spcPct val="0"/>
              </a:spcBef>
              <a:spcAft>
                <a:spcPct val="0"/>
              </a:spcAft>
              <a:buClrTx/>
              <a:buSzTx/>
              <a:buFontTx/>
              <a:buNone/>
              <a:defRPr/>
            </a:pPr>
            <a:r>
              <a:rPr kumimoji="0" lang="en-US" altLang="zh-CN" sz="21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5</a:t>
            </a:r>
          </a:p>
        </p:txBody>
      </p:sp>
      <p:sp>
        <p:nvSpPr>
          <p:cNvPr id="16" name="矩形 10"/>
          <p:cNvSpPr>
            <a:spLocks noChangeArrowheads="1"/>
          </p:cNvSpPr>
          <p:nvPr/>
        </p:nvSpPr>
        <p:spPr bwMode="auto">
          <a:xfrm>
            <a:off x="993402" y="3579862"/>
            <a:ext cx="714732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1916137" y="2696542"/>
            <a:ext cx="64174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3011512" y="2888232"/>
            <a:ext cx="64174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4402162" y="3039442"/>
            <a:ext cx="64174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5773762" y="2831082"/>
            <a:ext cx="64174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6886997" y="2696542"/>
            <a:ext cx="6405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4*#ppt_w"/>
                                          </p:val>
                                        </p:tav>
                                        <p:tav tm="100000">
                                          <p:val>
                                            <p:strVal val="#ppt_w"/>
                                          </p:val>
                                        </p:tav>
                                      </p:tavLst>
                                    </p:anim>
                                    <p:anim calcmode="lin" valueType="num">
                                      <p:cBhvr>
                                        <p:cTn id="28" dur="500" fill="hold"/>
                                        <p:tgtEl>
                                          <p:spTgt spid="11"/>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4*#ppt_w"/>
                                          </p:val>
                                        </p:tav>
                                        <p:tav tm="100000">
                                          <p:val>
                                            <p:strVal val="#ppt_w"/>
                                          </p:val>
                                        </p:tav>
                                      </p:tavLst>
                                    </p:anim>
                                    <p:anim calcmode="lin" valueType="num">
                                      <p:cBhvr>
                                        <p:cTn id="32" dur="500" fill="hold"/>
                                        <p:tgtEl>
                                          <p:spTgt spid="12"/>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4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4*#ppt_w"/>
                                          </p:val>
                                        </p:tav>
                                        <p:tav tm="100000">
                                          <p:val>
                                            <p:strVal val="#ppt_w"/>
                                          </p:val>
                                        </p:tav>
                                      </p:tavLst>
                                    </p:anim>
                                    <p:anim calcmode="lin" valueType="num">
                                      <p:cBhvr>
                                        <p:cTn id="36" dur="500" fill="hold"/>
                                        <p:tgtEl>
                                          <p:spTgt spid="13"/>
                                        </p:tgtEl>
                                        <p:attrNameLst>
                                          <p:attrName>ppt_h</p:attrName>
                                        </p:attrNameLst>
                                      </p:cBhvr>
                                      <p:tavLst>
                                        <p:tav tm="0">
                                          <p:val>
                                            <p:strVal val="4*#ppt_h"/>
                                          </p:val>
                                        </p:tav>
                                        <p:tav tm="100000">
                                          <p:val>
                                            <p:strVal val="#ppt_h"/>
                                          </p:val>
                                        </p:tav>
                                      </p:tavLst>
                                    </p:anim>
                                  </p:childTnLst>
                                </p:cTn>
                              </p:par>
                              <p:par>
                                <p:cTn id="37" presetID="23" presetClass="entr" presetSubtype="32" fill="hold" grpId="0" nodeType="withEffect">
                                  <p:stCondLst>
                                    <p:cond delay="6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8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strVal val="4*#ppt_w"/>
                                          </p:val>
                                        </p:tav>
                                        <p:tav tm="100000">
                                          <p:val>
                                            <p:strVal val="#ppt_w"/>
                                          </p:val>
                                        </p:tav>
                                      </p:tavLst>
                                    </p:anim>
                                    <p:anim calcmode="lin" valueType="num">
                                      <p:cBhvr>
                                        <p:cTn id="44" dur="5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iterate type="lt">
                                    <p:tmPct val="10000"/>
                                  </p:iterate>
                                  <p:childTnLst>
                                    <p:set>
                                      <p:cBhvr>
                                        <p:cTn id="65" dur="1" fill="hold">
                                          <p:stCondLst>
                                            <p:cond delay="0"/>
                                          </p:stCondLst>
                                        </p:cTn>
                                        <p:tgtEl>
                                          <p:spTgt spid="16"/>
                                        </p:tgtEl>
                                        <p:attrNameLst>
                                          <p:attrName>style.visibility</p:attrName>
                                        </p:attrNameLst>
                                      </p:cBhvr>
                                      <p:to>
                                        <p:strVal val="visible"/>
                                      </p:to>
                                    </p:set>
                                    <p:animScale>
                                      <p:cBhvr>
                                        <p:cTn id="6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6"/>
                                        </p:tgtEl>
                                        <p:attrNameLst>
                                          <p:attrName>ppt_x</p:attrName>
                                          <p:attrName>ppt_y</p:attrName>
                                        </p:attrNameLst>
                                      </p:cBhvr>
                                    </p:animMotion>
                                    <p:animEffect transition="in" filter="fade">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3149377" y="1434945"/>
            <a:ext cx="4896544" cy="353690"/>
          </a:xfrm>
          <a:prstGeom prst="roundRect">
            <a:avLst/>
          </a:prstGeom>
          <a:solidFill>
            <a:srgbClr val="CBCBCB"/>
          </a:solidFill>
          <a:ln w="152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3378653" y="1232173"/>
            <a:ext cx="1224136" cy="360040"/>
          </a:xfrm>
          <a:prstGeom prst="roundRect">
            <a:avLst>
              <a:gd name="adj" fmla="val 10053"/>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第一部分</a:t>
            </a:r>
            <a:endParaRPr lang="zh-CN" altLang="en-US" sz="1600" b="1" dirty="0">
              <a:latin typeface="微软雅黑" panose="020B0503020204020204" pitchFamily="34" charset="-122"/>
              <a:ea typeface="微软雅黑" panose="020B0503020204020204" pitchFamily="34" charset="-122"/>
            </a:endParaRPr>
          </a:p>
        </p:txBody>
      </p:sp>
      <p:sp>
        <p:nvSpPr>
          <p:cNvPr id="28" name="TextBox 5"/>
          <p:cNvSpPr txBox="1"/>
          <p:nvPr/>
        </p:nvSpPr>
        <p:spPr>
          <a:xfrm>
            <a:off x="5013027" y="1434945"/>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年度工作概况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3149377" y="2118986"/>
            <a:ext cx="4896544" cy="353690"/>
          </a:xfrm>
          <a:prstGeom prst="roundRect">
            <a:avLst/>
          </a:prstGeom>
          <a:solidFill>
            <a:srgbClr val="CBCBCB"/>
          </a:solidFill>
          <a:ln w="152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3378653" y="1916214"/>
            <a:ext cx="1224136" cy="360040"/>
          </a:xfrm>
          <a:prstGeom prst="roundRect">
            <a:avLst>
              <a:gd name="adj" fmla="val 10053"/>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第二部分</a:t>
            </a:r>
            <a:endParaRPr lang="zh-CN" altLang="en-US" sz="1600" b="1" dirty="0">
              <a:latin typeface="微软雅黑" panose="020B0503020204020204" pitchFamily="34" charset="-122"/>
              <a:ea typeface="微软雅黑" panose="020B0503020204020204" pitchFamily="34" charset="-122"/>
            </a:endParaRPr>
          </a:p>
        </p:txBody>
      </p:sp>
      <p:sp>
        <p:nvSpPr>
          <p:cNvPr id="31" name="TextBox 9"/>
          <p:cNvSpPr txBox="1"/>
          <p:nvPr/>
        </p:nvSpPr>
        <p:spPr>
          <a:xfrm>
            <a:off x="5013027" y="2118986"/>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工作完成情况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3149377" y="2774678"/>
            <a:ext cx="4896544" cy="353690"/>
          </a:xfrm>
          <a:prstGeom prst="roundRect">
            <a:avLst/>
          </a:prstGeom>
          <a:solidFill>
            <a:srgbClr val="CBCBCB"/>
          </a:solidFill>
          <a:ln w="152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3378653" y="2628674"/>
            <a:ext cx="1224136" cy="360040"/>
          </a:xfrm>
          <a:prstGeom prst="roundRect">
            <a:avLst>
              <a:gd name="adj" fmla="val 10053"/>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第三部分</a:t>
            </a:r>
            <a:endParaRPr lang="zh-CN" altLang="en-US" sz="1600" b="1" dirty="0">
              <a:latin typeface="微软雅黑" panose="020B0503020204020204" pitchFamily="34" charset="-122"/>
              <a:ea typeface="微软雅黑" panose="020B0503020204020204" pitchFamily="34" charset="-122"/>
            </a:endParaRPr>
          </a:p>
        </p:txBody>
      </p:sp>
      <p:sp>
        <p:nvSpPr>
          <p:cNvPr id="34" name="TextBox 18"/>
          <p:cNvSpPr txBox="1"/>
          <p:nvPr/>
        </p:nvSpPr>
        <p:spPr>
          <a:xfrm>
            <a:off x="5013027" y="2774678"/>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项目成果展示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3149377" y="3468470"/>
            <a:ext cx="4896544" cy="353690"/>
          </a:xfrm>
          <a:prstGeom prst="roundRect">
            <a:avLst/>
          </a:prstGeom>
          <a:solidFill>
            <a:srgbClr val="CBCBCB"/>
          </a:solidFill>
          <a:ln w="152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3378653" y="3322466"/>
            <a:ext cx="1224136" cy="360040"/>
          </a:xfrm>
          <a:prstGeom prst="roundRect">
            <a:avLst>
              <a:gd name="adj" fmla="val 10053"/>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第四部分</a:t>
            </a:r>
            <a:endParaRPr lang="zh-CN" altLang="en-US" sz="1600" b="1" dirty="0">
              <a:latin typeface="微软雅黑" panose="020B0503020204020204" pitchFamily="34" charset="-122"/>
              <a:ea typeface="微软雅黑" panose="020B0503020204020204" pitchFamily="34" charset="-122"/>
            </a:endParaRPr>
          </a:p>
        </p:txBody>
      </p:sp>
      <p:sp>
        <p:nvSpPr>
          <p:cNvPr id="37" name="TextBox 21"/>
          <p:cNvSpPr txBox="1"/>
          <p:nvPr/>
        </p:nvSpPr>
        <p:spPr>
          <a:xfrm>
            <a:off x="5013027" y="3468470"/>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工作不足之处</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3149377" y="4165690"/>
            <a:ext cx="4896544" cy="353690"/>
          </a:xfrm>
          <a:prstGeom prst="roundRect">
            <a:avLst/>
          </a:prstGeom>
          <a:solidFill>
            <a:srgbClr val="CBCBCB"/>
          </a:solidFill>
          <a:ln w="152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378653" y="4019686"/>
            <a:ext cx="1224136" cy="360040"/>
          </a:xfrm>
          <a:prstGeom prst="roundRect">
            <a:avLst>
              <a:gd name="adj" fmla="val 10053"/>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第五部分</a:t>
            </a:r>
            <a:endParaRPr lang="zh-CN" altLang="en-US" sz="1600" b="1" dirty="0">
              <a:latin typeface="微软雅黑" panose="020B0503020204020204" pitchFamily="34" charset="-122"/>
              <a:ea typeface="微软雅黑" panose="020B0503020204020204" pitchFamily="34" charset="-122"/>
            </a:endParaRPr>
          </a:p>
        </p:txBody>
      </p:sp>
      <p:sp>
        <p:nvSpPr>
          <p:cNvPr id="40" name="TextBox 24"/>
          <p:cNvSpPr txBox="1"/>
          <p:nvPr/>
        </p:nvSpPr>
        <p:spPr>
          <a:xfrm>
            <a:off x="5013027" y="4165690"/>
            <a:ext cx="1415772"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明年工作计划</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789484" y="0"/>
            <a:ext cx="1334244" cy="310580"/>
          </a:xfrm>
          <a:prstGeom prst="roundRect">
            <a:avLst>
              <a:gd name="adj" fmla="val 9108"/>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789484" y="347122"/>
            <a:ext cx="1334244" cy="712460"/>
          </a:xfrm>
          <a:prstGeom prst="roundRect">
            <a:avLst>
              <a:gd name="adj" fmla="val 9108"/>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目录页</a:t>
            </a:r>
            <a:endParaRPr lang="en-US" altLang="zh-CN" sz="2000" b="1" dirty="0" smtClean="0">
              <a:latin typeface="微软雅黑" panose="020B0503020204020204" pitchFamily="34" charset="-122"/>
              <a:ea typeface="微软雅黑" panose="020B0503020204020204" pitchFamily="34" charset="-122"/>
            </a:endParaRPr>
          </a:p>
          <a:p>
            <a:pPr algn="ctr"/>
            <a:r>
              <a:rPr lang="en-US" altLang="zh-CN" sz="1200" dirty="0" smtClean="0">
                <a:latin typeface="微软雅黑" panose="020B0503020204020204" pitchFamily="34" charset="-122"/>
                <a:ea typeface="微软雅黑" panose="020B0503020204020204" pitchFamily="34" charset="-122"/>
              </a:rPr>
              <a:t>Contents Page</a:t>
            </a:r>
            <a:endParaRPr lang="zh-CN" altLang="en-US"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23602" y="1894032"/>
            <a:ext cx="2438400" cy="243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52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fltVal val="0.5"/>
                                          </p:val>
                                        </p:tav>
                                        <p:tav tm="100000">
                                          <p:val>
                                            <p:strVal val="#ppt_x"/>
                                          </p:val>
                                        </p:tav>
                                      </p:tavLst>
                                    </p:anim>
                                    <p:anim calcmode="lin" valueType="num">
                                      <p:cBhvr>
                                        <p:cTn id="25" dur="500" fill="hold"/>
                                        <p:tgtEl>
                                          <p:spTgt spid="2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fltVal val="0.5"/>
                                          </p:val>
                                        </p:tav>
                                        <p:tav tm="100000">
                                          <p:val>
                                            <p:strVal val="#ppt_x"/>
                                          </p:val>
                                        </p:tav>
                                      </p:tavLst>
                                    </p:anim>
                                    <p:anim calcmode="lin" valueType="num">
                                      <p:cBhvr>
                                        <p:cTn id="32" dur="500" fill="hold"/>
                                        <p:tgtEl>
                                          <p:spTgt spid="2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5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anim calcmode="lin" valueType="num">
                                      <p:cBhvr>
                                        <p:cTn id="45" dur="500" fill="hold"/>
                                        <p:tgtEl>
                                          <p:spTgt spid="29"/>
                                        </p:tgtEl>
                                        <p:attrNameLst>
                                          <p:attrName>ppt_x</p:attrName>
                                        </p:attrNameLst>
                                      </p:cBhvr>
                                      <p:tavLst>
                                        <p:tav tm="0">
                                          <p:val>
                                            <p:fltVal val="0.5"/>
                                          </p:val>
                                        </p:tav>
                                        <p:tav tm="100000">
                                          <p:val>
                                            <p:strVal val="#ppt_x"/>
                                          </p:val>
                                        </p:tav>
                                      </p:tavLst>
                                    </p:anim>
                                    <p:anim calcmode="lin" valueType="num">
                                      <p:cBhvr>
                                        <p:cTn id="46" dur="500" fill="hold"/>
                                        <p:tgtEl>
                                          <p:spTgt spid="29"/>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25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fltVal val="0.5"/>
                                          </p:val>
                                        </p:tav>
                                        <p:tav tm="100000">
                                          <p:val>
                                            <p:strVal val="#ppt_x"/>
                                          </p:val>
                                        </p:tav>
                                      </p:tavLst>
                                    </p:anim>
                                    <p:anim calcmode="lin" valueType="num">
                                      <p:cBhvr>
                                        <p:cTn id="53" dur="500" fill="hold"/>
                                        <p:tgtEl>
                                          <p:spTgt spid="30"/>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25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fltVal val="0.5"/>
                                          </p:val>
                                        </p:tav>
                                        <p:tav tm="100000">
                                          <p:val>
                                            <p:strVal val="#ppt_x"/>
                                          </p:val>
                                        </p:tav>
                                      </p:tavLst>
                                    </p:anim>
                                    <p:anim calcmode="lin" valueType="num">
                                      <p:cBhvr>
                                        <p:cTn id="60" dur="500" fill="hold"/>
                                        <p:tgtEl>
                                          <p:spTgt spid="31"/>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50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anim calcmode="lin" valueType="num">
                                      <p:cBhvr>
                                        <p:cTn id="73" dur="500" fill="hold"/>
                                        <p:tgtEl>
                                          <p:spTgt spid="33"/>
                                        </p:tgtEl>
                                        <p:attrNameLst>
                                          <p:attrName>ppt_x</p:attrName>
                                        </p:attrNameLst>
                                      </p:cBhvr>
                                      <p:tavLst>
                                        <p:tav tm="0">
                                          <p:val>
                                            <p:fltVal val="0.5"/>
                                          </p:val>
                                        </p:tav>
                                        <p:tav tm="100000">
                                          <p:val>
                                            <p:strVal val="#ppt_x"/>
                                          </p:val>
                                        </p:tav>
                                      </p:tavLst>
                                    </p:anim>
                                    <p:anim calcmode="lin" valueType="num">
                                      <p:cBhvr>
                                        <p:cTn id="74" dur="500" fill="hold"/>
                                        <p:tgtEl>
                                          <p:spTgt spid="33"/>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5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anim calcmode="lin" valueType="num">
                                      <p:cBhvr>
                                        <p:cTn id="80" dur="500" fill="hold"/>
                                        <p:tgtEl>
                                          <p:spTgt spid="34"/>
                                        </p:tgtEl>
                                        <p:attrNameLst>
                                          <p:attrName>ppt_x</p:attrName>
                                        </p:attrNameLst>
                                      </p:cBhvr>
                                      <p:tavLst>
                                        <p:tav tm="0">
                                          <p:val>
                                            <p:fltVal val="0.5"/>
                                          </p:val>
                                        </p:tav>
                                        <p:tav tm="100000">
                                          <p:val>
                                            <p:strVal val="#ppt_x"/>
                                          </p:val>
                                        </p:tav>
                                      </p:tavLst>
                                    </p:anim>
                                    <p:anim calcmode="lin" valueType="num">
                                      <p:cBhvr>
                                        <p:cTn id="81" dur="500" fill="hold"/>
                                        <p:tgtEl>
                                          <p:spTgt spid="3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75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anim calcmode="lin" valueType="num">
                                      <p:cBhvr>
                                        <p:cTn id="87" dur="500" fill="hold"/>
                                        <p:tgtEl>
                                          <p:spTgt spid="35"/>
                                        </p:tgtEl>
                                        <p:attrNameLst>
                                          <p:attrName>ppt_x</p:attrName>
                                        </p:attrNameLst>
                                      </p:cBhvr>
                                      <p:tavLst>
                                        <p:tav tm="0">
                                          <p:val>
                                            <p:fltVal val="0.5"/>
                                          </p:val>
                                        </p:tav>
                                        <p:tav tm="100000">
                                          <p:val>
                                            <p:strVal val="#ppt_x"/>
                                          </p:val>
                                        </p:tav>
                                      </p:tavLst>
                                    </p:anim>
                                    <p:anim calcmode="lin" valueType="num">
                                      <p:cBhvr>
                                        <p:cTn id="88" dur="500" fill="hold"/>
                                        <p:tgtEl>
                                          <p:spTgt spid="35"/>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75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Effect transition="in" filter="fade">
                                      <p:cBhvr>
                                        <p:cTn id="93" dur="500"/>
                                        <p:tgtEl>
                                          <p:spTgt spid="36"/>
                                        </p:tgtEl>
                                      </p:cBhvr>
                                    </p:animEffect>
                                    <p:anim calcmode="lin" valueType="num">
                                      <p:cBhvr>
                                        <p:cTn id="94" dur="500" fill="hold"/>
                                        <p:tgtEl>
                                          <p:spTgt spid="36"/>
                                        </p:tgtEl>
                                        <p:attrNameLst>
                                          <p:attrName>ppt_x</p:attrName>
                                        </p:attrNameLst>
                                      </p:cBhvr>
                                      <p:tavLst>
                                        <p:tav tm="0">
                                          <p:val>
                                            <p:fltVal val="0.5"/>
                                          </p:val>
                                        </p:tav>
                                        <p:tav tm="100000">
                                          <p:val>
                                            <p:strVal val="#ppt_x"/>
                                          </p:val>
                                        </p:tav>
                                      </p:tavLst>
                                    </p:anim>
                                    <p:anim calcmode="lin" valueType="num">
                                      <p:cBhvr>
                                        <p:cTn id="95" dur="500" fill="hold"/>
                                        <p:tgtEl>
                                          <p:spTgt spid="36"/>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75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100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anim calcmode="lin" valueType="num">
                                      <p:cBhvr>
                                        <p:cTn id="108" dur="500" fill="hold"/>
                                        <p:tgtEl>
                                          <p:spTgt spid="38"/>
                                        </p:tgtEl>
                                        <p:attrNameLst>
                                          <p:attrName>ppt_x</p:attrName>
                                        </p:attrNameLst>
                                      </p:cBhvr>
                                      <p:tavLst>
                                        <p:tav tm="0">
                                          <p:val>
                                            <p:fltVal val="0.5"/>
                                          </p:val>
                                        </p:tav>
                                        <p:tav tm="100000">
                                          <p:val>
                                            <p:strVal val="#ppt_x"/>
                                          </p:val>
                                        </p:tav>
                                      </p:tavLst>
                                    </p:anim>
                                    <p:anim calcmode="lin" valueType="num">
                                      <p:cBhvr>
                                        <p:cTn id="109" dur="500" fill="hold"/>
                                        <p:tgtEl>
                                          <p:spTgt spid="38"/>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100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100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fltVal val="0"/>
                                          </p:val>
                                        </p:tav>
                                        <p:tav tm="100000">
                                          <p:val>
                                            <p:strVal val="#ppt_w"/>
                                          </p:val>
                                        </p:tav>
                                      </p:tavLst>
                                    </p:anim>
                                    <p:anim calcmode="lin" valueType="num">
                                      <p:cBhvr>
                                        <p:cTn id="120" dur="500" fill="hold"/>
                                        <p:tgtEl>
                                          <p:spTgt spid="40"/>
                                        </p:tgtEl>
                                        <p:attrNameLst>
                                          <p:attrName>ppt_h</p:attrName>
                                        </p:attrNameLst>
                                      </p:cBhvr>
                                      <p:tavLst>
                                        <p:tav tm="0">
                                          <p:val>
                                            <p:fltVal val="0"/>
                                          </p:val>
                                        </p:tav>
                                        <p:tav tm="100000">
                                          <p:val>
                                            <p:strVal val="#ppt_h"/>
                                          </p:val>
                                        </p:tav>
                                      </p:tavLst>
                                    </p:anim>
                                    <p:animEffect transition="in" filter="fade">
                                      <p:cBhvr>
                                        <p:cTn id="121" dur="500"/>
                                        <p:tgtEl>
                                          <p:spTgt spid="40"/>
                                        </p:tgtEl>
                                      </p:cBhvr>
                                    </p:animEffect>
                                    <p:anim calcmode="lin" valueType="num">
                                      <p:cBhvr>
                                        <p:cTn id="122" dur="500" fill="hold"/>
                                        <p:tgtEl>
                                          <p:spTgt spid="40"/>
                                        </p:tgtEl>
                                        <p:attrNameLst>
                                          <p:attrName>ppt_x</p:attrName>
                                        </p:attrNameLst>
                                      </p:cBhvr>
                                      <p:tavLst>
                                        <p:tav tm="0">
                                          <p:val>
                                            <p:fltVal val="0.5"/>
                                          </p:val>
                                        </p:tav>
                                        <p:tav tm="100000">
                                          <p:val>
                                            <p:strVal val="#ppt_x"/>
                                          </p:val>
                                        </p:tav>
                                      </p:tavLst>
                                    </p:anim>
                                    <p:anim calcmode="lin" valueType="num">
                                      <p:cBhvr>
                                        <p:cTn id="123" dur="500" fill="hold"/>
                                        <p:tgtEl>
                                          <p:spTgt spid="40"/>
                                        </p:tgtEl>
                                        <p:attrNameLst>
                                          <p:attrName>ppt_y</p:attrName>
                                        </p:attrNameLst>
                                      </p:cBhvr>
                                      <p:tavLst>
                                        <p:tav tm="0">
                                          <p:val>
                                            <p:fltVal val="0.5"/>
                                          </p:val>
                                        </p:tav>
                                        <p:tav tm="100000">
                                          <p:val>
                                            <p:strVal val="#ppt_y"/>
                                          </p:val>
                                        </p:tav>
                                      </p:tavLst>
                                    </p:anim>
                                  </p:childTnLst>
                                </p:cTn>
                              </p:par>
                            </p:childTnLst>
                          </p:cTn>
                        </p:par>
                        <p:par>
                          <p:cTn id="124" fill="hold">
                            <p:stCondLst>
                              <p:cond delay="1000"/>
                            </p:stCondLst>
                            <p:childTnLst>
                              <p:par>
                                <p:cTn id="125" presetID="26" presetClass="emph" presetSubtype="0" fill="hold" grpId="1" nodeType="afterEffect">
                                  <p:stCondLst>
                                    <p:cond delay="0"/>
                                  </p:stCondLst>
                                  <p:childTnLst>
                                    <p:animEffect transition="out" filter="fade">
                                      <p:cBhvr>
                                        <p:cTn id="126" dur="500" tmFilter="0, 0; .2, .5; .8, .5; 1, 0"/>
                                        <p:tgtEl>
                                          <p:spTgt spid="26"/>
                                        </p:tgtEl>
                                      </p:cBhvr>
                                    </p:animEffect>
                                    <p:animScale>
                                      <p:cBhvr>
                                        <p:cTn id="127" dur="250" autoRev="1" fill="hold"/>
                                        <p:tgtEl>
                                          <p:spTgt spid="26"/>
                                        </p:tgtEl>
                                      </p:cBhvr>
                                      <p:by x="105000" y="105000"/>
                                    </p:animScale>
                                  </p:childTnLst>
                                </p:cTn>
                              </p:par>
                              <p:par>
                                <p:cTn id="128" presetID="26" presetClass="emph" presetSubtype="0" fill="hold" grpId="1" nodeType="withEffect">
                                  <p:stCondLst>
                                    <p:cond delay="0"/>
                                  </p:stCondLst>
                                  <p:childTnLst>
                                    <p:animEffect transition="out" filter="fade">
                                      <p:cBhvr>
                                        <p:cTn id="129" dur="500" tmFilter="0, 0; .2, .5; .8, .5; 1, 0"/>
                                        <p:tgtEl>
                                          <p:spTgt spid="27"/>
                                        </p:tgtEl>
                                      </p:cBhvr>
                                    </p:animEffect>
                                    <p:animScale>
                                      <p:cBhvr>
                                        <p:cTn id="130" dur="250" autoRev="1" fill="hold"/>
                                        <p:tgtEl>
                                          <p:spTgt spid="27"/>
                                        </p:tgtEl>
                                      </p:cBhvr>
                                      <p:by x="105000" y="105000"/>
                                    </p:animScale>
                                  </p:childTnLst>
                                </p:cTn>
                              </p:par>
                              <p:par>
                                <p:cTn id="131" presetID="26" presetClass="emph" presetSubtype="0" fill="hold" grpId="1" nodeType="withEffect">
                                  <p:stCondLst>
                                    <p:cond delay="0"/>
                                  </p:stCondLst>
                                  <p:childTnLst>
                                    <p:animEffect transition="out" filter="fade">
                                      <p:cBhvr>
                                        <p:cTn id="132" dur="500" tmFilter="0, 0; .2, .5; .8, .5; 1, 0"/>
                                        <p:tgtEl>
                                          <p:spTgt spid="28"/>
                                        </p:tgtEl>
                                      </p:cBhvr>
                                    </p:animEffect>
                                    <p:animScale>
                                      <p:cBhvr>
                                        <p:cTn id="133" dur="250" autoRev="1" fill="hold"/>
                                        <p:tgtEl>
                                          <p:spTgt spid="28"/>
                                        </p:tgtEl>
                                      </p:cBhvr>
                                      <p:by x="105000" y="105000"/>
                                    </p:animScale>
                                  </p:childTnLst>
                                </p:cTn>
                              </p:par>
                              <p:par>
                                <p:cTn id="134" presetID="26" presetClass="emph" presetSubtype="0" fill="hold" grpId="1" nodeType="withEffect">
                                  <p:stCondLst>
                                    <p:cond delay="250"/>
                                  </p:stCondLst>
                                  <p:childTnLst>
                                    <p:animEffect transition="out" filter="fade">
                                      <p:cBhvr>
                                        <p:cTn id="135" dur="500" tmFilter="0, 0; .2, .5; .8, .5; 1, 0"/>
                                        <p:tgtEl>
                                          <p:spTgt spid="29"/>
                                        </p:tgtEl>
                                      </p:cBhvr>
                                    </p:animEffect>
                                    <p:animScale>
                                      <p:cBhvr>
                                        <p:cTn id="136" dur="250" autoRev="1" fill="hold"/>
                                        <p:tgtEl>
                                          <p:spTgt spid="29"/>
                                        </p:tgtEl>
                                      </p:cBhvr>
                                      <p:by x="105000" y="105000"/>
                                    </p:animScale>
                                  </p:childTnLst>
                                </p:cTn>
                              </p:par>
                              <p:par>
                                <p:cTn id="137" presetID="26" presetClass="emph" presetSubtype="0" fill="hold" grpId="1" nodeType="withEffect">
                                  <p:stCondLst>
                                    <p:cond delay="250"/>
                                  </p:stCondLst>
                                  <p:childTnLst>
                                    <p:animEffect transition="out" filter="fade">
                                      <p:cBhvr>
                                        <p:cTn id="138" dur="500" tmFilter="0, 0; .2, .5; .8, .5; 1, 0"/>
                                        <p:tgtEl>
                                          <p:spTgt spid="30"/>
                                        </p:tgtEl>
                                      </p:cBhvr>
                                    </p:animEffect>
                                    <p:animScale>
                                      <p:cBhvr>
                                        <p:cTn id="139" dur="250" autoRev="1" fill="hold"/>
                                        <p:tgtEl>
                                          <p:spTgt spid="30"/>
                                        </p:tgtEl>
                                      </p:cBhvr>
                                      <p:by x="105000" y="105000"/>
                                    </p:animScale>
                                  </p:childTnLst>
                                </p:cTn>
                              </p:par>
                              <p:par>
                                <p:cTn id="140" presetID="26" presetClass="emph" presetSubtype="0" fill="hold" grpId="1" nodeType="withEffect">
                                  <p:stCondLst>
                                    <p:cond delay="250"/>
                                  </p:stCondLst>
                                  <p:childTnLst>
                                    <p:animEffect transition="out" filter="fade">
                                      <p:cBhvr>
                                        <p:cTn id="141" dur="500" tmFilter="0, 0; .2, .5; .8, .5; 1, 0"/>
                                        <p:tgtEl>
                                          <p:spTgt spid="31"/>
                                        </p:tgtEl>
                                      </p:cBhvr>
                                    </p:animEffect>
                                    <p:animScale>
                                      <p:cBhvr>
                                        <p:cTn id="142" dur="250" autoRev="1" fill="hold"/>
                                        <p:tgtEl>
                                          <p:spTgt spid="31"/>
                                        </p:tgtEl>
                                      </p:cBhvr>
                                      <p:by x="105000" y="105000"/>
                                    </p:animScale>
                                  </p:childTnLst>
                                </p:cTn>
                              </p:par>
                              <p:par>
                                <p:cTn id="143" presetID="26" presetClass="emph" presetSubtype="0" fill="hold" grpId="1" nodeType="withEffect">
                                  <p:stCondLst>
                                    <p:cond delay="500"/>
                                  </p:stCondLst>
                                  <p:childTnLst>
                                    <p:animEffect transition="out" filter="fade">
                                      <p:cBhvr>
                                        <p:cTn id="144" dur="500" tmFilter="0, 0; .2, .5; .8, .5; 1, 0"/>
                                        <p:tgtEl>
                                          <p:spTgt spid="32"/>
                                        </p:tgtEl>
                                      </p:cBhvr>
                                    </p:animEffect>
                                    <p:animScale>
                                      <p:cBhvr>
                                        <p:cTn id="145" dur="250" autoRev="1" fill="hold"/>
                                        <p:tgtEl>
                                          <p:spTgt spid="32"/>
                                        </p:tgtEl>
                                      </p:cBhvr>
                                      <p:by x="105000" y="105000"/>
                                    </p:animScale>
                                  </p:childTnLst>
                                </p:cTn>
                              </p:par>
                              <p:par>
                                <p:cTn id="146" presetID="26" presetClass="emph" presetSubtype="0" fill="hold" grpId="1" nodeType="withEffect">
                                  <p:stCondLst>
                                    <p:cond delay="500"/>
                                  </p:stCondLst>
                                  <p:childTnLst>
                                    <p:animEffect transition="out" filter="fade">
                                      <p:cBhvr>
                                        <p:cTn id="147" dur="500" tmFilter="0, 0; .2, .5; .8, .5; 1, 0"/>
                                        <p:tgtEl>
                                          <p:spTgt spid="33"/>
                                        </p:tgtEl>
                                      </p:cBhvr>
                                    </p:animEffect>
                                    <p:animScale>
                                      <p:cBhvr>
                                        <p:cTn id="148" dur="250" autoRev="1" fill="hold"/>
                                        <p:tgtEl>
                                          <p:spTgt spid="33"/>
                                        </p:tgtEl>
                                      </p:cBhvr>
                                      <p:by x="105000" y="105000"/>
                                    </p:animScale>
                                  </p:childTnLst>
                                </p:cTn>
                              </p:par>
                              <p:par>
                                <p:cTn id="149" presetID="26" presetClass="emph" presetSubtype="0" fill="hold" grpId="1" nodeType="withEffect">
                                  <p:stCondLst>
                                    <p:cond delay="500"/>
                                  </p:stCondLst>
                                  <p:childTnLst>
                                    <p:animEffect transition="out" filter="fade">
                                      <p:cBhvr>
                                        <p:cTn id="150" dur="500" tmFilter="0, 0; .2, .5; .8, .5; 1, 0"/>
                                        <p:tgtEl>
                                          <p:spTgt spid="34"/>
                                        </p:tgtEl>
                                      </p:cBhvr>
                                    </p:animEffect>
                                    <p:animScale>
                                      <p:cBhvr>
                                        <p:cTn id="151" dur="250" autoRev="1" fill="hold"/>
                                        <p:tgtEl>
                                          <p:spTgt spid="34"/>
                                        </p:tgtEl>
                                      </p:cBhvr>
                                      <p:by x="105000" y="105000"/>
                                    </p:animScale>
                                  </p:childTnLst>
                                </p:cTn>
                              </p:par>
                              <p:par>
                                <p:cTn id="152" presetID="26" presetClass="emph" presetSubtype="0" fill="hold" grpId="1" nodeType="withEffect">
                                  <p:stCondLst>
                                    <p:cond delay="500"/>
                                  </p:stCondLst>
                                  <p:childTnLst>
                                    <p:animEffect transition="out" filter="fade">
                                      <p:cBhvr>
                                        <p:cTn id="153" dur="500" tmFilter="0, 0; .2, .5; .8, .5; 1, 0"/>
                                        <p:tgtEl>
                                          <p:spTgt spid="35"/>
                                        </p:tgtEl>
                                      </p:cBhvr>
                                    </p:animEffect>
                                    <p:animScale>
                                      <p:cBhvr>
                                        <p:cTn id="154" dur="250" autoRev="1" fill="hold"/>
                                        <p:tgtEl>
                                          <p:spTgt spid="35"/>
                                        </p:tgtEl>
                                      </p:cBhvr>
                                      <p:by x="105000" y="105000"/>
                                    </p:animScale>
                                  </p:childTnLst>
                                </p:cTn>
                              </p:par>
                              <p:par>
                                <p:cTn id="155" presetID="26" presetClass="emph" presetSubtype="0" fill="hold" grpId="1" nodeType="withEffect">
                                  <p:stCondLst>
                                    <p:cond delay="750"/>
                                  </p:stCondLst>
                                  <p:childTnLst>
                                    <p:animEffect transition="out" filter="fade">
                                      <p:cBhvr>
                                        <p:cTn id="156" dur="500" tmFilter="0, 0; .2, .5; .8, .5; 1, 0"/>
                                        <p:tgtEl>
                                          <p:spTgt spid="36"/>
                                        </p:tgtEl>
                                      </p:cBhvr>
                                    </p:animEffect>
                                    <p:animScale>
                                      <p:cBhvr>
                                        <p:cTn id="157" dur="250" autoRev="1" fill="hold"/>
                                        <p:tgtEl>
                                          <p:spTgt spid="36"/>
                                        </p:tgtEl>
                                      </p:cBhvr>
                                      <p:by x="105000" y="105000"/>
                                    </p:animScale>
                                  </p:childTnLst>
                                </p:cTn>
                              </p:par>
                              <p:par>
                                <p:cTn id="158" presetID="26" presetClass="emph" presetSubtype="0" fill="hold" grpId="1" nodeType="withEffect">
                                  <p:stCondLst>
                                    <p:cond delay="750"/>
                                  </p:stCondLst>
                                  <p:childTnLst>
                                    <p:animEffect transition="out" filter="fade">
                                      <p:cBhvr>
                                        <p:cTn id="159" dur="500" tmFilter="0, 0; .2, .5; .8, .5; 1, 0"/>
                                        <p:tgtEl>
                                          <p:spTgt spid="37"/>
                                        </p:tgtEl>
                                      </p:cBhvr>
                                    </p:animEffect>
                                    <p:animScale>
                                      <p:cBhvr>
                                        <p:cTn id="160" dur="250" autoRev="1" fill="hold"/>
                                        <p:tgtEl>
                                          <p:spTgt spid="37"/>
                                        </p:tgtEl>
                                      </p:cBhvr>
                                      <p:by x="105000" y="105000"/>
                                    </p:animScale>
                                  </p:childTnLst>
                                </p:cTn>
                              </p:par>
                              <p:par>
                                <p:cTn id="161" presetID="26" presetClass="emph" presetSubtype="0" fill="hold" grpId="1" nodeType="withEffect">
                                  <p:stCondLst>
                                    <p:cond delay="1000"/>
                                  </p:stCondLst>
                                  <p:childTnLst>
                                    <p:animEffect transition="out" filter="fade">
                                      <p:cBhvr>
                                        <p:cTn id="162" dur="500" tmFilter="0, 0; .2, .5; .8, .5; 1, 0"/>
                                        <p:tgtEl>
                                          <p:spTgt spid="38"/>
                                        </p:tgtEl>
                                      </p:cBhvr>
                                    </p:animEffect>
                                    <p:animScale>
                                      <p:cBhvr>
                                        <p:cTn id="163" dur="250" autoRev="1" fill="hold"/>
                                        <p:tgtEl>
                                          <p:spTgt spid="38"/>
                                        </p:tgtEl>
                                      </p:cBhvr>
                                      <p:by x="105000" y="105000"/>
                                    </p:animScale>
                                  </p:childTnLst>
                                </p:cTn>
                              </p:par>
                              <p:par>
                                <p:cTn id="164" presetID="26" presetClass="emph" presetSubtype="0" fill="hold" grpId="1" nodeType="withEffect">
                                  <p:stCondLst>
                                    <p:cond delay="1000"/>
                                  </p:stCondLst>
                                  <p:childTnLst>
                                    <p:animEffect transition="out" filter="fade">
                                      <p:cBhvr>
                                        <p:cTn id="165" dur="500" tmFilter="0, 0; .2, .5; .8, .5; 1, 0"/>
                                        <p:tgtEl>
                                          <p:spTgt spid="39"/>
                                        </p:tgtEl>
                                      </p:cBhvr>
                                    </p:animEffect>
                                    <p:animScale>
                                      <p:cBhvr>
                                        <p:cTn id="166" dur="250" autoRev="1" fill="hold"/>
                                        <p:tgtEl>
                                          <p:spTgt spid="39"/>
                                        </p:tgtEl>
                                      </p:cBhvr>
                                      <p:by x="105000" y="105000"/>
                                    </p:animScale>
                                  </p:childTnLst>
                                </p:cTn>
                              </p:par>
                              <p:par>
                                <p:cTn id="167" presetID="26" presetClass="emph" presetSubtype="0" fill="hold" grpId="1" nodeType="withEffect">
                                  <p:stCondLst>
                                    <p:cond delay="1000"/>
                                  </p:stCondLst>
                                  <p:childTnLst>
                                    <p:animEffect transition="out" filter="fade">
                                      <p:cBhvr>
                                        <p:cTn id="168" dur="500" tmFilter="0, 0; .2, .5; .8, .5; 1, 0"/>
                                        <p:tgtEl>
                                          <p:spTgt spid="40"/>
                                        </p:tgtEl>
                                      </p:cBhvr>
                                    </p:animEffect>
                                    <p:animScale>
                                      <p:cBhvr>
                                        <p:cTn id="169"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p:bldP spid="28" grpId="1"/>
      <p:bldP spid="29" grpId="0" animBg="1"/>
      <p:bldP spid="29" grpId="1" animBg="1"/>
      <p:bldP spid="30" grpId="0" animBg="1"/>
      <p:bldP spid="30" grpId="1" animBg="1"/>
      <p:bldP spid="31" grpId="0"/>
      <p:bldP spid="31" grpId="1"/>
      <p:bldP spid="32" grpId="0" animBg="1"/>
      <p:bldP spid="32" grpId="1" animBg="1"/>
      <p:bldP spid="33" grpId="0" animBg="1"/>
      <p:bldP spid="33" grpId="1" animBg="1"/>
      <p:bldP spid="34" grpId="0"/>
      <p:bldP spid="34" grpId="1"/>
      <p:bldP spid="35" grpId="0" animBg="1"/>
      <p:bldP spid="35" grpId="1" animBg="1"/>
      <p:bldP spid="36" grpId="0" animBg="1"/>
      <p:bldP spid="36" grpId="1" animBg="1"/>
      <p:bldP spid="37" grpId="0"/>
      <p:bldP spid="37" grpId="1"/>
      <p:bldP spid="38" grpId="0" animBg="1"/>
      <p:bldP spid="38" grpId="1" animBg="1"/>
      <p:bldP spid="39" grpId="0" animBg="1"/>
      <p:bldP spid="39" grpId="1" animBg="1"/>
      <p:bldP spid="40" grpId="0"/>
      <p:bldP spid="40" grpId="1"/>
      <p:bldP spid="41"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9144000" cy="5145088"/>
          </a:xfrm>
          <a:prstGeom prst="rect">
            <a:avLst/>
          </a:prstGeom>
        </p:spPr>
      </p:pic>
      <p:pic>
        <p:nvPicPr>
          <p:cNvPr id="5" name="图片 4"/>
          <p:cNvPicPr>
            <a:picLocks noChangeAspect="1"/>
          </p:cNvPicPr>
          <p:nvPr/>
        </p:nvPicPr>
        <p:blipFill>
          <a:blip r:embed="rId3" cstate="screen"/>
          <a:stretch>
            <a:fillRect/>
          </a:stretch>
        </p:blipFill>
        <p:spPr>
          <a:xfrm>
            <a:off x="0" y="1232154"/>
            <a:ext cx="9144000" cy="2679192"/>
          </a:xfrm>
          <a:prstGeom prst="rect">
            <a:avLst/>
          </a:prstGeom>
        </p:spPr>
      </p:pic>
      <p:sp>
        <p:nvSpPr>
          <p:cNvPr id="6" name="文本框 5"/>
          <p:cNvSpPr txBox="1"/>
          <p:nvPr/>
        </p:nvSpPr>
        <p:spPr>
          <a:xfrm>
            <a:off x="2240280" y="1771006"/>
            <a:ext cx="5631180" cy="646331"/>
          </a:xfrm>
          <a:prstGeom prst="rect">
            <a:avLst/>
          </a:prstGeom>
          <a:noFill/>
        </p:spPr>
        <p:txBody>
          <a:bodyPr wrap="square" rtlCol="0">
            <a:spAutoFit/>
          </a:bodyPr>
          <a:lstStyle/>
          <a:p>
            <a:r>
              <a:rPr lang="zh-CN" altLang="en-US" sz="3600" b="1" smtClean="0">
                <a:solidFill>
                  <a:srgbClr val="291618"/>
                </a:solidFill>
                <a:latin typeface="微软雅黑" panose="020B0503020204020204" pitchFamily="34" charset="-122"/>
                <a:ea typeface="微软雅黑" panose="020B0503020204020204" pitchFamily="34" charset="-122"/>
              </a:rPr>
              <a:t>演示完毕，感谢收看</a:t>
            </a:r>
            <a:endParaRPr lang="zh-CN" altLang="en-US" sz="3600" b="1">
              <a:solidFill>
                <a:srgbClr val="291618"/>
              </a:solidFill>
              <a:latin typeface="微软雅黑" panose="020B0503020204020204" pitchFamily="34" charset="-122"/>
              <a:ea typeface="微软雅黑" panose="020B0503020204020204" pitchFamily="34" charset="-122"/>
            </a:endParaRPr>
          </a:p>
        </p:txBody>
      </p:sp>
      <p:sp>
        <p:nvSpPr>
          <p:cNvPr id="7" name="Rectangle 4"/>
          <p:cNvSpPr txBox="1">
            <a:spLocks noChangeArrowheads="1"/>
          </p:cNvSpPr>
          <p:nvPr/>
        </p:nvSpPr>
        <p:spPr bwMode="auto">
          <a:xfrm>
            <a:off x="2442845" y="2385218"/>
            <a:ext cx="101822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914400" fontAlgn="base">
              <a:spcBef>
                <a:spcPct val="0"/>
              </a:spcBef>
              <a:spcAft>
                <a:spcPct val="0"/>
              </a:spcAft>
              <a:defRPr/>
            </a:pPr>
            <a:r>
              <a:rPr lang="zh-CN" altLang="en-US" sz="1200" b="0" smtClean="0">
                <a:solidFill>
                  <a:srgbClr val="291618"/>
                </a:solidFill>
                <a:latin typeface="微软雅黑" panose="020B0503020204020204" pitchFamily="34" charset="-122"/>
                <a:ea typeface="微软雅黑" panose="020B0503020204020204" pitchFamily="34" charset="-122"/>
              </a:rPr>
              <a:t>适用于司法机关，法律咨询，法院援助，培训课件等主题</a:t>
            </a:r>
            <a:endParaRPr lang="zh-CN" altLang="zh-CN" sz="1200" b="0" dirty="0">
              <a:solidFill>
                <a:srgbClr val="291618"/>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790700" y="2694690"/>
            <a:ext cx="5562600" cy="295466"/>
            <a:chOff x="3878932" y="3054730"/>
            <a:chExt cx="5562600" cy="295466"/>
          </a:xfrm>
        </p:grpSpPr>
        <p:sp>
          <p:nvSpPr>
            <p:cNvPr id="12" name="圆角矩形 11"/>
            <p:cNvSpPr/>
            <p:nvPr/>
          </p:nvSpPr>
          <p:spPr>
            <a:xfrm>
              <a:off x="5404349" y="3086898"/>
              <a:ext cx="2398485" cy="216961"/>
            </a:xfrm>
            <a:prstGeom prst="roundRect">
              <a:avLst/>
            </a:prstGeom>
            <a:solidFill>
              <a:srgbClr val="291618"/>
            </a:solidFill>
            <a:ln w="25400" cap="flat" cmpd="sng" algn="ctr">
              <a:noFill/>
              <a:prstDash val="solid"/>
            </a:ln>
            <a:effectLst/>
          </p:spPr>
          <p:txBody>
            <a:bodyPr rtlCol="0" anchor="ctr"/>
            <a:lstStyle/>
            <a:p>
              <a:pPr algn="ctr" defTabSz="914400"/>
              <a:endParaRPr lang="zh-CN" altLang="en-US" sz="1800" kern="0" smtClean="0">
                <a:solidFill>
                  <a:srgbClr val="ABB58B"/>
                </a:solidFill>
              </a:endParaRPr>
            </a:p>
          </p:txBody>
        </p:sp>
        <p:sp>
          <p:nvSpPr>
            <p:cNvPr id="13" name="Text Box 2"/>
            <p:cNvSpPr txBox="1">
              <a:spLocks noChangeArrowheads="1"/>
            </p:cNvSpPr>
            <p:nvPr/>
          </p:nvSpPr>
          <p:spPr bwMode="auto">
            <a:xfrm>
              <a:off x="3878932" y="3054730"/>
              <a:ext cx="556260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defTabSz="914400" eaLnBrk="1" hangingPunct="1">
                <a:lnSpc>
                  <a:spcPct val="110000"/>
                </a:lnSpc>
              </a:pPr>
              <a:r>
                <a:rPr lang="en-US" altLang="zh-CN" sz="1200" kern="0" baseline="0" smtClean="0">
                  <a:solidFill>
                    <a:srgbClr val="291618"/>
                  </a:solidFill>
                  <a:latin typeface="微软雅黑" panose="020B0503020204020204" pitchFamily="34" charset="-122"/>
                  <a:ea typeface="微软雅黑" panose="020B0503020204020204" pitchFamily="34" charset="-122"/>
                </a:rPr>
                <a:t>——— </a:t>
              </a:r>
              <a:r>
                <a:rPr lang="en-US" altLang="zh-CN" sz="1200" kern="0" baseline="0" smtClean="0">
                  <a:solidFill>
                    <a:prstClr val="white"/>
                  </a:solidFill>
                  <a:latin typeface="微软雅黑" panose="020B0503020204020204" pitchFamily="34" charset="-122"/>
                  <a:ea typeface="微软雅黑" panose="020B0503020204020204" pitchFamily="34" charset="-122"/>
                </a:rPr>
                <a:t>          </a:t>
              </a:r>
              <a:r>
                <a:rPr lang="zh-CN" altLang="en-US" sz="1200" kern="0" baseline="0" smtClean="0">
                  <a:solidFill>
                    <a:prstClr val="white"/>
                  </a:solidFill>
                  <a:latin typeface="微软雅黑" panose="020B0503020204020204" pitchFamily="34" charset="-122"/>
                  <a:ea typeface="微软雅黑" panose="020B0503020204020204" pitchFamily="34" charset="-122"/>
                </a:rPr>
                <a:t>这里可以输入公司名称                 </a:t>
              </a:r>
              <a:r>
                <a:rPr lang="en-US" altLang="zh-CN" sz="1200" kern="0" baseline="0" smtClean="0">
                  <a:solidFill>
                    <a:srgbClr val="291618"/>
                  </a:solidFill>
                  <a:latin typeface="微软雅黑" panose="020B0503020204020204" pitchFamily="34" charset="-122"/>
                  <a:ea typeface="微软雅黑" panose="020B0503020204020204" pitchFamily="34" charset="-122"/>
                </a:rPr>
                <a:t>———</a:t>
              </a:r>
              <a:endParaRPr lang="en-US" altLang="zh-CN" sz="1200" kern="0" baseline="0" dirty="0">
                <a:solidFill>
                  <a:srgbClr val="291618"/>
                </a:solidFill>
                <a:latin typeface="微软雅黑" panose="020B0503020204020204" pitchFamily="34" charset="-122"/>
                <a:ea typeface="微软雅黑" panose="020B0503020204020204" pitchFamily="34" charset="-122"/>
              </a:endParaRPr>
            </a:p>
          </p:txBody>
        </p:sp>
      </p:grpSp>
      <p:sp>
        <p:nvSpPr>
          <p:cNvPr id="15" name="Freeform 14"/>
          <p:cNvSpPr>
            <a:spLocks noEditPoints="1"/>
          </p:cNvSpPr>
          <p:nvPr/>
        </p:nvSpPr>
        <p:spPr>
          <a:xfrm>
            <a:off x="420687" y="214684"/>
            <a:ext cx="1370013" cy="624918"/>
          </a:xfrm>
          <a:custGeom>
            <a:avLst/>
            <a:gdLst/>
            <a:ahLst/>
            <a:cxnLst>
              <a:cxn ang="0">
                <a:pos x="91395" y="619352"/>
              </a:cxn>
              <a:cxn ang="0">
                <a:pos x="207924" y="710456"/>
              </a:cxn>
              <a:cxn ang="0">
                <a:pos x="91395" y="619352"/>
              </a:cxn>
              <a:cxn ang="0">
                <a:pos x="108913" y="550450"/>
              </a:cxn>
              <a:cxn ang="0">
                <a:pos x="217825" y="591791"/>
              </a:cxn>
              <a:cxn ang="0">
                <a:pos x="147756" y="662990"/>
              </a:cxn>
              <a:cxn ang="0">
                <a:pos x="55599" y="627773"/>
              </a:cxn>
              <a:cxn ang="0">
                <a:pos x="44174" y="522889"/>
              </a:cxn>
              <a:cxn ang="0">
                <a:pos x="264285" y="710456"/>
              </a:cxn>
              <a:cxn ang="0">
                <a:pos x="229250" y="543560"/>
              </a:cxn>
              <a:cxn ang="0">
                <a:pos x="415849" y="557340"/>
              </a:cxn>
              <a:cxn ang="0">
                <a:pos x="338163" y="708159"/>
              </a:cxn>
              <a:cxn ang="0">
                <a:pos x="279517" y="710456"/>
              </a:cxn>
              <a:cxn ang="0">
                <a:pos x="377006" y="593322"/>
              </a:cxn>
              <a:cxn ang="0">
                <a:pos x="439459" y="685192"/>
              </a:cxn>
              <a:cxn ang="0">
                <a:pos x="524000" y="611696"/>
              </a:cxn>
              <a:cxn ang="0">
                <a:pos x="594070" y="687488"/>
              </a:cxn>
              <a:cxn ang="0">
                <a:pos x="632151" y="654569"/>
              </a:cxn>
              <a:cxn ang="0">
                <a:pos x="808087" y="674474"/>
              </a:cxn>
              <a:cxn ang="0">
                <a:pos x="804279" y="539732"/>
              </a:cxn>
              <a:cxn ang="0">
                <a:pos x="759343" y="670646"/>
              </a:cxn>
              <a:cxn ang="0">
                <a:pos x="808087" y="674474"/>
              </a:cxn>
              <a:cxn ang="0">
                <a:pos x="955081" y="666052"/>
              </a:cxn>
              <a:cxn ang="0">
                <a:pos x="903290" y="670646"/>
              </a:cxn>
              <a:cxn ang="0">
                <a:pos x="853023" y="610165"/>
              </a:cxn>
              <a:cxn ang="0">
                <a:pos x="1009157" y="669880"/>
              </a:cxn>
              <a:cxn ang="0">
                <a:pos x="1147011" y="682129"/>
              </a:cxn>
              <a:cxn ang="0">
                <a:pos x="1130255" y="550450"/>
              </a:cxn>
              <a:cxn ang="0">
                <a:pos x="1079226" y="642319"/>
              </a:cxn>
              <a:cxn ang="0">
                <a:pos x="1319139" y="615524"/>
              </a:cxn>
              <a:cxn ang="0">
                <a:pos x="1284866" y="695144"/>
              </a:cxn>
              <a:cxn ang="0">
                <a:pos x="1245261" y="700503"/>
              </a:cxn>
              <a:cxn ang="0">
                <a:pos x="1214034" y="702034"/>
              </a:cxn>
              <a:cxn ang="0">
                <a:pos x="1212511" y="637726"/>
              </a:cxn>
              <a:cxn ang="0">
                <a:pos x="1184331" y="602509"/>
              </a:cxn>
              <a:cxn ang="0">
                <a:pos x="1260494" y="528248"/>
              </a:cxn>
              <a:cxn ang="0">
                <a:pos x="1320662" y="691316"/>
              </a:cxn>
              <a:cxn ang="0">
                <a:pos x="1322947" y="534373"/>
              </a:cxn>
              <a:cxn ang="0">
                <a:pos x="1292482" y="602509"/>
              </a:cxn>
              <a:cxn ang="0">
                <a:pos x="1231552" y="540498"/>
              </a:cxn>
              <a:cxn ang="0">
                <a:pos x="1450139" y="602509"/>
              </a:cxn>
              <a:cxn ang="0">
                <a:pos x="1568953" y="599447"/>
              </a:cxn>
              <a:cxn ang="0">
                <a:pos x="1515639" y="624711"/>
              </a:cxn>
              <a:cxn ang="0">
                <a:pos x="1472988" y="708925"/>
              </a:cxn>
              <a:cxn ang="0">
                <a:pos x="1452424" y="624711"/>
              </a:cxn>
              <a:cxn ang="0">
                <a:pos x="1432621" y="630070"/>
              </a:cxn>
              <a:cxn ang="0">
                <a:pos x="1392255" y="529780"/>
              </a:cxn>
              <a:cxn ang="0">
                <a:pos x="1538488" y="649210"/>
              </a:cxn>
              <a:cxn ang="0">
                <a:pos x="1451662" y="700503"/>
              </a:cxn>
              <a:cxn ang="0">
                <a:pos x="300843" y="438676"/>
              </a:cxn>
              <a:cxn ang="0">
                <a:pos x="538471" y="446332"/>
              </a:cxn>
              <a:cxn ang="0">
                <a:pos x="490488" y="372836"/>
              </a:cxn>
              <a:cxn ang="0">
                <a:pos x="990116" y="205940"/>
              </a:cxn>
              <a:cxn ang="0">
                <a:pos x="856069" y="388913"/>
              </a:cxn>
              <a:cxn ang="0">
                <a:pos x="1091412" y="138569"/>
              </a:cxn>
              <a:cxn ang="0">
                <a:pos x="1006110" y="407287"/>
              </a:cxn>
              <a:cxn ang="0">
                <a:pos x="1629883" y="222783"/>
              </a:cxn>
              <a:cxn ang="0">
                <a:pos x="1379308" y="222783"/>
              </a:cxn>
              <a:cxn ang="0">
                <a:pos x="1438714" y="34451"/>
              </a:cxn>
            </a:cxnLst>
            <a:rect l="0" t="0" r="0" b="0"/>
            <a:pathLst>
              <a:path w="2140" h="970">
                <a:moveTo>
                  <a:pt x="2" y="614"/>
                </a:moveTo>
                <a:lnTo>
                  <a:pt x="2132" y="614"/>
                </a:lnTo>
                <a:lnTo>
                  <a:pt x="2132" y="970"/>
                </a:lnTo>
                <a:lnTo>
                  <a:pt x="2" y="970"/>
                </a:lnTo>
                <a:lnTo>
                  <a:pt x="2" y="614"/>
                </a:lnTo>
                <a:close/>
                <a:moveTo>
                  <a:pt x="120" y="809"/>
                </a:moveTo>
                <a:lnTo>
                  <a:pt x="120" y="791"/>
                </a:lnTo>
                <a:lnTo>
                  <a:pt x="261" y="791"/>
                </a:lnTo>
                <a:lnTo>
                  <a:pt x="261" y="808"/>
                </a:lnTo>
                <a:cubicBezTo>
                  <a:pt x="250" y="835"/>
                  <a:pt x="234" y="859"/>
                  <a:pt x="210" y="878"/>
                </a:cubicBezTo>
                <a:cubicBezTo>
                  <a:pt x="232" y="892"/>
                  <a:pt x="258" y="902"/>
                  <a:pt x="289" y="908"/>
                </a:cubicBezTo>
                <a:cubicBezTo>
                  <a:pt x="283" y="915"/>
                  <a:pt x="277" y="922"/>
                  <a:pt x="273" y="928"/>
                </a:cubicBezTo>
                <a:cubicBezTo>
                  <a:pt x="242" y="919"/>
                  <a:pt x="215" y="907"/>
                  <a:pt x="193" y="891"/>
                </a:cubicBezTo>
                <a:cubicBezTo>
                  <a:pt x="170" y="907"/>
                  <a:pt x="141" y="920"/>
                  <a:pt x="107" y="930"/>
                </a:cubicBezTo>
                <a:cubicBezTo>
                  <a:pt x="102" y="924"/>
                  <a:pt x="98" y="918"/>
                  <a:pt x="93" y="912"/>
                </a:cubicBezTo>
                <a:cubicBezTo>
                  <a:pt x="127" y="903"/>
                  <a:pt x="155" y="892"/>
                  <a:pt x="177" y="878"/>
                </a:cubicBezTo>
                <a:cubicBezTo>
                  <a:pt x="157" y="859"/>
                  <a:pt x="142" y="836"/>
                  <a:pt x="133" y="809"/>
                </a:cubicBezTo>
                <a:lnTo>
                  <a:pt x="120" y="809"/>
                </a:lnTo>
                <a:close/>
                <a:moveTo>
                  <a:pt x="229" y="710"/>
                </a:moveTo>
                <a:lnTo>
                  <a:pt x="162" y="710"/>
                </a:lnTo>
                <a:lnTo>
                  <a:pt x="162" y="721"/>
                </a:lnTo>
                <a:cubicBezTo>
                  <a:pt x="162" y="749"/>
                  <a:pt x="148" y="771"/>
                  <a:pt x="120" y="787"/>
                </a:cubicBezTo>
                <a:cubicBezTo>
                  <a:pt x="115" y="781"/>
                  <a:pt x="110" y="776"/>
                  <a:pt x="105" y="771"/>
                </a:cubicBezTo>
                <a:cubicBezTo>
                  <a:pt x="130" y="758"/>
                  <a:pt x="143" y="741"/>
                  <a:pt x="143" y="719"/>
                </a:cubicBezTo>
                <a:lnTo>
                  <a:pt x="143" y="691"/>
                </a:lnTo>
                <a:lnTo>
                  <a:pt x="249" y="691"/>
                </a:lnTo>
                <a:lnTo>
                  <a:pt x="249" y="742"/>
                </a:lnTo>
                <a:cubicBezTo>
                  <a:pt x="249" y="750"/>
                  <a:pt x="252" y="754"/>
                  <a:pt x="260" y="754"/>
                </a:cubicBezTo>
                <a:lnTo>
                  <a:pt x="289" y="754"/>
                </a:lnTo>
                <a:cubicBezTo>
                  <a:pt x="288" y="761"/>
                  <a:pt x="287" y="767"/>
                  <a:pt x="286" y="773"/>
                </a:cubicBezTo>
                <a:lnTo>
                  <a:pt x="254" y="773"/>
                </a:lnTo>
                <a:cubicBezTo>
                  <a:pt x="237" y="773"/>
                  <a:pt x="229" y="764"/>
                  <a:pt x="229" y="746"/>
                </a:cubicBezTo>
                <a:lnTo>
                  <a:pt x="229" y="710"/>
                </a:lnTo>
                <a:close/>
                <a:moveTo>
                  <a:pt x="238" y="809"/>
                </a:moveTo>
                <a:lnTo>
                  <a:pt x="152" y="809"/>
                </a:lnTo>
                <a:cubicBezTo>
                  <a:pt x="161" y="832"/>
                  <a:pt x="175" y="851"/>
                  <a:pt x="194" y="866"/>
                </a:cubicBezTo>
                <a:cubicBezTo>
                  <a:pt x="214" y="850"/>
                  <a:pt x="229" y="831"/>
                  <a:pt x="238" y="809"/>
                </a:cubicBezTo>
                <a:close/>
                <a:moveTo>
                  <a:pt x="73" y="820"/>
                </a:moveTo>
                <a:cubicBezTo>
                  <a:pt x="80" y="823"/>
                  <a:pt x="86" y="826"/>
                  <a:pt x="93" y="828"/>
                </a:cubicBezTo>
                <a:cubicBezTo>
                  <a:pt x="80" y="866"/>
                  <a:pt x="70" y="899"/>
                  <a:pt x="61" y="927"/>
                </a:cubicBezTo>
                <a:lnTo>
                  <a:pt x="39" y="919"/>
                </a:lnTo>
                <a:cubicBezTo>
                  <a:pt x="50" y="891"/>
                  <a:pt x="61" y="858"/>
                  <a:pt x="73" y="820"/>
                </a:cubicBezTo>
                <a:close/>
                <a:moveTo>
                  <a:pt x="48" y="748"/>
                </a:moveTo>
                <a:cubicBezTo>
                  <a:pt x="60" y="756"/>
                  <a:pt x="75" y="768"/>
                  <a:pt x="93" y="782"/>
                </a:cubicBezTo>
                <a:cubicBezTo>
                  <a:pt x="88" y="789"/>
                  <a:pt x="83" y="794"/>
                  <a:pt x="79" y="799"/>
                </a:cubicBezTo>
                <a:cubicBezTo>
                  <a:pt x="59" y="782"/>
                  <a:pt x="45" y="770"/>
                  <a:pt x="36" y="762"/>
                </a:cubicBezTo>
                <a:lnTo>
                  <a:pt x="48" y="748"/>
                </a:lnTo>
                <a:close/>
                <a:moveTo>
                  <a:pt x="58" y="683"/>
                </a:moveTo>
                <a:cubicBezTo>
                  <a:pt x="74" y="695"/>
                  <a:pt x="89" y="707"/>
                  <a:pt x="103" y="719"/>
                </a:cubicBezTo>
                <a:cubicBezTo>
                  <a:pt x="97" y="725"/>
                  <a:pt x="92" y="730"/>
                  <a:pt x="88" y="735"/>
                </a:cubicBezTo>
                <a:cubicBezTo>
                  <a:pt x="73" y="721"/>
                  <a:pt x="59" y="709"/>
                  <a:pt x="45" y="697"/>
                </a:cubicBezTo>
                <a:lnTo>
                  <a:pt x="58" y="683"/>
                </a:lnTo>
                <a:close/>
                <a:moveTo>
                  <a:pt x="367" y="928"/>
                </a:moveTo>
                <a:lnTo>
                  <a:pt x="347" y="928"/>
                </a:lnTo>
                <a:lnTo>
                  <a:pt x="347" y="797"/>
                </a:lnTo>
                <a:cubicBezTo>
                  <a:pt x="335" y="811"/>
                  <a:pt x="321" y="825"/>
                  <a:pt x="307" y="838"/>
                </a:cubicBezTo>
                <a:cubicBezTo>
                  <a:pt x="303" y="832"/>
                  <a:pt x="299" y="826"/>
                  <a:pt x="294" y="819"/>
                </a:cubicBezTo>
                <a:cubicBezTo>
                  <a:pt x="327" y="792"/>
                  <a:pt x="353" y="762"/>
                  <a:pt x="371" y="728"/>
                </a:cubicBezTo>
                <a:lnTo>
                  <a:pt x="301" y="728"/>
                </a:lnTo>
                <a:lnTo>
                  <a:pt x="301" y="710"/>
                </a:lnTo>
                <a:lnTo>
                  <a:pt x="380" y="710"/>
                </a:lnTo>
                <a:cubicBezTo>
                  <a:pt x="385" y="699"/>
                  <a:pt x="389" y="688"/>
                  <a:pt x="393" y="677"/>
                </a:cubicBezTo>
                <a:lnTo>
                  <a:pt x="414" y="682"/>
                </a:lnTo>
                <a:cubicBezTo>
                  <a:pt x="410" y="691"/>
                  <a:pt x="407" y="701"/>
                  <a:pt x="403" y="710"/>
                </a:cubicBezTo>
                <a:lnTo>
                  <a:pt x="546" y="710"/>
                </a:lnTo>
                <a:lnTo>
                  <a:pt x="546" y="728"/>
                </a:lnTo>
                <a:lnTo>
                  <a:pt x="394" y="728"/>
                </a:lnTo>
                <a:cubicBezTo>
                  <a:pt x="388" y="738"/>
                  <a:pt x="383" y="748"/>
                  <a:pt x="376" y="758"/>
                </a:cubicBezTo>
                <a:lnTo>
                  <a:pt x="515" y="758"/>
                </a:lnTo>
                <a:lnTo>
                  <a:pt x="515" y="893"/>
                </a:lnTo>
                <a:cubicBezTo>
                  <a:pt x="515" y="914"/>
                  <a:pt x="505" y="925"/>
                  <a:pt x="485" y="925"/>
                </a:cubicBezTo>
                <a:cubicBezTo>
                  <a:pt x="476" y="925"/>
                  <a:pt x="462" y="925"/>
                  <a:pt x="444" y="925"/>
                </a:cubicBezTo>
                <a:cubicBezTo>
                  <a:pt x="443" y="919"/>
                  <a:pt x="442" y="912"/>
                  <a:pt x="440" y="904"/>
                </a:cubicBezTo>
                <a:cubicBezTo>
                  <a:pt x="456" y="905"/>
                  <a:pt x="468" y="906"/>
                  <a:pt x="478" y="906"/>
                </a:cubicBezTo>
                <a:cubicBezTo>
                  <a:pt x="489" y="906"/>
                  <a:pt x="495" y="900"/>
                  <a:pt x="495" y="889"/>
                </a:cubicBezTo>
                <a:lnTo>
                  <a:pt x="495" y="871"/>
                </a:lnTo>
                <a:lnTo>
                  <a:pt x="367" y="871"/>
                </a:lnTo>
                <a:lnTo>
                  <a:pt x="367" y="928"/>
                </a:lnTo>
                <a:close/>
                <a:moveTo>
                  <a:pt x="367" y="853"/>
                </a:moveTo>
                <a:lnTo>
                  <a:pt x="495" y="853"/>
                </a:lnTo>
                <a:lnTo>
                  <a:pt x="495" y="823"/>
                </a:lnTo>
                <a:lnTo>
                  <a:pt x="367" y="823"/>
                </a:lnTo>
                <a:lnTo>
                  <a:pt x="367" y="853"/>
                </a:lnTo>
                <a:close/>
                <a:moveTo>
                  <a:pt x="495" y="775"/>
                </a:moveTo>
                <a:lnTo>
                  <a:pt x="367" y="775"/>
                </a:lnTo>
                <a:lnTo>
                  <a:pt x="367" y="806"/>
                </a:lnTo>
                <a:lnTo>
                  <a:pt x="495" y="806"/>
                </a:lnTo>
                <a:lnTo>
                  <a:pt x="495" y="775"/>
                </a:lnTo>
                <a:close/>
                <a:moveTo>
                  <a:pt x="681" y="895"/>
                </a:moveTo>
                <a:lnTo>
                  <a:pt x="577" y="895"/>
                </a:lnTo>
                <a:lnTo>
                  <a:pt x="577" y="698"/>
                </a:lnTo>
                <a:lnTo>
                  <a:pt x="602" y="698"/>
                </a:lnTo>
                <a:lnTo>
                  <a:pt x="602" y="872"/>
                </a:lnTo>
                <a:lnTo>
                  <a:pt x="681" y="872"/>
                </a:lnTo>
                <a:lnTo>
                  <a:pt x="681" y="895"/>
                </a:lnTo>
                <a:close/>
                <a:moveTo>
                  <a:pt x="688" y="799"/>
                </a:moveTo>
                <a:cubicBezTo>
                  <a:pt x="688" y="767"/>
                  <a:pt x="697" y="742"/>
                  <a:pt x="714" y="723"/>
                </a:cubicBezTo>
                <a:cubicBezTo>
                  <a:pt x="731" y="704"/>
                  <a:pt x="754" y="695"/>
                  <a:pt x="784" y="695"/>
                </a:cubicBezTo>
                <a:cubicBezTo>
                  <a:pt x="811" y="695"/>
                  <a:pt x="833" y="704"/>
                  <a:pt x="850" y="722"/>
                </a:cubicBezTo>
                <a:cubicBezTo>
                  <a:pt x="866" y="741"/>
                  <a:pt x="875" y="765"/>
                  <a:pt x="875" y="794"/>
                </a:cubicBezTo>
                <a:cubicBezTo>
                  <a:pt x="875" y="826"/>
                  <a:pt x="866" y="851"/>
                  <a:pt x="849" y="870"/>
                </a:cubicBezTo>
                <a:cubicBezTo>
                  <a:pt x="832" y="889"/>
                  <a:pt x="809" y="898"/>
                  <a:pt x="780" y="898"/>
                </a:cubicBezTo>
                <a:cubicBezTo>
                  <a:pt x="753" y="898"/>
                  <a:pt x="730" y="889"/>
                  <a:pt x="713" y="871"/>
                </a:cubicBezTo>
                <a:cubicBezTo>
                  <a:pt x="696" y="852"/>
                  <a:pt x="688" y="828"/>
                  <a:pt x="688" y="799"/>
                </a:cubicBezTo>
                <a:close/>
                <a:moveTo>
                  <a:pt x="715" y="797"/>
                </a:moveTo>
                <a:cubicBezTo>
                  <a:pt x="715" y="821"/>
                  <a:pt x="721" y="840"/>
                  <a:pt x="733" y="854"/>
                </a:cubicBezTo>
                <a:cubicBezTo>
                  <a:pt x="745" y="868"/>
                  <a:pt x="761" y="876"/>
                  <a:pt x="780" y="876"/>
                </a:cubicBezTo>
                <a:cubicBezTo>
                  <a:pt x="801" y="876"/>
                  <a:pt x="818" y="869"/>
                  <a:pt x="830" y="855"/>
                </a:cubicBezTo>
                <a:cubicBezTo>
                  <a:pt x="842" y="841"/>
                  <a:pt x="848" y="822"/>
                  <a:pt x="848" y="797"/>
                </a:cubicBezTo>
                <a:cubicBezTo>
                  <a:pt x="848" y="772"/>
                  <a:pt x="842" y="752"/>
                  <a:pt x="830" y="738"/>
                </a:cubicBezTo>
                <a:cubicBezTo>
                  <a:pt x="819" y="725"/>
                  <a:pt x="803" y="718"/>
                  <a:pt x="782" y="718"/>
                </a:cubicBezTo>
                <a:cubicBezTo>
                  <a:pt x="762" y="718"/>
                  <a:pt x="746" y="725"/>
                  <a:pt x="733" y="740"/>
                </a:cubicBezTo>
                <a:cubicBezTo>
                  <a:pt x="721" y="754"/>
                  <a:pt x="715" y="773"/>
                  <a:pt x="715" y="797"/>
                </a:cubicBezTo>
                <a:close/>
                <a:moveTo>
                  <a:pt x="1061" y="881"/>
                </a:moveTo>
                <a:cubicBezTo>
                  <a:pt x="1041" y="892"/>
                  <a:pt x="1019" y="898"/>
                  <a:pt x="995" y="898"/>
                </a:cubicBezTo>
                <a:cubicBezTo>
                  <a:pt x="966" y="898"/>
                  <a:pt x="943" y="889"/>
                  <a:pt x="926" y="871"/>
                </a:cubicBezTo>
                <a:cubicBezTo>
                  <a:pt x="909" y="853"/>
                  <a:pt x="900" y="829"/>
                  <a:pt x="900" y="799"/>
                </a:cubicBezTo>
                <a:cubicBezTo>
                  <a:pt x="900" y="769"/>
                  <a:pt x="909" y="744"/>
                  <a:pt x="929" y="724"/>
                </a:cubicBezTo>
                <a:cubicBezTo>
                  <a:pt x="948" y="705"/>
                  <a:pt x="972" y="695"/>
                  <a:pt x="1003" y="695"/>
                </a:cubicBezTo>
                <a:cubicBezTo>
                  <a:pt x="1024" y="695"/>
                  <a:pt x="1042" y="698"/>
                  <a:pt x="1056" y="705"/>
                </a:cubicBezTo>
                <a:lnTo>
                  <a:pt x="1056" y="732"/>
                </a:lnTo>
                <a:cubicBezTo>
                  <a:pt x="1041" y="723"/>
                  <a:pt x="1022" y="718"/>
                  <a:pt x="1000" y="718"/>
                </a:cubicBezTo>
                <a:cubicBezTo>
                  <a:pt x="979" y="718"/>
                  <a:pt x="961" y="725"/>
                  <a:pt x="947" y="740"/>
                </a:cubicBezTo>
                <a:cubicBezTo>
                  <a:pt x="933" y="754"/>
                  <a:pt x="927" y="774"/>
                  <a:pt x="927" y="797"/>
                </a:cubicBezTo>
                <a:cubicBezTo>
                  <a:pt x="927" y="822"/>
                  <a:pt x="933" y="841"/>
                  <a:pt x="946" y="855"/>
                </a:cubicBezTo>
                <a:cubicBezTo>
                  <a:pt x="958" y="869"/>
                  <a:pt x="976" y="876"/>
                  <a:pt x="997" y="876"/>
                </a:cubicBezTo>
                <a:cubicBezTo>
                  <a:pt x="1012" y="876"/>
                  <a:pt x="1025" y="873"/>
                  <a:pt x="1036" y="867"/>
                </a:cubicBezTo>
                <a:lnTo>
                  <a:pt x="1036" y="814"/>
                </a:lnTo>
                <a:lnTo>
                  <a:pt x="993" y="814"/>
                </a:lnTo>
                <a:lnTo>
                  <a:pt x="993" y="791"/>
                </a:lnTo>
                <a:lnTo>
                  <a:pt x="1061" y="791"/>
                </a:lnTo>
                <a:lnTo>
                  <a:pt x="1061" y="881"/>
                </a:lnTo>
                <a:close/>
                <a:moveTo>
                  <a:pt x="1093" y="799"/>
                </a:moveTo>
                <a:cubicBezTo>
                  <a:pt x="1093" y="767"/>
                  <a:pt x="1102" y="742"/>
                  <a:pt x="1119" y="723"/>
                </a:cubicBezTo>
                <a:cubicBezTo>
                  <a:pt x="1136" y="704"/>
                  <a:pt x="1159" y="695"/>
                  <a:pt x="1189" y="695"/>
                </a:cubicBezTo>
                <a:cubicBezTo>
                  <a:pt x="1216" y="695"/>
                  <a:pt x="1238" y="704"/>
                  <a:pt x="1255" y="722"/>
                </a:cubicBezTo>
                <a:cubicBezTo>
                  <a:pt x="1271" y="741"/>
                  <a:pt x="1280" y="765"/>
                  <a:pt x="1280" y="794"/>
                </a:cubicBezTo>
                <a:cubicBezTo>
                  <a:pt x="1280" y="826"/>
                  <a:pt x="1271" y="851"/>
                  <a:pt x="1254" y="870"/>
                </a:cubicBezTo>
                <a:cubicBezTo>
                  <a:pt x="1237" y="889"/>
                  <a:pt x="1214" y="898"/>
                  <a:pt x="1186" y="898"/>
                </a:cubicBezTo>
                <a:cubicBezTo>
                  <a:pt x="1158" y="898"/>
                  <a:pt x="1135" y="889"/>
                  <a:pt x="1118" y="871"/>
                </a:cubicBezTo>
                <a:cubicBezTo>
                  <a:pt x="1102" y="852"/>
                  <a:pt x="1093" y="828"/>
                  <a:pt x="1093" y="799"/>
                </a:cubicBezTo>
                <a:close/>
                <a:moveTo>
                  <a:pt x="1120" y="797"/>
                </a:moveTo>
                <a:cubicBezTo>
                  <a:pt x="1120" y="821"/>
                  <a:pt x="1126" y="840"/>
                  <a:pt x="1138" y="854"/>
                </a:cubicBezTo>
                <a:cubicBezTo>
                  <a:pt x="1150" y="868"/>
                  <a:pt x="1166" y="876"/>
                  <a:pt x="1186" y="876"/>
                </a:cubicBezTo>
                <a:cubicBezTo>
                  <a:pt x="1206" y="876"/>
                  <a:pt x="1223" y="869"/>
                  <a:pt x="1235" y="855"/>
                </a:cubicBezTo>
                <a:cubicBezTo>
                  <a:pt x="1247" y="841"/>
                  <a:pt x="1253" y="822"/>
                  <a:pt x="1253" y="797"/>
                </a:cubicBezTo>
                <a:cubicBezTo>
                  <a:pt x="1253" y="772"/>
                  <a:pt x="1247" y="752"/>
                  <a:pt x="1235" y="738"/>
                </a:cubicBezTo>
                <a:cubicBezTo>
                  <a:pt x="1224" y="725"/>
                  <a:pt x="1208" y="718"/>
                  <a:pt x="1187" y="718"/>
                </a:cubicBezTo>
                <a:cubicBezTo>
                  <a:pt x="1167" y="718"/>
                  <a:pt x="1151" y="725"/>
                  <a:pt x="1138" y="740"/>
                </a:cubicBezTo>
                <a:cubicBezTo>
                  <a:pt x="1126" y="754"/>
                  <a:pt x="1120" y="773"/>
                  <a:pt x="1120" y="797"/>
                </a:cubicBezTo>
                <a:close/>
                <a:moveTo>
                  <a:pt x="1325" y="756"/>
                </a:moveTo>
                <a:lnTo>
                  <a:pt x="1437" y="756"/>
                </a:lnTo>
                <a:lnTo>
                  <a:pt x="1437" y="857"/>
                </a:lnTo>
                <a:lnTo>
                  <a:pt x="1345" y="857"/>
                </a:lnTo>
                <a:lnTo>
                  <a:pt x="1345" y="875"/>
                </a:lnTo>
                <a:lnTo>
                  <a:pt x="1325" y="875"/>
                </a:lnTo>
                <a:lnTo>
                  <a:pt x="1325" y="756"/>
                </a:lnTo>
                <a:close/>
                <a:moveTo>
                  <a:pt x="1297" y="699"/>
                </a:moveTo>
                <a:lnTo>
                  <a:pt x="1548" y="699"/>
                </a:lnTo>
                <a:lnTo>
                  <a:pt x="1548" y="719"/>
                </a:lnTo>
                <a:lnTo>
                  <a:pt x="1506" y="719"/>
                </a:lnTo>
                <a:lnTo>
                  <a:pt x="1506" y="891"/>
                </a:lnTo>
                <a:cubicBezTo>
                  <a:pt x="1506" y="913"/>
                  <a:pt x="1495" y="925"/>
                  <a:pt x="1472" y="925"/>
                </a:cubicBezTo>
                <a:cubicBezTo>
                  <a:pt x="1456" y="925"/>
                  <a:pt x="1441" y="925"/>
                  <a:pt x="1426" y="925"/>
                </a:cubicBezTo>
                <a:cubicBezTo>
                  <a:pt x="1425" y="917"/>
                  <a:pt x="1424" y="909"/>
                  <a:pt x="1422" y="902"/>
                </a:cubicBezTo>
                <a:cubicBezTo>
                  <a:pt x="1441" y="903"/>
                  <a:pt x="1456" y="904"/>
                  <a:pt x="1466" y="904"/>
                </a:cubicBezTo>
                <a:cubicBezTo>
                  <a:pt x="1478" y="904"/>
                  <a:pt x="1484" y="897"/>
                  <a:pt x="1484" y="883"/>
                </a:cubicBezTo>
                <a:lnTo>
                  <a:pt x="1484" y="719"/>
                </a:lnTo>
                <a:lnTo>
                  <a:pt x="1297" y="719"/>
                </a:lnTo>
                <a:lnTo>
                  <a:pt x="1297" y="699"/>
                </a:lnTo>
                <a:close/>
                <a:moveTo>
                  <a:pt x="1417" y="774"/>
                </a:moveTo>
                <a:lnTo>
                  <a:pt x="1345" y="774"/>
                </a:lnTo>
                <a:lnTo>
                  <a:pt x="1345" y="839"/>
                </a:lnTo>
                <a:lnTo>
                  <a:pt x="1417" y="839"/>
                </a:lnTo>
                <a:lnTo>
                  <a:pt x="1417" y="774"/>
                </a:lnTo>
                <a:close/>
                <a:moveTo>
                  <a:pt x="1655" y="690"/>
                </a:moveTo>
                <a:lnTo>
                  <a:pt x="1713" y="690"/>
                </a:lnTo>
                <a:lnTo>
                  <a:pt x="1713" y="787"/>
                </a:lnTo>
                <a:lnTo>
                  <a:pt x="1732" y="787"/>
                </a:lnTo>
                <a:lnTo>
                  <a:pt x="1732" y="804"/>
                </a:lnTo>
                <a:lnTo>
                  <a:pt x="1713" y="804"/>
                </a:lnTo>
                <a:lnTo>
                  <a:pt x="1713" y="900"/>
                </a:lnTo>
                <a:cubicBezTo>
                  <a:pt x="1713" y="916"/>
                  <a:pt x="1706" y="924"/>
                  <a:pt x="1692" y="924"/>
                </a:cubicBezTo>
                <a:cubicBezTo>
                  <a:pt x="1686" y="924"/>
                  <a:pt x="1679" y="924"/>
                  <a:pt x="1671" y="924"/>
                </a:cubicBezTo>
                <a:cubicBezTo>
                  <a:pt x="1670" y="918"/>
                  <a:pt x="1669" y="912"/>
                  <a:pt x="1668" y="906"/>
                </a:cubicBezTo>
                <a:cubicBezTo>
                  <a:pt x="1675" y="907"/>
                  <a:pt x="1681" y="908"/>
                  <a:pt x="1687" y="908"/>
                </a:cubicBezTo>
                <a:cubicBezTo>
                  <a:pt x="1694" y="908"/>
                  <a:pt x="1697" y="904"/>
                  <a:pt x="1697" y="896"/>
                </a:cubicBezTo>
                <a:lnTo>
                  <a:pt x="1697" y="804"/>
                </a:lnTo>
                <a:lnTo>
                  <a:pt x="1671" y="804"/>
                </a:lnTo>
                <a:lnTo>
                  <a:pt x="1671" y="830"/>
                </a:lnTo>
                <a:cubicBezTo>
                  <a:pt x="1671" y="872"/>
                  <a:pt x="1664" y="905"/>
                  <a:pt x="1648" y="929"/>
                </a:cubicBezTo>
                <a:cubicBezTo>
                  <a:pt x="1643" y="923"/>
                  <a:pt x="1639" y="918"/>
                  <a:pt x="1635" y="915"/>
                </a:cubicBezTo>
                <a:cubicBezTo>
                  <a:pt x="1648" y="895"/>
                  <a:pt x="1655" y="867"/>
                  <a:pt x="1655" y="830"/>
                </a:cubicBezTo>
                <a:lnTo>
                  <a:pt x="1655" y="804"/>
                </a:lnTo>
                <a:lnTo>
                  <a:pt x="1634" y="804"/>
                </a:lnTo>
                <a:lnTo>
                  <a:pt x="1634" y="893"/>
                </a:lnTo>
                <a:cubicBezTo>
                  <a:pt x="1634" y="910"/>
                  <a:pt x="1627" y="918"/>
                  <a:pt x="1613" y="918"/>
                </a:cubicBezTo>
                <a:cubicBezTo>
                  <a:pt x="1607" y="918"/>
                  <a:pt x="1601" y="918"/>
                  <a:pt x="1594" y="917"/>
                </a:cubicBezTo>
                <a:cubicBezTo>
                  <a:pt x="1593" y="912"/>
                  <a:pt x="1592" y="906"/>
                  <a:pt x="1591" y="900"/>
                </a:cubicBezTo>
                <a:cubicBezTo>
                  <a:pt x="1599" y="901"/>
                  <a:pt x="1604" y="902"/>
                  <a:pt x="1608" y="902"/>
                </a:cubicBezTo>
                <a:cubicBezTo>
                  <a:pt x="1614" y="902"/>
                  <a:pt x="1617" y="898"/>
                  <a:pt x="1617" y="891"/>
                </a:cubicBezTo>
                <a:lnTo>
                  <a:pt x="1617" y="804"/>
                </a:lnTo>
                <a:lnTo>
                  <a:pt x="1592" y="804"/>
                </a:lnTo>
                <a:lnTo>
                  <a:pt x="1592" y="833"/>
                </a:lnTo>
                <a:cubicBezTo>
                  <a:pt x="1592" y="872"/>
                  <a:pt x="1584" y="904"/>
                  <a:pt x="1568" y="928"/>
                </a:cubicBezTo>
                <a:cubicBezTo>
                  <a:pt x="1563" y="922"/>
                  <a:pt x="1559" y="918"/>
                  <a:pt x="1555" y="914"/>
                </a:cubicBezTo>
                <a:cubicBezTo>
                  <a:pt x="1569" y="893"/>
                  <a:pt x="1576" y="864"/>
                  <a:pt x="1576" y="828"/>
                </a:cubicBezTo>
                <a:lnTo>
                  <a:pt x="1576" y="804"/>
                </a:lnTo>
                <a:lnTo>
                  <a:pt x="1555" y="804"/>
                </a:lnTo>
                <a:lnTo>
                  <a:pt x="1555" y="787"/>
                </a:lnTo>
                <a:lnTo>
                  <a:pt x="1576" y="787"/>
                </a:lnTo>
                <a:lnTo>
                  <a:pt x="1576" y="690"/>
                </a:lnTo>
                <a:lnTo>
                  <a:pt x="1634" y="690"/>
                </a:lnTo>
                <a:lnTo>
                  <a:pt x="1634" y="787"/>
                </a:lnTo>
                <a:lnTo>
                  <a:pt x="1655" y="787"/>
                </a:lnTo>
                <a:lnTo>
                  <a:pt x="1655" y="690"/>
                </a:lnTo>
                <a:close/>
                <a:moveTo>
                  <a:pt x="1776" y="679"/>
                </a:moveTo>
                <a:lnTo>
                  <a:pt x="1795" y="679"/>
                </a:lnTo>
                <a:lnTo>
                  <a:pt x="1795" y="897"/>
                </a:lnTo>
                <a:cubicBezTo>
                  <a:pt x="1795" y="915"/>
                  <a:pt x="1787" y="925"/>
                  <a:pt x="1771" y="925"/>
                </a:cubicBezTo>
                <a:cubicBezTo>
                  <a:pt x="1761" y="925"/>
                  <a:pt x="1750" y="924"/>
                  <a:pt x="1737" y="924"/>
                </a:cubicBezTo>
                <a:cubicBezTo>
                  <a:pt x="1736" y="917"/>
                  <a:pt x="1735" y="910"/>
                  <a:pt x="1734" y="903"/>
                </a:cubicBezTo>
                <a:cubicBezTo>
                  <a:pt x="1746" y="904"/>
                  <a:pt x="1755" y="905"/>
                  <a:pt x="1763" y="905"/>
                </a:cubicBezTo>
                <a:cubicBezTo>
                  <a:pt x="1772" y="905"/>
                  <a:pt x="1776" y="901"/>
                  <a:pt x="1776" y="891"/>
                </a:cubicBezTo>
                <a:lnTo>
                  <a:pt x="1776" y="679"/>
                </a:lnTo>
                <a:close/>
                <a:moveTo>
                  <a:pt x="1755" y="868"/>
                </a:moveTo>
                <a:lnTo>
                  <a:pt x="1737" y="868"/>
                </a:lnTo>
                <a:lnTo>
                  <a:pt x="1737" y="698"/>
                </a:lnTo>
                <a:lnTo>
                  <a:pt x="1755" y="698"/>
                </a:lnTo>
                <a:lnTo>
                  <a:pt x="1755" y="868"/>
                </a:lnTo>
                <a:close/>
                <a:moveTo>
                  <a:pt x="1697" y="706"/>
                </a:moveTo>
                <a:lnTo>
                  <a:pt x="1671" y="706"/>
                </a:lnTo>
                <a:lnTo>
                  <a:pt x="1671" y="787"/>
                </a:lnTo>
                <a:lnTo>
                  <a:pt x="1697" y="787"/>
                </a:lnTo>
                <a:lnTo>
                  <a:pt x="1697" y="706"/>
                </a:lnTo>
                <a:close/>
                <a:moveTo>
                  <a:pt x="1617" y="706"/>
                </a:moveTo>
                <a:lnTo>
                  <a:pt x="1592" y="706"/>
                </a:lnTo>
                <a:lnTo>
                  <a:pt x="1592" y="787"/>
                </a:lnTo>
                <a:lnTo>
                  <a:pt x="1617" y="787"/>
                </a:lnTo>
                <a:lnTo>
                  <a:pt x="1617" y="706"/>
                </a:lnTo>
                <a:close/>
                <a:moveTo>
                  <a:pt x="1907" y="816"/>
                </a:moveTo>
                <a:lnTo>
                  <a:pt x="1971" y="816"/>
                </a:lnTo>
                <a:lnTo>
                  <a:pt x="1971" y="784"/>
                </a:lnTo>
                <a:lnTo>
                  <a:pt x="1923" y="784"/>
                </a:lnTo>
                <a:lnTo>
                  <a:pt x="1923" y="772"/>
                </a:lnTo>
                <a:cubicBezTo>
                  <a:pt x="1917" y="777"/>
                  <a:pt x="1911" y="782"/>
                  <a:pt x="1904" y="787"/>
                </a:cubicBezTo>
                <a:cubicBezTo>
                  <a:pt x="1901" y="781"/>
                  <a:pt x="1897" y="775"/>
                  <a:pt x="1892" y="769"/>
                </a:cubicBezTo>
                <a:cubicBezTo>
                  <a:pt x="1928" y="745"/>
                  <a:pt x="1954" y="717"/>
                  <a:pt x="1973" y="684"/>
                </a:cubicBezTo>
                <a:lnTo>
                  <a:pt x="1993" y="684"/>
                </a:lnTo>
                <a:lnTo>
                  <a:pt x="1990" y="691"/>
                </a:lnTo>
                <a:cubicBezTo>
                  <a:pt x="2008" y="722"/>
                  <a:pt x="2035" y="745"/>
                  <a:pt x="2071" y="762"/>
                </a:cubicBezTo>
                <a:cubicBezTo>
                  <a:pt x="2066" y="770"/>
                  <a:pt x="2063" y="777"/>
                  <a:pt x="2060" y="783"/>
                </a:cubicBezTo>
                <a:cubicBezTo>
                  <a:pt x="2025" y="763"/>
                  <a:pt x="1999" y="738"/>
                  <a:pt x="1980" y="709"/>
                </a:cubicBezTo>
                <a:cubicBezTo>
                  <a:pt x="1965" y="731"/>
                  <a:pt x="1948" y="750"/>
                  <a:pt x="1929" y="766"/>
                </a:cubicBezTo>
                <a:lnTo>
                  <a:pt x="2033" y="766"/>
                </a:lnTo>
                <a:lnTo>
                  <a:pt x="2033" y="784"/>
                </a:lnTo>
                <a:lnTo>
                  <a:pt x="1990" y="784"/>
                </a:lnTo>
                <a:lnTo>
                  <a:pt x="1990" y="816"/>
                </a:lnTo>
                <a:lnTo>
                  <a:pt x="2058" y="816"/>
                </a:lnTo>
                <a:lnTo>
                  <a:pt x="2058" y="834"/>
                </a:lnTo>
                <a:lnTo>
                  <a:pt x="1990" y="834"/>
                </a:lnTo>
                <a:lnTo>
                  <a:pt x="1990" y="897"/>
                </a:lnTo>
                <a:cubicBezTo>
                  <a:pt x="1990" y="916"/>
                  <a:pt x="1981" y="926"/>
                  <a:pt x="1962" y="926"/>
                </a:cubicBezTo>
                <a:cubicBezTo>
                  <a:pt x="1955" y="926"/>
                  <a:pt x="1946" y="926"/>
                  <a:pt x="1934" y="926"/>
                </a:cubicBezTo>
                <a:cubicBezTo>
                  <a:pt x="1933" y="920"/>
                  <a:pt x="1932" y="913"/>
                  <a:pt x="1930" y="905"/>
                </a:cubicBezTo>
                <a:cubicBezTo>
                  <a:pt x="1940" y="906"/>
                  <a:pt x="1948" y="907"/>
                  <a:pt x="1957" y="907"/>
                </a:cubicBezTo>
                <a:cubicBezTo>
                  <a:pt x="1966" y="907"/>
                  <a:pt x="1971" y="902"/>
                  <a:pt x="1971" y="892"/>
                </a:cubicBezTo>
                <a:lnTo>
                  <a:pt x="1971" y="834"/>
                </a:lnTo>
                <a:lnTo>
                  <a:pt x="1907" y="834"/>
                </a:lnTo>
                <a:lnTo>
                  <a:pt x="1907" y="816"/>
                </a:lnTo>
                <a:close/>
                <a:moveTo>
                  <a:pt x="1901" y="822"/>
                </a:moveTo>
                <a:cubicBezTo>
                  <a:pt x="1905" y="854"/>
                  <a:pt x="1898" y="872"/>
                  <a:pt x="1877" y="876"/>
                </a:cubicBezTo>
                <a:cubicBezTo>
                  <a:pt x="1871" y="877"/>
                  <a:pt x="1863" y="878"/>
                  <a:pt x="1853" y="876"/>
                </a:cubicBezTo>
                <a:cubicBezTo>
                  <a:pt x="1851" y="869"/>
                  <a:pt x="1849" y="862"/>
                  <a:pt x="1847" y="855"/>
                </a:cubicBezTo>
                <a:cubicBezTo>
                  <a:pt x="1855" y="857"/>
                  <a:pt x="1863" y="858"/>
                  <a:pt x="1870" y="857"/>
                </a:cubicBezTo>
                <a:cubicBezTo>
                  <a:pt x="1881" y="856"/>
                  <a:pt x="1885" y="844"/>
                  <a:pt x="1881" y="823"/>
                </a:cubicBezTo>
                <a:cubicBezTo>
                  <a:pt x="1879" y="811"/>
                  <a:pt x="1872" y="797"/>
                  <a:pt x="1859" y="780"/>
                </a:cubicBezTo>
                <a:cubicBezTo>
                  <a:pt x="1865" y="758"/>
                  <a:pt x="1872" y="735"/>
                  <a:pt x="1879" y="710"/>
                </a:cubicBezTo>
                <a:lnTo>
                  <a:pt x="1847" y="710"/>
                </a:lnTo>
                <a:lnTo>
                  <a:pt x="1847" y="929"/>
                </a:lnTo>
                <a:lnTo>
                  <a:pt x="1828" y="929"/>
                </a:lnTo>
                <a:lnTo>
                  <a:pt x="1828" y="692"/>
                </a:lnTo>
                <a:lnTo>
                  <a:pt x="1900" y="692"/>
                </a:lnTo>
                <a:lnTo>
                  <a:pt x="1900" y="710"/>
                </a:lnTo>
                <a:cubicBezTo>
                  <a:pt x="1892" y="735"/>
                  <a:pt x="1884" y="758"/>
                  <a:pt x="1878" y="777"/>
                </a:cubicBezTo>
                <a:cubicBezTo>
                  <a:pt x="1891" y="794"/>
                  <a:pt x="1899" y="809"/>
                  <a:pt x="1901" y="822"/>
                </a:cubicBezTo>
                <a:close/>
                <a:moveTo>
                  <a:pt x="2005" y="860"/>
                </a:moveTo>
                <a:lnTo>
                  <a:pt x="2020" y="848"/>
                </a:lnTo>
                <a:cubicBezTo>
                  <a:pt x="2035" y="863"/>
                  <a:pt x="2050" y="879"/>
                  <a:pt x="2066" y="897"/>
                </a:cubicBezTo>
                <a:lnTo>
                  <a:pt x="2051" y="911"/>
                </a:lnTo>
                <a:cubicBezTo>
                  <a:pt x="2033" y="891"/>
                  <a:pt x="2018" y="874"/>
                  <a:pt x="2005" y="860"/>
                </a:cubicBezTo>
                <a:close/>
                <a:moveTo>
                  <a:pt x="1928" y="846"/>
                </a:moveTo>
                <a:lnTo>
                  <a:pt x="1945" y="855"/>
                </a:lnTo>
                <a:cubicBezTo>
                  <a:pt x="1933" y="877"/>
                  <a:pt x="1920" y="897"/>
                  <a:pt x="1906" y="915"/>
                </a:cubicBezTo>
                <a:cubicBezTo>
                  <a:pt x="1902" y="912"/>
                  <a:pt x="1896" y="908"/>
                  <a:pt x="1890" y="904"/>
                </a:cubicBezTo>
                <a:cubicBezTo>
                  <a:pt x="1904" y="888"/>
                  <a:pt x="1917" y="868"/>
                  <a:pt x="1928" y="846"/>
                </a:cubicBezTo>
                <a:close/>
                <a:moveTo>
                  <a:pt x="164" y="10"/>
                </a:moveTo>
                <a:lnTo>
                  <a:pt x="164" y="517"/>
                </a:lnTo>
                <a:lnTo>
                  <a:pt x="395" y="517"/>
                </a:lnTo>
                <a:lnTo>
                  <a:pt x="395" y="573"/>
                </a:lnTo>
                <a:lnTo>
                  <a:pt x="0" y="573"/>
                </a:lnTo>
                <a:lnTo>
                  <a:pt x="0" y="10"/>
                </a:lnTo>
                <a:lnTo>
                  <a:pt x="164" y="10"/>
                </a:lnTo>
                <a:close/>
                <a:moveTo>
                  <a:pt x="711" y="0"/>
                </a:moveTo>
                <a:cubicBezTo>
                  <a:pt x="875" y="0"/>
                  <a:pt x="957" y="97"/>
                  <a:pt x="957" y="291"/>
                </a:cubicBezTo>
                <a:cubicBezTo>
                  <a:pt x="957" y="486"/>
                  <a:pt x="874" y="583"/>
                  <a:pt x="707" y="583"/>
                </a:cubicBezTo>
                <a:cubicBezTo>
                  <a:pt x="539" y="583"/>
                  <a:pt x="456" y="483"/>
                  <a:pt x="456" y="285"/>
                </a:cubicBezTo>
                <a:cubicBezTo>
                  <a:pt x="456" y="95"/>
                  <a:pt x="541" y="0"/>
                  <a:pt x="711" y="0"/>
                </a:cubicBezTo>
                <a:close/>
                <a:moveTo>
                  <a:pt x="707" y="45"/>
                </a:moveTo>
                <a:cubicBezTo>
                  <a:pt x="676" y="45"/>
                  <a:pt x="655" y="62"/>
                  <a:pt x="644" y="96"/>
                </a:cubicBezTo>
                <a:cubicBezTo>
                  <a:pt x="633" y="130"/>
                  <a:pt x="628" y="195"/>
                  <a:pt x="628" y="291"/>
                </a:cubicBezTo>
                <a:cubicBezTo>
                  <a:pt x="628" y="388"/>
                  <a:pt x="633" y="453"/>
                  <a:pt x="644" y="487"/>
                </a:cubicBezTo>
                <a:cubicBezTo>
                  <a:pt x="655" y="521"/>
                  <a:pt x="676" y="538"/>
                  <a:pt x="707" y="538"/>
                </a:cubicBezTo>
                <a:cubicBezTo>
                  <a:pt x="737" y="538"/>
                  <a:pt x="758" y="521"/>
                  <a:pt x="769" y="487"/>
                </a:cubicBezTo>
                <a:cubicBezTo>
                  <a:pt x="780" y="453"/>
                  <a:pt x="785" y="388"/>
                  <a:pt x="785" y="291"/>
                </a:cubicBezTo>
                <a:cubicBezTo>
                  <a:pt x="785" y="195"/>
                  <a:pt x="780" y="130"/>
                  <a:pt x="769" y="96"/>
                </a:cubicBezTo>
                <a:cubicBezTo>
                  <a:pt x="758" y="62"/>
                  <a:pt x="737" y="45"/>
                  <a:pt x="707" y="45"/>
                </a:cubicBezTo>
                <a:close/>
                <a:moveTo>
                  <a:pt x="1300" y="269"/>
                </a:moveTo>
                <a:lnTo>
                  <a:pt x="1532" y="269"/>
                </a:lnTo>
                <a:lnTo>
                  <a:pt x="1532" y="573"/>
                </a:lnTo>
                <a:lnTo>
                  <a:pt x="1480" y="573"/>
                </a:lnTo>
                <a:lnTo>
                  <a:pt x="1463" y="534"/>
                </a:lnTo>
                <a:cubicBezTo>
                  <a:pt x="1417" y="567"/>
                  <a:pt x="1369" y="583"/>
                  <a:pt x="1319" y="583"/>
                </a:cubicBezTo>
                <a:cubicBezTo>
                  <a:pt x="1235" y="583"/>
                  <a:pt x="1171" y="558"/>
                  <a:pt x="1124" y="508"/>
                </a:cubicBezTo>
                <a:cubicBezTo>
                  <a:pt x="1078" y="458"/>
                  <a:pt x="1055" y="388"/>
                  <a:pt x="1055" y="297"/>
                </a:cubicBezTo>
                <a:cubicBezTo>
                  <a:pt x="1055" y="208"/>
                  <a:pt x="1080" y="137"/>
                  <a:pt x="1129" y="82"/>
                </a:cubicBezTo>
                <a:cubicBezTo>
                  <a:pt x="1177" y="28"/>
                  <a:pt x="1241" y="0"/>
                  <a:pt x="1320" y="0"/>
                </a:cubicBezTo>
                <a:cubicBezTo>
                  <a:pt x="1424" y="0"/>
                  <a:pt x="1488" y="53"/>
                  <a:pt x="1510" y="160"/>
                </a:cubicBezTo>
                <a:lnTo>
                  <a:pt x="1433" y="195"/>
                </a:lnTo>
                <a:lnTo>
                  <a:pt x="1433" y="181"/>
                </a:lnTo>
                <a:lnTo>
                  <a:pt x="1432" y="151"/>
                </a:lnTo>
                <a:cubicBezTo>
                  <a:pt x="1427" y="84"/>
                  <a:pt x="1396" y="51"/>
                  <a:pt x="1340" y="51"/>
                </a:cubicBezTo>
                <a:cubicBezTo>
                  <a:pt x="1299" y="51"/>
                  <a:pt x="1271" y="69"/>
                  <a:pt x="1256" y="104"/>
                </a:cubicBezTo>
                <a:cubicBezTo>
                  <a:pt x="1240" y="139"/>
                  <a:pt x="1233" y="205"/>
                  <a:pt x="1233" y="301"/>
                </a:cubicBezTo>
                <a:cubicBezTo>
                  <a:pt x="1233" y="390"/>
                  <a:pt x="1239" y="451"/>
                  <a:pt x="1251" y="484"/>
                </a:cubicBezTo>
                <a:cubicBezTo>
                  <a:pt x="1263" y="516"/>
                  <a:pt x="1287" y="532"/>
                  <a:pt x="1321" y="532"/>
                </a:cubicBezTo>
                <a:cubicBezTo>
                  <a:pt x="1362" y="532"/>
                  <a:pt x="1382" y="509"/>
                  <a:pt x="1382" y="464"/>
                </a:cubicBezTo>
                <a:lnTo>
                  <a:pt x="1382" y="326"/>
                </a:lnTo>
                <a:lnTo>
                  <a:pt x="1300" y="326"/>
                </a:lnTo>
                <a:lnTo>
                  <a:pt x="1300" y="269"/>
                </a:lnTo>
                <a:close/>
                <a:moveTo>
                  <a:pt x="1894" y="0"/>
                </a:moveTo>
                <a:cubicBezTo>
                  <a:pt x="2058" y="0"/>
                  <a:pt x="2140" y="97"/>
                  <a:pt x="2140" y="291"/>
                </a:cubicBezTo>
                <a:cubicBezTo>
                  <a:pt x="2140" y="486"/>
                  <a:pt x="2056" y="583"/>
                  <a:pt x="1889" y="583"/>
                </a:cubicBezTo>
                <a:cubicBezTo>
                  <a:pt x="1722" y="583"/>
                  <a:pt x="1639" y="483"/>
                  <a:pt x="1639" y="285"/>
                </a:cubicBezTo>
                <a:cubicBezTo>
                  <a:pt x="1639" y="95"/>
                  <a:pt x="1724" y="0"/>
                  <a:pt x="1894" y="0"/>
                </a:cubicBezTo>
                <a:close/>
                <a:moveTo>
                  <a:pt x="1889" y="45"/>
                </a:moveTo>
                <a:cubicBezTo>
                  <a:pt x="1859" y="45"/>
                  <a:pt x="1838" y="62"/>
                  <a:pt x="1827" y="96"/>
                </a:cubicBezTo>
                <a:cubicBezTo>
                  <a:pt x="1816" y="130"/>
                  <a:pt x="1811" y="195"/>
                  <a:pt x="1811" y="291"/>
                </a:cubicBezTo>
                <a:cubicBezTo>
                  <a:pt x="1811" y="388"/>
                  <a:pt x="1816" y="453"/>
                  <a:pt x="1827" y="487"/>
                </a:cubicBezTo>
                <a:cubicBezTo>
                  <a:pt x="1838" y="521"/>
                  <a:pt x="1859" y="538"/>
                  <a:pt x="1889" y="538"/>
                </a:cubicBezTo>
                <a:cubicBezTo>
                  <a:pt x="1920" y="538"/>
                  <a:pt x="1941" y="521"/>
                  <a:pt x="1952" y="487"/>
                </a:cubicBezTo>
                <a:cubicBezTo>
                  <a:pt x="1963" y="453"/>
                  <a:pt x="1968" y="388"/>
                  <a:pt x="1968" y="291"/>
                </a:cubicBezTo>
                <a:cubicBezTo>
                  <a:pt x="1968" y="195"/>
                  <a:pt x="1963" y="130"/>
                  <a:pt x="1952" y="96"/>
                </a:cubicBezTo>
                <a:cubicBezTo>
                  <a:pt x="1941" y="62"/>
                  <a:pt x="1920" y="45"/>
                  <a:pt x="1889" y="45"/>
                </a:cubicBezTo>
                <a:close/>
              </a:path>
            </a:pathLst>
          </a:custGeom>
          <a:solidFill>
            <a:srgbClr val="FFFFFF">
              <a:alpha val="100000"/>
            </a:srgbClr>
          </a:solidFill>
          <a:ln w="9525">
            <a:noFill/>
          </a:ln>
        </p:spPr>
        <p:txBody>
          <a:bodyPr/>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by="(-#ppt_w*2)" calcmode="lin" valueType="num">
                                      <p:cBhvr rctx="PPT">
                                        <p:cTn id="16" dur="500" autoRev="1" fill="hold">
                                          <p:stCondLst>
                                            <p:cond delay="0"/>
                                          </p:stCondLst>
                                        </p:cTn>
                                        <p:tgtEl>
                                          <p:spTgt spid="6"/>
                                        </p:tgtEl>
                                        <p:attrNameLst>
                                          <p:attrName>ppt_w</p:attrName>
                                        </p:attrNameLst>
                                      </p:cBhvr>
                                    </p:anim>
                                    <p:anim by="(#ppt_w*0.50)" calcmode="lin" valueType="num">
                                      <p:cBhvr>
                                        <p:cTn id="17" dur="500" decel="50000" autoRev="1" fill="hold">
                                          <p:stCondLst>
                                            <p:cond delay="0"/>
                                          </p:stCondLst>
                                        </p:cTn>
                                        <p:tgtEl>
                                          <p:spTgt spid="6"/>
                                        </p:tgtEl>
                                        <p:attrNameLst>
                                          <p:attrName>ppt_x</p:attrName>
                                        </p:attrNameLst>
                                      </p:cBhvr>
                                    </p:anim>
                                    <p:anim from="(-#ppt_h/2)" to="(#ppt_y)" calcmode="lin" valueType="num">
                                      <p:cBhvr>
                                        <p:cTn id="18" dur="1000" fill="hold">
                                          <p:stCondLst>
                                            <p:cond delay="0"/>
                                          </p:stCondLst>
                                        </p:cTn>
                                        <p:tgtEl>
                                          <p:spTgt spid="6"/>
                                        </p:tgtEl>
                                        <p:attrNameLst>
                                          <p:attrName>ppt_y</p:attrName>
                                        </p:attrNameLst>
                                      </p:cBhvr>
                                    </p:anim>
                                    <p:animRot by="21600000">
                                      <p:cBhvr>
                                        <p:cTn id="19" dur="1000" fill="hold">
                                          <p:stCondLst>
                                            <p:cond delay="0"/>
                                          </p:stCondLst>
                                        </p:cTn>
                                        <p:tgtEl>
                                          <p:spTgt spid="6"/>
                                        </p:tgtEl>
                                        <p:attrNameLst>
                                          <p:attrName>r</p:attrName>
                                        </p:attrNameLst>
                                      </p:cBhvr>
                                    </p:animRot>
                                  </p:childTnLst>
                                </p:cTn>
                              </p:par>
                            </p:childTnLst>
                          </p:cTn>
                        </p:par>
                        <p:par>
                          <p:cTn id="20" fill="hold">
                            <p:stCondLst>
                              <p:cond delay="1799"/>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3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90"/>
                                          </p:val>
                                        </p:tav>
                                        <p:tav tm="100000">
                                          <p:val>
                                            <p:fltVal val="0"/>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0" y="0"/>
            <a:ext cx="9144000" cy="5145088"/>
          </a:xfrm>
          <a:prstGeom prst="rect">
            <a:avLst/>
          </a:prstGeom>
        </p:spPr>
      </p:pic>
      <p:sp>
        <p:nvSpPr>
          <p:cNvPr id="4" name="矩形 6"/>
          <p:cNvSpPr>
            <a:spLocks noChangeArrowheads="1"/>
          </p:cNvSpPr>
          <p:nvPr/>
        </p:nvSpPr>
        <p:spPr bwMode="auto">
          <a:xfrm>
            <a:off x="0" y="3114675"/>
            <a:ext cx="9144000" cy="2047875"/>
          </a:xfrm>
          <a:prstGeom prst="rect">
            <a:avLst/>
          </a:prstGeom>
          <a:solidFill>
            <a:srgbClr val="291618"/>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8"/>
          <p:cNvSpPr txBox="1">
            <a:spLocks noChangeArrowheads="1"/>
          </p:cNvSpPr>
          <p:nvPr/>
        </p:nvSpPr>
        <p:spPr bwMode="auto">
          <a:xfrm>
            <a:off x="0" y="1178719"/>
            <a:ext cx="1971675"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dirty="0">
                <a:solidFill>
                  <a:schemeClr val="bg1"/>
                </a:solidFill>
                <a:latin typeface="微软雅黑" panose="020B0503020204020204" pitchFamily="34" charset="-122"/>
                <a:ea typeface="微软雅黑" panose="020B0503020204020204" pitchFamily="34" charset="-122"/>
              </a:rPr>
              <a:t>1</a:t>
            </a:r>
            <a:endParaRPr lang="zh-CN" altLang="en-US" sz="25800" b="1" dirty="0">
              <a:solidFill>
                <a:schemeClr val="bg1"/>
              </a:solidFill>
              <a:latin typeface="微软雅黑" panose="020B0503020204020204" pitchFamily="34" charset="-122"/>
              <a:ea typeface="微软雅黑" panose="020B0503020204020204" pitchFamily="34" charset="-122"/>
            </a:endParaRPr>
          </a:p>
        </p:txBody>
      </p:sp>
      <p:sp>
        <p:nvSpPr>
          <p:cNvPr id="11" name="TextBox 20"/>
          <p:cNvSpPr txBox="1"/>
          <p:nvPr/>
        </p:nvSpPr>
        <p:spPr>
          <a:xfrm>
            <a:off x="2199560" y="3198614"/>
            <a:ext cx="3185487" cy="646331"/>
          </a:xfrm>
          <a:prstGeom prst="rect">
            <a:avLst/>
          </a:prstGeom>
          <a:noFill/>
        </p:spPr>
        <p:txBody>
          <a:bodyPr wrap="none" rtlCol="0">
            <a:spAutoFit/>
          </a:bodyPr>
          <a:lstStyle/>
          <a:p>
            <a:pPr marL="0" lvl="1"/>
            <a:r>
              <a:rPr lang="zh-CN" altLang="en-US" sz="3600" b="1" spc="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年度工作概述</a:t>
            </a:r>
            <a:endParaRPr lang="zh-CN" altLang="en-US" sz="36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2379761" y="393851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pitchFamily="34" charset="-122"/>
                <a:ea typeface="微软雅黑" panose="020B0503020204020204" pitchFamily="34" charset="-122"/>
              </a:rPr>
              <a:t>添加文字内容</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2379760" y="426395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4" name="文本框 9"/>
          <p:cNvSpPr txBox="1"/>
          <p:nvPr/>
        </p:nvSpPr>
        <p:spPr>
          <a:xfrm>
            <a:off x="2379761" y="458984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5" name="文本框 9"/>
          <p:cNvSpPr txBox="1"/>
          <p:nvPr/>
        </p:nvSpPr>
        <p:spPr>
          <a:xfrm>
            <a:off x="4116235" y="394177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6" name="文本框 9"/>
          <p:cNvSpPr txBox="1"/>
          <p:nvPr/>
        </p:nvSpPr>
        <p:spPr>
          <a:xfrm>
            <a:off x="4116236" y="426766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7" name="文本框 9"/>
          <p:cNvSpPr txBox="1"/>
          <p:nvPr/>
        </p:nvSpPr>
        <p:spPr>
          <a:xfrm>
            <a:off x="4116235" y="458904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328399" y="1264175"/>
            <a:ext cx="1523599" cy="1523599"/>
            <a:chOff x="881309" y="1254020"/>
            <a:chExt cx="1619902" cy="1619902"/>
          </a:xfrm>
        </p:grpSpPr>
        <p:sp>
          <p:nvSpPr>
            <p:cNvPr id="11" name="泪滴形 10"/>
            <p:cNvSpPr/>
            <p:nvPr/>
          </p:nvSpPr>
          <p:spPr>
            <a:xfrm flipH="1">
              <a:off x="881309" y="1254020"/>
              <a:ext cx="1619902" cy="1619902"/>
            </a:xfrm>
            <a:prstGeom prst="teardrop">
              <a:avLst/>
            </a:prstGeom>
            <a:solidFill>
              <a:srgbClr val="371D1F"/>
            </a:solidFill>
            <a:ln w="28575"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89889" y="1350323"/>
              <a:ext cx="1287106" cy="1105117"/>
              <a:chOff x="3826584" y="1675861"/>
              <a:chExt cx="1716141" cy="1473488"/>
            </a:xfrm>
          </p:grpSpPr>
          <p:sp>
            <p:nvSpPr>
              <p:cNvPr id="13" name="文本框 29"/>
              <p:cNvSpPr txBox="1"/>
              <p:nvPr/>
            </p:nvSpPr>
            <p:spPr>
              <a:xfrm>
                <a:off x="3826584" y="1675861"/>
                <a:ext cx="689001" cy="5671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04</a:t>
                </a:r>
                <a:endPar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4" name="文本框 30"/>
              <p:cNvSpPr txBox="1"/>
              <p:nvPr/>
            </p:nvSpPr>
            <p:spPr>
              <a:xfrm>
                <a:off x="3826584" y="2156564"/>
                <a:ext cx="1352551" cy="45812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endParaRPr kumimoji="0" lang="en-US" altLang="zh-CN"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5" name="文本框 31"/>
              <p:cNvSpPr txBox="1"/>
              <p:nvPr/>
            </p:nvSpPr>
            <p:spPr>
              <a:xfrm>
                <a:off x="3826584" y="2578783"/>
                <a:ext cx="1716141" cy="34904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sp>
            <p:nvSpPr>
              <p:cNvPr id="16" name="文本框 32"/>
              <p:cNvSpPr txBox="1"/>
              <p:nvPr/>
            </p:nvSpPr>
            <p:spPr>
              <a:xfrm>
                <a:off x="3826584" y="2800304"/>
                <a:ext cx="1716141" cy="34904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grpSp>
      </p:grpSp>
      <p:grpSp>
        <p:nvGrpSpPr>
          <p:cNvPr id="17" name="组合 16"/>
          <p:cNvGrpSpPr/>
          <p:nvPr/>
        </p:nvGrpSpPr>
        <p:grpSpPr>
          <a:xfrm>
            <a:off x="3059832" y="1264175"/>
            <a:ext cx="1523599" cy="1523599"/>
            <a:chOff x="2721032" y="1254020"/>
            <a:chExt cx="1619902" cy="1619902"/>
          </a:xfrm>
        </p:grpSpPr>
        <p:sp>
          <p:nvSpPr>
            <p:cNvPr id="18" name="泪滴形 17"/>
            <p:cNvSpPr/>
            <p:nvPr/>
          </p:nvSpPr>
          <p:spPr>
            <a:xfrm>
              <a:off x="2721032" y="1254020"/>
              <a:ext cx="1619902" cy="1619902"/>
            </a:xfrm>
            <a:prstGeom prst="teardrop">
              <a:avLst/>
            </a:prstGeom>
            <a:solidFill>
              <a:srgbClr val="371D1F"/>
            </a:solidFill>
            <a:ln w="28575"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922845" y="1340954"/>
              <a:ext cx="1287106" cy="1143217"/>
              <a:chOff x="3826584" y="1675861"/>
              <a:chExt cx="1716141" cy="1524288"/>
            </a:xfrm>
          </p:grpSpPr>
          <p:sp>
            <p:nvSpPr>
              <p:cNvPr id="20" name="文本框 35"/>
              <p:cNvSpPr txBox="1"/>
              <p:nvPr/>
            </p:nvSpPr>
            <p:spPr>
              <a:xfrm>
                <a:off x="3937869" y="1675861"/>
                <a:ext cx="689001" cy="5671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01</a:t>
                </a:r>
                <a:endPar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文本框 36"/>
              <p:cNvSpPr txBox="1"/>
              <p:nvPr/>
            </p:nvSpPr>
            <p:spPr>
              <a:xfrm>
                <a:off x="3826584" y="2156564"/>
                <a:ext cx="1352551" cy="4581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endParaRPr kumimoji="0" lang="en-US" altLang="zh-CN"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文本框 37"/>
              <p:cNvSpPr txBox="1"/>
              <p:nvPr/>
            </p:nvSpPr>
            <p:spPr>
              <a:xfrm>
                <a:off x="3826584" y="2578784"/>
                <a:ext cx="1716141" cy="34904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sp>
            <p:nvSpPr>
              <p:cNvPr id="23" name="文本框 38"/>
              <p:cNvSpPr txBox="1"/>
              <p:nvPr/>
            </p:nvSpPr>
            <p:spPr>
              <a:xfrm>
                <a:off x="3826584" y="2851104"/>
                <a:ext cx="1716141" cy="34904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grpSp>
      </p:grpSp>
      <p:grpSp>
        <p:nvGrpSpPr>
          <p:cNvPr id="24" name="组合 23"/>
          <p:cNvGrpSpPr/>
          <p:nvPr/>
        </p:nvGrpSpPr>
        <p:grpSpPr>
          <a:xfrm>
            <a:off x="1328399" y="2884076"/>
            <a:ext cx="1523599" cy="1523599"/>
            <a:chOff x="881309" y="3077898"/>
            <a:chExt cx="1619902" cy="1619902"/>
          </a:xfrm>
        </p:grpSpPr>
        <p:sp>
          <p:nvSpPr>
            <p:cNvPr id="25" name="泪滴形 24"/>
            <p:cNvSpPr/>
            <p:nvPr/>
          </p:nvSpPr>
          <p:spPr>
            <a:xfrm flipH="1" flipV="1">
              <a:off x="881309" y="3077898"/>
              <a:ext cx="1619902" cy="1619902"/>
            </a:xfrm>
            <a:prstGeom prst="teardrop">
              <a:avLst/>
            </a:prstGeom>
            <a:solidFill>
              <a:srgbClr val="371D1F"/>
            </a:solidFill>
            <a:ln w="28575"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028819" y="3354646"/>
              <a:ext cx="1287106" cy="1143216"/>
              <a:chOff x="3826584" y="1675861"/>
              <a:chExt cx="1716141" cy="1524289"/>
            </a:xfrm>
          </p:grpSpPr>
          <p:sp>
            <p:nvSpPr>
              <p:cNvPr id="27" name="文本框 40"/>
              <p:cNvSpPr txBox="1"/>
              <p:nvPr/>
            </p:nvSpPr>
            <p:spPr>
              <a:xfrm>
                <a:off x="3826584" y="1675861"/>
                <a:ext cx="689001" cy="5672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03</a:t>
                </a:r>
                <a:endPar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文本框 41"/>
              <p:cNvSpPr txBox="1"/>
              <p:nvPr/>
            </p:nvSpPr>
            <p:spPr>
              <a:xfrm>
                <a:off x="3826584" y="2156564"/>
                <a:ext cx="1352551" cy="45812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endParaRPr kumimoji="0" lang="en-US" altLang="zh-CN"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文本框 42"/>
              <p:cNvSpPr txBox="1"/>
              <p:nvPr/>
            </p:nvSpPr>
            <p:spPr>
              <a:xfrm>
                <a:off x="3826584" y="2578784"/>
                <a:ext cx="1716141" cy="3490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sp>
            <p:nvSpPr>
              <p:cNvPr id="30" name="文本框 43"/>
              <p:cNvSpPr txBox="1"/>
              <p:nvPr/>
            </p:nvSpPr>
            <p:spPr>
              <a:xfrm>
                <a:off x="3826584" y="2851104"/>
                <a:ext cx="1716141" cy="3490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grpSp>
      </p:grpSp>
      <p:grpSp>
        <p:nvGrpSpPr>
          <p:cNvPr id="31" name="组合 30"/>
          <p:cNvGrpSpPr/>
          <p:nvPr/>
        </p:nvGrpSpPr>
        <p:grpSpPr>
          <a:xfrm>
            <a:off x="3059832" y="2884076"/>
            <a:ext cx="1523599" cy="1523599"/>
            <a:chOff x="2721032" y="3077898"/>
            <a:chExt cx="1619902" cy="1619902"/>
          </a:xfrm>
        </p:grpSpPr>
        <p:sp>
          <p:nvSpPr>
            <p:cNvPr id="32" name="泪滴形 31"/>
            <p:cNvSpPr/>
            <p:nvPr/>
          </p:nvSpPr>
          <p:spPr>
            <a:xfrm flipV="1">
              <a:off x="2721032" y="3077898"/>
              <a:ext cx="1619902" cy="1619902"/>
            </a:xfrm>
            <a:prstGeom prst="teardrop">
              <a:avLst/>
            </a:prstGeom>
            <a:solidFill>
              <a:srgbClr val="371D1F"/>
            </a:solidFill>
            <a:ln w="28575"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959196" y="3345279"/>
              <a:ext cx="1287106" cy="1143217"/>
              <a:chOff x="3826584" y="1675861"/>
              <a:chExt cx="1716141" cy="1524288"/>
            </a:xfrm>
          </p:grpSpPr>
          <p:sp>
            <p:nvSpPr>
              <p:cNvPr id="34" name="文本框 45"/>
              <p:cNvSpPr txBox="1"/>
              <p:nvPr/>
            </p:nvSpPr>
            <p:spPr>
              <a:xfrm>
                <a:off x="3826584" y="1675861"/>
                <a:ext cx="689001" cy="5671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02</a:t>
                </a:r>
                <a:endParaRPr kumimoji="0" lang="zh-CN" altLang="en-US"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5" name="文本框 46"/>
              <p:cNvSpPr txBox="1"/>
              <p:nvPr/>
            </p:nvSpPr>
            <p:spPr>
              <a:xfrm>
                <a:off x="3826584" y="2156564"/>
                <a:ext cx="1352551" cy="4581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标题文字</a:t>
                </a:r>
                <a:endParaRPr kumimoji="0" lang="en-US" altLang="zh-CN" sz="15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6" name="文本框 47"/>
              <p:cNvSpPr txBox="1"/>
              <p:nvPr/>
            </p:nvSpPr>
            <p:spPr>
              <a:xfrm>
                <a:off x="3826584" y="2578784"/>
                <a:ext cx="1716141" cy="34904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sp>
            <p:nvSpPr>
              <p:cNvPr id="37" name="文本框 48"/>
              <p:cNvSpPr txBox="1"/>
              <p:nvPr/>
            </p:nvSpPr>
            <p:spPr>
              <a:xfrm>
                <a:off x="3826584" y="2851104"/>
                <a:ext cx="1716141" cy="34904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单击此处添加文本</a:t>
                </a:r>
              </a:p>
            </p:txBody>
          </p:sp>
        </p:grpSp>
      </p:grpSp>
      <p:grpSp>
        <p:nvGrpSpPr>
          <p:cNvPr id="38" name="组合 37"/>
          <p:cNvGrpSpPr/>
          <p:nvPr/>
        </p:nvGrpSpPr>
        <p:grpSpPr>
          <a:xfrm>
            <a:off x="5508104" y="1777776"/>
            <a:ext cx="2904872" cy="2378150"/>
            <a:chOff x="4919045" y="1885366"/>
            <a:chExt cx="2904872" cy="2378150"/>
          </a:xfrm>
        </p:grpSpPr>
        <p:cxnSp>
          <p:nvCxnSpPr>
            <p:cNvPr id="39" name="直接连接符 38"/>
            <p:cNvCxnSpPr/>
            <p:nvPr/>
          </p:nvCxnSpPr>
          <p:spPr>
            <a:xfrm>
              <a:off x="4964807" y="2271075"/>
              <a:ext cx="2643086" cy="3095"/>
            </a:xfrm>
            <a:prstGeom prst="line">
              <a:avLst/>
            </a:prstGeom>
            <a:noFill/>
            <a:ln w="9525" cap="flat" cmpd="sng" algn="ctr">
              <a:solidFill>
                <a:srgbClr val="291618"/>
              </a:solidFill>
              <a:prstDash val="solid"/>
            </a:ln>
            <a:effectLst/>
          </p:spPr>
        </p:cxnSp>
        <p:grpSp>
          <p:nvGrpSpPr>
            <p:cNvPr id="40" name="组合 39"/>
            <p:cNvGrpSpPr/>
            <p:nvPr/>
          </p:nvGrpSpPr>
          <p:grpSpPr>
            <a:xfrm>
              <a:off x="4975753" y="1885366"/>
              <a:ext cx="1518356" cy="338554"/>
              <a:chOff x="607024" y="179664"/>
              <a:chExt cx="2024470" cy="451405"/>
            </a:xfrm>
          </p:grpSpPr>
          <p:sp>
            <p:nvSpPr>
              <p:cNvPr id="42" name="文本框 50"/>
              <p:cNvSpPr txBox="1"/>
              <p:nvPr/>
            </p:nvSpPr>
            <p:spPr>
              <a:xfrm>
                <a:off x="743802" y="179664"/>
                <a:ext cx="1887692" cy="4514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371D1F"/>
                    </a:solidFill>
                    <a:effectLst/>
                    <a:uLnTx/>
                    <a:uFillTx/>
                    <a:latin typeface="微软雅黑" panose="020B0503020204020204" pitchFamily="34" charset="-122"/>
                    <a:ea typeface="微软雅黑" panose="020B0503020204020204" pitchFamily="34" charset="-122"/>
                  </a:rPr>
                  <a:t>标题文字内容</a:t>
                </a:r>
              </a:p>
            </p:txBody>
          </p:sp>
          <p:sp>
            <p:nvSpPr>
              <p:cNvPr id="43" name="等腰三角形 42"/>
              <p:cNvSpPr/>
              <p:nvPr/>
            </p:nvSpPr>
            <p:spPr>
              <a:xfrm rot="16200000" flipH="1" flipV="1">
                <a:off x="550306" y="326600"/>
                <a:ext cx="227305" cy="113870"/>
              </a:xfrm>
              <a:prstGeom prst="triangle">
                <a:avLst/>
              </a:prstGeom>
              <a:solidFill>
                <a:srgbClr val="371D1F"/>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64B45"/>
                  </a:solidFill>
                  <a:effectLst/>
                  <a:uLnTx/>
                  <a:uFillTx/>
                  <a:latin typeface="微软雅黑" panose="020B0503020204020204" pitchFamily="34" charset="-122"/>
                  <a:ea typeface="微软雅黑" panose="020B0503020204020204" pitchFamily="34" charset="-122"/>
                </a:endParaRPr>
              </a:p>
            </p:txBody>
          </p:sp>
        </p:grpSp>
        <p:sp>
          <p:nvSpPr>
            <p:cNvPr id="41" name="矩形 40"/>
            <p:cNvSpPr/>
            <p:nvPr/>
          </p:nvSpPr>
          <p:spPr>
            <a:xfrm>
              <a:off x="4919045" y="2347607"/>
              <a:ext cx="2904872" cy="1915909"/>
            </a:xfrm>
            <a:prstGeom prst="rect">
              <a:avLst/>
            </a:prstGeom>
          </p:spPr>
          <p:txBody>
            <a:bodyPr wrap="square" lIns="68580" tIns="34290" rIns="68580" bIns="3429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a:t>
              </a:r>
              <a:r>
                <a:rPr kumimoji="0" lang="zh-CN" altLang="en-US" sz="10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文本单击此处可添加文本单击此处可添加文本</a:t>
              </a:r>
              <a:r>
                <a:rPr kumimoji="0" lang="zh-CN" altLang="en-US"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a:t>
              </a:r>
              <a:r>
                <a:rPr kumimoji="0" lang="zh-CN" altLang="en-US" sz="10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文本单击</a:t>
              </a:r>
              <a:r>
                <a:rPr kumimoji="0" lang="zh-CN" altLang="en-US"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此处可添加文本单击此处可添加</a:t>
              </a:r>
              <a:r>
                <a:rPr kumimoji="0" lang="zh-CN" altLang="en-US" sz="10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文本单击</a:t>
              </a:r>
              <a:r>
                <a:rPr kumimoji="0" lang="zh-CN" altLang="en-US"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此处可添加文本单击此处可添加</a:t>
              </a:r>
              <a:r>
                <a:rPr kumimoji="0" lang="zh-CN" altLang="en-US" sz="10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文本单击</a:t>
              </a:r>
              <a:r>
                <a:rPr kumimoji="0" lang="zh-CN" altLang="en-US"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此处可添加文本单击此处可添加</a:t>
              </a:r>
              <a:r>
                <a:rPr kumimoji="0" lang="zh-CN" altLang="en-US" sz="10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文本单击</a:t>
              </a:r>
              <a:r>
                <a:rPr kumimoji="0" lang="zh-CN" altLang="en-US"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此处可添加文本单击此处可添加文本</a:t>
              </a:r>
              <a:endParaRPr kumimoji="0" lang="en-US" altLang="zh-CN"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endParaRPr kumimoji="0" lang="en-US" altLang="zh-CN" sz="10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1+#ppt_w/2"/>
                                          </p:val>
                                        </p:tav>
                                        <p:tav tm="100000">
                                          <p:val>
                                            <p:strVal val="#ppt_x"/>
                                          </p:val>
                                        </p:tav>
                                      </p:tavLst>
                                    </p:anim>
                                    <p:anim calcmode="lin" valueType="num">
                                      <p:cBhvr additive="base">
                                        <p:cTn id="4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6"/>
          <p:cNvGrpSpPr/>
          <p:nvPr/>
        </p:nvGrpSpPr>
        <p:grpSpPr bwMode="auto">
          <a:xfrm>
            <a:off x="3274219" y="1442368"/>
            <a:ext cx="1141810" cy="1345406"/>
            <a:chOff x="0" y="0"/>
            <a:chExt cx="1523085" cy="1793426"/>
          </a:xfrm>
        </p:grpSpPr>
        <p:grpSp>
          <p:nvGrpSpPr>
            <p:cNvPr id="11" name="组合 7"/>
            <p:cNvGrpSpPr/>
            <p:nvPr/>
          </p:nvGrpSpPr>
          <p:grpSpPr bwMode="auto">
            <a:xfrm>
              <a:off x="0" y="0"/>
              <a:ext cx="1523085" cy="1793426"/>
              <a:chOff x="0" y="0"/>
              <a:chExt cx="1523085" cy="1793426"/>
            </a:xfrm>
          </p:grpSpPr>
          <p:sp>
            <p:nvSpPr>
              <p:cNvPr id="13" name="椭圆 37"/>
              <p:cNvSpPr/>
              <p:nvPr/>
            </p:nvSpPr>
            <p:spPr bwMode="auto">
              <a:xfrm>
                <a:off x="0" y="1644"/>
                <a:ext cx="1523085" cy="1791782"/>
              </a:xfrm>
              <a:custGeom>
                <a:avLst/>
                <a:gdLst>
                  <a:gd name="T0" fmla="*/ 720000 w 1224056"/>
                  <a:gd name="T1" fmla="*/ 0 h 1440000"/>
                  <a:gd name="T2" fmla="*/ 1224056 w 1224056"/>
                  <a:gd name="T3" fmla="*/ 206708 h 1440000"/>
                  <a:gd name="T4" fmla="*/ 1008112 w 1224056"/>
                  <a:gd name="T5" fmla="*/ 720000 h 1440000"/>
                  <a:gd name="T6" fmla="*/ 1224056 w 1224056"/>
                  <a:gd name="T7" fmla="*/ 1233293 h 1440000"/>
                  <a:gd name="T8" fmla="*/ 720000 w 1224056"/>
                  <a:gd name="T9" fmla="*/ 1440000 h 1440000"/>
                  <a:gd name="T10" fmla="*/ 0 w 1224056"/>
                  <a:gd name="T11" fmla="*/ 720000 h 1440000"/>
                  <a:gd name="T12" fmla="*/ 720000 w 1224056"/>
                  <a:gd name="T13" fmla="*/ 0 h 1440000"/>
                </a:gdLst>
                <a:ahLst/>
                <a:cxnLst>
                  <a:cxn ang="0">
                    <a:pos x="T0" y="T1"/>
                  </a:cxn>
                  <a:cxn ang="0">
                    <a:pos x="T2" y="T3"/>
                  </a:cxn>
                  <a:cxn ang="0">
                    <a:pos x="T4" y="T5"/>
                  </a:cxn>
                  <a:cxn ang="0">
                    <a:pos x="T6" y="T7"/>
                  </a:cxn>
                  <a:cxn ang="0">
                    <a:pos x="T8" y="T9"/>
                  </a:cxn>
                  <a:cxn ang="0">
                    <a:pos x="T10" y="T11"/>
                  </a:cxn>
                  <a:cxn ang="0">
                    <a:pos x="T12" y="T13"/>
                  </a:cxn>
                </a:cxnLst>
                <a:rect l="0" t="0" r="r" b="b"/>
                <a:pathLst>
                  <a:path w="1224056" h="1440000">
                    <a:moveTo>
                      <a:pt x="720000" y="0"/>
                    </a:moveTo>
                    <a:cubicBezTo>
                      <a:pt x="916472" y="0"/>
                      <a:pt x="1094563" y="78694"/>
                      <a:pt x="1224056" y="206708"/>
                    </a:cubicBezTo>
                    <a:cubicBezTo>
                      <a:pt x="1090618" y="336923"/>
                      <a:pt x="1008112" y="518827"/>
                      <a:pt x="1008112" y="720000"/>
                    </a:cubicBezTo>
                    <a:cubicBezTo>
                      <a:pt x="1008112" y="921174"/>
                      <a:pt x="1090618" y="1103077"/>
                      <a:pt x="1224056" y="1233293"/>
                    </a:cubicBezTo>
                    <a:cubicBezTo>
                      <a:pt x="1094563" y="1361306"/>
                      <a:pt x="916472" y="1440000"/>
                      <a:pt x="720000" y="1440000"/>
                    </a:cubicBezTo>
                    <a:cubicBezTo>
                      <a:pt x="322355" y="1440000"/>
                      <a:pt x="0" y="1117645"/>
                      <a:pt x="0" y="720000"/>
                    </a:cubicBezTo>
                    <a:cubicBezTo>
                      <a:pt x="0" y="322355"/>
                      <a:pt x="322355" y="0"/>
                      <a:pt x="720000" y="0"/>
                    </a:cubicBezTo>
                    <a:close/>
                  </a:path>
                </a:pathLst>
              </a:custGeom>
              <a:solidFill>
                <a:srgbClr val="371D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smtClean="0">
                  <a:ln>
                    <a:noFill/>
                  </a:ln>
                  <a:solidFill>
                    <a:prstClr val="black"/>
                  </a:solidFill>
                  <a:effectLst/>
                  <a:uLnTx/>
                  <a:uFillTx/>
                  <a:latin typeface="Arial" panose="020B0604020202020204" pitchFamily="34" charset="0"/>
                  <a:ea typeface="华文细黑" panose="02010600040101010101" pitchFamily="2" charset="-122"/>
                </a:endParaRPr>
              </a:p>
            </p:txBody>
          </p:sp>
          <p:grpSp>
            <p:nvGrpSpPr>
              <p:cNvPr id="14" name="椭圆 15"/>
              <p:cNvGrpSpPr/>
              <p:nvPr/>
            </p:nvGrpSpPr>
            <p:grpSpPr bwMode="auto">
              <a:xfrm>
                <a:off x="231082" y="-23001"/>
                <a:ext cx="1036320" cy="829056"/>
                <a:chOff x="0" y="0"/>
                <a:chExt cx="1036320" cy="829056"/>
              </a:xfrm>
            </p:grpSpPr>
            <p:pic>
              <p:nvPicPr>
                <p:cNvPr id="15" name="椭圆 15"/>
                <p:cNvPicPr>
                  <a:picLocks noChangeArrowheads="1"/>
                </p:cNvPicPr>
                <p:nvPr/>
              </p:nvPicPr>
              <p:blipFill>
                <a:blip r:embed="rId3" cstate="screen"/>
                <a:srcRect/>
                <a:stretch>
                  <a:fillRect/>
                </a:stretch>
              </p:blipFill>
              <p:spPr bwMode="auto">
                <a:xfrm>
                  <a:off x="0" y="0"/>
                  <a:ext cx="1036320" cy="8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
                <p:cNvSpPr txBox="1">
                  <a:spLocks noChangeArrowheads="1"/>
                </p:cNvSpPr>
                <p:nvPr/>
              </p:nvSpPr>
              <p:spPr bwMode="auto">
                <a:xfrm rot="4148777">
                  <a:off x="241553" y="39202"/>
                  <a:ext cx="554810"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grpSp>
        <p:sp>
          <p:nvSpPr>
            <p:cNvPr id="12" name="TextBox 55"/>
            <p:cNvSpPr txBox="1">
              <a:spLocks noChangeArrowheads="1"/>
            </p:cNvSpPr>
            <p:nvPr/>
          </p:nvSpPr>
          <p:spPr bwMode="auto">
            <a:xfrm>
              <a:off x="488601" y="520006"/>
              <a:ext cx="541412" cy="69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bwMode="auto">
          <a:xfrm>
            <a:off x="4442222" y="1421433"/>
            <a:ext cx="1343025" cy="1176338"/>
            <a:chOff x="0" y="0"/>
            <a:chExt cx="1791784" cy="1568887"/>
          </a:xfrm>
        </p:grpSpPr>
        <p:grpSp>
          <p:nvGrpSpPr>
            <p:cNvPr id="18" name="组合 17"/>
            <p:cNvGrpSpPr/>
            <p:nvPr/>
          </p:nvGrpSpPr>
          <p:grpSpPr bwMode="auto">
            <a:xfrm>
              <a:off x="0" y="0"/>
              <a:ext cx="1791784" cy="1568887"/>
              <a:chOff x="0" y="0"/>
              <a:chExt cx="1791784" cy="1568887"/>
            </a:xfrm>
          </p:grpSpPr>
          <p:sp>
            <p:nvSpPr>
              <p:cNvPr id="20" name="椭圆 39"/>
              <p:cNvSpPr/>
              <p:nvPr/>
            </p:nvSpPr>
            <p:spPr bwMode="auto">
              <a:xfrm>
                <a:off x="0" y="4332"/>
                <a:ext cx="1791784" cy="1564555"/>
              </a:xfrm>
              <a:custGeom>
                <a:avLst/>
                <a:gdLst>
                  <a:gd name="T0" fmla="*/ 720000 w 1440000"/>
                  <a:gd name="T1" fmla="*/ 0 h 1257385"/>
                  <a:gd name="T2" fmla="*/ 1440000 w 1440000"/>
                  <a:gd name="T3" fmla="*/ 720000 h 1257385"/>
                  <a:gd name="T4" fmla="*/ 1230860 w 1440000"/>
                  <a:gd name="T5" fmla="*/ 1227004 h 1257385"/>
                  <a:gd name="T6" fmla="*/ 756004 w 1440000"/>
                  <a:gd name="T7" fmla="*/ 1044389 h 1257385"/>
                  <a:gd name="T8" fmla="*/ 245144 w 1440000"/>
                  <a:gd name="T9" fmla="*/ 1257385 h 1257385"/>
                  <a:gd name="T10" fmla="*/ 0 w 1440000"/>
                  <a:gd name="T11" fmla="*/ 720000 h 1257385"/>
                  <a:gd name="T12" fmla="*/ 720000 w 1440000"/>
                  <a:gd name="T13" fmla="*/ 0 h 1257385"/>
                </a:gdLst>
                <a:ahLst/>
                <a:cxnLst>
                  <a:cxn ang="0">
                    <a:pos x="T0" y="T1"/>
                  </a:cxn>
                  <a:cxn ang="0">
                    <a:pos x="T2" y="T3"/>
                  </a:cxn>
                  <a:cxn ang="0">
                    <a:pos x="T4" y="T5"/>
                  </a:cxn>
                  <a:cxn ang="0">
                    <a:pos x="T6" y="T7"/>
                  </a:cxn>
                  <a:cxn ang="0">
                    <a:pos x="T8" y="T9"/>
                  </a:cxn>
                  <a:cxn ang="0">
                    <a:pos x="T10" y="T11"/>
                  </a:cxn>
                  <a:cxn ang="0">
                    <a:pos x="T12" y="T13"/>
                  </a:cxn>
                </a:cxnLst>
                <a:rect l="0" t="0" r="r" b="b"/>
                <a:pathLst>
                  <a:path w="1440000" h="1257385">
                    <a:moveTo>
                      <a:pt x="720000" y="0"/>
                    </a:moveTo>
                    <a:cubicBezTo>
                      <a:pt x="1117645" y="0"/>
                      <a:pt x="1440000" y="322355"/>
                      <a:pt x="1440000" y="720000"/>
                    </a:cubicBezTo>
                    <a:cubicBezTo>
                      <a:pt x="1440000" y="917842"/>
                      <a:pt x="1360205" y="1097046"/>
                      <a:pt x="1230860" y="1227004"/>
                    </a:cubicBezTo>
                    <a:cubicBezTo>
                      <a:pt x="1105781" y="1112548"/>
                      <a:pt x="938852" y="1044389"/>
                      <a:pt x="756004" y="1044389"/>
                    </a:cubicBezTo>
                    <a:cubicBezTo>
                      <a:pt x="556201" y="1044389"/>
                      <a:pt x="375406" y="1125775"/>
                      <a:pt x="245144" y="1257385"/>
                    </a:cubicBezTo>
                    <a:cubicBezTo>
                      <a:pt x="94059" y="1127625"/>
                      <a:pt x="0" y="934797"/>
                      <a:pt x="0" y="720000"/>
                    </a:cubicBezTo>
                    <a:cubicBezTo>
                      <a:pt x="0" y="322355"/>
                      <a:pt x="322355" y="0"/>
                      <a:pt x="720000" y="0"/>
                    </a:cubicBezTo>
                    <a:close/>
                  </a:path>
                </a:pathLst>
              </a:custGeom>
              <a:solidFill>
                <a:srgbClr val="371D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smtClean="0">
                  <a:ln>
                    <a:noFill/>
                  </a:ln>
                  <a:solidFill>
                    <a:prstClr val="black"/>
                  </a:solidFill>
                  <a:effectLst/>
                  <a:uLnTx/>
                  <a:uFillTx/>
                  <a:latin typeface="Arial" panose="020B0604020202020204" pitchFamily="34" charset="0"/>
                  <a:ea typeface="华文细黑" panose="02010600040101010101" pitchFamily="2" charset="-122"/>
                </a:endParaRPr>
              </a:p>
            </p:txBody>
          </p:sp>
          <p:grpSp>
            <p:nvGrpSpPr>
              <p:cNvPr id="21" name="椭圆 20"/>
              <p:cNvGrpSpPr/>
              <p:nvPr/>
            </p:nvGrpSpPr>
            <p:grpSpPr bwMode="auto">
              <a:xfrm>
                <a:off x="502908" y="-15565"/>
                <a:ext cx="1048512" cy="871728"/>
                <a:chOff x="0" y="0"/>
                <a:chExt cx="1048512" cy="871728"/>
              </a:xfrm>
            </p:grpSpPr>
            <p:pic>
              <p:nvPicPr>
                <p:cNvPr id="22" name="椭圆 20"/>
                <p:cNvPicPr>
                  <a:picLocks noChangeArrowheads="1"/>
                </p:cNvPicPr>
                <p:nvPr/>
              </p:nvPicPr>
              <p:blipFill>
                <a:blip r:embed="rId4" cstate="screen"/>
                <a:srcRect/>
                <a:stretch>
                  <a:fillRect/>
                </a:stretch>
              </p:blipFill>
              <p:spPr bwMode="auto">
                <a:xfrm>
                  <a:off x="0" y="0"/>
                  <a:ext cx="1048512" cy="8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9"/>
                <p:cNvSpPr txBox="1">
                  <a:spLocks noChangeArrowheads="1"/>
                </p:cNvSpPr>
                <p:nvPr/>
              </p:nvSpPr>
              <p:spPr bwMode="auto">
                <a:xfrm rot="6621778">
                  <a:off x="228458" y="58760"/>
                  <a:ext cx="592986"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grpSp>
        <p:sp>
          <p:nvSpPr>
            <p:cNvPr id="19" name="TextBox 73"/>
            <p:cNvSpPr txBox="1">
              <a:spLocks noChangeArrowheads="1"/>
            </p:cNvSpPr>
            <p:nvPr/>
          </p:nvSpPr>
          <p:spPr bwMode="auto">
            <a:xfrm>
              <a:off x="644318" y="452813"/>
              <a:ext cx="541501" cy="69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4" name="组合 21"/>
          <p:cNvGrpSpPr/>
          <p:nvPr/>
        </p:nvGrpSpPr>
        <p:grpSpPr bwMode="auto">
          <a:xfrm>
            <a:off x="4637485" y="2587056"/>
            <a:ext cx="1141809" cy="1344215"/>
            <a:chOff x="0" y="0"/>
            <a:chExt cx="1523085" cy="1791782"/>
          </a:xfrm>
        </p:grpSpPr>
        <p:grpSp>
          <p:nvGrpSpPr>
            <p:cNvPr id="25" name="组合 22"/>
            <p:cNvGrpSpPr/>
            <p:nvPr/>
          </p:nvGrpSpPr>
          <p:grpSpPr bwMode="auto">
            <a:xfrm>
              <a:off x="0" y="0"/>
              <a:ext cx="1523085" cy="1791782"/>
              <a:chOff x="0" y="0"/>
              <a:chExt cx="1523085" cy="1791782"/>
            </a:xfrm>
          </p:grpSpPr>
          <p:sp>
            <p:nvSpPr>
              <p:cNvPr id="27" name="椭圆 44"/>
              <p:cNvSpPr/>
              <p:nvPr/>
            </p:nvSpPr>
            <p:spPr bwMode="auto">
              <a:xfrm>
                <a:off x="0" y="0"/>
                <a:ext cx="1523085" cy="1791782"/>
              </a:xfrm>
              <a:custGeom>
                <a:avLst/>
                <a:gdLst>
                  <a:gd name="T0" fmla="*/ 504056 w 1224056"/>
                  <a:gd name="T1" fmla="*/ 0 h 1440000"/>
                  <a:gd name="T2" fmla="*/ 1224056 w 1224056"/>
                  <a:gd name="T3" fmla="*/ 720000 h 1440000"/>
                  <a:gd name="T4" fmla="*/ 504056 w 1224056"/>
                  <a:gd name="T5" fmla="*/ 1440000 h 1440000"/>
                  <a:gd name="T6" fmla="*/ 0 w 1224056"/>
                  <a:gd name="T7" fmla="*/ 1233293 h 1440000"/>
                  <a:gd name="T8" fmla="*/ 215944 w 1224056"/>
                  <a:gd name="T9" fmla="*/ 720000 h 1440000"/>
                  <a:gd name="T10" fmla="*/ 0 w 1224056"/>
                  <a:gd name="T11" fmla="*/ 206708 h 1440000"/>
                  <a:gd name="T12" fmla="*/ 504056 w 1224056"/>
                  <a:gd name="T13" fmla="*/ 0 h 1440000"/>
                </a:gdLst>
                <a:ahLst/>
                <a:cxnLst>
                  <a:cxn ang="0">
                    <a:pos x="T0" y="T1"/>
                  </a:cxn>
                  <a:cxn ang="0">
                    <a:pos x="T2" y="T3"/>
                  </a:cxn>
                  <a:cxn ang="0">
                    <a:pos x="T4" y="T5"/>
                  </a:cxn>
                  <a:cxn ang="0">
                    <a:pos x="T6" y="T7"/>
                  </a:cxn>
                  <a:cxn ang="0">
                    <a:pos x="T8" y="T9"/>
                  </a:cxn>
                  <a:cxn ang="0">
                    <a:pos x="T10" y="T11"/>
                  </a:cxn>
                  <a:cxn ang="0">
                    <a:pos x="T12" y="T13"/>
                  </a:cxn>
                </a:cxnLst>
                <a:rect l="0" t="0" r="r" b="b"/>
                <a:pathLst>
                  <a:path w="1224056" h="1440000">
                    <a:moveTo>
                      <a:pt x="504056" y="0"/>
                    </a:moveTo>
                    <a:cubicBezTo>
                      <a:pt x="901701" y="0"/>
                      <a:pt x="1224056" y="322355"/>
                      <a:pt x="1224056" y="720000"/>
                    </a:cubicBezTo>
                    <a:cubicBezTo>
                      <a:pt x="1224056" y="1117645"/>
                      <a:pt x="901701" y="1440000"/>
                      <a:pt x="504056" y="1440000"/>
                    </a:cubicBezTo>
                    <a:cubicBezTo>
                      <a:pt x="307585" y="1440000"/>
                      <a:pt x="129493" y="1361306"/>
                      <a:pt x="0" y="1233293"/>
                    </a:cubicBezTo>
                    <a:cubicBezTo>
                      <a:pt x="133438" y="1103077"/>
                      <a:pt x="215944" y="921174"/>
                      <a:pt x="215944" y="720000"/>
                    </a:cubicBezTo>
                    <a:cubicBezTo>
                      <a:pt x="215944" y="518827"/>
                      <a:pt x="133438" y="336923"/>
                      <a:pt x="0" y="206708"/>
                    </a:cubicBezTo>
                    <a:cubicBezTo>
                      <a:pt x="129493" y="78694"/>
                      <a:pt x="307585" y="0"/>
                      <a:pt x="504056" y="0"/>
                    </a:cubicBezTo>
                    <a:close/>
                  </a:path>
                </a:pathLst>
              </a:custGeom>
              <a:solidFill>
                <a:srgbClr val="371D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smtClean="0">
                  <a:ln>
                    <a:noFill/>
                  </a:ln>
                  <a:solidFill>
                    <a:prstClr val="black"/>
                  </a:solidFill>
                  <a:effectLst/>
                  <a:uLnTx/>
                  <a:uFillTx/>
                  <a:latin typeface="Arial" panose="020B0604020202020204" pitchFamily="34" charset="0"/>
                  <a:ea typeface="华文细黑" panose="02010600040101010101" pitchFamily="2" charset="-122"/>
                </a:endParaRPr>
              </a:p>
            </p:txBody>
          </p:sp>
          <p:grpSp>
            <p:nvGrpSpPr>
              <p:cNvPr id="28" name="椭圆 25"/>
              <p:cNvGrpSpPr/>
              <p:nvPr/>
            </p:nvGrpSpPr>
            <p:grpSpPr bwMode="auto">
              <a:xfrm>
                <a:off x="424645" y="807167"/>
                <a:ext cx="987552" cy="944880"/>
                <a:chOff x="0" y="0"/>
                <a:chExt cx="987552" cy="944880"/>
              </a:xfrm>
            </p:grpSpPr>
            <p:pic>
              <p:nvPicPr>
                <p:cNvPr id="29" name="椭圆 25"/>
                <p:cNvPicPr>
                  <a:picLocks noChangeArrowheads="1"/>
                </p:cNvPicPr>
                <p:nvPr/>
              </p:nvPicPr>
              <p:blipFill>
                <a:blip r:embed="rId5" cstate="screen"/>
                <a:srcRect/>
                <a:stretch>
                  <a:fillRect/>
                </a:stretch>
              </p:blipFill>
              <p:spPr bwMode="auto">
                <a:xfrm>
                  <a:off x="0" y="0"/>
                  <a:ext cx="987552"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6"/>
                <p:cNvSpPr txBox="1">
                  <a:spLocks noChangeArrowheads="1"/>
                </p:cNvSpPr>
                <p:nvPr/>
              </p:nvSpPr>
              <p:spPr bwMode="auto">
                <a:xfrm rot="13781361">
                  <a:off x="196972" y="95656"/>
                  <a:ext cx="592986"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grpSp>
        <p:sp>
          <p:nvSpPr>
            <p:cNvPr id="26" name="TextBox 74"/>
            <p:cNvSpPr txBox="1">
              <a:spLocks noChangeArrowheads="1"/>
            </p:cNvSpPr>
            <p:nvPr/>
          </p:nvSpPr>
          <p:spPr bwMode="auto">
            <a:xfrm>
              <a:off x="530262" y="585058"/>
              <a:ext cx="541413" cy="69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31" name="组合 26"/>
          <p:cNvGrpSpPr/>
          <p:nvPr/>
        </p:nvGrpSpPr>
        <p:grpSpPr bwMode="auto">
          <a:xfrm>
            <a:off x="3258741" y="2807320"/>
            <a:ext cx="1343025" cy="1143000"/>
            <a:chOff x="0" y="0"/>
            <a:chExt cx="1791784" cy="1523254"/>
          </a:xfrm>
        </p:grpSpPr>
        <p:grpSp>
          <p:nvGrpSpPr>
            <p:cNvPr id="32" name="组合 27"/>
            <p:cNvGrpSpPr/>
            <p:nvPr/>
          </p:nvGrpSpPr>
          <p:grpSpPr bwMode="auto">
            <a:xfrm>
              <a:off x="0" y="0"/>
              <a:ext cx="1791784" cy="1523254"/>
              <a:chOff x="0" y="0"/>
              <a:chExt cx="1791784" cy="1523254"/>
            </a:xfrm>
          </p:grpSpPr>
          <p:sp>
            <p:nvSpPr>
              <p:cNvPr id="34" name="椭圆 47"/>
              <p:cNvSpPr/>
              <p:nvPr/>
            </p:nvSpPr>
            <p:spPr bwMode="auto">
              <a:xfrm>
                <a:off x="0" y="0"/>
                <a:ext cx="1791784" cy="1523254"/>
              </a:xfrm>
              <a:custGeom>
                <a:avLst/>
                <a:gdLst>
                  <a:gd name="T0" fmla="*/ 206820 w 1440000"/>
                  <a:gd name="T1" fmla="*/ 0 h 1224192"/>
                  <a:gd name="T2" fmla="*/ 720000 w 1440000"/>
                  <a:gd name="T3" fmla="*/ 215807 h 1224192"/>
                  <a:gd name="T4" fmla="*/ 1233180 w 1440000"/>
                  <a:gd name="T5" fmla="*/ 0 h 1224192"/>
                  <a:gd name="T6" fmla="*/ 1440000 w 1440000"/>
                  <a:gd name="T7" fmla="*/ 504192 h 1224192"/>
                  <a:gd name="T8" fmla="*/ 720000 w 1440000"/>
                  <a:gd name="T9" fmla="*/ 1224192 h 1224192"/>
                  <a:gd name="T10" fmla="*/ 0 w 1440000"/>
                  <a:gd name="T11" fmla="*/ 504192 h 1224192"/>
                  <a:gd name="T12" fmla="*/ 206820 w 1440000"/>
                  <a:gd name="T13" fmla="*/ 0 h 1224192"/>
                </a:gdLst>
                <a:ahLst/>
                <a:cxnLst>
                  <a:cxn ang="0">
                    <a:pos x="T0" y="T1"/>
                  </a:cxn>
                  <a:cxn ang="0">
                    <a:pos x="T2" y="T3"/>
                  </a:cxn>
                  <a:cxn ang="0">
                    <a:pos x="T4" y="T5"/>
                  </a:cxn>
                  <a:cxn ang="0">
                    <a:pos x="T6" y="T7"/>
                  </a:cxn>
                  <a:cxn ang="0">
                    <a:pos x="T8" y="T9"/>
                  </a:cxn>
                  <a:cxn ang="0">
                    <a:pos x="T10" y="T11"/>
                  </a:cxn>
                  <a:cxn ang="0">
                    <a:pos x="T12" y="T13"/>
                  </a:cxn>
                </a:cxnLst>
                <a:rect l="0" t="0" r="r" b="b"/>
                <a:pathLst>
                  <a:path w="1440000" h="1224192">
                    <a:moveTo>
                      <a:pt x="206820" y="0"/>
                    </a:moveTo>
                    <a:cubicBezTo>
                      <a:pt x="337038" y="133353"/>
                      <a:pt x="518890" y="215807"/>
                      <a:pt x="720000" y="215807"/>
                    </a:cubicBezTo>
                    <a:cubicBezTo>
                      <a:pt x="921110" y="215807"/>
                      <a:pt x="1102962" y="133353"/>
                      <a:pt x="1233180" y="0"/>
                    </a:cubicBezTo>
                    <a:cubicBezTo>
                      <a:pt x="1361255" y="129514"/>
                      <a:pt x="1440000" y="307657"/>
                      <a:pt x="1440000" y="504192"/>
                    </a:cubicBezTo>
                    <a:cubicBezTo>
                      <a:pt x="1440000" y="901837"/>
                      <a:pt x="1117645" y="1224192"/>
                      <a:pt x="720000" y="1224192"/>
                    </a:cubicBezTo>
                    <a:cubicBezTo>
                      <a:pt x="322355" y="1224192"/>
                      <a:pt x="0" y="901837"/>
                      <a:pt x="0" y="504192"/>
                    </a:cubicBezTo>
                    <a:cubicBezTo>
                      <a:pt x="0" y="307657"/>
                      <a:pt x="78745" y="129514"/>
                      <a:pt x="206820" y="0"/>
                    </a:cubicBezTo>
                    <a:close/>
                  </a:path>
                </a:pathLst>
              </a:custGeom>
              <a:solidFill>
                <a:srgbClr val="371D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smtClean="0">
                  <a:ln>
                    <a:noFill/>
                  </a:ln>
                  <a:solidFill>
                    <a:prstClr val="black"/>
                  </a:solidFill>
                  <a:effectLst/>
                  <a:uLnTx/>
                  <a:uFillTx/>
                  <a:latin typeface="Arial" panose="020B0604020202020204" pitchFamily="34" charset="0"/>
                  <a:ea typeface="华文细黑" panose="02010600040101010101" pitchFamily="2" charset="-122"/>
                </a:endParaRPr>
              </a:p>
            </p:txBody>
          </p:sp>
          <p:grpSp>
            <p:nvGrpSpPr>
              <p:cNvPr id="35" name="椭圆 30"/>
              <p:cNvGrpSpPr/>
              <p:nvPr/>
            </p:nvGrpSpPr>
            <p:grpSpPr bwMode="auto">
              <a:xfrm>
                <a:off x="203334" y="610900"/>
                <a:ext cx="1005840" cy="920496"/>
                <a:chOff x="0" y="0"/>
                <a:chExt cx="1005840" cy="920496"/>
              </a:xfrm>
            </p:grpSpPr>
            <p:pic>
              <p:nvPicPr>
                <p:cNvPr id="36" name="椭圆 30"/>
                <p:cNvPicPr>
                  <a:picLocks noChangeArrowheads="1"/>
                </p:cNvPicPr>
                <p:nvPr/>
              </p:nvPicPr>
              <p:blipFill>
                <a:blip r:embed="rId6" cstate="screen"/>
                <a:srcRect/>
                <a:stretch>
                  <a:fillRect/>
                </a:stretch>
              </p:blipFill>
              <p:spPr bwMode="auto">
                <a:xfrm>
                  <a:off x="0" y="0"/>
                  <a:ext cx="1005840" cy="9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3"/>
                <p:cNvSpPr txBox="1">
                  <a:spLocks noChangeArrowheads="1"/>
                </p:cNvSpPr>
                <p:nvPr/>
              </p:nvSpPr>
              <p:spPr bwMode="auto">
                <a:xfrm rot="18186738">
                  <a:off x="205983" y="84587"/>
                  <a:ext cx="592986"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grpSp>
        <p:sp>
          <p:nvSpPr>
            <p:cNvPr id="33" name="TextBox 75"/>
            <p:cNvSpPr txBox="1">
              <a:spLocks noChangeArrowheads="1"/>
            </p:cNvSpPr>
            <p:nvPr/>
          </p:nvSpPr>
          <p:spPr bwMode="auto">
            <a:xfrm>
              <a:off x="562314" y="457151"/>
              <a:ext cx="541501" cy="6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cxnSp>
        <p:nvCxnSpPr>
          <p:cNvPr id="38" name="直接连接符 31"/>
          <p:cNvCxnSpPr>
            <a:cxnSpLocks noChangeShapeType="1"/>
          </p:cNvCxnSpPr>
          <p:nvPr/>
        </p:nvCxnSpPr>
        <p:spPr bwMode="auto">
          <a:xfrm>
            <a:off x="3126581" y="1385714"/>
            <a:ext cx="0" cy="116086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39" name="直接连接符 32"/>
          <p:cNvCxnSpPr>
            <a:cxnSpLocks noChangeShapeType="1"/>
          </p:cNvCxnSpPr>
          <p:nvPr/>
        </p:nvCxnSpPr>
        <p:spPr bwMode="auto">
          <a:xfrm>
            <a:off x="3126581" y="2816846"/>
            <a:ext cx="0" cy="119896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0" name="直接连接符 33"/>
          <p:cNvCxnSpPr>
            <a:cxnSpLocks noChangeShapeType="1"/>
          </p:cNvCxnSpPr>
          <p:nvPr/>
        </p:nvCxnSpPr>
        <p:spPr bwMode="auto">
          <a:xfrm>
            <a:off x="5988844" y="2777555"/>
            <a:ext cx="0" cy="1198959"/>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1" name="直接连接符 34"/>
          <p:cNvCxnSpPr>
            <a:cxnSpLocks noChangeShapeType="1"/>
          </p:cNvCxnSpPr>
          <p:nvPr/>
        </p:nvCxnSpPr>
        <p:spPr bwMode="auto">
          <a:xfrm>
            <a:off x="5988844" y="1347614"/>
            <a:ext cx="0" cy="119896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2" name="直接连接符 35"/>
          <p:cNvCxnSpPr>
            <a:cxnSpLocks noChangeShapeType="1"/>
          </p:cNvCxnSpPr>
          <p:nvPr/>
        </p:nvCxnSpPr>
        <p:spPr bwMode="auto">
          <a:xfrm>
            <a:off x="6026944" y="2662064"/>
            <a:ext cx="2822972" cy="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3" name="直接连接符 36"/>
          <p:cNvCxnSpPr>
            <a:cxnSpLocks noChangeShapeType="1"/>
          </p:cNvCxnSpPr>
          <p:nvPr/>
        </p:nvCxnSpPr>
        <p:spPr bwMode="auto">
          <a:xfrm flipH="1">
            <a:off x="303610" y="2662064"/>
            <a:ext cx="2745581" cy="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grpSp>
        <p:nvGrpSpPr>
          <p:cNvPr id="44" name="组合 37"/>
          <p:cNvGrpSpPr/>
          <p:nvPr/>
        </p:nvGrpSpPr>
        <p:grpSpPr bwMode="auto">
          <a:xfrm>
            <a:off x="723900" y="1453580"/>
            <a:ext cx="1900238" cy="912657"/>
            <a:chOff x="0" y="0"/>
            <a:chExt cx="2534095" cy="1216222"/>
          </a:xfrm>
        </p:grpSpPr>
        <p:sp>
          <p:nvSpPr>
            <p:cNvPr id="45" name="矩形 1"/>
            <p:cNvSpPr>
              <a:spLocks noChangeArrowheads="1"/>
            </p:cNvSpPr>
            <p:nvPr/>
          </p:nvSpPr>
          <p:spPr bwMode="auto">
            <a:xfrm>
              <a:off x="0" y="0"/>
              <a:ext cx="1691510" cy="4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defTabSz="914400" fontAlgn="base">
                <a:lnSpc>
                  <a:spcPct val="150000"/>
                </a:lnSpc>
                <a:spcBef>
                  <a:spcPct val="0"/>
                </a:spcBef>
                <a:spcAft>
                  <a:spcPct val="0"/>
                </a:spcAft>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46" name="矩形 39"/>
            <p:cNvSpPr>
              <a:spLocks noChangeArrowheads="1"/>
            </p:cNvSpPr>
            <p:nvPr/>
          </p:nvSpPr>
          <p:spPr bwMode="auto">
            <a:xfrm>
              <a:off x="50764" y="375418"/>
              <a:ext cx="2483331" cy="84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700" b="1">
                  <a:solidFill>
                    <a:srgbClr val="000000"/>
                  </a:solidFill>
                  <a:latin typeface="微软雅黑" panose="020B0503020204020204" pitchFamily="34" charset="-122"/>
                  <a:ea typeface="微软雅黑" panose="020B0503020204020204" pitchFamily="34" charset="-122"/>
                </a:rPr>
                <a:t>我们工作室致力于专业</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模板的发布，课件及汇报</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的美化，并为您提供专业的</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700" b="1">
                  <a:solidFill>
                    <a:srgbClr val="000000"/>
                  </a:solidFill>
                  <a:latin typeface="微软雅黑" panose="020B0503020204020204" pitchFamily="34" charset="-122"/>
                  <a:ea typeface="微软雅黑" panose="020B0503020204020204" pitchFamily="34" charset="-122"/>
                </a:rPr>
                <a:t>,</a:t>
              </a:r>
              <a:r>
                <a:rPr lang="zh-CN" altLang="en-US" sz="700" b="1">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700" b="1">
                <a:solidFill>
                  <a:srgbClr val="000000"/>
                </a:solidFill>
                <a:latin typeface="微软雅黑" panose="020B0503020204020204" pitchFamily="34" charset="-122"/>
                <a:ea typeface="微软雅黑" panose="020B0503020204020204" pitchFamily="34" charset="-122"/>
              </a:endParaRPr>
            </a:p>
          </p:txBody>
        </p:sp>
      </p:grpSp>
      <p:grpSp>
        <p:nvGrpSpPr>
          <p:cNvPr id="47" name="组合 40"/>
          <p:cNvGrpSpPr/>
          <p:nvPr/>
        </p:nvGrpSpPr>
        <p:grpSpPr bwMode="auto">
          <a:xfrm>
            <a:off x="723900" y="2968055"/>
            <a:ext cx="1900238" cy="912657"/>
            <a:chOff x="0" y="0"/>
            <a:chExt cx="2534095" cy="1216222"/>
          </a:xfrm>
        </p:grpSpPr>
        <p:sp>
          <p:nvSpPr>
            <p:cNvPr id="48" name="矩形 1"/>
            <p:cNvSpPr>
              <a:spLocks noChangeArrowheads="1"/>
            </p:cNvSpPr>
            <p:nvPr/>
          </p:nvSpPr>
          <p:spPr bwMode="auto">
            <a:xfrm>
              <a:off x="0" y="0"/>
              <a:ext cx="1691510" cy="44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defTabSz="914400" fontAlgn="base">
                <a:lnSpc>
                  <a:spcPct val="150000"/>
                </a:lnSpc>
                <a:spcBef>
                  <a:spcPct val="0"/>
                </a:spcBef>
                <a:spcAft>
                  <a:spcPct val="0"/>
                </a:spcAft>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49" name="矩形 42"/>
            <p:cNvSpPr>
              <a:spLocks noChangeArrowheads="1"/>
            </p:cNvSpPr>
            <p:nvPr/>
          </p:nvSpPr>
          <p:spPr bwMode="auto">
            <a:xfrm>
              <a:off x="50764" y="375418"/>
              <a:ext cx="2483331" cy="84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700" b="1">
                  <a:solidFill>
                    <a:srgbClr val="000000"/>
                  </a:solidFill>
                  <a:latin typeface="微软雅黑" panose="020B0503020204020204" pitchFamily="34" charset="-122"/>
                  <a:ea typeface="微软雅黑" panose="020B0503020204020204" pitchFamily="34" charset="-122"/>
                </a:rPr>
                <a:t>我们工作室致力于专业</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模板的发布，课件及汇报</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的美化，并为您提供专业的</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700" b="1">
                  <a:solidFill>
                    <a:srgbClr val="000000"/>
                  </a:solidFill>
                  <a:latin typeface="微软雅黑" panose="020B0503020204020204" pitchFamily="34" charset="-122"/>
                  <a:ea typeface="微软雅黑" panose="020B0503020204020204" pitchFamily="34" charset="-122"/>
                </a:rPr>
                <a:t>,</a:t>
              </a:r>
              <a:r>
                <a:rPr lang="zh-CN" altLang="en-US" sz="700" b="1">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700" b="1">
                <a:solidFill>
                  <a:srgbClr val="000000"/>
                </a:solidFill>
                <a:latin typeface="微软雅黑" panose="020B0503020204020204" pitchFamily="34" charset="-122"/>
                <a:ea typeface="微软雅黑" panose="020B0503020204020204" pitchFamily="34" charset="-122"/>
              </a:endParaRPr>
            </a:p>
          </p:txBody>
        </p:sp>
      </p:grpSp>
      <p:grpSp>
        <p:nvGrpSpPr>
          <p:cNvPr id="50" name="组合 43"/>
          <p:cNvGrpSpPr/>
          <p:nvPr/>
        </p:nvGrpSpPr>
        <p:grpSpPr bwMode="auto">
          <a:xfrm>
            <a:off x="6413898" y="1451199"/>
            <a:ext cx="1901428" cy="912657"/>
            <a:chOff x="0" y="0"/>
            <a:chExt cx="2534095" cy="1216222"/>
          </a:xfrm>
        </p:grpSpPr>
        <p:sp>
          <p:nvSpPr>
            <p:cNvPr id="51" name="矩形 1"/>
            <p:cNvSpPr>
              <a:spLocks noChangeArrowheads="1"/>
            </p:cNvSpPr>
            <p:nvPr/>
          </p:nvSpPr>
          <p:spPr bwMode="auto">
            <a:xfrm>
              <a:off x="0" y="0"/>
              <a:ext cx="1691509" cy="44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defTabSz="914400" fontAlgn="base">
                <a:lnSpc>
                  <a:spcPct val="150000"/>
                </a:lnSpc>
                <a:spcBef>
                  <a:spcPct val="0"/>
                </a:spcBef>
                <a:spcAft>
                  <a:spcPct val="0"/>
                </a:spcAft>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52" name="矩形 45"/>
            <p:cNvSpPr>
              <a:spLocks noChangeArrowheads="1"/>
            </p:cNvSpPr>
            <p:nvPr/>
          </p:nvSpPr>
          <p:spPr bwMode="auto">
            <a:xfrm>
              <a:off x="50762" y="375418"/>
              <a:ext cx="2483333" cy="84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700" b="1">
                  <a:solidFill>
                    <a:srgbClr val="000000"/>
                  </a:solidFill>
                  <a:latin typeface="微软雅黑" panose="020B0503020204020204" pitchFamily="34" charset="-122"/>
                  <a:ea typeface="微软雅黑" panose="020B0503020204020204" pitchFamily="34" charset="-122"/>
                </a:rPr>
                <a:t>我们工作室致力于专业</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模板的发布，课件及汇报</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的美化，并为您提供专业的</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700" b="1">
                  <a:solidFill>
                    <a:srgbClr val="000000"/>
                  </a:solidFill>
                  <a:latin typeface="微软雅黑" panose="020B0503020204020204" pitchFamily="34" charset="-122"/>
                  <a:ea typeface="微软雅黑" panose="020B0503020204020204" pitchFamily="34" charset="-122"/>
                </a:rPr>
                <a:t>,</a:t>
              </a:r>
              <a:r>
                <a:rPr lang="zh-CN" altLang="en-US" sz="700" b="1">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700" b="1">
                <a:solidFill>
                  <a:srgbClr val="000000"/>
                </a:solidFill>
                <a:latin typeface="微软雅黑" panose="020B0503020204020204" pitchFamily="34" charset="-122"/>
                <a:ea typeface="微软雅黑" panose="020B0503020204020204" pitchFamily="34" charset="-122"/>
              </a:endParaRPr>
            </a:p>
          </p:txBody>
        </p:sp>
      </p:grpSp>
      <p:grpSp>
        <p:nvGrpSpPr>
          <p:cNvPr id="53" name="组合 46"/>
          <p:cNvGrpSpPr/>
          <p:nvPr/>
        </p:nvGrpSpPr>
        <p:grpSpPr bwMode="auto">
          <a:xfrm>
            <a:off x="6413898" y="2966865"/>
            <a:ext cx="1901428" cy="912307"/>
            <a:chOff x="0" y="0"/>
            <a:chExt cx="2534095" cy="1217270"/>
          </a:xfrm>
        </p:grpSpPr>
        <p:sp>
          <p:nvSpPr>
            <p:cNvPr id="54" name="矩形 1"/>
            <p:cNvSpPr>
              <a:spLocks noChangeArrowheads="1"/>
            </p:cNvSpPr>
            <p:nvPr/>
          </p:nvSpPr>
          <p:spPr bwMode="auto">
            <a:xfrm>
              <a:off x="0" y="0"/>
              <a:ext cx="1691509" cy="44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defTabSz="914400" fontAlgn="base">
                <a:lnSpc>
                  <a:spcPct val="150000"/>
                </a:lnSpc>
                <a:spcBef>
                  <a:spcPct val="0"/>
                </a:spcBef>
                <a:spcAft>
                  <a:spcPct val="0"/>
                </a:spcAft>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55" name="矩形 48"/>
            <p:cNvSpPr>
              <a:spLocks noChangeArrowheads="1"/>
            </p:cNvSpPr>
            <p:nvPr/>
          </p:nvSpPr>
          <p:spPr bwMode="auto">
            <a:xfrm>
              <a:off x="50762" y="375419"/>
              <a:ext cx="2483333" cy="8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700" b="1">
                  <a:solidFill>
                    <a:srgbClr val="000000"/>
                  </a:solidFill>
                  <a:latin typeface="微软雅黑" panose="020B0503020204020204" pitchFamily="34" charset="-122"/>
                  <a:ea typeface="微软雅黑" panose="020B0503020204020204" pitchFamily="34" charset="-122"/>
                </a:rPr>
                <a:t>我们工作室致力于专业</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模板的发布，课件及汇报</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的美化，并为您提供专业的</a:t>
              </a:r>
              <a:r>
                <a:rPr lang="en-US" altLang="zh-CN" sz="700" b="1">
                  <a:solidFill>
                    <a:srgbClr val="000000"/>
                  </a:solidFill>
                  <a:latin typeface="微软雅黑" panose="020B0503020204020204" pitchFamily="34" charset="-122"/>
                  <a:ea typeface="微软雅黑" panose="020B0503020204020204" pitchFamily="34" charset="-122"/>
                </a:rPr>
                <a:t>PPT</a:t>
              </a:r>
              <a:r>
                <a:rPr lang="zh-CN" altLang="en-US" sz="700" b="1">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700" b="1">
                  <a:solidFill>
                    <a:srgbClr val="000000"/>
                  </a:solidFill>
                  <a:latin typeface="微软雅黑" panose="020B0503020204020204" pitchFamily="34" charset="-122"/>
                  <a:ea typeface="微软雅黑" panose="020B0503020204020204" pitchFamily="34" charset="-122"/>
                </a:rPr>
                <a:t>,</a:t>
              </a:r>
              <a:r>
                <a:rPr lang="zh-CN" altLang="en-US" sz="700" b="1">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700" b="1">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10" presetClass="entr" presetSubtype="0" repeatCount="2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childTnLst>
                          </p:cTn>
                        </p:par>
                        <p:par>
                          <p:cTn id="22" fill="hold">
                            <p:stCondLst>
                              <p:cond delay="1600"/>
                            </p:stCondLst>
                            <p:childTnLst>
                              <p:par>
                                <p:cTn id="23" presetID="22" presetClass="entr" presetSubtype="1"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childTnLst>
                          </p:cTn>
                        </p:par>
                        <p:par>
                          <p:cTn id="26" fill="hold">
                            <p:stCondLst>
                              <p:cond delay="2100"/>
                            </p:stCondLst>
                            <p:childTnLst>
                              <p:par>
                                <p:cTn id="27" presetID="22" presetClass="entr" presetSubtype="2"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right)">
                                      <p:cBhvr>
                                        <p:cTn id="29" dur="500"/>
                                        <p:tgtEl>
                                          <p:spTgt spid="43"/>
                                        </p:tgtEl>
                                      </p:cBhvr>
                                    </p:animEffect>
                                  </p:childTnLst>
                                </p:cTn>
                              </p:par>
                              <p:par>
                                <p:cTn id="30" presetID="2" presetClass="entr" presetSubtype="8"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0-#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childTnLst>
                          </p:cTn>
                        </p:par>
                        <p:par>
                          <p:cTn id="34" fill="hold">
                            <p:stCondLst>
                              <p:cond delay="2600"/>
                            </p:stCondLst>
                            <p:childTnLst>
                              <p:par>
                                <p:cTn id="35" presetID="10" presetClass="entr" presetSubtype="0" repeatCount="200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childTnLst>
                          </p:cTn>
                        </p:par>
                        <p:par>
                          <p:cTn id="38" fill="hold">
                            <p:stCondLst>
                              <p:cond delay="31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600"/>
                            </p:stCondLst>
                            <p:childTnLst>
                              <p:par>
                                <p:cTn id="43" presetID="22" presetClass="entr" presetSubtype="8"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 presetClass="entr" presetSubtype="2"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fill="hold"/>
                                        <p:tgtEl>
                                          <p:spTgt spid="50"/>
                                        </p:tgtEl>
                                        <p:attrNameLst>
                                          <p:attrName>ppt_x</p:attrName>
                                        </p:attrNameLst>
                                      </p:cBhvr>
                                      <p:tavLst>
                                        <p:tav tm="0">
                                          <p:val>
                                            <p:strVal val="1+#ppt_w/2"/>
                                          </p:val>
                                        </p:tav>
                                        <p:tav tm="100000">
                                          <p:val>
                                            <p:strVal val="#ppt_x"/>
                                          </p:val>
                                        </p:tav>
                                      </p:tavLst>
                                    </p:anim>
                                    <p:anim calcmode="lin" valueType="num">
                                      <p:cBhvr additive="base">
                                        <p:cTn id="49" dur="500" fill="hold"/>
                                        <p:tgtEl>
                                          <p:spTgt spid="50"/>
                                        </p:tgtEl>
                                        <p:attrNameLst>
                                          <p:attrName>ppt_y</p:attrName>
                                        </p:attrNameLst>
                                      </p:cBhvr>
                                      <p:tavLst>
                                        <p:tav tm="0">
                                          <p:val>
                                            <p:strVal val="#ppt_y"/>
                                          </p:val>
                                        </p:tav>
                                        <p:tav tm="100000">
                                          <p:val>
                                            <p:strVal val="#ppt_y"/>
                                          </p:val>
                                        </p:tav>
                                      </p:tavLst>
                                    </p:anim>
                                  </p:childTnLst>
                                </p:cTn>
                              </p:par>
                            </p:childTnLst>
                          </p:cTn>
                        </p:par>
                        <p:par>
                          <p:cTn id="50" fill="hold">
                            <p:stCondLst>
                              <p:cond delay="4100"/>
                            </p:stCondLst>
                            <p:childTnLst>
                              <p:par>
                                <p:cTn id="51" presetID="10" presetClass="entr" presetSubtype="0" repeatCount="200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250"/>
                                        <p:tgtEl>
                                          <p:spTgt spid="31"/>
                                        </p:tgtEl>
                                      </p:cBhvr>
                                    </p:animEffect>
                                  </p:childTnLst>
                                </p:cTn>
                              </p:par>
                            </p:childTnLst>
                          </p:cTn>
                        </p:par>
                        <p:par>
                          <p:cTn id="54" fill="hold">
                            <p:stCondLst>
                              <p:cond delay="4600"/>
                            </p:stCondLst>
                            <p:childTnLst>
                              <p:par>
                                <p:cTn id="55" presetID="22" presetClass="entr" presetSubtype="1"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par>
                                <p:cTn id="58" presetID="2" presetClass="entr" presetSubtype="8"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0-#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childTnLst>
                          </p:cTn>
                        </p:par>
                        <p:par>
                          <p:cTn id="62" fill="hold">
                            <p:stCondLst>
                              <p:cond delay="5100"/>
                            </p:stCondLst>
                            <p:childTnLst>
                              <p:par>
                                <p:cTn id="63" presetID="10" presetClass="entr" presetSubtype="0" repeatCount="200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250"/>
                                        <p:tgtEl>
                                          <p:spTgt spid="24"/>
                                        </p:tgtEl>
                                      </p:cBhvr>
                                    </p:animEffect>
                                  </p:childTnLst>
                                </p:cTn>
                              </p:par>
                            </p:childTnLst>
                          </p:cTn>
                        </p:par>
                        <p:par>
                          <p:cTn id="66" fill="hold">
                            <p:stCondLst>
                              <p:cond delay="5600"/>
                            </p:stCondLst>
                            <p:childTnLst>
                              <p:par>
                                <p:cTn id="67" presetID="22" presetClass="entr" presetSubtype="1"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500"/>
                                        <p:tgtEl>
                                          <p:spTgt spid="40"/>
                                        </p:tgtEl>
                                      </p:cBhvr>
                                    </p:animEffect>
                                  </p:childTnLst>
                                </p:cTn>
                              </p:par>
                              <p:par>
                                <p:cTn id="70" presetID="2" presetClass="entr" presetSubtype="2" fill="hold" nodeType="with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1+#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43608" y="1419622"/>
            <a:ext cx="7100822" cy="578306"/>
            <a:chOff x="1043608" y="1491630"/>
            <a:chExt cx="7100822" cy="578306"/>
          </a:xfrm>
        </p:grpSpPr>
        <p:sp>
          <p:nvSpPr>
            <p:cNvPr id="11" name="五边形 10"/>
            <p:cNvSpPr/>
            <p:nvPr/>
          </p:nvSpPr>
          <p:spPr>
            <a:xfrm>
              <a:off x="1043608" y="1491630"/>
              <a:ext cx="1816433" cy="551097"/>
            </a:xfrm>
            <a:prstGeom prst="homePlate">
              <a:avLst/>
            </a:prstGeom>
            <a:solidFill>
              <a:srgbClr val="371D1F"/>
            </a:solidFill>
            <a:ln w="254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宋体" panose="02010600030101010101" pitchFamily="2" charset="-122"/>
                </a:rPr>
                <a:t>请输入标题</a:t>
              </a:r>
            </a:p>
          </p:txBody>
        </p:sp>
        <p:sp>
          <p:nvSpPr>
            <p:cNvPr id="12" name="燕尾形 11"/>
            <p:cNvSpPr/>
            <p:nvPr/>
          </p:nvSpPr>
          <p:spPr>
            <a:xfrm>
              <a:off x="2812762" y="1518839"/>
              <a:ext cx="5331668" cy="551097"/>
            </a:xfrm>
            <a:prstGeom prst="chevron">
              <a:avLst/>
            </a:prstGeom>
            <a:solidFill>
              <a:srgbClr val="371D1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13" name="组合 12"/>
          <p:cNvGrpSpPr/>
          <p:nvPr/>
        </p:nvGrpSpPr>
        <p:grpSpPr>
          <a:xfrm>
            <a:off x="1043608" y="2211710"/>
            <a:ext cx="7100822" cy="578306"/>
            <a:chOff x="1043608" y="1491630"/>
            <a:chExt cx="7100822" cy="578306"/>
          </a:xfrm>
        </p:grpSpPr>
        <p:sp>
          <p:nvSpPr>
            <p:cNvPr id="14" name="五边形 13"/>
            <p:cNvSpPr/>
            <p:nvPr/>
          </p:nvSpPr>
          <p:spPr>
            <a:xfrm>
              <a:off x="1043608" y="1491630"/>
              <a:ext cx="1816433" cy="551097"/>
            </a:xfrm>
            <a:prstGeom prst="homePlate">
              <a:avLst/>
            </a:prstGeom>
            <a:solidFill>
              <a:srgbClr val="371D1F"/>
            </a:solidFill>
            <a:ln w="254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宋体" panose="02010600030101010101" pitchFamily="2" charset="-122"/>
                </a:rPr>
                <a:t>请输入标题</a:t>
              </a:r>
            </a:p>
          </p:txBody>
        </p:sp>
        <p:sp>
          <p:nvSpPr>
            <p:cNvPr id="15" name="燕尾形 14"/>
            <p:cNvSpPr/>
            <p:nvPr/>
          </p:nvSpPr>
          <p:spPr>
            <a:xfrm>
              <a:off x="2812762" y="1518839"/>
              <a:ext cx="5331668" cy="551097"/>
            </a:xfrm>
            <a:prstGeom prst="chevron">
              <a:avLst/>
            </a:prstGeom>
            <a:solidFill>
              <a:srgbClr val="371D1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16" name="组合 15"/>
          <p:cNvGrpSpPr/>
          <p:nvPr/>
        </p:nvGrpSpPr>
        <p:grpSpPr>
          <a:xfrm>
            <a:off x="1043608" y="3003798"/>
            <a:ext cx="7100822" cy="578306"/>
            <a:chOff x="1043608" y="1491630"/>
            <a:chExt cx="7100822" cy="578306"/>
          </a:xfrm>
        </p:grpSpPr>
        <p:sp>
          <p:nvSpPr>
            <p:cNvPr id="17" name="五边形 16"/>
            <p:cNvSpPr/>
            <p:nvPr/>
          </p:nvSpPr>
          <p:spPr>
            <a:xfrm>
              <a:off x="1043608" y="1491630"/>
              <a:ext cx="1816433" cy="551097"/>
            </a:xfrm>
            <a:prstGeom prst="homePlate">
              <a:avLst/>
            </a:prstGeom>
            <a:solidFill>
              <a:srgbClr val="371D1F"/>
            </a:solidFill>
            <a:ln w="254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宋体" panose="02010600030101010101" pitchFamily="2" charset="-122"/>
                </a:rPr>
                <a:t>请输入标题</a:t>
              </a:r>
            </a:p>
          </p:txBody>
        </p:sp>
        <p:sp>
          <p:nvSpPr>
            <p:cNvPr id="18" name="燕尾形 17"/>
            <p:cNvSpPr/>
            <p:nvPr/>
          </p:nvSpPr>
          <p:spPr>
            <a:xfrm>
              <a:off x="2812762" y="1518839"/>
              <a:ext cx="5331668" cy="551097"/>
            </a:xfrm>
            <a:prstGeom prst="chevron">
              <a:avLst/>
            </a:prstGeom>
            <a:solidFill>
              <a:srgbClr val="371D1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19" name="组合 18"/>
          <p:cNvGrpSpPr/>
          <p:nvPr/>
        </p:nvGrpSpPr>
        <p:grpSpPr>
          <a:xfrm>
            <a:off x="1043608" y="3795886"/>
            <a:ext cx="7100822" cy="578306"/>
            <a:chOff x="1043608" y="1491630"/>
            <a:chExt cx="7100822" cy="578306"/>
          </a:xfrm>
        </p:grpSpPr>
        <p:sp>
          <p:nvSpPr>
            <p:cNvPr id="20" name="五边形 19"/>
            <p:cNvSpPr/>
            <p:nvPr/>
          </p:nvSpPr>
          <p:spPr>
            <a:xfrm>
              <a:off x="1043608" y="1491630"/>
              <a:ext cx="1816433" cy="551097"/>
            </a:xfrm>
            <a:prstGeom prst="homePlate">
              <a:avLst/>
            </a:prstGeom>
            <a:solidFill>
              <a:srgbClr val="371D1F"/>
            </a:solidFill>
            <a:ln w="254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宋体" panose="02010600030101010101" pitchFamily="2" charset="-122"/>
                </a:rPr>
                <a:t>请输入标题</a:t>
              </a:r>
            </a:p>
          </p:txBody>
        </p:sp>
        <p:sp>
          <p:nvSpPr>
            <p:cNvPr id="21" name="燕尾形 20"/>
            <p:cNvSpPr/>
            <p:nvPr/>
          </p:nvSpPr>
          <p:spPr>
            <a:xfrm>
              <a:off x="2812762" y="1518839"/>
              <a:ext cx="5331668" cy="551097"/>
            </a:xfrm>
            <a:prstGeom prst="chevron">
              <a:avLst/>
            </a:prstGeom>
            <a:solidFill>
              <a:srgbClr val="371D1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在此添加文字介绍文字介绍在此添加文字介绍文字介绍</a:t>
              </a:r>
              <a:endParaRPr kumimoji="0" lang="zh-CN" altLang="en-US" sz="13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1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2600"/>
                            </p:stCondLst>
                            <p:childTnLst>
                              <p:par>
                                <p:cTn id="34" presetID="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698500" y="96838"/>
            <a:ext cx="5208588" cy="523875"/>
          </a:xfrm>
          <a:prstGeom prst="rect">
            <a:avLst/>
          </a:prstGeom>
          <a:noFill/>
          <a:ln w="9525">
            <a:noFill/>
          </a:ln>
        </p:spPr>
        <p:txBody>
          <a:bodyPr>
            <a:spAutoFit/>
          </a:bodyPr>
          <a:lstStyle/>
          <a:p>
            <a:r>
              <a:rPr lang="zh-CN" altLang="en-US" sz="2800" b="1" smtClean="0">
                <a:solidFill>
                  <a:srgbClr val="605958"/>
                </a:solidFill>
                <a:latin typeface="微软雅黑" panose="020B0503020204020204" pitchFamily="34" charset="-122"/>
                <a:ea typeface="微软雅黑" panose="020B0503020204020204" pitchFamily="34" charset="-122"/>
              </a:rPr>
              <a:t>添加文本标题</a:t>
            </a:r>
            <a:endParaRPr lang="zh-CN" altLang="en-US" sz="2800" b="1" dirty="0">
              <a:solidFill>
                <a:srgbClr val="60595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screen"/>
          <a:stretch>
            <a:fillRect/>
          </a:stretch>
        </p:blipFill>
        <p:spPr>
          <a:xfrm>
            <a:off x="193675" y="96838"/>
            <a:ext cx="504825" cy="504825"/>
          </a:xfrm>
          <a:prstGeom prst="rect">
            <a:avLst/>
          </a:prstGeom>
        </p:spPr>
      </p:pic>
      <p:sp>
        <p:nvSpPr>
          <p:cNvPr id="8" name="矩形 7"/>
          <p:cNvSpPr/>
          <p:nvPr/>
        </p:nvSpPr>
        <p:spPr>
          <a:xfrm>
            <a:off x="1351" y="663538"/>
            <a:ext cx="9142649" cy="10801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51" y="663538"/>
            <a:ext cx="1399930" cy="108012"/>
          </a:xfrm>
          <a:prstGeom prst="rect">
            <a:avLst/>
          </a:prstGeom>
          <a:solidFill>
            <a:srgbClr val="29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4517993" y="1524514"/>
            <a:ext cx="0" cy="2880321"/>
          </a:xfrm>
          <a:prstGeom prst="line">
            <a:avLst/>
          </a:prstGeom>
          <a:noFill/>
          <a:ln w="12700" cap="flat" cmpd="sng" algn="ctr">
            <a:solidFill>
              <a:sysClr val="window" lastClr="FFFFFF">
                <a:lumMod val="65000"/>
              </a:sysClr>
            </a:solidFill>
            <a:prstDash val="solid"/>
          </a:ln>
          <a:effectLst/>
        </p:spPr>
      </p:cxnSp>
      <p:grpSp>
        <p:nvGrpSpPr>
          <p:cNvPr id="11" name="组合 10"/>
          <p:cNvGrpSpPr/>
          <p:nvPr/>
        </p:nvGrpSpPr>
        <p:grpSpPr>
          <a:xfrm>
            <a:off x="4211959" y="1168009"/>
            <a:ext cx="612068" cy="612068"/>
            <a:chOff x="3714631" y="870654"/>
            <a:chExt cx="612068" cy="612068"/>
          </a:xfrm>
        </p:grpSpPr>
        <p:sp>
          <p:nvSpPr>
            <p:cNvPr id="12" name="椭圆 11"/>
            <p:cNvSpPr/>
            <p:nvPr/>
          </p:nvSpPr>
          <p:spPr>
            <a:xfrm>
              <a:off x="3714631" y="870654"/>
              <a:ext cx="612068" cy="612068"/>
            </a:xfrm>
            <a:prstGeom prst="ellipse">
              <a:avLst/>
            </a:pr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3" name="TextBox 50"/>
            <p:cNvSpPr txBox="1"/>
            <p:nvPr/>
          </p:nvSpPr>
          <p:spPr>
            <a:xfrm>
              <a:off x="3783260" y="1022799"/>
              <a:ext cx="47480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7</a:t>
              </a: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4" name="组合 13"/>
          <p:cNvGrpSpPr/>
          <p:nvPr/>
        </p:nvGrpSpPr>
        <p:grpSpPr>
          <a:xfrm>
            <a:off x="4211959" y="2128116"/>
            <a:ext cx="612068" cy="612068"/>
            <a:chOff x="3707904" y="1851670"/>
            <a:chExt cx="612068" cy="612068"/>
          </a:xfrm>
        </p:grpSpPr>
        <p:sp>
          <p:nvSpPr>
            <p:cNvPr id="15" name="椭圆 14"/>
            <p:cNvSpPr/>
            <p:nvPr/>
          </p:nvSpPr>
          <p:spPr>
            <a:xfrm>
              <a:off x="3707904" y="1851670"/>
              <a:ext cx="612068" cy="612068"/>
            </a:xfrm>
            <a:prstGeom prst="ellipse">
              <a:avLst/>
            </a:pr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6" name="TextBox 53"/>
            <p:cNvSpPr txBox="1"/>
            <p:nvPr/>
          </p:nvSpPr>
          <p:spPr>
            <a:xfrm>
              <a:off x="3776532" y="2003815"/>
              <a:ext cx="47481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7" name="组合 16"/>
          <p:cNvGrpSpPr/>
          <p:nvPr/>
        </p:nvGrpSpPr>
        <p:grpSpPr>
          <a:xfrm>
            <a:off x="4198633" y="3120365"/>
            <a:ext cx="612068" cy="612068"/>
            <a:chOff x="3701177" y="2832686"/>
            <a:chExt cx="612068" cy="612068"/>
          </a:xfrm>
        </p:grpSpPr>
        <p:sp>
          <p:nvSpPr>
            <p:cNvPr id="18" name="椭圆 17"/>
            <p:cNvSpPr/>
            <p:nvPr/>
          </p:nvSpPr>
          <p:spPr>
            <a:xfrm>
              <a:off x="3701177" y="2832686"/>
              <a:ext cx="612068" cy="612068"/>
            </a:xfrm>
            <a:prstGeom prst="ellipse">
              <a:avLst/>
            </a:pr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9" name="TextBox 56"/>
            <p:cNvSpPr txBox="1"/>
            <p:nvPr/>
          </p:nvSpPr>
          <p:spPr>
            <a:xfrm>
              <a:off x="3769805" y="2984831"/>
              <a:ext cx="47481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9</a:t>
              </a: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20" name="组合 19"/>
          <p:cNvGrpSpPr/>
          <p:nvPr/>
        </p:nvGrpSpPr>
        <p:grpSpPr>
          <a:xfrm>
            <a:off x="4211959" y="4048329"/>
            <a:ext cx="612068" cy="612068"/>
            <a:chOff x="3694450" y="3813702"/>
            <a:chExt cx="612068" cy="612068"/>
          </a:xfrm>
        </p:grpSpPr>
        <p:sp>
          <p:nvSpPr>
            <p:cNvPr id="21" name="椭圆 20"/>
            <p:cNvSpPr/>
            <p:nvPr/>
          </p:nvSpPr>
          <p:spPr>
            <a:xfrm>
              <a:off x="3694450" y="3813702"/>
              <a:ext cx="612068" cy="612068"/>
            </a:xfrm>
            <a:prstGeom prst="ellipse">
              <a:avLst/>
            </a:prstGeom>
            <a:solidFill>
              <a:srgbClr val="371D1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2" name="TextBox 59"/>
            <p:cNvSpPr txBox="1"/>
            <p:nvPr/>
          </p:nvSpPr>
          <p:spPr>
            <a:xfrm>
              <a:off x="3707774" y="3965847"/>
              <a:ext cx="58541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10</a:t>
              </a: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sp>
        <p:nvSpPr>
          <p:cNvPr id="23" name="矩形 22"/>
          <p:cNvSpPr/>
          <p:nvPr/>
        </p:nvSpPr>
        <p:spPr>
          <a:xfrm>
            <a:off x="4968043" y="1089450"/>
            <a:ext cx="2916325" cy="307777"/>
          </a:xfrm>
          <a:prstGeom prst="rect">
            <a:avLst/>
          </a:prstGeom>
        </p:spPr>
        <p:txBody>
          <a:bodyPr wrap="square">
            <a:spAutoFit/>
          </a:bodyPr>
          <a:lstStyle/>
          <a:p>
            <a:pPr defTabSz="914400"/>
            <a:r>
              <a:rPr lang="zh-CN" altLang="en-US" sz="1400" b="1" dirty="0" smtClean="0">
                <a:solidFill>
                  <a:srgbClr val="371D1F"/>
                </a:solidFill>
                <a:latin typeface="微软雅黑" panose="020B0503020204020204" pitchFamily="34" charset="-122"/>
                <a:ea typeface="微软雅黑" panose="020B0503020204020204" pitchFamily="34" charset="-122"/>
              </a:rPr>
              <a:t>点击添加文字说明</a:t>
            </a:r>
            <a:endParaRPr lang="en-US" altLang="zh-CN" sz="1400" b="1" dirty="0" smtClean="0">
              <a:solidFill>
                <a:srgbClr val="371D1F"/>
              </a:solidFill>
              <a:latin typeface="微软雅黑" panose="020B0503020204020204" pitchFamily="34" charset="-122"/>
              <a:ea typeface="微软雅黑" panose="020B0503020204020204" pitchFamily="34" charset="-122"/>
            </a:endParaRPr>
          </a:p>
        </p:txBody>
      </p:sp>
      <p:sp>
        <p:nvSpPr>
          <p:cNvPr id="24" name="TextBox 62"/>
          <p:cNvSpPr txBox="1"/>
          <p:nvPr/>
        </p:nvSpPr>
        <p:spPr>
          <a:xfrm>
            <a:off x="4968043" y="1411743"/>
            <a:ext cx="2916324" cy="511935"/>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1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25" name="矩形 24"/>
          <p:cNvSpPr/>
          <p:nvPr/>
        </p:nvSpPr>
        <p:spPr>
          <a:xfrm>
            <a:off x="4968043" y="2962866"/>
            <a:ext cx="2916325" cy="307777"/>
          </a:xfrm>
          <a:prstGeom prst="rect">
            <a:avLst/>
          </a:prstGeom>
        </p:spPr>
        <p:txBody>
          <a:bodyPr wrap="square">
            <a:spAutoFit/>
          </a:bodyPr>
          <a:lstStyle/>
          <a:p>
            <a:pPr defTabSz="914400"/>
            <a:r>
              <a:rPr lang="zh-CN" altLang="en-US" sz="1400" b="1" dirty="0">
                <a:solidFill>
                  <a:srgbClr val="371D1F"/>
                </a:solidFill>
                <a:latin typeface="微软雅黑" panose="020B0503020204020204" pitchFamily="34" charset="-122"/>
                <a:ea typeface="微软雅黑" panose="020B0503020204020204" pitchFamily="34" charset="-122"/>
              </a:rPr>
              <a:t>点击添加文字说明</a:t>
            </a:r>
            <a:endParaRPr lang="en-US" altLang="zh-CN" sz="1400" b="1" dirty="0">
              <a:solidFill>
                <a:srgbClr val="371D1F"/>
              </a:solidFill>
              <a:latin typeface="微软雅黑" panose="020B0503020204020204" pitchFamily="34" charset="-122"/>
              <a:ea typeface="微软雅黑" panose="020B0503020204020204" pitchFamily="34" charset="-122"/>
            </a:endParaRPr>
          </a:p>
        </p:txBody>
      </p:sp>
      <p:sp>
        <p:nvSpPr>
          <p:cNvPr id="26" name="TextBox 64"/>
          <p:cNvSpPr txBox="1"/>
          <p:nvPr/>
        </p:nvSpPr>
        <p:spPr>
          <a:xfrm>
            <a:off x="4968043" y="3285159"/>
            <a:ext cx="2916324" cy="550087"/>
          </a:xfrm>
          <a:prstGeom prst="rect">
            <a:avLst/>
          </a:prstGeom>
          <a:noFill/>
        </p:spPr>
        <p:txBody>
          <a:bodyPr wrap="square" rtlCol="0">
            <a:spAutoFit/>
          </a:bodyPr>
          <a:lstStyle/>
          <a:p>
            <a:pPr marL="0" marR="0" lvl="0" indent="0" defTabSz="914400" eaLnBrk="1" fontAlgn="auto" latinLnBrk="0" hangingPunct="1">
              <a:lnSpc>
                <a:spcPct val="130000"/>
              </a:lnSpc>
              <a:spcBef>
                <a:spcPts val="60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27" name="矩形 26"/>
          <p:cNvSpPr/>
          <p:nvPr/>
        </p:nvSpPr>
        <p:spPr>
          <a:xfrm>
            <a:off x="1115615" y="2067733"/>
            <a:ext cx="2916325" cy="307777"/>
          </a:xfrm>
          <a:prstGeom prst="rect">
            <a:avLst/>
          </a:prstGeom>
        </p:spPr>
        <p:txBody>
          <a:bodyPr wrap="square">
            <a:spAutoFit/>
          </a:bodyPr>
          <a:lstStyle/>
          <a:p>
            <a:pPr algn="r" defTabSz="914400"/>
            <a:r>
              <a:rPr lang="zh-CN" altLang="en-US" sz="1400" b="1" dirty="0">
                <a:solidFill>
                  <a:srgbClr val="371D1F"/>
                </a:solidFill>
                <a:latin typeface="微软雅黑" panose="020B0503020204020204" pitchFamily="34" charset="-122"/>
                <a:ea typeface="微软雅黑" panose="020B0503020204020204" pitchFamily="34" charset="-122"/>
              </a:rPr>
              <a:t>点击添加文字说明</a:t>
            </a:r>
            <a:endParaRPr lang="en-US" altLang="zh-CN" sz="1400" b="1" dirty="0">
              <a:solidFill>
                <a:srgbClr val="371D1F"/>
              </a:solidFill>
              <a:latin typeface="微软雅黑" panose="020B0503020204020204" pitchFamily="34" charset="-122"/>
              <a:ea typeface="微软雅黑" panose="020B0503020204020204" pitchFamily="34" charset="-122"/>
            </a:endParaRPr>
          </a:p>
        </p:txBody>
      </p:sp>
      <p:sp>
        <p:nvSpPr>
          <p:cNvPr id="28" name="TextBox 66"/>
          <p:cNvSpPr txBox="1"/>
          <p:nvPr/>
        </p:nvSpPr>
        <p:spPr>
          <a:xfrm>
            <a:off x="1115615" y="2390026"/>
            <a:ext cx="2916324" cy="550087"/>
          </a:xfrm>
          <a:prstGeom prst="rect">
            <a:avLst/>
          </a:prstGeom>
          <a:noFill/>
        </p:spPr>
        <p:txBody>
          <a:bodyPr wrap="square" rtlCol="0">
            <a:spAutoFit/>
          </a:bodyPr>
          <a:lstStyle/>
          <a:p>
            <a:pPr marL="0" marR="0" lvl="0" indent="0" algn="r" defTabSz="914400" eaLnBrk="1" fontAlgn="auto" latinLnBrk="0" hangingPunct="1">
              <a:lnSpc>
                <a:spcPct val="130000"/>
              </a:lnSpc>
              <a:spcBef>
                <a:spcPts val="60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
        <p:nvSpPr>
          <p:cNvPr id="29" name="矩形 28"/>
          <p:cNvSpPr/>
          <p:nvPr/>
        </p:nvSpPr>
        <p:spPr>
          <a:xfrm>
            <a:off x="1115615" y="3970602"/>
            <a:ext cx="2916325" cy="307777"/>
          </a:xfrm>
          <a:prstGeom prst="rect">
            <a:avLst/>
          </a:prstGeom>
        </p:spPr>
        <p:txBody>
          <a:bodyPr wrap="square">
            <a:spAutoFit/>
          </a:bodyPr>
          <a:lstStyle/>
          <a:p>
            <a:pPr algn="r" defTabSz="914400"/>
            <a:r>
              <a:rPr lang="zh-CN" altLang="en-US" sz="1400" b="1" dirty="0">
                <a:solidFill>
                  <a:srgbClr val="371D1F"/>
                </a:solidFill>
                <a:latin typeface="微软雅黑" panose="020B0503020204020204" pitchFamily="34" charset="-122"/>
                <a:ea typeface="微软雅黑" panose="020B0503020204020204" pitchFamily="34" charset="-122"/>
              </a:rPr>
              <a:t>点击添加文字说明</a:t>
            </a:r>
            <a:endParaRPr lang="en-US" altLang="zh-CN" sz="1400" b="1" dirty="0">
              <a:solidFill>
                <a:srgbClr val="371D1F"/>
              </a:solidFill>
              <a:latin typeface="微软雅黑" panose="020B0503020204020204" pitchFamily="34" charset="-122"/>
              <a:ea typeface="微软雅黑" panose="020B0503020204020204" pitchFamily="34" charset="-122"/>
            </a:endParaRPr>
          </a:p>
        </p:txBody>
      </p:sp>
      <p:sp>
        <p:nvSpPr>
          <p:cNvPr id="30" name="TextBox 68"/>
          <p:cNvSpPr txBox="1"/>
          <p:nvPr/>
        </p:nvSpPr>
        <p:spPr>
          <a:xfrm>
            <a:off x="1115615" y="4292895"/>
            <a:ext cx="2916324" cy="550087"/>
          </a:xfrm>
          <a:prstGeom prst="rect">
            <a:avLst/>
          </a:prstGeom>
          <a:noFill/>
        </p:spPr>
        <p:txBody>
          <a:bodyPr wrap="square" rtlCol="0">
            <a:spAutoFit/>
          </a:bodyPr>
          <a:lstStyle/>
          <a:p>
            <a:pPr marL="0" marR="0" lvl="0" indent="0" algn="r" defTabSz="914400" eaLnBrk="1" fontAlgn="auto" latinLnBrk="0" hangingPunct="1">
              <a:lnSpc>
                <a:spcPct val="130000"/>
              </a:lnSpc>
              <a:spcBef>
                <a:spcPts val="600"/>
              </a:spcBef>
              <a:spcAft>
                <a:spcPts val="0"/>
              </a:spcAft>
              <a:buClrTx/>
              <a:buSzTx/>
              <a:buFontTx/>
              <a:buNone/>
              <a:defRPr/>
            </a:pPr>
            <a:r>
              <a:rPr kumimoji="0" lang="zh-CN" altLang="en-US" sz="1200" b="0" i="0" u="none" strike="noStrike" kern="0" cap="none" spc="0" normalizeH="0" baseline="0" noProof="0" dirty="0" smtClean="0">
                <a:ln>
                  <a:noFill/>
                </a:ln>
                <a:solidFill>
                  <a:prstClr val="black">
                    <a:lumMod val="65000"/>
                    <a:lumOff val="35000"/>
                  </a:prstClr>
                </a:solidFill>
                <a:effectLst/>
                <a:uLnTx/>
                <a:uFillTx/>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6"/>
                                        </p:tgtEl>
                                        <p:attrNameLst>
                                          <p:attrName>ppt_y</p:attrName>
                                        </p:attrNameLst>
                                      </p:cBhvr>
                                      <p:tavLst>
                                        <p:tav tm="0">
                                          <p:val>
                                            <p:strVal val="#ppt_y"/>
                                          </p:val>
                                        </p:tav>
                                        <p:tav tm="100000">
                                          <p:val>
                                            <p:strVal val="#ppt_y"/>
                                          </p:val>
                                        </p:tav>
                                      </p:tavLst>
                                    </p:anim>
                                    <p:anim calcmode="lin" valueType="num">
                                      <p:cBhvr>
                                        <p:cTn id="1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6"/>
                                        </p:tgtEl>
                                      </p:cBhvr>
                                    </p:animEffect>
                                  </p:childTnLst>
                                </p:cTn>
                              </p:par>
                            </p:childTnLst>
                          </p:cTn>
                        </p:par>
                        <p:par>
                          <p:cTn id="18" fill="hold">
                            <p:stCondLst>
                              <p:cond delay="11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6000"/>
                                        <p:tgtEl>
                                          <p:spTgt spid="10"/>
                                        </p:tgtEl>
                                      </p:cBhvr>
                                    </p:animEffect>
                                  </p:childTnLst>
                                </p:cTn>
                              </p:par>
                              <p:par>
                                <p:cTn id="22" presetID="23" presetClass="entr" presetSubtype="288"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3*#ppt_w"/>
                                          </p:val>
                                        </p:tav>
                                        <p:tav tm="100000">
                                          <p:val>
                                            <p:strVal val="#ppt_w"/>
                                          </p:val>
                                        </p:tav>
                                      </p:tavLst>
                                    </p:anim>
                                    <p:anim calcmode="lin" valueType="num">
                                      <p:cBhvr>
                                        <p:cTn id="25" dur="500" fill="hold"/>
                                        <p:tgtEl>
                                          <p:spTgt spid="11"/>
                                        </p:tgtEl>
                                        <p:attrNameLst>
                                          <p:attrName>ppt_h</p:attrName>
                                        </p:attrNameLst>
                                      </p:cBhvr>
                                      <p:tavLst>
                                        <p:tav tm="0">
                                          <p:val>
                                            <p:strVal val="4/3*#ppt_h"/>
                                          </p:val>
                                        </p:tav>
                                        <p:tav tm="100000">
                                          <p:val>
                                            <p:strVal val="#ppt_h"/>
                                          </p:val>
                                        </p:tav>
                                      </p:tavLst>
                                    </p:anim>
                                  </p:childTnLst>
                                </p:cTn>
                              </p:par>
                              <p:par>
                                <p:cTn id="26" presetID="17" presetClass="entr" presetSubtype="1" fill="hold" grpId="0" nodeType="withEffect">
                                  <p:stCondLst>
                                    <p:cond delay="750"/>
                                  </p:stCondLst>
                                  <p:iterate type="lt">
                                    <p:tmPct val="10000"/>
                                  </p:iterate>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ppt_h/2"/>
                                          </p:val>
                                        </p:tav>
                                        <p:tav tm="100000">
                                          <p:val>
                                            <p:strVal val="#ppt_y"/>
                                          </p:val>
                                        </p:tav>
                                      </p:tavLst>
                                    </p:anim>
                                    <p:anim calcmode="lin" valueType="num">
                                      <p:cBhvr>
                                        <p:cTn id="30" dur="500" fill="hold"/>
                                        <p:tgtEl>
                                          <p:spTgt spid="23"/>
                                        </p:tgtEl>
                                        <p:attrNameLst>
                                          <p:attrName>ppt_w</p:attrName>
                                        </p:attrNameLst>
                                      </p:cBhvr>
                                      <p:tavLst>
                                        <p:tav tm="0">
                                          <p:val>
                                            <p:strVal val="#ppt_w"/>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par>
                                <p:cTn id="32" presetID="10" presetClass="entr" presetSubtype="0" fill="hold" grpId="0" nodeType="withEffect">
                                  <p:stCondLst>
                                    <p:cond delay="15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3" presetClass="entr" presetSubtype="288" fill="hold" nodeType="withEffect">
                                  <p:stCondLst>
                                    <p:cond delay="1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strVal val="4/3*#ppt_w"/>
                                          </p:val>
                                        </p:tav>
                                        <p:tav tm="100000">
                                          <p:val>
                                            <p:strVal val="#ppt_w"/>
                                          </p:val>
                                        </p:tav>
                                      </p:tavLst>
                                    </p:anim>
                                    <p:anim calcmode="lin" valueType="num">
                                      <p:cBhvr>
                                        <p:cTn id="38" dur="500" fill="hold"/>
                                        <p:tgtEl>
                                          <p:spTgt spid="14"/>
                                        </p:tgtEl>
                                        <p:attrNameLst>
                                          <p:attrName>ppt_h</p:attrName>
                                        </p:attrNameLst>
                                      </p:cBhvr>
                                      <p:tavLst>
                                        <p:tav tm="0">
                                          <p:val>
                                            <p:strVal val="4/3*#ppt_h"/>
                                          </p:val>
                                        </p:tav>
                                        <p:tav tm="100000">
                                          <p:val>
                                            <p:strVal val="#ppt_h"/>
                                          </p:val>
                                        </p:tav>
                                      </p:tavLst>
                                    </p:anim>
                                  </p:childTnLst>
                                </p:cTn>
                              </p:par>
                              <p:par>
                                <p:cTn id="39" presetID="17" presetClass="entr" presetSubtype="1" fill="hold" grpId="0" nodeType="withEffect">
                                  <p:stCondLst>
                                    <p:cond delay="2000"/>
                                  </p:stCondLst>
                                  <p:iterate type="lt">
                                    <p:tmPct val="10000"/>
                                  </p:iterate>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ppt_h/2"/>
                                          </p:val>
                                        </p:tav>
                                        <p:tav tm="100000">
                                          <p:val>
                                            <p:strVal val="#ppt_y"/>
                                          </p:val>
                                        </p:tav>
                                      </p:tavLst>
                                    </p:anim>
                                    <p:anim calcmode="lin" valueType="num">
                                      <p:cBhvr>
                                        <p:cTn id="43" dur="500" fill="hold"/>
                                        <p:tgtEl>
                                          <p:spTgt spid="27"/>
                                        </p:tgtEl>
                                        <p:attrNameLst>
                                          <p:attrName>ppt_w</p:attrName>
                                        </p:attrNameLst>
                                      </p:cBhvr>
                                      <p:tavLst>
                                        <p:tav tm="0">
                                          <p:val>
                                            <p:strVal val="#ppt_w"/>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childTnLst>
                                </p:cTn>
                              </p:par>
                              <p:par>
                                <p:cTn id="45" presetID="10" presetClass="entr" presetSubtype="0" fill="hold" grpId="0" nodeType="withEffect">
                                  <p:stCondLst>
                                    <p:cond delay="27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23" presetClass="entr" presetSubtype="288" fill="hold" nodeType="withEffect">
                                  <p:stCondLst>
                                    <p:cond delay="275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4/3*#ppt_w"/>
                                          </p:val>
                                        </p:tav>
                                        <p:tav tm="100000">
                                          <p:val>
                                            <p:strVal val="#ppt_w"/>
                                          </p:val>
                                        </p:tav>
                                      </p:tavLst>
                                    </p:anim>
                                    <p:anim calcmode="lin" valueType="num">
                                      <p:cBhvr>
                                        <p:cTn id="51" dur="500" fill="hold"/>
                                        <p:tgtEl>
                                          <p:spTgt spid="17"/>
                                        </p:tgtEl>
                                        <p:attrNameLst>
                                          <p:attrName>ppt_h</p:attrName>
                                        </p:attrNameLst>
                                      </p:cBhvr>
                                      <p:tavLst>
                                        <p:tav tm="0">
                                          <p:val>
                                            <p:strVal val="4/3*#ppt_h"/>
                                          </p:val>
                                        </p:tav>
                                        <p:tav tm="100000">
                                          <p:val>
                                            <p:strVal val="#ppt_h"/>
                                          </p:val>
                                        </p:tav>
                                      </p:tavLst>
                                    </p:anim>
                                  </p:childTnLst>
                                </p:cTn>
                              </p:par>
                              <p:par>
                                <p:cTn id="52" presetID="17" presetClass="entr" presetSubtype="1" fill="hold" grpId="0" nodeType="withEffect">
                                  <p:stCondLst>
                                    <p:cond delay="3250"/>
                                  </p:stCondLst>
                                  <p:iterate type="lt">
                                    <p:tmPct val="10000"/>
                                  </p:iterate>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ppt_x</p:attrName>
                                        </p:attrNameLst>
                                      </p:cBhvr>
                                      <p:tavLst>
                                        <p:tav tm="0">
                                          <p:val>
                                            <p:strVal val="#ppt_x"/>
                                          </p:val>
                                        </p:tav>
                                        <p:tav tm="100000">
                                          <p:val>
                                            <p:strVal val="#ppt_x"/>
                                          </p:val>
                                        </p:tav>
                                      </p:tavLst>
                                    </p:anim>
                                    <p:anim calcmode="lin" valueType="num">
                                      <p:cBhvr>
                                        <p:cTn id="55" dur="500" fill="hold"/>
                                        <p:tgtEl>
                                          <p:spTgt spid="25"/>
                                        </p:tgtEl>
                                        <p:attrNameLst>
                                          <p:attrName>ppt_y</p:attrName>
                                        </p:attrNameLst>
                                      </p:cBhvr>
                                      <p:tavLst>
                                        <p:tav tm="0">
                                          <p:val>
                                            <p:strVal val="#ppt_y-#ppt_h/2"/>
                                          </p:val>
                                        </p:tav>
                                        <p:tav tm="100000">
                                          <p:val>
                                            <p:strVal val="#ppt_y"/>
                                          </p:val>
                                        </p:tav>
                                      </p:tavLst>
                                    </p:anim>
                                    <p:anim calcmode="lin" valueType="num">
                                      <p:cBhvr>
                                        <p:cTn id="56" dur="500" fill="hold"/>
                                        <p:tgtEl>
                                          <p:spTgt spid="25"/>
                                        </p:tgtEl>
                                        <p:attrNameLst>
                                          <p:attrName>ppt_w</p:attrName>
                                        </p:attrNameLst>
                                      </p:cBhvr>
                                      <p:tavLst>
                                        <p:tav tm="0">
                                          <p:val>
                                            <p:strVal val="#ppt_w"/>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childTnLst>
                                </p:cTn>
                              </p:par>
                              <p:par>
                                <p:cTn id="58" presetID="10" presetClass="entr" presetSubtype="0" fill="hold" grpId="0" nodeType="withEffect">
                                  <p:stCondLst>
                                    <p:cond delay="40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23" presetClass="entr" presetSubtype="288" fill="hold" nodeType="withEffect">
                                  <p:stCondLst>
                                    <p:cond delay="400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strVal val="4/3*#ppt_w"/>
                                          </p:val>
                                        </p:tav>
                                        <p:tav tm="100000">
                                          <p:val>
                                            <p:strVal val="#ppt_w"/>
                                          </p:val>
                                        </p:tav>
                                      </p:tavLst>
                                    </p:anim>
                                    <p:anim calcmode="lin" valueType="num">
                                      <p:cBhvr>
                                        <p:cTn id="64" dur="500" fill="hold"/>
                                        <p:tgtEl>
                                          <p:spTgt spid="20"/>
                                        </p:tgtEl>
                                        <p:attrNameLst>
                                          <p:attrName>ppt_h</p:attrName>
                                        </p:attrNameLst>
                                      </p:cBhvr>
                                      <p:tavLst>
                                        <p:tav tm="0">
                                          <p:val>
                                            <p:strVal val="4/3*#ppt_h"/>
                                          </p:val>
                                        </p:tav>
                                        <p:tav tm="100000">
                                          <p:val>
                                            <p:strVal val="#ppt_h"/>
                                          </p:val>
                                        </p:tav>
                                      </p:tavLst>
                                    </p:anim>
                                  </p:childTnLst>
                                </p:cTn>
                              </p:par>
                              <p:par>
                                <p:cTn id="65" presetID="17" presetClass="entr" presetSubtype="1" fill="hold" grpId="0" nodeType="withEffect">
                                  <p:stCondLst>
                                    <p:cond delay="4500"/>
                                  </p:stCondLst>
                                  <p:iterate type="lt">
                                    <p:tmPct val="10000"/>
                                  </p:iterate>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ppt_h/2"/>
                                          </p:val>
                                        </p:tav>
                                        <p:tav tm="100000">
                                          <p:val>
                                            <p:strVal val="#ppt_y"/>
                                          </p:val>
                                        </p:tav>
                                      </p:tavLst>
                                    </p:anim>
                                    <p:anim calcmode="lin" valueType="num">
                                      <p:cBhvr>
                                        <p:cTn id="69" dur="500" fill="hold"/>
                                        <p:tgtEl>
                                          <p:spTgt spid="29"/>
                                        </p:tgtEl>
                                        <p:attrNameLst>
                                          <p:attrName>ppt_w</p:attrName>
                                        </p:attrNameLst>
                                      </p:cBhvr>
                                      <p:tavLst>
                                        <p:tav tm="0">
                                          <p:val>
                                            <p:strVal val="#ppt_w"/>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childTnLst>
                                </p:cTn>
                              </p:par>
                              <p:par>
                                <p:cTn id="71" presetID="10" presetClass="entr" presetSubtype="0" fill="hold" grpId="0" nodeType="withEffect">
                                  <p:stCondLst>
                                    <p:cond delay="525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0" y="0"/>
            <a:ext cx="9144000" cy="5145088"/>
          </a:xfrm>
          <a:prstGeom prst="rect">
            <a:avLst/>
          </a:prstGeom>
        </p:spPr>
      </p:pic>
      <p:sp>
        <p:nvSpPr>
          <p:cNvPr id="4" name="矩形 6"/>
          <p:cNvSpPr>
            <a:spLocks noChangeArrowheads="1"/>
          </p:cNvSpPr>
          <p:nvPr/>
        </p:nvSpPr>
        <p:spPr bwMode="auto">
          <a:xfrm>
            <a:off x="0" y="3114675"/>
            <a:ext cx="9144000" cy="2047875"/>
          </a:xfrm>
          <a:prstGeom prst="rect">
            <a:avLst/>
          </a:prstGeom>
          <a:solidFill>
            <a:srgbClr val="291618"/>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smtClean="0">
                <a:solidFill>
                  <a:schemeClr val="bg1"/>
                </a:solidFill>
                <a:latin typeface="微软雅黑" panose="020B0503020204020204" pitchFamily="34" charset="-122"/>
                <a:ea typeface="微软雅黑" panose="020B0503020204020204" pitchFamily="34" charset="-122"/>
              </a:rPr>
              <a:t>2</a:t>
            </a:r>
            <a:endParaRPr lang="zh-CN" altLang="en-US" sz="25800" b="1" dirty="0">
              <a:solidFill>
                <a:schemeClr val="bg1"/>
              </a:solidFill>
              <a:latin typeface="微软雅黑" panose="020B0503020204020204" pitchFamily="34" charset="-122"/>
              <a:ea typeface="微软雅黑" panose="020B0503020204020204" pitchFamily="34" charset="-122"/>
            </a:endParaRPr>
          </a:p>
        </p:txBody>
      </p:sp>
      <p:sp>
        <p:nvSpPr>
          <p:cNvPr id="11" name="TextBox 20"/>
          <p:cNvSpPr txBox="1"/>
          <p:nvPr/>
        </p:nvSpPr>
        <p:spPr>
          <a:xfrm>
            <a:off x="2199560" y="3198614"/>
            <a:ext cx="3185487" cy="646331"/>
          </a:xfrm>
          <a:prstGeom prst="rect">
            <a:avLst/>
          </a:prstGeom>
          <a:noFill/>
        </p:spPr>
        <p:txBody>
          <a:bodyPr wrap="none" rtlCol="0">
            <a:spAutoFit/>
          </a:bodyPr>
          <a:lstStyle/>
          <a:p>
            <a:pPr marL="0" lvl="1"/>
            <a:r>
              <a:rPr lang="zh-CN" altLang="en-US" sz="3600" b="1" spc="3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工作完成情况</a:t>
            </a:r>
            <a:endParaRPr lang="zh-CN" altLang="en-US" sz="36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2379761" y="393851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pitchFamily="34" charset="-122"/>
                <a:ea typeface="微软雅黑" panose="020B0503020204020204" pitchFamily="34" charset="-122"/>
              </a:rPr>
              <a:t>添加文字内容</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2379760" y="426395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4" name="文本框 9"/>
          <p:cNvSpPr txBox="1"/>
          <p:nvPr/>
        </p:nvSpPr>
        <p:spPr>
          <a:xfrm>
            <a:off x="2379761" y="458984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5" name="文本框 9"/>
          <p:cNvSpPr txBox="1"/>
          <p:nvPr/>
        </p:nvSpPr>
        <p:spPr>
          <a:xfrm>
            <a:off x="4116235" y="394177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6" name="文本框 9"/>
          <p:cNvSpPr txBox="1"/>
          <p:nvPr/>
        </p:nvSpPr>
        <p:spPr>
          <a:xfrm>
            <a:off x="4116236" y="426766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
        <p:nvSpPr>
          <p:cNvPr id="17" name="文本框 9"/>
          <p:cNvSpPr txBox="1"/>
          <p:nvPr/>
        </p:nvSpPr>
        <p:spPr>
          <a:xfrm>
            <a:off x="4116235" y="458904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pitchFamily="34" charset="-122"/>
                <a:ea typeface="微软雅黑" panose="020B0503020204020204" pitchFamily="34" charset="-122"/>
              </a:rPr>
              <a:t>添加文字内容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自定义 1">
      <a:dk1>
        <a:srgbClr val="424554"/>
      </a:dk1>
      <a:lt1>
        <a:srgbClr val="44A6BA"/>
      </a:lt1>
      <a:dk2>
        <a:srgbClr val="E34B07"/>
      </a:dk2>
      <a:lt2>
        <a:srgbClr val="605958"/>
      </a:lt2>
      <a:accent1>
        <a:srgbClr val="F38D16"/>
      </a:accent1>
      <a:accent2>
        <a:srgbClr val="F3F4F6"/>
      </a:accent2>
      <a:accent3>
        <a:srgbClr val="42494D"/>
      </a:accent3>
      <a:accent4>
        <a:srgbClr val="424554"/>
      </a:accent4>
      <a:accent5>
        <a:srgbClr val="44A6BA"/>
      </a:accent5>
      <a:accent6>
        <a:srgbClr val="E34B07"/>
      </a:accent6>
      <a:hlink>
        <a:srgbClr val="F38D16"/>
      </a:hlink>
      <a:folHlink>
        <a:srgbClr val="60595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2583</Words>
  <Application>Microsoft Office PowerPoint</Application>
  <PresentationFormat>自定义</PresentationFormat>
  <Paragraphs>320</Paragraphs>
  <Slides>30</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30</vt:i4>
      </vt:variant>
    </vt:vector>
  </HeadingPairs>
  <TitlesOfParts>
    <vt:vector size="50" baseType="lpstr">
      <vt:lpstr>Arial Unicode MS</vt:lpstr>
      <vt:lpstr>Gill Sans</vt:lpstr>
      <vt:lpstr>Raleway</vt:lpstr>
      <vt:lpstr>Raleway Light</vt:lpstr>
      <vt:lpstr>UKIJ Qolyazma</vt:lpstr>
      <vt:lpstr>方正兰亭粗黑_GBK</vt:lpstr>
      <vt:lpstr>仿宋_GB2312</vt:lpstr>
      <vt:lpstr>华文黑体</vt:lpstr>
      <vt:lpstr>华文细黑</vt:lpstr>
      <vt:lpstr>宋体</vt:lpstr>
      <vt:lpstr>微软雅黑</vt:lpstr>
      <vt:lpstr>Arial</vt:lpstr>
      <vt:lpstr>Calibri</vt:lpstr>
      <vt:lpstr>Calibri Light</vt:lpstr>
      <vt:lpstr>Impact</vt:lpstr>
      <vt:lpstr>Segoe UI</vt:lpstr>
      <vt:lpstr>Tahoma</vt:lpstr>
      <vt:lpstr>Wingdings</vt:lpstr>
      <vt:lpstr> www.2ppt.com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2022-03-14T03:38:33Z</dcterms:created>
  <dcterms:modified xsi:type="dcterms:W3CDTF">2023-01-10T06:03:09Z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5D3BFB08A85E47EDAC47BC86FA9719DF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