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42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8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663B0C-8EB6-4DC6-83DD-85975F3DEE3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1B81946-B0D2-49E3-8350-8206D126990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08CF463-804F-4C81-8CED-AF92B2CE6E88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4E700B9-D010-4254-9EFC-5320691C087A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A3107F-F6EC-4E5B-B45A-53D9D1E9A183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D555498-BB19-426A-8093-6AFC76D86A3A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425833-712C-44FD-B193-0E684042BC6C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DC4C0C5-FBE2-44AD-8C89-BEDD1A3A1CF6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CC54FC-1F5D-4014-A41B-46BD04F5808F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5FB673E-97D4-473B-A7B7-27CDA5CE8A0B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49B9AE02-5023-4852-B213-9BA5342B29F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00A8239-2F69-463A-B05D-29437E6454FC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28F4891F-1250-4F30-B494-5F36DB401281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1149510"/>
            <a:ext cx="9144000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3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The Internet</a:t>
            </a:r>
            <a:endParaRPr lang="zh-CN" altLang="zh-CN" sz="30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网络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597" y="2116931"/>
            <a:ext cx="1909763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440360" y="2733770"/>
            <a:ext cx="5588056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>
                <a:latin typeface="宋体" panose="02010600030101010101" pitchFamily="2" charset="-122"/>
                <a:cs typeface="Times New Roman" panose="02020603050405020304"/>
              </a:rPr>
              <a:t>Ⅷ</a:t>
            </a:r>
            <a:r>
              <a:rPr lang="zh-CN" altLang="zh-CN" sz="24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Assessing Your Progress</a:t>
            </a:r>
            <a:endParaRPr lang="zh-CN" altLang="zh-CN" sz="2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487331"/>
            <a:ext cx="9144000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286941" y="118110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单词拼写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8196" name="矩形 11"/>
          <p:cNvSpPr>
            <a:spLocks noChangeArrowheads="1"/>
          </p:cNvSpPr>
          <p:nvPr/>
        </p:nvSpPr>
        <p:spPr bwMode="auto">
          <a:xfrm>
            <a:off x="395288" y="1613297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1.He is my favorite blogger, because he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更新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his blogs every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2.He had lost his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身份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card and was being questioned by the police.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3.Most students find it convenient to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浏览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Internet for accurate answers.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teacher did not explain its grammatical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功能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5.They found that 95%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Wechat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users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进入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their account daily.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6.The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居住的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population of the city is more than one million.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76738" y="1653779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updates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57437" y="2063354"/>
            <a:ext cx="84382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identity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680348" y="2464594"/>
            <a:ext cx="4929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surf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937522" y="3287317"/>
            <a:ext cx="90794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function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382691" y="3706417"/>
            <a:ext cx="946413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accessed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77541" y="4115992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resident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1"/>
          <p:cNvSpPr>
            <a:spLocks noChangeArrowheads="1"/>
          </p:cNvSpPr>
          <p:nvPr/>
        </p:nvSpPr>
        <p:spPr bwMode="auto">
          <a:xfrm>
            <a:off x="359569" y="1113235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7.I gave a detailed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描述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of what had happened that night.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8.The village lies beside a main road, making it an easy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目标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for robbers.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9.There is no way that you cannot have any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令人尴尬的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moments.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10.Born in a family of English teachers, she always had a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特别的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interest in English.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420541" y="1168004"/>
            <a:ext cx="85664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account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922169" y="1577579"/>
            <a:ext cx="6601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target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27935" y="1989535"/>
            <a:ext cx="13696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embarrassing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957888" y="2375298"/>
            <a:ext cx="102335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particular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1"/>
          <p:cNvSpPr>
            <a:spLocks noChangeArrowheads="1"/>
          </p:cNvSpPr>
          <p:nvPr/>
        </p:nvSpPr>
        <p:spPr bwMode="auto">
          <a:xfrm>
            <a:off x="320279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单句语法填空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375047" y="1059656"/>
            <a:ext cx="8428434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1.Another student ____________ (blog) admitted that he often worked late into the night.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2.There is no denying the fact that private cars do bring ____________ (convenient) to our life.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3.Help others in need and you will be helped when you ____________ (stick) in difficulties!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 have been eager to do something ____________ (benefit) to the world.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 like to watch movies, especially when I see the ____________ (inspire) stories, I will feel touched.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78869" y="1091804"/>
            <a:ext cx="8358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blogger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40029" y="1533526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convenience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78203" y="2356248"/>
            <a:ext cx="96564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are stuck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008835" y="3165873"/>
            <a:ext cx="104900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beneficial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436394" y="3555207"/>
            <a:ext cx="950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inspiring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371475" y="844153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6.I am writing to you to apply to reopen the access ____________ the Internet in the classroom.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7.X-rays ______________ (confirm) that he has not broken any bones.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8.The goods on this counter are sold ____________ a discount of 25%.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9.These ____________ (tip) will be helpful for you to keep your children safe in heavy traffic.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10.The town is situated at a ____________ (distant) of twenty miles from Oxford.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82891" y="897732"/>
            <a:ext cx="31803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319213" y="1739504"/>
            <a:ext cx="15812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confirmed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21969" y="2116932"/>
            <a:ext cx="3024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at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656160" y="2495551"/>
            <a:ext cx="47192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tips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15879" y="3359944"/>
            <a:ext cx="89511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distance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355997" y="627460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选词填空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359569" y="1059656"/>
            <a:ext cx="8428435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keep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sb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company, now that, go through, in shape, keep track of, make fun of, keep...in mind, in case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1.Jogging is a great way to have fun and stay 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2.Our task was to ________ the old people ________ today.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3.This is an app for ________________ the money in your wallet.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 you understand my meaning, I don’t need to explain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5.We consider it rude for the disabled to be ________________ by others.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6.We are supposed to learn English well ________________ we would fail in the exams.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20866" y="1924051"/>
            <a:ext cx="89296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shape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270523" y="2333626"/>
            <a:ext cx="569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keep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98169" y="2356248"/>
            <a:ext cx="9848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company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388394" y="2753917"/>
            <a:ext cx="163891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keeping track of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62038" y="3186113"/>
            <a:ext cx="99129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Now that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723210" y="3575448"/>
            <a:ext cx="12541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made fun of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610101" y="3975498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case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371475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7.It is located at the foot of a hill and a small river ________________ our schoolyard.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8.Always ________________ that your own determination to succeed is more than anything.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41144" y="1137048"/>
            <a:ext cx="133754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goes through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33550" y="1546623"/>
            <a:ext cx="134395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keep in mind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1"/>
          <p:cNvSpPr>
            <a:spLocks noChangeArrowheads="1"/>
          </p:cNvSpPr>
          <p:nvPr/>
        </p:nvSpPr>
        <p:spPr bwMode="auto">
          <a:xfrm>
            <a:off x="340519" y="76557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Ⅳ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用现在完成时的被动语态补全句子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83382" y="1197769"/>
            <a:ext cx="8428435" cy="256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1.Till now, three films __________________________________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已被放映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in that small village this month.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2.Great changes have taken place in my hometown and a lot of factories ________________________________________(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已被建立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3.We _______________________________________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已被教了许多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about social studies by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Mrs.Brown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since September.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83757" y="1221582"/>
            <a:ext cx="17121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 shown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80010" y="2453879"/>
            <a:ext cx="167097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 set up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03860" y="2884885"/>
            <a:ext cx="216469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 taught a lot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71475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4.Despite the previous rounds of talks, no agreement ________________ 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已达成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 so far by the two sides.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5.A rescue worker risked his life to save two tourists who _________________________________ (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已被困在山里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) for two days.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544" y="1168004"/>
            <a:ext cx="171585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has been reached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73919" y="2387204"/>
            <a:ext cx="33252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been trapped in the mountain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全屏显示(16:9)</PresentationFormat>
  <Paragraphs>83</Paragraphs>
  <Slides>10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2023-01-16T19:33:46Z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EE2ABCDB3C71490385160F37517FE65D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