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794" r:id="rId3"/>
    <p:sldId id="258" r:id="rId4"/>
    <p:sldId id="259" r:id="rId5"/>
    <p:sldId id="796" r:id="rId6"/>
    <p:sldId id="801" r:id="rId7"/>
    <p:sldId id="802" r:id="rId8"/>
    <p:sldId id="797" r:id="rId9"/>
    <p:sldId id="804" r:id="rId10"/>
    <p:sldId id="805" r:id="rId11"/>
    <p:sldId id="807" r:id="rId12"/>
    <p:sldId id="798" r:id="rId13"/>
    <p:sldId id="809" r:id="rId14"/>
    <p:sldId id="810" r:id="rId15"/>
    <p:sldId id="808" r:id="rId16"/>
    <p:sldId id="799" r:id="rId17"/>
    <p:sldId id="803" r:id="rId18"/>
    <p:sldId id="800" r:id="rId19"/>
    <p:sldId id="806" r:id="rId20"/>
    <p:sldId id="26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70"/>
    <a:srgbClr val="FCA69F"/>
    <a:srgbClr val="FBE8DE"/>
    <a:srgbClr val="FE9899"/>
    <a:srgbClr val="FE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C55DFCD-727D-4DAA-8BF3-B27F88FC93D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CC7E4100-47B4-4C96-8057-B41F01C700A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4786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F3CA-EAF8-4A06-823E-36D9944C1C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B16CCDDC-1E5B-4C22-B9EE-91FFB3EF5B0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0DFF3CA-EAF8-4A06-823E-36D9944C1CF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365760" y="365125"/>
            <a:ext cx="11501120" cy="61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880" y="182880"/>
            <a:ext cx="11876442" cy="6445592"/>
          </a:xfrm>
          <a:prstGeom prst="rect">
            <a:avLst/>
          </a:prstGeom>
          <a:solidFill>
            <a:srgbClr val="FB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979"/>
            <a:ext cx="12192000" cy="69549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718200" y="569078"/>
            <a:ext cx="5208588" cy="605939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43908" y="1665760"/>
            <a:ext cx="3222900" cy="5009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34391" y="1572310"/>
            <a:ext cx="4945071" cy="4089301"/>
            <a:chOff x="960439" y="1975953"/>
            <a:chExt cx="3609975" cy="40100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5" cstate="screen"/>
              <a:srcRect/>
              <a:tile tx="8636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文本框 11"/>
          <p:cNvSpPr txBox="1"/>
          <p:nvPr/>
        </p:nvSpPr>
        <p:spPr>
          <a:xfrm>
            <a:off x="7234288" y="1852308"/>
            <a:ext cx="3828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有时真的很神奇，在冥冥中便无声无息的注就了一切莫名奇妙的开始光怪陆离的发生，始料不及的结束。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05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爱的箴言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92461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024419" y="770603"/>
            <a:ext cx="16667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rot="20690464">
            <a:off x="1091540" y="1654436"/>
            <a:ext cx="4091926" cy="4215444"/>
            <a:chOff x="6550353" y="1719771"/>
            <a:chExt cx="4524197" cy="46607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1233816">
            <a:off x="3540444" y="1509239"/>
            <a:ext cx="4091926" cy="4215444"/>
            <a:chOff x="6550353" y="1719771"/>
            <a:chExt cx="4524197" cy="46607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645930" y="2083066"/>
            <a:ext cx="370508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亲爱的 别任性 你的眼睛 在说我愿意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522363">
            <a:off x="7256513" y="3359136"/>
            <a:ext cx="3881319" cy="235373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 rot="20249213">
            <a:off x="5234531" y="3887781"/>
            <a:ext cx="2878983" cy="174589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7632" y="1302048"/>
            <a:ext cx="6003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有缘就会相遇。因为有了与你的相遇，我的生活融入了更多的活力。相识，注定是一场美丽的邂逅；相知，注定是一种情感的难舍</a:t>
            </a:r>
          </a:p>
        </p:txBody>
      </p:sp>
      <p:sp>
        <p:nvSpPr>
          <p:cNvPr id="9" name="矩形 8"/>
          <p:cNvSpPr/>
          <p:nvPr/>
        </p:nvSpPr>
        <p:spPr>
          <a:xfrm rot="1070264">
            <a:off x="2564452" y="4052577"/>
            <a:ext cx="2878983" cy="174589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6098" y="3840496"/>
            <a:ext cx="10559803" cy="1573792"/>
            <a:chOff x="727363" y="3668666"/>
            <a:chExt cx="12270841" cy="1828798"/>
          </a:xfrm>
        </p:grpSpPr>
        <p:sp>
          <p:nvSpPr>
            <p:cNvPr id="5" name="矩形: 圆角 1"/>
            <p:cNvSpPr/>
            <p:nvPr/>
          </p:nvSpPr>
          <p:spPr>
            <a:xfrm>
              <a:off x="727363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: 圆角 14"/>
            <p:cNvSpPr/>
            <p:nvPr/>
          </p:nvSpPr>
          <p:spPr>
            <a:xfrm>
              <a:off x="3852564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: 圆角 15"/>
            <p:cNvSpPr/>
            <p:nvPr/>
          </p:nvSpPr>
          <p:spPr>
            <a:xfrm>
              <a:off x="69777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: 圆角 17"/>
            <p:cNvSpPr/>
            <p:nvPr/>
          </p:nvSpPr>
          <p:spPr>
            <a:xfrm>
              <a:off x="101029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1904913" y="1443713"/>
            <a:ext cx="8564968" cy="133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不是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每个擦肩而过的人都会相识，也不是每个相识的人都让人牵挂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05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天长地久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92461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76636" y="846745"/>
            <a:ext cx="16667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767560">
            <a:off x="1118500" y="2460358"/>
            <a:ext cx="3876524" cy="3103752"/>
            <a:chOff x="6039032" y="2664302"/>
            <a:chExt cx="3997234" cy="3200399"/>
          </a:xfrm>
        </p:grpSpPr>
        <p:sp>
          <p:nvSpPr>
            <p:cNvPr id="5" name="矩形 4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21353558">
            <a:off x="2886888" y="2065084"/>
            <a:ext cx="3876524" cy="3103752"/>
            <a:chOff x="6039032" y="2664302"/>
            <a:chExt cx="3997234" cy="3200399"/>
          </a:xfrm>
        </p:grpSpPr>
        <p:sp>
          <p:nvSpPr>
            <p:cNvPr id="10" name="矩形 9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337077" y="2069702"/>
            <a:ext cx="4234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也许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，一份情谊，淡淡的也很好，想起的瞬间，心上会开出一朵好看的花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055041" y="1228003"/>
            <a:ext cx="4750435" cy="4750435"/>
          </a:xfrm>
          <a:prstGeom prst="ellipse">
            <a:avLst/>
          </a:prstGeom>
          <a:blipFill rotWithShape="1">
            <a:blip r:embed="rId4" cstate="screen"/>
            <a:tile tx="863600" ty="0" sx="50000" sy="50000" flip="none" algn="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1516566" y="1520855"/>
            <a:ext cx="3832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宽阔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的心，健康生活一辈子；包容的心，快乐生活一辈子；善良的心，无悔生活一辈子；童年的心，年轻生活一辈子；保持平常心，美丽人生一辈子！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2618" y="62679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88618" y="1611949"/>
            <a:ext cx="3609975" cy="4010025"/>
            <a:chOff x="960439" y="1975953"/>
            <a:chExt cx="3609975" cy="401002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91012" y="1611948"/>
            <a:ext cx="3609975" cy="4010025"/>
            <a:chOff x="960439" y="1975953"/>
            <a:chExt cx="3609975" cy="40100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93406" y="1643215"/>
            <a:ext cx="3609975" cy="4010025"/>
            <a:chOff x="960439" y="1975953"/>
            <a:chExt cx="3609975" cy="40100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648"/>
            <a:ext cx="12192000" cy="68573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00170" y="914400"/>
            <a:ext cx="6228678" cy="4970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699097" y="600946"/>
            <a:ext cx="5208588" cy="60593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56608" y="1380754"/>
            <a:ext cx="923330" cy="5133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508000" eaLnBrk="0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感谢您的观看 ！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DA1B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171" y="436880"/>
            <a:ext cx="11463658" cy="59842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171" y="436880"/>
            <a:ext cx="11463658" cy="598424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027999" y="2023110"/>
            <a:ext cx="7916088" cy="298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07690" y="2298764"/>
            <a:ext cx="9176620" cy="2850996"/>
            <a:chOff x="1507690" y="2298764"/>
            <a:chExt cx="9176620" cy="2850996"/>
          </a:xfrm>
        </p:grpSpPr>
        <p:grpSp>
          <p:nvGrpSpPr>
            <p:cNvPr id="10" name="组合 9"/>
            <p:cNvGrpSpPr/>
            <p:nvPr/>
          </p:nvGrpSpPr>
          <p:grpSpPr>
            <a:xfrm>
              <a:off x="1507690" y="2298764"/>
              <a:ext cx="9176620" cy="2850996"/>
              <a:chOff x="1618087" y="2264711"/>
              <a:chExt cx="9176620" cy="2850996"/>
            </a:xfrm>
          </p:grpSpPr>
          <p:sp>
            <p:nvSpPr>
              <p:cNvPr id="12" name="文本框 9"/>
              <p:cNvSpPr txBox="1">
                <a:spLocks noChangeArrowheads="1"/>
              </p:cNvSpPr>
              <p:nvPr/>
            </p:nvSpPr>
            <p:spPr bwMode="auto">
              <a:xfrm>
                <a:off x="1618087" y="2311175"/>
                <a:ext cx="92204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2658769" y="2264711"/>
                <a:ext cx="2924175" cy="738961"/>
                <a:chOff x="2662390" y="572574"/>
                <a:chExt cx="2924175" cy="738961"/>
              </a:xfrm>
            </p:grpSpPr>
            <p:sp>
              <p:nvSpPr>
                <p:cNvPr id="30" name="矩形 10"/>
                <p:cNvSpPr>
                  <a:spLocks noChangeArrowheads="1"/>
                </p:cNvSpPr>
                <p:nvPr/>
              </p:nvSpPr>
              <p:spPr bwMode="auto">
                <a:xfrm>
                  <a:off x="2662390" y="572574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心跳回忆</a:t>
                  </a:r>
                </a:p>
              </p:txBody>
            </p:sp>
            <p:sp>
              <p:nvSpPr>
                <p:cNvPr id="31" name="文本框 11"/>
                <p:cNvSpPr txBox="1">
                  <a:spLocks noChangeArrowheads="1"/>
                </p:cNvSpPr>
                <p:nvPr/>
              </p:nvSpPr>
              <p:spPr bwMode="auto">
                <a:xfrm>
                  <a:off x="2662390" y="1034536"/>
                  <a:ext cx="292417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just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4" name="直接连接符 13"/>
              <p:cNvCxnSpPr/>
              <p:nvPr/>
            </p:nvCxnSpPr>
            <p:spPr>
              <a:xfrm>
                <a:off x="2528594" y="2643981"/>
                <a:ext cx="0" cy="6461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6"/>
              <p:cNvSpPr txBox="1">
                <a:spLocks noChangeArrowheads="1"/>
              </p:cNvSpPr>
              <p:nvPr/>
            </p:nvSpPr>
            <p:spPr bwMode="auto">
              <a:xfrm>
                <a:off x="6828262" y="2317150"/>
                <a:ext cx="92204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7869281" y="2270686"/>
                <a:ext cx="2925426" cy="738963"/>
                <a:chOff x="7872902" y="1167511"/>
                <a:chExt cx="2925426" cy="738963"/>
              </a:xfrm>
            </p:grpSpPr>
            <p:sp>
              <p:nvSpPr>
                <p:cNvPr id="28" name="矩形 17"/>
                <p:cNvSpPr>
                  <a:spLocks noChangeArrowheads="1"/>
                </p:cNvSpPr>
                <p:nvPr/>
              </p:nvSpPr>
              <p:spPr bwMode="auto">
                <a:xfrm>
                  <a:off x="7872902" y="1167511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告白气球</a:t>
                  </a:r>
                </a:p>
              </p:txBody>
            </p:sp>
            <p:sp>
              <p:nvSpPr>
                <p:cNvPr id="29" name="文本框 18"/>
                <p:cNvSpPr txBox="1">
                  <a:spLocks noChangeArrowheads="1"/>
                </p:cNvSpPr>
                <p:nvPr/>
              </p:nvSpPr>
              <p:spPr bwMode="auto">
                <a:xfrm>
                  <a:off x="7872902" y="1629475"/>
                  <a:ext cx="292542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just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 bwMode="auto">
              <a:xfrm>
                <a:off x="7740357" y="2643187"/>
                <a:ext cx="0" cy="6477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26"/>
              <p:cNvSpPr txBox="1">
                <a:spLocks noChangeArrowheads="1"/>
              </p:cNvSpPr>
              <p:nvPr/>
            </p:nvSpPr>
            <p:spPr bwMode="auto">
              <a:xfrm>
                <a:off x="4799147" y="4284710"/>
                <a:ext cx="92204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618087" y="4221138"/>
                <a:ext cx="3054350" cy="756070"/>
                <a:chOff x="2363940" y="3902664"/>
                <a:chExt cx="3054350" cy="756070"/>
              </a:xfrm>
            </p:grpSpPr>
            <p:sp>
              <p:nvSpPr>
                <p:cNvPr id="26" name="矩形 27"/>
                <p:cNvSpPr>
                  <a:spLocks noChangeArrowheads="1"/>
                </p:cNvSpPr>
                <p:nvPr/>
              </p:nvSpPr>
              <p:spPr bwMode="auto">
                <a:xfrm>
                  <a:off x="4002518" y="3902664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爱的箴言</a:t>
                  </a:r>
                </a:p>
              </p:txBody>
            </p:sp>
            <p:sp>
              <p:nvSpPr>
                <p:cNvPr id="27" name="文本框 28"/>
                <p:cNvSpPr txBox="1">
                  <a:spLocks noChangeArrowheads="1"/>
                </p:cNvSpPr>
                <p:nvPr/>
              </p:nvSpPr>
              <p:spPr bwMode="auto">
                <a:xfrm>
                  <a:off x="2363940" y="4381735"/>
                  <a:ext cx="305435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0" name="直接连接符 19"/>
              <p:cNvCxnSpPr/>
              <p:nvPr/>
            </p:nvCxnSpPr>
            <p:spPr>
              <a:xfrm>
                <a:off x="4772450" y="4431030"/>
                <a:ext cx="0" cy="6461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30"/>
              <p:cNvSpPr txBox="1">
                <a:spLocks noChangeArrowheads="1"/>
              </p:cNvSpPr>
              <p:nvPr/>
            </p:nvSpPr>
            <p:spPr bwMode="auto">
              <a:xfrm>
                <a:off x="9393372" y="4284710"/>
                <a:ext cx="92204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210725" y="4238246"/>
                <a:ext cx="3054350" cy="738962"/>
                <a:chOff x="6956578" y="4669072"/>
                <a:chExt cx="3054350" cy="738962"/>
              </a:xfrm>
            </p:grpSpPr>
            <p:sp>
              <p:nvSpPr>
                <p:cNvPr id="24" name="矩形 31"/>
                <p:cNvSpPr>
                  <a:spLocks noChangeArrowheads="1"/>
                </p:cNvSpPr>
                <p:nvPr/>
              </p:nvSpPr>
              <p:spPr bwMode="auto">
                <a:xfrm>
                  <a:off x="8579085" y="4669072"/>
                  <a:ext cx="141577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defTabSz="508000"/>
                  <a:r>
                    <a:rPr lang="zh-CN" alt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天长地久</a:t>
                  </a:r>
                </a:p>
              </p:txBody>
            </p:sp>
            <p:sp>
              <p:nvSpPr>
                <p:cNvPr id="25" name="文本框 32"/>
                <p:cNvSpPr txBox="1">
                  <a:spLocks noChangeArrowheads="1"/>
                </p:cNvSpPr>
                <p:nvPr/>
              </p:nvSpPr>
              <p:spPr bwMode="auto">
                <a:xfrm>
                  <a:off x="6956578" y="5131035"/>
                  <a:ext cx="305435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lvl="0"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在这里添加你的详细小段落文本内容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>
                <a:off x="9366675" y="4430236"/>
                <a:ext cx="0" cy="6477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/>
            <p:cNvSpPr txBox="1"/>
            <p:nvPr/>
          </p:nvSpPr>
          <p:spPr>
            <a:xfrm>
              <a:off x="5518657" y="3394188"/>
              <a:ext cx="1107996" cy="646331"/>
            </a:xfrm>
            <a:prstGeom prst="rect">
              <a:avLst/>
            </a:prstGeom>
            <a:solidFill>
              <a:srgbClr val="FC757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026127" y="734156"/>
            <a:ext cx="243946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1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心跳回忆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92461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13" name="文本框 11"/>
          <p:cNvSpPr txBox="1"/>
          <p:nvPr/>
        </p:nvSpPr>
        <p:spPr>
          <a:xfrm>
            <a:off x="6558579" y="1610037"/>
            <a:ext cx="42851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能</a:t>
            </a: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遇见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就是缘，哪怕就匆匆一眼；我们注定要相恋，不改变；思念像无形红线，缘回缘起在不眠；今生等待你出现，到永远。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85838" y="1770642"/>
            <a:ext cx="2617790" cy="386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02170" y="3438105"/>
            <a:ext cx="2593830" cy="2586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06460" y="2659664"/>
            <a:ext cx="3252940" cy="3351132"/>
            <a:chOff x="6550353" y="1719771"/>
            <a:chExt cx="4524197" cy="46607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3477417">
            <a:off x="3331723" y="2659664"/>
            <a:ext cx="3252940" cy="3351132"/>
            <a:chOff x="6550353" y="1719771"/>
            <a:chExt cx="4524197" cy="46607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39418" y="2531300"/>
            <a:ext cx="3252940" cy="3351132"/>
            <a:chOff x="6550353" y="1719771"/>
            <a:chExt cx="4524197" cy="466076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3477417">
            <a:off x="7964681" y="2531300"/>
            <a:ext cx="3252940" cy="3351132"/>
            <a:chOff x="6550353" y="1719771"/>
            <a:chExt cx="4524197" cy="466076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11"/>
          <p:cNvSpPr txBox="1"/>
          <p:nvPr/>
        </p:nvSpPr>
        <p:spPr>
          <a:xfrm>
            <a:off x="1185612" y="1278558"/>
            <a:ext cx="10158110" cy="133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无论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相隔多远，都能连接两人的思念的祈祷之树，只要在这里就能感觉到自己最重要的人，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49317" y="2187662"/>
            <a:ext cx="4521200" cy="3256915"/>
            <a:chOff x="2010" y="3620"/>
            <a:chExt cx="7120" cy="5129"/>
          </a:xfrm>
        </p:grpSpPr>
        <p:sp>
          <p:nvSpPr>
            <p:cNvPr id="11" name="流程图: 过程 10"/>
            <p:cNvSpPr/>
            <p:nvPr/>
          </p:nvSpPr>
          <p:spPr>
            <a:xfrm rot="20592512">
              <a:off x="2340" y="3853"/>
              <a:ext cx="6393" cy="4473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92512">
              <a:off x="2010" y="3620"/>
              <a:ext cx="7120" cy="5129"/>
            </a:xfrm>
            <a:prstGeom prst="rect">
              <a:avLst/>
            </a:prstGeom>
          </p:spPr>
        </p:pic>
      </p:grpSp>
      <p:sp>
        <p:nvSpPr>
          <p:cNvPr id="13" name="文本框 11"/>
          <p:cNvSpPr txBox="1"/>
          <p:nvPr/>
        </p:nvSpPr>
        <p:spPr>
          <a:xfrm>
            <a:off x="6404322" y="2114085"/>
            <a:ext cx="486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我们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在今生，在那个地方，在一转身时，你说过我出现在错的时间里，但是都忘不了那份真挚的情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62362" y="4793877"/>
            <a:ext cx="4867275" cy="2297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8D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>
            <a:off x="0" y="0"/>
            <a:ext cx="12192000" cy="6857355"/>
          </a:xfrm>
          <a:prstGeom prst="rtTriangle">
            <a:avLst/>
          </a:prstGeom>
          <a:solidFill>
            <a:srgbClr val="FDA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82834" y="0"/>
            <a:ext cx="9769745" cy="68573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t="-722"/>
          <a:stretch>
            <a:fillRect/>
          </a:stretch>
        </p:blipFill>
        <p:spPr>
          <a:xfrm>
            <a:off x="10028092" y="0"/>
            <a:ext cx="2163908" cy="2036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616466" y="-173357"/>
            <a:ext cx="3490795" cy="19220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16200000" flipV="1">
            <a:off x="1677867" y="789914"/>
            <a:ext cx="2893125" cy="13349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119145" y="-173357"/>
            <a:ext cx="3490795" cy="19220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5477477" y="-173357"/>
            <a:ext cx="3490795" cy="19220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37562" y="4727625"/>
            <a:ext cx="4867275" cy="2297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939421" y="1564550"/>
            <a:ext cx="1852463" cy="482553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91088" y="4793877"/>
            <a:ext cx="4867275" cy="22971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69360" y="284480"/>
            <a:ext cx="4653280" cy="62992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8379493" y="887407"/>
            <a:ext cx="1852463" cy="48255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rot="5400000">
            <a:off x="7663017" y="4267792"/>
            <a:ext cx="2893125" cy="2286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70400" y="4112392"/>
            <a:ext cx="4676872" cy="5409847"/>
          </a:xfrm>
          <a:prstGeom prst="arc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980341" y="498653"/>
            <a:ext cx="4253222" cy="5870854"/>
          </a:xfrm>
          <a:prstGeom prst="rect">
            <a:avLst/>
          </a:prstGeom>
          <a:noFill/>
          <a:ln w="12700" cap="flat" cmpd="sng" algn="ctr">
            <a:solidFill>
              <a:srgbClr val="FC648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82835" y="3643396"/>
            <a:ext cx="3867150" cy="586058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defTabSz="508000" eaLnBrk="0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告白气球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23076" y="4366083"/>
            <a:ext cx="3938658" cy="92461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在这里添加你的详细小段落文本内容，与标题相关并符合整体语言风格，将你需要表达的意思表述清楚完整，与设计排版相符合。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 rot="9311083">
            <a:off x="-191483" y="4918559"/>
            <a:ext cx="2134493" cy="215083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052475" y="749638"/>
            <a:ext cx="15949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35807" y="2771012"/>
            <a:ext cx="2876550" cy="3200400"/>
            <a:chOff x="1200846" y="2921619"/>
            <a:chExt cx="2876550" cy="32004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26875" y="2771012"/>
            <a:ext cx="2876550" cy="3200400"/>
            <a:chOff x="1200846" y="2921619"/>
            <a:chExt cx="2876550" cy="32004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5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617943" y="2771012"/>
            <a:ext cx="2876550" cy="3200400"/>
            <a:chOff x="1200846" y="2921619"/>
            <a:chExt cx="2876550" cy="32004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1"/>
          <p:cNvSpPr txBox="1"/>
          <p:nvPr/>
        </p:nvSpPr>
        <p:spPr>
          <a:xfrm>
            <a:off x="1563323" y="1083887"/>
            <a:ext cx="8391988" cy="133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感情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也如云，万千变化，云起时汹涌澎湃，云落时落寞舒缓。感情的事如云聚云散，缘分是可遇不可求的风。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0965"/>
            <a:ext cx="2008316" cy="32620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101827" y="4569941"/>
            <a:ext cx="2076450" cy="2286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 rot="854519">
            <a:off x="2860634" y="2957983"/>
            <a:ext cx="3788822" cy="2729254"/>
            <a:chOff x="1276050" y="2298758"/>
            <a:chExt cx="4521207" cy="3256823"/>
          </a:xfrm>
        </p:grpSpPr>
        <p:sp>
          <p:nvSpPr>
            <p:cNvPr id="5" name="流程图: 过程 4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 rot="20446135">
            <a:off x="782798" y="2528927"/>
            <a:ext cx="3788822" cy="2729254"/>
            <a:chOff x="1276050" y="2298758"/>
            <a:chExt cx="4521207" cy="3256823"/>
          </a:xfrm>
        </p:grpSpPr>
        <p:sp>
          <p:nvSpPr>
            <p:cNvPr id="10" name="流程图: 过程 9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698713" y="932716"/>
            <a:ext cx="500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cs typeface="+mn-ea"/>
                <a:sym typeface="+mn-lt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cs typeface="+mn-ea"/>
                <a:sym typeface="+mn-lt"/>
              </a:rPr>
              <a:t>是一种机缘巧合，本来应该擦肩而过的人相识或相恋。我相信缘分，冥冥之中有一双无形的手，在左右我们的命运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xbzs5x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宽屏</PresentationFormat>
  <Paragraphs>38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2022-03-10T05:34:37Z</dcterms:created>
  <dcterms:modified xsi:type="dcterms:W3CDTF">2023-01-10T11:23:09Z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F5E68DE258FA42C483326FB2CDEE27FB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