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15E3E-99D3-451B-B64B-0DD48D8C8D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1FB38-AF8C-4201-869C-AE4632EA45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8A9D5-AAE8-4896-9D72-90C492872680}" type="slidenum">
              <a:rPr lang="zh-CN" altLang="en-US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E8DD08-08AB-492E-B7CF-8B00C901CB7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83A225-9B4D-46E4-B6FB-77C609ABBEB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5A76F8-4D13-4091-A733-DBE4CB4639F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C8791C-173A-4CC0-BBAA-6BB6A8065B8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E8DD08-08AB-492E-B7CF-8B00C901CB7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F301F2-9BFA-4AF5-88A6-2361FFDC305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F71B20-9132-4577-85EF-C1B90F8E540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E67BBE-B733-4907-B8D1-58E42B81BAB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213AAD-3279-4A58-8565-BE90CFE8A24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195027-9D5C-4002-B88D-14785C8070C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A97335-2E87-43F2-9F29-308E71F4AAD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AC09C6-421D-41A7-A5FA-720D74FF060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03BFB28-E1CF-45E2-A17D-462C9EE9D2B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1844824"/>
            <a:ext cx="914399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2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7</a:t>
            </a:r>
            <a:r>
              <a:rPr lang="zh-CN" altLang="en-US" sz="42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2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How much are these socks?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484909" y="3140968"/>
            <a:ext cx="38884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单元同步作文导练</a:t>
            </a:r>
            <a:endParaRPr lang="zh-CN" altLang="en-US" sz="3600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52035" y="52292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467544" y="836712"/>
            <a:ext cx="82296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本单元的话题是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shopping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这是学生们所熟悉的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并且很容易激发我们的学习兴趣。要求我们能结合生活实际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用所学的语言创设购物的环境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并能对所购买的物品提出评论。那么本单元写作任务是利用本单元所学句型写一篇广告。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教材中出现的相关句型：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you like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？你喜欢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you want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？你想要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Come and buy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at our great sale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！快来买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我们的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特价销售！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 sell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at very good prices.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我们以很低的价格出售我们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395536" y="1139537"/>
            <a:ext cx="8424936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girls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对于女孩子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我们有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For boys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 have black trousers for only $22.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对于男孩子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我们有黑色的裤子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仅售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美元。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Socks are only $2 for three pairs.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短袜仅售两美元三双。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⑧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Come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Mr.Cool's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Clothes Store now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！现在快来酷先生的服装店吧！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拓展常用相关句型：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Our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are very cheap.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我们的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很便宜。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You can buy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for only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＋价钱．你只需花费多少钱就能买到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ChangeAspect="1"/>
          </p:cNvGraphicFramePr>
          <p:nvPr/>
        </p:nvGraphicFramePr>
        <p:xfrm>
          <a:off x="762000" y="1295400"/>
          <a:ext cx="753586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3" imgW="7685405" imgH="2381885" progId="Word.Document.8">
                  <p:embed/>
                </p:oleObj>
              </mc:Choice>
              <mc:Fallback>
                <p:oleObj name="文档" r:id="rId3" imgW="7685405" imgH="2381885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95400"/>
                        <a:ext cx="7535863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762000" y="1295400"/>
          <a:ext cx="7715250" cy="349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文档" r:id="rId4" imgW="7868285" imgH="3570605" progId="Word.Document.8">
                  <p:embed/>
                </p:oleObj>
              </mc:Choice>
              <mc:Fallback>
                <p:oleObj name="文档" r:id="rId4" imgW="7868285" imgH="3570605" progId="Word.Documen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95400"/>
                        <a:ext cx="7715250" cy="349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417513" y="1295400"/>
          <a:ext cx="8650287" cy="403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档" r:id="rId3" imgW="8924290" imgH="4164965" progId="Word.Document.8">
                  <p:embed/>
                </p:oleObj>
              </mc:Choice>
              <mc:Fallback>
                <p:oleObj name="文档" r:id="rId3" imgW="8924290" imgH="4164965" progId="Word.Document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1295400"/>
                        <a:ext cx="8650287" cy="403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304800" y="609600"/>
          <a:ext cx="523398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文档" r:id="rId3" imgW="5280660" imgH="598805" progId="Word.Document.8">
                  <p:embed/>
                </p:oleObj>
              </mc:Choice>
              <mc:Fallback>
                <p:oleObj name="文档" r:id="rId3" imgW="5280660" imgH="598805" progId="Word.Document.8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09600"/>
                        <a:ext cx="5233988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28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6858000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867400"/>
            <a:ext cx="68580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06" name="Object 2"/>
          <p:cNvGraphicFramePr>
            <a:graphicFrameLocks noChangeAspect="1"/>
          </p:cNvGraphicFramePr>
          <p:nvPr/>
        </p:nvGraphicFramePr>
        <p:xfrm>
          <a:off x="762000" y="1219200"/>
          <a:ext cx="7651750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3" imgW="7749540" imgH="2965450" progId="Word.Document.8">
                  <p:embed/>
                </p:oleObj>
              </mc:Choice>
              <mc:Fallback>
                <p:oleObj name="Document" r:id="rId3" imgW="7749540" imgH="2965450" progId="Word.Document.8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7651750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07" name="Object 3"/>
          <p:cNvGraphicFramePr>
            <a:graphicFrameLocks noChangeAspect="1"/>
          </p:cNvGraphicFramePr>
          <p:nvPr/>
        </p:nvGraphicFramePr>
        <p:xfrm>
          <a:off x="2362200" y="3505200"/>
          <a:ext cx="4114800" cy="294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文档" r:id="rId5" imgW="18491200" imgH="13233400" progId="Word.Document.8">
                  <p:embed/>
                </p:oleObj>
              </mc:Choice>
              <mc:Fallback>
                <p:oleObj name="文档" r:id="rId5" imgW="18491200" imgH="13233400" progId="Word.Document.8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505200"/>
                        <a:ext cx="4114800" cy="294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762000" y="1185863"/>
            <a:ext cx="7772400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and buy your clothes at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Liangli's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great sale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sell all our clothes at 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 good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prices.Do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like trousers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10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dollars.Do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like s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eaters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green s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eaters for only 18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dollars.Do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need shoes for sports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great shoes for only 5 dollars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boys</a:t>
            </a:r>
            <a:r>
              <a:rPr lang="zh-CN" altLang="en-US" sz="22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buy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shirt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only 14 dollars each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girls</a:t>
            </a:r>
            <a:r>
              <a:rPr lang="zh-CN" altLang="en-US" sz="22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w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 ha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 beautiful skirts in all colors for only 18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dollars.Come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to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Liangli's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Clothes Store no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w!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全屏显示(4:3)</PresentationFormat>
  <Paragraphs>18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MingLiU_HKSCS</vt:lpstr>
      <vt:lpstr>黑体</vt:lpstr>
      <vt:lpstr>华文新魏</vt:lpstr>
      <vt:lpstr>宋体</vt:lpstr>
      <vt:lpstr>微软雅黑</vt:lpstr>
      <vt:lpstr>Arial</vt:lpstr>
      <vt:lpstr>Book Antiqua</vt:lpstr>
      <vt:lpstr>Calibri</vt:lpstr>
      <vt:lpstr>Times New Roman</vt:lpstr>
      <vt:lpstr>WWW.2PPT.COM
</vt:lpstr>
      <vt:lpstr>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2017-10-12T00:16:00Z</dcterms:created>
  <dcterms:modified xsi:type="dcterms:W3CDTF">2023-01-16T19:34:27Z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01D89E2A9B584DAAB76111CC9535C1A5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