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0"/>
  </p:notesMasterIdLst>
  <p:handoutMasterIdLst>
    <p:handoutMasterId r:id="rId71"/>
  </p:handoutMasterIdLst>
  <p:sldIdLst>
    <p:sldId id="963" r:id="rId3"/>
    <p:sldId id="835" r:id="rId4"/>
    <p:sldId id="958" r:id="rId5"/>
    <p:sldId id="959" r:id="rId6"/>
    <p:sldId id="960" r:id="rId7"/>
    <p:sldId id="961" r:id="rId8"/>
    <p:sldId id="974" r:id="rId9"/>
    <p:sldId id="962" r:id="rId10"/>
    <p:sldId id="836" r:id="rId11"/>
    <p:sldId id="837" r:id="rId12"/>
    <p:sldId id="969" r:id="rId13"/>
    <p:sldId id="970" r:id="rId14"/>
    <p:sldId id="971" r:id="rId15"/>
    <p:sldId id="975" r:id="rId16"/>
    <p:sldId id="934" r:id="rId17"/>
    <p:sldId id="935" r:id="rId18"/>
    <p:sldId id="936" r:id="rId19"/>
    <p:sldId id="937" r:id="rId20"/>
    <p:sldId id="938" r:id="rId21"/>
    <p:sldId id="939" r:id="rId22"/>
    <p:sldId id="940" r:id="rId23"/>
    <p:sldId id="941" r:id="rId24"/>
    <p:sldId id="976" r:id="rId25"/>
    <p:sldId id="942" r:id="rId26"/>
    <p:sldId id="943" r:id="rId27"/>
    <p:sldId id="944" r:id="rId28"/>
    <p:sldId id="862" r:id="rId29"/>
    <p:sldId id="977" r:id="rId30"/>
    <p:sldId id="978" r:id="rId31"/>
    <p:sldId id="979" r:id="rId32"/>
    <p:sldId id="980" r:id="rId33"/>
    <p:sldId id="981" r:id="rId34"/>
    <p:sldId id="982" r:id="rId35"/>
    <p:sldId id="983" r:id="rId36"/>
    <p:sldId id="984" r:id="rId37"/>
    <p:sldId id="985" r:id="rId38"/>
    <p:sldId id="986" r:id="rId39"/>
    <p:sldId id="987" r:id="rId40"/>
    <p:sldId id="988" r:id="rId41"/>
    <p:sldId id="989" r:id="rId42"/>
    <p:sldId id="990" r:id="rId43"/>
    <p:sldId id="991" r:id="rId44"/>
    <p:sldId id="992" r:id="rId45"/>
    <p:sldId id="993" r:id="rId46"/>
    <p:sldId id="994" r:id="rId47"/>
    <p:sldId id="995" r:id="rId48"/>
    <p:sldId id="996" r:id="rId49"/>
    <p:sldId id="997" r:id="rId50"/>
    <p:sldId id="998" r:id="rId51"/>
    <p:sldId id="999" r:id="rId52"/>
    <p:sldId id="1000" r:id="rId53"/>
    <p:sldId id="1001" r:id="rId54"/>
    <p:sldId id="1003" r:id="rId55"/>
    <p:sldId id="1004" r:id="rId56"/>
    <p:sldId id="1005" r:id="rId57"/>
    <p:sldId id="889" r:id="rId58"/>
    <p:sldId id="1009" r:id="rId59"/>
    <p:sldId id="1010" r:id="rId60"/>
    <p:sldId id="892" r:id="rId61"/>
    <p:sldId id="1011" r:id="rId62"/>
    <p:sldId id="1012" r:id="rId63"/>
    <p:sldId id="894" r:id="rId64"/>
    <p:sldId id="927" r:id="rId65"/>
    <p:sldId id="895" r:id="rId66"/>
    <p:sldId id="930" r:id="rId67"/>
    <p:sldId id="931" r:id="rId68"/>
    <p:sldId id="828" r:id="rId6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96539" autoAdjust="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45003" cy="45003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4" Type="http://schemas.openxmlformats.org/officeDocument/2006/relationships/image" Target="../media/image7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image" Target="../media/image72.emf"/><Relationship Id="rId4" Type="http://schemas.openxmlformats.org/officeDocument/2006/relationships/image" Target="../media/image7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68.emf"/><Relationship Id="rId1" Type="http://schemas.openxmlformats.org/officeDocument/2006/relationships/image" Target="../media/image76.emf"/><Relationship Id="rId4" Type="http://schemas.openxmlformats.org/officeDocument/2006/relationships/image" Target="../media/image7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Relationship Id="rId9" Type="http://schemas.openxmlformats.org/officeDocument/2006/relationships/image" Target="../media/image10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Relationship Id="rId4" Type="http://schemas.openxmlformats.org/officeDocument/2006/relationships/image" Target="../media/image11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7" Type="http://schemas.openxmlformats.org/officeDocument/2006/relationships/image" Target="../media/image125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image" Target="../media/image12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Relationship Id="rId5" Type="http://schemas.openxmlformats.org/officeDocument/2006/relationships/image" Target="../media/image134.emf"/><Relationship Id="rId4" Type="http://schemas.openxmlformats.org/officeDocument/2006/relationships/image" Target="../media/image13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image" Target="../media/image135.emf"/><Relationship Id="rId5" Type="http://schemas.openxmlformats.org/officeDocument/2006/relationships/image" Target="../media/image139.emf"/><Relationship Id="rId4" Type="http://schemas.openxmlformats.org/officeDocument/2006/relationships/image" Target="../media/image138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image" Target="../media/image140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image" Target="../media/image14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Relationship Id="rId6" Type="http://schemas.openxmlformats.org/officeDocument/2006/relationships/image" Target="../media/image153.emf"/><Relationship Id="rId5" Type="http://schemas.openxmlformats.org/officeDocument/2006/relationships/image" Target="../media/image152.emf"/><Relationship Id="rId4" Type="http://schemas.openxmlformats.org/officeDocument/2006/relationships/image" Target="../media/image15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image" Target="../media/image155.emf"/><Relationship Id="rId4" Type="http://schemas.openxmlformats.org/officeDocument/2006/relationships/image" Target="../media/image158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image" Target="../media/image159.emf"/><Relationship Id="rId6" Type="http://schemas.openxmlformats.org/officeDocument/2006/relationships/image" Target="../media/image164.emf"/><Relationship Id="rId5" Type="http://schemas.openxmlformats.org/officeDocument/2006/relationships/image" Target="../media/image163.emf"/><Relationship Id="rId4" Type="http://schemas.openxmlformats.org/officeDocument/2006/relationships/image" Target="../media/image16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image" Target="../media/image167.emf"/><Relationship Id="rId1" Type="http://schemas.openxmlformats.org/officeDocument/2006/relationships/image" Target="../media/image166.emf"/><Relationship Id="rId4" Type="http://schemas.openxmlformats.org/officeDocument/2006/relationships/image" Target="../media/image169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image" Target="../media/image171.emf"/><Relationship Id="rId1" Type="http://schemas.openxmlformats.org/officeDocument/2006/relationships/image" Target="../media/image170.emf"/><Relationship Id="rId6" Type="http://schemas.openxmlformats.org/officeDocument/2006/relationships/image" Target="../media/image175.emf"/><Relationship Id="rId5" Type="http://schemas.openxmlformats.org/officeDocument/2006/relationships/image" Target="../media/image174.emf"/><Relationship Id="rId4" Type="http://schemas.openxmlformats.org/officeDocument/2006/relationships/image" Target="../media/image17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9.emf"/><Relationship Id="rId1" Type="http://schemas.openxmlformats.org/officeDocument/2006/relationships/image" Target="../media/image17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7" Type="http://schemas.openxmlformats.org/officeDocument/2006/relationships/image" Target="../media/image187.emf"/><Relationship Id="rId2" Type="http://schemas.openxmlformats.org/officeDocument/2006/relationships/image" Target="../media/image182.emf"/><Relationship Id="rId1" Type="http://schemas.openxmlformats.org/officeDocument/2006/relationships/image" Target="../media/image181.emf"/><Relationship Id="rId6" Type="http://schemas.openxmlformats.org/officeDocument/2006/relationships/image" Target="../media/image186.emf"/><Relationship Id="rId5" Type="http://schemas.openxmlformats.org/officeDocument/2006/relationships/image" Target="../media/image185.emf"/><Relationship Id="rId4" Type="http://schemas.openxmlformats.org/officeDocument/2006/relationships/image" Target="../media/image18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image" Target="../media/image189.e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emf"/><Relationship Id="rId3" Type="http://schemas.openxmlformats.org/officeDocument/2006/relationships/image" Target="../media/image194.emf"/><Relationship Id="rId7" Type="http://schemas.openxmlformats.org/officeDocument/2006/relationships/image" Target="../media/image198.emf"/><Relationship Id="rId2" Type="http://schemas.openxmlformats.org/officeDocument/2006/relationships/image" Target="../media/image193.emf"/><Relationship Id="rId1" Type="http://schemas.openxmlformats.org/officeDocument/2006/relationships/image" Target="../media/image192.emf"/><Relationship Id="rId6" Type="http://schemas.openxmlformats.org/officeDocument/2006/relationships/image" Target="../media/image197.emf"/><Relationship Id="rId5" Type="http://schemas.openxmlformats.org/officeDocument/2006/relationships/image" Target="../media/image196.emf"/><Relationship Id="rId4" Type="http://schemas.openxmlformats.org/officeDocument/2006/relationships/image" Target="../media/image195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emf"/><Relationship Id="rId1" Type="http://schemas.openxmlformats.org/officeDocument/2006/relationships/image" Target="../media/image200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image" Target="../media/image203.emf"/><Relationship Id="rId1" Type="http://schemas.openxmlformats.org/officeDocument/2006/relationships/image" Target="../media/image202.emf"/><Relationship Id="rId5" Type="http://schemas.openxmlformats.org/officeDocument/2006/relationships/image" Target="../media/image206.emf"/><Relationship Id="rId4" Type="http://schemas.openxmlformats.org/officeDocument/2006/relationships/image" Target="../media/image205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image" Target="../media/image208.emf"/><Relationship Id="rId1" Type="http://schemas.openxmlformats.org/officeDocument/2006/relationships/image" Target="../media/image207.emf"/><Relationship Id="rId5" Type="http://schemas.openxmlformats.org/officeDocument/2006/relationships/image" Target="../media/image211.emf"/><Relationship Id="rId4" Type="http://schemas.openxmlformats.org/officeDocument/2006/relationships/image" Target="../media/image210.e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emf"/><Relationship Id="rId3" Type="http://schemas.openxmlformats.org/officeDocument/2006/relationships/image" Target="../media/image214.emf"/><Relationship Id="rId7" Type="http://schemas.openxmlformats.org/officeDocument/2006/relationships/image" Target="../media/image218.emf"/><Relationship Id="rId2" Type="http://schemas.openxmlformats.org/officeDocument/2006/relationships/image" Target="../media/image213.emf"/><Relationship Id="rId1" Type="http://schemas.openxmlformats.org/officeDocument/2006/relationships/image" Target="../media/image212.emf"/><Relationship Id="rId6" Type="http://schemas.openxmlformats.org/officeDocument/2006/relationships/image" Target="../media/image217.emf"/><Relationship Id="rId11" Type="http://schemas.openxmlformats.org/officeDocument/2006/relationships/image" Target="../media/image222.emf"/><Relationship Id="rId5" Type="http://schemas.openxmlformats.org/officeDocument/2006/relationships/image" Target="../media/image216.emf"/><Relationship Id="rId10" Type="http://schemas.openxmlformats.org/officeDocument/2006/relationships/image" Target="../media/image221.emf"/><Relationship Id="rId4" Type="http://schemas.openxmlformats.org/officeDocument/2006/relationships/image" Target="../media/image215.emf"/><Relationship Id="rId9" Type="http://schemas.openxmlformats.org/officeDocument/2006/relationships/image" Target="../media/image220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3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emf"/><Relationship Id="rId2" Type="http://schemas.openxmlformats.org/officeDocument/2006/relationships/image" Target="../media/image225.emf"/><Relationship Id="rId1" Type="http://schemas.openxmlformats.org/officeDocument/2006/relationships/image" Target="../media/image224.emf"/><Relationship Id="rId4" Type="http://schemas.openxmlformats.org/officeDocument/2006/relationships/image" Target="../media/image227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image" Target="../media/image229.emf"/><Relationship Id="rId1" Type="http://schemas.openxmlformats.org/officeDocument/2006/relationships/image" Target="../media/image228.emf"/><Relationship Id="rId6" Type="http://schemas.openxmlformats.org/officeDocument/2006/relationships/image" Target="../media/image233.emf"/><Relationship Id="rId5" Type="http://schemas.openxmlformats.org/officeDocument/2006/relationships/image" Target="../media/image232.emf"/><Relationship Id="rId4" Type="http://schemas.openxmlformats.org/officeDocument/2006/relationships/image" Target="../media/image231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emf"/><Relationship Id="rId1" Type="http://schemas.openxmlformats.org/officeDocument/2006/relationships/image" Target="../media/image234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emf"/><Relationship Id="rId2" Type="http://schemas.openxmlformats.org/officeDocument/2006/relationships/image" Target="../media/image237.emf"/><Relationship Id="rId1" Type="http://schemas.openxmlformats.org/officeDocument/2006/relationships/image" Target="../media/image236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image" Target="../media/image239.emf"/><Relationship Id="rId6" Type="http://schemas.openxmlformats.org/officeDocument/2006/relationships/image" Target="../media/image244.emf"/><Relationship Id="rId5" Type="http://schemas.openxmlformats.org/officeDocument/2006/relationships/image" Target="../media/image243.emf"/><Relationship Id="rId4" Type="http://schemas.openxmlformats.org/officeDocument/2006/relationships/image" Target="../media/image242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image" Target="../media/image245.emf"/><Relationship Id="rId4" Type="http://schemas.openxmlformats.org/officeDocument/2006/relationships/image" Target="../media/image248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image" Target="../media/image251.emf"/><Relationship Id="rId1" Type="http://schemas.openxmlformats.org/officeDocument/2006/relationships/image" Target="../media/image250.emf"/><Relationship Id="rId5" Type="http://schemas.openxmlformats.org/officeDocument/2006/relationships/image" Target="../media/image254.emf"/><Relationship Id="rId4" Type="http://schemas.openxmlformats.org/officeDocument/2006/relationships/image" Target="../media/image253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2" Type="http://schemas.openxmlformats.org/officeDocument/2006/relationships/image" Target="../media/image256.emf"/><Relationship Id="rId1" Type="http://schemas.openxmlformats.org/officeDocument/2006/relationships/image" Target="../media/image255.emf"/><Relationship Id="rId6" Type="http://schemas.openxmlformats.org/officeDocument/2006/relationships/image" Target="../media/image260.emf"/><Relationship Id="rId5" Type="http://schemas.openxmlformats.org/officeDocument/2006/relationships/image" Target="../media/image259.emf"/><Relationship Id="rId4" Type="http://schemas.openxmlformats.org/officeDocument/2006/relationships/image" Target="../media/image258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emf"/><Relationship Id="rId2" Type="http://schemas.openxmlformats.org/officeDocument/2006/relationships/image" Target="../media/image262.emf"/><Relationship Id="rId1" Type="http://schemas.openxmlformats.org/officeDocument/2006/relationships/image" Target="../media/image261.e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emf"/><Relationship Id="rId3" Type="http://schemas.openxmlformats.org/officeDocument/2006/relationships/image" Target="../media/image267.emf"/><Relationship Id="rId7" Type="http://schemas.openxmlformats.org/officeDocument/2006/relationships/image" Target="../media/image271.emf"/><Relationship Id="rId2" Type="http://schemas.openxmlformats.org/officeDocument/2006/relationships/image" Target="../media/image266.emf"/><Relationship Id="rId1" Type="http://schemas.openxmlformats.org/officeDocument/2006/relationships/image" Target="../media/image265.emf"/><Relationship Id="rId6" Type="http://schemas.openxmlformats.org/officeDocument/2006/relationships/image" Target="../media/image270.emf"/><Relationship Id="rId5" Type="http://schemas.openxmlformats.org/officeDocument/2006/relationships/image" Target="../media/image269.emf"/><Relationship Id="rId4" Type="http://schemas.openxmlformats.org/officeDocument/2006/relationships/image" Target="../media/image268.emf"/><Relationship Id="rId9" Type="http://schemas.openxmlformats.org/officeDocument/2006/relationships/image" Target="../media/image273.e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emf"/><Relationship Id="rId1" Type="http://schemas.openxmlformats.org/officeDocument/2006/relationships/image" Target="../media/image274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6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8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9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1.e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image" Target="../media/image282.emf"/><Relationship Id="rId4" Type="http://schemas.openxmlformats.org/officeDocument/2006/relationships/image" Target="../media/image28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页眉占位符 4567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07" name="日期占位符 4567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u="none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148" name="幻灯片图像占位符 4567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文本占位符 4567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页脚占位符 4567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11" name="灯片编号占位符 4567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/>
            </a:lvl1pPr>
          </a:lstStyle>
          <a:p>
            <a:fld id="{8504E846-73FE-48EF-8126-A56C66F2A0D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E846-73FE-48EF-8126-A56C66F2A0D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emf"/><Relationship Id="rId11" Type="http://schemas.openxmlformats.org/officeDocument/2006/relationships/image" Target="../media/image65.emf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62.emf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62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emf"/><Relationship Id="rId11" Type="http://schemas.openxmlformats.org/officeDocument/2006/relationships/image" Target="../media/image70.emf"/><Relationship Id="rId5" Type="http://schemas.openxmlformats.org/officeDocument/2006/relationships/oleObject" Target="../embeddings/oleObject63.bin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67.emf"/><Relationship Id="rId9" Type="http://schemas.openxmlformats.org/officeDocument/2006/relationships/image" Target="../media/image6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6.bin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8.emf"/><Relationship Id="rId11" Type="http://schemas.openxmlformats.org/officeDocument/2006/relationships/image" Target="../media/image74.emf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72.emf"/><Relationship Id="rId9" Type="http://schemas.openxmlformats.org/officeDocument/2006/relationships/image" Target="../media/image7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emf"/><Relationship Id="rId11" Type="http://schemas.openxmlformats.org/officeDocument/2006/relationships/image" Target="../media/image79.png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8.e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7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83.png"/><Relationship Id="rId7" Type="http://schemas.openxmlformats.org/officeDocument/2006/relationships/image" Target="NULL" TargetMode="External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4.png"/><Relationship Id="rId11" Type="http://schemas.openxmlformats.org/officeDocument/2006/relationships/image" Target="../media/image82.emf"/><Relationship Id="rId5" Type="http://schemas.openxmlformats.org/officeDocument/2006/relationships/image" Target="../media/image80.e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92.png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91.e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8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2.png"/><Relationship Id="rId7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oleObject" Target="../embeddings/oleObject90.bin"/><Relationship Id="rId18" Type="http://schemas.openxmlformats.org/officeDocument/2006/relationships/oleObject" Target="../embeddings/oleObject93.bin"/><Relationship Id="rId3" Type="http://schemas.openxmlformats.org/officeDocument/2006/relationships/oleObject" Target="../embeddings/oleObject85.bin"/><Relationship Id="rId21" Type="http://schemas.openxmlformats.org/officeDocument/2006/relationships/image" Target="../media/image103.emf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9.e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1.emf"/><Relationship Id="rId20" Type="http://schemas.openxmlformats.org/officeDocument/2006/relationships/oleObject" Target="../embeddings/oleObject94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6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98.emf"/><Relationship Id="rId19" Type="http://schemas.openxmlformats.org/officeDocument/2006/relationships/image" Target="../media/image102.e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0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11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8.emf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0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5.e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3.emf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15.emf"/><Relationship Id="rId4" Type="http://schemas.openxmlformats.org/officeDocument/2006/relationships/image" Target="../media/image112.emf"/><Relationship Id="rId9" Type="http://schemas.openxmlformats.org/officeDocument/2006/relationships/oleObject" Target="../embeddings/oleObject10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7.e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125.emf"/><Relationship Id="rId3" Type="http://schemas.openxmlformats.org/officeDocument/2006/relationships/image" Target="../media/image126.png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22.emf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4.e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9.e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121.e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2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8.e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2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3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1.e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33.emf"/><Relationship Id="rId4" Type="http://schemas.openxmlformats.org/officeDocument/2006/relationships/image" Target="../media/image130.emf"/><Relationship Id="rId9" Type="http://schemas.openxmlformats.org/officeDocument/2006/relationships/oleObject" Target="../embeddings/oleObject12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3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6.e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38.emf"/><Relationship Id="rId4" Type="http://schemas.openxmlformats.org/officeDocument/2006/relationships/image" Target="../media/image135.emf"/><Relationship Id="rId9" Type="http://schemas.openxmlformats.org/officeDocument/2006/relationships/oleObject" Target="../embeddings/oleObject12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0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4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1.e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43.emf"/><Relationship Id="rId4" Type="http://schemas.openxmlformats.org/officeDocument/2006/relationships/image" Target="../media/image140.emf"/><Relationship Id="rId9" Type="http://schemas.openxmlformats.org/officeDocument/2006/relationships/oleObject" Target="../embeddings/oleObject13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6.e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4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13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5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9.e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51.emf"/><Relationship Id="rId4" Type="http://schemas.openxmlformats.org/officeDocument/2006/relationships/image" Target="../media/image148.e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5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5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6.emf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58.emf"/><Relationship Id="rId4" Type="http://schemas.openxmlformats.org/officeDocument/2006/relationships/image" Target="../media/image155.emf"/><Relationship Id="rId9" Type="http://schemas.openxmlformats.org/officeDocument/2006/relationships/oleObject" Target="../embeddings/oleObject14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13" Type="http://schemas.openxmlformats.org/officeDocument/2006/relationships/oleObject" Target="../embeddings/oleObject154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6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0.e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62.emf"/><Relationship Id="rId4" Type="http://schemas.openxmlformats.org/officeDocument/2006/relationships/image" Target="../media/image159.e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6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6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7.emf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69.emf"/><Relationship Id="rId4" Type="http://schemas.openxmlformats.org/officeDocument/2006/relationships/image" Target="../media/image166.emf"/><Relationship Id="rId9" Type="http://schemas.openxmlformats.org/officeDocument/2006/relationships/oleObject" Target="../embeddings/oleObject15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oleObject" Target="../embeddings/oleObject165.bin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7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1.e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73.emf"/><Relationship Id="rId4" Type="http://schemas.openxmlformats.org/officeDocument/2006/relationships/image" Target="../media/image170.e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7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7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2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7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emf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79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17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13" Type="http://schemas.openxmlformats.org/officeDocument/2006/relationships/oleObject" Target="../embeddings/oleObject176.bin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85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7.e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82.e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77.bin"/><Relationship Id="rId10" Type="http://schemas.openxmlformats.org/officeDocument/2006/relationships/image" Target="../media/image184.emf"/><Relationship Id="rId4" Type="http://schemas.openxmlformats.org/officeDocument/2006/relationships/image" Target="../media/image181.emf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8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88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90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8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emf"/><Relationship Id="rId13" Type="http://schemas.openxmlformats.org/officeDocument/2006/relationships/oleObject" Target="../embeddings/oleObject187.bin"/><Relationship Id="rId18" Type="http://schemas.openxmlformats.org/officeDocument/2006/relationships/image" Target="../media/image199.e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196.emf"/><Relationship Id="rId17" Type="http://schemas.openxmlformats.org/officeDocument/2006/relationships/oleObject" Target="../embeddings/oleObject18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8.e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93.emf"/><Relationship Id="rId11" Type="http://schemas.openxmlformats.org/officeDocument/2006/relationships/oleObject" Target="../embeddings/oleObject186.bin"/><Relationship Id="rId5" Type="http://schemas.openxmlformats.org/officeDocument/2006/relationships/oleObject" Target="../embeddings/oleObject183.bin"/><Relationship Id="rId15" Type="http://schemas.openxmlformats.org/officeDocument/2006/relationships/oleObject" Target="../embeddings/oleObject188.bin"/><Relationship Id="rId10" Type="http://schemas.openxmlformats.org/officeDocument/2006/relationships/image" Target="../media/image195.emf"/><Relationship Id="rId4" Type="http://schemas.openxmlformats.org/officeDocument/2006/relationships/image" Target="../media/image192.emf"/><Relationship Id="rId9" Type="http://schemas.openxmlformats.org/officeDocument/2006/relationships/oleObject" Target="../embeddings/oleObject185.bin"/><Relationship Id="rId14" Type="http://schemas.openxmlformats.org/officeDocument/2006/relationships/image" Target="../media/image19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01.e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200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20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03.emf"/><Relationship Id="rId11" Type="http://schemas.openxmlformats.org/officeDocument/2006/relationships/oleObject" Target="../embeddings/oleObject196.bin"/><Relationship Id="rId5" Type="http://schemas.openxmlformats.org/officeDocument/2006/relationships/oleObject" Target="../embeddings/oleObject193.bin"/><Relationship Id="rId10" Type="http://schemas.openxmlformats.org/officeDocument/2006/relationships/image" Target="../media/image205.emf"/><Relationship Id="rId4" Type="http://schemas.openxmlformats.org/officeDocument/2006/relationships/image" Target="../media/image202.emf"/><Relationship Id="rId9" Type="http://schemas.openxmlformats.org/officeDocument/2006/relationships/oleObject" Target="../embeddings/oleObject19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e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12" Type="http://schemas.openxmlformats.org/officeDocument/2006/relationships/image" Target="../media/image2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8.emf"/><Relationship Id="rId11" Type="http://schemas.openxmlformats.org/officeDocument/2006/relationships/oleObject" Target="../embeddings/oleObject201.bin"/><Relationship Id="rId5" Type="http://schemas.openxmlformats.org/officeDocument/2006/relationships/oleObject" Target="../embeddings/oleObject198.bin"/><Relationship Id="rId10" Type="http://schemas.openxmlformats.org/officeDocument/2006/relationships/image" Target="../media/image210.emf"/><Relationship Id="rId4" Type="http://schemas.openxmlformats.org/officeDocument/2006/relationships/image" Target="../media/image207.emf"/><Relationship Id="rId9" Type="http://schemas.openxmlformats.org/officeDocument/2006/relationships/oleObject" Target="../embeddings/oleObject20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219.emf"/><Relationship Id="rId3" Type="http://schemas.openxmlformats.org/officeDocument/2006/relationships/oleObject" Target="../embeddings/oleObject202.bin"/><Relationship Id="rId21" Type="http://schemas.openxmlformats.org/officeDocument/2006/relationships/oleObject" Target="../embeddings/oleObject211.bin"/><Relationship Id="rId7" Type="http://schemas.openxmlformats.org/officeDocument/2006/relationships/oleObject" Target="../embeddings/oleObject204.bin"/><Relationship Id="rId12" Type="http://schemas.openxmlformats.org/officeDocument/2006/relationships/image" Target="../media/image216.emf"/><Relationship Id="rId17" Type="http://schemas.openxmlformats.org/officeDocument/2006/relationships/oleObject" Target="../embeddings/oleObject20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8.emf"/><Relationship Id="rId20" Type="http://schemas.openxmlformats.org/officeDocument/2006/relationships/image" Target="../media/image220.e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13.emf"/><Relationship Id="rId11" Type="http://schemas.openxmlformats.org/officeDocument/2006/relationships/oleObject" Target="../embeddings/oleObject206.bin"/><Relationship Id="rId24" Type="http://schemas.openxmlformats.org/officeDocument/2006/relationships/image" Target="../media/image222.emf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08.bin"/><Relationship Id="rId23" Type="http://schemas.openxmlformats.org/officeDocument/2006/relationships/oleObject" Target="../embeddings/oleObject212.bin"/><Relationship Id="rId10" Type="http://schemas.openxmlformats.org/officeDocument/2006/relationships/image" Target="../media/image215.emf"/><Relationship Id="rId19" Type="http://schemas.openxmlformats.org/officeDocument/2006/relationships/oleObject" Target="../embeddings/oleObject210.bin"/><Relationship Id="rId4" Type="http://schemas.openxmlformats.org/officeDocument/2006/relationships/image" Target="../media/image212.emf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217.emf"/><Relationship Id="rId22" Type="http://schemas.openxmlformats.org/officeDocument/2006/relationships/image" Target="../media/image2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4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1.e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0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22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emf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5.emf"/><Relationship Id="rId5" Type="http://schemas.openxmlformats.org/officeDocument/2006/relationships/oleObject" Target="../embeddings/oleObject215.bin"/><Relationship Id="rId10" Type="http://schemas.openxmlformats.org/officeDocument/2006/relationships/image" Target="../media/image227.emf"/><Relationship Id="rId4" Type="http://schemas.openxmlformats.org/officeDocument/2006/relationships/image" Target="../media/image224.emf"/><Relationship Id="rId9" Type="http://schemas.openxmlformats.org/officeDocument/2006/relationships/oleObject" Target="../embeddings/oleObject21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emf"/><Relationship Id="rId13" Type="http://schemas.openxmlformats.org/officeDocument/2006/relationships/oleObject" Target="../embeddings/oleObject223.bin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12" Type="http://schemas.openxmlformats.org/officeDocument/2006/relationships/image" Target="../media/image23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29.emf"/><Relationship Id="rId11" Type="http://schemas.openxmlformats.org/officeDocument/2006/relationships/oleObject" Target="../embeddings/oleObject222.bin"/><Relationship Id="rId5" Type="http://schemas.openxmlformats.org/officeDocument/2006/relationships/oleObject" Target="../embeddings/oleObject219.bin"/><Relationship Id="rId10" Type="http://schemas.openxmlformats.org/officeDocument/2006/relationships/image" Target="../media/image231.emf"/><Relationship Id="rId4" Type="http://schemas.openxmlformats.org/officeDocument/2006/relationships/image" Target="../media/image228.emf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23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35.emf"/><Relationship Id="rId5" Type="http://schemas.openxmlformats.org/officeDocument/2006/relationships/oleObject" Target="../embeddings/oleObject225.bin"/><Relationship Id="rId4" Type="http://schemas.openxmlformats.org/officeDocument/2006/relationships/image" Target="../media/image234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emf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37.emf"/><Relationship Id="rId5" Type="http://schemas.openxmlformats.org/officeDocument/2006/relationships/oleObject" Target="../embeddings/oleObject227.bin"/><Relationship Id="rId4" Type="http://schemas.openxmlformats.org/officeDocument/2006/relationships/image" Target="../media/image236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oleObject" Target="../embeddings/oleObject234.bin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12" Type="http://schemas.openxmlformats.org/officeDocument/2006/relationships/image" Target="../media/image24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40.emf"/><Relationship Id="rId11" Type="http://schemas.openxmlformats.org/officeDocument/2006/relationships/oleObject" Target="../embeddings/oleObject233.bin"/><Relationship Id="rId5" Type="http://schemas.openxmlformats.org/officeDocument/2006/relationships/oleObject" Target="../embeddings/oleObject230.bin"/><Relationship Id="rId10" Type="http://schemas.openxmlformats.org/officeDocument/2006/relationships/image" Target="../media/image242.emf"/><Relationship Id="rId4" Type="http://schemas.openxmlformats.org/officeDocument/2006/relationships/image" Target="../media/image239.emf"/><Relationship Id="rId9" Type="http://schemas.openxmlformats.org/officeDocument/2006/relationships/oleObject" Target="../embeddings/oleObject232.bin"/><Relationship Id="rId14" Type="http://schemas.openxmlformats.org/officeDocument/2006/relationships/image" Target="../media/image244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emf"/><Relationship Id="rId3" Type="http://schemas.openxmlformats.org/officeDocument/2006/relationships/oleObject" Target="../embeddings/oleObject235.bin"/><Relationship Id="rId7" Type="http://schemas.openxmlformats.org/officeDocument/2006/relationships/oleObject" Target="../embeddings/oleObject236.bin"/><Relationship Id="rId12" Type="http://schemas.openxmlformats.org/officeDocument/2006/relationships/image" Target="../media/image24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4.vml"/><Relationship Id="rId6" Type="http://schemas.openxmlformats.org/officeDocument/2006/relationships/image" Target="NULL" TargetMode="External"/><Relationship Id="rId11" Type="http://schemas.openxmlformats.org/officeDocument/2006/relationships/oleObject" Target="../embeddings/oleObject238.bin"/><Relationship Id="rId5" Type="http://schemas.openxmlformats.org/officeDocument/2006/relationships/image" Target="../media/image249.png"/><Relationship Id="rId10" Type="http://schemas.openxmlformats.org/officeDocument/2006/relationships/image" Target="../media/image247.emf"/><Relationship Id="rId4" Type="http://schemas.openxmlformats.org/officeDocument/2006/relationships/image" Target="../media/image245.emf"/><Relationship Id="rId9" Type="http://schemas.openxmlformats.org/officeDocument/2006/relationships/oleObject" Target="../embeddings/oleObject237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emf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12" Type="http://schemas.openxmlformats.org/officeDocument/2006/relationships/image" Target="../media/image25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51.emf"/><Relationship Id="rId11" Type="http://schemas.openxmlformats.org/officeDocument/2006/relationships/oleObject" Target="../embeddings/oleObject243.bin"/><Relationship Id="rId5" Type="http://schemas.openxmlformats.org/officeDocument/2006/relationships/oleObject" Target="../embeddings/oleObject240.bin"/><Relationship Id="rId10" Type="http://schemas.openxmlformats.org/officeDocument/2006/relationships/image" Target="../media/image253.emf"/><Relationship Id="rId4" Type="http://schemas.openxmlformats.org/officeDocument/2006/relationships/image" Target="../media/image250.emf"/><Relationship Id="rId9" Type="http://schemas.openxmlformats.org/officeDocument/2006/relationships/oleObject" Target="../embeddings/oleObject242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emf"/><Relationship Id="rId13" Type="http://schemas.openxmlformats.org/officeDocument/2006/relationships/oleObject" Target="../embeddings/oleObject249.bin"/><Relationship Id="rId3" Type="http://schemas.openxmlformats.org/officeDocument/2006/relationships/oleObject" Target="../embeddings/oleObject244.bin"/><Relationship Id="rId7" Type="http://schemas.openxmlformats.org/officeDocument/2006/relationships/oleObject" Target="../embeddings/oleObject246.bin"/><Relationship Id="rId12" Type="http://schemas.openxmlformats.org/officeDocument/2006/relationships/image" Target="../media/image25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56.emf"/><Relationship Id="rId11" Type="http://schemas.openxmlformats.org/officeDocument/2006/relationships/oleObject" Target="../embeddings/oleObject248.bin"/><Relationship Id="rId5" Type="http://schemas.openxmlformats.org/officeDocument/2006/relationships/oleObject" Target="../embeddings/oleObject245.bin"/><Relationship Id="rId10" Type="http://schemas.openxmlformats.org/officeDocument/2006/relationships/image" Target="../media/image258.emf"/><Relationship Id="rId4" Type="http://schemas.openxmlformats.org/officeDocument/2006/relationships/image" Target="../media/image255.emf"/><Relationship Id="rId9" Type="http://schemas.openxmlformats.org/officeDocument/2006/relationships/oleObject" Target="../embeddings/oleObject247.bin"/><Relationship Id="rId14" Type="http://schemas.openxmlformats.org/officeDocument/2006/relationships/image" Target="../media/image260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emf"/><Relationship Id="rId3" Type="http://schemas.openxmlformats.org/officeDocument/2006/relationships/image" Target="../media/image264.png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61.emf"/><Relationship Id="rId5" Type="http://schemas.openxmlformats.org/officeDocument/2006/relationships/oleObject" Target="../embeddings/oleObject250.bin"/><Relationship Id="rId10" Type="http://schemas.openxmlformats.org/officeDocument/2006/relationships/image" Target="../media/image263.e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25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3.e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0.e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46.e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10" Type="http://schemas.openxmlformats.org/officeDocument/2006/relationships/image" Target="../media/image39.e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1.emf"/><Relationship Id="rId22" Type="http://schemas.openxmlformats.org/officeDocument/2006/relationships/image" Target="../media/image45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emf"/><Relationship Id="rId13" Type="http://schemas.openxmlformats.org/officeDocument/2006/relationships/oleObject" Target="../embeddings/oleObject258.bin"/><Relationship Id="rId18" Type="http://schemas.openxmlformats.org/officeDocument/2006/relationships/image" Target="../media/image272.emf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5.bin"/><Relationship Id="rId12" Type="http://schemas.openxmlformats.org/officeDocument/2006/relationships/image" Target="../media/image269.emf"/><Relationship Id="rId17" Type="http://schemas.openxmlformats.org/officeDocument/2006/relationships/oleObject" Target="../embeddings/oleObject26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71.emf"/><Relationship Id="rId20" Type="http://schemas.openxmlformats.org/officeDocument/2006/relationships/image" Target="../media/image273.e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66.emf"/><Relationship Id="rId11" Type="http://schemas.openxmlformats.org/officeDocument/2006/relationships/oleObject" Target="../embeddings/oleObject257.bin"/><Relationship Id="rId5" Type="http://schemas.openxmlformats.org/officeDocument/2006/relationships/oleObject" Target="../embeddings/oleObject254.bin"/><Relationship Id="rId15" Type="http://schemas.openxmlformats.org/officeDocument/2006/relationships/oleObject" Target="../embeddings/oleObject259.bin"/><Relationship Id="rId10" Type="http://schemas.openxmlformats.org/officeDocument/2006/relationships/image" Target="../media/image268.emf"/><Relationship Id="rId19" Type="http://schemas.openxmlformats.org/officeDocument/2006/relationships/oleObject" Target="../embeddings/oleObject261.bin"/><Relationship Id="rId4" Type="http://schemas.openxmlformats.org/officeDocument/2006/relationships/image" Target="../media/image265.emf"/><Relationship Id="rId9" Type="http://schemas.openxmlformats.org/officeDocument/2006/relationships/oleObject" Target="../embeddings/oleObject256.bin"/><Relationship Id="rId14" Type="http://schemas.openxmlformats.org/officeDocument/2006/relationships/image" Target="../media/image27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75.emf"/><Relationship Id="rId5" Type="http://schemas.openxmlformats.org/officeDocument/2006/relationships/oleObject" Target="../embeddings/oleObject263.bin"/><Relationship Id="rId4" Type="http://schemas.openxmlformats.org/officeDocument/2006/relationships/image" Target="../media/image27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76.emf"/><Relationship Id="rId5" Type="http://schemas.openxmlformats.org/officeDocument/2006/relationships/oleObject" Target="../embeddings/oleObject264.bin"/><Relationship Id="rId4" Type="http://schemas.openxmlformats.org/officeDocument/2006/relationships/image" Target="NUL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278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79.emf"/><Relationship Id="rId5" Type="http://schemas.openxmlformats.org/officeDocument/2006/relationships/oleObject" Target="../embeddings/oleObject266.bin"/><Relationship Id="rId4" Type="http://schemas.openxmlformats.org/officeDocument/2006/relationships/image" Target="NULL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281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emf"/><Relationship Id="rId3" Type="http://schemas.openxmlformats.org/officeDocument/2006/relationships/oleObject" Target="../embeddings/oleObject268.bin"/><Relationship Id="rId7" Type="http://schemas.openxmlformats.org/officeDocument/2006/relationships/oleObject" Target="../embeddings/oleObject27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83.emf"/><Relationship Id="rId5" Type="http://schemas.openxmlformats.org/officeDocument/2006/relationships/oleObject" Target="../embeddings/oleObject269.bin"/><Relationship Id="rId10" Type="http://schemas.openxmlformats.org/officeDocument/2006/relationships/image" Target="../media/image285.emf"/><Relationship Id="rId4" Type="http://schemas.openxmlformats.org/officeDocument/2006/relationships/image" Target="../media/image282.emf"/><Relationship Id="rId9" Type="http://schemas.openxmlformats.org/officeDocument/2006/relationships/oleObject" Target="../embeddings/oleObject271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4.e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1.e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3.emf"/><Relationship Id="rId20" Type="http://schemas.openxmlformats.org/officeDocument/2006/relationships/image" Target="../media/image55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7.e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10" Type="http://schemas.openxmlformats.org/officeDocument/2006/relationships/image" Target="../media/image50.e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2.emf"/><Relationship Id="rId22" Type="http://schemas.openxmlformats.org/officeDocument/2006/relationships/image" Target="../media/image5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7" name="表格 1096706"/>
          <p:cNvGraphicFramePr/>
          <p:nvPr/>
        </p:nvGraphicFramePr>
        <p:xfrm>
          <a:off x="828675" y="774056"/>
          <a:ext cx="7486650" cy="1439863"/>
        </p:xfrm>
        <a:graphic>
          <a:graphicData uri="http://schemas.openxmlformats.org/drawingml/2006/table">
            <a:tbl>
              <a:tblPr/>
              <a:tblGrid>
                <a:gridCol w="74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9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6" name="图片 10967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989956"/>
            <a:ext cx="72009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1096718" descr="E:/李雪燕/2019/同步/课件/外研英语必修第一册/教师用书word文件/Unit6+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323850" y="2978970"/>
            <a:ext cx="856773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413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none" dirty="0"/>
              <a:t>Section </a:t>
            </a:r>
            <a:r>
              <a:rPr lang="zh-CN" altLang="zh-CN" sz="2800" b="1" u="none" dirty="0" smtClean="0"/>
              <a:t>Ⅰ</a:t>
            </a:r>
            <a:r>
              <a:rPr lang="en-US" altLang="zh-CN" sz="2800" b="1" u="none" dirty="0" smtClean="0"/>
              <a:t> Starting </a:t>
            </a:r>
            <a:r>
              <a:rPr lang="en-US" altLang="zh-CN" sz="2800" b="1" u="none" dirty="0"/>
              <a:t>out &amp; Understanding ideas</a:t>
            </a:r>
            <a:endParaRPr lang="zh-CN" altLang="zh-CN" sz="2800" u="none" dirty="0"/>
          </a:p>
        </p:txBody>
      </p:sp>
      <p:sp>
        <p:nvSpPr>
          <p:cNvPr id="7" name="矩形 6"/>
          <p:cNvSpPr/>
          <p:nvPr/>
        </p:nvSpPr>
        <p:spPr>
          <a:xfrm>
            <a:off x="0" y="603917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925763"/>
          <p:cNvGraphicFramePr/>
          <p:nvPr/>
        </p:nvGraphicFramePr>
        <p:xfrm>
          <a:off x="842963" y="1212850"/>
          <a:ext cx="5683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r:id="rId3" imgW="575945" imgH="527050" progId="Word.Document.8">
                  <p:embed/>
                </p:oleObj>
              </mc:Choice>
              <mc:Fallback>
                <p:oleObj r:id="rId3" imgW="575945" imgH="527050" progId="Word.Document.8">
                  <p:embed/>
                  <p:pic>
                    <p:nvPicPr>
                      <p:cNvPr id="0" name="对象 92576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212850"/>
                        <a:ext cx="5683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777" name="矩形 925776"/>
          <p:cNvSpPr>
            <a:spLocks noChangeArrowheads="1"/>
          </p:cNvSpPr>
          <p:nvPr/>
        </p:nvSpPr>
        <p:spPr bwMode="auto">
          <a:xfrm>
            <a:off x="2239963" y="3970338"/>
            <a:ext cx="585946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was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at the railway station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I met Li Ming yesterday.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我昨天是在火车站遇到的李明。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2531" name="矩形 925775"/>
          <p:cNvSpPr>
            <a:spLocks noChangeArrowheads="1"/>
          </p:cNvSpPr>
          <p:nvPr/>
        </p:nvSpPr>
        <p:spPr bwMode="auto">
          <a:xfrm>
            <a:off x="1258888" y="3970338"/>
            <a:ext cx="98107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25775" name="矩形 925774"/>
          <p:cNvSpPr>
            <a:spLocks noChangeArrowheads="1"/>
          </p:cNvSpPr>
          <p:nvPr/>
        </p:nvSpPr>
        <p:spPr bwMode="auto">
          <a:xfrm>
            <a:off x="2239963" y="3149600"/>
            <a:ext cx="58594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It is ... that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是强调句型，本句强调了地点状语。</a:t>
            </a:r>
            <a:endParaRPr lang="zh-CN" altLang="en-US" sz="1800" u="none">
              <a:ea typeface="楷体_GB2312" pitchFamily="49" charset="-122"/>
            </a:endParaRPr>
          </a:p>
        </p:txBody>
      </p:sp>
      <p:sp>
        <p:nvSpPr>
          <p:cNvPr id="22533" name="矩形 925773"/>
          <p:cNvSpPr>
            <a:spLocks noChangeArrowheads="1"/>
          </p:cNvSpPr>
          <p:nvPr/>
        </p:nvSpPr>
        <p:spPr bwMode="auto">
          <a:xfrm>
            <a:off x="1258888" y="3149600"/>
            <a:ext cx="9810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25773" name="矩形 925772"/>
          <p:cNvSpPr>
            <a:spLocks noChangeArrowheads="1"/>
          </p:cNvSpPr>
          <p:nvPr/>
        </p:nvSpPr>
        <p:spPr bwMode="auto">
          <a:xfrm>
            <a:off x="2239963" y="1233488"/>
            <a:ext cx="5859462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During the rainy season,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along these waterways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rainwater moves down the mountains and into the terraces.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在雨季，正是沿着这些水道，雨水从山上流下进入了梯田。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2535" name="矩形 925771"/>
          <p:cNvSpPr>
            <a:spLocks noChangeArrowheads="1"/>
          </p:cNvSpPr>
          <p:nvPr/>
        </p:nvSpPr>
        <p:spPr bwMode="auto">
          <a:xfrm>
            <a:off x="1258888" y="1233488"/>
            <a:ext cx="981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2536" name="直接连接符 925777"/>
          <p:cNvSpPr>
            <a:spLocks noChangeShapeType="1"/>
          </p:cNvSpPr>
          <p:nvPr/>
        </p:nvSpPr>
        <p:spPr bwMode="auto">
          <a:xfrm>
            <a:off x="1258888" y="1233488"/>
            <a:ext cx="68405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直接连接符 925778"/>
          <p:cNvSpPr>
            <a:spLocks noChangeShapeType="1"/>
          </p:cNvSpPr>
          <p:nvPr/>
        </p:nvSpPr>
        <p:spPr bwMode="auto">
          <a:xfrm>
            <a:off x="1258888" y="5156200"/>
            <a:ext cx="68405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直接连接符 925779"/>
          <p:cNvSpPr>
            <a:spLocks noChangeShapeType="1"/>
          </p:cNvSpPr>
          <p:nvPr/>
        </p:nvSpPr>
        <p:spPr bwMode="auto">
          <a:xfrm>
            <a:off x="1258888" y="1233488"/>
            <a:ext cx="0" cy="392271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直接连接符 925780"/>
          <p:cNvSpPr>
            <a:spLocks noChangeShapeType="1"/>
          </p:cNvSpPr>
          <p:nvPr/>
        </p:nvSpPr>
        <p:spPr bwMode="auto">
          <a:xfrm>
            <a:off x="8099425" y="1233488"/>
            <a:ext cx="0" cy="392271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直接连接符 925783"/>
          <p:cNvSpPr>
            <a:spLocks noChangeShapeType="1"/>
          </p:cNvSpPr>
          <p:nvPr/>
        </p:nvSpPr>
        <p:spPr bwMode="auto">
          <a:xfrm>
            <a:off x="1258888" y="3149600"/>
            <a:ext cx="68405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直接连接符 925785"/>
          <p:cNvSpPr>
            <a:spLocks noChangeShapeType="1"/>
          </p:cNvSpPr>
          <p:nvPr/>
        </p:nvSpPr>
        <p:spPr bwMode="auto">
          <a:xfrm>
            <a:off x="2239963" y="1233488"/>
            <a:ext cx="0" cy="392271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2" name="直接连接符 925789"/>
          <p:cNvSpPr>
            <a:spLocks noChangeShapeType="1"/>
          </p:cNvSpPr>
          <p:nvPr/>
        </p:nvSpPr>
        <p:spPr bwMode="auto">
          <a:xfrm>
            <a:off x="1258888" y="3970338"/>
            <a:ext cx="68405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77" grpId="0"/>
      <p:bldP spid="925775" grpId="0"/>
      <p:bldP spid="9257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1111041"/>
          <p:cNvGraphicFramePr/>
          <p:nvPr/>
        </p:nvGraphicFramePr>
        <p:xfrm>
          <a:off x="471488" y="703263"/>
          <a:ext cx="8107362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r:id="rId3" imgW="8374380" imgH="1743710" progId="Word.Document.8">
                  <p:embed/>
                </p:oleObj>
              </mc:Choice>
              <mc:Fallback>
                <p:oleObj r:id="rId3" imgW="8374380" imgH="1743710" progId="Word.Document.8">
                  <p:embed/>
                  <p:pic>
                    <p:nvPicPr>
                      <p:cNvPr id="0" name="对象 11110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703263"/>
                        <a:ext cx="8107362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1044" name="对象 1111043"/>
          <p:cNvGraphicFramePr/>
          <p:nvPr/>
        </p:nvGraphicFramePr>
        <p:xfrm>
          <a:off x="757238" y="2290763"/>
          <a:ext cx="22574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r:id="rId5" imgW="2278380" imgH="594360" progId="Word.Document.8">
                  <p:embed/>
                </p:oleObj>
              </mc:Choice>
              <mc:Fallback>
                <p:oleObj r:id="rId5" imgW="2278380" imgH="594360" progId="Word.Document.8">
                  <p:embed/>
                  <p:pic>
                    <p:nvPicPr>
                      <p:cNvPr id="0" name="对象 111104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290763"/>
                        <a:ext cx="225742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1046" name="对象 1111045"/>
          <p:cNvGraphicFramePr/>
          <p:nvPr/>
        </p:nvGraphicFramePr>
        <p:xfrm>
          <a:off x="839788" y="4954588"/>
          <a:ext cx="79089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r:id="rId7" imgW="8127365" imgH="1238885" progId="Word.Document.8">
                  <p:embed/>
                </p:oleObj>
              </mc:Choice>
              <mc:Fallback>
                <p:oleObj r:id="rId7" imgW="8127365" imgH="1238885" progId="Word.Document.8">
                  <p:embed/>
                  <p:pic>
                    <p:nvPicPr>
                      <p:cNvPr id="0" name="对象 111104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4954588"/>
                        <a:ext cx="79089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1048" name="图片 111104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4213" y="2865438"/>
            <a:ext cx="7488237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11049" name="对象 1111048"/>
          <p:cNvGraphicFramePr/>
          <p:nvPr/>
        </p:nvGraphicFramePr>
        <p:xfrm>
          <a:off x="833438" y="4805363"/>
          <a:ext cx="79152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r:id="rId10" imgW="8069580" imgH="1111250" progId="Word.Document.8">
                  <p:embed/>
                </p:oleObj>
              </mc:Choice>
              <mc:Fallback>
                <p:oleObj r:id="rId10" imgW="8069580" imgH="1111250" progId="Word.Document.8">
                  <p:embed/>
                  <p:pic>
                    <p:nvPicPr>
                      <p:cNvPr id="0" name="对象 111104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4805363"/>
                        <a:ext cx="791527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1125383"/>
          <p:cNvGraphicFramePr/>
          <p:nvPr/>
        </p:nvGraphicFramePr>
        <p:xfrm>
          <a:off x="395288" y="981075"/>
          <a:ext cx="84105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r:id="rId3" imgW="8459470" imgH="1120140" progId="Word.Document.8">
                  <p:embed/>
                </p:oleObj>
              </mc:Choice>
              <mc:Fallback>
                <p:oleObj r:id="rId3" imgW="8459470" imgH="1120140" progId="Word.Document.8">
                  <p:embed/>
                  <p:pic>
                    <p:nvPicPr>
                      <p:cNvPr id="0" name="对象 112538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84105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85" name="对象 1125384"/>
          <p:cNvGraphicFramePr/>
          <p:nvPr/>
        </p:nvGraphicFramePr>
        <p:xfrm>
          <a:off x="636588" y="2052638"/>
          <a:ext cx="22574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r:id="rId5" imgW="2278380" imgH="594360" progId="Word.Document.8">
                  <p:embed/>
                </p:oleObj>
              </mc:Choice>
              <mc:Fallback>
                <p:oleObj r:id="rId5" imgW="2278380" imgH="594360" progId="Word.Document.8">
                  <p:embed/>
                  <p:pic>
                    <p:nvPicPr>
                      <p:cNvPr id="0" name="对象 112538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2052638"/>
                        <a:ext cx="225742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5386" name="图片 112538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0738" y="2549525"/>
            <a:ext cx="76327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5387" name="对象 1125386"/>
          <p:cNvGraphicFramePr/>
          <p:nvPr/>
        </p:nvGraphicFramePr>
        <p:xfrm>
          <a:off x="930275" y="4770438"/>
          <a:ext cx="781843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r:id="rId8" imgW="7962900" imgH="1195070" progId="Word.Document.8">
                  <p:embed/>
                </p:oleObj>
              </mc:Choice>
              <mc:Fallback>
                <p:oleObj r:id="rId8" imgW="7962900" imgH="1195070" progId="Word.Document.8">
                  <p:embed/>
                  <p:pic>
                    <p:nvPicPr>
                      <p:cNvPr id="0" name="对象 112538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770438"/>
                        <a:ext cx="7818438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88" name="对象 1125387"/>
          <p:cNvGraphicFramePr/>
          <p:nvPr/>
        </p:nvGraphicFramePr>
        <p:xfrm>
          <a:off x="914400" y="4651375"/>
          <a:ext cx="77930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r:id="rId10" imgW="8053070" imgH="1123315" progId="Word.Document.8">
                  <p:embed/>
                </p:oleObj>
              </mc:Choice>
              <mc:Fallback>
                <p:oleObj r:id="rId10" imgW="8053070" imgH="1123315" progId="Word.Document.8">
                  <p:embed/>
                  <p:pic>
                    <p:nvPicPr>
                      <p:cNvPr id="0" name="对象 112538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51375"/>
                        <a:ext cx="77930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1124358"/>
          <p:cNvGraphicFramePr/>
          <p:nvPr/>
        </p:nvGraphicFramePr>
        <p:xfrm>
          <a:off x="323850" y="477838"/>
          <a:ext cx="8410575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r:id="rId3" imgW="8459470" imgH="1645920" progId="Word.Document.8">
                  <p:embed/>
                </p:oleObj>
              </mc:Choice>
              <mc:Fallback>
                <p:oleObj r:id="rId3" imgW="8459470" imgH="1645920" progId="Word.Document.8">
                  <p:embed/>
                  <p:pic>
                    <p:nvPicPr>
                      <p:cNvPr id="0" name="对象 112435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7838"/>
                        <a:ext cx="8410575" cy="163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4360" name="对象 1124359"/>
          <p:cNvGraphicFramePr/>
          <p:nvPr/>
        </p:nvGraphicFramePr>
        <p:xfrm>
          <a:off x="541338" y="2060575"/>
          <a:ext cx="22574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r:id="rId5" imgW="2278380" imgH="594360" progId="Word.Document.8">
                  <p:embed/>
                </p:oleObj>
              </mc:Choice>
              <mc:Fallback>
                <p:oleObj r:id="rId5" imgW="2278380" imgH="594360" progId="Word.Document.8">
                  <p:embed/>
                  <p:pic>
                    <p:nvPicPr>
                      <p:cNvPr id="0" name="对象 112435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060575"/>
                        <a:ext cx="225742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4361" name="图片 112436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5" y="2492375"/>
            <a:ext cx="72009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4362" name="对象 1124361"/>
          <p:cNvGraphicFramePr/>
          <p:nvPr/>
        </p:nvGraphicFramePr>
        <p:xfrm>
          <a:off x="944563" y="5218113"/>
          <a:ext cx="79248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r:id="rId8" imgW="8072755" imgH="1196340" progId="Word.Document.8">
                  <p:embed/>
                </p:oleObj>
              </mc:Choice>
              <mc:Fallback>
                <p:oleObj r:id="rId8" imgW="8072755" imgH="1196340" progId="Word.Document.8">
                  <p:embed/>
                  <p:pic>
                    <p:nvPicPr>
                      <p:cNvPr id="0" name="对象 112436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5218113"/>
                        <a:ext cx="79248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4363" name="对象 1124362"/>
          <p:cNvGraphicFramePr/>
          <p:nvPr/>
        </p:nvGraphicFramePr>
        <p:xfrm>
          <a:off x="931863" y="5124450"/>
          <a:ext cx="7793037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r:id="rId10" imgW="8014970" imgH="1199515" progId="Word.Document.8">
                  <p:embed/>
                </p:oleObj>
              </mc:Choice>
              <mc:Fallback>
                <p:oleObj r:id="rId10" imgW="8014970" imgH="1199515" progId="Word.Document.8">
                  <p:embed/>
                  <p:pic>
                    <p:nvPicPr>
                      <p:cNvPr id="0" name="对象 112436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124450"/>
                        <a:ext cx="7793037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143809"/>
          <p:cNvGraphicFramePr/>
          <p:nvPr/>
        </p:nvGraphicFramePr>
        <p:xfrm>
          <a:off x="250825" y="188913"/>
          <a:ext cx="8407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r:id="rId3" imgW="8459470" imgH="1645920" progId="Word.Document.8">
                  <p:embed/>
                </p:oleObj>
              </mc:Choice>
              <mc:Fallback>
                <p:oleObj r:id="rId3" imgW="8459470" imgH="1645920" progId="Word.Document.8">
                  <p:embed/>
                  <p:pic>
                    <p:nvPicPr>
                      <p:cNvPr id="0" name="对象 114380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913"/>
                        <a:ext cx="84074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3811" name="对象 1143810"/>
          <p:cNvGraphicFramePr/>
          <p:nvPr/>
        </p:nvGraphicFramePr>
        <p:xfrm>
          <a:off x="395288" y="1771650"/>
          <a:ext cx="22574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r:id="rId5" imgW="2278380" imgH="594360" progId="Word.Document.8">
                  <p:embed/>
                </p:oleObj>
              </mc:Choice>
              <mc:Fallback>
                <p:oleObj r:id="rId5" imgW="2278380" imgH="594360" progId="Word.Document.8">
                  <p:embed/>
                  <p:pic>
                    <p:nvPicPr>
                      <p:cNvPr id="0" name="对象 11438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1650"/>
                        <a:ext cx="225742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3813" name="对象 1143812"/>
          <p:cNvGraphicFramePr/>
          <p:nvPr/>
        </p:nvGraphicFramePr>
        <p:xfrm>
          <a:off x="649288" y="5500688"/>
          <a:ext cx="79914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r:id="rId7" imgW="8148955" imgH="1161415" progId="Word.Document.8">
                  <p:embed/>
                </p:oleObj>
              </mc:Choice>
              <mc:Fallback>
                <p:oleObj r:id="rId7" imgW="8148955" imgH="1161415" progId="Word.Document.8">
                  <p:embed/>
                  <p:pic>
                    <p:nvPicPr>
                      <p:cNvPr id="0" name="对象 11438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5500688"/>
                        <a:ext cx="7991475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3814" name="对象 1143813"/>
          <p:cNvGraphicFramePr/>
          <p:nvPr/>
        </p:nvGraphicFramePr>
        <p:xfrm>
          <a:off x="693738" y="5405438"/>
          <a:ext cx="784066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r:id="rId9" imgW="8028305" imgH="1170305" progId="Word.Document.8">
                  <p:embed/>
                </p:oleObj>
              </mc:Choice>
              <mc:Fallback>
                <p:oleObj r:id="rId9" imgW="8028305" imgH="1170305" progId="Word.Document.8">
                  <p:embed/>
                  <p:pic>
                    <p:nvPicPr>
                      <p:cNvPr id="0" name="对象 114381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5405438"/>
                        <a:ext cx="7840662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3816" name="图片 114381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93725" y="2270125"/>
            <a:ext cx="78930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0301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6063" y="404813"/>
            <a:ext cx="5975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0" name="对象 1030146"/>
          <p:cNvGraphicFramePr/>
          <p:nvPr/>
        </p:nvGraphicFramePr>
        <p:xfrm>
          <a:off x="376238" y="1125538"/>
          <a:ext cx="79787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Document" r:id="rId4" imgW="8054340" imgH="784860" progId="Word.Document.8">
                  <p:embed/>
                </p:oleObj>
              </mc:Choice>
              <mc:Fallback>
                <p:oleObj name="Document" r:id="rId4" imgW="8054340" imgH="784860" progId="Word.Document.8">
                  <p:embed/>
                  <p:pic>
                    <p:nvPicPr>
                      <p:cNvPr id="0" name="对象 103014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125538"/>
                        <a:ext cx="797877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1" name="图片 1030147" descr="E:/课件/新教材外研英语必修1/PPT可自主编辑课件/Unit 6 At one with nature/step1.t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363538" y="1846263"/>
            <a:ext cx="338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2" name="对象 1030148"/>
          <p:cNvGraphicFramePr/>
          <p:nvPr/>
        </p:nvGraphicFramePr>
        <p:xfrm>
          <a:off x="2060575" y="1662113"/>
          <a:ext cx="18462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Document" r:id="rId8" imgW="1868170" imgH="692150" progId="Word.Document.8">
                  <p:embed/>
                </p:oleObj>
              </mc:Choice>
              <mc:Fallback>
                <p:oleObj name="Document" r:id="rId8" imgW="1868170" imgH="692150" progId="Word.Document.8">
                  <p:embed/>
                  <p:pic>
                    <p:nvPicPr>
                      <p:cNvPr id="0" name="对象 103014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662113"/>
                        <a:ext cx="18462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对象 1030153"/>
          <p:cNvGraphicFramePr/>
          <p:nvPr/>
        </p:nvGraphicFramePr>
        <p:xfrm>
          <a:off x="395288" y="2349500"/>
          <a:ext cx="8188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Document" r:id="rId10" imgW="8340725" imgH="636905" progId="Word.Document.8">
                  <p:embed/>
                </p:oleObj>
              </mc:Choice>
              <mc:Fallback>
                <p:oleObj name="Document" r:id="rId10" imgW="8340725" imgH="636905" progId="Word.Document.8">
                  <p:embed/>
                  <p:pic>
                    <p:nvPicPr>
                      <p:cNvPr id="0" name="对象 103015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49500"/>
                        <a:ext cx="81883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4" name="图片 1030154" descr="E:/李雪燕/2019/同步/课件/外研英语必修第一册/教师用书word文件/19WYL6-3.TIF"/>
          <p:cNvPicPr>
            <a:picLocks noChangeAspect="1" noChangeArrowheads="1"/>
          </p:cNvPicPr>
          <p:nvPr/>
        </p:nvPicPr>
        <p:blipFill>
          <a:blip r:embed="rId12" r:link="rId7" cstate="email"/>
          <a:srcRect/>
          <a:stretch>
            <a:fillRect/>
          </a:stretch>
        </p:blipFill>
        <p:spPr bwMode="auto">
          <a:xfrm>
            <a:off x="2195513" y="2925763"/>
            <a:ext cx="4608512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对象 1058819"/>
          <p:cNvGraphicFramePr/>
          <p:nvPr/>
        </p:nvGraphicFramePr>
        <p:xfrm>
          <a:off x="341313" y="954088"/>
          <a:ext cx="8410575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Document" r:id="rId3" imgW="8461375" imgH="4934585" progId="Word.Document.8">
                  <p:embed/>
                </p:oleObj>
              </mc:Choice>
              <mc:Fallback>
                <p:oleObj name="Document" r:id="rId3" imgW="8461375" imgH="4934585" progId="Word.Document.8">
                  <p:embed/>
                  <p:pic>
                    <p:nvPicPr>
                      <p:cNvPr id="0" name="对象 105881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954088"/>
                        <a:ext cx="8410575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1057795"/>
          <p:cNvGraphicFramePr/>
          <p:nvPr/>
        </p:nvGraphicFramePr>
        <p:xfrm>
          <a:off x="338138" y="1412875"/>
          <a:ext cx="841057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Document" r:id="rId3" imgW="8489950" imgH="3380105" progId="Word.Document.8">
                  <p:embed/>
                </p:oleObj>
              </mc:Choice>
              <mc:Fallback>
                <p:oleObj name="Document" r:id="rId3" imgW="8489950" imgH="3380105" progId="Word.Document.8">
                  <p:embed/>
                  <p:pic>
                    <p:nvPicPr>
                      <p:cNvPr id="0" name="对象 105779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412875"/>
                        <a:ext cx="8410575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797" name="对象 1057796"/>
          <p:cNvGraphicFramePr/>
          <p:nvPr/>
        </p:nvGraphicFramePr>
        <p:xfrm>
          <a:off x="763588" y="4745038"/>
          <a:ext cx="30559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r:id="rId5" imgW="3086100" imgH="594360" progId="Word.Document.8">
                  <p:embed/>
                </p:oleObj>
              </mc:Choice>
              <mc:Fallback>
                <p:oleObj r:id="rId5" imgW="3086100" imgH="594360" progId="Word.Document.8">
                  <p:embed/>
                  <p:pic>
                    <p:nvPicPr>
                      <p:cNvPr id="0" name="对象 105779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4745038"/>
                        <a:ext cx="30559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7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056781" descr="E:/课件/新教材外研英语必修1/PPT可自主编辑课件/Unit 6 At one with nature/step2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722313" y="873125"/>
            <a:ext cx="3311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2" name="对象 1056782"/>
          <p:cNvGraphicFramePr/>
          <p:nvPr/>
        </p:nvGraphicFramePr>
        <p:xfrm>
          <a:off x="2162175" y="693738"/>
          <a:ext cx="22653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Document" r:id="rId5" imgW="2286000" imgH="397510" progId="Word.Document.8">
                  <p:embed/>
                </p:oleObj>
              </mc:Choice>
              <mc:Fallback>
                <p:oleObj name="Document" r:id="rId5" imgW="2286000" imgH="397510" progId="Word.Document.8">
                  <p:embed/>
                  <p:pic>
                    <p:nvPicPr>
                      <p:cNvPr id="0" name="对象 10567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693738"/>
                        <a:ext cx="22653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对象 1056783"/>
          <p:cNvGraphicFramePr/>
          <p:nvPr/>
        </p:nvGraphicFramePr>
        <p:xfrm>
          <a:off x="708025" y="1487488"/>
          <a:ext cx="7924800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Document" r:id="rId7" imgW="8147050" imgH="3902710" progId="Word.Document.8">
                  <p:embed/>
                </p:oleObj>
              </mc:Choice>
              <mc:Fallback>
                <p:oleObj name="Document" r:id="rId7" imgW="8147050" imgH="3902710" progId="Word.Document.8">
                  <p:embed/>
                  <p:pic>
                    <p:nvPicPr>
                      <p:cNvPr id="0" name="对象 105678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1487488"/>
                        <a:ext cx="7924800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85" name="对象 1056784"/>
          <p:cNvGraphicFramePr/>
          <p:nvPr/>
        </p:nvGraphicFramePr>
        <p:xfrm>
          <a:off x="1169988" y="4938713"/>
          <a:ext cx="16637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r:id="rId9" imgW="1691640" imgH="595630" progId="Word.Document.8">
                  <p:embed/>
                </p:oleObj>
              </mc:Choice>
              <mc:Fallback>
                <p:oleObj r:id="rId9" imgW="1691640" imgH="595630" progId="Word.Document.8">
                  <p:embed/>
                  <p:pic>
                    <p:nvPicPr>
                      <p:cNvPr id="0" name="对象 105678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938713"/>
                        <a:ext cx="16637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6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6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对象 1055748"/>
          <p:cNvGraphicFramePr/>
          <p:nvPr/>
        </p:nvGraphicFramePr>
        <p:xfrm>
          <a:off x="338138" y="1095375"/>
          <a:ext cx="8410575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Document" r:id="rId3" imgW="8489950" imgH="3587750" progId="Word.Document.8">
                  <p:embed/>
                </p:oleObj>
              </mc:Choice>
              <mc:Fallback>
                <p:oleObj name="Document" r:id="rId3" imgW="8489950" imgH="3587750" progId="Word.Document.8">
                  <p:embed/>
                  <p:pic>
                    <p:nvPicPr>
                      <p:cNvPr id="0" name="对象 105574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095375"/>
                        <a:ext cx="8410575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750" name="对象 1055749"/>
          <p:cNvGraphicFramePr/>
          <p:nvPr/>
        </p:nvGraphicFramePr>
        <p:xfrm>
          <a:off x="709613" y="4629150"/>
          <a:ext cx="46545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r:id="rId5" imgW="4698365" imgH="597535" progId="Word.Document.8">
                  <p:embed/>
                </p:oleObj>
              </mc:Choice>
              <mc:Fallback>
                <p:oleObj r:id="rId5" imgW="4698365" imgH="597535" progId="Word.Document.8">
                  <p:embed/>
                  <p:pic>
                    <p:nvPicPr>
                      <p:cNvPr id="0" name="对象 105574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4629150"/>
                        <a:ext cx="465455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5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9277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6250" y="268288"/>
            <a:ext cx="581501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8" name="对象 927762"/>
          <p:cNvGraphicFramePr/>
          <p:nvPr/>
        </p:nvGraphicFramePr>
        <p:xfrm>
          <a:off x="1116013" y="1196975"/>
          <a:ext cx="7413625" cy="544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Document" r:id="rId4" imgW="7525385" imgH="5533390" progId="Word.Document.8">
                  <p:embed/>
                </p:oleObj>
              </mc:Choice>
              <mc:Fallback>
                <p:oleObj name="Document" r:id="rId4" imgW="7525385" imgH="5533390" progId="Word.Document.8">
                  <p:embed/>
                  <p:pic>
                    <p:nvPicPr>
                      <p:cNvPr id="0" name="对象 9277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196975"/>
                        <a:ext cx="7413625" cy="544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73" name="对象 927772"/>
          <p:cNvGraphicFramePr/>
          <p:nvPr/>
        </p:nvGraphicFramePr>
        <p:xfrm>
          <a:off x="1560513" y="1773238"/>
          <a:ext cx="2125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r:id="rId6" imgW="2127250" imgH="397510" progId="Word.Document.8">
                  <p:embed/>
                </p:oleObj>
              </mc:Choice>
              <mc:Fallback>
                <p:oleObj r:id="rId6" imgW="2127250" imgH="397510" progId="Word.Document.8">
                  <p:embed/>
                  <p:pic>
                    <p:nvPicPr>
                      <p:cNvPr id="0" name="对象 92777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1773238"/>
                        <a:ext cx="2125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81" name="对象 927780"/>
          <p:cNvGraphicFramePr/>
          <p:nvPr/>
        </p:nvGraphicFramePr>
        <p:xfrm>
          <a:off x="1549400" y="2309813"/>
          <a:ext cx="21256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r:id="rId8" imgW="2127250" imgH="397510" progId="Word.Document.8">
                  <p:embed/>
                </p:oleObj>
              </mc:Choice>
              <mc:Fallback>
                <p:oleObj r:id="rId8" imgW="2127250" imgH="397510" progId="Word.Document.8">
                  <p:embed/>
                  <p:pic>
                    <p:nvPicPr>
                      <p:cNvPr id="0" name="对象 92778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309813"/>
                        <a:ext cx="21256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83" name="对象 927782"/>
          <p:cNvGraphicFramePr/>
          <p:nvPr/>
        </p:nvGraphicFramePr>
        <p:xfrm>
          <a:off x="1597025" y="2925763"/>
          <a:ext cx="21256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r:id="rId10" imgW="2127250" imgH="397510" progId="Word.Document.8">
                  <p:embed/>
                </p:oleObj>
              </mc:Choice>
              <mc:Fallback>
                <p:oleObj r:id="rId10" imgW="2127250" imgH="397510" progId="Word.Document.8">
                  <p:embed/>
                  <p:pic>
                    <p:nvPicPr>
                      <p:cNvPr id="0" name="对象 92778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925763"/>
                        <a:ext cx="21256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84" name="对象 927783"/>
          <p:cNvGraphicFramePr/>
          <p:nvPr/>
        </p:nvGraphicFramePr>
        <p:xfrm>
          <a:off x="1620838" y="3525838"/>
          <a:ext cx="2125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r:id="rId12" imgW="2127250" imgH="397510" progId="Word.Document.8">
                  <p:embed/>
                </p:oleObj>
              </mc:Choice>
              <mc:Fallback>
                <p:oleObj r:id="rId12" imgW="2127250" imgH="397510" progId="Word.Document.8">
                  <p:embed/>
                  <p:pic>
                    <p:nvPicPr>
                      <p:cNvPr id="0" name="对象 92778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525838"/>
                        <a:ext cx="2125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87" name="对象 927786"/>
          <p:cNvGraphicFramePr/>
          <p:nvPr/>
        </p:nvGraphicFramePr>
        <p:xfrm>
          <a:off x="1585913" y="4065588"/>
          <a:ext cx="21097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r:id="rId14" imgW="2127250" imgH="397510" progId="Word.Document.8">
                  <p:embed/>
                </p:oleObj>
              </mc:Choice>
              <mc:Fallback>
                <p:oleObj r:id="rId14" imgW="2127250" imgH="397510" progId="Word.Document.8">
                  <p:embed/>
                  <p:pic>
                    <p:nvPicPr>
                      <p:cNvPr id="0" name="对象 927786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4065588"/>
                        <a:ext cx="21097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88" name="对象 927787"/>
          <p:cNvGraphicFramePr/>
          <p:nvPr/>
        </p:nvGraphicFramePr>
        <p:xfrm>
          <a:off x="1600200" y="4649788"/>
          <a:ext cx="2109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r:id="rId16" imgW="2127250" imgH="397510" progId="Word.Document.8">
                  <p:embed/>
                </p:oleObj>
              </mc:Choice>
              <mc:Fallback>
                <p:oleObj r:id="rId16" imgW="2127250" imgH="397510" progId="Word.Document.8">
                  <p:embed/>
                  <p:pic>
                    <p:nvPicPr>
                      <p:cNvPr id="0" name="对象 927787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49788"/>
                        <a:ext cx="21097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89" name="对象 927788"/>
          <p:cNvGraphicFramePr/>
          <p:nvPr/>
        </p:nvGraphicFramePr>
        <p:xfrm>
          <a:off x="1589088" y="5262563"/>
          <a:ext cx="21097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r:id="rId18" imgW="2127250" imgH="397510" progId="Word.Document.8">
                  <p:embed/>
                </p:oleObj>
              </mc:Choice>
              <mc:Fallback>
                <p:oleObj r:id="rId18" imgW="2127250" imgH="397510" progId="Word.Document.8">
                  <p:embed/>
                  <p:pic>
                    <p:nvPicPr>
                      <p:cNvPr id="0" name="对象 927788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5262563"/>
                        <a:ext cx="21097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7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7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1054730"/>
          <p:cNvGraphicFramePr/>
          <p:nvPr/>
        </p:nvGraphicFramePr>
        <p:xfrm>
          <a:off x="628650" y="403225"/>
          <a:ext cx="8131175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1" name="Document" r:id="rId3" imgW="8366760" imgH="2305685" progId="Word.Document.8">
                  <p:embed/>
                </p:oleObj>
              </mc:Choice>
              <mc:Fallback>
                <p:oleObj name="Document" r:id="rId3" imgW="8366760" imgH="2305685" progId="Word.Document.8">
                  <p:embed/>
                  <p:pic>
                    <p:nvPicPr>
                      <p:cNvPr id="0" name="对象 105473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03225"/>
                        <a:ext cx="8131175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2" name="对象 1054731"/>
          <p:cNvGraphicFramePr/>
          <p:nvPr/>
        </p:nvGraphicFramePr>
        <p:xfrm>
          <a:off x="654050" y="2570163"/>
          <a:ext cx="79771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name="Document" r:id="rId5" imgW="8385175" imgH="594360" progId="Word.Document.8">
                  <p:embed/>
                </p:oleObj>
              </mc:Choice>
              <mc:Fallback>
                <p:oleObj name="Document" r:id="rId5" imgW="8385175" imgH="594360" progId="Word.Document.8">
                  <p:embed/>
                  <p:pic>
                    <p:nvPicPr>
                      <p:cNvPr id="0" name="对象 105473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570163"/>
                        <a:ext cx="79771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3" name="对象 1054732"/>
          <p:cNvGraphicFramePr/>
          <p:nvPr/>
        </p:nvGraphicFramePr>
        <p:xfrm>
          <a:off x="669925" y="3073400"/>
          <a:ext cx="80232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Document" r:id="rId7" imgW="8253730" imgH="784860" progId="Word.Document.8">
                  <p:embed/>
                </p:oleObj>
              </mc:Choice>
              <mc:Fallback>
                <p:oleObj name="Document" r:id="rId7" imgW="8253730" imgH="784860" progId="Word.Document.8">
                  <p:embed/>
                  <p:pic>
                    <p:nvPicPr>
                      <p:cNvPr id="0" name="对象 1054732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3073400"/>
                        <a:ext cx="80232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4" name="对象 1054733"/>
          <p:cNvGraphicFramePr/>
          <p:nvPr/>
        </p:nvGraphicFramePr>
        <p:xfrm>
          <a:off x="612775" y="3532188"/>
          <a:ext cx="730567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Document" r:id="rId9" imgW="7484110" imgH="1713230" progId="Word.Document.8">
                  <p:embed/>
                </p:oleObj>
              </mc:Choice>
              <mc:Fallback>
                <p:oleObj name="Document" r:id="rId9" imgW="7484110" imgH="1713230" progId="Word.Document.8">
                  <p:embed/>
                  <p:pic>
                    <p:nvPicPr>
                      <p:cNvPr id="0" name="对象 105473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532188"/>
                        <a:ext cx="730567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5" name="对象 1054734"/>
          <p:cNvGraphicFramePr/>
          <p:nvPr/>
        </p:nvGraphicFramePr>
        <p:xfrm>
          <a:off x="612775" y="5130800"/>
          <a:ext cx="76517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Document" r:id="rId11" imgW="7906385" imgH="1208405" progId="Word.Document.8">
                  <p:embed/>
                </p:oleObj>
              </mc:Choice>
              <mc:Fallback>
                <p:oleObj name="Document" r:id="rId11" imgW="7906385" imgH="1208405" progId="Word.Document.8">
                  <p:embed/>
                  <p:pic>
                    <p:nvPicPr>
                      <p:cNvPr id="0" name="对象 105473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5130800"/>
                        <a:ext cx="76517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6" name="对象 1054735"/>
          <p:cNvGraphicFramePr/>
          <p:nvPr/>
        </p:nvGraphicFramePr>
        <p:xfrm>
          <a:off x="8237538" y="2084388"/>
          <a:ext cx="487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6" r:id="rId13" imgW="498475" imgH="397510" progId="Word.Document.8">
                  <p:embed/>
                </p:oleObj>
              </mc:Choice>
              <mc:Fallback>
                <p:oleObj r:id="rId13" imgW="498475" imgH="397510" progId="Word.Document.8">
                  <p:embed/>
                  <p:pic>
                    <p:nvPicPr>
                      <p:cNvPr id="0" name="对象 105473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8" y="2084388"/>
                        <a:ext cx="487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7" name="对象 1054736"/>
          <p:cNvGraphicFramePr/>
          <p:nvPr/>
        </p:nvGraphicFramePr>
        <p:xfrm>
          <a:off x="8262938" y="2619375"/>
          <a:ext cx="4699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7" r:id="rId15" imgW="498475" imgH="397510" progId="Word.Document.8">
                  <p:embed/>
                </p:oleObj>
              </mc:Choice>
              <mc:Fallback>
                <p:oleObj r:id="rId15" imgW="498475" imgH="397510" progId="Word.Document.8">
                  <p:embed/>
                  <p:pic>
                    <p:nvPicPr>
                      <p:cNvPr id="0" name="对象 105473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2619375"/>
                        <a:ext cx="4699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8" name="对象 1054737"/>
          <p:cNvGraphicFramePr/>
          <p:nvPr/>
        </p:nvGraphicFramePr>
        <p:xfrm>
          <a:off x="8259763" y="3092450"/>
          <a:ext cx="4699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8" r:id="rId17" imgW="498475" imgH="397510" progId="Word.Document.8">
                  <p:embed/>
                </p:oleObj>
              </mc:Choice>
              <mc:Fallback>
                <p:oleObj r:id="rId17" imgW="498475" imgH="397510" progId="Word.Document.8">
                  <p:embed/>
                  <p:pic>
                    <p:nvPicPr>
                      <p:cNvPr id="0" name="对象 105473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9763" y="3092450"/>
                        <a:ext cx="4699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9" name="对象 1054738"/>
          <p:cNvGraphicFramePr/>
          <p:nvPr/>
        </p:nvGraphicFramePr>
        <p:xfrm>
          <a:off x="1050925" y="4637088"/>
          <a:ext cx="47609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9" r:id="rId18" imgW="4812665" imgH="527050" progId="Word.Document.8">
                  <p:embed/>
                </p:oleObj>
              </mc:Choice>
              <mc:Fallback>
                <p:oleObj r:id="rId18" imgW="4812665" imgH="527050" progId="Word.Document.8">
                  <p:embed/>
                  <p:pic>
                    <p:nvPicPr>
                      <p:cNvPr id="0" name="对象 1054738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4637088"/>
                        <a:ext cx="47609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1" name="对象 1054740"/>
          <p:cNvGraphicFramePr/>
          <p:nvPr/>
        </p:nvGraphicFramePr>
        <p:xfrm>
          <a:off x="1055688" y="5621338"/>
          <a:ext cx="40687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0" r:id="rId20" imgW="4146550" imgH="518160" progId="Word.Document.8">
                  <p:embed/>
                </p:oleObj>
              </mc:Choice>
              <mc:Fallback>
                <p:oleObj r:id="rId20" imgW="4146550" imgH="518160" progId="Word.Document.8">
                  <p:embed/>
                  <p:pic>
                    <p:nvPicPr>
                      <p:cNvPr id="0" name="对象 1054740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621338"/>
                        <a:ext cx="40687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4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4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4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1053707"/>
          <p:cNvGraphicFramePr/>
          <p:nvPr/>
        </p:nvGraphicFramePr>
        <p:xfrm>
          <a:off x="554038" y="454025"/>
          <a:ext cx="841057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Document" r:id="rId3" imgW="8489950" imgH="1187450" progId="Word.Document.8">
                  <p:embed/>
                </p:oleObj>
              </mc:Choice>
              <mc:Fallback>
                <p:oleObj name="Document" r:id="rId3" imgW="8489950" imgH="1187450" progId="Word.Document.8">
                  <p:embed/>
                  <p:pic>
                    <p:nvPicPr>
                      <p:cNvPr id="0" name="对象 105370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54025"/>
                        <a:ext cx="8410575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9" name="对象 1053708"/>
          <p:cNvGraphicFramePr/>
          <p:nvPr/>
        </p:nvGraphicFramePr>
        <p:xfrm>
          <a:off x="554038" y="1533525"/>
          <a:ext cx="83375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Document" r:id="rId5" imgW="8491855" imgH="636905" progId="Word.Document.8">
                  <p:embed/>
                </p:oleObj>
              </mc:Choice>
              <mc:Fallback>
                <p:oleObj name="Document" r:id="rId5" imgW="8491855" imgH="636905" progId="Word.Document.8">
                  <p:embed/>
                  <p:pic>
                    <p:nvPicPr>
                      <p:cNvPr id="0" name="对象 105370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533525"/>
                        <a:ext cx="83375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10" name="对象 1053709"/>
          <p:cNvGraphicFramePr/>
          <p:nvPr/>
        </p:nvGraphicFramePr>
        <p:xfrm>
          <a:off x="536575" y="1993900"/>
          <a:ext cx="82962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Document" r:id="rId7" imgW="8491855" imgH="636905" progId="Word.Document.8">
                  <p:embed/>
                </p:oleObj>
              </mc:Choice>
              <mc:Fallback>
                <p:oleObj name="Document" r:id="rId7" imgW="8491855" imgH="636905" progId="Word.Document.8">
                  <p:embed/>
                  <p:pic>
                    <p:nvPicPr>
                      <p:cNvPr id="0" name="对象 1053709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993900"/>
                        <a:ext cx="82962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11" name="对象 1053710"/>
          <p:cNvGraphicFramePr/>
          <p:nvPr/>
        </p:nvGraphicFramePr>
        <p:xfrm>
          <a:off x="539750" y="2497138"/>
          <a:ext cx="8294688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r:id="rId9" imgW="8491855" imgH="3558540" progId="Word.Document.8">
                  <p:embed/>
                </p:oleObj>
              </mc:Choice>
              <mc:Fallback>
                <p:oleObj r:id="rId9" imgW="8491855" imgH="3558540" progId="Word.Document.8">
                  <p:embed/>
                  <p:pic>
                    <p:nvPicPr>
                      <p:cNvPr id="0" name="对象 10537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497138"/>
                        <a:ext cx="8294688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12" name="对象 1053711"/>
          <p:cNvGraphicFramePr/>
          <p:nvPr/>
        </p:nvGraphicFramePr>
        <p:xfrm>
          <a:off x="952500" y="5868988"/>
          <a:ext cx="14747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r:id="rId11" imgW="1505585" imgH="594360" progId="Word.Document.8">
                  <p:embed/>
                </p:oleObj>
              </mc:Choice>
              <mc:Fallback>
                <p:oleObj r:id="rId11" imgW="1505585" imgH="594360" progId="Word.Document.8">
                  <p:embed/>
                  <p:pic>
                    <p:nvPicPr>
                      <p:cNvPr id="0" name="对象 105371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868988"/>
                        <a:ext cx="14747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13" name="对象 1053712"/>
          <p:cNvGraphicFramePr/>
          <p:nvPr/>
        </p:nvGraphicFramePr>
        <p:xfrm>
          <a:off x="8301038" y="1068388"/>
          <a:ext cx="495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r:id="rId13" imgW="506095" imgH="397510" progId="Word.Document.8">
                  <p:embed/>
                </p:oleObj>
              </mc:Choice>
              <mc:Fallback>
                <p:oleObj r:id="rId13" imgW="506095" imgH="397510" progId="Word.Document.8">
                  <p:embed/>
                  <p:pic>
                    <p:nvPicPr>
                      <p:cNvPr id="0" name="对象 105371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038" y="1068388"/>
                        <a:ext cx="495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14" name="对象 1053713"/>
          <p:cNvGraphicFramePr/>
          <p:nvPr/>
        </p:nvGraphicFramePr>
        <p:xfrm>
          <a:off x="8275638" y="1557338"/>
          <a:ext cx="495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r:id="rId15" imgW="496570" imgH="397510" progId="Word.Document.8">
                  <p:embed/>
                </p:oleObj>
              </mc:Choice>
              <mc:Fallback>
                <p:oleObj r:id="rId15" imgW="496570" imgH="397510" progId="Word.Document.8">
                  <p:embed/>
                  <p:pic>
                    <p:nvPicPr>
                      <p:cNvPr id="0" name="对象 105371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638" y="1557338"/>
                        <a:ext cx="495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15" name="对象 1053714"/>
          <p:cNvGraphicFramePr/>
          <p:nvPr/>
        </p:nvGraphicFramePr>
        <p:xfrm>
          <a:off x="8259763" y="2012950"/>
          <a:ext cx="495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r:id="rId17" imgW="496570" imgH="397510" progId="Word.Document.8">
                  <p:embed/>
                </p:oleObj>
              </mc:Choice>
              <mc:Fallback>
                <p:oleObj r:id="rId17" imgW="496570" imgH="397510" progId="Word.Document.8">
                  <p:embed/>
                  <p:pic>
                    <p:nvPicPr>
                      <p:cNvPr id="0" name="对象 1053714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9763" y="2012950"/>
                        <a:ext cx="495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5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5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5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5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5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5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对象 1052675"/>
          <p:cNvGraphicFramePr/>
          <p:nvPr/>
        </p:nvGraphicFramePr>
        <p:xfrm>
          <a:off x="481013" y="620713"/>
          <a:ext cx="8410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r:id="rId3" imgW="8489950" imgH="1226820" progId="Word.Document.8">
                  <p:embed/>
                </p:oleObj>
              </mc:Choice>
              <mc:Fallback>
                <p:oleObj r:id="rId3" imgW="8489950" imgH="1226820" progId="Word.Document.8">
                  <p:embed/>
                  <p:pic>
                    <p:nvPicPr>
                      <p:cNvPr id="0" name="对象 10526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620713"/>
                        <a:ext cx="8410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对象 1052676"/>
          <p:cNvGraphicFramePr/>
          <p:nvPr/>
        </p:nvGraphicFramePr>
        <p:xfrm>
          <a:off x="463550" y="1716088"/>
          <a:ext cx="8337550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r:id="rId5" imgW="8459470" imgH="4084320" progId="Word.Document.8">
                  <p:embed/>
                </p:oleObj>
              </mc:Choice>
              <mc:Fallback>
                <p:oleObj r:id="rId5" imgW="8459470" imgH="4084320" progId="Word.Document.8">
                  <p:embed/>
                  <p:pic>
                    <p:nvPicPr>
                      <p:cNvPr id="0" name="对象 105267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716088"/>
                        <a:ext cx="8337550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8" name="对象 1052677"/>
          <p:cNvGraphicFramePr/>
          <p:nvPr/>
        </p:nvGraphicFramePr>
        <p:xfrm>
          <a:off x="1012825" y="5651500"/>
          <a:ext cx="18700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r:id="rId7" imgW="1889760" imgH="594360" progId="Word.Document.8">
                  <p:embed/>
                </p:oleObj>
              </mc:Choice>
              <mc:Fallback>
                <p:oleObj r:id="rId7" imgW="1889760" imgH="594360" progId="Word.Document.8">
                  <p:embed/>
                  <p:pic>
                    <p:nvPicPr>
                      <p:cNvPr id="0" name="对象 105267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5651500"/>
                        <a:ext cx="18700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9" name="对象 1052678"/>
          <p:cNvGraphicFramePr/>
          <p:nvPr/>
        </p:nvGraphicFramePr>
        <p:xfrm>
          <a:off x="1108075" y="1141413"/>
          <a:ext cx="37163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r:id="rId9" imgW="3756660" imgH="397510" progId="Word.Document.8">
                  <p:embed/>
                </p:oleObj>
              </mc:Choice>
              <mc:Fallback>
                <p:oleObj r:id="rId9" imgW="3756660" imgH="397510" progId="Word.Document.8">
                  <p:embed/>
                  <p:pic>
                    <p:nvPicPr>
                      <p:cNvPr id="0" name="对象 105267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1141413"/>
                        <a:ext cx="37163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对象 1146881"/>
          <p:cNvGraphicFramePr/>
          <p:nvPr/>
        </p:nvGraphicFramePr>
        <p:xfrm>
          <a:off x="684213" y="876300"/>
          <a:ext cx="7653337" cy="449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r:id="rId3" imgW="7877810" imgH="4603750" progId="Word.Document.8">
                  <p:embed/>
                </p:oleObj>
              </mc:Choice>
              <mc:Fallback>
                <p:oleObj r:id="rId3" imgW="7877810" imgH="4603750" progId="Word.Document.8">
                  <p:embed/>
                  <p:pic>
                    <p:nvPicPr>
                      <p:cNvPr id="0" name="对象 11468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876300"/>
                        <a:ext cx="7653337" cy="449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883" name="对象 1146882"/>
          <p:cNvGraphicFramePr/>
          <p:nvPr/>
        </p:nvGraphicFramePr>
        <p:xfrm>
          <a:off x="1260475" y="5230813"/>
          <a:ext cx="18367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r:id="rId5" imgW="1863725" imgH="594360" progId="Word.Document.8">
                  <p:embed/>
                </p:oleObj>
              </mc:Choice>
              <mc:Fallback>
                <p:oleObj r:id="rId5" imgW="1863725" imgH="594360" progId="Word.Document.8">
                  <p:embed/>
                  <p:pic>
                    <p:nvPicPr>
                      <p:cNvPr id="0" name="对象 11468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5230813"/>
                        <a:ext cx="18367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对象 1051649"/>
          <p:cNvGraphicFramePr/>
          <p:nvPr/>
        </p:nvGraphicFramePr>
        <p:xfrm>
          <a:off x="590550" y="836613"/>
          <a:ext cx="41259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r:id="rId3" imgW="4166870" imgH="595630" progId="Word.Document.8">
                  <p:embed/>
                </p:oleObj>
              </mc:Choice>
              <mc:Fallback>
                <p:oleObj r:id="rId3" imgW="4166870" imgH="595630" progId="Word.Document.8">
                  <p:embed/>
                  <p:pic>
                    <p:nvPicPr>
                      <p:cNvPr id="0" name="对象 105164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836613"/>
                        <a:ext cx="41259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798" name="表格 1051797"/>
          <p:cNvGraphicFramePr/>
          <p:nvPr/>
        </p:nvGraphicFramePr>
        <p:xfrm>
          <a:off x="611188" y="1428750"/>
          <a:ext cx="7848600" cy="4325938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857500" algn="l"/>
                        </a:tabLst>
                      </a:pPr>
                      <a:r>
                        <a:rPr lang="en-US" altLang="zh-CN" sz="2400" b="1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Longji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Rice Terraces</a:t>
                      </a:r>
                      <a:endParaRPr lang="en-US" altLang="zh-CN" sz="18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1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scenery </a:t>
                      </a:r>
                      <a:endParaRPr lang="en-US" altLang="zh-CN" sz="18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•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Mountains 1.___________ in silver water in spring.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•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Mountains turn bright green in summer.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•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Mountains are flash gold in autumn.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•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Mountains are covered in sheets of white 2._____ in winter.</a:t>
                      </a:r>
                      <a:endParaRPr lang="en-US" altLang="zh-CN" sz="18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7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history</a:t>
                      </a:r>
                      <a:endParaRPr lang="en-US" altLang="zh-CN" sz="18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•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Longji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Rice Terraces started 3.__________ 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_______.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•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Longji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Rice Terraces 4.______________ in the early 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Qing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Dynasty.</a:t>
                      </a:r>
                      <a:endParaRPr lang="en-US" altLang="zh-CN" sz="18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1799" name="矩形 1051798"/>
          <p:cNvSpPr>
            <a:spLocks noChangeArrowheads="1"/>
          </p:cNvSpPr>
          <p:nvPr/>
        </p:nvSpPr>
        <p:spPr bwMode="auto">
          <a:xfrm>
            <a:off x="4268788" y="1852613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 wrapped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1800" name="矩形 1051799"/>
          <p:cNvSpPr>
            <a:spLocks noChangeArrowheads="1"/>
          </p:cNvSpPr>
          <p:nvPr/>
        </p:nvSpPr>
        <p:spPr bwMode="auto">
          <a:xfrm>
            <a:off x="2724150" y="37163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frost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1801" name="矩形 1051800"/>
          <p:cNvSpPr>
            <a:spLocks noChangeArrowheads="1"/>
          </p:cNvSpPr>
          <p:nvPr/>
        </p:nvSpPr>
        <p:spPr bwMode="auto">
          <a:xfrm>
            <a:off x="6619875" y="4205288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Yuan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1802" name="矩形 1051801"/>
          <p:cNvSpPr>
            <a:spLocks noChangeArrowheads="1"/>
          </p:cNvSpPr>
          <p:nvPr/>
        </p:nvSpPr>
        <p:spPr bwMode="auto">
          <a:xfrm>
            <a:off x="2417763" y="4516438"/>
            <a:ext cx="125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Dynasty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1803" name="矩形 1051802"/>
          <p:cNvSpPr>
            <a:spLocks noChangeArrowheads="1"/>
          </p:cNvSpPr>
          <p:nvPr/>
        </p:nvSpPr>
        <p:spPr bwMode="auto">
          <a:xfrm>
            <a:off x="5629275" y="4884738"/>
            <a:ext cx="222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were completed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99" grpId="0"/>
      <p:bldP spid="1051800" grpId="0"/>
      <p:bldP spid="1051801" grpId="0"/>
      <p:bldP spid="1051802" grpId="0"/>
      <p:bldP spid="10518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708" name="表格 1050707"/>
          <p:cNvGraphicFramePr/>
          <p:nvPr/>
        </p:nvGraphicFramePr>
        <p:xfrm>
          <a:off x="684213" y="836613"/>
          <a:ext cx="7920037" cy="5029200"/>
        </p:xfrm>
        <a:graphic>
          <a:graphicData uri="http://schemas.openxmlformats.org/drawingml/2006/table">
            <a:tbl>
              <a:tblPr/>
              <a:tblGrid>
                <a:gridCol w="185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61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reasons</a:t>
                      </a:r>
                      <a:endParaRPr lang="en-US" altLang="zh-CN" sz="18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•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5.___ large, flat areas of land. Building the terraces meant people could grow more rice.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•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steep mountains and the shallow soil 6.__________ the rainwater.</a:t>
                      </a:r>
                      <a:endParaRPr lang="en-US" altLang="zh-CN" sz="18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8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significance</a:t>
                      </a:r>
                      <a:endParaRPr lang="en-US" altLang="zh-CN" sz="18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 have worked in 7.________ with nature to make these terraces and grow rice, which is most 8._________.</a:t>
                      </a:r>
                      <a:endParaRPr lang="en-US" altLang="zh-CN" sz="18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1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present 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situation</a:t>
                      </a:r>
                      <a:endParaRPr lang="en-US" altLang="zh-CN" sz="18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•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generations continue to use 9._______ methods of agriculture to maintain the terraces.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•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Longji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Rice Terraces 10.______ thousands of people in the world.</a:t>
                      </a:r>
                      <a:endParaRPr lang="en-US" altLang="zh-CN" sz="18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0703" name="矩形 1050702"/>
          <p:cNvSpPr>
            <a:spLocks noChangeArrowheads="1"/>
          </p:cNvSpPr>
          <p:nvPr/>
        </p:nvSpPr>
        <p:spPr bwMode="auto">
          <a:xfrm>
            <a:off x="4276725" y="85248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few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0704" name="矩形 1050703"/>
          <p:cNvSpPr>
            <a:spLocks noChangeArrowheads="1"/>
          </p:cNvSpPr>
          <p:nvPr/>
        </p:nvSpPr>
        <p:spPr bwMode="auto">
          <a:xfrm>
            <a:off x="2801938" y="2308225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</a:t>
            </a:r>
            <a:r>
              <a:rPr lang="en-US" altLang="en-US" sz="2400" b="1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'</a:t>
            </a:r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 catch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0705" name="矩形 1050704"/>
          <p:cNvSpPr>
            <a:spLocks noChangeArrowheads="1"/>
          </p:cNvSpPr>
          <p:nvPr/>
        </p:nvSpPr>
        <p:spPr bwMode="auto">
          <a:xfrm>
            <a:off x="5803900" y="2716213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harmony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0706" name="矩形 1050705"/>
          <p:cNvSpPr>
            <a:spLocks noChangeArrowheads="1"/>
          </p:cNvSpPr>
          <p:nvPr/>
        </p:nvSpPr>
        <p:spPr bwMode="auto">
          <a:xfrm>
            <a:off x="4624388" y="3452813"/>
            <a:ext cx="153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significant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0707" name="矩形 1050706"/>
          <p:cNvSpPr>
            <a:spLocks noChangeArrowheads="1"/>
          </p:cNvSpPr>
          <p:nvPr/>
        </p:nvSpPr>
        <p:spPr bwMode="auto">
          <a:xfrm>
            <a:off x="7227888" y="3965575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ancient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0709" name="矩形 1050708"/>
          <p:cNvSpPr>
            <a:spLocks noChangeArrowheads="1"/>
          </p:cNvSpPr>
          <p:nvPr/>
        </p:nvSpPr>
        <p:spPr bwMode="auto">
          <a:xfrm>
            <a:off x="5900738" y="5053013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attract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0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0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03" grpId="0"/>
      <p:bldP spid="1050704" grpId="0"/>
      <p:bldP spid="1050705" grpId="0"/>
      <p:bldP spid="1050706" grpId="0"/>
      <p:bldP spid="1050707" grpId="0"/>
      <p:bldP spid="10507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1049601" descr="E:/课件/新教材外研英语必修1/PPT可自主编辑课件/Unit 6 At one with nature/step3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522288" y="506413"/>
            <a:ext cx="28797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4" name="对象 1049602"/>
          <p:cNvGraphicFramePr/>
          <p:nvPr/>
        </p:nvGraphicFramePr>
        <p:xfrm>
          <a:off x="1746250" y="290513"/>
          <a:ext cx="19780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r:id="rId5" imgW="1996440" imgH="399415" progId="Word.Document.8">
                  <p:embed/>
                </p:oleObj>
              </mc:Choice>
              <mc:Fallback>
                <p:oleObj r:id="rId5" imgW="1996440" imgH="399415" progId="Word.Document.8">
                  <p:embed/>
                  <p:pic>
                    <p:nvPicPr>
                      <p:cNvPr id="0" name="对象 10496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90513"/>
                        <a:ext cx="19780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对象 1049611"/>
          <p:cNvGraphicFramePr/>
          <p:nvPr/>
        </p:nvGraphicFramePr>
        <p:xfrm>
          <a:off x="338138" y="920750"/>
          <a:ext cx="8320087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r:id="rId7" imgW="8595360" imgH="1882140" progId="Word.Document.8">
                  <p:embed/>
                </p:oleObj>
              </mc:Choice>
              <mc:Fallback>
                <p:oleObj r:id="rId7" imgW="8595360" imgH="1882140" progId="Word.Document.8">
                  <p:embed/>
                  <p:pic>
                    <p:nvPicPr>
                      <p:cNvPr id="0" name="对象 10496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920750"/>
                        <a:ext cx="8320087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613" name="对象 1049612"/>
          <p:cNvGraphicFramePr/>
          <p:nvPr/>
        </p:nvGraphicFramePr>
        <p:xfrm>
          <a:off x="315913" y="2684463"/>
          <a:ext cx="8435975" cy="191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r:id="rId9" imgW="8514715" imgH="1931035" progId="Word.Document.8">
                  <p:embed/>
                </p:oleObj>
              </mc:Choice>
              <mc:Fallback>
                <p:oleObj r:id="rId9" imgW="8514715" imgH="1931035" progId="Word.Document.8">
                  <p:embed/>
                  <p:pic>
                    <p:nvPicPr>
                      <p:cNvPr id="0" name="对象 10496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2684463"/>
                        <a:ext cx="8435975" cy="191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614" name="对象 1049613"/>
          <p:cNvGraphicFramePr/>
          <p:nvPr/>
        </p:nvGraphicFramePr>
        <p:xfrm>
          <a:off x="323850" y="4500563"/>
          <a:ext cx="8488363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r:id="rId11" imgW="8489950" imgH="1882140" progId="Word.Document.8">
                  <p:embed/>
                </p:oleObj>
              </mc:Choice>
              <mc:Fallback>
                <p:oleObj r:id="rId11" imgW="8489950" imgH="1882140" progId="Word.Document.8">
                  <p:embed/>
                  <p:pic>
                    <p:nvPicPr>
                      <p:cNvPr id="0" name="对象 104961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500563"/>
                        <a:ext cx="8488363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615" name="对象 1049614"/>
          <p:cNvGraphicFramePr/>
          <p:nvPr/>
        </p:nvGraphicFramePr>
        <p:xfrm>
          <a:off x="795338" y="1792288"/>
          <a:ext cx="790098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r:id="rId13" imgW="8122920" imgH="1037590" progId="Word.Document.8">
                  <p:embed/>
                </p:oleObj>
              </mc:Choice>
              <mc:Fallback>
                <p:oleObj r:id="rId13" imgW="8122920" imgH="1037590" progId="Word.Document.8">
                  <p:embed/>
                  <p:pic>
                    <p:nvPicPr>
                      <p:cNvPr id="0" name="对象 104961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792288"/>
                        <a:ext cx="7900987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616" name="对象 1049615"/>
          <p:cNvGraphicFramePr/>
          <p:nvPr/>
        </p:nvGraphicFramePr>
        <p:xfrm>
          <a:off x="815975" y="3506788"/>
          <a:ext cx="779303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r:id="rId15" imgW="8122920" imgH="1037590" progId="Word.Document.8">
                  <p:embed/>
                </p:oleObj>
              </mc:Choice>
              <mc:Fallback>
                <p:oleObj r:id="rId15" imgW="8122920" imgH="1037590" progId="Word.Document.8">
                  <p:embed/>
                  <p:pic>
                    <p:nvPicPr>
                      <p:cNvPr id="0" name="对象 104961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3506788"/>
                        <a:ext cx="7793038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617" name="对象 1049616"/>
          <p:cNvGraphicFramePr/>
          <p:nvPr/>
        </p:nvGraphicFramePr>
        <p:xfrm>
          <a:off x="803275" y="5349875"/>
          <a:ext cx="7793038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r:id="rId17" imgW="8122920" imgH="1037590" progId="Word.Document.8">
                  <p:embed/>
                </p:oleObj>
              </mc:Choice>
              <mc:Fallback>
                <p:oleObj r:id="rId17" imgW="8122920" imgH="1037590" progId="Word.Document.8">
                  <p:embed/>
                  <p:pic>
                    <p:nvPicPr>
                      <p:cNvPr id="0" name="对象 1049616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349875"/>
                        <a:ext cx="7793038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对象 1020929"/>
          <p:cNvGraphicFramePr/>
          <p:nvPr/>
        </p:nvGraphicFramePr>
        <p:xfrm>
          <a:off x="123825" y="404813"/>
          <a:ext cx="8467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Document" r:id="rId3" imgW="8461375" imgH="784860" progId="Word.Document.8">
                  <p:embed/>
                </p:oleObj>
              </mc:Choice>
              <mc:Fallback>
                <p:oleObj name="Document" r:id="rId3" imgW="8461375" imgH="784860" progId="Word.Document.8">
                  <p:embed/>
                  <p:pic>
                    <p:nvPicPr>
                      <p:cNvPr id="0" name="对象 10209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404813"/>
                        <a:ext cx="84677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对象 1020936"/>
          <p:cNvGraphicFramePr/>
          <p:nvPr/>
        </p:nvGraphicFramePr>
        <p:xfrm>
          <a:off x="323850" y="954088"/>
          <a:ext cx="84153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Document" r:id="rId5" imgW="8493125" imgH="1840865" progId="Word.Document.8">
                  <p:embed/>
                </p:oleObj>
              </mc:Choice>
              <mc:Fallback>
                <p:oleObj name="Document" r:id="rId5" imgW="8493125" imgH="1840865" progId="Word.Document.8">
                  <p:embed/>
                  <p:pic>
                    <p:nvPicPr>
                      <p:cNvPr id="0" name="对象 102093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54088"/>
                        <a:ext cx="84153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对象 1020937"/>
          <p:cNvGraphicFramePr/>
          <p:nvPr/>
        </p:nvGraphicFramePr>
        <p:xfrm>
          <a:off x="261938" y="2889250"/>
          <a:ext cx="8620125" cy="359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Document" r:id="rId7" imgW="8622665" imgH="3596640" progId="Word.Document.8">
                  <p:embed/>
                </p:oleObj>
              </mc:Choice>
              <mc:Fallback>
                <p:oleObj name="Document" r:id="rId7" imgW="8622665" imgH="3596640" progId="Word.Document.8">
                  <p:embed/>
                  <p:pic>
                    <p:nvPicPr>
                      <p:cNvPr id="0" name="对象 1020937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2889250"/>
                        <a:ext cx="8620125" cy="359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对象 1147907"/>
          <p:cNvGraphicFramePr/>
          <p:nvPr/>
        </p:nvGraphicFramePr>
        <p:xfrm>
          <a:off x="409575" y="488950"/>
          <a:ext cx="84105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Document" r:id="rId3" imgW="8568055" imgH="1205230" progId="Word.Document.8">
                  <p:embed/>
                </p:oleObj>
              </mc:Choice>
              <mc:Fallback>
                <p:oleObj name="Document" r:id="rId3" imgW="8568055" imgH="1205230" progId="Word.Document.8">
                  <p:embed/>
                  <p:pic>
                    <p:nvPicPr>
                      <p:cNvPr id="0" name="对象 114790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488950"/>
                        <a:ext cx="84105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909" name="对象 1147908"/>
          <p:cNvGraphicFramePr/>
          <p:nvPr/>
        </p:nvGraphicFramePr>
        <p:xfrm>
          <a:off x="433388" y="1536700"/>
          <a:ext cx="832485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Document" r:id="rId5" imgW="8461375" imgH="1713230" progId="Word.Document.8">
                  <p:embed/>
                </p:oleObj>
              </mc:Choice>
              <mc:Fallback>
                <p:oleObj name="Document" r:id="rId5" imgW="8461375" imgH="1713230" progId="Word.Document.8">
                  <p:embed/>
                  <p:pic>
                    <p:nvPicPr>
                      <p:cNvPr id="0" name="对象 114790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536700"/>
                        <a:ext cx="832485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912" name="对象 1147911"/>
          <p:cNvGraphicFramePr/>
          <p:nvPr/>
        </p:nvGraphicFramePr>
        <p:xfrm>
          <a:off x="434975" y="3068638"/>
          <a:ext cx="836930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Document" r:id="rId7" imgW="8568055" imgH="1205230" progId="Word.Document.8">
                  <p:embed/>
                </p:oleObj>
              </mc:Choice>
              <mc:Fallback>
                <p:oleObj name="Document" r:id="rId7" imgW="8568055" imgH="1205230" progId="Word.Document.8">
                  <p:embed/>
                  <p:pic>
                    <p:nvPicPr>
                      <p:cNvPr id="0" name="对象 11479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3068638"/>
                        <a:ext cx="8369300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913" name="对象 1147912"/>
          <p:cNvGraphicFramePr/>
          <p:nvPr/>
        </p:nvGraphicFramePr>
        <p:xfrm>
          <a:off x="400050" y="4179888"/>
          <a:ext cx="8370888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r:id="rId9" imgW="8568055" imgH="2331720" progId="Word.Document.8">
                  <p:embed/>
                </p:oleObj>
              </mc:Choice>
              <mc:Fallback>
                <p:oleObj r:id="rId9" imgW="8568055" imgH="2331720" progId="Word.Document.8">
                  <p:embed/>
                  <p:pic>
                    <p:nvPicPr>
                      <p:cNvPr id="0" name="对象 11479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179888"/>
                        <a:ext cx="8370888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914" name="对象 1147913"/>
          <p:cNvGraphicFramePr/>
          <p:nvPr/>
        </p:nvGraphicFramePr>
        <p:xfrm>
          <a:off x="2740025" y="4741863"/>
          <a:ext cx="32877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r:id="rId11" imgW="3325495" imgH="397510" progId="Word.Document.8">
                  <p:embed/>
                </p:oleObj>
              </mc:Choice>
              <mc:Fallback>
                <p:oleObj r:id="rId11" imgW="3325495" imgH="397510" progId="Word.Document.8">
                  <p:embed/>
                  <p:pic>
                    <p:nvPicPr>
                      <p:cNvPr id="0" name="对象 114791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741863"/>
                        <a:ext cx="32877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4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4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4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1148929"/>
          <p:cNvGraphicFramePr/>
          <p:nvPr/>
        </p:nvGraphicFramePr>
        <p:xfrm>
          <a:off x="469900" y="617538"/>
          <a:ext cx="82867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r:id="rId3" imgW="8489950" imgH="1249680" progId="Word.Document.8">
                  <p:embed/>
                </p:oleObj>
              </mc:Choice>
              <mc:Fallback>
                <p:oleObj r:id="rId3" imgW="8489950" imgH="1249680" progId="Word.Document.8">
                  <p:embed/>
                  <p:pic>
                    <p:nvPicPr>
                      <p:cNvPr id="0" name="对象 11489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617538"/>
                        <a:ext cx="82867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1" name="对象 1148930"/>
          <p:cNvGraphicFramePr/>
          <p:nvPr/>
        </p:nvGraphicFramePr>
        <p:xfrm>
          <a:off x="485775" y="1754188"/>
          <a:ext cx="8262938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r:id="rId5" imgW="8459470" imgH="1779905" progId="Word.Document.8">
                  <p:embed/>
                </p:oleObj>
              </mc:Choice>
              <mc:Fallback>
                <p:oleObj r:id="rId5" imgW="8459470" imgH="1779905" progId="Word.Document.8">
                  <p:embed/>
                  <p:pic>
                    <p:nvPicPr>
                      <p:cNvPr id="0" name="对象 11489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754188"/>
                        <a:ext cx="8262938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2" name="对象 1148931"/>
          <p:cNvGraphicFramePr/>
          <p:nvPr/>
        </p:nvGraphicFramePr>
        <p:xfrm>
          <a:off x="395288" y="3500438"/>
          <a:ext cx="8412162" cy="28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Document" r:id="rId7" imgW="8461375" imgH="2898775" progId="Word.Document.8">
                  <p:embed/>
                </p:oleObj>
              </mc:Choice>
              <mc:Fallback>
                <p:oleObj name="Document" r:id="rId7" imgW="8461375" imgH="2898775" progId="Word.Document.8">
                  <p:embed/>
                  <p:pic>
                    <p:nvPicPr>
                      <p:cNvPr id="0" name="对象 11489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00438"/>
                        <a:ext cx="8412162" cy="287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3" name="对象 1148932"/>
          <p:cNvGraphicFramePr/>
          <p:nvPr/>
        </p:nvGraphicFramePr>
        <p:xfrm>
          <a:off x="3611563" y="588963"/>
          <a:ext cx="26114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r:id="rId9" imgW="2644140" imgH="397510" progId="Word.Document.8">
                  <p:embed/>
                </p:oleObj>
              </mc:Choice>
              <mc:Fallback>
                <p:oleObj r:id="rId9" imgW="2644140" imgH="397510" progId="Word.Document.8">
                  <p:embed/>
                  <p:pic>
                    <p:nvPicPr>
                      <p:cNvPr id="0" name="对象 114893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588963"/>
                        <a:ext cx="26114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4" name="对象 1148933"/>
          <p:cNvGraphicFramePr/>
          <p:nvPr/>
        </p:nvGraphicFramePr>
        <p:xfrm>
          <a:off x="3279775" y="1716088"/>
          <a:ext cx="45386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r:id="rId11" imgW="4631690" imgH="397510" progId="Word.Document.8">
                  <p:embed/>
                </p:oleObj>
              </mc:Choice>
              <mc:Fallback>
                <p:oleObj r:id="rId11" imgW="4631690" imgH="397510" progId="Word.Document.8">
                  <p:embed/>
                  <p:pic>
                    <p:nvPicPr>
                      <p:cNvPr id="0" name="对象 114893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716088"/>
                        <a:ext cx="45386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8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4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035276"/>
          <p:cNvGraphicFramePr/>
          <p:nvPr/>
        </p:nvGraphicFramePr>
        <p:xfrm>
          <a:off x="522288" y="889000"/>
          <a:ext cx="8407400" cy="487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Document" r:id="rId3" imgW="8485505" imgH="4910455" progId="Word.Document.8">
                  <p:embed/>
                </p:oleObj>
              </mc:Choice>
              <mc:Fallback>
                <p:oleObj name="Document" r:id="rId3" imgW="8485505" imgH="4910455" progId="Word.Document.8">
                  <p:embed/>
                  <p:pic>
                    <p:nvPicPr>
                      <p:cNvPr id="0" name="对象 103527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889000"/>
                        <a:ext cx="8407400" cy="487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8" name="对象 1035277"/>
          <p:cNvGraphicFramePr/>
          <p:nvPr/>
        </p:nvGraphicFramePr>
        <p:xfrm>
          <a:off x="950913" y="885825"/>
          <a:ext cx="1738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r:id="rId5" imgW="1761490" imgH="397510" progId="Word.Document.8">
                  <p:embed/>
                </p:oleObj>
              </mc:Choice>
              <mc:Fallback>
                <p:oleObj r:id="rId5" imgW="1761490" imgH="397510" progId="Word.Document.8">
                  <p:embed/>
                  <p:pic>
                    <p:nvPicPr>
                      <p:cNvPr id="0" name="对象 103527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885825"/>
                        <a:ext cx="17383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9" name="对象 1035278"/>
          <p:cNvGraphicFramePr/>
          <p:nvPr/>
        </p:nvGraphicFramePr>
        <p:xfrm>
          <a:off x="974725" y="1473200"/>
          <a:ext cx="17383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r:id="rId7" imgW="1761490" imgH="397510" progId="Word.Document.8">
                  <p:embed/>
                </p:oleObj>
              </mc:Choice>
              <mc:Fallback>
                <p:oleObj r:id="rId7" imgW="1761490" imgH="397510" progId="Word.Document.8">
                  <p:embed/>
                  <p:pic>
                    <p:nvPicPr>
                      <p:cNvPr id="0" name="对象 103527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473200"/>
                        <a:ext cx="17383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0" name="对象 1035279"/>
          <p:cNvGraphicFramePr/>
          <p:nvPr/>
        </p:nvGraphicFramePr>
        <p:xfrm>
          <a:off x="1130300" y="2032000"/>
          <a:ext cx="17383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r:id="rId9" imgW="1761490" imgH="397510" progId="Word.Document.8">
                  <p:embed/>
                </p:oleObj>
              </mc:Choice>
              <mc:Fallback>
                <p:oleObj r:id="rId9" imgW="1761490" imgH="397510" progId="Word.Document.8">
                  <p:embed/>
                  <p:pic>
                    <p:nvPicPr>
                      <p:cNvPr id="0" name="对象 103527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032000"/>
                        <a:ext cx="17383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1" name="对象 1035280"/>
          <p:cNvGraphicFramePr/>
          <p:nvPr/>
        </p:nvGraphicFramePr>
        <p:xfrm>
          <a:off x="1138238" y="2616200"/>
          <a:ext cx="1738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r:id="rId11" imgW="1761490" imgH="397510" progId="Word.Document.8">
                  <p:embed/>
                </p:oleObj>
              </mc:Choice>
              <mc:Fallback>
                <p:oleObj r:id="rId11" imgW="1761490" imgH="397510" progId="Word.Document.8">
                  <p:embed/>
                  <p:pic>
                    <p:nvPicPr>
                      <p:cNvPr id="0" name="对象 103528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2616200"/>
                        <a:ext cx="17383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3" name="对象 1035282"/>
          <p:cNvGraphicFramePr/>
          <p:nvPr/>
        </p:nvGraphicFramePr>
        <p:xfrm>
          <a:off x="1127125" y="3186113"/>
          <a:ext cx="17383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r:id="rId13" imgW="1761490" imgH="397510" progId="Word.Document.8">
                  <p:embed/>
                </p:oleObj>
              </mc:Choice>
              <mc:Fallback>
                <p:oleObj r:id="rId13" imgW="1761490" imgH="397510" progId="Word.Document.8">
                  <p:embed/>
                  <p:pic>
                    <p:nvPicPr>
                      <p:cNvPr id="0" name="对象 103528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3186113"/>
                        <a:ext cx="17383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5" name="对象 1035284"/>
          <p:cNvGraphicFramePr/>
          <p:nvPr/>
        </p:nvGraphicFramePr>
        <p:xfrm>
          <a:off x="1076325" y="3776663"/>
          <a:ext cx="1730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r:id="rId15" imgW="1761490" imgH="397510" progId="Word.Document.8">
                  <p:embed/>
                </p:oleObj>
              </mc:Choice>
              <mc:Fallback>
                <p:oleObj r:id="rId15" imgW="1761490" imgH="397510" progId="Word.Document.8">
                  <p:embed/>
                  <p:pic>
                    <p:nvPicPr>
                      <p:cNvPr id="0" name="对象 103528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3776663"/>
                        <a:ext cx="17303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6" name="对象 1035285"/>
          <p:cNvGraphicFramePr/>
          <p:nvPr/>
        </p:nvGraphicFramePr>
        <p:xfrm>
          <a:off x="1169988" y="4954588"/>
          <a:ext cx="1730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r:id="rId17" imgW="1761490" imgH="397510" progId="Word.Document.8">
                  <p:embed/>
                </p:oleObj>
              </mc:Choice>
              <mc:Fallback>
                <p:oleObj r:id="rId17" imgW="1761490" imgH="397510" progId="Word.Document.8">
                  <p:embed/>
                  <p:pic>
                    <p:nvPicPr>
                      <p:cNvPr id="0" name="对象 1035285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954588"/>
                        <a:ext cx="17303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5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5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对象 1149953"/>
          <p:cNvGraphicFramePr/>
          <p:nvPr/>
        </p:nvGraphicFramePr>
        <p:xfrm>
          <a:off x="481013" y="623888"/>
          <a:ext cx="8410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Document" r:id="rId3" imgW="8568055" imgH="1237615" progId="Word.Document.8">
                  <p:embed/>
                </p:oleObj>
              </mc:Choice>
              <mc:Fallback>
                <p:oleObj name="Document" r:id="rId3" imgW="8568055" imgH="1237615" progId="Word.Document.8">
                  <p:embed/>
                  <p:pic>
                    <p:nvPicPr>
                      <p:cNvPr id="0" name="对象 11499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623888"/>
                        <a:ext cx="8410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5" name="对象 1149954"/>
          <p:cNvGraphicFramePr/>
          <p:nvPr/>
        </p:nvGraphicFramePr>
        <p:xfrm>
          <a:off x="538163" y="1719263"/>
          <a:ext cx="833755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Document" r:id="rId5" imgW="8461375" imgH="1187450" progId="Word.Document.8">
                  <p:embed/>
                </p:oleObj>
              </mc:Choice>
              <mc:Fallback>
                <p:oleObj name="Document" r:id="rId5" imgW="8461375" imgH="1187450" progId="Word.Document.8">
                  <p:embed/>
                  <p:pic>
                    <p:nvPicPr>
                      <p:cNvPr id="0" name="对象 114995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719263"/>
                        <a:ext cx="8337550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6" name="对象 1149955"/>
          <p:cNvGraphicFramePr/>
          <p:nvPr/>
        </p:nvGraphicFramePr>
        <p:xfrm>
          <a:off x="485775" y="2778125"/>
          <a:ext cx="826293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Document" r:id="rId7" imgW="8461375" imgH="1187450" progId="Word.Document.8">
                  <p:embed/>
                </p:oleObj>
              </mc:Choice>
              <mc:Fallback>
                <p:oleObj name="Document" r:id="rId7" imgW="8461375" imgH="1187450" progId="Word.Document.8">
                  <p:embed/>
                  <p:pic>
                    <p:nvPicPr>
                      <p:cNvPr id="0" name="对象 114995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2778125"/>
                        <a:ext cx="8262938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7" name="对象 1149956"/>
          <p:cNvGraphicFramePr/>
          <p:nvPr/>
        </p:nvGraphicFramePr>
        <p:xfrm>
          <a:off x="468313" y="3868738"/>
          <a:ext cx="81883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Document" r:id="rId9" imgW="8461375" imgH="1187450" progId="Word.Document.8">
                  <p:embed/>
                </p:oleObj>
              </mc:Choice>
              <mc:Fallback>
                <p:oleObj name="Document" r:id="rId9" imgW="8461375" imgH="1187450" progId="Word.Document.8">
                  <p:embed/>
                  <p:pic>
                    <p:nvPicPr>
                      <p:cNvPr id="0" name="对象 114995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868738"/>
                        <a:ext cx="81883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8" name="对象 1149957"/>
          <p:cNvGraphicFramePr/>
          <p:nvPr/>
        </p:nvGraphicFramePr>
        <p:xfrm>
          <a:off x="469900" y="4924425"/>
          <a:ext cx="811371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Document" r:id="rId11" imgW="8461375" imgH="1187450" progId="Word.Document.8">
                  <p:embed/>
                </p:oleObj>
              </mc:Choice>
              <mc:Fallback>
                <p:oleObj name="Document" r:id="rId11" imgW="8461375" imgH="1187450" progId="Word.Document.8">
                  <p:embed/>
                  <p:pic>
                    <p:nvPicPr>
                      <p:cNvPr id="0" name="对象 114995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924425"/>
                        <a:ext cx="8113713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4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4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对象 1150977"/>
          <p:cNvGraphicFramePr/>
          <p:nvPr/>
        </p:nvGraphicFramePr>
        <p:xfrm>
          <a:off x="482600" y="835025"/>
          <a:ext cx="8410575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r:id="rId3" imgW="8568055" imgH="3150235" progId="Word.Document.8">
                  <p:embed/>
                </p:oleObj>
              </mc:Choice>
              <mc:Fallback>
                <p:oleObj r:id="rId3" imgW="8568055" imgH="3150235" progId="Word.Document.8">
                  <p:embed/>
                  <p:pic>
                    <p:nvPicPr>
                      <p:cNvPr id="0" name="对象 11509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835025"/>
                        <a:ext cx="8410575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79" name="对象 1150978"/>
          <p:cNvGraphicFramePr/>
          <p:nvPr/>
        </p:nvGraphicFramePr>
        <p:xfrm>
          <a:off x="474663" y="3635375"/>
          <a:ext cx="84105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r:id="rId5" imgW="8459470" imgH="2331720" progId="Word.Document.8">
                  <p:embed/>
                </p:oleObj>
              </mc:Choice>
              <mc:Fallback>
                <p:oleObj r:id="rId5" imgW="8459470" imgH="2331720" progId="Word.Document.8">
                  <p:embed/>
                  <p:pic>
                    <p:nvPicPr>
                      <p:cNvPr id="0" name="对象 11509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3635375"/>
                        <a:ext cx="8410575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0" name="对象 1150979"/>
          <p:cNvGraphicFramePr/>
          <p:nvPr/>
        </p:nvGraphicFramePr>
        <p:xfrm>
          <a:off x="4097338" y="4246563"/>
          <a:ext cx="3492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r:id="rId7" imgW="3532505" imgH="397510" progId="Word.Document.8">
                  <p:embed/>
                </p:oleObj>
              </mc:Choice>
              <mc:Fallback>
                <p:oleObj r:id="rId7" imgW="3532505" imgH="397510" progId="Word.Document.8">
                  <p:embed/>
                  <p:pic>
                    <p:nvPicPr>
                      <p:cNvPr id="0" name="对象 115097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4246563"/>
                        <a:ext cx="3492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5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对象 1152001"/>
          <p:cNvGraphicFramePr/>
          <p:nvPr/>
        </p:nvGraphicFramePr>
        <p:xfrm>
          <a:off x="625475" y="1727200"/>
          <a:ext cx="84105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r:id="rId3" imgW="8568055" imgH="1203960" progId="Word.Document.8">
                  <p:embed/>
                </p:oleObj>
              </mc:Choice>
              <mc:Fallback>
                <p:oleObj r:id="rId3" imgW="8568055" imgH="1203960" progId="Word.Document.8">
                  <p:embed/>
                  <p:pic>
                    <p:nvPicPr>
                      <p:cNvPr id="0" name="对象 11520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727200"/>
                        <a:ext cx="84105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2003" name="对象 1152002"/>
          <p:cNvGraphicFramePr/>
          <p:nvPr/>
        </p:nvGraphicFramePr>
        <p:xfrm>
          <a:off x="600075" y="2843213"/>
          <a:ext cx="83375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1520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2843213"/>
                        <a:ext cx="83375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2006" name="对象 1152005"/>
          <p:cNvGraphicFramePr/>
          <p:nvPr/>
        </p:nvGraphicFramePr>
        <p:xfrm>
          <a:off x="569913" y="3932238"/>
          <a:ext cx="826293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r:id="rId7" imgW="8459470" imgH="1187450" progId="Word.Document.8">
                  <p:embed/>
                </p:oleObj>
              </mc:Choice>
              <mc:Fallback>
                <p:oleObj r:id="rId7" imgW="8459470" imgH="1187450" progId="Word.Document.8">
                  <p:embed/>
                  <p:pic>
                    <p:nvPicPr>
                      <p:cNvPr id="0" name="对象 115200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3932238"/>
                        <a:ext cx="8262937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2007" name="对象 1152006"/>
          <p:cNvGraphicFramePr/>
          <p:nvPr/>
        </p:nvGraphicFramePr>
        <p:xfrm>
          <a:off x="4268788" y="1725613"/>
          <a:ext cx="1301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r:id="rId9" imgW="1321435" imgH="397510" progId="Word.Document.8">
                  <p:embed/>
                </p:oleObj>
              </mc:Choice>
              <mc:Fallback>
                <p:oleObj r:id="rId9" imgW="1321435" imgH="397510" progId="Word.Document.8">
                  <p:embed/>
                  <p:pic>
                    <p:nvPicPr>
                      <p:cNvPr id="0" name="对象 115200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1725613"/>
                        <a:ext cx="13017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2008" name="对象 1152007"/>
          <p:cNvGraphicFramePr/>
          <p:nvPr/>
        </p:nvGraphicFramePr>
        <p:xfrm>
          <a:off x="2762250" y="2809875"/>
          <a:ext cx="42672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r:id="rId11" imgW="4352290" imgH="397510" progId="Word.Document.8">
                  <p:embed/>
                </p:oleObj>
              </mc:Choice>
              <mc:Fallback>
                <p:oleObj r:id="rId11" imgW="4352290" imgH="397510" progId="Word.Document.8">
                  <p:embed/>
                  <p:pic>
                    <p:nvPicPr>
                      <p:cNvPr id="0" name="对象 115200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2809875"/>
                        <a:ext cx="42672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2009" name="对象 1152008"/>
          <p:cNvGraphicFramePr/>
          <p:nvPr/>
        </p:nvGraphicFramePr>
        <p:xfrm>
          <a:off x="2179638" y="3897313"/>
          <a:ext cx="42672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r:id="rId13" imgW="4352290" imgH="397510" progId="Word.Document.8">
                  <p:embed/>
                </p:oleObj>
              </mc:Choice>
              <mc:Fallback>
                <p:oleObj r:id="rId13" imgW="4352290" imgH="397510" progId="Word.Document.8">
                  <p:embed/>
                  <p:pic>
                    <p:nvPicPr>
                      <p:cNvPr id="0" name="对象 115200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3897313"/>
                        <a:ext cx="42672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对象 1207297"/>
          <p:cNvGraphicFramePr/>
          <p:nvPr/>
        </p:nvGraphicFramePr>
        <p:xfrm>
          <a:off x="396875" y="550863"/>
          <a:ext cx="8342313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r:id="rId3" imgW="8622665" imgH="5901055" progId="Word.Document.8">
                  <p:embed/>
                </p:oleObj>
              </mc:Choice>
              <mc:Fallback>
                <p:oleObj r:id="rId3" imgW="8622665" imgH="5901055" progId="Word.Document.8">
                  <p:embed/>
                  <p:pic>
                    <p:nvPicPr>
                      <p:cNvPr id="0" name="对象 120729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550863"/>
                        <a:ext cx="8342313" cy="571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对象 1206273"/>
          <p:cNvGraphicFramePr/>
          <p:nvPr/>
        </p:nvGraphicFramePr>
        <p:xfrm>
          <a:off x="433388" y="725488"/>
          <a:ext cx="835660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r:id="rId3" imgW="8489950" imgH="1738630" progId="Word.Document.8">
                  <p:embed/>
                </p:oleObj>
              </mc:Choice>
              <mc:Fallback>
                <p:oleObj r:id="rId3" imgW="8489950" imgH="1738630" progId="Word.Document.8">
                  <p:embed/>
                  <p:pic>
                    <p:nvPicPr>
                      <p:cNvPr id="0" name="对象 12062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725488"/>
                        <a:ext cx="8356600" cy="170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275" name="对象 1206274"/>
          <p:cNvGraphicFramePr/>
          <p:nvPr/>
        </p:nvGraphicFramePr>
        <p:xfrm>
          <a:off x="469900" y="2266950"/>
          <a:ext cx="83359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r:id="rId5" imgW="8573770" imgH="1400810" progId="Word.Document.8">
                  <p:embed/>
                </p:oleObj>
              </mc:Choice>
              <mc:Fallback>
                <p:oleObj r:id="rId5" imgW="8573770" imgH="1400810" progId="Word.Document.8">
                  <p:embed/>
                  <p:pic>
                    <p:nvPicPr>
                      <p:cNvPr id="0" name="对象 120627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266950"/>
                        <a:ext cx="833596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276" name="对象 1206275"/>
          <p:cNvGraphicFramePr/>
          <p:nvPr/>
        </p:nvGraphicFramePr>
        <p:xfrm>
          <a:off x="508000" y="3276600"/>
          <a:ext cx="795813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r:id="rId7" imgW="8180705" imgH="1187450" progId="Word.Document.8">
                  <p:embed/>
                </p:oleObj>
              </mc:Choice>
              <mc:Fallback>
                <p:oleObj r:id="rId7" imgW="8180705" imgH="1187450" progId="Word.Document.8">
                  <p:embed/>
                  <p:pic>
                    <p:nvPicPr>
                      <p:cNvPr id="0" name="对象 120627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276600"/>
                        <a:ext cx="7958138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277" name="对象 1206276"/>
          <p:cNvGraphicFramePr/>
          <p:nvPr/>
        </p:nvGraphicFramePr>
        <p:xfrm>
          <a:off x="539750" y="4310063"/>
          <a:ext cx="8145463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r:id="rId9" imgW="8145780" imgH="1713230" progId="Word.Document.8">
                  <p:embed/>
                </p:oleObj>
              </mc:Choice>
              <mc:Fallback>
                <p:oleObj r:id="rId9" imgW="8145780" imgH="1713230" progId="Word.Document.8">
                  <p:embed/>
                  <p:pic>
                    <p:nvPicPr>
                      <p:cNvPr id="0" name="对象 120627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310063"/>
                        <a:ext cx="8145463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对象 1205250"/>
          <p:cNvGraphicFramePr/>
          <p:nvPr/>
        </p:nvGraphicFramePr>
        <p:xfrm>
          <a:off x="474663" y="1552575"/>
          <a:ext cx="84105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r:id="rId3" imgW="8489950" imgH="1214755" progId="Word.Document.8">
                  <p:embed/>
                </p:oleObj>
              </mc:Choice>
              <mc:Fallback>
                <p:oleObj r:id="rId3" imgW="8489950" imgH="1214755" progId="Word.Document.8">
                  <p:embed/>
                  <p:pic>
                    <p:nvPicPr>
                      <p:cNvPr id="0" name="对象 120525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552575"/>
                        <a:ext cx="8410575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2" name="对象 1205251"/>
          <p:cNvGraphicFramePr/>
          <p:nvPr/>
        </p:nvGraphicFramePr>
        <p:xfrm>
          <a:off x="477838" y="2701925"/>
          <a:ext cx="82946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r:id="rId5" imgW="8491855" imgH="652145" progId="Word.Document.8">
                  <p:embed/>
                </p:oleObj>
              </mc:Choice>
              <mc:Fallback>
                <p:oleObj r:id="rId5" imgW="8491855" imgH="652145" progId="Word.Document.8">
                  <p:embed/>
                  <p:pic>
                    <p:nvPicPr>
                      <p:cNvPr id="0" name="对象 120525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701925"/>
                        <a:ext cx="82946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3" name="对象 1205252"/>
          <p:cNvGraphicFramePr/>
          <p:nvPr/>
        </p:nvGraphicFramePr>
        <p:xfrm>
          <a:off x="468313" y="3262313"/>
          <a:ext cx="8262937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r:id="rId7" imgW="8459470" imgH="1645920" progId="Word.Document.8">
                  <p:embed/>
                </p:oleObj>
              </mc:Choice>
              <mc:Fallback>
                <p:oleObj r:id="rId7" imgW="8459470" imgH="1645920" progId="Word.Document.8">
                  <p:embed/>
                  <p:pic>
                    <p:nvPicPr>
                      <p:cNvPr id="0" name="对象 120525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62313"/>
                        <a:ext cx="8262937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4" name="对象 1205253"/>
          <p:cNvGraphicFramePr/>
          <p:nvPr/>
        </p:nvGraphicFramePr>
        <p:xfrm>
          <a:off x="3427413" y="2090738"/>
          <a:ext cx="13430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r:id="rId9" imgW="1363980" imgH="397510" progId="Word.Document.8">
                  <p:embed/>
                </p:oleObj>
              </mc:Choice>
              <mc:Fallback>
                <p:oleObj r:id="rId9" imgW="1363980" imgH="397510" progId="Word.Document.8">
                  <p:embed/>
                  <p:pic>
                    <p:nvPicPr>
                      <p:cNvPr id="0" name="对象 120525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2090738"/>
                        <a:ext cx="13430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5" name="对象 1205254"/>
          <p:cNvGraphicFramePr/>
          <p:nvPr/>
        </p:nvGraphicFramePr>
        <p:xfrm>
          <a:off x="3427413" y="2709863"/>
          <a:ext cx="13255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r:id="rId11" imgW="1363980" imgH="397510" progId="Word.Document.8">
                  <p:embed/>
                </p:oleObj>
              </mc:Choice>
              <mc:Fallback>
                <p:oleObj r:id="rId11" imgW="1363980" imgH="397510" progId="Word.Document.8">
                  <p:embed/>
                  <p:pic>
                    <p:nvPicPr>
                      <p:cNvPr id="0" name="对象 120525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2709863"/>
                        <a:ext cx="13255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6" name="对象 1205255"/>
          <p:cNvGraphicFramePr/>
          <p:nvPr/>
        </p:nvGraphicFramePr>
        <p:xfrm>
          <a:off x="812800" y="3765550"/>
          <a:ext cx="15906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r:id="rId13" imgW="1639570" imgH="397510" progId="Word.Document.8">
                  <p:embed/>
                </p:oleObj>
              </mc:Choice>
              <mc:Fallback>
                <p:oleObj r:id="rId13" imgW="1639570" imgH="397510" progId="Word.Document.8">
                  <p:embed/>
                  <p:pic>
                    <p:nvPicPr>
                      <p:cNvPr id="0" name="对象 120525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765550"/>
                        <a:ext cx="15906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0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0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对象 1204225"/>
          <p:cNvGraphicFramePr/>
          <p:nvPr/>
        </p:nvGraphicFramePr>
        <p:xfrm>
          <a:off x="323850" y="1119188"/>
          <a:ext cx="8567738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r:id="rId3" imgW="8622665" imgH="4715510" progId="Word.Document.8">
                  <p:embed/>
                </p:oleObj>
              </mc:Choice>
              <mc:Fallback>
                <p:oleObj r:id="rId3" imgW="8622665" imgH="4715510" progId="Word.Document.8">
                  <p:embed/>
                  <p:pic>
                    <p:nvPicPr>
                      <p:cNvPr id="0" name="对象 120422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19188"/>
                        <a:ext cx="8567738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对象 1203201"/>
          <p:cNvGraphicFramePr/>
          <p:nvPr/>
        </p:nvGraphicFramePr>
        <p:xfrm>
          <a:off x="395288" y="685800"/>
          <a:ext cx="84105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r:id="rId3" imgW="8568055" imgH="1261745" progId="Word.Document.8">
                  <p:embed/>
                </p:oleObj>
              </mc:Choice>
              <mc:Fallback>
                <p:oleObj r:id="rId3" imgW="8568055" imgH="1261745" progId="Word.Document.8">
                  <p:embed/>
                  <p:pic>
                    <p:nvPicPr>
                      <p:cNvPr id="0" name="对象 12032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85800"/>
                        <a:ext cx="841057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3203" name="对象 1203202"/>
          <p:cNvGraphicFramePr/>
          <p:nvPr/>
        </p:nvGraphicFramePr>
        <p:xfrm>
          <a:off x="395288" y="1712913"/>
          <a:ext cx="83375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2032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12913"/>
                        <a:ext cx="83375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3204" name="对象 1203203"/>
          <p:cNvGraphicFramePr/>
          <p:nvPr/>
        </p:nvGraphicFramePr>
        <p:xfrm>
          <a:off x="420688" y="2706688"/>
          <a:ext cx="8262937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r:id="rId7" imgW="8459470" imgH="1713230" progId="Word.Document.8">
                  <p:embed/>
                </p:oleObj>
              </mc:Choice>
              <mc:Fallback>
                <p:oleObj r:id="rId7" imgW="8459470" imgH="1713230" progId="Word.Document.8">
                  <p:embed/>
                  <p:pic>
                    <p:nvPicPr>
                      <p:cNvPr id="0" name="对象 120320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706688"/>
                        <a:ext cx="8262937" cy="167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3205" name="对象 1203204"/>
          <p:cNvGraphicFramePr/>
          <p:nvPr/>
        </p:nvGraphicFramePr>
        <p:xfrm>
          <a:off x="488950" y="4267200"/>
          <a:ext cx="818832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r:id="rId9" imgW="8459470" imgH="1779905" progId="Word.Document.8">
                  <p:embed/>
                </p:oleObj>
              </mc:Choice>
              <mc:Fallback>
                <p:oleObj r:id="rId9" imgW="8459470" imgH="1779905" progId="Word.Document.8">
                  <p:embed/>
                  <p:pic>
                    <p:nvPicPr>
                      <p:cNvPr id="0" name="对象 120320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4267200"/>
                        <a:ext cx="818832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0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0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对象 1202177"/>
          <p:cNvGraphicFramePr/>
          <p:nvPr/>
        </p:nvGraphicFramePr>
        <p:xfrm>
          <a:off x="709613" y="1430338"/>
          <a:ext cx="77612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9" r:id="rId3" imgW="7909560" imgH="1856105" progId="Word.Document.8">
                  <p:embed/>
                </p:oleObj>
              </mc:Choice>
              <mc:Fallback>
                <p:oleObj r:id="rId3" imgW="7909560" imgH="1856105" progId="Word.Document.8">
                  <p:embed/>
                  <p:pic>
                    <p:nvPicPr>
                      <p:cNvPr id="0" name="对象 12021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430338"/>
                        <a:ext cx="77612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2179" name="对象 1202178"/>
          <p:cNvGraphicFramePr/>
          <p:nvPr/>
        </p:nvGraphicFramePr>
        <p:xfrm>
          <a:off x="684213" y="3073400"/>
          <a:ext cx="76850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0" r:id="rId5" imgW="7906385" imgH="1120140" progId="Word.Document.8">
                  <p:embed/>
                </p:oleObj>
              </mc:Choice>
              <mc:Fallback>
                <p:oleObj r:id="rId5" imgW="7906385" imgH="1120140" progId="Word.Document.8">
                  <p:embed/>
                  <p:pic>
                    <p:nvPicPr>
                      <p:cNvPr id="0" name="对象 12021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073400"/>
                        <a:ext cx="7685087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2180" name="对象 1202179"/>
          <p:cNvGraphicFramePr/>
          <p:nvPr/>
        </p:nvGraphicFramePr>
        <p:xfrm>
          <a:off x="684213" y="4151313"/>
          <a:ext cx="76200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r:id="rId7" imgW="7874635" imgH="1120140" progId="Word.Document.8">
                  <p:embed/>
                </p:oleObj>
              </mc:Choice>
              <mc:Fallback>
                <p:oleObj r:id="rId7" imgW="7874635" imgH="1120140" progId="Word.Document.8">
                  <p:embed/>
                  <p:pic>
                    <p:nvPicPr>
                      <p:cNvPr id="0" name="对象 120217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51313"/>
                        <a:ext cx="7620000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2181" name="对象 1202180"/>
          <p:cNvGraphicFramePr/>
          <p:nvPr/>
        </p:nvGraphicFramePr>
        <p:xfrm>
          <a:off x="4292600" y="2041525"/>
          <a:ext cx="9318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r:id="rId9" imgW="948055" imgH="397510" progId="Word.Document.8">
                  <p:embed/>
                </p:oleObj>
              </mc:Choice>
              <mc:Fallback>
                <p:oleObj r:id="rId9" imgW="948055" imgH="397510" progId="Word.Document.8">
                  <p:embed/>
                  <p:pic>
                    <p:nvPicPr>
                      <p:cNvPr id="0" name="对象 120218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2041525"/>
                        <a:ext cx="9318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2182" name="对象 1202181"/>
          <p:cNvGraphicFramePr/>
          <p:nvPr/>
        </p:nvGraphicFramePr>
        <p:xfrm>
          <a:off x="5683250" y="3025775"/>
          <a:ext cx="19605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r:id="rId11" imgW="2005330" imgH="397510" progId="Word.Document.8">
                  <p:embed/>
                </p:oleObj>
              </mc:Choice>
              <mc:Fallback>
                <p:oleObj r:id="rId11" imgW="2005330" imgH="397510" progId="Word.Document.8">
                  <p:embed/>
                  <p:pic>
                    <p:nvPicPr>
                      <p:cNvPr id="0" name="对象 120218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3025775"/>
                        <a:ext cx="19605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2183" name="对象 1202182"/>
          <p:cNvGraphicFramePr/>
          <p:nvPr/>
        </p:nvGraphicFramePr>
        <p:xfrm>
          <a:off x="5435600" y="4106863"/>
          <a:ext cx="196056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4" r:id="rId13" imgW="2005330" imgH="397510" progId="Word.Document.8">
                  <p:embed/>
                </p:oleObj>
              </mc:Choice>
              <mc:Fallback>
                <p:oleObj r:id="rId13" imgW="2005330" imgH="397510" progId="Word.Document.8">
                  <p:embed/>
                  <p:pic>
                    <p:nvPicPr>
                      <p:cNvPr id="0" name="对象 120218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06863"/>
                        <a:ext cx="196056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2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2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02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02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对象 1201154"/>
          <p:cNvGraphicFramePr/>
          <p:nvPr/>
        </p:nvGraphicFramePr>
        <p:xfrm>
          <a:off x="641350" y="1547813"/>
          <a:ext cx="78105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r:id="rId3" imgW="8070850" imgH="3448685" progId="Word.Document.8">
                  <p:embed/>
                </p:oleObj>
              </mc:Choice>
              <mc:Fallback>
                <p:oleObj r:id="rId3" imgW="8070850" imgH="3448685" progId="Word.Document.8">
                  <p:embed/>
                  <p:pic>
                    <p:nvPicPr>
                      <p:cNvPr id="0" name="对象 120115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547813"/>
                        <a:ext cx="7810500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034254"/>
          <p:cNvGraphicFramePr/>
          <p:nvPr/>
        </p:nvGraphicFramePr>
        <p:xfrm>
          <a:off x="469900" y="879475"/>
          <a:ext cx="81153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r:id="rId4" imgW="8493125" imgH="4998720" progId="Word.Document.8">
                  <p:embed/>
                </p:oleObj>
              </mc:Choice>
              <mc:Fallback>
                <p:oleObj r:id="rId4" imgW="8493125" imgH="4998720" progId="Word.Document.8">
                  <p:embed/>
                  <p:pic>
                    <p:nvPicPr>
                      <p:cNvPr id="0" name="对象 103425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879475"/>
                        <a:ext cx="8115300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56" name="对象 1034255"/>
          <p:cNvGraphicFramePr/>
          <p:nvPr/>
        </p:nvGraphicFramePr>
        <p:xfrm>
          <a:off x="1089025" y="819150"/>
          <a:ext cx="15001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r:id="rId6" imgW="1520825" imgH="397510" progId="Word.Document.8">
                  <p:embed/>
                </p:oleObj>
              </mc:Choice>
              <mc:Fallback>
                <p:oleObj r:id="rId6" imgW="1520825" imgH="397510" progId="Word.Document.8">
                  <p:embed/>
                  <p:pic>
                    <p:nvPicPr>
                      <p:cNvPr id="0" name="对象 103425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819150"/>
                        <a:ext cx="15001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57" name="对象 1034256"/>
          <p:cNvGraphicFramePr/>
          <p:nvPr/>
        </p:nvGraphicFramePr>
        <p:xfrm>
          <a:off x="1039813" y="1490663"/>
          <a:ext cx="15001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r:id="rId8" imgW="1520825" imgH="397510" progId="Word.Document.8">
                  <p:embed/>
                </p:oleObj>
              </mc:Choice>
              <mc:Fallback>
                <p:oleObj r:id="rId8" imgW="1520825" imgH="397510" progId="Word.Document.8">
                  <p:embed/>
                  <p:pic>
                    <p:nvPicPr>
                      <p:cNvPr id="0" name="对象 103425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1490663"/>
                        <a:ext cx="15001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58" name="对象 1034257"/>
          <p:cNvGraphicFramePr/>
          <p:nvPr/>
        </p:nvGraphicFramePr>
        <p:xfrm>
          <a:off x="1062038" y="2862263"/>
          <a:ext cx="1490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r:id="rId10" imgW="1520825" imgH="397510" progId="Word.Document.8">
                  <p:embed/>
                </p:oleObj>
              </mc:Choice>
              <mc:Fallback>
                <p:oleObj r:id="rId10" imgW="1520825" imgH="397510" progId="Word.Document.8">
                  <p:embed/>
                  <p:pic>
                    <p:nvPicPr>
                      <p:cNvPr id="0" name="对象 103425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2862263"/>
                        <a:ext cx="1490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60" name="对象 1034259"/>
          <p:cNvGraphicFramePr/>
          <p:nvPr/>
        </p:nvGraphicFramePr>
        <p:xfrm>
          <a:off x="1096963" y="3479800"/>
          <a:ext cx="1935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r:id="rId12" imgW="1996440" imgH="397510" progId="Word.Document.8">
                  <p:embed/>
                </p:oleObj>
              </mc:Choice>
              <mc:Fallback>
                <p:oleObj r:id="rId12" imgW="1996440" imgH="397510" progId="Word.Document.8">
                  <p:embed/>
                  <p:pic>
                    <p:nvPicPr>
                      <p:cNvPr id="0" name="对象 1034259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3479800"/>
                        <a:ext cx="19351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61" name="对象 1034260"/>
          <p:cNvGraphicFramePr/>
          <p:nvPr/>
        </p:nvGraphicFramePr>
        <p:xfrm>
          <a:off x="1057275" y="4194175"/>
          <a:ext cx="19351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r:id="rId14" imgW="1996440" imgH="397510" progId="Word.Document.8">
                  <p:embed/>
                </p:oleObj>
              </mc:Choice>
              <mc:Fallback>
                <p:oleObj r:id="rId14" imgW="1996440" imgH="397510" progId="Word.Document.8">
                  <p:embed/>
                  <p:pic>
                    <p:nvPicPr>
                      <p:cNvPr id="0" name="对象 103426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194175"/>
                        <a:ext cx="19351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对象 1200129"/>
          <p:cNvGraphicFramePr/>
          <p:nvPr/>
        </p:nvGraphicFramePr>
        <p:xfrm>
          <a:off x="315913" y="1343025"/>
          <a:ext cx="8567737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r:id="rId3" imgW="8622665" imgH="4189730" progId="Word.Document.8">
                  <p:embed/>
                </p:oleObj>
              </mc:Choice>
              <mc:Fallback>
                <p:oleObj r:id="rId3" imgW="8622665" imgH="4189730" progId="Word.Document.8">
                  <p:embed/>
                  <p:pic>
                    <p:nvPicPr>
                      <p:cNvPr id="0" name="对象 12001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343025"/>
                        <a:ext cx="8567737" cy="415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对象 1199105"/>
          <p:cNvGraphicFramePr/>
          <p:nvPr/>
        </p:nvGraphicFramePr>
        <p:xfrm>
          <a:off x="338138" y="963613"/>
          <a:ext cx="8410575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r:id="rId3" imgW="8489950" imgH="1757045" progId="Word.Document.8">
                  <p:embed/>
                </p:oleObj>
              </mc:Choice>
              <mc:Fallback>
                <p:oleObj r:id="rId3" imgW="8489950" imgH="1757045" progId="Word.Document.8">
                  <p:embed/>
                  <p:pic>
                    <p:nvPicPr>
                      <p:cNvPr id="0" name="对象 119910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963613"/>
                        <a:ext cx="8410575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07" name="对象 1199106"/>
          <p:cNvGraphicFramePr/>
          <p:nvPr/>
        </p:nvGraphicFramePr>
        <p:xfrm>
          <a:off x="330200" y="2520950"/>
          <a:ext cx="8410575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r:id="rId5" imgW="8568055" imgH="1763395" progId="Word.Document.8">
                  <p:embed/>
                </p:oleObj>
              </mc:Choice>
              <mc:Fallback>
                <p:oleObj r:id="rId5" imgW="8568055" imgH="1763395" progId="Word.Document.8">
                  <p:embed/>
                  <p:pic>
                    <p:nvPicPr>
                      <p:cNvPr id="0" name="对象 119910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520950"/>
                        <a:ext cx="8410575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08" name="对象 1199107"/>
          <p:cNvGraphicFramePr/>
          <p:nvPr/>
        </p:nvGraphicFramePr>
        <p:xfrm>
          <a:off x="342900" y="4076700"/>
          <a:ext cx="84582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r:id="rId7" imgW="8459470" imgH="1516380" progId="Word.Document.8">
                  <p:embed/>
                </p:oleObj>
              </mc:Choice>
              <mc:Fallback>
                <p:oleObj r:id="rId7" imgW="8459470" imgH="1516380" progId="Word.Document.8">
                  <p:embed/>
                  <p:pic>
                    <p:nvPicPr>
                      <p:cNvPr id="0" name="对象 119910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76700"/>
                        <a:ext cx="845820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9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对象 1198081"/>
          <p:cNvGraphicFramePr/>
          <p:nvPr/>
        </p:nvGraphicFramePr>
        <p:xfrm>
          <a:off x="392113" y="477838"/>
          <a:ext cx="8412162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1" r:id="rId3" imgW="8568055" imgH="3893820" progId="Word.Document.8">
                  <p:embed/>
                </p:oleObj>
              </mc:Choice>
              <mc:Fallback>
                <p:oleObj r:id="rId3" imgW="8568055" imgH="3893820" progId="Word.Document.8">
                  <p:embed/>
                  <p:pic>
                    <p:nvPicPr>
                      <p:cNvPr id="0" name="对象 11980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477838"/>
                        <a:ext cx="8412162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3" name="对象 1198082"/>
          <p:cNvGraphicFramePr/>
          <p:nvPr/>
        </p:nvGraphicFramePr>
        <p:xfrm>
          <a:off x="433388" y="3960813"/>
          <a:ext cx="841057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2" r:id="rId5" imgW="8489950" imgH="1275715" progId="Word.Document.8">
                  <p:embed/>
                </p:oleObj>
              </mc:Choice>
              <mc:Fallback>
                <p:oleObj r:id="rId5" imgW="8489950" imgH="1275715" progId="Word.Document.8">
                  <p:embed/>
                  <p:pic>
                    <p:nvPicPr>
                      <p:cNvPr id="0" name="对象 11980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3960813"/>
                        <a:ext cx="8410575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4" name="对象 1198083"/>
          <p:cNvGraphicFramePr/>
          <p:nvPr/>
        </p:nvGraphicFramePr>
        <p:xfrm>
          <a:off x="436563" y="5124450"/>
          <a:ext cx="83613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r:id="rId7" imgW="8489950" imgH="778510" progId="Word.Document.8">
                  <p:embed/>
                </p:oleObj>
              </mc:Choice>
              <mc:Fallback>
                <p:oleObj r:id="rId7" imgW="8489950" imgH="778510" progId="Word.Document.8">
                  <p:embed/>
                  <p:pic>
                    <p:nvPicPr>
                      <p:cNvPr id="0" name="对象 119808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5124450"/>
                        <a:ext cx="83613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5" name="对象 1198084"/>
          <p:cNvGraphicFramePr/>
          <p:nvPr/>
        </p:nvGraphicFramePr>
        <p:xfrm>
          <a:off x="469900" y="5659438"/>
          <a:ext cx="8410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r:id="rId9" imgW="8459470" imgH="594360" progId="Word.Document.8">
                  <p:embed/>
                </p:oleObj>
              </mc:Choice>
              <mc:Fallback>
                <p:oleObj r:id="rId9" imgW="8459470" imgH="594360" progId="Word.Document.8">
                  <p:embed/>
                  <p:pic>
                    <p:nvPicPr>
                      <p:cNvPr id="0" name="对象 119808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659438"/>
                        <a:ext cx="8410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6" name="对象 1198085"/>
          <p:cNvGraphicFramePr/>
          <p:nvPr/>
        </p:nvGraphicFramePr>
        <p:xfrm>
          <a:off x="4819650" y="4589463"/>
          <a:ext cx="552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r:id="rId11" imgW="565150" imgH="397510" progId="Word.Document.8">
                  <p:embed/>
                </p:oleObj>
              </mc:Choice>
              <mc:Fallback>
                <p:oleObj r:id="rId11" imgW="565150" imgH="397510" progId="Word.Document.8">
                  <p:embed/>
                  <p:pic>
                    <p:nvPicPr>
                      <p:cNvPr id="0" name="对象 119808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589463"/>
                        <a:ext cx="5524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7" name="对象 1198086"/>
          <p:cNvGraphicFramePr/>
          <p:nvPr/>
        </p:nvGraphicFramePr>
        <p:xfrm>
          <a:off x="2332038" y="5100638"/>
          <a:ext cx="21002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r:id="rId13" imgW="2202180" imgH="408305" progId="Word.Document.8">
                  <p:embed/>
                </p:oleObj>
              </mc:Choice>
              <mc:Fallback>
                <p:oleObj r:id="rId13" imgW="2202180" imgH="408305" progId="Word.Document.8">
                  <p:embed/>
                  <p:pic>
                    <p:nvPicPr>
                      <p:cNvPr id="0" name="对象 119808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5100638"/>
                        <a:ext cx="21002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8" name="对象 1198087"/>
          <p:cNvGraphicFramePr/>
          <p:nvPr/>
        </p:nvGraphicFramePr>
        <p:xfrm>
          <a:off x="5132388" y="5661025"/>
          <a:ext cx="552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r:id="rId15" imgW="565150" imgH="397510" progId="Word.Document.8">
                  <p:embed/>
                </p:oleObj>
              </mc:Choice>
              <mc:Fallback>
                <p:oleObj r:id="rId15" imgW="565150" imgH="397510" progId="Word.Document.8">
                  <p:embed/>
                  <p:pic>
                    <p:nvPicPr>
                      <p:cNvPr id="0" name="对象 119808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5661025"/>
                        <a:ext cx="5524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9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对象 1197057"/>
          <p:cNvGraphicFramePr/>
          <p:nvPr/>
        </p:nvGraphicFramePr>
        <p:xfrm>
          <a:off x="263525" y="1343025"/>
          <a:ext cx="85344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r:id="rId3" imgW="8809990" imgH="4535170" progId="Word.Document.8">
                  <p:embed/>
                </p:oleObj>
              </mc:Choice>
              <mc:Fallback>
                <p:oleObj r:id="rId3" imgW="8809990" imgH="4535170" progId="Word.Document.8">
                  <p:embed/>
                  <p:pic>
                    <p:nvPicPr>
                      <p:cNvPr id="0" name="对象 11970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343025"/>
                        <a:ext cx="85344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对象 1196033"/>
          <p:cNvGraphicFramePr/>
          <p:nvPr/>
        </p:nvGraphicFramePr>
        <p:xfrm>
          <a:off x="496888" y="1268413"/>
          <a:ext cx="7891462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r:id="rId3" imgW="8115300" imgH="1880870" progId="Word.Document.8">
                  <p:embed/>
                </p:oleObj>
              </mc:Choice>
              <mc:Fallback>
                <p:oleObj r:id="rId3" imgW="8115300" imgH="1880870" progId="Word.Document.8">
                  <p:embed/>
                  <p:pic>
                    <p:nvPicPr>
                      <p:cNvPr id="0" name="对象 119603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268413"/>
                        <a:ext cx="7891462" cy="183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6035" name="对象 1196034"/>
          <p:cNvGraphicFramePr/>
          <p:nvPr/>
        </p:nvGraphicFramePr>
        <p:xfrm>
          <a:off x="511175" y="2855913"/>
          <a:ext cx="7956550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r:id="rId5" imgW="8110855" imgH="1311910" progId="Word.Document.8">
                  <p:embed/>
                </p:oleObj>
              </mc:Choice>
              <mc:Fallback>
                <p:oleObj r:id="rId5" imgW="8110855" imgH="1311910" progId="Word.Document.8">
                  <p:embed/>
                  <p:pic>
                    <p:nvPicPr>
                      <p:cNvPr id="0" name="对象 119603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855913"/>
                        <a:ext cx="7956550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6036" name="对象 1196035"/>
          <p:cNvGraphicFramePr/>
          <p:nvPr/>
        </p:nvGraphicFramePr>
        <p:xfrm>
          <a:off x="531813" y="3932238"/>
          <a:ext cx="8005762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r:id="rId7" imgW="8007350" imgH="1187450" progId="Word.Document.8">
                  <p:embed/>
                </p:oleObj>
              </mc:Choice>
              <mc:Fallback>
                <p:oleObj r:id="rId7" imgW="8007350" imgH="1187450" progId="Word.Document.8">
                  <p:embed/>
                  <p:pic>
                    <p:nvPicPr>
                      <p:cNvPr id="0" name="对象 119603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932238"/>
                        <a:ext cx="8005762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对象 1195009"/>
          <p:cNvGraphicFramePr/>
          <p:nvPr/>
        </p:nvGraphicFramePr>
        <p:xfrm>
          <a:off x="668338" y="962025"/>
          <a:ext cx="8039100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9" r:id="rId3" imgW="8191500" imgH="1779905" progId="Word.Document.8">
                  <p:embed/>
                </p:oleObj>
              </mc:Choice>
              <mc:Fallback>
                <p:oleObj r:id="rId3" imgW="8191500" imgH="1779905" progId="Word.Document.8">
                  <p:embed/>
                  <p:pic>
                    <p:nvPicPr>
                      <p:cNvPr id="0" name="对象 119500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962025"/>
                        <a:ext cx="8039100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5011" name="对象 1195010"/>
          <p:cNvGraphicFramePr/>
          <p:nvPr/>
        </p:nvGraphicFramePr>
        <p:xfrm>
          <a:off x="608013" y="2613025"/>
          <a:ext cx="8107362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0" r:id="rId5" imgW="8182610" imgH="1234440" progId="Word.Document.8">
                  <p:embed/>
                </p:oleObj>
              </mc:Choice>
              <mc:Fallback>
                <p:oleObj r:id="rId5" imgW="8182610" imgH="1234440" progId="Word.Document.8">
                  <p:embed/>
                  <p:pic>
                    <p:nvPicPr>
                      <p:cNvPr id="0" name="对象 11950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2613025"/>
                        <a:ext cx="8107362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5012" name="对象 1195011"/>
          <p:cNvGraphicFramePr/>
          <p:nvPr/>
        </p:nvGraphicFramePr>
        <p:xfrm>
          <a:off x="614363" y="3657600"/>
          <a:ext cx="802481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1" r:id="rId7" imgW="8156575" imgH="1234440" progId="Word.Document.8">
                  <p:embed/>
                </p:oleObj>
              </mc:Choice>
              <mc:Fallback>
                <p:oleObj r:id="rId7" imgW="8156575" imgH="1234440" progId="Word.Document.8">
                  <p:embed/>
                  <p:pic>
                    <p:nvPicPr>
                      <p:cNvPr id="0" name="对象 11950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3657600"/>
                        <a:ext cx="8024812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5013" name="对象 1195012"/>
          <p:cNvGraphicFramePr/>
          <p:nvPr/>
        </p:nvGraphicFramePr>
        <p:xfrm>
          <a:off x="609600" y="4665663"/>
          <a:ext cx="804068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r:id="rId9" imgW="8156575" imgH="1234440" progId="Word.Document.8">
                  <p:embed/>
                </p:oleObj>
              </mc:Choice>
              <mc:Fallback>
                <p:oleObj r:id="rId9" imgW="8156575" imgH="1234440" progId="Word.Document.8">
                  <p:embed/>
                  <p:pic>
                    <p:nvPicPr>
                      <p:cNvPr id="0" name="对象 11950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65663"/>
                        <a:ext cx="8040688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5014" name="对象 1195013"/>
          <p:cNvGraphicFramePr/>
          <p:nvPr/>
        </p:nvGraphicFramePr>
        <p:xfrm>
          <a:off x="971550" y="1538288"/>
          <a:ext cx="3460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3" r:id="rId11" imgW="3498850" imgH="397510" progId="Word.Document.8">
                  <p:embed/>
                </p:oleObj>
              </mc:Choice>
              <mc:Fallback>
                <p:oleObj r:id="rId11" imgW="3498850" imgH="397510" progId="Word.Document.8">
                  <p:embed/>
                  <p:pic>
                    <p:nvPicPr>
                      <p:cNvPr id="0" name="对象 119501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38288"/>
                        <a:ext cx="34607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5015" name="对象 1195014"/>
          <p:cNvGraphicFramePr/>
          <p:nvPr/>
        </p:nvGraphicFramePr>
        <p:xfrm>
          <a:off x="2768600" y="2584450"/>
          <a:ext cx="34432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4" r:id="rId13" imgW="3498850" imgH="397510" progId="Word.Document.8">
                  <p:embed/>
                </p:oleObj>
              </mc:Choice>
              <mc:Fallback>
                <p:oleObj r:id="rId13" imgW="3498850" imgH="397510" progId="Word.Document.8">
                  <p:embed/>
                  <p:pic>
                    <p:nvPicPr>
                      <p:cNvPr id="0" name="对象 119501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584450"/>
                        <a:ext cx="34432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5016" name="对象 1195015"/>
          <p:cNvGraphicFramePr/>
          <p:nvPr/>
        </p:nvGraphicFramePr>
        <p:xfrm>
          <a:off x="3976688" y="3605213"/>
          <a:ext cx="34432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5" r:id="rId15" imgW="3498850" imgH="397510" progId="Word.Document.8">
                  <p:embed/>
                </p:oleObj>
              </mc:Choice>
              <mc:Fallback>
                <p:oleObj r:id="rId15" imgW="3498850" imgH="397510" progId="Word.Document.8">
                  <p:embed/>
                  <p:pic>
                    <p:nvPicPr>
                      <p:cNvPr id="0" name="对象 119501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605213"/>
                        <a:ext cx="34432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5017" name="对象 1195016"/>
          <p:cNvGraphicFramePr/>
          <p:nvPr/>
        </p:nvGraphicFramePr>
        <p:xfrm>
          <a:off x="6596063" y="4630738"/>
          <a:ext cx="17541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r:id="rId17" imgW="1807210" imgH="400685" progId="Word.Document.8">
                  <p:embed/>
                </p:oleObj>
              </mc:Choice>
              <mc:Fallback>
                <p:oleObj r:id="rId17" imgW="1807210" imgH="400685" progId="Word.Document.8">
                  <p:embed/>
                  <p:pic>
                    <p:nvPicPr>
                      <p:cNvPr id="0" name="对象 1195016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4630738"/>
                        <a:ext cx="17541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对象 1193986"/>
          <p:cNvGraphicFramePr/>
          <p:nvPr/>
        </p:nvGraphicFramePr>
        <p:xfrm>
          <a:off x="395288" y="477838"/>
          <a:ext cx="8410575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r:id="rId3" imgW="8459470" imgH="2305685" progId="Word.Document.8">
                  <p:embed/>
                </p:oleObj>
              </mc:Choice>
              <mc:Fallback>
                <p:oleObj r:id="rId3" imgW="8459470" imgH="2305685" progId="Word.Document.8">
                  <p:embed/>
                  <p:pic>
                    <p:nvPicPr>
                      <p:cNvPr id="0" name="对象 11939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7838"/>
                        <a:ext cx="8410575" cy="229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对象 1193987"/>
          <p:cNvGraphicFramePr/>
          <p:nvPr/>
        </p:nvGraphicFramePr>
        <p:xfrm>
          <a:off x="457200" y="2708275"/>
          <a:ext cx="8147050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r:id="rId5" imgW="8418830" imgH="4065905" progId="Word.Document.8">
                  <p:embed/>
                </p:oleObj>
              </mc:Choice>
              <mc:Fallback>
                <p:oleObj r:id="rId5" imgW="8418830" imgH="4065905" progId="Word.Document.8">
                  <p:embed/>
                  <p:pic>
                    <p:nvPicPr>
                      <p:cNvPr id="0" name="对象 11939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08275"/>
                        <a:ext cx="8147050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对象 1192961"/>
          <p:cNvGraphicFramePr/>
          <p:nvPr/>
        </p:nvGraphicFramePr>
        <p:xfrm>
          <a:off x="769938" y="692150"/>
          <a:ext cx="8410575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r:id="rId3" imgW="8489950" imgH="1309370" progId="Word.Document.8">
                  <p:embed/>
                </p:oleObj>
              </mc:Choice>
              <mc:Fallback>
                <p:oleObj r:id="rId3" imgW="8489950" imgH="1309370" progId="Word.Document.8">
                  <p:embed/>
                  <p:pic>
                    <p:nvPicPr>
                      <p:cNvPr id="0" name="对象 11929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692150"/>
                        <a:ext cx="8410575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2963" name="对象 1192962"/>
          <p:cNvGraphicFramePr/>
          <p:nvPr/>
        </p:nvGraphicFramePr>
        <p:xfrm>
          <a:off x="790575" y="1738313"/>
          <a:ext cx="83359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0" r:id="rId5" imgW="8459470" imgH="1309370" progId="Word.Document.8">
                  <p:embed/>
                </p:oleObj>
              </mc:Choice>
              <mc:Fallback>
                <p:oleObj r:id="rId5" imgW="8459470" imgH="1309370" progId="Word.Document.8">
                  <p:embed/>
                  <p:pic>
                    <p:nvPicPr>
                      <p:cNvPr id="0" name="对象 119296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1738313"/>
                        <a:ext cx="8335963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2964" name="对象 1192963"/>
          <p:cNvGraphicFramePr/>
          <p:nvPr/>
        </p:nvGraphicFramePr>
        <p:xfrm>
          <a:off x="808038" y="2743200"/>
          <a:ext cx="818832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" r:id="rId7" imgW="8459470" imgH="1713230" progId="Word.Document.8">
                  <p:embed/>
                </p:oleObj>
              </mc:Choice>
              <mc:Fallback>
                <p:oleObj r:id="rId7" imgW="8459470" imgH="1713230" progId="Word.Document.8">
                  <p:embed/>
                  <p:pic>
                    <p:nvPicPr>
                      <p:cNvPr id="0" name="对象 119296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2743200"/>
                        <a:ext cx="8188325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2965" name="对象 1192964"/>
          <p:cNvGraphicFramePr/>
          <p:nvPr/>
        </p:nvGraphicFramePr>
        <p:xfrm>
          <a:off x="790575" y="4259263"/>
          <a:ext cx="826293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r:id="rId9" imgW="8459470" imgH="1309370" progId="Word.Document.8">
                  <p:embed/>
                </p:oleObj>
              </mc:Choice>
              <mc:Fallback>
                <p:oleObj r:id="rId9" imgW="8459470" imgH="1309370" progId="Word.Document.8">
                  <p:embed/>
                  <p:pic>
                    <p:nvPicPr>
                      <p:cNvPr id="0" name="对象 119296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4259263"/>
                        <a:ext cx="8262938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2966" name="对象 1192965"/>
          <p:cNvGraphicFramePr/>
          <p:nvPr/>
        </p:nvGraphicFramePr>
        <p:xfrm>
          <a:off x="808038" y="5264150"/>
          <a:ext cx="81883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3" r:id="rId11" imgW="8459470" imgH="1309370" progId="Word.Document.8">
                  <p:embed/>
                </p:oleObj>
              </mc:Choice>
              <mc:Fallback>
                <p:oleObj r:id="rId11" imgW="8459470" imgH="1309370" progId="Word.Document.8">
                  <p:embed/>
                  <p:pic>
                    <p:nvPicPr>
                      <p:cNvPr id="0" name="对象 119296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5264150"/>
                        <a:ext cx="818832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对象 1191939"/>
          <p:cNvGraphicFramePr/>
          <p:nvPr/>
        </p:nvGraphicFramePr>
        <p:xfrm>
          <a:off x="835025" y="417513"/>
          <a:ext cx="7631113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r:id="rId3" imgW="7821295" imgH="2449195" progId="Word.Document.8">
                  <p:embed/>
                </p:oleObj>
              </mc:Choice>
              <mc:Fallback>
                <p:oleObj r:id="rId3" imgW="7821295" imgH="2449195" progId="Word.Document.8">
                  <p:embed/>
                  <p:pic>
                    <p:nvPicPr>
                      <p:cNvPr id="0" name="对象 119193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417513"/>
                        <a:ext cx="7631113" cy="238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1941" name="对象 1191940"/>
          <p:cNvGraphicFramePr/>
          <p:nvPr/>
        </p:nvGraphicFramePr>
        <p:xfrm>
          <a:off x="844550" y="2728913"/>
          <a:ext cx="7612063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4" r:id="rId5" imgW="7863840" imgH="2942590" progId="Word.Document.8">
                  <p:embed/>
                </p:oleObj>
              </mc:Choice>
              <mc:Fallback>
                <p:oleObj r:id="rId5" imgW="7863840" imgH="2942590" progId="Word.Document.8">
                  <p:embed/>
                  <p:pic>
                    <p:nvPicPr>
                      <p:cNvPr id="0" name="对象 119194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728913"/>
                        <a:ext cx="7612063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1942" name="对象 1191941"/>
          <p:cNvGraphicFramePr/>
          <p:nvPr/>
        </p:nvGraphicFramePr>
        <p:xfrm>
          <a:off x="841375" y="5419725"/>
          <a:ext cx="754538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r:id="rId7" imgW="7799705" imgH="1225550" progId="Word.Document.8">
                  <p:embed/>
                </p:oleObj>
              </mc:Choice>
              <mc:Fallback>
                <p:oleObj r:id="rId7" imgW="7799705" imgH="1225550" progId="Word.Document.8">
                  <p:embed/>
                  <p:pic>
                    <p:nvPicPr>
                      <p:cNvPr id="0" name="对象 119194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5419725"/>
                        <a:ext cx="7545388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1943" name="对象 1191942"/>
          <p:cNvGraphicFramePr/>
          <p:nvPr/>
        </p:nvGraphicFramePr>
        <p:xfrm>
          <a:off x="1146175" y="4333875"/>
          <a:ext cx="3130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r:id="rId9" imgW="3166745" imgH="397510" progId="Word.Document.8">
                  <p:embed/>
                </p:oleObj>
              </mc:Choice>
              <mc:Fallback>
                <p:oleObj r:id="rId9" imgW="3166745" imgH="397510" progId="Word.Document.8">
                  <p:embed/>
                  <p:pic>
                    <p:nvPicPr>
                      <p:cNvPr id="0" name="对象 119194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4333875"/>
                        <a:ext cx="3130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1944" name="对象 1191943"/>
          <p:cNvGraphicFramePr/>
          <p:nvPr/>
        </p:nvGraphicFramePr>
        <p:xfrm>
          <a:off x="1187450" y="5380038"/>
          <a:ext cx="42021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7" r:id="rId11" imgW="4285615" imgH="484505" progId="Word.Document.8">
                  <p:embed/>
                </p:oleObj>
              </mc:Choice>
              <mc:Fallback>
                <p:oleObj r:id="rId11" imgW="4285615" imgH="484505" progId="Word.Document.8">
                  <p:embed/>
                  <p:pic>
                    <p:nvPicPr>
                      <p:cNvPr id="0" name="对象 119194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380038"/>
                        <a:ext cx="420211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9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9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9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9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对象 1190914"/>
          <p:cNvGraphicFramePr/>
          <p:nvPr/>
        </p:nvGraphicFramePr>
        <p:xfrm>
          <a:off x="444500" y="560388"/>
          <a:ext cx="8328025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3" r:id="rId3" imgW="8571230" imgH="1540510" progId="Word.Document.8">
                  <p:embed/>
                </p:oleObj>
              </mc:Choice>
              <mc:Fallback>
                <p:oleObj r:id="rId3" imgW="8571230" imgH="1540510" progId="Word.Document.8">
                  <p:embed/>
                  <p:pic>
                    <p:nvPicPr>
                      <p:cNvPr id="0" name="对象 11909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560388"/>
                        <a:ext cx="8328025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0916" name="对象 1190915"/>
          <p:cNvGraphicFramePr/>
          <p:nvPr/>
        </p:nvGraphicFramePr>
        <p:xfrm>
          <a:off x="444500" y="1482725"/>
          <a:ext cx="8205788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4" r:id="rId5" imgW="8549640" imgH="1330325" progId="Word.Document.8">
                  <p:embed/>
                </p:oleObj>
              </mc:Choice>
              <mc:Fallback>
                <p:oleObj r:id="rId5" imgW="8549640" imgH="1330325" progId="Word.Document.8">
                  <p:embed/>
                  <p:pic>
                    <p:nvPicPr>
                      <p:cNvPr id="0" name="对象 11909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482725"/>
                        <a:ext cx="8205788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0917" name="对象 1190916"/>
          <p:cNvGraphicFramePr/>
          <p:nvPr/>
        </p:nvGraphicFramePr>
        <p:xfrm>
          <a:off x="450850" y="2492375"/>
          <a:ext cx="8023225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5" r:id="rId7" imgW="8366760" imgH="1542415" progId="Word.Document.8">
                  <p:embed/>
                </p:oleObj>
              </mc:Choice>
              <mc:Fallback>
                <p:oleObj r:id="rId7" imgW="8366760" imgH="1542415" progId="Word.Document.8">
                  <p:embed/>
                  <p:pic>
                    <p:nvPicPr>
                      <p:cNvPr id="0" name="对象 119091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92375"/>
                        <a:ext cx="8023225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0918" name="对象 1190917"/>
          <p:cNvGraphicFramePr/>
          <p:nvPr/>
        </p:nvGraphicFramePr>
        <p:xfrm>
          <a:off x="469900" y="3929063"/>
          <a:ext cx="82216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6" r:id="rId9" imgW="8642350" imgH="1492250" progId="Word.Document.8">
                  <p:embed/>
                </p:oleObj>
              </mc:Choice>
              <mc:Fallback>
                <p:oleObj r:id="rId9" imgW="8642350" imgH="1492250" progId="Word.Document.8">
                  <p:embed/>
                  <p:pic>
                    <p:nvPicPr>
                      <p:cNvPr id="0" name="对象 119091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929063"/>
                        <a:ext cx="8221663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0921" name="对象 1190920"/>
          <p:cNvGraphicFramePr/>
          <p:nvPr/>
        </p:nvGraphicFramePr>
        <p:xfrm>
          <a:off x="498475" y="5300663"/>
          <a:ext cx="80248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7" r:id="rId11" imgW="8327390" imgH="1028700" progId="Word.Document.8">
                  <p:embed/>
                </p:oleObj>
              </mc:Choice>
              <mc:Fallback>
                <p:oleObj r:id="rId11" imgW="8327390" imgH="1028700" progId="Word.Document.8">
                  <p:embed/>
                  <p:pic>
                    <p:nvPicPr>
                      <p:cNvPr id="0" name="对象 119092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300663"/>
                        <a:ext cx="80248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0922" name="对象 1190921"/>
          <p:cNvGraphicFramePr/>
          <p:nvPr/>
        </p:nvGraphicFramePr>
        <p:xfrm>
          <a:off x="755650" y="525463"/>
          <a:ext cx="3155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" r:id="rId13" imgW="3192780" imgH="397510" progId="Word.Document.8">
                  <p:embed/>
                </p:oleObj>
              </mc:Choice>
              <mc:Fallback>
                <p:oleObj r:id="rId13" imgW="3192780" imgH="397510" progId="Word.Document.8">
                  <p:embed/>
                  <p:pic>
                    <p:nvPicPr>
                      <p:cNvPr id="0" name="对象 119092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25463"/>
                        <a:ext cx="3155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0923" name="对象 1190922"/>
          <p:cNvGraphicFramePr/>
          <p:nvPr/>
        </p:nvGraphicFramePr>
        <p:xfrm>
          <a:off x="768350" y="1476375"/>
          <a:ext cx="3155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" r:id="rId15" imgW="3192780" imgH="397510" progId="Word.Document.8">
                  <p:embed/>
                </p:oleObj>
              </mc:Choice>
              <mc:Fallback>
                <p:oleObj r:id="rId15" imgW="3192780" imgH="397510" progId="Word.Document.8">
                  <p:embed/>
                  <p:pic>
                    <p:nvPicPr>
                      <p:cNvPr id="0" name="对象 1190922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476375"/>
                        <a:ext cx="3155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0924" name="对象 1190923"/>
          <p:cNvGraphicFramePr/>
          <p:nvPr/>
        </p:nvGraphicFramePr>
        <p:xfrm>
          <a:off x="768350" y="2970213"/>
          <a:ext cx="3155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0" r:id="rId17" imgW="3192780" imgH="397510" progId="Word.Document.8">
                  <p:embed/>
                </p:oleObj>
              </mc:Choice>
              <mc:Fallback>
                <p:oleObj r:id="rId17" imgW="3192780" imgH="397510" progId="Word.Document.8">
                  <p:embed/>
                  <p:pic>
                    <p:nvPicPr>
                      <p:cNvPr id="0" name="对象 1190923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970213"/>
                        <a:ext cx="3155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0927" name="对象 1190926"/>
          <p:cNvGraphicFramePr/>
          <p:nvPr/>
        </p:nvGraphicFramePr>
        <p:xfrm>
          <a:off x="792163" y="3924300"/>
          <a:ext cx="3155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1" r:id="rId19" imgW="3192780" imgH="397510" progId="Word.Document.8">
                  <p:embed/>
                </p:oleObj>
              </mc:Choice>
              <mc:Fallback>
                <p:oleObj r:id="rId19" imgW="3192780" imgH="397510" progId="Word.Document.8">
                  <p:embed/>
                  <p:pic>
                    <p:nvPicPr>
                      <p:cNvPr id="0" name="对象 1190926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3924300"/>
                        <a:ext cx="3155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0928" name="对象 1190927"/>
          <p:cNvGraphicFramePr/>
          <p:nvPr/>
        </p:nvGraphicFramePr>
        <p:xfrm>
          <a:off x="6372225" y="3921125"/>
          <a:ext cx="923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2" r:id="rId21" imgW="941705" imgH="397510" progId="Word.Document.8">
                  <p:embed/>
                </p:oleObj>
              </mc:Choice>
              <mc:Fallback>
                <p:oleObj r:id="rId21" imgW="941705" imgH="397510" progId="Word.Document.8">
                  <p:embed/>
                  <p:pic>
                    <p:nvPicPr>
                      <p:cNvPr id="0" name="对象 1190927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921125"/>
                        <a:ext cx="923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0929" name="对象 1190928"/>
          <p:cNvGraphicFramePr/>
          <p:nvPr/>
        </p:nvGraphicFramePr>
        <p:xfrm>
          <a:off x="839788" y="5260975"/>
          <a:ext cx="3155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3" r:id="rId23" imgW="3192780" imgH="397510" progId="Word.Document.8">
                  <p:embed/>
                </p:oleObj>
              </mc:Choice>
              <mc:Fallback>
                <p:oleObj r:id="rId23" imgW="3192780" imgH="397510" progId="Word.Document.8">
                  <p:embed/>
                  <p:pic>
                    <p:nvPicPr>
                      <p:cNvPr id="0" name="对象 1190928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5260975"/>
                        <a:ext cx="3155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9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9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9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9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9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9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9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9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9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1033228"/>
          <p:cNvGraphicFramePr/>
          <p:nvPr/>
        </p:nvGraphicFramePr>
        <p:xfrm>
          <a:off x="889000" y="790575"/>
          <a:ext cx="7167563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Document" r:id="rId3" imgW="7342505" imgH="5380990" progId="Word.Document.8">
                  <p:embed/>
                </p:oleObj>
              </mc:Choice>
              <mc:Fallback>
                <p:oleObj name="Document" r:id="rId3" imgW="7342505" imgH="5380990" progId="Word.Document.8">
                  <p:embed/>
                  <p:pic>
                    <p:nvPicPr>
                      <p:cNvPr id="0" name="对象 103322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790575"/>
                        <a:ext cx="7167563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230" name="对象 1033229"/>
          <p:cNvGraphicFramePr/>
          <p:nvPr/>
        </p:nvGraphicFramePr>
        <p:xfrm>
          <a:off x="1347788" y="1322388"/>
          <a:ext cx="41195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r:id="rId5" imgW="4164965" imgH="397510" progId="Word.Document.8">
                  <p:embed/>
                </p:oleObj>
              </mc:Choice>
              <mc:Fallback>
                <p:oleObj r:id="rId5" imgW="4164965" imgH="397510" progId="Word.Document.8">
                  <p:embed/>
                  <p:pic>
                    <p:nvPicPr>
                      <p:cNvPr id="0" name="对象 10332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322388"/>
                        <a:ext cx="41195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232" name="对象 1033231"/>
          <p:cNvGraphicFramePr/>
          <p:nvPr/>
        </p:nvGraphicFramePr>
        <p:xfrm>
          <a:off x="1365250" y="1938338"/>
          <a:ext cx="40941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r:id="rId7" imgW="4154170" imgH="397510" progId="Word.Document.8">
                  <p:embed/>
                </p:oleObj>
              </mc:Choice>
              <mc:Fallback>
                <p:oleObj r:id="rId7" imgW="4154170" imgH="397510" progId="Word.Document.8">
                  <p:embed/>
                  <p:pic>
                    <p:nvPicPr>
                      <p:cNvPr id="0" name="对象 10332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938338"/>
                        <a:ext cx="40941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233" name="对象 1033232"/>
          <p:cNvGraphicFramePr/>
          <p:nvPr/>
        </p:nvGraphicFramePr>
        <p:xfrm>
          <a:off x="1382713" y="2525713"/>
          <a:ext cx="4094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r:id="rId9" imgW="4154170" imgH="397510" progId="Word.Document.8">
                  <p:embed/>
                </p:oleObj>
              </mc:Choice>
              <mc:Fallback>
                <p:oleObj r:id="rId9" imgW="4154170" imgH="397510" progId="Word.Document.8">
                  <p:embed/>
                  <p:pic>
                    <p:nvPicPr>
                      <p:cNvPr id="0" name="对象 103323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2525713"/>
                        <a:ext cx="40941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234" name="对象 1033233"/>
          <p:cNvGraphicFramePr/>
          <p:nvPr/>
        </p:nvGraphicFramePr>
        <p:xfrm>
          <a:off x="1331913" y="3057525"/>
          <a:ext cx="40528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r:id="rId11" imgW="4154170" imgH="397510" progId="Word.Document.8">
                  <p:embed/>
                </p:oleObj>
              </mc:Choice>
              <mc:Fallback>
                <p:oleObj r:id="rId11" imgW="4154170" imgH="397510" progId="Word.Document.8">
                  <p:embed/>
                  <p:pic>
                    <p:nvPicPr>
                      <p:cNvPr id="0" name="对象 103323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057525"/>
                        <a:ext cx="40528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235" name="对象 1033234"/>
          <p:cNvGraphicFramePr/>
          <p:nvPr/>
        </p:nvGraphicFramePr>
        <p:xfrm>
          <a:off x="1319213" y="3692525"/>
          <a:ext cx="40528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r:id="rId13" imgW="4154170" imgH="397510" progId="Word.Document.8">
                  <p:embed/>
                </p:oleObj>
              </mc:Choice>
              <mc:Fallback>
                <p:oleObj r:id="rId13" imgW="4154170" imgH="397510" progId="Word.Document.8">
                  <p:embed/>
                  <p:pic>
                    <p:nvPicPr>
                      <p:cNvPr id="0" name="对象 103323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692525"/>
                        <a:ext cx="40528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236" name="对象 1033235"/>
          <p:cNvGraphicFramePr/>
          <p:nvPr/>
        </p:nvGraphicFramePr>
        <p:xfrm>
          <a:off x="1347788" y="4217988"/>
          <a:ext cx="42513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r:id="rId15" imgW="4396740" imgH="400685" progId="Word.Document.8">
                  <p:embed/>
                </p:oleObj>
              </mc:Choice>
              <mc:Fallback>
                <p:oleObj r:id="rId15" imgW="4396740" imgH="400685" progId="Word.Document.8">
                  <p:embed/>
                  <p:pic>
                    <p:nvPicPr>
                      <p:cNvPr id="0" name="对象 103323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4217988"/>
                        <a:ext cx="42513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237" name="对象 1033236"/>
          <p:cNvGraphicFramePr/>
          <p:nvPr/>
        </p:nvGraphicFramePr>
        <p:xfrm>
          <a:off x="1347788" y="4813300"/>
          <a:ext cx="4251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r:id="rId17" imgW="4396740" imgH="399415" progId="Word.Document.8">
                  <p:embed/>
                </p:oleObj>
              </mc:Choice>
              <mc:Fallback>
                <p:oleObj r:id="rId17" imgW="4396740" imgH="399415" progId="Word.Document.8">
                  <p:embed/>
                  <p:pic>
                    <p:nvPicPr>
                      <p:cNvPr id="0" name="对象 1033236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4813300"/>
                        <a:ext cx="4251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238" name="对象 1033237"/>
          <p:cNvGraphicFramePr/>
          <p:nvPr/>
        </p:nvGraphicFramePr>
        <p:xfrm>
          <a:off x="1371600" y="5389563"/>
          <a:ext cx="42513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r:id="rId19" imgW="4396740" imgH="399415" progId="Word.Document.8">
                  <p:embed/>
                </p:oleObj>
              </mc:Choice>
              <mc:Fallback>
                <p:oleObj r:id="rId19" imgW="4396740" imgH="399415" progId="Word.Document.8">
                  <p:embed/>
                  <p:pic>
                    <p:nvPicPr>
                      <p:cNvPr id="0" name="对象 1033237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89563"/>
                        <a:ext cx="42513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对象 1189889"/>
          <p:cNvGraphicFramePr/>
          <p:nvPr/>
        </p:nvGraphicFramePr>
        <p:xfrm>
          <a:off x="271463" y="233363"/>
          <a:ext cx="8567737" cy="638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r:id="rId3" imgW="8622665" imgH="6426835" progId="Word.Document.8">
                  <p:embed/>
                </p:oleObj>
              </mc:Choice>
              <mc:Fallback>
                <p:oleObj r:id="rId3" imgW="8622665" imgH="6426835" progId="Word.Document.8">
                  <p:embed/>
                  <p:pic>
                    <p:nvPicPr>
                      <p:cNvPr id="0" name="对象 11898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33363"/>
                        <a:ext cx="8567737" cy="638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3" name="对象 1188867"/>
          <p:cNvGraphicFramePr/>
          <p:nvPr/>
        </p:nvGraphicFramePr>
        <p:xfrm>
          <a:off x="712788" y="819150"/>
          <a:ext cx="80899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r:id="rId3" imgW="8322310" imgH="1275715" progId="Word.Document.8">
                  <p:embed/>
                </p:oleObj>
              </mc:Choice>
              <mc:Fallback>
                <p:oleObj r:id="rId3" imgW="8322310" imgH="1275715" progId="Word.Document.8">
                  <p:embed/>
                  <p:pic>
                    <p:nvPicPr>
                      <p:cNvPr id="0" name="对象 118886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819150"/>
                        <a:ext cx="80899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870" name="对象 1188869"/>
          <p:cNvGraphicFramePr/>
          <p:nvPr/>
        </p:nvGraphicFramePr>
        <p:xfrm>
          <a:off x="715963" y="2008188"/>
          <a:ext cx="80899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r:id="rId5" imgW="8352790" imgH="1275715" progId="Word.Document.8">
                  <p:embed/>
                </p:oleObj>
              </mc:Choice>
              <mc:Fallback>
                <p:oleObj r:id="rId5" imgW="8352790" imgH="1275715" progId="Word.Document.8">
                  <p:embed/>
                  <p:pic>
                    <p:nvPicPr>
                      <p:cNvPr id="0" name="对象 118886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008188"/>
                        <a:ext cx="80899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871" name="对象 1188870"/>
          <p:cNvGraphicFramePr/>
          <p:nvPr/>
        </p:nvGraphicFramePr>
        <p:xfrm>
          <a:off x="701675" y="3192463"/>
          <a:ext cx="80899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r:id="rId7" imgW="8352790" imgH="1275715" progId="Word.Document.8">
                  <p:embed/>
                </p:oleObj>
              </mc:Choice>
              <mc:Fallback>
                <p:oleObj r:id="rId7" imgW="8352790" imgH="1275715" progId="Word.Document.8">
                  <p:embed/>
                  <p:pic>
                    <p:nvPicPr>
                      <p:cNvPr id="0" name="对象 118887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3192463"/>
                        <a:ext cx="80899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872" name="对象 1188871"/>
          <p:cNvGraphicFramePr/>
          <p:nvPr/>
        </p:nvGraphicFramePr>
        <p:xfrm>
          <a:off x="747713" y="4341813"/>
          <a:ext cx="80899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r:id="rId9" imgW="8352790" imgH="1275715" progId="Word.Document.8">
                  <p:embed/>
                </p:oleObj>
              </mc:Choice>
              <mc:Fallback>
                <p:oleObj r:id="rId9" imgW="8352790" imgH="1275715" progId="Word.Document.8">
                  <p:embed/>
                  <p:pic>
                    <p:nvPicPr>
                      <p:cNvPr id="0" name="对象 118887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4341813"/>
                        <a:ext cx="80899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8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8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8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对象 1187844"/>
          <p:cNvGraphicFramePr/>
          <p:nvPr/>
        </p:nvGraphicFramePr>
        <p:xfrm>
          <a:off x="612775" y="1085850"/>
          <a:ext cx="7651750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5" r:id="rId3" imgW="7723505" imgH="1644650" progId="Word.Document.8">
                  <p:embed/>
                </p:oleObj>
              </mc:Choice>
              <mc:Fallback>
                <p:oleObj r:id="rId3" imgW="7723505" imgH="1644650" progId="Word.Document.8">
                  <p:embed/>
                  <p:pic>
                    <p:nvPicPr>
                      <p:cNvPr id="0" name="对象 11878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085850"/>
                        <a:ext cx="7651750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47" name="对象 1187846"/>
          <p:cNvGraphicFramePr/>
          <p:nvPr/>
        </p:nvGraphicFramePr>
        <p:xfrm>
          <a:off x="611188" y="2528888"/>
          <a:ext cx="82550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6" r:id="rId5" imgW="8333105" imgH="976630" progId="Word.Document.8">
                  <p:embed/>
                </p:oleObj>
              </mc:Choice>
              <mc:Fallback>
                <p:oleObj r:id="rId5" imgW="8333105" imgH="976630" progId="Word.Document.8">
                  <p:embed/>
                  <p:pic>
                    <p:nvPicPr>
                      <p:cNvPr id="0" name="对象 118784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528888"/>
                        <a:ext cx="82550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48" name="对象 1187847"/>
          <p:cNvGraphicFramePr/>
          <p:nvPr/>
        </p:nvGraphicFramePr>
        <p:xfrm>
          <a:off x="569913" y="3298825"/>
          <a:ext cx="820420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7" r:id="rId7" imgW="8319770" imgH="1692910" progId="Word.Document.8">
                  <p:embed/>
                </p:oleObj>
              </mc:Choice>
              <mc:Fallback>
                <p:oleObj r:id="rId7" imgW="8319770" imgH="1692910" progId="Word.Document.8">
                  <p:embed/>
                  <p:pic>
                    <p:nvPicPr>
                      <p:cNvPr id="0" name="对象 118784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3298825"/>
                        <a:ext cx="8204200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49" name="对象 1187848"/>
          <p:cNvGraphicFramePr/>
          <p:nvPr/>
        </p:nvGraphicFramePr>
        <p:xfrm>
          <a:off x="5562600" y="1676400"/>
          <a:ext cx="89693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8" r:id="rId9" imgW="914400" imgH="557530" progId="Word.Document.8">
                  <p:embed/>
                </p:oleObj>
              </mc:Choice>
              <mc:Fallback>
                <p:oleObj r:id="rId9" imgW="914400" imgH="557530" progId="Word.Document.8">
                  <p:embed/>
                  <p:pic>
                    <p:nvPicPr>
                      <p:cNvPr id="0" name="对象 118784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76400"/>
                        <a:ext cx="89693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50" name="对象 1187849"/>
          <p:cNvGraphicFramePr/>
          <p:nvPr/>
        </p:nvGraphicFramePr>
        <p:xfrm>
          <a:off x="3619500" y="2513013"/>
          <a:ext cx="16430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9" r:id="rId11" imgW="1668780" imgH="647700" progId="Word.Document.8">
                  <p:embed/>
                </p:oleObj>
              </mc:Choice>
              <mc:Fallback>
                <p:oleObj r:id="rId11" imgW="1668780" imgH="647700" progId="Word.Document.8">
                  <p:embed/>
                  <p:pic>
                    <p:nvPicPr>
                      <p:cNvPr id="0" name="对象 118784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513013"/>
                        <a:ext cx="164306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51" name="对象 1187850"/>
          <p:cNvGraphicFramePr/>
          <p:nvPr/>
        </p:nvGraphicFramePr>
        <p:xfrm>
          <a:off x="5818188" y="3249613"/>
          <a:ext cx="2549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0" r:id="rId13" imgW="2592070" imgH="443230" progId="Word.Document.8">
                  <p:embed/>
                </p:oleObj>
              </mc:Choice>
              <mc:Fallback>
                <p:oleObj r:id="rId13" imgW="2592070" imgH="443230" progId="Word.Document.8">
                  <p:embed/>
                  <p:pic>
                    <p:nvPicPr>
                      <p:cNvPr id="0" name="对象 118785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3249613"/>
                        <a:ext cx="25495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1" name="对象 1185793"/>
          <p:cNvGraphicFramePr/>
          <p:nvPr/>
        </p:nvGraphicFramePr>
        <p:xfrm>
          <a:off x="744538" y="371475"/>
          <a:ext cx="7573962" cy="338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r:id="rId3" imgW="7691755" imgH="3437890" progId="Word.Document.8">
                  <p:embed/>
                </p:oleObj>
              </mc:Choice>
              <mc:Fallback>
                <p:oleObj r:id="rId3" imgW="7691755" imgH="3437890" progId="Word.Document.8">
                  <p:embed/>
                  <p:pic>
                    <p:nvPicPr>
                      <p:cNvPr id="0" name="对象 11857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371475"/>
                        <a:ext cx="7573962" cy="338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" name="对象 1185794"/>
          <p:cNvGraphicFramePr/>
          <p:nvPr/>
        </p:nvGraphicFramePr>
        <p:xfrm>
          <a:off x="701675" y="3654425"/>
          <a:ext cx="79248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r:id="rId5" imgW="8152130" imgH="3052445" progId="Word.Document.8">
                  <p:embed/>
                </p:oleObj>
              </mc:Choice>
              <mc:Fallback>
                <p:oleObj r:id="rId5" imgW="8152130" imgH="3052445" progId="Word.Document.8">
                  <p:embed/>
                  <p:pic>
                    <p:nvPicPr>
                      <p:cNvPr id="0" name="对象 118579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3654425"/>
                        <a:ext cx="7924800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对象 1184769"/>
          <p:cNvGraphicFramePr/>
          <p:nvPr/>
        </p:nvGraphicFramePr>
        <p:xfrm>
          <a:off x="392113" y="1008063"/>
          <a:ext cx="8410575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r:id="rId3" imgW="8489950" imgH="1301750" progId="Word.Document.8">
                  <p:embed/>
                </p:oleObj>
              </mc:Choice>
              <mc:Fallback>
                <p:oleObj r:id="rId3" imgW="8489950" imgH="1301750" progId="Word.Document.8">
                  <p:embed/>
                  <p:pic>
                    <p:nvPicPr>
                      <p:cNvPr id="0" name="对象 11847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008063"/>
                        <a:ext cx="8410575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1" name="对象 1184770"/>
          <p:cNvGraphicFramePr/>
          <p:nvPr/>
        </p:nvGraphicFramePr>
        <p:xfrm>
          <a:off x="384175" y="2103438"/>
          <a:ext cx="8262938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r:id="rId5" imgW="8459470" imgH="1713230" progId="Word.Document.8">
                  <p:embed/>
                </p:oleObj>
              </mc:Choice>
              <mc:Fallback>
                <p:oleObj r:id="rId5" imgW="8459470" imgH="1713230" progId="Word.Document.8">
                  <p:embed/>
                  <p:pic>
                    <p:nvPicPr>
                      <p:cNvPr id="0" name="对象 118477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2103438"/>
                        <a:ext cx="8262938" cy="167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2" name="对象 1184771"/>
          <p:cNvGraphicFramePr/>
          <p:nvPr/>
        </p:nvGraphicFramePr>
        <p:xfrm>
          <a:off x="385763" y="3744913"/>
          <a:ext cx="835660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r:id="rId7" imgW="8489950" imgH="1713230" progId="Word.Document.8">
                  <p:embed/>
                </p:oleObj>
              </mc:Choice>
              <mc:Fallback>
                <p:oleObj r:id="rId7" imgW="8489950" imgH="1713230" progId="Word.Document.8">
                  <p:embed/>
                  <p:pic>
                    <p:nvPicPr>
                      <p:cNvPr id="0" name="对象 118477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744913"/>
                        <a:ext cx="835660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8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8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对象 1183745"/>
          <p:cNvGraphicFramePr/>
          <p:nvPr/>
        </p:nvGraphicFramePr>
        <p:xfrm>
          <a:off x="568325" y="1681163"/>
          <a:ext cx="841057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7" r:id="rId3" imgW="8489950" imgH="1731010" progId="Word.Document.8">
                  <p:embed/>
                </p:oleObj>
              </mc:Choice>
              <mc:Fallback>
                <p:oleObj r:id="rId3" imgW="8489950" imgH="1731010" progId="Word.Document.8">
                  <p:embed/>
                  <p:pic>
                    <p:nvPicPr>
                      <p:cNvPr id="0" name="对象 11837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681163"/>
                        <a:ext cx="841057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47" name="对象 1183746"/>
          <p:cNvGraphicFramePr/>
          <p:nvPr/>
        </p:nvGraphicFramePr>
        <p:xfrm>
          <a:off x="571500" y="3338513"/>
          <a:ext cx="841057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8" r:id="rId5" imgW="8489950" imgH="1234440" progId="Word.Document.8">
                  <p:embed/>
                </p:oleObj>
              </mc:Choice>
              <mc:Fallback>
                <p:oleObj r:id="rId5" imgW="8489950" imgH="1234440" progId="Word.Document.8">
                  <p:embed/>
                  <p:pic>
                    <p:nvPicPr>
                      <p:cNvPr id="0" name="对象 118374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338513"/>
                        <a:ext cx="841057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48" name="对象 1183747"/>
          <p:cNvGraphicFramePr/>
          <p:nvPr/>
        </p:nvGraphicFramePr>
        <p:xfrm>
          <a:off x="590550" y="4432300"/>
          <a:ext cx="8410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9" r:id="rId7" imgW="8459470" imgH="594360" progId="Word.Document.8">
                  <p:embed/>
                </p:oleObj>
              </mc:Choice>
              <mc:Fallback>
                <p:oleObj r:id="rId7" imgW="8459470" imgH="594360" progId="Word.Document.8">
                  <p:embed/>
                  <p:pic>
                    <p:nvPicPr>
                      <p:cNvPr id="0" name="对象 118374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4432300"/>
                        <a:ext cx="8410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49" name="对象 1183748"/>
          <p:cNvGraphicFramePr/>
          <p:nvPr/>
        </p:nvGraphicFramePr>
        <p:xfrm>
          <a:off x="2784475" y="2260600"/>
          <a:ext cx="1812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0" r:id="rId9" imgW="1836420" imgH="397510" progId="Word.Document.8">
                  <p:embed/>
                </p:oleObj>
              </mc:Choice>
              <mc:Fallback>
                <p:oleObj r:id="rId9" imgW="1836420" imgH="397510" progId="Word.Document.8">
                  <p:embed/>
                  <p:pic>
                    <p:nvPicPr>
                      <p:cNvPr id="0" name="对象 118374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2260600"/>
                        <a:ext cx="1812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50" name="对象 1183749"/>
          <p:cNvGraphicFramePr/>
          <p:nvPr/>
        </p:nvGraphicFramePr>
        <p:xfrm>
          <a:off x="1516063" y="3338513"/>
          <a:ext cx="1812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1" r:id="rId11" imgW="1836420" imgH="397510" progId="Word.Document.8">
                  <p:embed/>
                </p:oleObj>
              </mc:Choice>
              <mc:Fallback>
                <p:oleObj r:id="rId11" imgW="1836420" imgH="397510" progId="Word.Document.8">
                  <p:embed/>
                  <p:pic>
                    <p:nvPicPr>
                      <p:cNvPr id="0" name="对象 118374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3338513"/>
                        <a:ext cx="1812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51" name="对象 1183750"/>
          <p:cNvGraphicFramePr/>
          <p:nvPr/>
        </p:nvGraphicFramePr>
        <p:xfrm>
          <a:off x="6616700" y="4443413"/>
          <a:ext cx="18049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r:id="rId13" imgW="1836420" imgH="397510" progId="Word.Document.8">
                  <p:embed/>
                </p:oleObj>
              </mc:Choice>
              <mc:Fallback>
                <p:oleObj r:id="rId13" imgW="1836420" imgH="397510" progId="Word.Document.8">
                  <p:embed/>
                  <p:pic>
                    <p:nvPicPr>
                      <p:cNvPr id="0" name="对象 118375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4443413"/>
                        <a:ext cx="18049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8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8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8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8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对象 993281"/>
          <p:cNvGraphicFramePr/>
          <p:nvPr/>
        </p:nvGraphicFramePr>
        <p:xfrm>
          <a:off x="412750" y="561975"/>
          <a:ext cx="84153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Document" r:id="rId3" imgW="8461375" imgH="784860" progId="Word.Document.8">
                  <p:embed/>
                </p:oleObj>
              </mc:Choice>
              <mc:Fallback>
                <p:oleObj name="Document" r:id="rId3" imgW="8461375" imgH="784860" progId="Word.Document.8">
                  <p:embed/>
                  <p:pic>
                    <p:nvPicPr>
                      <p:cNvPr id="0" name="对象 9932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561975"/>
                        <a:ext cx="8415338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4" name="图片 993283" descr="E:/课件/新教材外研英语必修1/PPT可自主编辑课件/Unit 6 At one with nature/学语言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2844800" y="1092200"/>
            <a:ext cx="31130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9635" name="对象 993294"/>
          <p:cNvGraphicFramePr/>
          <p:nvPr/>
        </p:nvGraphicFramePr>
        <p:xfrm>
          <a:off x="338138" y="1795463"/>
          <a:ext cx="833596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Document" r:id="rId7" imgW="8571230" imgH="2898775" progId="Word.Document.8">
                  <p:embed/>
                </p:oleObj>
              </mc:Choice>
              <mc:Fallback>
                <p:oleObj name="Document" r:id="rId7" imgW="8571230" imgH="2898775" progId="Word.Document.8">
                  <p:embed/>
                  <p:pic>
                    <p:nvPicPr>
                      <p:cNvPr id="0" name="对象 993294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795463"/>
                        <a:ext cx="833596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96" name="对象 993295"/>
          <p:cNvGraphicFramePr/>
          <p:nvPr/>
        </p:nvGraphicFramePr>
        <p:xfrm>
          <a:off x="320675" y="4492625"/>
          <a:ext cx="84582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Document" r:id="rId9" imgW="8461375" imgH="1187450" progId="Word.Document.8">
                  <p:embed/>
                </p:oleObj>
              </mc:Choice>
              <mc:Fallback>
                <p:oleObj name="Document" r:id="rId9" imgW="8461375" imgH="1187450" progId="Word.Document.8">
                  <p:embed/>
                  <p:pic>
                    <p:nvPicPr>
                      <p:cNvPr id="0" name="对象 99329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4492625"/>
                        <a:ext cx="845820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97" name="对象 993296"/>
          <p:cNvGraphicFramePr/>
          <p:nvPr/>
        </p:nvGraphicFramePr>
        <p:xfrm>
          <a:off x="5313363" y="2897188"/>
          <a:ext cx="15414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r:id="rId11" imgW="1562100" imgH="397510" progId="Word.Document.8">
                  <p:embed/>
                </p:oleObj>
              </mc:Choice>
              <mc:Fallback>
                <p:oleObj r:id="rId11" imgW="1562100" imgH="397510" progId="Word.Document.8">
                  <p:embed/>
                  <p:pic>
                    <p:nvPicPr>
                      <p:cNvPr id="0" name="对象 99329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2897188"/>
                        <a:ext cx="15414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7" name="对象 1211393"/>
          <p:cNvGraphicFramePr/>
          <p:nvPr/>
        </p:nvGraphicFramePr>
        <p:xfrm>
          <a:off x="800100" y="534988"/>
          <a:ext cx="7958138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Document" r:id="rId3" imgW="8106410" imgH="1713230" progId="Word.Document.8">
                  <p:embed/>
                </p:oleObj>
              </mc:Choice>
              <mc:Fallback>
                <p:oleObj name="Document" r:id="rId3" imgW="8106410" imgH="1713230" progId="Word.Document.8">
                  <p:embed/>
                  <p:pic>
                    <p:nvPicPr>
                      <p:cNvPr id="0" name="对象 12113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34988"/>
                        <a:ext cx="7958138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5" name="对象 1211394"/>
          <p:cNvGraphicFramePr/>
          <p:nvPr/>
        </p:nvGraphicFramePr>
        <p:xfrm>
          <a:off x="339725" y="2168525"/>
          <a:ext cx="835501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Document" r:id="rId5" imgW="8489950" imgH="2372995" progId="Word.Document.8">
                  <p:embed/>
                </p:oleObj>
              </mc:Choice>
              <mc:Fallback>
                <p:oleObj name="Document" r:id="rId5" imgW="8489950" imgH="2372995" progId="Word.Document.8">
                  <p:embed/>
                  <p:pic>
                    <p:nvPicPr>
                      <p:cNvPr id="0" name="对象 121139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168525"/>
                        <a:ext cx="8355013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6" name="对象 1211395"/>
          <p:cNvGraphicFramePr/>
          <p:nvPr/>
        </p:nvGraphicFramePr>
        <p:xfrm>
          <a:off x="344488" y="4419600"/>
          <a:ext cx="8458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1" name="Document" r:id="rId7" imgW="8461375" imgH="1779905" progId="Word.Document.8">
                  <p:embed/>
                </p:oleObj>
              </mc:Choice>
              <mc:Fallback>
                <p:oleObj name="Document" r:id="rId7" imgW="8461375" imgH="1779905" progId="Word.Document.8">
                  <p:embed/>
                  <p:pic>
                    <p:nvPicPr>
                      <p:cNvPr id="0" name="对象 121139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4419600"/>
                        <a:ext cx="8458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7" name="对象 1211396"/>
          <p:cNvGraphicFramePr/>
          <p:nvPr/>
        </p:nvGraphicFramePr>
        <p:xfrm>
          <a:off x="1114425" y="1600200"/>
          <a:ext cx="65087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2" r:id="rId9" imgW="6576060" imgH="530225" progId="Word.Document.8">
                  <p:embed/>
                </p:oleObj>
              </mc:Choice>
              <mc:Fallback>
                <p:oleObj r:id="rId9" imgW="6576060" imgH="530225" progId="Word.Document.8">
                  <p:embed/>
                  <p:pic>
                    <p:nvPicPr>
                      <p:cNvPr id="0" name="对象 121139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600200"/>
                        <a:ext cx="65087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9" name="对象 1211398"/>
          <p:cNvGraphicFramePr/>
          <p:nvPr/>
        </p:nvGraphicFramePr>
        <p:xfrm>
          <a:off x="1106488" y="3924300"/>
          <a:ext cx="8905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3" r:id="rId11" imgW="906780" imgH="397510" progId="Word.Document.8">
                  <p:embed/>
                </p:oleObj>
              </mc:Choice>
              <mc:Fallback>
                <p:oleObj r:id="rId11" imgW="906780" imgH="397510" progId="Word.Document.8">
                  <p:embed/>
                  <p:pic>
                    <p:nvPicPr>
                      <p:cNvPr id="0" name="对象 121139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3924300"/>
                        <a:ext cx="8905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对象 1212417"/>
          <p:cNvGraphicFramePr/>
          <p:nvPr/>
        </p:nvGraphicFramePr>
        <p:xfrm>
          <a:off x="708025" y="1152525"/>
          <a:ext cx="8113713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name="Document" r:id="rId3" imgW="8308975" imgH="2324100" progId="Word.Document.8">
                  <p:embed/>
                </p:oleObj>
              </mc:Choice>
              <mc:Fallback>
                <p:oleObj name="Document" r:id="rId3" imgW="8308975" imgH="2324100" progId="Word.Document.8">
                  <p:embed/>
                  <p:pic>
                    <p:nvPicPr>
                      <p:cNvPr id="0" name="对象 12124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1152525"/>
                        <a:ext cx="8113713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2419" name="对象 1212418"/>
          <p:cNvGraphicFramePr/>
          <p:nvPr/>
        </p:nvGraphicFramePr>
        <p:xfrm>
          <a:off x="246063" y="3348038"/>
          <a:ext cx="8335962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0" name="Document" r:id="rId5" imgW="8461375" imgH="2372995" progId="Word.Document.8">
                  <p:embed/>
                </p:oleObj>
              </mc:Choice>
              <mc:Fallback>
                <p:oleObj name="Document" r:id="rId5" imgW="8461375" imgH="2372995" progId="Word.Document.8">
                  <p:embed/>
                  <p:pic>
                    <p:nvPicPr>
                      <p:cNvPr id="0" name="对象 12124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3348038"/>
                        <a:ext cx="8335962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2420" name="对象 1212419"/>
          <p:cNvGraphicFramePr/>
          <p:nvPr/>
        </p:nvGraphicFramePr>
        <p:xfrm>
          <a:off x="6391275" y="1136650"/>
          <a:ext cx="24558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r:id="rId7" imgW="2503805" imgH="397510" progId="Word.Document.8">
                  <p:embed/>
                </p:oleObj>
              </mc:Choice>
              <mc:Fallback>
                <p:oleObj r:id="rId7" imgW="2503805" imgH="397510" progId="Word.Document.8">
                  <p:embed/>
                  <p:pic>
                    <p:nvPicPr>
                      <p:cNvPr id="0" name="对象 12124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1136650"/>
                        <a:ext cx="24558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2421" name="对象 1212420"/>
          <p:cNvGraphicFramePr/>
          <p:nvPr/>
        </p:nvGraphicFramePr>
        <p:xfrm>
          <a:off x="723900" y="1671638"/>
          <a:ext cx="30813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r:id="rId9" imgW="3174365" imgH="397510" progId="Word.Document.8">
                  <p:embed/>
                </p:oleObj>
              </mc:Choice>
              <mc:Fallback>
                <p:oleObj r:id="rId9" imgW="3174365" imgH="397510" progId="Word.Document.8">
                  <p:embed/>
                  <p:pic>
                    <p:nvPicPr>
                      <p:cNvPr id="0" name="对象 121242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671638"/>
                        <a:ext cx="30813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2422" name="对象 1212421"/>
          <p:cNvGraphicFramePr/>
          <p:nvPr/>
        </p:nvGraphicFramePr>
        <p:xfrm>
          <a:off x="4357688" y="4516438"/>
          <a:ext cx="9794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r:id="rId11" imgW="1014730" imgH="397510" progId="Word.Document.8">
                  <p:embed/>
                </p:oleObj>
              </mc:Choice>
              <mc:Fallback>
                <p:oleObj r:id="rId11" imgW="1014730" imgH="397510" progId="Word.Document.8">
                  <p:embed/>
                  <p:pic>
                    <p:nvPicPr>
                      <p:cNvPr id="0" name="对象 121242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4516438"/>
                        <a:ext cx="97948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2423" name="对象 1212422"/>
          <p:cNvGraphicFramePr/>
          <p:nvPr/>
        </p:nvGraphicFramePr>
        <p:xfrm>
          <a:off x="1098550" y="5094288"/>
          <a:ext cx="12271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r:id="rId13" imgW="1275715" imgH="400685" progId="Word.Document.8">
                  <p:embed/>
                </p:oleObj>
              </mc:Choice>
              <mc:Fallback>
                <p:oleObj r:id="rId13" imgW="1275715" imgH="400685" progId="Word.Document.8">
                  <p:embed/>
                  <p:pic>
                    <p:nvPicPr>
                      <p:cNvPr id="0" name="对象 121242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5094288"/>
                        <a:ext cx="122713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1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1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1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1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图片 990209" descr="E:/课件/新教材外研英语必修1/PPT可自主编辑课件/Unit 6 At one with nature/学写法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736850" y="898525"/>
            <a:ext cx="323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706" name="对象 990219"/>
          <p:cNvGraphicFramePr/>
          <p:nvPr/>
        </p:nvGraphicFramePr>
        <p:xfrm>
          <a:off x="333375" y="1584325"/>
          <a:ext cx="8361363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r:id="rId5" imgW="8517890" imgH="1321435" progId="Word.Document.8">
                  <p:embed/>
                </p:oleObj>
              </mc:Choice>
              <mc:Fallback>
                <p:oleObj r:id="rId5" imgW="8517890" imgH="1321435" progId="Word.Document.8">
                  <p:embed/>
                  <p:pic>
                    <p:nvPicPr>
                      <p:cNvPr id="0" name="对象 99021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584325"/>
                        <a:ext cx="8361363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21" name="对象 990220"/>
          <p:cNvGraphicFramePr/>
          <p:nvPr/>
        </p:nvGraphicFramePr>
        <p:xfrm>
          <a:off x="328613" y="2663825"/>
          <a:ext cx="8488362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7" r:id="rId7" imgW="8489950" imgH="2372995" progId="Word.Document.8">
                  <p:embed/>
                </p:oleObj>
              </mc:Choice>
              <mc:Fallback>
                <p:oleObj r:id="rId7" imgW="8489950" imgH="2372995" progId="Word.Document.8">
                  <p:embed/>
                  <p:pic>
                    <p:nvPicPr>
                      <p:cNvPr id="0" name="对象 99022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2663825"/>
                        <a:ext cx="8488362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22" name="对象 990221"/>
          <p:cNvGraphicFramePr/>
          <p:nvPr/>
        </p:nvGraphicFramePr>
        <p:xfrm>
          <a:off x="4654550" y="4406900"/>
          <a:ext cx="28098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8" r:id="rId9" imgW="2842260" imgH="397510" progId="Word.Document.8">
                  <p:embed/>
                </p:oleObj>
              </mc:Choice>
              <mc:Fallback>
                <p:oleObj r:id="rId9" imgW="2842260" imgH="397510" progId="Word.Document.8">
                  <p:embed/>
                  <p:pic>
                    <p:nvPicPr>
                      <p:cNvPr id="0" name="对象 99022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406900"/>
                        <a:ext cx="28098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0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0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0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0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9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032202"/>
          <p:cNvGraphicFramePr/>
          <p:nvPr/>
        </p:nvGraphicFramePr>
        <p:xfrm>
          <a:off x="915988" y="574675"/>
          <a:ext cx="7256462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r:id="rId3" imgW="7567930" imgH="5974080" progId="Word.Document.8">
                  <p:embed/>
                </p:oleObj>
              </mc:Choice>
              <mc:Fallback>
                <p:oleObj r:id="rId3" imgW="7567930" imgH="5974080" progId="Word.Document.8">
                  <p:embed/>
                  <p:pic>
                    <p:nvPicPr>
                      <p:cNvPr id="0" name="对象 103220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574675"/>
                        <a:ext cx="7256462" cy="573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04" name="对象 1032203"/>
          <p:cNvGraphicFramePr/>
          <p:nvPr/>
        </p:nvGraphicFramePr>
        <p:xfrm>
          <a:off x="1385888" y="523875"/>
          <a:ext cx="3814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r:id="rId5" imgW="3856990" imgH="397510" progId="Word.Document.8">
                  <p:embed/>
                </p:oleObj>
              </mc:Choice>
              <mc:Fallback>
                <p:oleObj r:id="rId5" imgW="3856990" imgH="397510" progId="Word.Document.8">
                  <p:embed/>
                  <p:pic>
                    <p:nvPicPr>
                      <p:cNvPr id="0" name="对象 103220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23875"/>
                        <a:ext cx="3814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05" name="对象 1032204"/>
          <p:cNvGraphicFramePr/>
          <p:nvPr/>
        </p:nvGraphicFramePr>
        <p:xfrm>
          <a:off x="1449388" y="1106488"/>
          <a:ext cx="3814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r:id="rId7" imgW="3856990" imgH="397510" progId="Word.Document.8">
                  <p:embed/>
                </p:oleObj>
              </mc:Choice>
              <mc:Fallback>
                <p:oleObj r:id="rId7" imgW="3856990" imgH="397510" progId="Word.Document.8">
                  <p:embed/>
                  <p:pic>
                    <p:nvPicPr>
                      <p:cNvPr id="0" name="对象 103220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106488"/>
                        <a:ext cx="3814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06" name="对象 1032205"/>
          <p:cNvGraphicFramePr/>
          <p:nvPr/>
        </p:nvGraphicFramePr>
        <p:xfrm>
          <a:off x="1487488" y="1660525"/>
          <a:ext cx="3814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r:id="rId9" imgW="3856990" imgH="397510" progId="Word.Document.8">
                  <p:embed/>
                </p:oleObj>
              </mc:Choice>
              <mc:Fallback>
                <p:oleObj r:id="rId9" imgW="3856990" imgH="397510" progId="Word.Document.8">
                  <p:embed/>
                  <p:pic>
                    <p:nvPicPr>
                      <p:cNvPr id="0" name="对象 103220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1660525"/>
                        <a:ext cx="3814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07" name="对象 1032206"/>
          <p:cNvGraphicFramePr/>
          <p:nvPr/>
        </p:nvGraphicFramePr>
        <p:xfrm>
          <a:off x="1520825" y="2279650"/>
          <a:ext cx="3814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r:id="rId11" imgW="3856990" imgH="397510" progId="Word.Document.8">
                  <p:embed/>
                </p:oleObj>
              </mc:Choice>
              <mc:Fallback>
                <p:oleObj r:id="rId11" imgW="3856990" imgH="397510" progId="Word.Document.8">
                  <p:embed/>
                  <p:pic>
                    <p:nvPicPr>
                      <p:cNvPr id="0" name="对象 103220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279650"/>
                        <a:ext cx="3814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08" name="对象 1032207"/>
          <p:cNvGraphicFramePr/>
          <p:nvPr/>
        </p:nvGraphicFramePr>
        <p:xfrm>
          <a:off x="1511300" y="2832100"/>
          <a:ext cx="3814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r:id="rId13" imgW="3856990" imgH="397510" progId="Word.Document.8">
                  <p:embed/>
                </p:oleObj>
              </mc:Choice>
              <mc:Fallback>
                <p:oleObj r:id="rId13" imgW="3856990" imgH="397510" progId="Word.Document.8">
                  <p:embed/>
                  <p:pic>
                    <p:nvPicPr>
                      <p:cNvPr id="0" name="对象 103220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832100"/>
                        <a:ext cx="3814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09" name="对象 1032208"/>
          <p:cNvGraphicFramePr/>
          <p:nvPr/>
        </p:nvGraphicFramePr>
        <p:xfrm>
          <a:off x="1479550" y="3371850"/>
          <a:ext cx="3814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r:id="rId15" imgW="3856990" imgH="397510" progId="Word.Document.8">
                  <p:embed/>
                </p:oleObj>
              </mc:Choice>
              <mc:Fallback>
                <p:oleObj r:id="rId15" imgW="3856990" imgH="397510" progId="Word.Document.8">
                  <p:embed/>
                  <p:pic>
                    <p:nvPicPr>
                      <p:cNvPr id="0" name="对象 1032208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3371850"/>
                        <a:ext cx="3814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10" name="对象 1032209"/>
          <p:cNvGraphicFramePr/>
          <p:nvPr/>
        </p:nvGraphicFramePr>
        <p:xfrm>
          <a:off x="1495425" y="3940175"/>
          <a:ext cx="3814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r:id="rId17" imgW="3856990" imgH="397510" progId="Word.Document.8">
                  <p:embed/>
                </p:oleObj>
              </mc:Choice>
              <mc:Fallback>
                <p:oleObj r:id="rId17" imgW="3856990" imgH="397510" progId="Word.Document.8">
                  <p:embed/>
                  <p:pic>
                    <p:nvPicPr>
                      <p:cNvPr id="0" name="对象 103220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940175"/>
                        <a:ext cx="3814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11" name="对象 1032210"/>
          <p:cNvGraphicFramePr/>
          <p:nvPr/>
        </p:nvGraphicFramePr>
        <p:xfrm>
          <a:off x="1511300" y="4546600"/>
          <a:ext cx="3814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r:id="rId19" imgW="3856990" imgH="397510" progId="Word.Document.8">
                  <p:embed/>
                </p:oleObj>
              </mc:Choice>
              <mc:Fallback>
                <p:oleObj r:id="rId19" imgW="3856990" imgH="397510" progId="Word.Document.8">
                  <p:embed/>
                  <p:pic>
                    <p:nvPicPr>
                      <p:cNvPr id="0" name="对象 1032210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546600"/>
                        <a:ext cx="3814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12" name="对象 1032211"/>
          <p:cNvGraphicFramePr/>
          <p:nvPr/>
        </p:nvGraphicFramePr>
        <p:xfrm>
          <a:off x="1497013" y="5072063"/>
          <a:ext cx="3814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r:id="rId21" imgW="3856990" imgH="397510" progId="Word.Document.8">
                  <p:embed/>
                </p:oleObj>
              </mc:Choice>
              <mc:Fallback>
                <p:oleObj r:id="rId21" imgW="3856990" imgH="397510" progId="Word.Document.8">
                  <p:embed/>
                  <p:pic>
                    <p:nvPicPr>
                      <p:cNvPr id="0" name="对象 1032211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5072063"/>
                        <a:ext cx="3814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13" name="对象 1032212"/>
          <p:cNvGraphicFramePr/>
          <p:nvPr/>
        </p:nvGraphicFramePr>
        <p:xfrm>
          <a:off x="1495425" y="5635625"/>
          <a:ext cx="3814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r:id="rId23" imgW="3856990" imgH="397510" progId="Word.Document.8">
                  <p:embed/>
                </p:oleObj>
              </mc:Choice>
              <mc:Fallback>
                <p:oleObj r:id="rId23" imgW="3856990" imgH="397510" progId="Word.Document.8">
                  <p:embed/>
                  <p:pic>
                    <p:nvPicPr>
                      <p:cNvPr id="0" name="对象 1032212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35625"/>
                        <a:ext cx="3814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对象 1213441"/>
          <p:cNvGraphicFramePr/>
          <p:nvPr/>
        </p:nvGraphicFramePr>
        <p:xfrm>
          <a:off x="338138" y="766763"/>
          <a:ext cx="8410575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5" r:id="rId3" imgW="8489950" imgH="3056890" progId="Word.Document.8">
                  <p:embed/>
                </p:oleObj>
              </mc:Choice>
              <mc:Fallback>
                <p:oleObj r:id="rId3" imgW="8489950" imgH="3056890" progId="Word.Document.8">
                  <p:embed/>
                  <p:pic>
                    <p:nvPicPr>
                      <p:cNvPr id="0" name="对象 12134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766763"/>
                        <a:ext cx="8410575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3" name="对象 1213442"/>
          <p:cNvGraphicFramePr/>
          <p:nvPr/>
        </p:nvGraphicFramePr>
        <p:xfrm>
          <a:off x="296863" y="3698875"/>
          <a:ext cx="8458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6" r:id="rId5" imgW="8459470" imgH="1779905" progId="Word.Document.8">
                  <p:embed/>
                </p:oleObj>
              </mc:Choice>
              <mc:Fallback>
                <p:oleObj r:id="rId5" imgW="8459470" imgH="1779905" progId="Word.Document.8">
                  <p:embed/>
                  <p:pic>
                    <p:nvPicPr>
                      <p:cNvPr id="0" name="对象 121344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3698875"/>
                        <a:ext cx="8458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4" name="对象 1213443"/>
          <p:cNvGraphicFramePr/>
          <p:nvPr/>
        </p:nvGraphicFramePr>
        <p:xfrm>
          <a:off x="6253163" y="1327150"/>
          <a:ext cx="27193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7" r:id="rId7" imgW="2750820" imgH="397510" progId="Word.Document.8">
                  <p:embed/>
                </p:oleObj>
              </mc:Choice>
              <mc:Fallback>
                <p:oleObj r:id="rId7" imgW="2750820" imgH="397510" progId="Word.Document.8">
                  <p:embed/>
                  <p:pic>
                    <p:nvPicPr>
                      <p:cNvPr id="0" name="对象 121344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1327150"/>
                        <a:ext cx="27193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5" name="对象 1213444"/>
          <p:cNvGraphicFramePr/>
          <p:nvPr/>
        </p:nvGraphicFramePr>
        <p:xfrm>
          <a:off x="800100" y="1946275"/>
          <a:ext cx="27193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8" r:id="rId9" imgW="2750820" imgH="397510" progId="Word.Document.8">
                  <p:embed/>
                </p:oleObj>
              </mc:Choice>
              <mc:Fallback>
                <p:oleObj r:id="rId9" imgW="2750820" imgH="397510" progId="Word.Document.8">
                  <p:embed/>
                  <p:pic>
                    <p:nvPicPr>
                      <p:cNvPr id="0" name="对象 121344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946275"/>
                        <a:ext cx="27193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6" name="对象 1213445"/>
          <p:cNvGraphicFramePr/>
          <p:nvPr/>
        </p:nvGraphicFramePr>
        <p:xfrm>
          <a:off x="3871913" y="1927225"/>
          <a:ext cx="4957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" r:id="rId11" imgW="5033645" imgH="397510" progId="Word.Document.8">
                  <p:embed/>
                </p:oleObj>
              </mc:Choice>
              <mc:Fallback>
                <p:oleObj r:id="rId11" imgW="5033645" imgH="397510" progId="Word.Document.8">
                  <p:embed/>
                  <p:pic>
                    <p:nvPicPr>
                      <p:cNvPr id="0" name="对象 121344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1927225"/>
                        <a:ext cx="4957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7" name="对象 1213446"/>
          <p:cNvGraphicFramePr/>
          <p:nvPr/>
        </p:nvGraphicFramePr>
        <p:xfrm>
          <a:off x="803275" y="2528888"/>
          <a:ext cx="27098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0" r:id="rId13" imgW="2750820" imgH="397510" progId="Word.Document.8">
                  <p:embed/>
                </p:oleObj>
              </mc:Choice>
              <mc:Fallback>
                <p:oleObj r:id="rId13" imgW="2750820" imgH="397510" progId="Word.Document.8">
                  <p:embed/>
                  <p:pic>
                    <p:nvPicPr>
                      <p:cNvPr id="0" name="对象 121344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2528888"/>
                        <a:ext cx="27098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8" name="对象 1213447"/>
          <p:cNvGraphicFramePr/>
          <p:nvPr/>
        </p:nvGraphicFramePr>
        <p:xfrm>
          <a:off x="4376738" y="2505075"/>
          <a:ext cx="46132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1" r:id="rId15" imgW="4701540" imgH="397510" progId="Word.Document.8">
                  <p:embed/>
                </p:oleObj>
              </mc:Choice>
              <mc:Fallback>
                <p:oleObj r:id="rId15" imgW="4701540" imgH="397510" progId="Word.Document.8">
                  <p:embed/>
                  <p:pic>
                    <p:nvPicPr>
                      <p:cNvPr id="0" name="对象 121344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2505075"/>
                        <a:ext cx="46132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9" name="对象 1213448"/>
          <p:cNvGraphicFramePr/>
          <p:nvPr/>
        </p:nvGraphicFramePr>
        <p:xfrm>
          <a:off x="815975" y="3106738"/>
          <a:ext cx="33051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2" r:id="rId17" imgW="3375025" imgH="398145" progId="Word.Document.8">
                  <p:embed/>
                </p:oleObj>
              </mc:Choice>
              <mc:Fallback>
                <p:oleObj r:id="rId17" imgW="3375025" imgH="398145" progId="Word.Document.8">
                  <p:embed/>
                  <p:pic>
                    <p:nvPicPr>
                      <p:cNvPr id="0" name="对象 121344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3106738"/>
                        <a:ext cx="33051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50" name="对象 1213449"/>
          <p:cNvGraphicFramePr/>
          <p:nvPr/>
        </p:nvGraphicFramePr>
        <p:xfrm>
          <a:off x="2081213" y="4860925"/>
          <a:ext cx="46132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3" r:id="rId19" imgW="4701540" imgH="397510" progId="Word.Document.8">
                  <p:embed/>
                </p:oleObj>
              </mc:Choice>
              <mc:Fallback>
                <p:oleObj r:id="rId19" imgW="4701540" imgH="397510" progId="Word.Document.8">
                  <p:embed/>
                  <p:pic>
                    <p:nvPicPr>
                      <p:cNvPr id="0" name="对象 121344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4860925"/>
                        <a:ext cx="46132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1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1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1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1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1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1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1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1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对象 1214465"/>
          <p:cNvGraphicFramePr/>
          <p:nvPr/>
        </p:nvGraphicFramePr>
        <p:xfrm>
          <a:off x="482600" y="1681163"/>
          <a:ext cx="7974013" cy="340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r:id="rId3" imgW="8241665" imgH="3521710" progId="Word.Document.8">
                  <p:embed/>
                </p:oleObj>
              </mc:Choice>
              <mc:Fallback>
                <p:oleObj r:id="rId3" imgW="8241665" imgH="3521710" progId="Word.Document.8">
                  <p:embed/>
                  <p:pic>
                    <p:nvPicPr>
                      <p:cNvPr id="0" name="对象 12144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681163"/>
                        <a:ext cx="7974013" cy="340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4467" name="对象 1214466"/>
          <p:cNvGraphicFramePr/>
          <p:nvPr/>
        </p:nvGraphicFramePr>
        <p:xfrm>
          <a:off x="3606800" y="3336925"/>
          <a:ext cx="52403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r:id="rId5" imgW="5276215" imgH="397510" progId="Word.Document.8">
                  <p:embed/>
                </p:oleObj>
              </mc:Choice>
              <mc:Fallback>
                <p:oleObj r:id="rId5" imgW="5276215" imgH="397510" progId="Word.Document.8">
                  <p:embed/>
                  <p:pic>
                    <p:nvPicPr>
                      <p:cNvPr id="0" name="对象 121446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3336925"/>
                        <a:ext cx="52403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图片 988161" descr="E:/课件/新教材外研英语必修1/PPT可自主编辑课件/Unit 6 At one with nature/知文化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916238" y="493713"/>
            <a:ext cx="3228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78" name="对象 988166"/>
          <p:cNvGraphicFramePr/>
          <p:nvPr/>
        </p:nvGraphicFramePr>
        <p:xfrm>
          <a:off x="566738" y="1127125"/>
          <a:ext cx="8015287" cy="527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r:id="rId5" imgW="8240395" imgH="5394960" progId="Word.Document.8">
                  <p:embed/>
                </p:oleObj>
              </mc:Choice>
              <mc:Fallback>
                <p:oleObj r:id="rId5" imgW="8240395" imgH="5394960" progId="Word.Document.8">
                  <p:embed/>
                  <p:pic>
                    <p:nvPicPr>
                      <p:cNvPr id="0" name="对象 98816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127125"/>
                        <a:ext cx="8015287" cy="527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对象 1065986"/>
          <p:cNvGraphicFramePr/>
          <p:nvPr/>
        </p:nvGraphicFramePr>
        <p:xfrm>
          <a:off x="574675" y="1449388"/>
          <a:ext cx="7940675" cy="433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r:id="rId3" imgW="8092440" imgH="4395470" progId="Word.Document.8">
                  <p:embed/>
                </p:oleObj>
              </mc:Choice>
              <mc:Fallback>
                <p:oleObj r:id="rId3" imgW="8092440" imgH="4395470" progId="Word.Document.8">
                  <p:embed/>
                  <p:pic>
                    <p:nvPicPr>
                      <p:cNvPr id="0" name="对象 10659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1449388"/>
                        <a:ext cx="7940675" cy="433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图片 987137" descr="E:/课件/新教材外研英语必修1/PPT可自主编辑课件/Unit 6 At one with nature/重品读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886075" y="279400"/>
            <a:ext cx="318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826" name="对象 987143"/>
          <p:cNvGraphicFramePr/>
          <p:nvPr/>
        </p:nvGraphicFramePr>
        <p:xfrm>
          <a:off x="433388" y="819150"/>
          <a:ext cx="8364537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r:id="rId5" imgW="8566150" imgH="5986145" progId="Word.Document.8">
                  <p:embed/>
                </p:oleObj>
              </mc:Choice>
              <mc:Fallback>
                <p:oleObj r:id="rId5" imgW="8566150" imgH="5986145" progId="Word.Document.8">
                  <p:embed/>
                  <p:pic>
                    <p:nvPicPr>
                      <p:cNvPr id="0" name="对象 98714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819150"/>
                        <a:ext cx="8364537" cy="584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49" name="对象 1062918"/>
          <p:cNvGraphicFramePr/>
          <p:nvPr/>
        </p:nvGraphicFramePr>
        <p:xfrm>
          <a:off x="476727" y="1088844"/>
          <a:ext cx="8172450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r:id="rId3" imgW="8392795" imgH="4451350" progId="Word.Document.8">
                  <p:embed/>
                </p:oleObj>
              </mc:Choice>
              <mc:Fallback>
                <p:oleObj r:id="rId3" imgW="8392795" imgH="4451350" progId="Word.Document.8">
                  <p:embed/>
                  <p:pic>
                    <p:nvPicPr>
                      <p:cNvPr id="0" name="对象 10629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7" y="1088844"/>
                        <a:ext cx="8172450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对象 1061895"/>
          <p:cNvGraphicFramePr/>
          <p:nvPr/>
        </p:nvGraphicFramePr>
        <p:xfrm>
          <a:off x="338138" y="1358900"/>
          <a:ext cx="8361362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r:id="rId3" imgW="8489950" imgH="2393950" progId="Word.Document.8">
                  <p:embed/>
                </p:oleObj>
              </mc:Choice>
              <mc:Fallback>
                <p:oleObj r:id="rId3" imgW="8489950" imgH="2393950" progId="Word.Document.8">
                  <p:embed/>
                  <p:pic>
                    <p:nvPicPr>
                      <p:cNvPr id="0" name="对象 106189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358900"/>
                        <a:ext cx="8361362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7" name="对象 1061896"/>
          <p:cNvGraphicFramePr/>
          <p:nvPr/>
        </p:nvGraphicFramePr>
        <p:xfrm>
          <a:off x="360363" y="3629025"/>
          <a:ext cx="84582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" r:id="rId5" imgW="8459470" imgH="1645920" progId="Word.Document.8">
                  <p:embed/>
                </p:oleObj>
              </mc:Choice>
              <mc:Fallback>
                <p:oleObj r:id="rId5" imgW="8459470" imgH="1645920" progId="Word.Document.8">
                  <p:embed/>
                  <p:pic>
                    <p:nvPicPr>
                      <p:cNvPr id="0" name="对象 106189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629025"/>
                        <a:ext cx="8458200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8" name="对象 1061897"/>
          <p:cNvGraphicFramePr/>
          <p:nvPr/>
        </p:nvGraphicFramePr>
        <p:xfrm>
          <a:off x="784225" y="2414588"/>
          <a:ext cx="797401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r:id="rId7" imgW="8096885" imgH="1185545" progId="Word.Document.8">
                  <p:embed/>
                </p:oleObj>
              </mc:Choice>
              <mc:Fallback>
                <p:oleObj r:id="rId7" imgW="8096885" imgH="1185545" progId="Word.Document.8">
                  <p:embed/>
                  <p:pic>
                    <p:nvPicPr>
                      <p:cNvPr id="0" name="对象 106189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414588"/>
                        <a:ext cx="7974013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9" name="对象 1061898"/>
          <p:cNvGraphicFramePr/>
          <p:nvPr/>
        </p:nvGraphicFramePr>
        <p:xfrm>
          <a:off x="823913" y="4670425"/>
          <a:ext cx="67802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r:id="rId9" imgW="6912610" imgH="570230" progId="Word.Document.8">
                  <p:embed/>
                </p:oleObj>
              </mc:Choice>
              <mc:Fallback>
                <p:oleObj r:id="rId9" imgW="6912610" imgH="570230" progId="Word.Document.8">
                  <p:embed/>
                  <p:pic>
                    <p:nvPicPr>
                      <p:cNvPr id="0" name="对象 106189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670425"/>
                        <a:ext cx="67802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6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74813"/>
            <a:ext cx="9131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130550" y="2319338"/>
            <a:ext cx="485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6000" b="1" u="none">
                <a:solidFill>
                  <a:srgbClr val="40920A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谢   谢  观  看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138690"/>
          <p:cNvGraphicFramePr/>
          <p:nvPr/>
        </p:nvGraphicFramePr>
        <p:xfrm>
          <a:off x="825500" y="612775"/>
          <a:ext cx="7562850" cy="584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r:id="rId3" imgW="7674610" imgH="5929630" progId="Word.Document.8">
                  <p:embed/>
                </p:oleObj>
              </mc:Choice>
              <mc:Fallback>
                <p:oleObj r:id="rId3" imgW="7674610" imgH="5929630" progId="Word.Document.8">
                  <p:embed/>
                  <p:pic>
                    <p:nvPicPr>
                      <p:cNvPr id="0" name="对象 113869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612775"/>
                        <a:ext cx="7562850" cy="584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2" name="对象 1138691"/>
          <p:cNvGraphicFramePr/>
          <p:nvPr/>
        </p:nvGraphicFramePr>
        <p:xfrm>
          <a:off x="1431925" y="561975"/>
          <a:ext cx="3814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r:id="rId5" imgW="3856990" imgH="397510" progId="Word.Document.8">
                  <p:embed/>
                </p:oleObj>
              </mc:Choice>
              <mc:Fallback>
                <p:oleObj r:id="rId5" imgW="3856990" imgH="397510" progId="Word.Document.8">
                  <p:embed/>
                  <p:pic>
                    <p:nvPicPr>
                      <p:cNvPr id="0" name="对象 113869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61975"/>
                        <a:ext cx="3814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3" name="对象 1138692"/>
          <p:cNvGraphicFramePr/>
          <p:nvPr/>
        </p:nvGraphicFramePr>
        <p:xfrm>
          <a:off x="1416050" y="1185863"/>
          <a:ext cx="3814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r:id="rId7" imgW="3856990" imgH="397510" progId="Word.Document.8">
                  <p:embed/>
                </p:oleObj>
              </mc:Choice>
              <mc:Fallback>
                <p:oleObj r:id="rId7" imgW="3856990" imgH="397510" progId="Word.Document.8">
                  <p:embed/>
                  <p:pic>
                    <p:nvPicPr>
                      <p:cNvPr id="0" name="对象 113869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185863"/>
                        <a:ext cx="3814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4" name="对象 1138693"/>
          <p:cNvGraphicFramePr/>
          <p:nvPr/>
        </p:nvGraphicFramePr>
        <p:xfrm>
          <a:off x="1433513" y="1762125"/>
          <a:ext cx="3814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r:id="rId9" imgW="3856990" imgH="397510" progId="Word.Document.8">
                  <p:embed/>
                </p:oleObj>
              </mc:Choice>
              <mc:Fallback>
                <p:oleObj r:id="rId9" imgW="3856990" imgH="397510" progId="Word.Document.8">
                  <p:embed/>
                  <p:pic>
                    <p:nvPicPr>
                      <p:cNvPr id="0" name="对象 113869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1762125"/>
                        <a:ext cx="3814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5" name="对象 1138694"/>
          <p:cNvGraphicFramePr/>
          <p:nvPr/>
        </p:nvGraphicFramePr>
        <p:xfrm>
          <a:off x="1465263" y="2312988"/>
          <a:ext cx="3814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r:id="rId11" imgW="3856990" imgH="397510" progId="Word.Document.8">
                  <p:embed/>
                </p:oleObj>
              </mc:Choice>
              <mc:Fallback>
                <p:oleObj r:id="rId11" imgW="3856990" imgH="397510" progId="Word.Document.8">
                  <p:embed/>
                  <p:pic>
                    <p:nvPicPr>
                      <p:cNvPr id="0" name="对象 113869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2312988"/>
                        <a:ext cx="3814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6" name="对象 1138695"/>
          <p:cNvGraphicFramePr/>
          <p:nvPr/>
        </p:nvGraphicFramePr>
        <p:xfrm>
          <a:off x="1449388" y="2936875"/>
          <a:ext cx="3814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r:id="rId13" imgW="3856990" imgH="397510" progId="Word.Document.8">
                  <p:embed/>
                </p:oleObj>
              </mc:Choice>
              <mc:Fallback>
                <p:oleObj r:id="rId13" imgW="3856990" imgH="397510" progId="Word.Document.8">
                  <p:embed/>
                  <p:pic>
                    <p:nvPicPr>
                      <p:cNvPr id="0" name="对象 113869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2936875"/>
                        <a:ext cx="3814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7" name="对象 1138696"/>
          <p:cNvGraphicFramePr/>
          <p:nvPr/>
        </p:nvGraphicFramePr>
        <p:xfrm>
          <a:off x="1425575" y="3497263"/>
          <a:ext cx="3814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r:id="rId15" imgW="3856990" imgH="397510" progId="Word.Document.8">
                  <p:embed/>
                </p:oleObj>
              </mc:Choice>
              <mc:Fallback>
                <p:oleObj r:id="rId15" imgW="3856990" imgH="397510" progId="Word.Document.8">
                  <p:embed/>
                  <p:pic>
                    <p:nvPicPr>
                      <p:cNvPr id="0" name="对象 113869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3497263"/>
                        <a:ext cx="3814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8" name="对象 1138697"/>
          <p:cNvGraphicFramePr/>
          <p:nvPr/>
        </p:nvGraphicFramePr>
        <p:xfrm>
          <a:off x="1433513" y="4073525"/>
          <a:ext cx="3814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r:id="rId17" imgW="3856990" imgH="397510" progId="Word.Document.8">
                  <p:embed/>
                </p:oleObj>
              </mc:Choice>
              <mc:Fallback>
                <p:oleObj r:id="rId17" imgW="3856990" imgH="397510" progId="Word.Document.8">
                  <p:embed/>
                  <p:pic>
                    <p:nvPicPr>
                      <p:cNvPr id="0" name="对象 1138697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4073525"/>
                        <a:ext cx="3814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9" name="对象 1138698"/>
          <p:cNvGraphicFramePr/>
          <p:nvPr/>
        </p:nvGraphicFramePr>
        <p:xfrm>
          <a:off x="1422400" y="4665663"/>
          <a:ext cx="38179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r:id="rId19" imgW="3853815" imgH="396875" progId="Word.Document.8">
                  <p:embed/>
                </p:oleObj>
              </mc:Choice>
              <mc:Fallback>
                <p:oleObj r:id="rId19" imgW="3853815" imgH="396875" progId="Word.Document.8">
                  <p:embed/>
                  <p:pic>
                    <p:nvPicPr>
                      <p:cNvPr id="0" name="对象 1138698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665663"/>
                        <a:ext cx="38179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700" name="对象 1138699"/>
          <p:cNvGraphicFramePr/>
          <p:nvPr/>
        </p:nvGraphicFramePr>
        <p:xfrm>
          <a:off x="1411288" y="5254625"/>
          <a:ext cx="44307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r:id="rId21" imgW="4497070" imgH="397510" progId="Word.Document.8">
                  <p:embed/>
                </p:oleObj>
              </mc:Choice>
              <mc:Fallback>
                <p:oleObj r:id="rId21" imgW="4497070" imgH="397510" progId="Word.Document.8">
                  <p:embed/>
                  <p:pic>
                    <p:nvPicPr>
                      <p:cNvPr id="0" name="对象 1138699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5254625"/>
                        <a:ext cx="44307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701" name="对象 1138700"/>
          <p:cNvGraphicFramePr/>
          <p:nvPr/>
        </p:nvGraphicFramePr>
        <p:xfrm>
          <a:off x="1431925" y="5834063"/>
          <a:ext cx="44307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r:id="rId23" imgW="4497070" imgH="397510" progId="Word.Document.8">
                  <p:embed/>
                </p:oleObj>
              </mc:Choice>
              <mc:Fallback>
                <p:oleObj r:id="rId23" imgW="4497070" imgH="397510" progId="Word.Document.8">
                  <p:embed/>
                  <p:pic>
                    <p:nvPicPr>
                      <p:cNvPr id="0" name="对象 1138700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834063"/>
                        <a:ext cx="44307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031169"/>
          <p:cNvGraphicFramePr/>
          <p:nvPr/>
        </p:nvGraphicFramePr>
        <p:xfrm>
          <a:off x="692150" y="1092200"/>
          <a:ext cx="2462213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Document" r:id="rId3" imgW="2485390" imgH="1120140" progId="Word.Document.8">
                  <p:embed/>
                </p:oleObj>
              </mc:Choice>
              <mc:Fallback>
                <p:oleObj name="Document" r:id="rId3" imgW="2485390" imgH="1120140" progId="Word.Document.8">
                  <p:embed/>
                  <p:pic>
                    <p:nvPicPr>
                      <p:cNvPr id="0" name="对象 10311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092200"/>
                        <a:ext cx="2462213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224" name="矩形 1031223"/>
          <p:cNvSpPr>
            <a:spLocks noChangeArrowheads="1"/>
          </p:cNvSpPr>
          <p:nvPr/>
        </p:nvSpPr>
        <p:spPr bwMode="auto">
          <a:xfrm>
            <a:off x="2159000" y="3709988"/>
            <a:ext cx="622935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He wrote an article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involved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in pollution,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warning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us to protect the environment.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他写了一篇有关污染的文章，警告我们要保护环境。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20483" name="矩形 1031222"/>
          <p:cNvSpPr>
            <a:spLocks noChangeArrowheads="1"/>
          </p:cNvSpPr>
          <p:nvPr/>
        </p:nvSpPr>
        <p:spPr bwMode="auto">
          <a:xfrm>
            <a:off x="1116013" y="3709988"/>
            <a:ext cx="1042987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031222" name="矩形 1031221"/>
          <p:cNvSpPr>
            <a:spLocks noChangeArrowheads="1"/>
          </p:cNvSpPr>
          <p:nvPr/>
        </p:nvSpPr>
        <p:spPr bwMode="auto">
          <a:xfrm>
            <a:off x="2159000" y="2887663"/>
            <a:ext cx="6229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过去分词</a:t>
            </a:r>
            <a:r>
              <a:rPr lang="en-US" altLang="zh-CN" sz="2400" b="1" u="none" dirty="0">
                <a:latin typeface="Times New Roman" panose="02020603050405020304" pitchFamily="18" charset="0"/>
                <a:ea typeface="楷体_GB2312" pitchFamily="49" charset="-122"/>
              </a:rPr>
              <a:t>wrapped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作后置定语，修饰</a:t>
            </a:r>
            <a:r>
              <a:rPr lang="en-US" altLang="zh-CN" sz="2400" b="1" u="none" dirty="0">
                <a:latin typeface="Times New Roman" panose="02020603050405020304" pitchFamily="18" charset="0"/>
                <a:ea typeface="楷体_GB2312" pitchFamily="49" charset="-122"/>
              </a:rPr>
              <a:t>mountains; shining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是现在分词作伴随状语。</a:t>
            </a:r>
            <a:endParaRPr lang="zh-CN" altLang="en-US" sz="1800" u="none" dirty="0">
              <a:ea typeface="楷体_GB2312" pitchFamily="49" charset="-122"/>
            </a:endParaRPr>
          </a:p>
        </p:txBody>
      </p:sp>
      <p:sp>
        <p:nvSpPr>
          <p:cNvPr id="20485" name="矩形 1031220"/>
          <p:cNvSpPr>
            <a:spLocks noChangeArrowheads="1"/>
          </p:cNvSpPr>
          <p:nvPr/>
        </p:nvSpPr>
        <p:spPr bwMode="auto">
          <a:xfrm>
            <a:off x="1116013" y="2887663"/>
            <a:ext cx="10429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031220" name="矩形 1031219"/>
          <p:cNvSpPr>
            <a:spLocks noChangeArrowheads="1"/>
          </p:cNvSpPr>
          <p:nvPr/>
        </p:nvSpPr>
        <p:spPr bwMode="auto">
          <a:xfrm>
            <a:off x="2159000" y="1701800"/>
            <a:ext cx="62293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Imagine mountains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wrapped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in silver water,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shining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in the spring sun.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想象一下，群山披着银色的水带，在春日阳光下闪闪发光。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20487" name="矩形 1031218"/>
          <p:cNvSpPr>
            <a:spLocks noChangeArrowheads="1"/>
          </p:cNvSpPr>
          <p:nvPr/>
        </p:nvSpPr>
        <p:spPr bwMode="auto">
          <a:xfrm>
            <a:off x="1116013" y="1701800"/>
            <a:ext cx="1042987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20488" name="直接连接符 1031224"/>
          <p:cNvSpPr>
            <a:spLocks noChangeShapeType="1"/>
          </p:cNvSpPr>
          <p:nvPr/>
        </p:nvSpPr>
        <p:spPr bwMode="auto">
          <a:xfrm>
            <a:off x="1116013" y="1701800"/>
            <a:ext cx="72723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直接连接符 1031225"/>
          <p:cNvSpPr>
            <a:spLocks noChangeShapeType="1"/>
          </p:cNvSpPr>
          <p:nvPr/>
        </p:nvSpPr>
        <p:spPr bwMode="auto">
          <a:xfrm>
            <a:off x="1116013" y="5260975"/>
            <a:ext cx="72723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直接连接符 1031226"/>
          <p:cNvSpPr>
            <a:spLocks noChangeShapeType="1"/>
          </p:cNvSpPr>
          <p:nvPr/>
        </p:nvSpPr>
        <p:spPr bwMode="auto">
          <a:xfrm>
            <a:off x="1116013" y="1701800"/>
            <a:ext cx="0" cy="35591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1" name="直接连接符 1031227"/>
          <p:cNvSpPr>
            <a:spLocks noChangeShapeType="1"/>
          </p:cNvSpPr>
          <p:nvPr/>
        </p:nvSpPr>
        <p:spPr bwMode="auto">
          <a:xfrm>
            <a:off x="8388350" y="1701800"/>
            <a:ext cx="0" cy="35591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直接连接符 1031230"/>
          <p:cNvSpPr>
            <a:spLocks noChangeShapeType="1"/>
          </p:cNvSpPr>
          <p:nvPr/>
        </p:nvSpPr>
        <p:spPr bwMode="auto">
          <a:xfrm>
            <a:off x="1116013" y="2887663"/>
            <a:ext cx="72723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3" name="直接连接符 1031232"/>
          <p:cNvSpPr>
            <a:spLocks noChangeShapeType="1"/>
          </p:cNvSpPr>
          <p:nvPr/>
        </p:nvSpPr>
        <p:spPr bwMode="auto">
          <a:xfrm>
            <a:off x="2159000" y="1701800"/>
            <a:ext cx="0" cy="35591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直接连接符 1031236"/>
          <p:cNvSpPr>
            <a:spLocks noChangeShapeType="1"/>
          </p:cNvSpPr>
          <p:nvPr/>
        </p:nvSpPr>
        <p:spPr bwMode="auto">
          <a:xfrm>
            <a:off x="1116013" y="3709988"/>
            <a:ext cx="72723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222" grpId="0"/>
      <p:bldP spid="1031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926821"/>
          <p:cNvGraphicFramePr/>
          <p:nvPr/>
        </p:nvGraphicFramePr>
        <p:xfrm>
          <a:off x="387350" y="301625"/>
          <a:ext cx="5111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r:id="rId3" imgW="521335" imgH="527050" progId="Word.Document.8">
                  <p:embed/>
                </p:oleObj>
              </mc:Choice>
              <mc:Fallback>
                <p:oleObj r:id="rId3" imgW="521335" imgH="527050" progId="Word.Document.8">
                  <p:embed/>
                  <p:pic>
                    <p:nvPicPr>
                      <p:cNvPr id="0" name="对象 9268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301625"/>
                        <a:ext cx="5111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835" name="矩形 926834"/>
          <p:cNvSpPr>
            <a:spLocks noChangeArrowheads="1"/>
          </p:cNvSpPr>
          <p:nvPr/>
        </p:nvSpPr>
        <p:spPr bwMode="auto">
          <a:xfrm>
            <a:off x="1708150" y="2339975"/>
            <a:ext cx="7040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The twenty century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saw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many changes.</a:t>
            </a:r>
            <a:endParaRPr lang="en-US" altLang="zh-CN" sz="1000" u="none" dirty="0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二十世纪发生了很多变化。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21507" name="矩形 926833"/>
          <p:cNvSpPr>
            <a:spLocks noChangeArrowheads="1"/>
          </p:cNvSpPr>
          <p:nvPr/>
        </p:nvSpPr>
        <p:spPr bwMode="auto">
          <a:xfrm>
            <a:off x="755650" y="2339975"/>
            <a:ext cx="952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926833" name="矩形 926832"/>
          <p:cNvSpPr>
            <a:spLocks noChangeArrowheads="1"/>
          </p:cNvSpPr>
          <p:nvPr/>
        </p:nvSpPr>
        <p:spPr bwMode="auto">
          <a:xfrm>
            <a:off x="1708150" y="1519238"/>
            <a:ext cx="70405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u="none" dirty="0">
                <a:latin typeface="Times New Roman" panose="02020603050405020304" pitchFamily="18" charset="0"/>
                <a:ea typeface="楷体_GB2312" pitchFamily="49" charset="-122"/>
              </a:rPr>
              <a:t>see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是拟人用法，表示</a:t>
            </a:r>
            <a:r>
              <a:rPr lang="zh-CN" altLang="en-US" sz="2400" b="1" u="none" dirty="0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见证</a:t>
            </a:r>
            <a:r>
              <a:rPr lang="zh-CN" altLang="en-US" sz="2400" b="1" u="none" dirty="0">
                <a:latin typeface="宋体" panose="02010600030101010101" pitchFamily="2" charset="-122"/>
                <a:ea typeface="楷体_GB2312" pitchFamily="49" charset="-122"/>
              </a:rPr>
              <a:t>”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，这一用法使句式更加生动。</a:t>
            </a:r>
            <a:endParaRPr lang="zh-CN" altLang="en-US" sz="1800" u="none" dirty="0">
              <a:ea typeface="楷体_GB2312" pitchFamily="49" charset="-122"/>
            </a:endParaRPr>
          </a:p>
        </p:txBody>
      </p:sp>
      <p:sp>
        <p:nvSpPr>
          <p:cNvPr id="21509" name="矩形 926831"/>
          <p:cNvSpPr>
            <a:spLocks noChangeArrowheads="1"/>
          </p:cNvSpPr>
          <p:nvPr/>
        </p:nvSpPr>
        <p:spPr bwMode="auto">
          <a:xfrm>
            <a:off x="755650" y="1519238"/>
            <a:ext cx="9525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926831" name="矩形 926830"/>
          <p:cNvSpPr>
            <a:spLocks noChangeArrowheads="1"/>
          </p:cNvSpPr>
          <p:nvPr/>
        </p:nvSpPr>
        <p:spPr bwMode="auto">
          <a:xfrm>
            <a:off x="1708150" y="333375"/>
            <a:ext cx="70405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Summer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sees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the mountains turn bright green with growing rice.</a:t>
            </a:r>
            <a:endParaRPr lang="en-US" altLang="zh-CN" sz="1000" u="none" dirty="0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随着水稻的种植，群山在夏季变成明亮的绿色。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21511" name="矩形 926829"/>
          <p:cNvSpPr>
            <a:spLocks noChangeArrowheads="1"/>
          </p:cNvSpPr>
          <p:nvPr/>
        </p:nvSpPr>
        <p:spPr bwMode="auto">
          <a:xfrm>
            <a:off x="755650" y="333375"/>
            <a:ext cx="9525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21512" name="直接连接符 926835"/>
          <p:cNvSpPr>
            <a:spLocks noChangeShapeType="1"/>
          </p:cNvSpPr>
          <p:nvPr/>
        </p:nvSpPr>
        <p:spPr bwMode="auto">
          <a:xfrm>
            <a:off x="755650" y="333375"/>
            <a:ext cx="799306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直接连接符 926836"/>
          <p:cNvSpPr>
            <a:spLocks noChangeShapeType="1"/>
          </p:cNvSpPr>
          <p:nvPr/>
        </p:nvSpPr>
        <p:spPr bwMode="auto">
          <a:xfrm>
            <a:off x="755650" y="3162300"/>
            <a:ext cx="799306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直接连接符 926837"/>
          <p:cNvSpPr>
            <a:spLocks noChangeShapeType="1"/>
          </p:cNvSpPr>
          <p:nvPr/>
        </p:nvSpPr>
        <p:spPr bwMode="auto">
          <a:xfrm>
            <a:off x="755650" y="333375"/>
            <a:ext cx="0" cy="28289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直接连接符 926838"/>
          <p:cNvSpPr>
            <a:spLocks noChangeShapeType="1"/>
          </p:cNvSpPr>
          <p:nvPr/>
        </p:nvSpPr>
        <p:spPr bwMode="auto">
          <a:xfrm>
            <a:off x="8748713" y="333375"/>
            <a:ext cx="0" cy="28289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直接连接符 926841"/>
          <p:cNvSpPr>
            <a:spLocks noChangeShapeType="1"/>
          </p:cNvSpPr>
          <p:nvPr/>
        </p:nvSpPr>
        <p:spPr bwMode="auto">
          <a:xfrm>
            <a:off x="755650" y="1519238"/>
            <a:ext cx="799306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7" name="直接连接符 926843"/>
          <p:cNvSpPr>
            <a:spLocks noChangeShapeType="1"/>
          </p:cNvSpPr>
          <p:nvPr/>
        </p:nvSpPr>
        <p:spPr bwMode="auto">
          <a:xfrm>
            <a:off x="1708150" y="333375"/>
            <a:ext cx="0" cy="28289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直接连接符 926847"/>
          <p:cNvSpPr>
            <a:spLocks noChangeShapeType="1"/>
          </p:cNvSpPr>
          <p:nvPr/>
        </p:nvSpPr>
        <p:spPr bwMode="auto">
          <a:xfrm>
            <a:off x="755650" y="2339975"/>
            <a:ext cx="799306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1519" name="对象 926863"/>
          <p:cNvGraphicFramePr/>
          <p:nvPr/>
        </p:nvGraphicFramePr>
        <p:xfrm>
          <a:off x="311150" y="3246438"/>
          <a:ext cx="4937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r:id="rId5" imgW="521335" imgH="527050" progId="Word.Document.8">
                  <p:embed/>
                </p:oleObj>
              </mc:Choice>
              <mc:Fallback>
                <p:oleObj r:id="rId5" imgW="521335" imgH="527050" progId="Word.Document.8">
                  <p:embed/>
                  <p:pic>
                    <p:nvPicPr>
                      <p:cNvPr id="0" name="对象 92686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3246438"/>
                        <a:ext cx="4937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877" name="矩形 926876"/>
          <p:cNvSpPr>
            <a:spLocks noChangeArrowheads="1"/>
          </p:cNvSpPr>
          <p:nvPr/>
        </p:nvSpPr>
        <p:spPr bwMode="auto">
          <a:xfrm>
            <a:off x="1684338" y="5702300"/>
            <a:ext cx="7056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The desert continued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 far as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the eye could see.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沙漠一直延伸到视线的尽头。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21521" name="矩形 926875"/>
          <p:cNvSpPr>
            <a:spLocks noChangeArrowheads="1"/>
          </p:cNvSpPr>
          <p:nvPr/>
        </p:nvSpPr>
        <p:spPr bwMode="auto">
          <a:xfrm>
            <a:off x="747713" y="5702300"/>
            <a:ext cx="936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26875" name="矩形 926874"/>
          <p:cNvSpPr>
            <a:spLocks noChangeArrowheads="1"/>
          </p:cNvSpPr>
          <p:nvPr/>
        </p:nvSpPr>
        <p:spPr bwMode="auto">
          <a:xfrm>
            <a:off x="1684338" y="4881563"/>
            <a:ext cx="70564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as far as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在此表示</a:t>
            </a:r>
            <a:r>
              <a:rPr lang="zh-CN" altLang="en-US" sz="2400" b="1" u="none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远至</a:t>
            </a:r>
            <a:r>
              <a:rPr lang="en-US" altLang="zh-CN" sz="2400" b="1" u="none">
                <a:latin typeface="宋体" panose="02010600030101010101" pitchFamily="2" charset="-122"/>
                <a:ea typeface="楷体_GB2312" pitchFamily="49" charset="-122"/>
              </a:rPr>
              <a:t>……”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，后跟状语从句。</a:t>
            </a:r>
            <a:endParaRPr lang="zh-CN" altLang="en-US" sz="1800" u="none">
              <a:ea typeface="楷体_GB2312" pitchFamily="49" charset="-122"/>
            </a:endParaRPr>
          </a:p>
        </p:txBody>
      </p:sp>
      <p:sp>
        <p:nvSpPr>
          <p:cNvPr id="21523" name="矩形 926873"/>
          <p:cNvSpPr>
            <a:spLocks noChangeArrowheads="1"/>
          </p:cNvSpPr>
          <p:nvPr/>
        </p:nvSpPr>
        <p:spPr bwMode="auto">
          <a:xfrm>
            <a:off x="747713" y="4881563"/>
            <a:ext cx="9366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26873" name="矩形 926872"/>
          <p:cNvSpPr>
            <a:spLocks noChangeArrowheads="1"/>
          </p:cNvSpPr>
          <p:nvPr/>
        </p:nvSpPr>
        <p:spPr bwMode="auto">
          <a:xfrm>
            <a:off x="1684338" y="3330575"/>
            <a:ext cx="705643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Reaching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 far as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the eye can see, these terraces cover tall mountains, often from the bottom to the very top.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放眼望去，这些梯田从山底到山顶覆盖着高高的山脉。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1525" name="矩形 926871"/>
          <p:cNvSpPr>
            <a:spLocks noChangeArrowheads="1"/>
          </p:cNvSpPr>
          <p:nvPr/>
        </p:nvSpPr>
        <p:spPr bwMode="auto">
          <a:xfrm>
            <a:off x="747713" y="3330575"/>
            <a:ext cx="9366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1526" name="直接连接符 926877"/>
          <p:cNvSpPr>
            <a:spLocks noChangeShapeType="1"/>
          </p:cNvSpPr>
          <p:nvPr/>
        </p:nvSpPr>
        <p:spPr bwMode="auto">
          <a:xfrm>
            <a:off x="747713" y="3330575"/>
            <a:ext cx="799306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7" name="直接连接符 926878"/>
          <p:cNvSpPr>
            <a:spLocks noChangeShapeType="1"/>
          </p:cNvSpPr>
          <p:nvPr/>
        </p:nvSpPr>
        <p:spPr bwMode="auto">
          <a:xfrm>
            <a:off x="747713" y="6524625"/>
            <a:ext cx="799306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8" name="直接连接符 926879"/>
          <p:cNvSpPr>
            <a:spLocks noChangeShapeType="1"/>
          </p:cNvSpPr>
          <p:nvPr/>
        </p:nvSpPr>
        <p:spPr bwMode="auto">
          <a:xfrm>
            <a:off x="747713" y="3330575"/>
            <a:ext cx="0" cy="31940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9" name="直接连接符 926880"/>
          <p:cNvSpPr>
            <a:spLocks noChangeShapeType="1"/>
          </p:cNvSpPr>
          <p:nvPr/>
        </p:nvSpPr>
        <p:spPr bwMode="auto">
          <a:xfrm>
            <a:off x="8740775" y="3330575"/>
            <a:ext cx="0" cy="31940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0" name="直接连接符 926883"/>
          <p:cNvSpPr>
            <a:spLocks noChangeShapeType="1"/>
          </p:cNvSpPr>
          <p:nvPr/>
        </p:nvSpPr>
        <p:spPr bwMode="auto">
          <a:xfrm>
            <a:off x="747713" y="4881563"/>
            <a:ext cx="799306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1" name="直接连接符 926885"/>
          <p:cNvSpPr>
            <a:spLocks noChangeShapeType="1"/>
          </p:cNvSpPr>
          <p:nvPr/>
        </p:nvSpPr>
        <p:spPr bwMode="auto">
          <a:xfrm>
            <a:off x="1684338" y="3330575"/>
            <a:ext cx="0" cy="31940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2" name="直接连接符 926889"/>
          <p:cNvSpPr>
            <a:spLocks noChangeShapeType="1"/>
          </p:cNvSpPr>
          <p:nvPr/>
        </p:nvSpPr>
        <p:spPr bwMode="auto">
          <a:xfrm>
            <a:off x="747713" y="5702300"/>
            <a:ext cx="799306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835" grpId="0"/>
      <p:bldP spid="926833" grpId="0"/>
      <p:bldP spid="926831" grpId="0"/>
      <p:bldP spid="926877" grpId="0"/>
      <p:bldP spid="926875" grpId="0"/>
      <p:bldP spid="926873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全屏显示(4:3)</PresentationFormat>
  <Paragraphs>61</Paragraphs>
  <Slides>67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67</vt:i4>
      </vt:variant>
    </vt:vector>
  </HeadingPairs>
  <TitlesOfParts>
    <vt:vector size="79" baseType="lpstr">
      <vt:lpstr>方正楷体简体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第一PPT模板网-WWW.1PPT.COM 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2023-01-16T19:34:35Z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1795493A2150479E979AA4CB1D5696A7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