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7" r:id="rId2"/>
    <p:sldId id="264" r:id="rId3"/>
    <p:sldId id="259" r:id="rId4"/>
    <p:sldId id="263" r:id="rId5"/>
    <p:sldId id="268" r:id="rId6"/>
    <p:sldId id="269" r:id="rId7"/>
    <p:sldId id="270" r:id="rId8"/>
    <p:sldId id="284" r:id="rId9"/>
    <p:sldId id="271" r:id="rId10"/>
    <p:sldId id="285" r:id="rId11"/>
    <p:sldId id="272" r:id="rId12"/>
    <p:sldId id="273" r:id="rId13"/>
    <p:sldId id="274" r:id="rId14"/>
    <p:sldId id="275" r:id="rId15"/>
    <p:sldId id="276" r:id="rId16"/>
    <p:sldId id="286" r:id="rId17"/>
    <p:sldId id="277" r:id="rId18"/>
    <p:sldId id="278" r:id="rId19"/>
    <p:sldId id="279" r:id="rId20"/>
    <p:sldId id="287" r:id="rId21"/>
    <p:sldId id="280" r:id="rId22"/>
    <p:sldId id="281" r:id="rId23"/>
    <p:sldId id="282" r:id="rId24"/>
    <p:sldId id="283" r:id="rId25"/>
    <p:sldId id="288"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E3E"/>
    <a:srgbClr val="70AD47"/>
    <a:srgbClr val="F7B63E"/>
    <a:srgbClr val="76AA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96314" autoAdjust="0"/>
  </p:normalViewPr>
  <p:slideViewPr>
    <p:cSldViewPr snapToGrid="0">
      <p:cViewPr varScale="1">
        <p:scale>
          <a:sx n="108" d="100"/>
          <a:sy n="108"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CB93D7-575E-4195-A0BD-90E2C727CDE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03FA2-A613-42FA-9687-609A920DA77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B99D43B-8A00-44B8-9B81-0C251BDB1F3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B99D43B-8A00-44B8-9B81-0C251BDB1F3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B99D43B-8A00-44B8-9B81-0C251BDB1F3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B99D43B-8A00-44B8-9B81-0C251BDB1F3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B99D43B-8A00-44B8-9B81-0C251BDB1F3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B99D43B-8A00-44B8-9B81-0C251BDB1F3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B99D43B-8A00-44B8-9B81-0C251BDB1F3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B99D43B-8A00-44B8-9B81-0C251BDB1F3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B99D43B-8A00-44B8-9B81-0C251BDB1F3E}"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B99D43B-8A00-44B8-9B81-0C251BDB1F3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B99D43B-8A00-44B8-9B81-0C251BDB1F3E}"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B99D43B-8A00-44B8-9B81-0C251BDB1F3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99D43B-8A00-44B8-9B81-0C251BDB1F3E}"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33520-50DC-46AA-9E66-3DCD1E11525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a:grpSpLocks noChangeAspect="1"/>
          </p:cNvGrpSpPr>
          <p:nvPr/>
        </p:nvGrpSpPr>
        <p:grpSpPr bwMode="auto">
          <a:xfrm>
            <a:off x="4588121" y="1889428"/>
            <a:ext cx="1601546" cy="2244929"/>
            <a:chOff x="1999" y="1444"/>
            <a:chExt cx="1043" cy="1462"/>
          </a:xfrm>
          <a:solidFill>
            <a:srgbClr val="FF3E3E"/>
          </a:solidFill>
        </p:grpSpPr>
        <p:sp>
          <p:nvSpPr>
            <p:cNvPr id="43" name="Freeform 41"/>
            <p:cNvSpPr>
              <a:spLocks noEditPoints="1"/>
            </p:cNvSpPr>
            <p:nvPr/>
          </p:nvSpPr>
          <p:spPr bwMode="auto">
            <a:xfrm>
              <a:off x="2262" y="1607"/>
              <a:ext cx="420" cy="422"/>
            </a:xfrm>
            <a:custGeom>
              <a:avLst/>
              <a:gdLst>
                <a:gd name="T0" fmla="*/ 0 w 118"/>
                <a:gd name="T1" fmla="*/ 59 h 119"/>
                <a:gd name="T2" fmla="*/ 59 w 118"/>
                <a:gd name="T3" fmla="*/ 0 h 119"/>
                <a:gd name="T4" fmla="*/ 59 w 118"/>
                <a:gd name="T5" fmla="*/ 0 h 119"/>
                <a:gd name="T6" fmla="*/ 118 w 118"/>
                <a:gd name="T7" fmla="*/ 59 h 119"/>
                <a:gd name="T8" fmla="*/ 118 w 118"/>
                <a:gd name="T9" fmla="*/ 59 h 119"/>
                <a:gd name="T10" fmla="*/ 59 w 118"/>
                <a:gd name="T11" fmla="*/ 119 h 119"/>
                <a:gd name="T12" fmla="*/ 59 w 118"/>
                <a:gd name="T13" fmla="*/ 119 h 119"/>
                <a:gd name="T14" fmla="*/ 0 w 118"/>
                <a:gd name="T15" fmla="*/ 59 h 119"/>
                <a:gd name="T16" fmla="*/ 4 w 118"/>
                <a:gd name="T17" fmla="*/ 59 h 119"/>
                <a:gd name="T18" fmla="*/ 59 w 118"/>
                <a:gd name="T19" fmla="*/ 115 h 119"/>
                <a:gd name="T20" fmla="*/ 59 w 118"/>
                <a:gd name="T21" fmla="*/ 115 h 119"/>
                <a:gd name="T22" fmla="*/ 114 w 118"/>
                <a:gd name="T23" fmla="*/ 59 h 119"/>
                <a:gd name="T24" fmla="*/ 114 w 118"/>
                <a:gd name="T25" fmla="*/ 59 h 119"/>
                <a:gd name="T26" fmla="*/ 59 w 118"/>
                <a:gd name="T27" fmla="*/ 4 h 119"/>
                <a:gd name="T28" fmla="*/ 59 w 118"/>
                <a:gd name="T29" fmla="*/ 4 h 119"/>
                <a:gd name="T30" fmla="*/ 4 w 118"/>
                <a:gd name="T31"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19">
                  <a:moveTo>
                    <a:pt x="0" y="59"/>
                  </a:moveTo>
                  <a:cubicBezTo>
                    <a:pt x="0" y="26"/>
                    <a:pt x="27" y="0"/>
                    <a:pt x="59" y="0"/>
                  </a:cubicBezTo>
                  <a:cubicBezTo>
                    <a:pt x="59" y="0"/>
                    <a:pt x="59" y="0"/>
                    <a:pt x="59" y="0"/>
                  </a:cubicBezTo>
                  <a:cubicBezTo>
                    <a:pt x="92" y="0"/>
                    <a:pt x="118" y="26"/>
                    <a:pt x="118" y="59"/>
                  </a:cubicBezTo>
                  <a:cubicBezTo>
                    <a:pt x="118" y="59"/>
                    <a:pt x="118" y="59"/>
                    <a:pt x="118" y="59"/>
                  </a:cubicBezTo>
                  <a:cubicBezTo>
                    <a:pt x="118" y="92"/>
                    <a:pt x="92" y="119"/>
                    <a:pt x="59" y="119"/>
                  </a:cubicBezTo>
                  <a:cubicBezTo>
                    <a:pt x="59" y="119"/>
                    <a:pt x="59" y="119"/>
                    <a:pt x="59" y="119"/>
                  </a:cubicBezTo>
                  <a:cubicBezTo>
                    <a:pt x="27" y="119"/>
                    <a:pt x="0" y="92"/>
                    <a:pt x="0" y="59"/>
                  </a:cubicBezTo>
                  <a:close/>
                  <a:moveTo>
                    <a:pt x="4" y="59"/>
                  </a:moveTo>
                  <a:cubicBezTo>
                    <a:pt x="4" y="90"/>
                    <a:pt x="29" y="115"/>
                    <a:pt x="59" y="115"/>
                  </a:cubicBezTo>
                  <a:cubicBezTo>
                    <a:pt x="59" y="115"/>
                    <a:pt x="59" y="115"/>
                    <a:pt x="59" y="115"/>
                  </a:cubicBezTo>
                  <a:cubicBezTo>
                    <a:pt x="90" y="115"/>
                    <a:pt x="114" y="90"/>
                    <a:pt x="114" y="59"/>
                  </a:cubicBezTo>
                  <a:cubicBezTo>
                    <a:pt x="114" y="59"/>
                    <a:pt x="114" y="59"/>
                    <a:pt x="114" y="59"/>
                  </a:cubicBezTo>
                  <a:cubicBezTo>
                    <a:pt x="114" y="29"/>
                    <a:pt x="90" y="4"/>
                    <a:pt x="59" y="4"/>
                  </a:cubicBezTo>
                  <a:cubicBezTo>
                    <a:pt x="59" y="4"/>
                    <a:pt x="59" y="4"/>
                    <a:pt x="59" y="4"/>
                  </a:cubicBezTo>
                  <a:cubicBezTo>
                    <a:pt x="29" y="4"/>
                    <a:pt x="4" y="29"/>
                    <a:pt x="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2"/>
            <p:cNvSpPr>
              <a:spLocks noEditPoints="1"/>
            </p:cNvSpPr>
            <p:nvPr/>
          </p:nvSpPr>
          <p:spPr bwMode="auto">
            <a:xfrm>
              <a:off x="2255" y="1600"/>
              <a:ext cx="434" cy="436"/>
            </a:xfrm>
            <a:custGeom>
              <a:avLst/>
              <a:gdLst>
                <a:gd name="T0" fmla="*/ 0 w 122"/>
                <a:gd name="T1" fmla="*/ 61 h 123"/>
                <a:gd name="T2" fmla="*/ 61 w 122"/>
                <a:gd name="T3" fmla="*/ 0 h 123"/>
                <a:gd name="T4" fmla="*/ 61 w 122"/>
                <a:gd name="T5" fmla="*/ 0 h 123"/>
                <a:gd name="T6" fmla="*/ 122 w 122"/>
                <a:gd name="T7" fmla="*/ 61 h 123"/>
                <a:gd name="T8" fmla="*/ 122 w 122"/>
                <a:gd name="T9" fmla="*/ 61 h 123"/>
                <a:gd name="T10" fmla="*/ 61 w 122"/>
                <a:gd name="T11" fmla="*/ 123 h 123"/>
                <a:gd name="T12" fmla="*/ 61 w 122"/>
                <a:gd name="T13" fmla="*/ 123 h 123"/>
                <a:gd name="T14" fmla="*/ 0 w 122"/>
                <a:gd name="T15" fmla="*/ 61 h 123"/>
                <a:gd name="T16" fmla="*/ 4 w 122"/>
                <a:gd name="T17" fmla="*/ 61 h 123"/>
                <a:gd name="T18" fmla="*/ 61 w 122"/>
                <a:gd name="T19" fmla="*/ 119 h 123"/>
                <a:gd name="T20" fmla="*/ 61 w 122"/>
                <a:gd name="T21" fmla="*/ 119 h 123"/>
                <a:gd name="T22" fmla="*/ 118 w 122"/>
                <a:gd name="T23" fmla="*/ 61 h 123"/>
                <a:gd name="T24" fmla="*/ 118 w 122"/>
                <a:gd name="T25" fmla="*/ 61 h 123"/>
                <a:gd name="T26" fmla="*/ 61 w 122"/>
                <a:gd name="T27" fmla="*/ 4 h 123"/>
                <a:gd name="T28" fmla="*/ 61 w 122"/>
                <a:gd name="T29" fmla="*/ 4 h 123"/>
                <a:gd name="T30" fmla="*/ 118 w 122"/>
                <a:gd name="T31" fmla="*/ 61 h 123"/>
                <a:gd name="T32" fmla="*/ 118 w 122"/>
                <a:gd name="T33" fmla="*/ 61 h 123"/>
                <a:gd name="T34" fmla="*/ 61 w 122"/>
                <a:gd name="T35" fmla="*/ 119 h 123"/>
                <a:gd name="T36" fmla="*/ 61 w 122"/>
                <a:gd name="T37" fmla="*/ 119 h 123"/>
                <a:gd name="T38" fmla="*/ 4 w 122"/>
                <a:gd name="T39" fmla="*/ 61 h 123"/>
                <a:gd name="T40" fmla="*/ 4 w 122"/>
                <a:gd name="T41" fmla="*/ 61 h 123"/>
                <a:gd name="T42" fmla="*/ 61 w 122"/>
                <a:gd name="T43" fmla="*/ 115 h 123"/>
                <a:gd name="T44" fmla="*/ 114 w 122"/>
                <a:gd name="T45" fmla="*/ 61 h 123"/>
                <a:gd name="T46" fmla="*/ 114 w 122"/>
                <a:gd name="T47" fmla="*/ 61 h 123"/>
                <a:gd name="T48" fmla="*/ 61 w 122"/>
                <a:gd name="T49" fmla="*/ 8 h 123"/>
                <a:gd name="T50" fmla="*/ 61 w 122"/>
                <a:gd name="T51" fmla="*/ 8 h 123"/>
                <a:gd name="T52" fmla="*/ 8 w 122"/>
                <a:gd name="T53" fmla="*/ 61 h 123"/>
                <a:gd name="T54" fmla="*/ 8 w 122"/>
                <a:gd name="T55" fmla="*/ 61 h 123"/>
                <a:gd name="T56" fmla="*/ 61 w 122"/>
                <a:gd name="T57" fmla="*/ 115 h 123"/>
                <a:gd name="T58" fmla="*/ 6 w 122"/>
                <a:gd name="T59" fmla="*/ 61 h 123"/>
                <a:gd name="T60" fmla="*/ 4 w 122"/>
                <a:gd name="T61" fmla="*/ 61 h 123"/>
                <a:gd name="T62" fmla="*/ 4 w 122"/>
                <a:gd name="T63" fmla="*/ 61 h 123"/>
                <a:gd name="T64" fmla="*/ 4 w 122"/>
                <a:gd name="T65" fmla="*/ 61 h 123"/>
                <a:gd name="T66" fmla="*/ 6 w 122"/>
                <a:gd name="T67" fmla="*/ 61 h 123"/>
                <a:gd name="T68" fmla="*/ 4 w 122"/>
                <a:gd name="T69" fmla="*/ 61 h 123"/>
                <a:gd name="T70" fmla="*/ 42 w 122"/>
                <a:gd name="T71" fmla="*/ 7 h 123"/>
                <a:gd name="T72" fmla="*/ 42 w 122"/>
                <a:gd name="T73" fmla="*/ 7 h 123"/>
                <a:gd name="T74" fmla="*/ 4 w 122"/>
                <a:gd name="T75"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2" h="123">
                  <a:moveTo>
                    <a:pt x="0" y="61"/>
                  </a:moveTo>
                  <a:cubicBezTo>
                    <a:pt x="0" y="27"/>
                    <a:pt x="27" y="0"/>
                    <a:pt x="61" y="0"/>
                  </a:cubicBezTo>
                  <a:cubicBezTo>
                    <a:pt x="61" y="0"/>
                    <a:pt x="61" y="0"/>
                    <a:pt x="61" y="0"/>
                  </a:cubicBezTo>
                  <a:cubicBezTo>
                    <a:pt x="95" y="0"/>
                    <a:pt x="122" y="27"/>
                    <a:pt x="122" y="61"/>
                  </a:cubicBezTo>
                  <a:cubicBezTo>
                    <a:pt x="122" y="61"/>
                    <a:pt x="122" y="61"/>
                    <a:pt x="122" y="61"/>
                  </a:cubicBezTo>
                  <a:cubicBezTo>
                    <a:pt x="122" y="95"/>
                    <a:pt x="95" y="123"/>
                    <a:pt x="61" y="123"/>
                  </a:cubicBezTo>
                  <a:cubicBezTo>
                    <a:pt x="61" y="123"/>
                    <a:pt x="61" y="123"/>
                    <a:pt x="61" y="123"/>
                  </a:cubicBezTo>
                  <a:cubicBezTo>
                    <a:pt x="27" y="123"/>
                    <a:pt x="0" y="95"/>
                    <a:pt x="0" y="61"/>
                  </a:cubicBezTo>
                  <a:close/>
                  <a:moveTo>
                    <a:pt x="4" y="61"/>
                  </a:moveTo>
                  <a:cubicBezTo>
                    <a:pt x="4" y="93"/>
                    <a:pt x="30" y="119"/>
                    <a:pt x="61" y="119"/>
                  </a:cubicBezTo>
                  <a:cubicBezTo>
                    <a:pt x="61" y="119"/>
                    <a:pt x="61" y="119"/>
                    <a:pt x="61" y="119"/>
                  </a:cubicBezTo>
                  <a:cubicBezTo>
                    <a:pt x="93" y="119"/>
                    <a:pt x="118" y="93"/>
                    <a:pt x="118" y="61"/>
                  </a:cubicBezTo>
                  <a:cubicBezTo>
                    <a:pt x="118" y="61"/>
                    <a:pt x="118" y="61"/>
                    <a:pt x="118" y="61"/>
                  </a:cubicBezTo>
                  <a:cubicBezTo>
                    <a:pt x="118" y="30"/>
                    <a:pt x="93" y="4"/>
                    <a:pt x="61" y="4"/>
                  </a:cubicBezTo>
                  <a:cubicBezTo>
                    <a:pt x="61" y="4"/>
                    <a:pt x="61" y="4"/>
                    <a:pt x="61" y="4"/>
                  </a:cubicBezTo>
                  <a:cubicBezTo>
                    <a:pt x="93" y="4"/>
                    <a:pt x="118" y="30"/>
                    <a:pt x="118" y="61"/>
                  </a:cubicBezTo>
                  <a:cubicBezTo>
                    <a:pt x="118" y="61"/>
                    <a:pt x="118" y="61"/>
                    <a:pt x="118" y="61"/>
                  </a:cubicBezTo>
                  <a:cubicBezTo>
                    <a:pt x="118" y="93"/>
                    <a:pt x="93" y="119"/>
                    <a:pt x="61" y="119"/>
                  </a:cubicBezTo>
                  <a:cubicBezTo>
                    <a:pt x="61" y="119"/>
                    <a:pt x="61" y="119"/>
                    <a:pt x="61" y="119"/>
                  </a:cubicBezTo>
                  <a:cubicBezTo>
                    <a:pt x="30" y="119"/>
                    <a:pt x="4" y="93"/>
                    <a:pt x="4" y="61"/>
                  </a:cubicBezTo>
                  <a:cubicBezTo>
                    <a:pt x="4" y="61"/>
                    <a:pt x="4" y="61"/>
                    <a:pt x="4" y="61"/>
                  </a:cubicBezTo>
                  <a:close/>
                  <a:moveTo>
                    <a:pt x="61" y="115"/>
                  </a:moveTo>
                  <a:cubicBezTo>
                    <a:pt x="91" y="115"/>
                    <a:pt x="114" y="91"/>
                    <a:pt x="114" y="61"/>
                  </a:cubicBezTo>
                  <a:cubicBezTo>
                    <a:pt x="114" y="61"/>
                    <a:pt x="114" y="61"/>
                    <a:pt x="114" y="61"/>
                  </a:cubicBezTo>
                  <a:cubicBezTo>
                    <a:pt x="114" y="32"/>
                    <a:pt x="91" y="8"/>
                    <a:pt x="61" y="8"/>
                  </a:cubicBezTo>
                  <a:cubicBezTo>
                    <a:pt x="61" y="8"/>
                    <a:pt x="61" y="8"/>
                    <a:pt x="61" y="8"/>
                  </a:cubicBezTo>
                  <a:cubicBezTo>
                    <a:pt x="32" y="8"/>
                    <a:pt x="8" y="32"/>
                    <a:pt x="8" y="61"/>
                  </a:cubicBezTo>
                  <a:cubicBezTo>
                    <a:pt x="8" y="61"/>
                    <a:pt x="8" y="61"/>
                    <a:pt x="8" y="61"/>
                  </a:cubicBezTo>
                  <a:cubicBezTo>
                    <a:pt x="8" y="91"/>
                    <a:pt x="32" y="115"/>
                    <a:pt x="61" y="115"/>
                  </a:cubicBezTo>
                  <a:close/>
                  <a:moveTo>
                    <a:pt x="6" y="61"/>
                  </a:moveTo>
                  <a:cubicBezTo>
                    <a:pt x="4" y="61"/>
                    <a:pt x="4" y="61"/>
                    <a:pt x="4" y="61"/>
                  </a:cubicBezTo>
                  <a:cubicBezTo>
                    <a:pt x="4" y="61"/>
                    <a:pt x="4" y="61"/>
                    <a:pt x="4" y="61"/>
                  </a:cubicBezTo>
                  <a:cubicBezTo>
                    <a:pt x="4" y="61"/>
                    <a:pt x="4" y="61"/>
                    <a:pt x="4" y="61"/>
                  </a:cubicBezTo>
                  <a:cubicBezTo>
                    <a:pt x="6" y="61"/>
                    <a:pt x="6" y="61"/>
                    <a:pt x="6" y="61"/>
                  </a:cubicBezTo>
                  <a:close/>
                  <a:moveTo>
                    <a:pt x="4" y="61"/>
                  </a:moveTo>
                  <a:cubicBezTo>
                    <a:pt x="4" y="36"/>
                    <a:pt x="20" y="15"/>
                    <a:pt x="42" y="7"/>
                  </a:cubicBezTo>
                  <a:cubicBezTo>
                    <a:pt x="42" y="7"/>
                    <a:pt x="42" y="7"/>
                    <a:pt x="42" y="7"/>
                  </a:cubicBezTo>
                  <a:cubicBezTo>
                    <a:pt x="20" y="15"/>
                    <a:pt x="4" y="36"/>
                    <a:pt x="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3"/>
            <p:cNvSpPr/>
            <p:nvPr/>
          </p:nvSpPr>
          <p:spPr bwMode="auto">
            <a:xfrm>
              <a:off x="2401" y="1451"/>
              <a:ext cx="82" cy="166"/>
            </a:xfrm>
            <a:custGeom>
              <a:avLst/>
              <a:gdLst>
                <a:gd name="T0" fmla="*/ 9 w 23"/>
                <a:gd name="T1" fmla="*/ 45 h 47"/>
                <a:gd name="T2" fmla="*/ 19 w 23"/>
                <a:gd name="T3" fmla="*/ 11 h 47"/>
                <a:gd name="T4" fmla="*/ 19 w 23"/>
                <a:gd name="T5" fmla="*/ 11 h 47"/>
                <a:gd name="T6" fmla="*/ 19 w 23"/>
                <a:gd name="T7" fmla="*/ 7 h 47"/>
                <a:gd name="T8" fmla="*/ 19 w 23"/>
                <a:gd name="T9" fmla="*/ 7 h 47"/>
                <a:gd name="T10" fmla="*/ 13 w 23"/>
                <a:gd name="T11" fmla="*/ 4 h 47"/>
                <a:gd name="T12" fmla="*/ 13 w 23"/>
                <a:gd name="T13" fmla="*/ 4 h 47"/>
                <a:gd name="T14" fmla="*/ 5 w 23"/>
                <a:gd name="T15" fmla="*/ 10 h 47"/>
                <a:gd name="T16" fmla="*/ 5 w 23"/>
                <a:gd name="T17" fmla="*/ 10 h 47"/>
                <a:gd name="T18" fmla="*/ 4 w 23"/>
                <a:gd name="T19" fmla="*/ 12 h 47"/>
                <a:gd name="T20" fmla="*/ 4 w 23"/>
                <a:gd name="T21" fmla="*/ 12 h 47"/>
                <a:gd name="T22" fmla="*/ 8 w 23"/>
                <a:gd name="T23" fmla="*/ 16 h 47"/>
                <a:gd name="T24" fmla="*/ 8 w 23"/>
                <a:gd name="T25" fmla="*/ 16 h 47"/>
                <a:gd name="T26" fmla="*/ 13 w 23"/>
                <a:gd name="T27" fmla="*/ 16 h 47"/>
                <a:gd name="T28" fmla="*/ 13 w 23"/>
                <a:gd name="T29" fmla="*/ 16 h 47"/>
                <a:gd name="T30" fmla="*/ 13 w 23"/>
                <a:gd name="T31" fmla="*/ 16 h 47"/>
                <a:gd name="T32" fmla="*/ 13 w 23"/>
                <a:gd name="T33" fmla="*/ 20 h 47"/>
                <a:gd name="T34" fmla="*/ 7 w 23"/>
                <a:gd name="T35" fmla="*/ 19 h 47"/>
                <a:gd name="T36" fmla="*/ 7 w 23"/>
                <a:gd name="T37" fmla="*/ 19 h 47"/>
                <a:gd name="T38" fmla="*/ 0 w 23"/>
                <a:gd name="T39" fmla="*/ 12 h 47"/>
                <a:gd name="T40" fmla="*/ 0 w 23"/>
                <a:gd name="T41" fmla="*/ 12 h 47"/>
                <a:gd name="T42" fmla="*/ 1 w 23"/>
                <a:gd name="T43" fmla="*/ 8 h 47"/>
                <a:gd name="T44" fmla="*/ 1 w 23"/>
                <a:gd name="T45" fmla="*/ 8 h 47"/>
                <a:gd name="T46" fmla="*/ 13 w 23"/>
                <a:gd name="T47" fmla="*/ 0 h 47"/>
                <a:gd name="T48" fmla="*/ 13 w 23"/>
                <a:gd name="T49" fmla="*/ 0 h 47"/>
                <a:gd name="T50" fmla="*/ 22 w 23"/>
                <a:gd name="T51" fmla="*/ 5 h 47"/>
                <a:gd name="T52" fmla="*/ 22 w 23"/>
                <a:gd name="T53" fmla="*/ 5 h 47"/>
                <a:gd name="T54" fmla="*/ 23 w 23"/>
                <a:gd name="T55" fmla="*/ 11 h 47"/>
                <a:gd name="T56" fmla="*/ 23 w 23"/>
                <a:gd name="T57" fmla="*/ 11 h 47"/>
                <a:gd name="T58" fmla="*/ 13 w 23"/>
                <a:gd name="T59" fmla="*/ 47 h 47"/>
                <a:gd name="T60" fmla="*/ 13 w 23"/>
                <a:gd name="T61" fmla="*/ 47 h 47"/>
                <a:gd name="T62" fmla="*/ 9 w 23"/>
                <a:gd name="T63" fmla="*/ 4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47">
                  <a:moveTo>
                    <a:pt x="9" y="45"/>
                  </a:moveTo>
                  <a:cubicBezTo>
                    <a:pt x="9" y="45"/>
                    <a:pt x="19" y="21"/>
                    <a:pt x="19" y="11"/>
                  </a:cubicBezTo>
                  <a:cubicBezTo>
                    <a:pt x="19" y="11"/>
                    <a:pt x="19" y="11"/>
                    <a:pt x="19" y="11"/>
                  </a:cubicBezTo>
                  <a:cubicBezTo>
                    <a:pt x="19" y="9"/>
                    <a:pt x="19" y="8"/>
                    <a:pt x="19" y="7"/>
                  </a:cubicBezTo>
                  <a:cubicBezTo>
                    <a:pt x="19" y="7"/>
                    <a:pt x="19" y="7"/>
                    <a:pt x="19" y="7"/>
                  </a:cubicBezTo>
                  <a:cubicBezTo>
                    <a:pt x="17" y="5"/>
                    <a:pt x="15" y="4"/>
                    <a:pt x="13" y="4"/>
                  </a:cubicBezTo>
                  <a:cubicBezTo>
                    <a:pt x="13" y="4"/>
                    <a:pt x="13" y="4"/>
                    <a:pt x="13" y="4"/>
                  </a:cubicBezTo>
                  <a:cubicBezTo>
                    <a:pt x="10" y="4"/>
                    <a:pt x="7" y="6"/>
                    <a:pt x="5" y="10"/>
                  </a:cubicBezTo>
                  <a:cubicBezTo>
                    <a:pt x="5" y="10"/>
                    <a:pt x="5" y="10"/>
                    <a:pt x="5" y="10"/>
                  </a:cubicBezTo>
                  <a:cubicBezTo>
                    <a:pt x="4" y="11"/>
                    <a:pt x="4" y="12"/>
                    <a:pt x="4" y="12"/>
                  </a:cubicBezTo>
                  <a:cubicBezTo>
                    <a:pt x="4" y="12"/>
                    <a:pt x="4" y="12"/>
                    <a:pt x="4" y="12"/>
                  </a:cubicBezTo>
                  <a:cubicBezTo>
                    <a:pt x="4" y="14"/>
                    <a:pt x="5" y="15"/>
                    <a:pt x="8" y="16"/>
                  </a:cubicBezTo>
                  <a:cubicBezTo>
                    <a:pt x="8" y="16"/>
                    <a:pt x="8" y="16"/>
                    <a:pt x="8" y="16"/>
                  </a:cubicBezTo>
                  <a:cubicBezTo>
                    <a:pt x="10" y="16"/>
                    <a:pt x="13" y="16"/>
                    <a:pt x="13" y="16"/>
                  </a:cubicBezTo>
                  <a:cubicBezTo>
                    <a:pt x="13" y="16"/>
                    <a:pt x="13" y="16"/>
                    <a:pt x="13" y="16"/>
                  </a:cubicBezTo>
                  <a:cubicBezTo>
                    <a:pt x="13" y="16"/>
                    <a:pt x="13" y="16"/>
                    <a:pt x="13" y="16"/>
                  </a:cubicBezTo>
                  <a:cubicBezTo>
                    <a:pt x="13" y="20"/>
                    <a:pt x="13" y="20"/>
                    <a:pt x="13" y="20"/>
                  </a:cubicBezTo>
                  <a:cubicBezTo>
                    <a:pt x="13" y="20"/>
                    <a:pt x="10" y="20"/>
                    <a:pt x="7" y="19"/>
                  </a:cubicBezTo>
                  <a:cubicBezTo>
                    <a:pt x="7" y="19"/>
                    <a:pt x="7" y="19"/>
                    <a:pt x="7" y="19"/>
                  </a:cubicBezTo>
                  <a:cubicBezTo>
                    <a:pt x="4" y="19"/>
                    <a:pt x="0" y="17"/>
                    <a:pt x="0" y="12"/>
                  </a:cubicBezTo>
                  <a:cubicBezTo>
                    <a:pt x="0" y="12"/>
                    <a:pt x="0" y="12"/>
                    <a:pt x="0" y="12"/>
                  </a:cubicBezTo>
                  <a:cubicBezTo>
                    <a:pt x="0" y="11"/>
                    <a:pt x="0" y="10"/>
                    <a:pt x="1" y="8"/>
                  </a:cubicBezTo>
                  <a:cubicBezTo>
                    <a:pt x="1" y="8"/>
                    <a:pt x="1" y="8"/>
                    <a:pt x="1" y="8"/>
                  </a:cubicBezTo>
                  <a:cubicBezTo>
                    <a:pt x="4" y="3"/>
                    <a:pt x="8" y="0"/>
                    <a:pt x="13" y="0"/>
                  </a:cubicBezTo>
                  <a:cubicBezTo>
                    <a:pt x="13" y="0"/>
                    <a:pt x="13" y="0"/>
                    <a:pt x="13" y="0"/>
                  </a:cubicBezTo>
                  <a:cubicBezTo>
                    <a:pt x="16" y="0"/>
                    <a:pt x="20" y="1"/>
                    <a:pt x="22" y="5"/>
                  </a:cubicBezTo>
                  <a:cubicBezTo>
                    <a:pt x="22" y="5"/>
                    <a:pt x="22" y="5"/>
                    <a:pt x="22" y="5"/>
                  </a:cubicBezTo>
                  <a:cubicBezTo>
                    <a:pt x="23" y="7"/>
                    <a:pt x="23" y="9"/>
                    <a:pt x="23" y="11"/>
                  </a:cubicBezTo>
                  <a:cubicBezTo>
                    <a:pt x="23" y="11"/>
                    <a:pt x="23" y="11"/>
                    <a:pt x="23" y="11"/>
                  </a:cubicBezTo>
                  <a:cubicBezTo>
                    <a:pt x="23" y="23"/>
                    <a:pt x="13" y="46"/>
                    <a:pt x="13" y="47"/>
                  </a:cubicBezTo>
                  <a:cubicBezTo>
                    <a:pt x="13" y="47"/>
                    <a:pt x="13" y="47"/>
                    <a:pt x="13" y="47"/>
                  </a:cubicBezTo>
                  <a:cubicBezTo>
                    <a:pt x="9" y="45"/>
                    <a:pt x="9" y="45"/>
                    <a:pt x="9"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4"/>
            <p:cNvSpPr>
              <a:spLocks noEditPoints="1"/>
            </p:cNvSpPr>
            <p:nvPr/>
          </p:nvSpPr>
          <p:spPr bwMode="auto">
            <a:xfrm>
              <a:off x="2394" y="1444"/>
              <a:ext cx="96" cy="184"/>
            </a:xfrm>
            <a:custGeom>
              <a:avLst/>
              <a:gdLst>
                <a:gd name="T0" fmla="*/ 11 w 27"/>
                <a:gd name="T1" fmla="*/ 47 h 52"/>
                <a:gd name="T2" fmla="*/ 11 w 27"/>
                <a:gd name="T3" fmla="*/ 49 h 52"/>
                <a:gd name="T4" fmla="*/ 10 w 27"/>
                <a:gd name="T5" fmla="*/ 48 h 52"/>
                <a:gd name="T6" fmla="*/ 9 w 27"/>
                <a:gd name="T7" fmla="*/ 46 h 52"/>
                <a:gd name="T8" fmla="*/ 9 w 27"/>
                <a:gd name="T9" fmla="*/ 46 h 52"/>
                <a:gd name="T10" fmla="*/ 9 w 27"/>
                <a:gd name="T11" fmla="*/ 46 h 52"/>
                <a:gd name="T12" fmla="*/ 10 w 27"/>
                <a:gd name="T13" fmla="*/ 45 h 52"/>
                <a:gd name="T14" fmla="*/ 11 w 27"/>
                <a:gd name="T15" fmla="*/ 42 h 52"/>
                <a:gd name="T16" fmla="*/ 19 w 27"/>
                <a:gd name="T17" fmla="*/ 13 h 52"/>
                <a:gd name="T18" fmla="*/ 19 w 27"/>
                <a:gd name="T19" fmla="*/ 13 h 52"/>
                <a:gd name="T20" fmla="*/ 19 w 27"/>
                <a:gd name="T21" fmla="*/ 10 h 52"/>
                <a:gd name="T22" fmla="*/ 15 w 27"/>
                <a:gd name="T23" fmla="*/ 8 h 52"/>
                <a:gd name="T24" fmla="*/ 8 w 27"/>
                <a:gd name="T25" fmla="*/ 13 h 52"/>
                <a:gd name="T26" fmla="*/ 8 w 27"/>
                <a:gd name="T27" fmla="*/ 14 h 52"/>
                <a:gd name="T28" fmla="*/ 8 w 27"/>
                <a:gd name="T29" fmla="*/ 15 h 52"/>
                <a:gd name="T30" fmla="*/ 15 w 27"/>
                <a:gd name="T31" fmla="*/ 16 h 52"/>
                <a:gd name="T32" fmla="*/ 15 w 27"/>
                <a:gd name="T33" fmla="*/ 16 h 52"/>
                <a:gd name="T34" fmla="*/ 17 w 27"/>
                <a:gd name="T35" fmla="*/ 16 h 52"/>
                <a:gd name="T36" fmla="*/ 8 w 27"/>
                <a:gd name="T37" fmla="*/ 23 h 52"/>
                <a:gd name="T38" fmla="*/ 0 w 27"/>
                <a:gd name="T39" fmla="*/ 15 h 52"/>
                <a:gd name="T40" fmla="*/ 1 w 27"/>
                <a:gd name="T41" fmla="*/ 9 h 52"/>
                <a:gd name="T42" fmla="*/ 15 w 27"/>
                <a:gd name="T43" fmla="*/ 0 h 52"/>
                <a:gd name="T44" fmla="*/ 26 w 27"/>
                <a:gd name="T45" fmla="*/ 6 h 52"/>
                <a:gd name="T46" fmla="*/ 27 w 27"/>
                <a:gd name="T47" fmla="*/ 13 h 52"/>
                <a:gd name="T48" fmla="*/ 17 w 27"/>
                <a:gd name="T49" fmla="*/ 52 h 52"/>
                <a:gd name="T50" fmla="*/ 15 w 27"/>
                <a:gd name="T51" fmla="*/ 44 h 52"/>
                <a:gd name="T52" fmla="*/ 18 w 27"/>
                <a:gd name="T53" fmla="*/ 35 h 52"/>
                <a:gd name="T54" fmla="*/ 23 w 27"/>
                <a:gd name="T55" fmla="*/ 13 h 52"/>
                <a:gd name="T56" fmla="*/ 14 w 27"/>
                <a:gd name="T57" fmla="*/ 46 h 52"/>
                <a:gd name="T58" fmla="*/ 13 w 27"/>
                <a:gd name="T59" fmla="*/ 20 h 52"/>
                <a:gd name="T60" fmla="*/ 9 w 27"/>
                <a:gd name="T61" fmla="*/ 19 h 52"/>
                <a:gd name="T62" fmla="*/ 9 w 27"/>
                <a:gd name="T63" fmla="*/ 19 h 52"/>
                <a:gd name="T64" fmla="*/ 4 w 27"/>
                <a:gd name="T65" fmla="*/ 15 h 52"/>
                <a:gd name="T66" fmla="*/ 4 w 27"/>
                <a:gd name="T67" fmla="*/ 14 h 52"/>
                <a:gd name="T68" fmla="*/ 5 w 27"/>
                <a:gd name="T69" fmla="*/ 12 h 52"/>
                <a:gd name="T70" fmla="*/ 4 w 27"/>
                <a:gd name="T71" fmla="*/ 14 h 52"/>
                <a:gd name="T72" fmla="*/ 23 w 27"/>
                <a:gd name="T73" fmla="*/ 13 h 52"/>
                <a:gd name="T74" fmla="*/ 22 w 27"/>
                <a:gd name="T75" fmla="*/ 8 h 52"/>
                <a:gd name="T76" fmla="*/ 22 w 27"/>
                <a:gd name="T77" fmla="*/ 7 h 52"/>
                <a:gd name="T78" fmla="*/ 15 w 27"/>
                <a:gd name="T79" fmla="*/ 4 h 52"/>
                <a:gd name="T80" fmla="*/ 15 w 27"/>
                <a:gd name="T81" fmla="*/ 4 h 52"/>
                <a:gd name="T82" fmla="*/ 15 w 27"/>
                <a:gd name="T83" fmla="*/ 4 h 52"/>
                <a:gd name="T84" fmla="*/ 14 w 27"/>
                <a:gd name="T85" fmla="*/ 4 h 52"/>
                <a:gd name="T86" fmla="*/ 14 w 27"/>
                <a:gd name="T87" fmla="*/ 4 h 52"/>
                <a:gd name="T88" fmla="*/ 14 w 27"/>
                <a:gd name="T89" fmla="*/ 4 h 52"/>
                <a:gd name="T90" fmla="*/ 15 w 27"/>
                <a:gd name="T91" fmla="*/ 4 h 52"/>
                <a:gd name="T92" fmla="*/ 15 w 27"/>
                <a:gd name="T93" fmla="*/ 4 h 52"/>
                <a:gd name="T94" fmla="*/ 15 w 27"/>
                <a:gd name="T95" fmla="*/ 4 h 52"/>
                <a:gd name="T96" fmla="*/ 15 w 27"/>
                <a:gd name="T9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 h="52">
                  <a:moveTo>
                    <a:pt x="14" y="50"/>
                  </a:moveTo>
                  <a:cubicBezTo>
                    <a:pt x="11" y="49"/>
                    <a:pt x="11" y="49"/>
                    <a:pt x="11" y="49"/>
                  </a:cubicBezTo>
                  <a:cubicBezTo>
                    <a:pt x="11" y="47"/>
                    <a:pt x="11" y="47"/>
                    <a:pt x="11" y="47"/>
                  </a:cubicBezTo>
                  <a:cubicBezTo>
                    <a:pt x="11" y="47"/>
                    <a:pt x="11" y="47"/>
                    <a:pt x="11" y="47"/>
                  </a:cubicBezTo>
                  <a:cubicBezTo>
                    <a:pt x="11" y="47"/>
                    <a:pt x="11" y="47"/>
                    <a:pt x="11" y="47"/>
                  </a:cubicBezTo>
                  <a:cubicBezTo>
                    <a:pt x="11" y="49"/>
                    <a:pt x="11" y="49"/>
                    <a:pt x="11" y="49"/>
                  </a:cubicBezTo>
                  <a:cubicBezTo>
                    <a:pt x="10" y="49"/>
                    <a:pt x="10" y="49"/>
                    <a:pt x="10" y="49"/>
                  </a:cubicBezTo>
                  <a:cubicBezTo>
                    <a:pt x="10" y="48"/>
                    <a:pt x="10" y="48"/>
                    <a:pt x="10" y="48"/>
                  </a:cubicBezTo>
                  <a:cubicBezTo>
                    <a:pt x="10" y="48"/>
                    <a:pt x="10" y="48"/>
                    <a:pt x="10" y="48"/>
                  </a:cubicBezTo>
                  <a:cubicBezTo>
                    <a:pt x="9" y="48"/>
                    <a:pt x="9" y="48"/>
                    <a:pt x="9" y="47"/>
                  </a:cubicBezTo>
                  <a:cubicBezTo>
                    <a:pt x="9" y="47"/>
                    <a:pt x="9" y="47"/>
                    <a:pt x="9" y="47"/>
                  </a:cubicBezTo>
                  <a:cubicBezTo>
                    <a:pt x="9" y="46"/>
                    <a:pt x="9" y="47"/>
                    <a:pt x="9"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6"/>
                    <a:pt x="10" y="46"/>
                    <a:pt x="10" y="46"/>
                  </a:cubicBezTo>
                  <a:cubicBezTo>
                    <a:pt x="10" y="46"/>
                    <a:pt x="10" y="46"/>
                    <a:pt x="10" y="46"/>
                  </a:cubicBezTo>
                  <a:cubicBezTo>
                    <a:pt x="10" y="46"/>
                    <a:pt x="10" y="46"/>
                    <a:pt x="10" y="45"/>
                  </a:cubicBezTo>
                  <a:cubicBezTo>
                    <a:pt x="10" y="45"/>
                    <a:pt x="10" y="45"/>
                    <a:pt x="10" y="45"/>
                  </a:cubicBezTo>
                  <a:cubicBezTo>
                    <a:pt x="10" y="45"/>
                    <a:pt x="11" y="44"/>
                    <a:pt x="11" y="42"/>
                  </a:cubicBezTo>
                  <a:cubicBezTo>
                    <a:pt x="11" y="42"/>
                    <a:pt x="11" y="42"/>
                    <a:pt x="11" y="42"/>
                  </a:cubicBezTo>
                  <a:cubicBezTo>
                    <a:pt x="12" y="40"/>
                    <a:pt x="13" y="37"/>
                    <a:pt x="14" y="33"/>
                  </a:cubicBezTo>
                  <a:cubicBezTo>
                    <a:pt x="14" y="33"/>
                    <a:pt x="14" y="33"/>
                    <a:pt x="14" y="33"/>
                  </a:cubicBezTo>
                  <a:cubicBezTo>
                    <a:pt x="17" y="26"/>
                    <a:pt x="19" y="18"/>
                    <a:pt x="19" y="13"/>
                  </a:cubicBezTo>
                  <a:cubicBezTo>
                    <a:pt x="19" y="13"/>
                    <a:pt x="19" y="13"/>
                    <a:pt x="19" y="13"/>
                  </a:cubicBezTo>
                  <a:cubicBezTo>
                    <a:pt x="19" y="13"/>
                    <a:pt x="19" y="13"/>
                    <a:pt x="19" y="13"/>
                  </a:cubicBezTo>
                  <a:cubicBezTo>
                    <a:pt x="19" y="13"/>
                    <a:pt x="19" y="13"/>
                    <a:pt x="19" y="13"/>
                  </a:cubicBezTo>
                  <a:cubicBezTo>
                    <a:pt x="19" y="11"/>
                    <a:pt x="19" y="11"/>
                    <a:pt x="19" y="10"/>
                  </a:cubicBezTo>
                  <a:cubicBezTo>
                    <a:pt x="19" y="10"/>
                    <a:pt x="19" y="10"/>
                    <a:pt x="19" y="10"/>
                  </a:cubicBezTo>
                  <a:cubicBezTo>
                    <a:pt x="19" y="10"/>
                    <a:pt x="19" y="10"/>
                    <a:pt x="19" y="10"/>
                  </a:cubicBezTo>
                  <a:cubicBezTo>
                    <a:pt x="19" y="10"/>
                    <a:pt x="19" y="10"/>
                    <a:pt x="19" y="10"/>
                  </a:cubicBezTo>
                  <a:cubicBezTo>
                    <a:pt x="17" y="8"/>
                    <a:pt x="16" y="8"/>
                    <a:pt x="15" y="8"/>
                  </a:cubicBezTo>
                  <a:cubicBezTo>
                    <a:pt x="15" y="8"/>
                    <a:pt x="15" y="8"/>
                    <a:pt x="15" y="8"/>
                  </a:cubicBezTo>
                  <a:cubicBezTo>
                    <a:pt x="15" y="8"/>
                    <a:pt x="15" y="8"/>
                    <a:pt x="15" y="8"/>
                  </a:cubicBezTo>
                  <a:cubicBezTo>
                    <a:pt x="15" y="8"/>
                    <a:pt x="15" y="8"/>
                    <a:pt x="15" y="8"/>
                  </a:cubicBezTo>
                  <a:cubicBezTo>
                    <a:pt x="13" y="8"/>
                    <a:pt x="11" y="9"/>
                    <a:pt x="8" y="13"/>
                  </a:cubicBezTo>
                  <a:cubicBezTo>
                    <a:pt x="8" y="13"/>
                    <a:pt x="8" y="13"/>
                    <a:pt x="8" y="13"/>
                  </a:cubicBezTo>
                  <a:cubicBezTo>
                    <a:pt x="8" y="14"/>
                    <a:pt x="8" y="14"/>
                    <a:pt x="8" y="14"/>
                  </a:cubicBezTo>
                  <a:cubicBezTo>
                    <a:pt x="8" y="14"/>
                    <a:pt x="8" y="14"/>
                    <a:pt x="8" y="14"/>
                  </a:cubicBezTo>
                  <a:cubicBezTo>
                    <a:pt x="8" y="14"/>
                    <a:pt x="8" y="14"/>
                    <a:pt x="8" y="14"/>
                  </a:cubicBezTo>
                  <a:cubicBezTo>
                    <a:pt x="8" y="14"/>
                    <a:pt x="8" y="14"/>
                    <a:pt x="8" y="15"/>
                  </a:cubicBezTo>
                  <a:cubicBezTo>
                    <a:pt x="8" y="15"/>
                    <a:pt x="8" y="15"/>
                    <a:pt x="8" y="15"/>
                  </a:cubicBezTo>
                  <a:cubicBezTo>
                    <a:pt x="9" y="15"/>
                    <a:pt x="9" y="15"/>
                    <a:pt x="11" y="16"/>
                  </a:cubicBezTo>
                  <a:cubicBezTo>
                    <a:pt x="11" y="16"/>
                    <a:pt x="11" y="16"/>
                    <a:pt x="11" y="16"/>
                  </a:cubicBezTo>
                  <a:cubicBezTo>
                    <a:pt x="13"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7" y="16"/>
                    <a:pt x="17" y="16"/>
                    <a:pt x="17" y="16"/>
                  </a:cubicBezTo>
                  <a:cubicBezTo>
                    <a:pt x="17" y="25"/>
                    <a:pt x="17" y="25"/>
                    <a:pt x="17" y="25"/>
                  </a:cubicBezTo>
                  <a:cubicBezTo>
                    <a:pt x="14" y="24"/>
                    <a:pt x="14" y="24"/>
                    <a:pt x="14" y="24"/>
                  </a:cubicBezTo>
                  <a:cubicBezTo>
                    <a:pt x="14" y="24"/>
                    <a:pt x="11" y="24"/>
                    <a:pt x="8" y="23"/>
                  </a:cubicBezTo>
                  <a:cubicBezTo>
                    <a:pt x="8" y="23"/>
                    <a:pt x="8" y="23"/>
                    <a:pt x="8" y="23"/>
                  </a:cubicBezTo>
                  <a:cubicBezTo>
                    <a:pt x="5" y="22"/>
                    <a:pt x="0" y="20"/>
                    <a:pt x="0" y="15"/>
                  </a:cubicBezTo>
                  <a:cubicBezTo>
                    <a:pt x="0" y="15"/>
                    <a:pt x="0" y="15"/>
                    <a:pt x="0" y="15"/>
                  </a:cubicBezTo>
                  <a:cubicBezTo>
                    <a:pt x="0" y="14"/>
                    <a:pt x="0" y="14"/>
                    <a:pt x="0" y="14"/>
                  </a:cubicBezTo>
                  <a:cubicBezTo>
                    <a:pt x="0" y="14"/>
                    <a:pt x="0" y="14"/>
                    <a:pt x="0" y="14"/>
                  </a:cubicBezTo>
                  <a:cubicBezTo>
                    <a:pt x="0" y="13"/>
                    <a:pt x="1" y="11"/>
                    <a:pt x="1" y="9"/>
                  </a:cubicBezTo>
                  <a:cubicBezTo>
                    <a:pt x="1" y="9"/>
                    <a:pt x="1" y="9"/>
                    <a:pt x="1" y="9"/>
                  </a:cubicBezTo>
                  <a:cubicBezTo>
                    <a:pt x="4" y="4"/>
                    <a:pt x="9" y="0"/>
                    <a:pt x="15" y="0"/>
                  </a:cubicBezTo>
                  <a:cubicBezTo>
                    <a:pt x="15" y="0"/>
                    <a:pt x="15" y="0"/>
                    <a:pt x="15" y="0"/>
                  </a:cubicBezTo>
                  <a:cubicBezTo>
                    <a:pt x="15" y="0"/>
                    <a:pt x="15" y="0"/>
                    <a:pt x="15" y="0"/>
                  </a:cubicBezTo>
                  <a:cubicBezTo>
                    <a:pt x="15" y="0"/>
                    <a:pt x="15" y="0"/>
                    <a:pt x="15" y="0"/>
                  </a:cubicBezTo>
                  <a:cubicBezTo>
                    <a:pt x="19" y="0"/>
                    <a:pt x="23" y="2"/>
                    <a:pt x="26" y="6"/>
                  </a:cubicBezTo>
                  <a:cubicBezTo>
                    <a:pt x="26" y="6"/>
                    <a:pt x="26" y="6"/>
                    <a:pt x="26" y="6"/>
                  </a:cubicBezTo>
                  <a:cubicBezTo>
                    <a:pt x="27" y="8"/>
                    <a:pt x="27" y="10"/>
                    <a:pt x="27" y="13"/>
                  </a:cubicBezTo>
                  <a:cubicBezTo>
                    <a:pt x="27" y="13"/>
                    <a:pt x="27" y="13"/>
                    <a:pt x="27" y="13"/>
                  </a:cubicBezTo>
                  <a:cubicBezTo>
                    <a:pt x="27" y="25"/>
                    <a:pt x="18" y="47"/>
                    <a:pt x="17" y="49"/>
                  </a:cubicBezTo>
                  <a:cubicBezTo>
                    <a:pt x="17" y="49"/>
                    <a:pt x="17" y="49"/>
                    <a:pt x="17" y="49"/>
                  </a:cubicBezTo>
                  <a:cubicBezTo>
                    <a:pt x="17" y="52"/>
                    <a:pt x="17" y="52"/>
                    <a:pt x="17" y="52"/>
                  </a:cubicBezTo>
                  <a:cubicBezTo>
                    <a:pt x="14" y="50"/>
                    <a:pt x="14" y="50"/>
                    <a:pt x="14" y="50"/>
                  </a:cubicBezTo>
                  <a:close/>
                  <a:moveTo>
                    <a:pt x="14" y="46"/>
                  </a:moveTo>
                  <a:cubicBezTo>
                    <a:pt x="14" y="45"/>
                    <a:pt x="14" y="45"/>
                    <a:pt x="15" y="44"/>
                  </a:cubicBezTo>
                  <a:cubicBezTo>
                    <a:pt x="15" y="44"/>
                    <a:pt x="15" y="44"/>
                    <a:pt x="15" y="44"/>
                  </a:cubicBezTo>
                  <a:cubicBezTo>
                    <a:pt x="16" y="42"/>
                    <a:pt x="17" y="38"/>
                    <a:pt x="18" y="35"/>
                  </a:cubicBezTo>
                  <a:cubicBezTo>
                    <a:pt x="18" y="35"/>
                    <a:pt x="18" y="35"/>
                    <a:pt x="18" y="35"/>
                  </a:cubicBezTo>
                  <a:cubicBezTo>
                    <a:pt x="21" y="27"/>
                    <a:pt x="23" y="19"/>
                    <a:pt x="23" y="13"/>
                  </a:cubicBezTo>
                  <a:cubicBezTo>
                    <a:pt x="23" y="13"/>
                    <a:pt x="23" y="13"/>
                    <a:pt x="23" y="13"/>
                  </a:cubicBezTo>
                  <a:cubicBezTo>
                    <a:pt x="23" y="13"/>
                    <a:pt x="23" y="13"/>
                    <a:pt x="23" y="13"/>
                  </a:cubicBezTo>
                  <a:cubicBezTo>
                    <a:pt x="23" y="23"/>
                    <a:pt x="16" y="40"/>
                    <a:pt x="14" y="46"/>
                  </a:cubicBezTo>
                  <a:cubicBezTo>
                    <a:pt x="14" y="46"/>
                    <a:pt x="14" y="46"/>
                    <a:pt x="14" y="46"/>
                  </a:cubicBezTo>
                  <a:cubicBezTo>
                    <a:pt x="14" y="46"/>
                    <a:pt x="14" y="46"/>
                    <a:pt x="14" y="46"/>
                  </a:cubicBezTo>
                  <a:close/>
                  <a:moveTo>
                    <a:pt x="9" y="19"/>
                  </a:moveTo>
                  <a:cubicBezTo>
                    <a:pt x="11" y="20"/>
                    <a:pt x="12" y="20"/>
                    <a:pt x="13" y="20"/>
                  </a:cubicBezTo>
                  <a:cubicBezTo>
                    <a:pt x="13" y="20"/>
                    <a:pt x="13" y="20"/>
                    <a:pt x="13" y="20"/>
                  </a:cubicBezTo>
                  <a:cubicBezTo>
                    <a:pt x="13" y="20"/>
                    <a:pt x="13" y="20"/>
                    <a:pt x="13" y="20"/>
                  </a:cubicBezTo>
                  <a:cubicBezTo>
                    <a:pt x="12" y="20"/>
                    <a:pt x="11" y="20"/>
                    <a:pt x="9" y="19"/>
                  </a:cubicBezTo>
                  <a:cubicBezTo>
                    <a:pt x="9" y="19"/>
                    <a:pt x="9" y="19"/>
                    <a:pt x="9" y="19"/>
                  </a:cubicBezTo>
                  <a:cubicBezTo>
                    <a:pt x="8" y="19"/>
                    <a:pt x="7" y="19"/>
                    <a:pt x="6" y="18"/>
                  </a:cubicBezTo>
                  <a:cubicBezTo>
                    <a:pt x="6" y="18"/>
                    <a:pt x="6" y="18"/>
                    <a:pt x="6" y="18"/>
                  </a:cubicBezTo>
                  <a:cubicBezTo>
                    <a:pt x="7" y="19"/>
                    <a:pt x="8" y="19"/>
                    <a:pt x="9" y="19"/>
                  </a:cubicBezTo>
                  <a:close/>
                  <a:moveTo>
                    <a:pt x="5" y="17"/>
                  </a:moveTo>
                  <a:cubicBezTo>
                    <a:pt x="4" y="16"/>
                    <a:pt x="4" y="16"/>
                    <a:pt x="4" y="15"/>
                  </a:cubicBezTo>
                  <a:cubicBezTo>
                    <a:pt x="4" y="15"/>
                    <a:pt x="4" y="15"/>
                    <a:pt x="4" y="15"/>
                  </a:cubicBezTo>
                  <a:cubicBezTo>
                    <a:pt x="4" y="16"/>
                    <a:pt x="4" y="16"/>
                    <a:pt x="5" y="17"/>
                  </a:cubicBezTo>
                  <a:close/>
                  <a:moveTo>
                    <a:pt x="4" y="14"/>
                  </a:moveTo>
                  <a:cubicBezTo>
                    <a:pt x="4" y="14"/>
                    <a:pt x="4" y="14"/>
                    <a:pt x="4" y="14"/>
                  </a:cubicBezTo>
                  <a:cubicBezTo>
                    <a:pt x="4" y="14"/>
                    <a:pt x="4" y="14"/>
                    <a:pt x="4" y="14"/>
                  </a:cubicBezTo>
                  <a:cubicBezTo>
                    <a:pt x="4" y="13"/>
                    <a:pt x="4" y="13"/>
                    <a:pt x="5" y="12"/>
                  </a:cubicBezTo>
                  <a:cubicBezTo>
                    <a:pt x="5" y="12"/>
                    <a:pt x="5" y="12"/>
                    <a:pt x="5" y="12"/>
                  </a:cubicBezTo>
                  <a:cubicBezTo>
                    <a:pt x="4" y="13"/>
                    <a:pt x="4" y="13"/>
                    <a:pt x="4" y="14"/>
                  </a:cubicBezTo>
                  <a:cubicBezTo>
                    <a:pt x="4" y="14"/>
                    <a:pt x="4" y="14"/>
                    <a:pt x="4" y="14"/>
                  </a:cubicBezTo>
                  <a:cubicBezTo>
                    <a:pt x="4" y="14"/>
                    <a:pt x="4" y="14"/>
                    <a:pt x="4" y="14"/>
                  </a:cubicBezTo>
                  <a:close/>
                  <a:moveTo>
                    <a:pt x="22" y="8"/>
                  </a:moveTo>
                  <a:cubicBezTo>
                    <a:pt x="23" y="9"/>
                    <a:pt x="23" y="11"/>
                    <a:pt x="23" y="13"/>
                  </a:cubicBezTo>
                  <a:cubicBezTo>
                    <a:pt x="23" y="13"/>
                    <a:pt x="23" y="13"/>
                    <a:pt x="23" y="13"/>
                  </a:cubicBezTo>
                  <a:cubicBezTo>
                    <a:pt x="23" y="13"/>
                    <a:pt x="23" y="13"/>
                    <a:pt x="23" y="13"/>
                  </a:cubicBezTo>
                  <a:cubicBezTo>
                    <a:pt x="23" y="13"/>
                    <a:pt x="23" y="13"/>
                    <a:pt x="23" y="13"/>
                  </a:cubicBezTo>
                  <a:cubicBezTo>
                    <a:pt x="23" y="11"/>
                    <a:pt x="23" y="9"/>
                    <a:pt x="22" y="8"/>
                  </a:cubicBezTo>
                  <a:cubicBezTo>
                    <a:pt x="22" y="8"/>
                    <a:pt x="22" y="8"/>
                    <a:pt x="22" y="8"/>
                  </a:cubicBezTo>
                  <a:cubicBezTo>
                    <a:pt x="22" y="8"/>
                    <a:pt x="22" y="7"/>
                    <a:pt x="22" y="7"/>
                  </a:cubicBezTo>
                  <a:cubicBezTo>
                    <a:pt x="22" y="7"/>
                    <a:pt x="22" y="7"/>
                    <a:pt x="22" y="7"/>
                  </a:cubicBezTo>
                  <a:cubicBezTo>
                    <a:pt x="22" y="7"/>
                    <a:pt x="22" y="8"/>
                    <a:pt x="22" y="8"/>
                  </a:cubicBezTo>
                  <a:close/>
                  <a:moveTo>
                    <a:pt x="19" y="5"/>
                  </a:moveTo>
                  <a:cubicBezTo>
                    <a:pt x="18" y="4"/>
                    <a:pt x="17"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6" y="4"/>
                    <a:pt x="18" y="4"/>
                    <a:pt x="19" y="5"/>
                  </a:cubicBezTo>
                  <a:close/>
                  <a:moveTo>
                    <a:pt x="14" y="4"/>
                  </a:moveTo>
                  <a:cubicBezTo>
                    <a:pt x="14" y="4"/>
                    <a:pt x="14" y="4"/>
                    <a:pt x="14" y="4"/>
                  </a:cubicBezTo>
                  <a:cubicBezTo>
                    <a:pt x="14" y="4"/>
                    <a:pt x="14" y="4"/>
                    <a:pt x="14" y="4"/>
                  </a:cubicBezTo>
                  <a:cubicBezTo>
                    <a:pt x="14" y="4"/>
                    <a:pt x="14" y="4"/>
                    <a:pt x="14" y="4"/>
                  </a:cubicBezTo>
                  <a:close/>
                  <a:moveTo>
                    <a:pt x="14" y="4"/>
                  </a:moveTo>
                  <a:cubicBezTo>
                    <a:pt x="14" y="4"/>
                    <a:pt x="14" y="4"/>
                    <a:pt x="14" y="4"/>
                  </a:cubicBezTo>
                  <a:cubicBezTo>
                    <a:pt x="14" y="4"/>
                    <a:pt x="14" y="4"/>
                    <a:pt x="14" y="4"/>
                  </a:cubicBezTo>
                  <a:cubicBezTo>
                    <a:pt x="14" y="4"/>
                    <a:pt x="14" y="4"/>
                    <a:pt x="14" y="4"/>
                  </a:cubicBezTo>
                  <a:close/>
                  <a:moveTo>
                    <a:pt x="14" y="4"/>
                  </a:moveTo>
                  <a:cubicBezTo>
                    <a:pt x="14" y="4"/>
                    <a:pt x="15" y="4"/>
                    <a:pt x="15" y="4"/>
                  </a:cubicBezTo>
                  <a:cubicBezTo>
                    <a:pt x="15" y="4"/>
                    <a:pt x="15" y="4"/>
                    <a:pt x="15" y="4"/>
                  </a:cubicBezTo>
                  <a:cubicBezTo>
                    <a:pt x="15" y="4"/>
                    <a:pt x="14" y="4"/>
                    <a:pt x="14" y="4"/>
                  </a:cubicBezTo>
                  <a:close/>
                  <a:moveTo>
                    <a:pt x="15" y="4"/>
                  </a:moveTo>
                  <a:cubicBezTo>
                    <a:pt x="15" y="4"/>
                    <a:pt x="15" y="4"/>
                    <a:pt x="15" y="4"/>
                  </a:cubicBezTo>
                  <a:cubicBezTo>
                    <a:pt x="15" y="4"/>
                    <a:pt x="15" y="4"/>
                    <a:pt x="15" y="4"/>
                  </a:cubicBezTo>
                  <a:cubicBezTo>
                    <a:pt x="15" y="4"/>
                    <a:pt x="15" y="4"/>
                    <a:pt x="15" y="4"/>
                  </a:cubicBezTo>
                  <a:close/>
                  <a:moveTo>
                    <a:pt x="15" y="4"/>
                  </a:moveTo>
                  <a:cubicBezTo>
                    <a:pt x="15" y="4"/>
                    <a:pt x="15" y="4"/>
                    <a:pt x="15" y="4"/>
                  </a:cubicBezTo>
                  <a:cubicBezTo>
                    <a:pt x="15" y="4"/>
                    <a:pt x="15" y="4"/>
                    <a:pt x="15" y="4"/>
                  </a:cubicBezTo>
                  <a:cubicBezTo>
                    <a:pt x="15" y="4"/>
                    <a:pt x="15" y="4"/>
                    <a:pt x="1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5"/>
            <p:cNvSpPr/>
            <p:nvPr/>
          </p:nvSpPr>
          <p:spPr bwMode="auto">
            <a:xfrm>
              <a:off x="2522" y="1511"/>
              <a:ext cx="50" cy="106"/>
            </a:xfrm>
            <a:custGeom>
              <a:avLst/>
              <a:gdLst>
                <a:gd name="T0" fmla="*/ 0 w 14"/>
                <a:gd name="T1" fmla="*/ 27 h 30"/>
                <a:gd name="T2" fmla="*/ 5 w 14"/>
                <a:gd name="T3" fmla="*/ 21 h 30"/>
                <a:gd name="T4" fmla="*/ 5 w 14"/>
                <a:gd name="T5" fmla="*/ 21 h 30"/>
                <a:gd name="T6" fmla="*/ 10 w 14"/>
                <a:gd name="T7" fmla="*/ 9 h 30"/>
                <a:gd name="T8" fmla="*/ 10 w 14"/>
                <a:gd name="T9" fmla="*/ 9 h 30"/>
                <a:gd name="T10" fmla="*/ 9 w 14"/>
                <a:gd name="T11" fmla="*/ 5 h 30"/>
                <a:gd name="T12" fmla="*/ 9 w 14"/>
                <a:gd name="T13" fmla="*/ 5 h 30"/>
                <a:gd name="T14" fmla="*/ 8 w 14"/>
                <a:gd name="T15" fmla="*/ 4 h 30"/>
                <a:gd name="T16" fmla="*/ 8 w 14"/>
                <a:gd name="T17" fmla="*/ 4 h 30"/>
                <a:gd name="T18" fmla="*/ 8 w 14"/>
                <a:gd name="T19" fmla="*/ 4 h 30"/>
                <a:gd name="T20" fmla="*/ 8 w 14"/>
                <a:gd name="T21" fmla="*/ 4 h 30"/>
                <a:gd name="T22" fmla="*/ 7 w 14"/>
                <a:gd name="T23" fmla="*/ 5 h 30"/>
                <a:gd name="T24" fmla="*/ 7 w 14"/>
                <a:gd name="T25" fmla="*/ 5 h 30"/>
                <a:gd name="T26" fmla="*/ 5 w 14"/>
                <a:gd name="T27" fmla="*/ 9 h 30"/>
                <a:gd name="T28" fmla="*/ 5 w 14"/>
                <a:gd name="T29" fmla="*/ 9 h 30"/>
                <a:gd name="T30" fmla="*/ 4 w 14"/>
                <a:gd name="T31" fmla="*/ 15 h 30"/>
                <a:gd name="T32" fmla="*/ 4 w 14"/>
                <a:gd name="T33" fmla="*/ 15 h 30"/>
                <a:gd name="T34" fmla="*/ 0 w 14"/>
                <a:gd name="T35" fmla="*/ 14 h 30"/>
                <a:gd name="T36" fmla="*/ 1 w 14"/>
                <a:gd name="T37" fmla="*/ 8 h 30"/>
                <a:gd name="T38" fmla="*/ 1 w 14"/>
                <a:gd name="T39" fmla="*/ 8 h 30"/>
                <a:gd name="T40" fmla="*/ 8 w 14"/>
                <a:gd name="T41" fmla="*/ 0 h 30"/>
                <a:gd name="T42" fmla="*/ 8 w 14"/>
                <a:gd name="T43" fmla="*/ 0 h 30"/>
                <a:gd name="T44" fmla="*/ 12 w 14"/>
                <a:gd name="T45" fmla="*/ 3 h 30"/>
                <a:gd name="T46" fmla="*/ 12 w 14"/>
                <a:gd name="T47" fmla="*/ 3 h 30"/>
                <a:gd name="T48" fmla="*/ 14 w 14"/>
                <a:gd name="T49" fmla="*/ 9 h 30"/>
                <a:gd name="T50" fmla="*/ 14 w 14"/>
                <a:gd name="T51" fmla="*/ 9 h 30"/>
                <a:gd name="T52" fmla="*/ 3 w 14"/>
                <a:gd name="T53" fmla="*/ 30 h 30"/>
                <a:gd name="T54" fmla="*/ 3 w 14"/>
                <a:gd name="T55" fmla="*/ 30 h 30"/>
                <a:gd name="T56" fmla="*/ 0 w 14"/>
                <a:gd name="T57"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30">
                  <a:moveTo>
                    <a:pt x="0" y="27"/>
                  </a:moveTo>
                  <a:cubicBezTo>
                    <a:pt x="0" y="27"/>
                    <a:pt x="3" y="25"/>
                    <a:pt x="5" y="21"/>
                  </a:cubicBezTo>
                  <a:cubicBezTo>
                    <a:pt x="5" y="21"/>
                    <a:pt x="5" y="21"/>
                    <a:pt x="5" y="21"/>
                  </a:cubicBezTo>
                  <a:cubicBezTo>
                    <a:pt x="8" y="17"/>
                    <a:pt x="10" y="12"/>
                    <a:pt x="10" y="9"/>
                  </a:cubicBezTo>
                  <a:cubicBezTo>
                    <a:pt x="10" y="9"/>
                    <a:pt x="10" y="9"/>
                    <a:pt x="10" y="9"/>
                  </a:cubicBezTo>
                  <a:cubicBezTo>
                    <a:pt x="10" y="7"/>
                    <a:pt x="10" y="6"/>
                    <a:pt x="9" y="5"/>
                  </a:cubicBezTo>
                  <a:cubicBezTo>
                    <a:pt x="9" y="5"/>
                    <a:pt x="9" y="5"/>
                    <a:pt x="9" y="5"/>
                  </a:cubicBezTo>
                  <a:cubicBezTo>
                    <a:pt x="8" y="4"/>
                    <a:pt x="8" y="4"/>
                    <a:pt x="8" y="4"/>
                  </a:cubicBezTo>
                  <a:cubicBezTo>
                    <a:pt x="8" y="4"/>
                    <a:pt x="8" y="4"/>
                    <a:pt x="8" y="4"/>
                  </a:cubicBezTo>
                  <a:cubicBezTo>
                    <a:pt x="8" y="4"/>
                    <a:pt x="8" y="4"/>
                    <a:pt x="8" y="4"/>
                  </a:cubicBezTo>
                  <a:cubicBezTo>
                    <a:pt x="8" y="4"/>
                    <a:pt x="8" y="4"/>
                    <a:pt x="8" y="4"/>
                  </a:cubicBezTo>
                  <a:cubicBezTo>
                    <a:pt x="7" y="4"/>
                    <a:pt x="7" y="4"/>
                    <a:pt x="7" y="5"/>
                  </a:cubicBezTo>
                  <a:cubicBezTo>
                    <a:pt x="7" y="5"/>
                    <a:pt x="7" y="5"/>
                    <a:pt x="7" y="5"/>
                  </a:cubicBezTo>
                  <a:cubicBezTo>
                    <a:pt x="6" y="6"/>
                    <a:pt x="6" y="7"/>
                    <a:pt x="5" y="9"/>
                  </a:cubicBezTo>
                  <a:cubicBezTo>
                    <a:pt x="5" y="9"/>
                    <a:pt x="5" y="9"/>
                    <a:pt x="5" y="9"/>
                  </a:cubicBezTo>
                  <a:cubicBezTo>
                    <a:pt x="4" y="12"/>
                    <a:pt x="4" y="15"/>
                    <a:pt x="4" y="15"/>
                  </a:cubicBezTo>
                  <a:cubicBezTo>
                    <a:pt x="4" y="15"/>
                    <a:pt x="4" y="15"/>
                    <a:pt x="4" y="15"/>
                  </a:cubicBezTo>
                  <a:cubicBezTo>
                    <a:pt x="0" y="14"/>
                    <a:pt x="0" y="14"/>
                    <a:pt x="0" y="14"/>
                  </a:cubicBezTo>
                  <a:cubicBezTo>
                    <a:pt x="0" y="14"/>
                    <a:pt x="0" y="11"/>
                    <a:pt x="1" y="8"/>
                  </a:cubicBezTo>
                  <a:cubicBezTo>
                    <a:pt x="1" y="8"/>
                    <a:pt x="1" y="8"/>
                    <a:pt x="1" y="8"/>
                  </a:cubicBezTo>
                  <a:cubicBezTo>
                    <a:pt x="3" y="4"/>
                    <a:pt x="4" y="0"/>
                    <a:pt x="8" y="0"/>
                  </a:cubicBezTo>
                  <a:cubicBezTo>
                    <a:pt x="8" y="0"/>
                    <a:pt x="8" y="0"/>
                    <a:pt x="8" y="0"/>
                  </a:cubicBezTo>
                  <a:cubicBezTo>
                    <a:pt x="10" y="0"/>
                    <a:pt x="11" y="1"/>
                    <a:pt x="12" y="3"/>
                  </a:cubicBezTo>
                  <a:cubicBezTo>
                    <a:pt x="12" y="3"/>
                    <a:pt x="12" y="3"/>
                    <a:pt x="12" y="3"/>
                  </a:cubicBezTo>
                  <a:cubicBezTo>
                    <a:pt x="14" y="5"/>
                    <a:pt x="14" y="7"/>
                    <a:pt x="14" y="9"/>
                  </a:cubicBezTo>
                  <a:cubicBezTo>
                    <a:pt x="14" y="9"/>
                    <a:pt x="14" y="9"/>
                    <a:pt x="14" y="9"/>
                  </a:cubicBezTo>
                  <a:cubicBezTo>
                    <a:pt x="14" y="19"/>
                    <a:pt x="3" y="30"/>
                    <a:pt x="3" y="30"/>
                  </a:cubicBezTo>
                  <a:cubicBezTo>
                    <a:pt x="3" y="30"/>
                    <a:pt x="3" y="30"/>
                    <a:pt x="3" y="30"/>
                  </a:cubicBezTo>
                  <a:cubicBezTo>
                    <a:pt x="0" y="27"/>
                    <a:pt x="0" y="27"/>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6"/>
            <p:cNvSpPr>
              <a:spLocks noEditPoints="1"/>
            </p:cNvSpPr>
            <p:nvPr/>
          </p:nvSpPr>
          <p:spPr bwMode="auto">
            <a:xfrm>
              <a:off x="2511" y="1504"/>
              <a:ext cx="68" cy="128"/>
            </a:xfrm>
            <a:custGeom>
              <a:avLst/>
              <a:gdLst>
                <a:gd name="T0" fmla="*/ 3 w 19"/>
                <a:gd name="T1" fmla="*/ 29 h 36"/>
                <a:gd name="T2" fmla="*/ 1 w 19"/>
                <a:gd name="T3" fmla="*/ 30 h 36"/>
                <a:gd name="T4" fmla="*/ 1 w 19"/>
                <a:gd name="T5" fmla="*/ 28 h 36"/>
                <a:gd name="T6" fmla="*/ 2 w 19"/>
                <a:gd name="T7" fmla="*/ 28 h 36"/>
                <a:gd name="T8" fmla="*/ 2 w 19"/>
                <a:gd name="T9" fmla="*/ 28 h 36"/>
                <a:gd name="T10" fmla="*/ 2 w 19"/>
                <a:gd name="T11" fmla="*/ 28 h 36"/>
                <a:gd name="T12" fmla="*/ 2 w 19"/>
                <a:gd name="T13" fmla="*/ 28 h 36"/>
                <a:gd name="T14" fmla="*/ 2 w 19"/>
                <a:gd name="T15" fmla="*/ 28 h 36"/>
                <a:gd name="T16" fmla="*/ 3 w 19"/>
                <a:gd name="T17" fmla="*/ 26 h 36"/>
                <a:gd name="T18" fmla="*/ 6 w 19"/>
                <a:gd name="T19" fmla="*/ 22 h 36"/>
                <a:gd name="T20" fmla="*/ 8 w 19"/>
                <a:gd name="T21" fmla="*/ 19 h 36"/>
                <a:gd name="T22" fmla="*/ 0 w 19"/>
                <a:gd name="T23" fmla="*/ 18 h 36"/>
                <a:gd name="T24" fmla="*/ 1 w 19"/>
                <a:gd name="T25" fmla="*/ 16 h 36"/>
                <a:gd name="T26" fmla="*/ 1 w 19"/>
                <a:gd name="T27" fmla="*/ 15 h 36"/>
                <a:gd name="T28" fmla="*/ 1 w 19"/>
                <a:gd name="T29" fmla="*/ 14 h 36"/>
                <a:gd name="T30" fmla="*/ 2 w 19"/>
                <a:gd name="T31" fmla="*/ 9 h 36"/>
                <a:gd name="T32" fmla="*/ 10 w 19"/>
                <a:gd name="T33" fmla="*/ 0 h 36"/>
                <a:gd name="T34" fmla="*/ 11 w 19"/>
                <a:gd name="T35" fmla="*/ 0 h 36"/>
                <a:gd name="T36" fmla="*/ 17 w 19"/>
                <a:gd name="T37" fmla="*/ 4 h 36"/>
                <a:gd name="T38" fmla="*/ 19 w 19"/>
                <a:gd name="T39" fmla="*/ 10 h 36"/>
                <a:gd name="T40" fmla="*/ 19 w 19"/>
                <a:gd name="T41" fmla="*/ 11 h 36"/>
                <a:gd name="T42" fmla="*/ 8 w 19"/>
                <a:gd name="T43" fmla="*/ 33 h 36"/>
                <a:gd name="T44" fmla="*/ 2 w 19"/>
                <a:gd name="T45" fmla="*/ 31 h 36"/>
                <a:gd name="T46" fmla="*/ 7 w 19"/>
                <a:gd name="T47" fmla="*/ 27 h 36"/>
                <a:gd name="T48" fmla="*/ 10 w 19"/>
                <a:gd name="T49" fmla="*/ 24 h 36"/>
                <a:gd name="T50" fmla="*/ 13 w 19"/>
                <a:gd name="T51" fmla="*/ 19 h 36"/>
                <a:gd name="T52" fmla="*/ 10 w 19"/>
                <a:gd name="T53" fmla="*/ 24 h 36"/>
                <a:gd name="T54" fmla="*/ 11 w 19"/>
                <a:gd name="T55" fmla="*/ 11 h 36"/>
                <a:gd name="T56" fmla="*/ 11 w 19"/>
                <a:gd name="T57" fmla="*/ 11 h 36"/>
                <a:gd name="T58" fmla="*/ 11 w 19"/>
                <a:gd name="T59" fmla="*/ 9 h 36"/>
                <a:gd name="T60" fmla="*/ 10 w 19"/>
                <a:gd name="T61" fmla="*/ 11 h 36"/>
                <a:gd name="T62" fmla="*/ 9 w 19"/>
                <a:gd name="T63" fmla="*/ 17 h 36"/>
                <a:gd name="T64" fmla="*/ 9 w 19"/>
                <a:gd name="T65" fmla="*/ 18 h 36"/>
                <a:gd name="T66" fmla="*/ 15 w 19"/>
                <a:gd name="T67" fmla="*/ 11 h 36"/>
                <a:gd name="T68" fmla="*/ 15 w 19"/>
                <a:gd name="T69" fmla="*/ 11 h 36"/>
                <a:gd name="T70" fmla="*/ 14 w 19"/>
                <a:gd name="T71" fmla="*/ 6 h 36"/>
                <a:gd name="T72" fmla="*/ 13 w 19"/>
                <a:gd name="T73" fmla="*/ 5 h 36"/>
                <a:gd name="T74" fmla="*/ 14 w 19"/>
                <a:gd name="T75" fmla="*/ 6 h 36"/>
                <a:gd name="T76" fmla="*/ 15 w 19"/>
                <a:gd name="T77" fmla="*/ 11 h 36"/>
                <a:gd name="T78" fmla="*/ 15 w 19"/>
                <a:gd name="T79" fmla="*/ 11 h 36"/>
                <a:gd name="T80" fmla="*/ 15 w 19"/>
                <a:gd name="T81" fmla="*/ 11 h 36"/>
                <a:gd name="T82" fmla="*/ 15 w 19"/>
                <a:gd name="T83" fmla="*/ 11 h 36"/>
                <a:gd name="T84" fmla="*/ 7 w 19"/>
                <a:gd name="T85" fmla="*/ 7 h 36"/>
                <a:gd name="T86" fmla="*/ 8 w 19"/>
                <a:gd name="T87" fmla="*/ 6 h 36"/>
                <a:gd name="T88" fmla="*/ 9 w 19"/>
                <a:gd name="T89" fmla="*/ 4 h 36"/>
                <a:gd name="T90" fmla="*/ 9 w 19"/>
                <a:gd name="T91" fmla="*/ 5 h 36"/>
                <a:gd name="T92" fmla="*/ 9 w 19"/>
                <a:gd name="T93" fmla="*/ 5 h 36"/>
                <a:gd name="T94" fmla="*/ 11 w 19"/>
                <a:gd name="T95" fmla="*/ 4 h 36"/>
                <a:gd name="T96" fmla="*/ 11 w 19"/>
                <a:gd name="T97"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36">
                  <a:moveTo>
                    <a:pt x="2" y="31"/>
                  </a:moveTo>
                  <a:cubicBezTo>
                    <a:pt x="3" y="29"/>
                    <a:pt x="3" y="29"/>
                    <a:pt x="3" y="29"/>
                  </a:cubicBezTo>
                  <a:cubicBezTo>
                    <a:pt x="2" y="31"/>
                    <a:pt x="2" y="31"/>
                    <a:pt x="2" y="31"/>
                  </a:cubicBezTo>
                  <a:cubicBezTo>
                    <a:pt x="1" y="30"/>
                    <a:pt x="1" y="30"/>
                    <a:pt x="1" y="30"/>
                  </a:cubicBezTo>
                  <a:cubicBezTo>
                    <a:pt x="1" y="29"/>
                    <a:pt x="1" y="29"/>
                    <a:pt x="1" y="29"/>
                  </a:cubicBezTo>
                  <a:cubicBezTo>
                    <a:pt x="1" y="28"/>
                    <a:pt x="1" y="29"/>
                    <a:pt x="1" y="28"/>
                  </a:cubicBezTo>
                  <a:cubicBezTo>
                    <a:pt x="1" y="28"/>
                    <a:pt x="1" y="28"/>
                    <a:pt x="1" y="28"/>
                  </a:cubicBezTo>
                  <a:cubicBezTo>
                    <a:pt x="1" y="28"/>
                    <a:pt x="1"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7"/>
                    <a:pt x="3" y="27"/>
                    <a:pt x="3" y="26"/>
                  </a:cubicBezTo>
                  <a:cubicBezTo>
                    <a:pt x="3" y="26"/>
                    <a:pt x="3" y="26"/>
                    <a:pt x="3" y="26"/>
                  </a:cubicBezTo>
                  <a:cubicBezTo>
                    <a:pt x="4" y="25"/>
                    <a:pt x="5" y="24"/>
                    <a:pt x="6" y="22"/>
                  </a:cubicBezTo>
                  <a:cubicBezTo>
                    <a:pt x="6" y="22"/>
                    <a:pt x="6" y="22"/>
                    <a:pt x="6" y="22"/>
                  </a:cubicBezTo>
                  <a:cubicBezTo>
                    <a:pt x="7" y="21"/>
                    <a:pt x="8" y="20"/>
                    <a:pt x="8" y="19"/>
                  </a:cubicBezTo>
                  <a:cubicBezTo>
                    <a:pt x="8" y="19"/>
                    <a:pt x="8" y="19"/>
                    <a:pt x="8" y="19"/>
                  </a:cubicBezTo>
                  <a:cubicBezTo>
                    <a:pt x="0" y="18"/>
                    <a:pt x="0" y="18"/>
                    <a:pt x="0" y="18"/>
                  </a:cubicBezTo>
                  <a:cubicBezTo>
                    <a:pt x="1" y="16"/>
                    <a:pt x="1" y="16"/>
                    <a:pt x="1" y="16"/>
                  </a:cubicBezTo>
                  <a:cubicBezTo>
                    <a:pt x="1" y="16"/>
                    <a:pt x="1" y="16"/>
                    <a:pt x="1" y="16"/>
                  </a:cubicBezTo>
                  <a:cubicBezTo>
                    <a:pt x="1" y="15"/>
                    <a:pt x="1" y="15"/>
                    <a:pt x="1" y="15"/>
                  </a:cubicBezTo>
                  <a:cubicBezTo>
                    <a:pt x="1" y="15"/>
                    <a:pt x="1" y="15"/>
                    <a:pt x="1" y="15"/>
                  </a:cubicBezTo>
                  <a:cubicBezTo>
                    <a:pt x="1" y="15"/>
                    <a:pt x="1" y="14"/>
                    <a:pt x="1" y="14"/>
                  </a:cubicBezTo>
                  <a:cubicBezTo>
                    <a:pt x="1" y="14"/>
                    <a:pt x="1" y="14"/>
                    <a:pt x="1" y="14"/>
                  </a:cubicBezTo>
                  <a:cubicBezTo>
                    <a:pt x="1" y="12"/>
                    <a:pt x="2" y="11"/>
                    <a:pt x="2" y="9"/>
                  </a:cubicBezTo>
                  <a:cubicBezTo>
                    <a:pt x="2" y="9"/>
                    <a:pt x="2" y="9"/>
                    <a:pt x="2" y="9"/>
                  </a:cubicBezTo>
                  <a:cubicBezTo>
                    <a:pt x="4" y="6"/>
                    <a:pt x="5" y="1"/>
                    <a:pt x="10" y="0"/>
                  </a:cubicBezTo>
                  <a:cubicBezTo>
                    <a:pt x="10" y="0"/>
                    <a:pt x="10" y="0"/>
                    <a:pt x="10" y="0"/>
                  </a:cubicBezTo>
                  <a:cubicBezTo>
                    <a:pt x="11" y="0"/>
                    <a:pt x="11" y="0"/>
                    <a:pt x="11" y="0"/>
                  </a:cubicBezTo>
                  <a:cubicBezTo>
                    <a:pt x="11" y="0"/>
                    <a:pt x="11" y="0"/>
                    <a:pt x="11" y="0"/>
                  </a:cubicBezTo>
                  <a:cubicBezTo>
                    <a:pt x="14" y="0"/>
                    <a:pt x="16" y="2"/>
                    <a:pt x="17" y="4"/>
                  </a:cubicBezTo>
                  <a:cubicBezTo>
                    <a:pt x="17" y="4"/>
                    <a:pt x="17" y="4"/>
                    <a:pt x="17" y="4"/>
                  </a:cubicBezTo>
                  <a:cubicBezTo>
                    <a:pt x="18" y="6"/>
                    <a:pt x="19" y="8"/>
                    <a:pt x="19" y="10"/>
                  </a:cubicBezTo>
                  <a:cubicBezTo>
                    <a:pt x="19" y="10"/>
                    <a:pt x="19" y="10"/>
                    <a:pt x="19" y="10"/>
                  </a:cubicBezTo>
                  <a:cubicBezTo>
                    <a:pt x="19" y="10"/>
                    <a:pt x="19" y="10"/>
                    <a:pt x="19" y="10"/>
                  </a:cubicBezTo>
                  <a:cubicBezTo>
                    <a:pt x="19" y="11"/>
                    <a:pt x="19" y="11"/>
                    <a:pt x="19" y="11"/>
                  </a:cubicBezTo>
                  <a:cubicBezTo>
                    <a:pt x="19" y="21"/>
                    <a:pt x="10" y="31"/>
                    <a:pt x="8" y="33"/>
                  </a:cubicBezTo>
                  <a:cubicBezTo>
                    <a:pt x="8" y="33"/>
                    <a:pt x="8" y="33"/>
                    <a:pt x="8" y="33"/>
                  </a:cubicBezTo>
                  <a:cubicBezTo>
                    <a:pt x="7" y="36"/>
                    <a:pt x="7" y="36"/>
                    <a:pt x="7" y="36"/>
                  </a:cubicBezTo>
                  <a:cubicBezTo>
                    <a:pt x="2" y="31"/>
                    <a:pt x="2" y="31"/>
                    <a:pt x="2" y="31"/>
                  </a:cubicBezTo>
                  <a:close/>
                  <a:moveTo>
                    <a:pt x="10" y="24"/>
                  </a:moveTo>
                  <a:cubicBezTo>
                    <a:pt x="9" y="25"/>
                    <a:pt x="8" y="26"/>
                    <a:pt x="7" y="27"/>
                  </a:cubicBezTo>
                  <a:cubicBezTo>
                    <a:pt x="7" y="27"/>
                    <a:pt x="7" y="27"/>
                    <a:pt x="7" y="27"/>
                  </a:cubicBezTo>
                  <a:cubicBezTo>
                    <a:pt x="8" y="26"/>
                    <a:pt x="9" y="25"/>
                    <a:pt x="10" y="24"/>
                  </a:cubicBezTo>
                  <a:cubicBezTo>
                    <a:pt x="10" y="24"/>
                    <a:pt x="10" y="24"/>
                    <a:pt x="10" y="24"/>
                  </a:cubicBezTo>
                  <a:cubicBezTo>
                    <a:pt x="11" y="22"/>
                    <a:pt x="12" y="21"/>
                    <a:pt x="13" y="19"/>
                  </a:cubicBezTo>
                  <a:cubicBezTo>
                    <a:pt x="13" y="19"/>
                    <a:pt x="13" y="19"/>
                    <a:pt x="13" y="19"/>
                  </a:cubicBezTo>
                  <a:cubicBezTo>
                    <a:pt x="12" y="21"/>
                    <a:pt x="11" y="22"/>
                    <a:pt x="10" y="24"/>
                  </a:cubicBezTo>
                  <a:close/>
                  <a:moveTo>
                    <a:pt x="9" y="18"/>
                  </a:moveTo>
                  <a:cubicBezTo>
                    <a:pt x="10" y="16"/>
                    <a:pt x="11" y="13"/>
                    <a:pt x="11" y="11"/>
                  </a:cubicBezTo>
                  <a:cubicBezTo>
                    <a:pt x="11" y="11"/>
                    <a:pt x="11" y="11"/>
                    <a:pt x="11" y="11"/>
                  </a:cubicBezTo>
                  <a:cubicBezTo>
                    <a:pt x="11" y="11"/>
                    <a:pt x="11" y="11"/>
                    <a:pt x="11" y="11"/>
                  </a:cubicBezTo>
                  <a:cubicBezTo>
                    <a:pt x="11" y="11"/>
                    <a:pt x="11" y="11"/>
                    <a:pt x="11" y="11"/>
                  </a:cubicBezTo>
                  <a:cubicBezTo>
                    <a:pt x="11" y="10"/>
                    <a:pt x="11" y="10"/>
                    <a:pt x="11" y="9"/>
                  </a:cubicBezTo>
                  <a:cubicBezTo>
                    <a:pt x="11" y="9"/>
                    <a:pt x="11" y="9"/>
                    <a:pt x="11" y="9"/>
                  </a:cubicBezTo>
                  <a:cubicBezTo>
                    <a:pt x="11" y="10"/>
                    <a:pt x="10" y="11"/>
                    <a:pt x="10" y="11"/>
                  </a:cubicBezTo>
                  <a:cubicBezTo>
                    <a:pt x="10" y="11"/>
                    <a:pt x="10" y="11"/>
                    <a:pt x="10" y="11"/>
                  </a:cubicBezTo>
                  <a:cubicBezTo>
                    <a:pt x="9" y="14"/>
                    <a:pt x="9" y="16"/>
                    <a:pt x="9" y="17"/>
                  </a:cubicBezTo>
                  <a:cubicBezTo>
                    <a:pt x="9" y="17"/>
                    <a:pt x="9" y="17"/>
                    <a:pt x="9" y="17"/>
                  </a:cubicBezTo>
                  <a:cubicBezTo>
                    <a:pt x="9" y="18"/>
                    <a:pt x="9" y="18"/>
                    <a:pt x="9" y="18"/>
                  </a:cubicBezTo>
                  <a:close/>
                  <a:moveTo>
                    <a:pt x="15" y="11"/>
                  </a:moveTo>
                  <a:cubicBezTo>
                    <a:pt x="15" y="11"/>
                    <a:pt x="15" y="11"/>
                    <a:pt x="15" y="11"/>
                  </a:cubicBezTo>
                  <a:cubicBezTo>
                    <a:pt x="15" y="11"/>
                    <a:pt x="15" y="11"/>
                    <a:pt x="15" y="11"/>
                  </a:cubicBezTo>
                  <a:cubicBezTo>
                    <a:pt x="15" y="11"/>
                    <a:pt x="15" y="11"/>
                    <a:pt x="15" y="11"/>
                  </a:cubicBezTo>
                  <a:cubicBezTo>
                    <a:pt x="15" y="11"/>
                    <a:pt x="15" y="11"/>
                    <a:pt x="15" y="11"/>
                  </a:cubicBezTo>
                  <a:cubicBezTo>
                    <a:pt x="15" y="9"/>
                    <a:pt x="15" y="7"/>
                    <a:pt x="14" y="6"/>
                  </a:cubicBezTo>
                  <a:cubicBezTo>
                    <a:pt x="14" y="6"/>
                    <a:pt x="14" y="6"/>
                    <a:pt x="14" y="6"/>
                  </a:cubicBezTo>
                  <a:cubicBezTo>
                    <a:pt x="13" y="6"/>
                    <a:pt x="13" y="5"/>
                    <a:pt x="13" y="5"/>
                  </a:cubicBezTo>
                  <a:cubicBezTo>
                    <a:pt x="13" y="5"/>
                    <a:pt x="13" y="5"/>
                    <a:pt x="13" y="5"/>
                  </a:cubicBezTo>
                  <a:cubicBezTo>
                    <a:pt x="13" y="5"/>
                    <a:pt x="13" y="6"/>
                    <a:pt x="14" y="6"/>
                  </a:cubicBezTo>
                  <a:cubicBezTo>
                    <a:pt x="14" y="6"/>
                    <a:pt x="14" y="6"/>
                    <a:pt x="14" y="6"/>
                  </a:cubicBezTo>
                  <a:cubicBezTo>
                    <a:pt x="15" y="7"/>
                    <a:pt x="15" y="9"/>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lose/>
                  <a:moveTo>
                    <a:pt x="7" y="7"/>
                  </a:moveTo>
                  <a:cubicBezTo>
                    <a:pt x="8" y="6"/>
                    <a:pt x="8" y="6"/>
                    <a:pt x="8" y="6"/>
                  </a:cubicBezTo>
                  <a:cubicBezTo>
                    <a:pt x="8" y="6"/>
                    <a:pt x="8" y="6"/>
                    <a:pt x="8" y="6"/>
                  </a:cubicBezTo>
                  <a:cubicBezTo>
                    <a:pt x="8" y="5"/>
                    <a:pt x="9" y="5"/>
                    <a:pt x="9" y="4"/>
                  </a:cubicBezTo>
                  <a:cubicBezTo>
                    <a:pt x="9" y="4"/>
                    <a:pt x="9" y="4"/>
                    <a:pt x="9" y="4"/>
                  </a:cubicBezTo>
                  <a:cubicBezTo>
                    <a:pt x="9" y="5"/>
                    <a:pt x="8" y="6"/>
                    <a:pt x="7" y="7"/>
                  </a:cubicBezTo>
                  <a:close/>
                  <a:moveTo>
                    <a:pt x="9" y="5"/>
                  </a:moveTo>
                  <a:cubicBezTo>
                    <a:pt x="9" y="5"/>
                    <a:pt x="9" y="5"/>
                    <a:pt x="9" y="5"/>
                  </a:cubicBezTo>
                  <a:cubicBezTo>
                    <a:pt x="9" y="5"/>
                    <a:pt x="9" y="5"/>
                    <a:pt x="9" y="5"/>
                  </a:cubicBezTo>
                  <a:close/>
                  <a:moveTo>
                    <a:pt x="11" y="4"/>
                  </a:moveTo>
                  <a:cubicBezTo>
                    <a:pt x="11" y="4"/>
                    <a:pt x="11" y="4"/>
                    <a:pt x="11" y="4"/>
                  </a:cubicBezTo>
                  <a:cubicBezTo>
                    <a:pt x="11" y="4"/>
                    <a:pt x="11" y="4"/>
                    <a:pt x="11" y="4"/>
                  </a:cubicBezTo>
                  <a:cubicBezTo>
                    <a:pt x="11" y="4"/>
                    <a:pt x="11" y="4"/>
                    <a:pt x="11" y="4"/>
                  </a:cubicBezTo>
                  <a:cubicBezTo>
                    <a:pt x="11" y="4"/>
                    <a:pt x="11"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7"/>
            <p:cNvSpPr>
              <a:spLocks noEditPoints="1"/>
            </p:cNvSpPr>
            <p:nvPr/>
          </p:nvSpPr>
          <p:spPr bwMode="auto">
            <a:xfrm>
              <a:off x="2344" y="1745"/>
              <a:ext cx="239" cy="124"/>
            </a:xfrm>
            <a:custGeom>
              <a:avLst/>
              <a:gdLst>
                <a:gd name="T0" fmla="*/ 26 w 67"/>
                <a:gd name="T1" fmla="*/ 35 h 35"/>
                <a:gd name="T2" fmla="*/ 0 w 67"/>
                <a:gd name="T3" fmla="*/ 21 h 35"/>
                <a:gd name="T4" fmla="*/ 0 w 67"/>
                <a:gd name="T5" fmla="*/ 21 h 35"/>
                <a:gd name="T6" fmla="*/ 3 w 67"/>
                <a:gd name="T7" fmla="*/ 19 h 35"/>
                <a:gd name="T8" fmla="*/ 4 w 67"/>
                <a:gd name="T9" fmla="*/ 21 h 35"/>
                <a:gd name="T10" fmla="*/ 4 w 67"/>
                <a:gd name="T11" fmla="*/ 21 h 35"/>
                <a:gd name="T12" fmla="*/ 8 w 67"/>
                <a:gd name="T13" fmla="*/ 25 h 35"/>
                <a:gd name="T14" fmla="*/ 8 w 67"/>
                <a:gd name="T15" fmla="*/ 25 h 35"/>
                <a:gd name="T16" fmla="*/ 26 w 67"/>
                <a:gd name="T17" fmla="*/ 31 h 35"/>
                <a:gd name="T18" fmla="*/ 26 w 67"/>
                <a:gd name="T19" fmla="*/ 31 h 35"/>
                <a:gd name="T20" fmla="*/ 36 w 67"/>
                <a:gd name="T21" fmla="*/ 29 h 35"/>
                <a:gd name="T22" fmla="*/ 36 w 67"/>
                <a:gd name="T23" fmla="*/ 29 h 35"/>
                <a:gd name="T24" fmla="*/ 59 w 67"/>
                <a:gd name="T25" fmla="*/ 13 h 35"/>
                <a:gd name="T26" fmla="*/ 59 w 67"/>
                <a:gd name="T27" fmla="*/ 13 h 35"/>
                <a:gd name="T28" fmla="*/ 63 w 67"/>
                <a:gd name="T29" fmla="*/ 0 h 35"/>
                <a:gd name="T30" fmla="*/ 63 w 67"/>
                <a:gd name="T31" fmla="*/ 0 h 35"/>
                <a:gd name="T32" fmla="*/ 67 w 67"/>
                <a:gd name="T33" fmla="*/ 1 h 35"/>
                <a:gd name="T34" fmla="*/ 37 w 67"/>
                <a:gd name="T35" fmla="*/ 33 h 35"/>
                <a:gd name="T36" fmla="*/ 37 w 67"/>
                <a:gd name="T37" fmla="*/ 33 h 35"/>
                <a:gd name="T38" fmla="*/ 26 w 67"/>
                <a:gd name="T39" fmla="*/ 35 h 35"/>
                <a:gd name="T40" fmla="*/ 26 w 67"/>
                <a:gd name="T41" fmla="*/ 35 h 35"/>
                <a:gd name="T42" fmla="*/ 26 w 67"/>
                <a:gd name="T43" fmla="*/ 35 h 35"/>
                <a:gd name="T44" fmla="*/ 0 w 67"/>
                <a:gd name="T45" fmla="*/ 21 h 35"/>
                <a:gd name="T46" fmla="*/ 0 w 67"/>
                <a:gd name="T47" fmla="*/ 21 h 35"/>
                <a:gd name="T48" fmla="*/ 0 w 67"/>
                <a:gd name="T49" fmla="*/ 21 h 35"/>
                <a:gd name="T50" fmla="*/ 0 w 67"/>
                <a:gd name="T51" fmla="*/ 21 h 35"/>
                <a:gd name="T52" fmla="*/ 0 w 67"/>
                <a:gd name="T53"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35">
                  <a:moveTo>
                    <a:pt x="26" y="35"/>
                  </a:moveTo>
                  <a:cubicBezTo>
                    <a:pt x="7" y="35"/>
                    <a:pt x="0" y="22"/>
                    <a:pt x="0" y="21"/>
                  </a:cubicBezTo>
                  <a:cubicBezTo>
                    <a:pt x="0" y="21"/>
                    <a:pt x="0" y="21"/>
                    <a:pt x="0" y="21"/>
                  </a:cubicBezTo>
                  <a:cubicBezTo>
                    <a:pt x="3" y="19"/>
                    <a:pt x="3" y="19"/>
                    <a:pt x="3" y="19"/>
                  </a:cubicBezTo>
                  <a:cubicBezTo>
                    <a:pt x="3" y="19"/>
                    <a:pt x="3" y="20"/>
                    <a:pt x="4" y="21"/>
                  </a:cubicBezTo>
                  <a:cubicBezTo>
                    <a:pt x="4" y="21"/>
                    <a:pt x="4" y="21"/>
                    <a:pt x="4" y="21"/>
                  </a:cubicBezTo>
                  <a:cubicBezTo>
                    <a:pt x="5" y="22"/>
                    <a:pt x="6" y="23"/>
                    <a:pt x="8" y="25"/>
                  </a:cubicBezTo>
                  <a:cubicBezTo>
                    <a:pt x="8" y="25"/>
                    <a:pt x="8" y="25"/>
                    <a:pt x="8" y="25"/>
                  </a:cubicBezTo>
                  <a:cubicBezTo>
                    <a:pt x="11" y="28"/>
                    <a:pt x="17" y="31"/>
                    <a:pt x="26" y="31"/>
                  </a:cubicBezTo>
                  <a:cubicBezTo>
                    <a:pt x="26" y="31"/>
                    <a:pt x="26" y="31"/>
                    <a:pt x="26" y="31"/>
                  </a:cubicBezTo>
                  <a:cubicBezTo>
                    <a:pt x="29" y="31"/>
                    <a:pt x="32" y="30"/>
                    <a:pt x="36" y="29"/>
                  </a:cubicBezTo>
                  <a:cubicBezTo>
                    <a:pt x="36" y="29"/>
                    <a:pt x="36" y="29"/>
                    <a:pt x="36" y="29"/>
                  </a:cubicBezTo>
                  <a:cubicBezTo>
                    <a:pt x="48" y="27"/>
                    <a:pt x="55" y="19"/>
                    <a:pt x="59" y="13"/>
                  </a:cubicBezTo>
                  <a:cubicBezTo>
                    <a:pt x="59" y="13"/>
                    <a:pt x="59" y="13"/>
                    <a:pt x="59" y="13"/>
                  </a:cubicBezTo>
                  <a:cubicBezTo>
                    <a:pt x="63" y="6"/>
                    <a:pt x="63" y="0"/>
                    <a:pt x="63" y="0"/>
                  </a:cubicBezTo>
                  <a:cubicBezTo>
                    <a:pt x="63" y="0"/>
                    <a:pt x="63" y="0"/>
                    <a:pt x="63" y="0"/>
                  </a:cubicBezTo>
                  <a:cubicBezTo>
                    <a:pt x="67" y="1"/>
                    <a:pt x="67" y="1"/>
                    <a:pt x="67" y="1"/>
                  </a:cubicBezTo>
                  <a:cubicBezTo>
                    <a:pt x="67" y="1"/>
                    <a:pt x="64" y="27"/>
                    <a:pt x="37" y="33"/>
                  </a:cubicBezTo>
                  <a:cubicBezTo>
                    <a:pt x="37" y="33"/>
                    <a:pt x="37" y="33"/>
                    <a:pt x="37" y="33"/>
                  </a:cubicBezTo>
                  <a:cubicBezTo>
                    <a:pt x="33" y="34"/>
                    <a:pt x="29" y="35"/>
                    <a:pt x="26" y="35"/>
                  </a:cubicBezTo>
                  <a:cubicBezTo>
                    <a:pt x="26" y="35"/>
                    <a:pt x="26" y="35"/>
                    <a:pt x="26" y="35"/>
                  </a:cubicBezTo>
                  <a:cubicBezTo>
                    <a:pt x="26" y="35"/>
                    <a:pt x="26" y="35"/>
                    <a:pt x="26" y="35"/>
                  </a:cubicBezTo>
                  <a:close/>
                  <a:moveTo>
                    <a:pt x="0" y="21"/>
                  </a:moveTo>
                  <a:cubicBezTo>
                    <a:pt x="0" y="21"/>
                    <a:pt x="0" y="21"/>
                    <a:pt x="0" y="21"/>
                  </a:cubicBezTo>
                  <a:cubicBezTo>
                    <a:pt x="0" y="21"/>
                    <a:pt x="0" y="21"/>
                    <a:pt x="0" y="21"/>
                  </a:cubicBezTo>
                  <a:cubicBezTo>
                    <a:pt x="0" y="21"/>
                    <a:pt x="0" y="21"/>
                    <a:pt x="0" y="21"/>
                  </a:cubicBezTo>
                  <a:cubicBezTo>
                    <a:pt x="0" y="21"/>
                    <a:pt x="0" y="21"/>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8"/>
            <p:cNvSpPr>
              <a:spLocks noEditPoints="1"/>
            </p:cNvSpPr>
            <p:nvPr/>
          </p:nvSpPr>
          <p:spPr bwMode="auto">
            <a:xfrm>
              <a:off x="2333" y="1738"/>
              <a:ext cx="257" cy="138"/>
            </a:xfrm>
            <a:custGeom>
              <a:avLst/>
              <a:gdLst>
                <a:gd name="T0" fmla="*/ 29 w 72"/>
                <a:gd name="T1" fmla="*/ 37 h 39"/>
                <a:gd name="T2" fmla="*/ 29 w 72"/>
                <a:gd name="T3" fmla="*/ 35 h 39"/>
                <a:gd name="T4" fmla="*/ 39 w 72"/>
                <a:gd name="T5" fmla="*/ 33 h 39"/>
                <a:gd name="T6" fmla="*/ 29 w 72"/>
                <a:gd name="T7" fmla="*/ 35 h 39"/>
                <a:gd name="T8" fmla="*/ 29 w 72"/>
                <a:gd name="T9" fmla="*/ 35 h 39"/>
                <a:gd name="T10" fmla="*/ 29 w 72"/>
                <a:gd name="T11" fmla="*/ 35 h 39"/>
                <a:gd name="T12" fmla="*/ 29 w 72"/>
                <a:gd name="T13" fmla="*/ 37 h 39"/>
                <a:gd name="T14" fmla="*/ 29 w 72"/>
                <a:gd name="T15" fmla="*/ 39 h 39"/>
                <a:gd name="T16" fmla="*/ 1 w 72"/>
                <a:gd name="T17" fmla="*/ 25 h 39"/>
                <a:gd name="T18" fmla="*/ 1 w 72"/>
                <a:gd name="T19" fmla="*/ 24 h 39"/>
                <a:gd name="T20" fmla="*/ 6 w 72"/>
                <a:gd name="T21" fmla="*/ 19 h 39"/>
                <a:gd name="T22" fmla="*/ 8 w 72"/>
                <a:gd name="T23" fmla="*/ 20 h 39"/>
                <a:gd name="T24" fmla="*/ 8 w 72"/>
                <a:gd name="T25" fmla="*/ 20 h 39"/>
                <a:gd name="T26" fmla="*/ 8 w 72"/>
                <a:gd name="T27" fmla="*/ 20 h 39"/>
                <a:gd name="T28" fmla="*/ 8 w 72"/>
                <a:gd name="T29" fmla="*/ 21 h 39"/>
                <a:gd name="T30" fmla="*/ 8 w 72"/>
                <a:gd name="T31" fmla="*/ 21 h 39"/>
                <a:gd name="T32" fmla="*/ 9 w 72"/>
                <a:gd name="T33" fmla="*/ 22 h 39"/>
                <a:gd name="T34" fmla="*/ 12 w 72"/>
                <a:gd name="T35" fmla="*/ 25 h 39"/>
                <a:gd name="T36" fmla="*/ 29 w 72"/>
                <a:gd name="T37" fmla="*/ 31 h 39"/>
                <a:gd name="T38" fmla="*/ 38 w 72"/>
                <a:gd name="T39" fmla="*/ 29 h 39"/>
                <a:gd name="T40" fmla="*/ 60 w 72"/>
                <a:gd name="T41" fmla="*/ 14 h 39"/>
                <a:gd name="T42" fmla="*/ 64 w 72"/>
                <a:gd name="T43" fmla="*/ 2 h 39"/>
                <a:gd name="T44" fmla="*/ 64 w 72"/>
                <a:gd name="T45" fmla="*/ 2 h 39"/>
                <a:gd name="T46" fmla="*/ 66 w 72"/>
                <a:gd name="T47" fmla="*/ 0 h 39"/>
                <a:gd name="T48" fmla="*/ 70 w 72"/>
                <a:gd name="T49" fmla="*/ 1 h 39"/>
                <a:gd name="T50" fmla="*/ 71 w 72"/>
                <a:gd name="T51" fmla="*/ 1 h 39"/>
                <a:gd name="T52" fmla="*/ 72 w 72"/>
                <a:gd name="T53" fmla="*/ 1 h 39"/>
                <a:gd name="T54" fmla="*/ 72 w 72"/>
                <a:gd name="T55" fmla="*/ 1 h 39"/>
                <a:gd name="T56" fmla="*/ 72 w 72"/>
                <a:gd name="T57" fmla="*/ 1 h 39"/>
                <a:gd name="T58" fmla="*/ 72 w 72"/>
                <a:gd name="T59" fmla="*/ 1 h 39"/>
                <a:gd name="T60" fmla="*/ 72 w 72"/>
                <a:gd name="T61" fmla="*/ 3 h 39"/>
                <a:gd name="T62" fmla="*/ 40 w 72"/>
                <a:gd name="T63" fmla="*/ 37 h 39"/>
                <a:gd name="T64" fmla="*/ 29 w 72"/>
                <a:gd name="T65" fmla="*/ 39 h 39"/>
                <a:gd name="T66" fmla="*/ 3 w 72"/>
                <a:gd name="T67" fmla="*/ 23 h 39"/>
                <a:gd name="T68" fmla="*/ 3 w 72"/>
                <a:gd name="T69"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39">
                  <a:moveTo>
                    <a:pt x="29" y="39"/>
                  </a:moveTo>
                  <a:cubicBezTo>
                    <a:pt x="29" y="37"/>
                    <a:pt x="29" y="37"/>
                    <a:pt x="29" y="37"/>
                  </a:cubicBezTo>
                  <a:cubicBezTo>
                    <a:pt x="29" y="35"/>
                    <a:pt x="29" y="35"/>
                    <a:pt x="29" y="35"/>
                  </a:cubicBezTo>
                  <a:cubicBezTo>
                    <a:pt x="29" y="35"/>
                    <a:pt x="29" y="35"/>
                    <a:pt x="29" y="35"/>
                  </a:cubicBezTo>
                  <a:cubicBezTo>
                    <a:pt x="32" y="35"/>
                    <a:pt x="35" y="34"/>
                    <a:pt x="39" y="33"/>
                  </a:cubicBezTo>
                  <a:cubicBezTo>
                    <a:pt x="39" y="33"/>
                    <a:pt x="39" y="33"/>
                    <a:pt x="39" y="33"/>
                  </a:cubicBezTo>
                  <a:cubicBezTo>
                    <a:pt x="35" y="34"/>
                    <a:pt x="32"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7"/>
                    <a:pt x="29" y="37"/>
                    <a:pt x="29" y="37"/>
                  </a:cubicBezTo>
                  <a:cubicBezTo>
                    <a:pt x="29" y="39"/>
                    <a:pt x="29" y="39"/>
                    <a:pt x="29" y="39"/>
                  </a:cubicBezTo>
                  <a:cubicBezTo>
                    <a:pt x="29" y="39"/>
                    <a:pt x="29" y="39"/>
                    <a:pt x="29" y="39"/>
                  </a:cubicBezTo>
                  <a:cubicBezTo>
                    <a:pt x="12" y="39"/>
                    <a:pt x="4" y="29"/>
                    <a:pt x="1" y="25"/>
                  </a:cubicBezTo>
                  <a:cubicBezTo>
                    <a:pt x="1" y="25"/>
                    <a:pt x="1" y="25"/>
                    <a:pt x="1" y="25"/>
                  </a:cubicBezTo>
                  <a:cubicBezTo>
                    <a:pt x="1" y="25"/>
                    <a:pt x="1" y="25"/>
                    <a:pt x="1" y="25"/>
                  </a:cubicBezTo>
                  <a:cubicBezTo>
                    <a:pt x="1" y="24"/>
                    <a:pt x="1" y="24"/>
                    <a:pt x="1" y="24"/>
                  </a:cubicBezTo>
                  <a:cubicBezTo>
                    <a:pt x="0" y="22"/>
                    <a:pt x="0" y="22"/>
                    <a:pt x="0" y="22"/>
                  </a:cubicBezTo>
                  <a:cubicBezTo>
                    <a:pt x="6" y="19"/>
                    <a:pt x="6" y="19"/>
                    <a:pt x="6" y="19"/>
                  </a:cubicBezTo>
                  <a:cubicBezTo>
                    <a:pt x="6" y="19"/>
                    <a:pt x="6" y="19"/>
                    <a:pt x="6" y="19"/>
                  </a:cubicBezTo>
                  <a:cubicBezTo>
                    <a:pt x="8" y="20"/>
                    <a:pt x="7"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1"/>
                  </a:cubicBezTo>
                  <a:cubicBezTo>
                    <a:pt x="8" y="21"/>
                    <a:pt x="8" y="21"/>
                    <a:pt x="8" y="21"/>
                  </a:cubicBezTo>
                  <a:cubicBezTo>
                    <a:pt x="8" y="21"/>
                    <a:pt x="8" y="21"/>
                    <a:pt x="8" y="21"/>
                  </a:cubicBezTo>
                  <a:cubicBezTo>
                    <a:pt x="8" y="21"/>
                    <a:pt x="8" y="21"/>
                    <a:pt x="8" y="21"/>
                  </a:cubicBezTo>
                  <a:cubicBezTo>
                    <a:pt x="8" y="21"/>
                    <a:pt x="8" y="21"/>
                    <a:pt x="9" y="22"/>
                  </a:cubicBezTo>
                  <a:cubicBezTo>
                    <a:pt x="9" y="22"/>
                    <a:pt x="9" y="22"/>
                    <a:pt x="9" y="22"/>
                  </a:cubicBezTo>
                  <a:cubicBezTo>
                    <a:pt x="9" y="23"/>
                    <a:pt x="11" y="24"/>
                    <a:pt x="12" y="25"/>
                  </a:cubicBezTo>
                  <a:cubicBezTo>
                    <a:pt x="12" y="25"/>
                    <a:pt x="12" y="25"/>
                    <a:pt x="12" y="25"/>
                  </a:cubicBezTo>
                  <a:cubicBezTo>
                    <a:pt x="15" y="28"/>
                    <a:pt x="20" y="31"/>
                    <a:pt x="29" y="31"/>
                  </a:cubicBezTo>
                  <a:cubicBezTo>
                    <a:pt x="29" y="31"/>
                    <a:pt x="29" y="31"/>
                    <a:pt x="29" y="31"/>
                  </a:cubicBezTo>
                  <a:cubicBezTo>
                    <a:pt x="31" y="31"/>
                    <a:pt x="35" y="30"/>
                    <a:pt x="38" y="29"/>
                  </a:cubicBezTo>
                  <a:cubicBezTo>
                    <a:pt x="38" y="29"/>
                    <a:pt x="38" y="29"/>
                    <a:pt x="38" y="29"/>
                  </a:cubicBezTo>
                  <a:cubicBezTo>
                    <a:pt x="50" y="27"/>
                    <a:pt x="57" y="20"/>
                    <a:pt x="60" y="14"/>
                  </a:cubicBezTo>
                  <a:cubicBezTo>
                    <a:pt x="60" y="14"/>
                    <a:pt x="60" y="14"/>
                    <a:pt x="60" y="14"/>
                  </a:cubicBezTo>
                  <a:cubicBezTo>
                    <a:pt x="63" y="8"/>
                    <a:pt x="64" y="3"/>
                    <a:pt x="64" y="2"/>
                  </a:cubicBezTo>
                  <a:cubicBezTo>
                    <a:pt x="64" y="2"/>
                    <a:pt x="64" y="2"/>
                    <a:pt x="64" y="2"/>
                  </a:cubicBezTo>
                  <a:cubicBezTo>
                    <a:pt x="64" y="2"/>
                    <a:pt x="64" y="2"/>
                    <a:pt x="64" y="2"/>
                  </a:cubicBezTo>
                  <a:cubicBezTo>
                    <a:pt x="64" y="0"/>
                    <a:pt x="64" y="0"/>
                    <a:pt x="64" y="0"/>
                  </a:cubicBezTo>
                  <a:cubicBezTo>
                    <a:pt x="66" y="0"/>
                    <a:pt x="66" y="0"/>
                    <a:pt x="66" y="0"/>
                  </a:cubicBezTo>
                  <a:cubicBezTo>
                    <a:pt x="70" y="1"/>
                    <a:pt x="70" y="1"/>
                    <a:pt x="70" y="1"/>
                  </a:cubicBezTo>
                  <a:cubicBezTo>
                    <a:pt x="70" y="1"/>
                    <a:pt x="70" y="1"/>
                    <a:pt x="70" y="1"/>
                  </a:cubicBezTo>
                  <a:cubicBezTo>
                    <a:pt x="71" y="1"/>
                    <a:pt x="71" y="1"/>
                    <a:pt x="71" y="1"/>
                  </a:cubicBezTo>
                  <a:cubicBezTo>
                    <a:pt x="71" y="1"/>
                    <a:pt x="71" y="1"/>
                    <a:pt x="71" y="1"/>
                  </a:cubicBezTo>
                  <a:cubicBezTo>
                    <a:pt x="71" y="1"/>
                    <a:pt x="71" y="1"/>
                    <a:pt x="72" y="1"/>
                  </a:cubicBezTo>
                  <a:cubicBezTo>
                    <a:pt x="72" y="1"/>
                    <a:pt x="72" y="1"/>
                    <a:pt x="72" y="1"/>
                  </a:cubicBezTo>
                  <a:cubicBezTo>
                    <a:pt x="72" y="1"/>
                    <a:pt x="72" y="1"/>
                    <a:pt x="72" y="1"/>
                  </a:cubicBezTo>
                  <a:cubicBezTo>
                    <a:pt x="72" y="1"/>
                    <a:pt x="72" y="1"/>
                    <a:pt x="72" y="1"/>
                  </a:cubicBezTo>
                  <a:cubicBezTo>
                    <a:pt x="72" y="1"/>
                    <a:pt x="72" y="1"/>
                    <a:pt x="72" y="1"/>
                  </a:cubicBezTo>
                  <a:cubicBezTo>
                    <a:pt x="72" y="1"/>
                    <a:pt x="72" y="1"/>
                    <a:pt x="72" y="1"/>
                  </a:cubicBezTo>
                  <a:cubicBezTo>
                    <a:pt x="72" y="1"/>
                    <a:pt x="72" y="1"/>
                    <a:pt x="72" y="1"/>
                  </a:cubicBezTo>
                  <a:cubicBezTo>
                    <a:pt x="72" y="1"/>
                    <a:pt x="72" y="1"/>
                    <a:pt x="72" y="1"/>
                  </a:cubicBezTo>
                  <a:cubicBezTo>
                    <a:pt x="72" y="2"/>
                    <a:pt x="72" y="2"/>
                    <a:pt x="72" y="3"/>
                  </a:cubicBezTo>
                  <a:cubicBezTo>
                    <a:pt x="72" y="3"/>
                    <a:pt x="72" y="3"/>
                    <a:pt x="72" y="3"/>
                  </a:cubicBezTo>
                  <a:cubicBezTo>
                    <a:pt x="72" y="4"/>
                    <a:pt x="69" y="31"/>
                    <a:pt x="40" y="37"/>
                  </a:cubicBezTo>
                  <a:cubicBezTo>
                    <a:pt x="40" y="37"/>
                    <a:pt x="40" y="37"/>
                    <a:pt x="40" y="37"/>
                  </a:cubicBezTo>
                  <a:cubicBezTo>
                    <a:pt x="36" y="38"/>
                    <a:pt x="32" y="39"/>
                    <a:pt x="29" y="39"/>
                  </a:cubicBezTo>
                  <a:cubicBezTo>
                    <a:pt x="29" y="39"/>
                    <a:pt x="29" y="39"/>
                    <a:pt x="29" y="39"/>
                  </a:cubicBezTo>
                  <a:cubicBezTo>
                    <a:pt x="29" y="39"/>
                    <a:pt x="29" y="39"/>
                    <a:pt x="29" y="39"/>
                  </a:cubicBezTo>
                  <a:close/>
                  <a:moveTo>
                    <a:pt x="3" y="23"/>
                  </a:moveTo>
                  <a:cubicBezTo>
                    <a:pt x="3" y="21"/>
                    <a:pt x="3" y="21"/>
                    <a:pt x="3" y="21"/>
                  </a:cubicBezTo>
                  <a:cubicBezTo>
                    <a:pt x="3" y="23"/>
                    <a:pt x="3" y="23"/>
                    <a:pt x="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9"/>
            <p:cNvSpPr/>
            <p:nvPr/>
          </p:nvSpPr>
          <p:spPr bwMode="auto">
            <a:xfrm>
              <a:off x="2380" y="1742"/>
              <a:ext cx="7" cy="14"/>
            </a:xfrm>
            <a:custGeom>
              <a:avLst/>
              <a:gdLst>
                <a:gd name="T0" fmla="*/ 0 w 7"/>
                <a:gd name="T1" fmla="*/ 14 h 14"/>
                <a:gd name="T2" fmla="*/ 0 w 7"/>
                <a:gd name="T3" fmla="*/ 0 h 14"/>
                <a:gd name="T4" fmla="*/ 7 w 7"/>
                <a:gd name="T5" fmla="*/ 0 h 14"/>
                <a:gd name="T6" fmla="*/ 7 w 7"/>
                <a:gd name="T7" fmla="*/ 14 h 14"/>
                <a:gd name="T8" fmla="*/ 0 w 7"/>
                <a:gd name="T9" fmla="*/ 14 h 14"/>
                <a:gd name="T10" fmla="*/ 0 w 7"/>
                <a:gd name="T11" fmla="*/ 14 h 14"/>
              </a:gdLst>
              <a:ahLst/>
              <a:cxnLst>
                <a:cxn ang="0">
                  <a:pos x="T0" y="T1"/>
                </a:cxn>
                <a:cxn ang="0">
                  <a:pos x="T2" y="T3"/>
                </a:cxn>
                <a:cxn ang="0">
                  <a:pos x="T4" y="T5"/>
                </a:cxn>
                <a:cxn ang="0">
                  <a:pos x="T6" y="T7"/>
                </a:cxn>
                <a:cxn ang="0">
                  <a:pos x="T8" y="T9"/>
                </a:cxn>
                <a:cxn ang="0">
                  <a:pos x="T10" y="T11"/>
                </a:cxn>
              </a:cxnLst>
              <a:rect l="0" t="0" r="r" b="b"/>
              <a:pathLst>
                <a:path w="7" h="14">
                  <a:moveTo>
                    <a:pt x="0" y="14"/>
                  </a:moveTo>
                  <a:lnTo>
                    <a:pt x="0" y="0"/>
                  </a:lnTo>
                  <a:lnTo>
                    <a:pt x="7" y="0"/>
                  </a:lnTo>
                  <a:lnTo>
                    <a:pt x="7" y="14"/>
                  </a:lnTo>
                  <a:lnTo>
                    <a:pt x="0" y="14"/>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0"/>
            <p:cNvSpPr/>
            <p:nvPr/>
          </p:nvSpPr>
          <p:spPr bwMode="auto">
            <a:xfrm>
              <a:off x="2372" y="1735"/>
              <a:ext cx="22" cy="28"/>
            </a:xfrm>
            <a:custGeom>
              <a:avLst/>
              <a:gdLst>
                <a:gd name="T0" fmla="*/ 15 w 22"/>
                <a:gd name="T1" fmla="*/ 28 h 28"/>
                <a:gd name="T2" fmla="*/ 8 w 22"/>
                <a:gd name="T3" fmla="*/ 28 h 28"/>
                <a:gd name="T4" fmla="*/ 8 w 22"/>
                <a:gd name="T5" fmla="*/ 21 h 28"/>
                <a:gd name="T6" fmla="*/ 15 w 22"/>
                <a:gd name="T7" fmla="*/ 21 h 28"/>
                <a:gd name="T8" fmla="*/ 8 w 22"/>
                <a:gd name="T9" fmla="*/ 21 h 28"/>
                <a:gd name="T10" fmla="*/ 8 w 22"/>
                <a:gd name="T11" fmla="*/ 28 h 28"/>
                <a:gd name="T12" fmla="*/ 0 w 22"/>
                <a:gd name="T13" fmla="*/ 28 h 28"/>
                <a:gd name="T14" fmla="*/ 0 w 22"/>
                <a:gd name="T15" fmla="*/ 0 h 28"/>
                <a:gd name="T16" fmla="*/ 8 w 22"/>
                <a:gd name="T17" fmla="*/ 0 h 28"/>
                <a:gd name="T18" fmla="*/ 22 w 22"/>
                <a:gd name="T19" fmla="*/ 0 h 28"/>
                <a:gd name="T20" fmla="*/ 22 w 22"/>
                <a:gd name="T21" fmla="*/ 28 h 28"/>
                <a:gd name="T22" fmla="*/ 15 w 22"/>
                <a:gd name="T23" fmla="*/ 28 h 28"/>
                <a:gd name="T24" fmla="*/ 15 w 22"/>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8">
                  <a:moveTo>
                    <a:pt x="15" y="28"/>
                  </a:moveTo>
                  <a:lnTo>
                    <a:pt x="8" y="28"/>
                  </a:lnTo>
                  <a:lnTo>
                    <a:pt x="8" y="21"/>
                  </a:lnTo>
                  <a:lnTo>
                    <a:pt x="15" y="21"/>
                  </a:lnTo>
                  <a:lnTo>
                    <a:pt x="8" y="21"/>
                  </a:lnTo>
                  <a:lnTo>
                    <a:pt x="8" y="28"/>
                  </a:lnTo>
                  <a:lnTo>
                    <a:pt x="0" y="28"/>
                  </a:lnTo>
                  <a:lnTo>
                    <a:pt x="0" y="0"/>
                  </a:lnTo>
                  <a:lnTo>
                    <a:pt x="8" y="0"/>
                  </a:lnTo>
                  <a:lnTo>
                    <a:pt x="22" y="0"/>
                  </a:lnTo>
                  <a:lnTo>
                    <a:pt x="22" y="28"/>
                  </a:lnTo>
                  <a:lnTo>
                    <a:pt x="15" y="28"/>
                  </a:lnTo>
                  <a:lnTo>
                    <a:pt x="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1"/>
            <p:cNvSpPr/>
            <p:nvPr/>
          </p:nvSpPr>
          <p:spPr bwMode="auto">
            <a:xfrm>
              <a:off x="2529" y="1710"/>
              <a:ext cx="18" cy="14"/>
            </a:xfrm>
            <a:custGeom>
              <a:avLst/>
              <a:gdLst>
                <a:gd name="T0" fmla="*/ 0 w 18"/>
                <a:gd name="T1" fmla="*/ 14 h 14"/>
                <a:gd name="T2" fmla="*/ 0 w 18"/>
                <a:gd name="T3" fmla="*/ 0 h 14"/>
                <a:gd name="T4" fmla="*/ 18 w 18"/>
                <a:gd name="T5" fmla="*/ 0 h 14"/>
                <a:gd name="T6" fmla="*/ 18 w 18"/>
                <a:gd name="T7" fmla="*/ 14 h 14"/>
                <a:gd name="T8" fmla="*/ 0 w 18"/>
                <a:gd name="T9" fmla="*/ 14 h 14"/>
                <a:gd name="T10" fmla="*/ 0 w 18"/>
                <a:gd name="T11" fmla="*/ 14 h 14"/>
              </a:gdLst>
              <a:ahLst/>
              <a:cxnLst>
                <a:cxn ang="0">
                  <a:pos x="T0" y="T1"/>
                </a:cxn>
                <a:cxn ang="0">
                  <a:pos x="T2" y="T3"/>
                </a:cxn>
                <a:cxn ang="0">
                  <a:pos x="T4" y="T5"/>
                </a:cxn>
                <a:cxn ang="0">
                  <a:pos x="T6" y="T7"/>
                </a:cxn>
                <a:cxn ang="0">
                  <a:pos x="T8" y="T9"/>
                </a:cxn>
                <a:cxn ang="0">
                  <a:pos x="T10" y="T11"/>
                </a:cxn>
              </a:cxnLst>
              <a:rect l="0" t="0" r="r" b="b"/>
              <a:pathLst>
                <a:path w="18" h="14">
                  <a:moveTo>
                    <a:pt x="0" y="14"/>
                  </a:moveTo>
                  <a:lnTo>
                    <a:pt x="0" y="0"/>
                  </a:lnTo>
                  <a:lnTo>
                    <a:pt x="18" y="0"/>
                  </a:lnTo>
                  <a:lnTo>
                    <a:pt x="18" y="14"/>
                  </a:lnTo>
                  <a:lnTo>
                    <a:pt x="0" y="14"/>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2"/>
            <p:cNvSpPr>
              <a:spLocks noEditPoints="1"/>
            </p:cNvSpPr>
            <p:nvPr/>
          </p:nvSpPr>
          <p:spPr bwMode="auto">
            <a:xfrm>
              <a:off x="2522" y="1703"/>
              <a:ext cx="32" cy="28"/>
            </a:xfrm>
            <a:custGeom>
              <a:avLst/>
              <a:gdLst>
                <a:gd name="T0" fmla="*/ 25 w 32"/>
                <a:gd name="T1" fmla="*/ 28 h 28"/>
                <a:gd name="T2" fmla="*/ 7 w 32"/>
                <a:gd name="T3" fmla="*/ 28 h 28"/>
                <a:gd name="T4" fmla="*/ 7 w 32"/>
                <a:gd name="T5" fmla="*/ 21 h 28"/>
                <a:gd name="T6" fmla="*/ 14 w 32"/>
                <a:gd name="T7" fmla="*/ 21 h 28"/>
                <a:gd name="T8" fmla="*/ 7 w 32"/>
                <a:gd name="T9" fmla="*/ 21 h 28"/>
                <a:gd name="T10" fmla="*/ 7 w 32"/>
                <a:gd name="T11" fmla="*/ 28 h 28"/>
                <a:gd name="T12" fmla="*/ 0 w 32"/>
                <a:gd name="T13" fmla="*/ 28 h 28"/>
                <a:gd name="T14" fmla="*/ 0 w 32"/>
                <a:gd name="T15" fmla="*/ 0 h 28"/>
                <a:gd name="T16" fmla="*/ 32 w 32"/>
                <a:gd name="T17" fmla="*/ 0 h 28"/>
                <a:gd name="T18" fmla="*/ 32 w 32"/>
                <a:gd name="T19" fmla="*/ 28 h 28"/>
                <a:gd name="T20" fmla="*/ 25 w 32"/>
                <a:gd name="T21" fmla="*/ 28 h 28"/>
                <a:gd name="T22" fmla="*/ 25 w 32"/>
                <a:gd name="T23" fmla="*/ 28 h 28"/>
                <a:gd name="T24" fmla="*/ 18 w 32"/>
                <a:gd name="T25" fmla="*/ 14 h 28"/>
                <a:gd name="T26" fmla="*/ 18 w 32"/>
                <a:gd name="T27" fmla="*/ 14 h 28"/>
                <a:gd name="T28" fmla="*/ 14 w 32"/>
                <a:gd name="T29" fmla="*/ 14 h 28"/>
                <a:gd name="T30" fmla="*/ 14 w 32"/>
                <a:gd name="T31" fmla="*/ 14 h 28"/>
                <a:gd name="T32" fmla="*/ 18 w 32"/>
                <a:gd name="T33" fmla="*/ 14 h 28"/>
                <a:gd name="T34" fmla="*/ 18 w 32"/>
                <a:gd name="T3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8">
                  <a:moveTo>
                    <a:pt x="25" y="28"/>
                  </a:moveTo>
                  <a:lnTo>
                    <a:pt x="7" y="28"/>
                  </a:lnTo>
                  <a:lnTo>
                    <a:pt x="7" y="21"/>
                  </a:lnTo>
                  <a:lnTo>
                    <a:pt x="14" y="21"/>
                  </a:lnTo>
                  <a:lnTo>
                    <a:pt x="7" y="21"/>
                  </a:lnTo>
                  <a:lnTo>
                    <a:pt x="7" y="28"/>
                  </a:lnTo>
                  <a:lnTo>
                    <a:pt x="0" y="28"/>
                  </a:lnTo>
                  <a:lnTo>
                    <a:pt x="0" y="0"/>
                  </a:lnTo>
                  <a:lnTo>
                    <a:pt x="32" y="0"/>
                  </a:lnTo>
                  <a:lnTo>
                    <a:pt x="32" y="28"/>
                  </a:lnTo>
                  <a:lnTo>
                    <a:pt x="25" y="28"/>
                  </a:lnTo>
                  <a:lnTo>
                    <a:pt x="25" y="28"/>
                  </a:lnTo>
                  <a:close/>
                  <a:moveTo>
                    <a:pt x="18" y="14"/>
                  </a:moveTo>
                  <a:lnTo>
                    <a:pt x="18" y="14"/>
                  </a:lnTo>
                  <a:lnTo>
                    <a:pt x="14" y="14"/>
                  </a:lnTo>
                  <a:lnTo>
                    <a:pt x="14" y="14"/>
                  </a:lnTo>
                  <a:lnTo>
                    <a:pt x="18" y="14"/>
                  </a:lnTo>
                  <a:lnTo>
                    <a:pt x="1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3"/>
            <p:cNvSpPr/>
            <p:nvPr/>
          </p:nvSpPr>
          <p:spPr bwMode="auto">
            <a:xfrm>
              <a:off x="2294" y="1997"/>
              <a:ext cx="371" cy="408"/>
            </a:xfrm>
            <a:custGeom>
              <a:avLst/>
              <a:gdLst>
                <a:gd name="T0" fmla="*/ 17 w 104"/>
                <a:gd name="T1" fmla="*/ 89 h 115"/>
                <a:gd name="T2" fmla="*/ 0 w 104"/>
                <a:gd name="T3" fmla="*/ 53 h 115"/>
                <a:gd name="T4" fmla="*/ 0 w 104"/>
                <a:gd name="T5" fmla="*/ 53 h 115"/>
                <a:gd name="T6" fmla="*/ 0 w 104"/>
                <a:gd name="T7" fmla="*/ 50 h 115"/>
                <a:gd name="T8" fmla="*/ 0 w 104"/>
                <a:gd name="T9" fmla="*/ 50 h 115"/>
                <a:gd name="T10" fmla="*/ 31 w 104"/>
                <a:gd name="T11" fmla="*/ 5 h 115"/>
                <a:gd name="T12" fmla="*/ 31 w 104"/>
                <a:gd name="T13" fmla="*/ 5 h 115"/>
                <a:gd name="T14" fmla="*/ 33 w 104"/>
                <a:gd name="T15" fmla="*/ 8 h 115"/>
                <a:gd name="T16" fmla="*/ 19 w 104"/>
                <a:gd name="T17" fmla="*/ 19 h 115"/>
                <a:gd name="T18" fmla="*/ 19 w 104"/>
                <a:gd name="T19" fmla="*/ 19 h 115"/>
                <a:gd name="T20" fmla="*/ 4 w 104"/>
                <a:gd name="T21" fmla="*/ 50 h 115"/>
                <a:gd name="T22" fmla="*/ 4 w 104"/>
                <a:gd name="T23" fmla="*/ 50 h 115"/>
                <a:gd name="T24" fmla="*/ 4 w 104"/>
                <a:gd name="T25" fmla="*/ 52 h 115"/>
                <a:gd name="T26" fmla="*/ 4 w 104"/>
                <a:gd name="T27" fmla="*/ 52 h 115"/>
                <a:gd name="T28" fmla="*/ 20 w 104"/>
                <a:gd name="T29" fmla="*/ 86 h 115"/>
                <a:gd name="T30" fmla="*/ 20 w 104"/>
                <a:gd name="T31" fmla="*/ 86 h 115"/>
                <a:gd name="T32" fmla="*/ 51 w 104"/>
                <a:gd name="T33" fmla="*/ 111 h 115"/>
                <a:gd name="T34" fmla="*/ 51 w 104"/>
                <a:gd name="T35" fmla="*/ 111 h 115"/>
                <a:gd name="T36" fmla="*/ 83 w 104"/>
                <a:gd name="T37" fmla="*/ 81 h 115"/>
                <a:gd name="T38" fmla="*/ 83 w 104"/>
                <a:gd name="T39" fmla="*/ 81 h 115"/>
                <a:gd name="T40" fmla="*/ 100 w 104"/>
                <a:gd name="T41" fmla="*/ 39 h 115"/>
                <a:gd name="T42" fmla="*/ 100 w 104"/>
                <a:gd name="T43" fmla="*/ 39 h 115"/>
                <a:gd name="T44" fmla="*/ 100 w 104"/>
                <a:gd name="T45" fmla="*/ 39 h 115"/>
                <a:gd name="T46" fmla="*/ 100 w 104"/>
                <a:gd name="T47" fmla="*/ 39 h 115"/>
                <a:gd name="T48" fmla="*/ 91 w 104"/>
                <a:gd name="T49" fmla="*/ 16 h 115"/>
                <a:gd name="T50" fmla="*/ 91 w 104"/>
                <a:gd name="T51" fmla="*/ 16 h 115"/>
                <a:gd name="T52" fmla="*/ 79 w 104"/>
                <a:gd name="T53" fmla="*/ 4 h 115"/>
                <a:gd name="T54" fmla="*/ 79 w 104"/>
                <a:gd name="T55" fmla="*/ 4 h 115"/>
                <a:gd name="T56" fmla="*/ 79 w 104"/>
                <a:gd name="T57" fmla="*/ 0 h 115"/>
                <a:gd name="T58" fmla="*/ 94 w 104"/>
                <a:gd name="T59" fmla="*/ 13 h 115"/>
                <a:gd name="T60" fmla="*/ 94 w 104"/>
                <a:gd name="T61" fmla="*/ 13 h 115"/>
                <a:gd name="T62" fmla="*/ 104 w 104"/>
                <a:gd name="T63" fmla="*/ 39 h 115"/>
                <a:gd name="T64" fmla="*/ 104 w 104"/>
                <a:gd name="T65" fmla="*/ 39 h 115"/>
                <a:gd name="T66" fmla="*/ 104 w 104"/>
                <a:gd name="T67" fmla="*/ 39 h 115"/>
                <a:gd name="T68" fmla="*/ 104 w 104"/>
                <a:gd name="T69" fmla="*/ 39 h 115"/>
                <a:gd name="T70" fmla="*/ 86 w 104"/>
                <a:gd name="T71" fmla="*/ 84 h 115"/>
                <a:gd name="T72" fmla="*/ 86 w 104"/>
                <a:gd name="T73" fmla="*/ 84 h 115"/>
                <a:gd name="T74" fmla="*/ 51 w 104"/>
                <a:gd name="T75" fmla="*/ 115 h 115"/>
                <a:gd name="T76" fmla="*/ 51 w 104"/>
                <a:gd name="T77" fmla="*/ 115 h 115"/>
                <a:gd name="T78" fmla="*/ 17 w 104"/>
                <a:gd name="T79" fmla="*/ 8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 h="115">
                  <a:moveTo>
                    <a:pt x="17" y="89"/>
                  </a:moveTo>
                  <a:cubicBezTo>
                    <a:pt x="7" y="75"/>
                    <a:pt x="1" y="60"/>
                    <a:pt x="0" y="53"/>
                  </a:cubicBezTo>
                  <a:cubicBezTo>
                    <a:pt x="0" y="53"/>
                    <a:pt x="0" y="53"/>
                    <a:pt x="0" y="53"/>
                  </a:cubicBezTo>
                  <a:cubicBezTo>
                    <a:pt x="0" y="52"/>
                    <a:pt x="0" y="51"/>
                    <a:pt x="0" y="50"/>
                  </a:cubicBezTo>
                  <a:cubicBezTo>
                    <a:pt x="0" y="50"/>
                    <a:pt x="0" y="50"/>
                    <a:pt x="0" y="50"/>
                  </a:cubicBezTo>
                  <a:cubicBezTo>
                    <a:pt x="0" y="21"/>
                    <a:pt x="31" y="5"/>
                    <a:pt x="31" y="5"/>
                  </a:cubicBezTo>
                  <a:cubicBezTo>
                    <a:pt x="31" y="5"/>
                    <a:pt x="31" y="5"/>
                    <a:pt x="31" y="5"/>
                  </a:cubicBezTo>
                  <a:cubicBezTo>
                    <a:pt x="33" y="8"/>
                    <a:pt x="33" y="8"/>
                    <a:pt x="33" y="8"/>
                  </a:cubicBezTo>
                  <a:cubicBezTo>
                    <a:pt x="33" y="9"/>
                    <a:pt x="26" y="12"/>
                    <a:pt x="19" y="19"/>
                  </a:cubicBezTo>
                  <a:cubicBezTo>
                    <a:pt x="19" y="19"/>
                    <a:pt x="19" y="19"/>
                    <a:pt x="19" y="19"/>
                  </a:cubicBezTo>
                  <a:cubicBezTo>
                    <a:pt x="11" y="27"/>
                    <a:pt x="4" y="37"/>
                    <a:pt x="4" y="50"/>
                  </a:cubicBezTo>
                  <a:cubicBezTo>
                    <a:pt x="4" y="50"/>
                    <a:pt x="4" y="50"/>
                    <a:pt x="4" y="50"/>
                  </a:cubicBezTo>
                  <a:cubicBezTo>
                    <a:pt x="4" y="51"/>
                    <a:pt x="4" y="52"/>
                    <a:pt x="4" y="52"/>
                  </a:cubicBezTo>
                  <a:cubicBezTo>
                    <a:pt x="4" y="52"/>
                    <a:pt x="4" y="52"/>
                    <a:pt x="4" y="52"/>
                  </a:cubicBezTo>
                  <a:cubicBezTo>
                    <a:pt x="4" y="58"/>
                    <a:pt x="11" y="73"/>
                    <a:pt x="20" y="86"/>
                  </a:cubicBezTo>
                  <a:cubicBezTo>
                    <a:pt x="20" y="86"/>
                    <a:pt x="20" y="86"/>
                    <a:pt x="20" y="86"/>
                  </a:cubicBezTo>
                  <a:cubicBezTo>
                    <a:pt x="29" y="100"/>
                    <a:pt x="41" y="111"/>
                    <a:pt x="51" y="111"/>
                  </a:cubicBezTo>
                  <a:cubicBezTo>
                    <a:pt x="51" y="111"/>
                    <a:pt x="51" y="111"/>
                    <a:pt x="51" y="111"/>
                  </a:cubicBezTo>
                  <a:cubicBezTo>
                    <a:pt x="60" y="111"/>
                    <a:pt x="73" y="98"/>
                    <a:pt x="83" y="81"/>
                  </a:cubicBezTo>
                  <a:cubicBezTo>
                    <a:pt x="83" y="81"/>
                    <a:pt x="83" y="81"/>
                    <a:pt x="83" y="81"/>
                  </a:cubicBezTo>
                  <a:cubicBezTo>
                    <a:pt x="93" y="65"/>
                    <a:pt x="100" y="47"/>
                    <a:pt x="100" y="39"/>
                  </a:cubicBezTo>
                  <a:cubicBezTo>
                    <a:pt x="100" y="39"/>
                    <a:pt x="100" y="39"/>
                    <a:pt x="100" y="39"/>
                  </a:cubicBezTo>
                  <a:cubicBezTo>
                    <a:pt x="100" y="39"/>
                    <a:pt x="100" y="39"/>
                    <a:pt x="100" y="39"/>
                  </a:cubicBezTo>
                  <a:cubicBezTo>
                    <a:pt x="100" y="39"/>
                    <a:pt x="100" y="39"/>
                    <a:pt x="100" y="39"/>
                  </a:cubicBezTo>
                  <a:cubicBezTo>
                    <a:pt x="100" y="31"/>
                    <a:pt x="96" y="22"/>
                    <a:pt x="91" y="16"/>
                  </a:cubicBezTo>
                  <a:cubicBezTo>
                    <a:pt x="91" y="16"/>
                    <a:pt x="91" y="16"/>
                    <a:pt x="91" y="16"/>
                  </a:cubicBezTo>
                  <a:cubicBezTo>
                    <a:pt x="86" y="9"/>
                    <a:pt x="80" y="4"/>
                    <a:pt x="79" y="4"/>
                  </a:cubicBezTo>
                  <a:cubicBezTo>
                    <a:pt x="79" y="4"/>
                    <a:pt x="79" y="4"/>
                    <a:pt x="79" y="4"/>
                  </a:cubicBezTo>
                  <a:cubicBezTo>
                    <a:pt x="79" y="0"/>
                    <a:pt x="79" y="0"/>
                    <a:pt x="79" y="0"/>
                  </a:cubicBezTo>
                  <a:cubicBezTo>
                    <a:pt x="84" y="1"/>
                    <a:pt x="89" y="6"/>
                    <a:pt x="94" y="13"/>
                  </a:cubicBezTo>
                  <a:cubicBezTo>
                    <a:pt x="94" y="13"/>
                    <a:pt x="94" y="13"/>
                    <a:pt x="94" y="13"/>
                  </a:cubicBezTo>
                  <a:cubicBezTo>
                    <a:pt x="99" y="21"/>
                    <a:pt x="104" y="30"/>
                    <a:pt x="104" y="39"/>
                  </a:cubicBezTo>
                  <a:cubicBezTo>
                    <a:pt x="104" y="39"/>
                    <a:pt x="104" y="39"/>
                    <a:pt x="104" y="39"/>
                  </a:cubicBezTo>
                  <a:cubicBezTo>
                    <a:pt x="104" y="39"/>
                    <a:pt x="104" y="39"/>
                    <a:pt x="104" y="39"/>
                  </a:cubicBezTo>
                  <a:cubicBezTo>
                    <a:pt x="104" y="39"/>
                    <a:pt x="104" y="39"/>
                    <a:pt x="104" y="39"/>
                  </a:cubicBezTo>
                  <a:cubicBezTo>
                    <a:pt x="104" y="49"/>
                    <a:pt x="97" y="67"/>
                    <a:pt x="86" y="84"/>
                  </a:cubicBezTo>
                  <a:cubicBezTo>
                    <a:pt x="86" y="84"/>
                    <a:pt x="86" y="84"/>
                    <a:pt x="86" y="84"/>
                  </a:cubicBezTo>
                  <a:cubicBezTo>
                    <a:pt x="76" y="100"/>
                    <a:pt x="64" y="115"/>
                    <a:pt x="51" y="115"/>
                  </a:cubicBezTo>
                  <a:cubicBezTo>
                    <a:pt x="51" y="115"/>
                    <a:pt x="51" y="115"/>
                    <a:pt x="51" y="115"/>
                  </a:cubicBezTo>
                  <a:cubicBezTo>
                    <a:pt x="38" y="115"/>
                    <a:pt x="26" y="102"/>
                    <a:pt x="17"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4"/>
            <p:cNvSpPr>
              <a:spLocks noEditPoints="1"/>
            </p:cNvSpPr>
            <p:nvPr/>
          </p:nvSpPr>
          <p:spPr bwMode="auto">
            <a:xfrm>
              <a:off x="2287" y="1990"/>
              <a:ext cx="385" cy="422"/>
            </a:xfrm>
            <a:custGeom>
              <a:avLst/>
              <a:gdLst>
                <a:gd name="T0" fmla="*/ 17 w 108"/>
                <a:gd name="T1" fmla="*/ 92 h 119"/>
                <a:gd name="T2" fmla="*/ 0 w 108"/>
                <a:gd name="T3" fmla="*/ 52 h 119"/>
                <a:gd name="T4" fmla="*/ 32 w 108"/>
                <a:gd name="T5" fmla="*/ 5 h 119"/>
                <a:gd name="T6" fmla="*/ 37 w 108"/>
                <a:gd name="T7" fmla="*/ 10 h 119"/>
                <a:gd name="T8" fmla="*/ 35 w 108"/>
                <a:gd name="T9" fmla="*/ 12 h 119"/>
                <a:gd name="T10" fmla="*/ 32 w 108"/>
                <a:gd name="T11" fmla="*/ 15 h 119"/>
                <a:gd name="T12" fmla="*/ 22 w 108"/>
                <a:gd name="T13" fmla="*/ 23 h 119"/>
                <a:gd name="T14" fmla="*/ 8 w 108"/>
                <a:gd name="T15" fmla="*/ 52 h 119"/>
                <a:gd name="T16" fmla="*/ 24 w 108"/>
                <a:gd name="T17" fmla="*/ 87 h 119"/>
                <a:gd name="T18" fmla="*/ 53 w 108"/>
                <a:gd name="T19" fmla="*/ 111 h 119"/>
                <a:gd name="T20" fmla="*/ 53 w 108"/>
                <a:gd name="T21" fmla="*/ 111 h 119"/>
                <a:gd name="T22" fmla="*/ 54 w 108"/>
                <a:gd name="T23" fmla="*/ 111 h 119"/>
                <a:gd name="T24" fmla="*/ 100 w 108"/>
                <a:gd name="T25" fmla="*/ 41 h 119"/>
                <a:gd name="T26" fmla="*/ 100 w 108"/>
                <a:gd name="T27" fmla="*/ 41 h 119"/>
                <a:gd name="T28" fmla="*/ 91 w 108"/>
                <a:gd name="T29" fmla="*/ 19 h 119"/>
                <a:gd name="T30" fmla="*/ 82 w 108"/>
                <a:gd name="T31" fmla="*/ 8 h 119"/>
                <a:gd name="T32" fmla="*/ 82 w 108"/>
                <a:gd name="T33" fmla="*/ 0 h 119"/>
                <a:gd name="T34" fmla="*/ 108 w 108"/>
                <a:gd name="T35" fmla="*/ 41 h 119"/>
                <a:gd name="T36" fmla="*/ 108 w 108"/>
                <a:gd name="T37" fmla="*/ 41 h 119"/>
                <a:gd name="T38" fmla="*/ 53 w 108"/>
                <a:gd name="T39" fmla="*/ 119 h 119"/>
                <a:gd name="T40" fmla="*/ 53 w 108"/>
                <a:gd name="T41" fmla="*/ 115 h 119"/>
                <a:gd name="T42" fmla="*/ 54 w 108"/>
                <a:gd name="T43" fmla="*/ 115 h 119"/>
                <a:gd name="T44" fmla="*/ 53 w 108"/>
                <a:gd name="T45" fmla="*/ 115 h 119"/>
                <a:gd name="T46" fmla="*/ 53 w 108"/>
                <a:gd name="T47" fmla="*/ 115 h 119"/>
                <a:gd name="T48" fmla="*/ 53 w 108"/>
                <a:gd name="T49" fmla="*/ 115 h 119"/>
                <a:gd name="T50" fmla="*/ 104 w 108"/>
                <a:gd name="T51" fmla="*/ 41 h 119"/>
                <a:gd name="T52" fmla="*/ 95 w 108"/>
                <a:gd name="T53" fmla="*/ 16 h 119"/>
                <a:gd name="T54" fmla="*/ 95 w 108"/>
                <a:gd name="T55" fmla="*/ 16 h 119"/>
                <a:gd name="T56" fmla="*/ 104 w 108"/>
                <a:gd name="T57" fmla="*/ 41 h 119"/>
                <a:gd name="T58" fmla="*/ 104 w 108"/>
                <a:gd name="T59" fmla="*/ 41 h 119"/>
                <a:gd name="T60" fmla="*/ 89 w 108"/>
                <a:gd name="T61" fmla="*/ 81 h 119"/>
                <a:gd name="T62" fmla="*/ 5 w 108"/>
                <a:gd name="T63" fmla="*/ 58 h 119"/>
                <a:gd name="T64" fmla="*/ 4 w 108"/>
                <a:gd name="T65" fmla="*/ 54 h 119"/>
                <a:gd name="T66" fmla="*/ 4 w 108"/>
                <a:gd name="T67" fmla="*/ 53 h 119"/>
                <a:gd name="T68" fmla="*/ 4 w 108"/>
                <a:gd name="T69" fmla="*/ 52 h 119"/>
                <a:gd name="T70" fmla="*/ 4 w 108"/>
                <a:gd name="T71" fmla="*/ 52 h 119"/>
                <a:gd name="T72" fmla="*/ 4 w 108"/>
                <a:gd name="T73" fmla="*/ 52 h 119"/>
                <a:gd name="T74" fmla="*/ 19 w 108"/>
                <a:gd name="T75" fmla="*/ 20 h 119"/>
                <a:gd name="T76" fmla="*/ 19 w 108"/>
                <a:gd name="T77" fmla="*/ 20 h 119"/>
                <a:gd name="T78" fmla="*/ 27 w 108"/>
                <a:gd name="T79" fmla="*/ 13 h 119"/>
                <a:gd name="T80" fmla="*/ 37 w 108"/>
                <a:gd name="T81" fmla="*/ 10 h 119"/>
                <a:gd name="T82" fmla="*/ 87 w 108"/>
                <a:gd name="T83" fmla="*/ 8 h 119"/>
                <a:gd name="T84" fmla="*/ 85 w 108"/>
                <a:gd name="T85" fmla="*/ 6 h 119"/>
                <a:gd name="T86" fmla="*/ 36 w 108"/>
                <a:gd name="T87" fmla="*/ 9 h 119"/>
                <a:gd name="T88" fmla="*/ 36 w 108"/>
                <a:gd name="T89"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119">
                  <a:moveTo>
                    <a:pt x="17" y="92"/>
                  </a:moveTo>
                  <a:cubicBezTo>
                    <a:pt x="19" y="91"/>
                    <a:pt x="19" y="91"/>
                    <a:pt x="19" y="91"/>
                  </a:cubicBezTo>
                  <a:cubicBezTo>
                    <a:pt x="17" y="92"/>
                    <a:pt x="17" y="92"/>
                    <a:pt x="17" y="92"/>
                  </a:cubicBezTo>
                  <a:cubicBezTo>
                    <a:pt x="7" y="77"/>
                    <a:pt x="1" y="63"/>
                    <a:pt x="0" y="55"/>
                  </a:cubicBezTo>
                  <a:cubicBezTo>
                    <a:pt x="0" y="55"/>
                    <a:pt x="0" y="55"/>
                    <a:pt x="0" y="55"/>
                  </a:cubicBezTo>
                  <a:cubicBezTo>
                    <a:pt x="0" y="54"/>
                    <a:pt x="0" y="53"/>
                    <a:pt x="0" y="52"/>
                  </a:cubicBezTo>
                  <a:cubicBezTo>
                    <a:pt x="0" y="52"/>
                    <a:pt x="0" y="52"/>
                    <a:pt x="0" y="52"/>
                  </a:cubicBezTo>
                  <a:cubicBezTo>
                    <a:pt x="0" y="23"/>
                    <a:pt x="29" y="7"/>
                    <a:pt x="32" y="5"/>
                  </a:cubicBezTo>
                  <a:cubicBezTo>
                    <a:pt x="32" y="5"/>
                    <a:pt x="32" y="5"/>
                    <a:pt x="32" y="5"/>
                  </a:cubicBezTo>
                  <a:cubicBezTo>
                    <a:pt x="33" y="3"/>
                    <a:pt x="33" y="3"/>
                    <a:pt x="33" y="3"/>
                  </a:cubicBezTo>
                  <a:cubicBezTo>
                    <a:pt x="37" y="9"/>
                    <a:pt x="37" y="9"/>
                    <a:pt x="37" y="9"/>
                  </a:cubicBezTo>
                  <a:cubicBezTo>
                    <a:pt x="37" y="10"/>
                    <a:pt x="37" y="10"/>
                    <a:pt x="37" y="10"/>
                  </a:cubicBezTo>
                  <a:cubicBezTo>
                    <a:pt x="37" y="10"/>
                    <a:pt x="37" y="10"/>
                    <a:pt x="37" y="10"/>
                  </a:cubicBezTo>
                  <a:cubicBezTo>
                    <a:pt x="38" y="12"/>
                    <a:pt x="38" y="12"/>
                    <a:pt x="38" y="12"/>
                  </a:cubicBezTo>
                  <a:cubicBezTo>
                    <a:pt x="35" y="12"/>
                    <a:pt x="35" y="12"/>
                    <a:pt x="35" y="12"/>
                  </a:cubicBezTo>
                  <a:cubicBezTo>
                    <a:pt x="35" y="13"/>
                    <a:pt x="35" y="13"/>
                    <a:pt x="35" y="13"/>
                  </a:cubicBezTo>
                  <a:cubicBezTo>
                    <a:pt x="35" y="13"/>
                    <a:pt x="35" y="13"/>
                    <a:pt x="35" y="13"/>
                  </a:cubicBezTo>
                  <a:cubicBezTo>
                    <a:pt x="34" y="13"/>
                    <a:pt x="33" y="14"/>
                    <a:pt x="32" y="15"/>
                  </a:cubicBezTo>
                  <a:cubicBezTo>
                    <a:pt x="32" y="15"/>
                    <a:pt x="32" y="15"/>
                    <a:pt x="32" y="15"/>
                  </a:cubicBezTo>
                  <a:cubicBezTo>
                    <a:pt x="29" y="17"/>
                    <a:pt x="25" y="19"/>
                    <a:pt x="22" y="23"/>
                  </a:cubicBezTo>
                  <a:cubicBezTo>
                    <a:pt x="22" y="23"/>
                    <a:pt x="22" y="23"/>
                    <a:pt x="22" y="23"/>
                  </a:cubicBezTo>
                  <a:cubicBezTo>
                    <a:pt x="15" y="30"/>
                    <a:pt x="8" y="40"/>
                    <a:pt x="8" y="52"/>
                  </a:cubicBezTo>
                  <a:cubicBezTo>
                    <a:pt x="8" y="52"/>
                    <a:pt x="8" y="52"/>
                    <a:pt x="8" y="52"/>
                  </a:cubicBezTo>
                  <a:cubicBezTo>
                    <a:pt x="8" y="52"/>
                    <a:pt x="8" y="52"/>
                    <a:pt x="8" y="52"/>
                  </a:cubicBezTo>
                  <a:cubicBezTo>
                    <a:pt x="8" y="53"/>
                    <a:pt x="8" y="54"/>
                    <a:pt x="8" y="54"/>
                  </a:cubicBezTo>
                  <a:cubicBezTo>
                    <a:pt x="8" y="54"/>
                    <a:pt x="8" y="54"/>
                    <a:pt x="8" y="54"/>
                  </a:cubicBezTo>
                  <a:cubicBezTo>
                    <a:pt x="8" y="59"/>
                    <a:pt x="15" y="74"/>
                    <a:pt x="24" y="87"/>
                  </a:cubicBezTo>
                  <a:cubicBezTo>
                    <a:pt x="24" y="87"/>
                    <a:pt x="24" y="87"/>
                    <a:pt x="24" y="87"/>
                  </a:cubicBezTo>
                  <a:cubicBezTo>
                    <a:pt x="32" y="100"/>
                    <a:pt x="44" y="111"/>
                    <a:pt x="53" y="111"/>
                  </a:cubicBezTo>
                  <a:cubicBezTo>
                    <a:pt x="53" y="111"/>
                    <a:pt x="53" y="111"/>
                    <a:pt x="53" y="111"/>
                  </a:cubicBezTo>
                  <a:cubicBezTo>
                    <a:pt x="53" y="111"/>
                    <a:pt x="53" y="111"/>
                    <a:pt x="53" y="111"/>
                  </a:cubicBezTo>
                  <a:cubicBezTo>
                    <a:pt x="53" y="111"/>
                    <a:pt x="53" y="111"/>
                    <a:pt x="53" y="111"/>
                  </a:cubicBezTo>
                  <a:cubicBezTo>
                    <a:pt x="53" y="111"/>
                    <a:pt x="53" y="111"/>
                    <a:pt x="53" y="111"/>
                  </a:cubicBezTo>
                  <a:cubicBezTo>
                    <a:pt x="53" y="111"/>
                    <a:pt x="53" y="111"/>
                    <a:pt x="53" y="111"/>
                  </a:cubicBezTo>
                  <a:cubicBezTo>
                    <a:pt x="53" y="111"/>
                    <a:pt x="54" y="111"/>
                    <a:pt x="54" y="111"/>
                  </a:cubicBezTo>
                  <a:cubicBezTo>
                    <a:pt x="54" y="111"/>
                    <a:pt x="54" y="111"/>
                    <a:pt x="54" y="111"/>
                  </a:cubicBezTo>
                  <a:cubicBezTo>
                    <a:pt x="61" y="111"/>
                    <a:pt x="74" y="98"/>
                    <a:pt x="83" y="82"/>
                  </a:cubicBezTo>
                  <a:cubicBezTo>
                    <a:pt x="83" y="82"/>
                    <a:pt x="83" y="82"/>
                    <a:pt x="83" y="82"/>
                  </a:cubicBezTo>
                  <a:cubicBezTo>
                    <a:pt x="93" y="67"/>
                    <a:pt x="100" y="48"/>
                    <a:pt x="100" y="41"/>
                  </a:cubicBezTo>
                  <a:cubicBezTo>
                    <a:pt x="100" y="41"/>
                    <a:pt x="100" y="41"/>
                    <a:pt x="100" y="41"/>
                  </a:cubicBezTo>
                  <a:cubicBezTo>
                    <a:pt x="100" y="41"/>
                    <a:pt x="100" y="41"/>
                    <a:pt x="100" y="41"/>
                  </a:cubicBezTo>
                  <a:cubicBezTo>
                    <a:pt x="100" y="41"/>
                    <a:pt x="100" y="41"/>
                    <a:pt x="100" y="41"/>
                  </a:cubicBezTo>
                  <a:cubicBezTo>
                    <a:pt x="100" y="41"/>
                    <a:pt x="100" y="41"/>
                    <a:pt x="100" y="41"/>
                  </a:cubicBezTo>
                  <a:cubicBezTo>
                    <a:pt x="100" y="41"/>
                    <a:pt x="100" y="41"/>
                    <a:pt x="100" y="41"/>
                  </a:cubicBezTo>
                  <a:cubicBezTo>
                    <a:pt x="100" y="34"/>
                    <a:pt x="96" y="25"/>
                    <a:pt x="91" y="19"/>
                  </a:cubicBezTo>
                  <a:cubicBezTo>
                    <a:pt x="91" y="19"/>
                    <a:pt x="91" y="19"/>
                    <a:pt x="91" y="19"/>
                  </a:cubicBezTo>
                  <a:cubicBezTo>
                    <a:pt x="88" y="14"/>
                    <a:pt x="83" y="9"/>
                    <a:pt x="82" y="8"/>
                  </a:cubicBezTo>
                  <a:cubicBezTo>
                    <a:pt x="82" y="8"/>
                    <a:pt x="82" y="8"/>
                    <a:pt x="82" y="8"/>
                  </a:cubicBezTo>
                  <a:cubicBezTo>
                    <a:pt x="79" y="10"/>
                    <a:pt x="79" y="10"/>
                    <a:pt x="79" y="10"/>
                  </a:cubicBezTo>
                  <a:cubicBezTo>
                    <a:pt x="80" y="0"/>
                    <a:pt x="80" y="0"/>
                    <a:pt x="80" y="0"/>
                  </a:cubicBezTo>
                  <a:cubicBezTo>
                    <a:pt x="82" y="0"/>
                    <a:pt x="82" y="0"/>
                    <a:pt x="82" y="0"/>
                  </a:cubicBezTo>
                  <a:cubicBezTo>
                    <a:pt x="88" y="1"/>
                    <a:pt x="92" y="7"/>
                    <a:pt x="98" y="14"/>
                  </a:cubicBezTo>
                  <a:cubicBezTo>
                    <a:pt x="98" y="14"/>
                    <a:pt x="98" y="14"/>
                    <a:pt x="98" y="14"/>
                  </a:cubicBezTo>
                  <a:cubicBezTo>
                    <a:pt x="103" y="22"/>
                    <a:pt x="108" y="31"/>
                    <a:pt x="108" y="41"/>
                  </a:cubicBezTo>
                  <a:cubicBezTo>
                    <a:pt x="108" y="41"/>
                    <a:pt x="108" y="41"/>
                    <a:pt x="108" y="41"/>
                  </a:cubicBezTo>
                  <a:cubicBezTo>
                    <a:pt x="108" y="41"/>
                    <a:pt x="108" y="41"/>
                    <a:pt x="108" y="41"/>
                  </a:cubicBezTo>
                  <a:cubicBezTo>
                    <a:pt x="108" y="41"/>
                    <a:pt x="108" y="41"/>
                    <a:pt x="108" y="41"/>
                  </a:cubicBezTo>
                  <a:cubicBezTo>
                    <a:pt x="108" y="52"/>
                    <a:pt x="100" y="70"/>
                    <a:pt x="90" y="87"/>
                  </a:cubicBezTo>
                  <a:cubicBezTo>
                    <a:pt x="90" y="87"/>
                    <a:pt x="90" y="87"/>
                    <a:pt x="90" y="87"/>
                  </a:cubicBezTo>
                  <a:cubicBezTo>
                    <a:pt x="80" y="103"/>
                    <a:pt x="67" y="119"/>
                    <a:pt x="53" y="119"/>
                  </a:cubicBezTo>
                  <a:cubicBezTo>
                    <a:pt x="53" y="119"/>
                    <a:pt x="53" y="119"/>
                    <a:pt x="53" y="119"/>
                  </a:cubicBezTo>
                  <a:cubicBezTo>
                    <a:pt x="39" y="119"/>
                    <a:pt x="27" y="106"/>
                    <a:pt x="17" y="92"/>
                  </a:cubicBezTo>
                  <a:close/>
                  <a:moveTo>
                    <a:pt x="53" y="115"/>
                  </a:moveTo>
                  <a:cubicBezTo>
                    <a:pt x="63" y="115"/>
                    <a:pt x="75" y="103"/>
                    <a:pt x="84" y="88"/>
                  </a:cubicBezTo>
                  <a:cubicBezTo>
                    <a:pt x="84" y="88"/>
                    <a:pt x="84" y="88"/>
                    <a:pt x="84" y="88"/>
                  </a:cubicBezTo>
                  <a:cubicBezTo>
                    <a:pt x="75" y="103"/>
                    <a:pt x="63" y="115"/>
                    <a:pt x="54" y="115"/>
                  </a:cubicBezTo>
                  <a:cubicBezTo>
                    <a:pt x="54" y="115"/>
                    <a:pt x="54" y="115"/>
                    <a:pt x="54" y="115"/>
                  </a:cubicBezTo>
                  <a:cubicBezTo>
                    <a:pt x="53" y="115"/>
                    <a:pt x="53" y="115"/>
                    <a:pt x="53" y="115"/>
                  </a:cubicBezTo>
                  <a:cubicBezTo>
                    <a:pt x="53" y="115"/>
                    <a:pt x="53" y="115"/>
                    <a:pt x="53" y="115"/>
                  </a:cubicBezTo>
                  <a:cubicBezTo>
                    <a:pt x="53" y="115"/>
                    <a:pt x="53" y="115"/>
                    <a:pt x="53" y="115"/>
                  </a:cubicBezTo>
                  <a:cubicBezTo>
                    <a:pt x="53" y="115"/>
                    <a:pt x="53" y="115"/>
                    <a:pt x="53" y="115"/>
                  </a:cubicBezTo>
                  <a:cubicBezTo>
                    <a:pt x="53" y="115"/>
                    <a:pt x="53" y="115"/>
                    <a:pt x="53" y="115"/>
                  </a:cubicBezTo>
                  <a:cubicBezTo>
                    <a:pt x="45" y="115"/>
                    <a:pt x="37" y="109"/>
                    <a:pt x="29" y="101"/>
                  </a:cubicBezTo>
                  <a:cubicBezTo>
                    <a:pt x="29" y="101"/>
                    <a:pt x="29" y="101"/>
                    <a:pt x="29" y="101"/>
                  </a:cubicBezTo>
                  <a:cubicBezTo>
                    <a:pt x="37" y="109"/>
                    <a:pt x="45" y="115"/>
                    <a:pt x="53" y="115"/>
                  </a:cubicBezTo>
                  <a:close/>
                  <a:moveTo>
                    <a:pt x="89" y="81"/>
                  </a:moveTo>
                  <a:cubicBezTo>
                    <a:pt x="98" y="66"/>
                    <a:pt x="104" y="49"/>
                    <a:pt x="104" y="41"/>
                  </a:cubicBezTo>
                  <a:cubicBezTo>
                    <a:pt x="104" y="41"/>
                    <a:pt x="104" y="41"/>
                    <a:pt x="104" y="41"/>
                  </a:cubicBezTo>
                  <a:cubicBezTo>
                    <a:pt x="104" y="41"/>
                    <a:pt x="104" y="41"/>
                    <a:pt x="104" y="41"/>
                  </a:cubicBezTo>
                  <a:cubicBezTo>
                    <a:pt x="104" y="41"/>
                    <a:pt x="104" y="41"/>
                    <a:pt x="104" y="41"/>
                  </a:cubicBezTo>
                  <a:cubicBezTo>
                    <a:pt x="104" y="32"/>
                    <a:pt x="100" y="23"/>
                    <a:pt x="95" y="16"/>
                  </a:cubicBezTo>
                  <a:cubicBezTo>
                    <a:pt x="95" y="16"/>
                    <a:pt x="95" y="16"/>
                    <a:pt x="95" y="16"/>
                  </a:cubicBezTo>
                  <a:cubicBezTo>
                    <a:pt x="95" y="16"/>
                    <a:pt x="95" y="16"/>
                    <a:pt x="95" y="16"/>
                  </a:cubicBezTo>
                  <a:cubicBezTo>
                    <a:pt x="95" y="16"/>
                    <a:pt x="95" y="16"/>
                    <a:pt x="95" y="16"/>
                  </a:cubicBezTo>
                  <a:cubicBezTo>
                    <a:pt x="95" y="16"/>
                    <a:pt x="95" y="16"/>
                    <a:pt x="95" y="16"/>
                  </a:cubicBezTo>
                  <a:cubicBezTo>
                    <a:pt x="95" y="16"/>
                    <a:pt x="95" y="16"/>
                    <a:pt x="95" y="16"/>
                  </a:cubicBezTo>
                  <a:cubicBezTo>
                    <a:pt x="100" y="23"/>
                    <a:pt x="104" y="32"/>
                    <a:pt x="104" y="41"/>
                  </a:cubicBezTo>
                  <a:cubicBezTo>
                    <a:pt x="104" y="41"/>
                    <a:pt x="104" y="41"/>
                    <a:pt x="104" y="41"/>
                  </a:cubicBezTo>
                  <a:cubicBezTo>
                    <a:pt x="104" y="41"/>
                    <a:pt x="104" y="41"/>
                    <a:pt x="104" y="41"/>
                  </a:cubicBezTo>
                  <a:cubicBezTo>
                    <a:pt x="104" y="41"/>
                    <a:pt x="104" y="41"/>
                    <a:pt x="104" y="41"/>
                  </a:cubicBezTo>
                  <a:cubicBezTo>
                    <a:pt x="104" y="41"/>
                    <a:pt x="104" y="41"/>
                    <a:pt x="104" y="41"/>
                  </a:cubicBezTo>
                  <a:cubicBezTo>
                    <a:pt x="104" y="41"/>
                    <a:pt x="104" y="41"/>
                    <a:pt x="104" y="41"/>
                  </a:cubicBezTo>
                  <a:cubicBezTo>
                    <a:pt x="104" y="50"/>
                    <a:pt x="98" y="66"/>
                    <a:pt x="89" y="81"/>
                  </a:cubicBezTo>
                  <a:close/>
                  <a:moveTo>
                    <a:pt x="4" y="54"/>
                  </a:moveTo>
                  <a:cubicBezTo>
                    <a:pt x="4" y="55"/>
                    <a:pt x="4" y="56"/>
                    <a:pt x="5" y="58"/>
                  </a:cubicBezTo>
                  <a:cubicBezTo>
                    <a:pt x="5" y="58"/>
                    <a:pt x="5" y="58"/>
                    <a:pt x="5" y="58"/>
                  </a:cubicBezTo>
                  <a:cubicBezTo>
                    <a:pt x="4" y="56"/>
                    <a:pt x="4" y="55"/>
                    <a:pt x="4" y="54"/>
                  </a:cubicBezTo>
                  <a:cubicBezTo>
                    <a:pt x="4" y="54"/>
                    <a:pt x="4" y="54"/>
                    <a:pt x="4" y="54"/>
                  </a:cubicBezTo>
                  <a:cubicBezTo>
                    <a:pt x="4" y="54"/>
                    <a:pt x="4" y="54"/>
                    <a:pt x="4" y="54"/>
                  </a:cubicBezTo>
                  <a:cubicBezTo>
                    <a:pt x="4" y="54"/>
                    <a:pt x="4" y="54"/>
                    <a:pt x="4" y="54"/>
                  </a:cubicBezTo>
                  <a:cubicBezTo>
                    <a:pt x="4" y="54"/>
                    <a:pt x="4" y="54"/>
                    <a:pt x="4" y="54"/>
                  </a:cubicBezTo>
                  <a:close/>
                  <a:moveTo>
                    <a:pt x="4" y="53"/>
                  </a:moveTo>
                  <a:cubicBezTo>
                    <a:pt x="4" y="53"/>
                    <a:pt x="4" y="53"/>
                    <a:pt x="4" y="52"/>
                  </a:cubicBezTo>
                  <a:cubicBezTo>
                    <a:pt x="4" y="52"/>
                    <a:pt x="4" y="52"/>
                    <a:pt x="4" y="52"/>
                  </a:cubicBezTo>
                  <a:cubicBezTo>
                    <a:pt x="4" y="52"/>
                    <a:pt x="4" y="52"/>
                    <a:pt x="4" y="52"/>
                  </a:cubicBezTo>
                  <a:cubicBezTo>
                    <a:pt x="4" y="52"/>
                    <a:pt x="4" y="52"/>
                    <a:pt x="4" y="52"/>
                  </a:cubicBezTo>
                  <a:cubicBezTo>
                    <a:pt x="4" y="53"/>
                    <a:pt x="4" y="53"/>
                    <a:pt x="4" y="53"/>
                  </a:cubicBezTo>
                  <a:close/>
                  <a:moveTo>
                    <a:pt x="4" y="52"/>
                  </a:moveTo>
                  <a:cubicBezTo>
                    <a:pt x="4" y="52"/>
                    <a:pt x="4" y="51"/>
                    <a:pt x="4" y="51"/>
                  </a:cubicBezTo>
                  <a:cubicBezTo>
                    <a:pt x="4" y="51"/>
                    <a:pt x="4" y="51"/>
                    <a:pt x="4" y="51"/>
                  </a:cubicBezTo>
                  <a:cubicBezTo>
                    <a:pt x="4" y="51"/>
                    <a:pt x="4" y="52"/>
                    <a:pt x="4" y="52"/>
                  </a:cubicBezTo>
                  <a:cubicBezTo>
                    <a:pt x="4" y="52"/>
                    <a:pt x="4" y="52"/>
                    <a:pt x="4" y="52"/>
                  </a:cubicBezTo>
                  <a:cubicBezTo>
                    <a:pt x="4" y="52"/>
                    <a:pt x="4" y="52"/>
                    <a:pt x="4" y="52"/>
                  </a:cubicBezTo>
                  <a:close/>
                  <a:moveTo>
                    <a:pt x="19" y="20"/>
                  </a:moveTo>
                  <a:cubicBezTo>
                    <a:pt x="16" y="23"/>
                    <a:pt x="12" y="27"/>
                    <a:pt x="10" y="32"/>
                  </a:cubicBezTo>
                  <a:cubicBezTo>
                    <a:pt x="10" y="32"/>
                    <a:pt x="10" y="32"/>
                    <a:pt x="10" y="32"/>
                  </a:cubicBezTo>
                  <a:cubicBezTo>
                    <a:pt x="12" y="27"/>
                    <a:pt x="16" y="23"/>
                    <a:pt x="19" y="20"/>
                  </a:cubicBezTo>
                  <a:cubicBezTo>
                    <a:pt x="19" y="20"/>
                    <a:pt x="19" y="20"/>
                    <a:pt x="19" y="20"/>
                  </a:cubicBezTo>
                  <a:cubicBezTo>
                    <a:pt x="22" y="17"/>
                    <a:pt x="25" y="15"/>
                    <a:pt x="27" y="13"/>
                  </a:cubicBezTo>
                  <a:cubicBezTo>
                    <a:pt x="27" y="13"/>
                    <a:pt x="27" y="13"/>
                    <a:pt x="27" y="13"/>
                  </a:cubicBezTo>
                  <a:cubicBezTo>
                    <a:pt x="25" y="15"/>
                    <a:pt x="22" y="17"/>
                    <a:pt x="19" y="20"/>
                  </a:cubicBezTo>
                  <a:close/>
                  <a:moveTo>
                    <a:pt x="37" y="10"/>
                  </a:moveTo>
                  <a:cubicBezTo>
                    <a:pt x="37" y="10"/>
                    <a:pt x="37" y="10"/>
                    <a:pt x="37" y="10"/>
                  </a:cubicBezTo>
                  <a:cubicBezTo>
                    <a:pt x="37" y="10"/>
                    <a:pt x="37" y="10"/>
                    <a:pt x="37" y="10"/>
                  </a:cubicBezTo>
                  <a:cubicBezTo>
                    <a:pt x="37" y="10"/>
                    <a:pt x="37" y="10"/>
                    <a:pt x="37" y="10"/>
                  </a:cubicBezTo>
                  <a:close/>
                  <a:moveTo>
                    <a:pt x="87" y="8"/>
                  </a:moveTo>
                  <a:cubicBezTo>
                    <a:pt x="88" y="8"/>
                    <a:pt x="89" y="9"/>
                    <a:pt x="89" y="10"/>
                  </a:cubicBezTo>
                  <a:cubicBezTo>
                    <a:pt x="89" y="10"/>
                    <a:pt x="89" y="10"/>
                    <a:pt x="89" y="10"/>
                  </a:cubicBezTo>
                  <a:cubicBezTo>
                    <a:pt x="88" y="8"/>
                    <a:pt x="86" y="7"/>
                    <a:pt x="85" y="6"/>
                  </a:cubicBezTo>
                  <a:cubicBezTo>
                    <a:pt x="85" y="6"/>
                    <a:pt x="85" y="6"/>
                    <a:pt x="85" y="6"/>
                  </a:cubicBezTo>
                  <a:cubicBezTo>
                    <a:pt x="85" y="6"/>
                    <a:pt x="86" y="7"/>
                    <a:pt x="87" y="8"/>
                  </a:cubicBezTo>
                  <a:close/>
                  <a:moveTo>
                    <a:pt x="36" y="9"/>
                  </a:moveTo>
                  <a:cubicBezTo>
                    <a:pt x="36" y="9"/>
                    <a:pt x="36" y="9"/>
                    <a:pt x="36" y="9"/>
                  </a:cubicBezTo>
                  <a:cubicBezTo>
                    <a:pt x="36" y="9"/>
                    <a:pt x="36" y="9"/>
                    <a:pt x="36" y="9"/>
                  </a:cubicBezTo>
                  <a:cubicBezTo>
                    <a:pt x="36" y="9"/>
                    <a:pt x="36" y="9"/>
                    <a:pt x="36" y="9"/>
                  </a:cubicBezTo>
                  <a:cubicBezTo>
                    <a:pt x="36" y="9"/>
                    <a:pt x="36" y="9"/>
                    <a:pt x="3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5"/>
            <p:cNvSpPr/>
            <p:nvPr/>
          </p:nvSpPr>
          <p:spPr bwMode="auto">
            <a:xfrm>
              <a:off x="2412" y="2008"/>
              <a:ext cx="131" cy="71"/>
            </a:xfrm>
            <a:custGeom>
              <a:avLst/>
              <a:gdLst>
                <a:gd name="T0" fmla="*/ 0 w 131"/>
                <a:gd name="T1" fmla="*/ 18 h 71"/>
                <a:gd name="T2" fmla="*/ 0 w 131"/>
                <a:gd name="T3" fmla="*/ 18 h 71"/>
                <a:gd name="T4" fmla="*/ 14 w 131"/>
                <a:gd name="T5" fmla="*/ 10 h 71"/>
                <a:gd name="T6" fmla="*/ 32 w 131"/>
                <a:gd name="T7" fmla="*/ 42 h 71"/>
                <a:gd name="T8" fmla="*/ 60 w 131"/>
                <a:gd name="T9" fmla="*/ 3 h 71"/>
                <a:gd name="T10" fmla="*/ 110 w 131"/>
                <a:gd name="T11" fmla="*/ 35 h 71"/>
                <a:gd name="T12" fmla="*/ 117 w 131"/>
                <a:gd name="T13" fmla="*/ 0 h 71"/>
                <a:gd name="T14" fmla="*/ 131 w 131"/>
                <a:gd name="T15" fmla="*/ 3 h 71"/>
                <a:gd name="T16" fmla="*/ 121 w 131"/>
                <a:gd name="T17" fmla="*/ 60 h 71"/>
                <a:gd name="T18" fmla="*/ 64 w 131"/>
                <a:gd name="T19" fmla="*/ 21 h 71"/>
                <a:gd name="T20" fmla="*/ 28 w 131"/>
                <a:gd name="T21" fmla="*/ 71 h 71"/>
                <a:gd name="T22" fmla="*/ 0 w 131"/>
                <a:gd name="T23" fmla="*/ 18 h 71"/>
                <a:gd name="T24" fmla="*/ 0 w 131"/>
                <a:gd name="T25" fmla="*/ 1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71">
                  <a:moveTo>
                    <a:pt x="0" y="18"/>
                  </a:moveTo>
                  <a:lnTo>
                    <a:pt x="0" y="18"/>
                  </a:lnTo>
                  <a:lnTo>
                    <a:pt x="14" y="10"/>
                  </a:lnTo>
                  <a:lnTo>
                    <a:pt x="32" y="42"/>
                  </a:lnTo>
                  <a:lnTo>
                    <a:pt x="60" y="3"/>
                  </a:lnTo>
                  <a:lnTo>
                    <a:pt x="110" y="35"/>
                  </a:lnTo>
                  <a:lnTo>
                    <a:pt x="117" y="0"/>
                  </a:lnTo>
                  <a:lnTo>
                    <a:pt x="131" y="3"/>
                  </a:lnTo>
                  <a:lnTo>
                    <a:pt x="121" y="60"/>
                  </a:lnTo>
                  <a:lnTo>
                    <a:pt x="64" y="21"/>
                  </a:lnTo>
                  <a:lnTo>
                    <a:pt x="28" y="71"/>
                  </a:lnTo>
                  <a:lnTo>
                    <a:pt x="0" y="18"/>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6"/>
            <p:cNvSpPr>
              <a:spLocks noEditPoints="1"/>
            </p:cNvSpPr>
            <p:nvPr/>
          </p:nvSpPr>
          <p:spPr bwMode="auto">
            <a:xfrm>
              <a:off x="2405" y="2001"/>
              <a:ext cx="149" cy="92"/>
            </a:xfrm>
            <a:custGeom>
              <a:avLst/>
              <a:gdLst>
                <a:gd name="T0" fmla="*/ 0 w 149"/>
                <a:gd name="T1" fmla="*/ 28 h 92"/>
                <a:gd name="T2" fmla="*/ 7 w 149"/>
                <a:gd name="T3" fmla="*/ 25 h 92"/>
                <a:gd name="T4" fmla="*/ 0 w 149"/>
                <a:gd name="T5" fmla="*/ 28 h 92"/>
                <a:gd name="T6" fmla="*/ 7 w 149"/>
                <a:gd name="T7" fmla="*/ 21 h 92"/>
                <a:gd name="T8" fmla="*/ 3 w 149"/>
                <a:gd name="T9" fmla="*/ 17 h 92"/>
                <a:gd name="T10" fmla="*/ 21 w 149"/>
                <a:gd name="T11" fmla="*/ 7 h 92"/>
                <a:gd name="T12" fmla="*/ 39 w 149"/>
                <a:gd name="T13" fmla="*/ 35 h 92"/>
                <a:gd name="T14" fmla="*/ 64 w 149"/>
                <a:gd name="T15" fmla="*/ 0 h 92"/>
                <a:gd name="T16" fmla="*/ 114 w 149"/>
                <a:gd name="T17" fmla="*/ 32 h 92"/>
                <a:gd name="T18" fmla="*/ 121 w 149"/>
                <a:gd name="T19" fmla="*/ 0 h 92"/>
                <a:gd name="T20" fmla="*/ 149 w 149"/>
                <a:gd name="T21" fmla="*/ 7 h 92"/>
                <a:gd name="T22" fmla="*/ 131 w 149"/>
                <a:gd name="T23" fmla="*/ 78 h 92"/>
                <a:gd name="T24" fmla="*/ 71 w 149"/>
                <a:gd name="T25" fmla="*/ 39 h 92"/>
                <a:gd name="T26" fmla="*/ 35 w 149"/>
                <a:gd name="T27" fmla="*/ 92 h 92"/>
                <a:gd name="T28" fmla="*/ 0 w 149"/>
                <a:gd name="T29" fmla="*/ 28 h 92"/>
                <a:gd name="T30" fmla="*/ 0 w 149"/>
                <a:gd name="T31" fmla="*/ 28 h 92"/>
                <a:gd name="T32" fmla="*/ 39 w 149"/>
                <a:gd name="T33" fmla="*/ 64 h 92"/>
                <a:gd name="T34" fmla="*/ 67 w 149"/>
                <a:gd name="T35" fmla="*/ 21 h 92"/>
                <a:gd name="T36" fmla="*/ 124 w 149"/>
                <a:gd name="T37" fmla="*/ 53 h 92"/>
                <a:gd name="T38" fmla="*/ 131 w 149"/>
                <a:gd name="T39" fmla="*/ 17 h 92"/>
                <a:gd name="T40" fmla="*/ 124 w 149"/>
                <a:gd name="T41" fmla="*/ 53 h 92"/>
                <a:gd name="T42" fmla="*/ 67 w 149"/>
                <a:gd name="T43" fmla="*/ 21 h 92"/>
                <a:gd name="T44" fmla="*/ 39 w 149"/>
                <a:gd name="T45" fmla="*/ 64 h 92"/>
                <a:gd name="T46" fmla="*/ 39 w 149"/>
                <a:gd name="T47" fmla="*/ 64 h 92"/>
                <a:gd name="T48" fmla="*/ 39 w 149"/>
                <a:gd name="T49" fmla="*/ 64 h 92"/>
                <a:gd name="T50" fmla="*/ 17 w 149"/>
                <a:gd name="T51" fmla="*/ 32 h 92"/>
                <a:gd name="T52" fmla="*/ 17 w 149"/>
                <a:gd name="T53" fmla="*/ 25 h 92"/>
                <a:gd name="T54" fmla="*/ 17 w 149"/>
                <a:gd name="T55" fmla="*/ 25 h 92"/>
                <a:gd name="T56" fmla="*/ 17 w 149"/>
                <a:gd name="T57" fmla="*/ 32 h 92"/>
                <a:gd name="T58" fmla="*/ 17 w 149"/>
                <a:gd name="T59"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92">
                  <a:moveTo>
                    <a:pt x="0" y="28"/>
                  </a:moveTo>
                  <a:lnTo>
                    <a:pt x="7" y="25"/>
                  </a:lnTo>
                  <a:lnTo>
                    <a:pt x="0" y="28"/>
                  </a:lnTo>
                  <a:lnTo>
                    <a:pt x="7" y="21"/>
                  </a:lnTo>
                  <a:lnTo>
                    <a:pt x="3" y="17"/>
                  </a:lnTo>
                  <a:lnTo>
                    <a:pt x="21" y="7"/>
                  </a:lnTo>
                  <a:lnTo>
                    <a:pt x="39" y="35"/>
                  </a:lnTo>
                  <a:lnTo>
                    <a:pt x="64" y="0"/>
                  </a:lnTo>
                  <a:lnTo>
                    <a:pt x="114" y="32"/>
                  </a:lnTo>
                  <a:lnTo>
                    <a:pt x="121" y="0"/>
                  </a:lnTo>
                  <a:lnTo>
                    <a:pt x="149" y="7"/>
                  </a:lnTo>
                  <a:lnTo>
                    <a:pt x="131" y="78"/>
                  </a:lnTo>
                  <a:lnTo>
                    <a:pt x="71" y="39"/>
                  </a:lnTo>
                  <a:lnTo>
                    <a:pt x="35" y="92"/>
                  </a:lnTo>
                  <a:lnTo>
                    <a:pt x="0" y="28"/>
                  </a:lnTo>
                  <a:lnTo>
                    <a:pt x="0" y="28"/>
                  </a:lnTo>
                  <a:close/>
                  <a:moveTo>
                    <a:pt x="39" y="64"/>
                  </a:moveTo>
                  <a:lnTo>
                    <a:pt x="67" y="21"/>
                  </a:lnTo>
                  <a:lnTo>
                    <a:pt x="124" y="53"/>
                  </a:lnTo>
                  <a:lnTo>
                    <a:pt x="131" y="17"/>
                  </a:lnTo>
                  <a:lnTo>
                    <a:pt x="124" y="53"/>
                  </a:lnTo>
                  <a:lnTo>
                    <a:pt x="67" y="21"/>
                  </a:lnTo>
                  <a:lnTo>
                    <a:pt x="39" y="64"/>
                  </a:lnTo>
                  <a:lnTo>
                    <a:pt x="39" y="64"/>
                  </a:lnTo>
                  <a:lnTo>
                    <a:pt x="39" y="64"/>
                  </a:lnTo>
                  <a:close/>
                  <a:moveTo>
                    <a:pt x="17" y="32"/>
                  </a:moveTo>
                  <a:lnTo>
                    <a:pt x="17" y="25"/>
                  </a:lnTo>
                  <a:lnTo>
                    <a:pt x="17" y="25"/>
                  </a:lnTo>
                  <a:lnTo>
                    <a:pt x="17" y="32"/>
                  </a:lnTo>
                  <a:lnTo>
                    <a:pt x="17"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7"/>
            <p:cNvSpPr>
              <a:spLocks noEditPoints="1"/>
            </p:cNvSpPr>
            <p:nvPr/>
          </p:nvSpPr>
          <p:spPr bwMode="auto">
            <a:xfrm>
              <a:off x="2454" y="2018"/>
              <a:ext cx="89" cy="263"/>
            </a:xfrm>
            <a:custGeom>
              <a:avLst/>
              <a:gdLst>
                <a:gd name="T0" fmla="*/ 4 w 89"/>
                <a:gd name="T1" fmla="*/ 213 h 263"/>
                <a:gd name="T2" fmla="*/ 0 w 89"/>
                <a:gd name="T3" fmla="*/ 210 h 263"/>
                <a:gd name="T4" fmla="*/ 11 w 89"/>
                <a:gd name="T5" fmla="*/ 4 h 263"/>
                <a:gd name="T6" fmla="*/ 25 w 89"/>
                <a:gd name="T7" fmla="*/ 0 h 263"/>
                <a:gd name="T8" fmla="*/ 89 w 89"/>
                <a:gd name="T9" fmla="*/ 167 h 263"/>
                <a:gd name="T10" fmla="*/ 54 w 89"/>
                <a:gd name="T11" fmla="*/ 263 h 263"/>
                <a:gd name="T12" fmla="*/ 4 w 89"/>
                <a:gd name="T13" fmla="*/ 213 h 263"/>
                <a:gd name="T14" fmla="*/ 4 w 89"/>
                <a:gd name="T15" fmla="*/ 213 h 263"/>
                <a:gd name="T16" fmla="*/ 50 w 89"/>
                <a:gd name="T17" fmla="*/ 238 h 263"/>
                <a:gd name="T18" fmla="*/ 75 w 89"/>
                <a:gd name="T19" fmla="*/ 167 h 263"/>
                <a:gd name="T20" fmla="*/ 25 w 89"/>
                <a:gd name="T21" fmla="*/ 36 h 263"/>
                <a:gd name="T22" fmla="*/ 15 w 89"/>
                <a:gd name="T23" fmla="*/ 203 h 263"/>
                <a:gd name="T24" fmla="*/ 50 w 89"/>
                <a:gd name="T25" fmla="*/ 238 h 263"/>
                <a:gd name="T26" fmla="*/ 50 w 89"/>
                <a:gd name="T27" fmla="*/ 23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263">
                  <a:moveTo>
                    <a:pt x="4" y="213"/>
                  </a:moveTo>
                  <a:lnTo>
                    <a:pt x="0" y="210"/>
                  </a:lnTo>
                  <a:lnTo>
                    <a:pt x="11" y="4"/>
                  </a:lnTo>
                  <a:lnTo>
                    <a:pt x="25" y="0"/>
                  </a:lnTo>
                  <a:lnTo>
                    <a:pt x="89" y="167"/>
                  </a:lnTo>
                  <a:lnTo>
                    <a:pt x="54" y="263"/>
                  </a:lnTo>
                  <a:lnTo>
                    <a:pt x="4" y="213"/>
                  </a:lnTo>
                  <a:lnTo>
                    <a:pt x="4" y="213"/>
                  </a:lnTo>
                  <a:close/>
                  <a:moveTo>
                    <a:pt x="50" y="238"/>
                  </a:moveTo>
                  <a:lnTo>
                    <a:pt x="75" y="167"/>
                  </a:lnTo>
                  <a:lnTo>
                    <a:pt x="25" y="36"/>
                  </a:lnTo>
                  <a:lnTo>
                    <a:pt x="15" y="203"/>
                  </a:lnTo>
                  <a:lnTo>
                    <a:pt x="50" y="238"/>
                  </a:lnTo>
                  <a:lnTo>
                    <a:pt x="50"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8"/>
            <p:cNvSpPr>
              <a:spLocks noEditPoints="1"/>
            </p:cNvSpPr>
            <p:nvPr/>
          </p:nvSpPr>
          <p:spPr bwMode="auto">
            <a:xfrm>
              <a:off x="2447" y="2011"/>
              <a:ext cx="104" cy="284"/>
            </a:xfrm>
            <a:custGeom>
              <a:avLst/>
              <a:gdLst>
                <a:gd name="T0" fmla="*/ 4 w 104"/>
                <a:gd name="T1" fmla="*/ 224 h 284"/>
                <a:gd name="T2" fmla="*/ 11 w 104"/>
                <a:gd name="T3" fmla="*/ 220 h 284"/>
                <a:gd name="T4" fmla="*/ 15 w 104"/>
                <a:gd name="T5" fmla="*/ 213 h 284"/>
                <a:gd name="T6" fmla="*/ 61 w 104"/>
                <a:gd name="T7" fmla="*/ 259 h 284"/>
                <a:gd name="T8" fmla="*/ 61 w 104"/>
                <a:gd name="T9" fmla="*/ 259 h 284"/>
                <a:gd name="T10" fmla="*/ 15 w 104"/>
                <a:gd name="T11" fmla="*/ 213 h 284"/>
                <a:gd name="T12" fmla="*/ 22 w 104"/>
                <a:gd name="T13" fmla="*/ 93 h 284"/>
                <a:gd name="T14" fmla="*/ 15 w 104"/>
                <a:gd name="T15" fmla="*/ 213 h 284"/>
                <a:gd name="T16" fmla="*/ 15 w 104"/>
                <a:gd name="T17" fmla="*/ 213 h 284"/>
                <a:gd name="T18" fmla="*/ 11 w 104"/>
                <a:gd name="T19" fmla="*/ 220 h 284"/>
                <a:gd name="T20" fmla="*/ 4 w 104"/>
                <a:gd name="T21" fmla="*/ 224 h 284"/>
                <a:gd name="T22" fmla="*/ 0 w 104"/>
                <a:gd name="T23" fmla="*/ 220 h 284"/>
                <a:gd name="T24" fmla="*/ 11 w 104"/>
                <a:gd name="T25" fmla="*/ 4 h 284"/>
                <a:gd name="T26" fmla="*/ 36 w 104"/>
                <a:gd name="T27" fmla="*/ 0 h 284"/>
                <a:gd name="T28" fmla="*/ 104 w 104"/>
                <a:gd name="T29" fmla="*/ 174 h 284"/>
                <a:gd name="T30" fmla="*/ 64 w 104"/>
                <a:gd name="T31" fmla="*/ 284 h 284"/>
                <a:gd name="T32" fmla="*/ 4 w 104"/>
                <a:gd name="T33" fmla="*/ 224 h 284"/>
                <a:gd name="T34" fmla="*/ 4 w 104"/>
                <a:gd name="T35" fmla="*/ 224 h 284"/>
                <a:gd name="T36" fmla="*/ 57 w 104"/>
                <a:gd name="T37" fmla="*/ 245 h 284"/>
                <a:gd name="T38" fmla="*/ 61 w 104"/>
                <a:gd name="T39" fmla="*/ 238 h 284"/>
                <a:gd name="T40" fmla="*/ 57 w 104"/>
                <a:gd name="T41" fmla="*/ 245 h 284"/>
                <a:gd name="T42" fmla="*/ 57 w 104"/>
                <a:gd name="T43" fmla="*/ 245 h 284"/>
                <a:gd name="T44" fmla="*/ 29 w 104"/>
                <a:gd name="T45" fmla="*/ 210 h 284"/>
                <a:gd name="T46" fmla="*/ 54 w 104"/>
                <a:gd name="T47" fmla="*/ 231 h 284"/>
                <a:gd name="T48" fmla="*/ 75 w 104"/>
                <a:gd name="T49" fmla="*/ 174 h 284"/>
                <a:gd name="T50" fmla="*/ 36 w 104"/>
                <a:gd name="T51" fmla="*/ 78 h 284"/>
                <a:gd name="T52" fmla="*/ 29 w 104"/>
                <a:gd name="T53" fmla="*/ 210 h 284"/>
                <a:gd name="T54" fmla="*/ 29 w 104"/>
                <a:gd name="T55" fmla="*/ 210 h 284"/>
                <a:gd name="T56" fmla="*/ 89 w 104"/>
                <a:gd name="T57" fmla="*/ 174 h 284"/>
                <a:gd name="T58" fmla="*/ 89 w 104"/>
                <a:gd name="T59" fmla="*/ 174 h 284"/>
                <a:gd name="T60" fmla="*/ 29 w 104"/>
                <a:gd name="T61" fmla="*/ 15 h 284"/>
                <a:gd name="T62" fmla="*/ 25 w 104"/>
                <a:gd name="T63" fmla="*/ 15 h 284"/>
                <a:gd name="T64" fmla="*/ 25 w 104"/>
                <a:gd name="T65" fmla="*/ 43 h 284"/>
                <a:gd name="T66" fmla="*/ 39 w 104"/>
                <a:gd name="T67" fmla="*/ 39 h 284"/>
                <a:gd name="T68" fmla="*/ 89 w 104"/>
                <a:gd name="T69" fmla="*/ 174 h 284"/>
                <a:gd name="T70" fmla="*/ 89 w 104"/>
                <a:gd name="T71" fmla="*/ 17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284">
                  <a:moveTo>
                    <a:pt x="4" y="224"/>
                  </a:moveTo>
                  <a:lnTo>
                    <a:pt x="11" y="220"/>
                  </a:lnTo>
                  <a:lnTo>
                    <a:pt x="15" y="213"/>
                  </a:lnTo>
                  <a:lnTo>
                    <a:pt x="61" y="259"/>
                  </a:lnTo>
                  <a:lnTo>
                    <a:pt x="61" y="259"/>
                  </a:lnTo>
                  <a:lnTo>
                    <a:pt x="15" y="213"/>
                  </a:lnTo>
                  <a:lnTo>
                    <a:pt x="22" y="93"/>
                  </a:lnTo>
                  <a:lnTo>
                    <a:pt x="15" y="213"/>
                  </a:lnTo>
                  <a:lnTo>
                    <a:pt x="15" y="213"/>
                  </a:lnTo>
                  <a:lnTo>
                    <a:pt x="11" y="220"/>
                  </a:lnTo>
                  <a:lnTo>
                    <a:pt x="4" y="224"/>
                  </a:lnTo>
                  <a:lnTo>
                    <a:pt x="0" y="220"/>
                  </a:lnTo>
                  <a:lnTo>
                    <a:pt x="11" y="4"/>
                  </a:lnTo>
                  <a:lnTo>
                    <a:pt x="36" y="0"/>
                  </a:lnTo>
                  <a:lnTo>
                    <a:pt x="104" y="174"/>
                  </a:lnTo>
                  <a:lnTo>
                    <a:pt x="64" y="284"/>
                  </a:lnTo>
                  <a:lnTo>
                    <a:pt x="4" y="224"/>
                  </a:lnTo>
                  <a:lnTo>
                    <a:pt x="4" y="224"/>
                  </a:lnTo>
                  <a:close/>
                  <a:moveTo>
                    <a:pt x="57" y="245"/>
                  </a:moveTo>
                  <a:lnTo>
                    <a:pt x="61" y="238"/>
                  </a:lnTo>
                  <a:lnTo>
                    <a:pt x="57" y="245"/>
                  </a:lnTo>
                  <a:lnTo>
                    <a:pt x="57" y="245"/>
                  </a:lnTo>
                  <a:close/>
                  <a:moveTo>
                    <a:pt x="29" y="210"/>
                  </a:moveTo>
                  <a:lnTo>
                    <a:pt x="54" y="231"/>
                  </a:lnTo>
                  <a:lnTo>
                    <a:pt x="75" y="174"/>
                  </a:lnTo>
                  <a:lnTo>
                    <a:pt x="36" y="78"/>
                  </a:lnTo>
                  <a:lnTo>
                    <a:pt x="29" y="210"/>
                  </a:lnTo>
                  <a:lnTo>
                    <a:pt x="29" y="210"/>
                  </a:lnTo>
                  <a:close/>
                  <a:moveTo>
                    <a:pt x="89" y="174"/>
                  </a:moveTo>
                  <a:lnTo>
                    <a:pt x="89" y="174"/>
                  </a:lnTo>
                  <a:lnTo>
                    <a:pt x="29" y="15"/>
                  </a:lnTo>
                  <a:lnTo>
                    <a:pt x="25" y="15"/>
                  </a:lnTo>
                  <a:lnTo>
                    <a:pt x="25" y="43"/>
                  </a:lnTo>
                  <a:lnTo>
                    <a:pt x="39" y="39"/>
                  </a:lnTo>
                  <a:lnTo>
                    <a:pt x="89" y="174"/>
                  </a:lnTo>
                  <a:lnTo>
                    <a:pt x="89" y="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9"/>
            <p:cNvSpPr/>
            <p:nvPr/>
          </p:nvSpPr>
          <p:spPr bwMode="auto">
            <a:xfrm>
              <a:off x="2006" y="1710"/>
              <a:ext cx="388" cy="316"/>
            </a:xfrm>
            <a:custGeom>
              <a:avLst/>
              <a:gdLst>
                <a:gd name="T0" fmla="*/ 53 w 388"/>
                <a:gd name="T1" fmla="*/ 14 h 316"/>
                <a:gd name="T2" fmla="*/ 0 w 388"/>
                <a:gd name="T3" fmla="*/ 14 h 316"/>
                <a:gd name="T4" fmla="*/ 0 w 388"/>
                <a:gd name="T5" fmla="*/ 0 h 316"/>
                <a:gd name="T6" fmla="*/ 57 w 388"/>
                <a:gd name="T7" fmla="*/ 0 h 316"/>
                <a:gd name="T8" fmla="*/ 388 w 388"/>
                <a:gd name="T9" fmla="*/ 305 h 316"/>
                <a:gd name="T10" fmla="*/ 377 w 388"/>
                <a:gd name="T11" fmla="*/ 316 h 316"/>
                <a:gd name="T12" fmla="*/ 53 w 388"/>
                <a:gd name="T13" fmla="*/ 14 h 316"/>
                <a:gd name="T14" fmla="*/ 53 w 388"/>
                <a:gd name="T15" fmla="*/ 14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8" h="316">
                  <a:moveTo>
                    <a:pt x="53" y="14"/>
                  </a:moveTo>
                  <a:lnTo>
                    <a:pt x="0" y="14"/>
                  </a:lnTo>
                  <a:lnTo>
                    <a:pt x="0" y="0"/>
                  </a:lnTo>
                  <a:lnTo>
                    <a:pt x="57" y="0"/>
                  </a:lnTo>
                  <a:lnTo>
                    <a:pt x="388" y="305"/>
                  </a:lnTo>
                  <a:lnTo>
                    <a:pt x="377" y="316"/>
                  </a:lnTo>
                  <a:lnTo>
                    <a:pt x="53" y="14"/>
                  </a:lnTo>
                  <a:lnTo>
                    <a:pt x="53"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0"/>
            <p:cNvSpPr>
              <a:spLocks noEditPoints="1"/>
            </p:cNvSpPr>
            <p:nvPr/>
          </p:nvSpPr>
          <p:spPr bwMode="auto">
            <a:xfrm>
              <a:off x="1999" y="1703"/>
              <a:ext cx="406" cy="333"/>
            </a:xfrm>
            <a:custGeom>
              <a:avLst/>
              <a:gdLst>
                <a:gd name="T0" fmla="*/ 56 w 406"/>
                <a:gd name="T1" fmla="*/ 28 h 333"/>
                <a:gd name="T2" fmla="*/ 0 w 406"/>
                <a:gd name="T3" fmla="*/ 28 h 333"/>
                <a:gd name="T4" fmla="*/ 0 w 406"/>
                <a:gd name="T5" fmla="*/ 0 h 333"/>
                <a:gd name="T6" fmla="*/ 67 w 406"/>
                <a:gd name="T7" fmla="*/ 0 h 333"/>
                <a:gd name="T8" fmla="*/ 406 w 406"/>
                <a:gd name="T9" fmla="*/ 312 h 333"/>
                <a:gd name="T10" fmla="*/ 384 w 406"/>
                <a:gd name="T11" fmla="*/ 333 h 333"/>
                <a:gd name="T12" fmla="*/ 56 w 406"/>
                <a:gd name="T13" fmla="*/ 28 h 333"/>
                <a:gd name="T14" fmla="*/ 56 w 406"/>
                <a:gd name="T15" fmla="*/ 28 h 333"/>
                <a:gd name="T16" fmla="*/ 60 w 406"/>
                <a:gd name="T17" fmla="*/ 14 h 333"/>
                <a:gd name="T18" fmla="*/ 384 w 406"/>
                <a:gd name="T19" fmla="*/ 312 h 333"/>
                <a:gd name="T20" fmla="*/ 60 w 406"/>
                <a:gd name="T21" fmla="*/ 14 h 333"/>
                <a:gd name="T22" fmla="*/ 14 w 406"/>
                <a:gd name="T23" fmla="*/ 14 h 333"/>
                <a:gd name="T24" fmla="*/ 14 w 406"/>
                <a:gd name="T25" fmla="*/ 14 h 333"/>
                <a:gd name="T26" fmla="*/ 60 w 406"/>
                <a:gd name="T27" fmla="*/ 14 h 333"/>
                <a:gd name="T28" fmla="*/ 60 w 406"/>
                <a:gd name="T29" fmla="*/ 21 h 333"/>
                <a:gd name="T30" fmla="*/ 53 w 406"/>
                <a:gd name="T31" fmla="*/ 28 h 333"/>
                <a:gd name="T32" fmla="*/ 60 w 406"/>
                <a:gd name="T33" fmla="*/ 21 h 333"/>
                <a:gd name="T34" fmla="*/ 60 w 406"/>
                <a:gd name="T35" fmla="*/ 14 h 333"/>
                <a:gd name="T36" fmla="*/ 60 w 406"/>
                <a:gd name="T37" fmla="*/ 14 h 333"/>
                <a:gd name="T38" fmla="*/ 60 w 406"/>
                <a:gd name="T39" fmla="*/ 1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6" h="333">
                  <a:moveTo>
                    <a:pt x="56" y="28"/>
                  </a:moveTo>
                  <a:lnTo>
                    <a:pt x="0" y="28"/>
                  </a:lnTo>
                  <a:lnTo>
                    <a:pt x="0" y="0"/>
                  </a:lnTo>
                  <a:lnTo>
                    <a:pt x="67" y="0"/>
                  </a:lnTo>
                  <a:lnTo>
                    <a:pt x="406" y="312"/>
                  </a:lnTo>
                  <a:lnTo>
                    <a:pt x="384" y="333"/>
                  </a:lnTo>
                  <a:lnTo>
                    <a:pt x="56" y="28"/>
                  </a:lnTo>
                  <a:lnTo>
                    <a:pt x="56" y="28"/>
                  </a:lnTo>
                  <a:close/>
                  <a:moveTo>
                    <a:pt x="60" y="14"/>
                  </a:moveTo>
                  <a:lnTo>
                    <a:pt x="384" y="312"/>
                  </a:lnTo>
                  <a:lnTo>
                    <a:pt x="60" y="14"/>
                  </a:lnTo>
                  <a:lnTo>
                    <a:pt x="14" y="14"/>
                  </a:lnTo>
                  <a:lnTo>
                    <a:pt x="14" y="14"/>
                  </a:lnTo>
                  <a:lnTo>
                    <a:pt x="60" y="14"/>
                  </a:lnTo>
                  <a:lnTo>
                    <a:pt x="60" y="21"/>
                  </a:lnTo>
                  <a:lnTo>
                    <a:pt x="53" y="28"/>
                  </a:lnTo>
                  <a:lnTo>
                    <a:pt x="60" y="21"/>
                  </a:lnTo>
                  <a:lnTo>
                    <a:pt x="60" y="14"/>
                  </a:lnTo>
                  <a:lnTo>
                    <a:pt x="60" y="14"/>
                  </a:lnTo>
                  <a:lnTo>
                    <a:pt x="6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1"/>
            <p:cNvSpPr>
              <a:spLocks noEditPoints="1"/>
            </p:cNvSpPr>
            <p:nvPr/>
          </p:nvSpPr>
          <p:spPr bwMode="auto">
            <a:xfrm>
              <a:off x="2031" y="1674"/>
              <a:ext cx="35" cy="57"/>
            </a:xfrm>
            <a:custGeom>
              <a:avLst/>
              <a:gdLst>
                <a:gd name="T0" fmla="*/ 0 w 35"/>
                <a:gd name="T1" fmla="*/ 29 h 57"/>
                <a:gd name="T2" fmla="*/ 7 w 35"/>
                <a:gd name="T3" fmla="*/ 18 h 57"/>
                <a:gd name="T4" fmla="*/ 21 w 35"/>
                <a:gd name="T5" fmla="*/ 29 h 57"/>
                <a:gd name="T6" fmla="*/ 21 w 35"/>
                <a:gd name="T7" fmla="*/ 0 h 57"/>
                <a:gd name="T8" fmla="*/ 35 w 35"/>
                <a:gd name="T9" fmla="*/ 0 h 57"/>
                <a:gd name="T10" fmla="*/ 35 w 35"/>
                <a:gd name="T11" fmla="*/ 57 h 57"/>
                <a:gd name="T12" fmla="*/ 0 w 35"/>
                <a:gd name="T13" fmla="*/ 29 h 57"/>
                <a:gd name="T14" fmla="*/ 0 w 35"/>
                <a:gd name="T15" fmla="*/ 29 h 57"/>
                <a:gd name="T16" fmla="*/ 0 w 35"/>
                <a:gd name="T17" fmla="*/ 29 h 57"/>
                <a:gd name="T18" fmla="*/ 0 w 35"/>
                <a:gd name="T19" fmla="*/ 29 h 57"/>
                <a:gd name="T20" fmla="*/ 0 w 35"/>
                <a:gd name="T21" fmla="*/ 29 h 57"/>
                <a:gd name="T22" fmla="*/ 0 w 35"/>
                <a:gd name="T23" fmla="*/ 29 h 57"/>
                <a:gd name="T24" fmla="*/ 0 w 35"/>
                <a:gd name="T2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57">
                  <a:moveTo>
                    <a:pt x="0" y="29"/>
                  </a:moveTo>
                  <a:lnTo>
                    <a:pt x="7" y="18"/>
                  </a:lnTo>
                  <a:lnTo>
                    <a:pt x="21" y="29"/>
                  </a:lnTo>
                  <a:lnTo>
                    <a:pt x="21" y="0"/>
                  </a:lnTo>
                  <a:lnTo>
                    <a:pt x="35" y="0"/>
                  </a:lnTo>
                  <a:lnTo>
                    <a:pt x="35" y="57"/>
                  </a:lnTo>
                  <a:lnTo>
                    <a:pt x="0" y="29"/>
                  </a:lnTo>
                  <a:lnTo>
                    <a:pt x="0" y="29"/>
                  </a:lnTo>
                  <a:close/>
                  <a:moveTo>
                    <a:pt x="0" y="29"/>
                  </a:moveTo>
                  <a:lnTo>
                    <a:pt x="0" y="29"/>
                  </a:lnTo>
                  <a:lnTo>
                    <a:pt x="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2"/>
            <p:cNvSpPr>
              <a:spLocks noEditPoints="1"/>
            </p:cNvSpPr>
            <p:nvPr/>
          </p:nvSpPr>
          <p:spPr bwMode="auto">
            <a:xfrm>
              <a:off x="2020" y="1667"/>
              <a:ext cx="53" cy="82"/>
            </a:xfrm>
            <a:custGeom>
              <a:avLst/>
              <a:gdLst>
                <a:gd name="T0" fmla="*/ 11 w 53"/>
                <a:gd name="T1" fmla="*/ 46 h 82"/>
                <a:gd name="T2" fmla="*/ 3 w 53"/>
                <a:gd name="T3" fmla="*/ 53 h 82"/>
                <a:gd name="T4" fmla="*/ 3 w 53"/>
                <a:gd name="T5" fmla="*/ 39 h 82"/>
                <a:gd name="T6" fmla="*/ 0 w 53"/>
                <a:gd name="T7" fmla="*/ 36 h 82"/>
                <a:gd name="T8" fmla="*/ 3 w 53"/>
                <a:gd name="T9" fmla="*/ 32 h 82"/>
                <a:gd name="T10" fmla="*/ 3 w 53"/>
                <a:gd name="T11" fmla="*/ 18 h 82"/>
                <a:gd name="T12" fmla="*/ 11 w 53"/>
                <a:gd name="T13" fmla="*/ 25 h 82"/>
                <a:gd name="T14" fmla="*/ 18 w 53"/>
                <a:gd name="T15" fmla="*/ 14 h 82"/>
                <a:gd name="T16" fmla="*/ 25 w 53"/>
                <a:gd name="T17" fmla="*/ 18 h 82"/>
                <a:gd name="T18" fmla="*/ 25 w 53"/>
                <a:gd name="T19" fmla="*/ 21 h 82"/>
                <a:gd name="T20" fmla="*/ 25 w 53"/>
                <a:gd name="T21" fmla="*/ 0 h 82"/>
                <a:gd name="T22" fmla="*/ 53 w 53"/>
                <a:gd name="T23" fmla="*/ 0 h 82"/>
                <a:gd name="T24" fmla="*/ 53 w 53"/>
                <a:gd name="T25" fmla="*/ 82 h 82"/>
                <a:gd name="T26" fmla="*/ 11 w 53"/>
                <a:gd name="T27" fmla="*/ 46 h 82"/>
                <a:gd name="T28" fmla="*/ 11 w 53"/>
                <a:gd name="T29" fmla="*/ 46 h 82"/>
                <a:gd name="T30" fmla="*/ 39 w 53"/>
                <a:gd name="T31" fmla="*/ 50 h 82"/>
                <a:gd name="T32" fmla="*/ 39 w 53"/>
                <a:gd name="T33" fmla="*/ 14 h 82"/>
                <a:gd name="T34" fmla="*/ 39 w 53"/>
                <a:gd name="T35" fmla="*/ 50 h 82"/>
                <a:gd name="T36" fmla="*/ 28 w 53"/>
                <a:gd name="T37" fmla="*/ 43 h 82"/>
                <a:gd name="T38" fmla="*/ 21 w 53"/>
                <a:gd name="T39" fmla="*/ 36 h 82"/>
                <a:gd name="T40" fmla="*/ 21 w 53"/>
                <a:gd name="T41" fmla="*/ 36 h 82"/>
                <a:gd name="T42" fmla="*/ 39 w 53"/>
                <a:gd name="T43" fmla="*/ 50 h 82"/>
                <a:gd name="T44" fmla="*/ 39 w 53"/>
                <a:gd name="T45" fmla="*/ 5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82">
                  <a:moveTo>
                    <a:pt x="11" y="46"/>
                  </a:moveTo>
                  <a:lnTo>
                    <a:pt x="3" y="53"/>
                  </a:lnTo>
                  <a:lnTo>
                    <a:pt x="3" y="39"/>
                  </a:lnTo>
                  <a:lnTo>
                    <a:pt x="0" y="36"/>
                  </a:lnTo>
                  <a:lnTo>
                    <a:pt x="3" y="32"/>
                  </a:lnTo>
                  <a:lnTo>
                    <a:pt x="3" y="18"/>
                  </a:lnTo>
                  <a:lnTo>
                    <a:pt x="11" y="25"/>
                  </a:lnTo>
                  <a:lnTo>
                    <a:pt x="18" y="14"/>
                  </a:lnTo>
                  <a:lnTo>
                    <a:pt x="25" y="18"/>
                  </a:lnTo>
                  <a:lnTo>
                    <a:pt x="25" y="21"/>
                  </a:lnTo>
                  <a:lnTo>
                    <a:pt x="25" y="0"/>
                  </a:lnTo>
                  <a:lnTo>
                    <a:pt x="53" y="0"/>
                  </a:lnTo>
                  <a:lnTo>
                    <a:pt x="53" y="82"/>
                  </a:lnTo>
                  <a:lnTo>
                    <a:pt x="11" y="46"/>
                  </a:lnTo>
                  <a:lnTo>
                    <a:pt x="11" y="46"/>
                  </a:lnTo>
                  <a:close/>
                  <a:moveTo>
                    <a:pt x="39" y="50"/>
                  </a:moveTo>
                  <a:lnTo>
                    <a:pt x="39" y="14"/>
                  </a:lnTo>
                  <a:lnTo>
                    <a:pt x="39" y="50"/>
                  </a:lnTo>
                  <a:lnTo>
                    <a:pt x="28" y="43"/>
                  </a:lnTo>
                  <a:lnTo>
                    <a:pt x="21" y="36"/>
                  </a:lnTo>
                  <a:lnTo>
                    <a:pt x="21" y="36"/>
                  </a:lnTo>
                  <a:lnTo>
                    <a:pt x="39" y="50"/>
                  </a:lnTo>
                  <a:lnTo>
                    <a:pt x="39"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3"/>
            <p:cNvSpPr/>
            <p:nvPr/>
          </p:nvSpPr>
          <p:spPr bwMode="auto">
            <a:xfrm>
              <a:off x="2586" y="1589"/>
              <a:ext cx="385" cy="398"/>
            </a:xfrm>
            <a:custGeom>
              <a:avLst/>
              <a:gdLst>
                <a:gd name="T0" fmla="*/ 0 w 385"/>
                <a:gd name="T1" fmla="*/ 387 h 398"/>
                <a:gd name="T2" fmla="*/ 371 w 385"/>
                <a:gd name="T3" fmla="*/ 21 h 398"/>
                <a:gd name="T4" fmla="*/ 371 w 385"/>
                <a:gd name="T5" fmla="*/ 0 h 398"/>
                <a:gd name="T6" fmla="*/ 371 w 385"/>
                <a:gd name="T7" fmla="*/ 0 h 398"/>
                <a:gd name="T8" fmla="*/ 385 w 385"/>
                <a:gd name="T9" fmla="*/ 0 h 398"/>
                <a:gd name="T10" fmla="*/ 385 w 385"/>
                <a:gd name="T11" fmla="*/ 28 h 398"/>
                <a:gd name="T12" fmla="*/ 11 w 385"/>
                <a:gd name="T13" fmla="*/ 398 h 398"/>
                <a:gd name="T14" fmla="*/ 0 w 385"/>
                <a:gd name="T15" fmla="*/ 387 h 398"/>
                <a:gd name="T16" fmla="*/ 0 w 385"/>
                <a:gd name="T17" fmla="*/ 387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98">
                  <a:moveTo>
                    <a:pt x="0" y="387"/>
                  </a:moveTo>
                  <a:lnTo>
                    <a:pt x="371" y="21"/>
                  </a:lnTo>
                  <a:lnTo>
                    <a:pt x="371" y="0"/>
                  </a:lnTo>
                  <a:lnTo>
                    <a:pt x="371" y="0"/>
                  </a:lnTo>
                  <a:lnTo>
                    <a:pt x="385" y="0"/>
                  </a:lnTo>
                  <a:lnTo>
                    <a:pt x="385" y="28"/>
                  </a:lnTo>
                  <a:lnTo>
                    <a:pt x="11" y="398"/>
                  </a:lnTo>
                  <a:lnTo>
                    <a:pt x="0" y="387"/>
                  </a:lnTo>
                  <a:lnTo>
                    <a:pt x="0" y="3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4"/>
            <p:cNvSpPr>
              <a:spLocks noEditPoints="1"/>
            </p:cNvSpPr>
            <p:nvPr/>
          </p:nvSpPr>
          <p:spPr bwMode="auto">
            <a:xfrm>
              <a:off x="2576" y="1582"/>
              <a:ext cx="402" cy="415"/>
            </a:xfrm>
            <a:custGeom>
              <a:avLst/>
              <a:gdLst>
                <a:gd name="T0" fmla="*/ 7 w 402"/>
                <a:gd name="T1" fmla="*/ 401 h 415"/>
                <a:gd name="T2" fmla="*/ 10 w 402"/>
                <a:gd name="T3" fmla="*/ 394 h 415"/>
                <a:gd name="T4" fmla="*/ 17 w 402"/>
                <a:gd name="T5" fmla="*/ 401 h 415"/>
                <a:gd name="T6" fmla="*/ 10 w 402"/>
                <a:gd name="T7" fmla="*/ 394 h 415"/>
                <a:gd name="T8" fmla="*/ 7 w 402"/>
                <a:gd name="T9" fmla="*/ 401 h 415"/>
                <a:gd name="T10" fmla="*/ 0 w 402"/>
                <a:gd name="T11" fmla="*/ 394 h 415"/>
                <a:gd name="T12" fmla="*/ 374 w 402"/>
                <a:gd name="T13" fmla="*/ 25 h 415"/>
                <a:gd name="T14" fmla="*/ 374 w 402"/>
                <a:gd name="T15" fmla="*/ 0 h 415"/>
                <a:gd name="T16" fmla="*/ 381 w 402"/>
                <a:gd name="T17" fmla="*/ 0 h 415"/>
                <a:gd name="T18" fmla="*/ 381 w 402"/>
                <a:gd name="T19" fmla="*/ 0 h 415"/>
                <a:gd name="T20" fmla="*/ 402 w 402"/>
                <a:gd name="T21" fmla="*/ 0 h 415"/>
                <a:gd name="T22" fmla="*/ 402 w 402"/>
                <a:gd name="T23" fmla="*/ 35 h 415"/>
                <a:gd name="T24" fmla="*/ 21 w 402"/>
                <a:gd name="T25" fmla="*/ 415 h 415"/>
                <a:gd name="T26" fmla="*/ 7 w 402"/>
                <a:gd name="T27" fmla="*/ 401 h 415"/>
                <a:gd name="T28" fmla="*/ 7 w 402"/>
                <a:gd name="T29" fmla="*/ 401 h 415"/>
                <a:gd name="T30" fmla="*/ 21 w 402"/>
                <a:gd name="T31" fmla="*/ 394 h 415"/>
                <a:gd name="T32" fmla="*/ 388 w 402"/>
                <a:gd name="T33" fmla="*/ 32 h 415"/>
                <a:gd name="T34" fmla="*/ 388 w 402"/>
                <a:gd name="T35" fmla="*/ 14 h 415"/>
                <a:gd name="T36" fmla="*/ 388 w 402"/>
                <a:gd name="T37" fmla="*/ 32 h 415"/>
                <a:gd name="T38" fmla="*/ 21 w 402"/>
                <a:gd name="T39" fmla="*/ 394 h 415"/>
                <a:gd name="T40" fmla="*/ 21 w 402"/>
                <a:gd name="T41" fmla="*/ 39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2" h="415">
                  <a:moveTo>
                    <a:pt x="7" y="401"/>
                  </a:moveTo>
                  <a:lnTo>
                    <a:pt x="10" y="394"/>
                  </a:lnTo>
                  <a:lnTo>
                    <a:pt x="17" y="401"/>
                  </a:lnTo>
                  <a:lnTo>
                    <a:pt x="10" y="394"/>
                  </a:lnTo>
                  <a:lnTo>
                    <a:pt x="7" y="401"/>
                  </a:lnTo>
                  <a:lnTo>
                    <a:pt x="0" y="394"/>
                  </a:lnTo>
                  <a:lnTo>
                    <a:pt x="374" y="25"/>
                  </a:lnTo>
                  <a:lnTo>
                    <a:pt x="374" y="0"/>
                  </a:lnTo>
                  <a:lnTo>
                    <a:pt x="381" y="0"/>
                  </a:lnTo>
                  <a:lnTo>
                    <a:pt x="381" y="0"/>
                  </a:lnTo>
                  <a:lnTo>
                    <a:pt x="402" y="0"/>
                  </a:lnTo>
                  <a:lnTo>
                    <a:pt x="402" y="35"/>
                  </a:lnTo>
                  <a:lnTo>
                    <a:pt x="21" y="415"/>
                  </a:lnTo>
                  <a:lnTo>
                    <a:pt x="7" y="401"/>
                  </a:lnTo>
                  <a:lnTo>
                    <a:pt x="7" y="401"/>
                  </a:lnTo>
                  <a:close/>
                  <a:moveTo>
                    <a:pt x="21" y="394"/>
                  </a:moveTo>
                  <a:lnTo>
                    <a:pt x="388" y="32"/>
                  </a:lnTo>
                  <a:lnTo>
                    <a:pt x="388" y="14"/>
                  </a:lnTo>
                  <a:lnTo>
                    <a:pt x="388" y="32"/>
                  </a:lnTo>
                  <a:lnTo>
                    <a:pt x="21" y="394"/>
                  </a:lnTo>
                  <a:lnTo>
                    <a:pt x="21" y="3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5"/>
            <p:cNvSpPr/>
            <p:nvPr/>
          </p:nvSpPr>
          <p:spPr bwMode="auto">
            <a:xfrm>
              <a:off x="2960" y="1596"/>
              <a:ext cx="75" cy="25"/>
            </a:xfrm>
            <a:custGeom>
              <a:avLst/>
              <a:gdLst>
                <a:gd name="T0" fmla="*/ 0 w 75"/>
                <a:gd name="T1" fmla="*/ 11 h 25"/>
                <a:gd name="T2" fmla="*/ 71 w 75"/>
                <a:gd name="T3" fmla="*/ 0 h 25"/>
                <a:gd name="T4" fmla="*/ 75 w 75"/>
                <a:gd name="T5" fmla="*/ 14 h 25"/>
                <a:gd name="T6" fmla="*/ 4 w 75"/>
                <a:gd name="T7" fmla="*/ 25 h 25"/>
                <a:gd name="T8" fmla="*/ 0 w 75"/>
                <a:gd name="T9" fmla="*/ 11 h 25"/>
                <a:gd name="T10" fmla="*/ 0 w 75"/>
                <a:gd name="T11" fmla="*/ 11 h 25"/>
              </a:gdLst>
              <a:ahLst/>
              <a:cxnLst>
                <a:cxn ang="0">
                  <a:pos x="T0" y="T1"/>
                </a:cxn>
                <a:cxn ang="0">
                  <a:pos x="T2" y="T3"/>
                </a:cxn>
                <a:cxn ang="0">
                  <a:pos x="T4" y="T5"/>
                </a:cxn>
                <a:cxn ang="0">
                  <a:pos x="T6" y="T7"/>
                </a:cxn>
                <a:cxn ang="0">
                  <a:pos x="T8" y="T9"/>
                </a:cxn>
                <a:cxn ang="0">
                  <a:pos x="T10" y="T11"/>
                </a:cxn>
              </a:cxnLst>
              <a:rect l="0" t="0" r="r" b="b"/>
              <a:pathLst>
                <a:path w="75" h="25">
                  <a:moveTo>
                    <a:pt x="0" y="11"/>
                  </a:moveTo>
                  <a:lnTo>
                    <a:pt x="71" y="0"/>
                  </a:lnTo>
                  <a:lnTo>
                    <a:pt x="75" y="14"/>
                  </a:lnTo>
                  <a:lnTo>
                    <a:pt x="4" y="25"/>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6"/>
            <p:cNvSpPr/>
            <p:nvPr/>
          </p:nvSpPr>
          <p:spPr bwMode="auto">
            <a:xfrm>
              <a:off x="2953" y="1586"/>
              <a:ext cx="89" cy="42"/>
            </a:xfrm>
            <a:custGeom>
              <a:avLst/>
              <a:gdLst>
                <a:gd name="T0" fmla="*/ 4 w 89"/>
                <a:gd name="T1" fmla="*/ 35 h 42"/>
                <a:gd name="T2" fmla="*/ 0 w 89"/>
                <a:gd name="T3" fmla="*/ 21 h 42"/>
                <a:gd name="T4" fmla="*/ 7 w 89"/>
                <a:gd name="T5" fmla="*/ 21 h 42"/>
                <a:gd name="T6" fmla="*/ 11 w 89"/>
                <a:gd name="T7" fmla="*/ 28 h 42"/>
                <a:gd name="T8" fmla="*/ 7 w 89"/>
                <a:gd name="T9" fmla="*/ 21 h 42"/>
                <a:gd name="T10" fmla="*/ 0 w 89"/>
                <a:gd name="T11" fmla="*/ 21 h 42"/>
                <a:gd name="T12" fmla="*/ 0 w 89"/>
                <a:gd name="T13" fmla="*/ 14 h 42"/>
                <a:gd name="T14" fmla="*/ 86 w 89"/>
                <a:gd name="T15" fmla="*/ 0 h 42"/>
                <a:gd name="T16" fmla="*/ 89 w 89"/>
                <a:gd name="T17" fmla="*/ 28 h 42"/>
                <a:gd name="T18" fmla="*/ 4 w 89"/>
                <a:gd name="T19" fmla="*/ 42 h 42"/>
                <a:gd name="T20" fmla="*/ 4 w 89"/>
                <a:gd name="T21" fmla="*/ 35 h 42"/>
                <a:gd name="T22" fmla="*/ 4 w 89"/>
                <a:gd name="T23"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42">
                  <a:moveTo>
                    <a:pt x="4" y="35"/>
                  </a:moveTo>
                  <a:lnTo>
                    <a:pt x="0" y="21"/>
                  </a:lnTo>
                  <a:lnTo>
                    <a:pt x="7" y="21"/>
                  </a:lnTo>
                  <a:lnTo>
                    <a:pt x="11" y="28"/>
                  </a:lnTo>
                  <a:lnTo>
                    <a:pt x="7" y="21"/>
                  </a:lnTo>
                  <a:lnTo>
                    <a:pt x="0" y="21"/>
                  </a:lnTo>
                  <a:lnTo>
                    <a:pt x="0" y="14"/>
                  </a:lnTo>
                  <a:lnTo>
                    <a:pt x="86" y="0"/>
                  </a:lnTo>
                  <a:lnTo>
                    <a:pt x="89" y="28"/>
                  </a:lnTo>
                  <a:lnTo>
                    <a:pt x="4" y="42"/>
                  </a:lnTo>
                  <a:lnTo>
                    <a:pt x="4" y="35"/>
                  </a:lnTo>
                  <a:lnTo>
                    <a:pt x="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7"/>
            <p:cNvSpPr/>
            <p:nvPr/>
          </p:nvSpPr>
          <p:spPr bwMode="auto">
            <a:xfrm>
              <a:off x="2950" y="1607"/>
              <a:ext cx="64" cy="25"/>
            </a:xfrm>
            <a:custGeom>
              <a:avLst/>
              <a:gdLst>
                <a:gd name="T0" fmla="*/ 0 w 64"/>
                <a:gd name="T1" fmla="*/ 10 h 25"/>
                <a:gd name="T2" fmla="*/ 64 w 64"/>
                <a:gd name="T3" fmla="*/ 0 h 25"/>
                <a:gd name="T4" fmla="*/ 64 w 64"/>
                <a:gd name="T5" fmla="*/ 14 h 25"/>
                <a:gd name="T6" fmla="*/ 3 w 64"/>
                <a:gd name="T7" fmla="*/ 25 h 25"/>
                <a:gd name="T8" fmla="*/ 0 w 64"/>
                <a:gd name="T9" fmla="*/ 10 h 25"/>
                <a:gd name="T10" fmla="*/ 0 w 64"/>
                <a:gd name="T11" fmla="*/ 10 h 25"/>
              </a:gdLst>
              <a:ahLst/>
              <a:cxnLst>
                <a:cxn ang="0">
                  <a:pos x="T0" y="T1"/>
                </a:cxn>
                <a:cxn ang="0">
                  <a:pos x="T2" y="T3"/>
                </a:cxn>
                <a:cxn ang="0">
                  <a:pos x="T4" y="T5"/>
                </a:cxn>
                <a:cxn ang="0">
                  <a:pos x="T6" y="T7"/>
                </a:cxn>
                <a:cxn ang="0">
                  <a:pos x="T8" y="T9"/>
                </a:cxn>
                <a:cxn ang="0">
                  <a:pos x="T10" y="T11"/>
                </a:cxn>
              </a:cxnLst>
              <a:rect l="0" t="0" r="r" b="b"/>
              <a:pathLst>
                <a:path w="64" h="25">
                  <a:moveTo>
                    <a:pt x="0" y="10"/>
                  </a:moveTo>
                  <a:lnTo>
                    <a:pt x="64" y="0"/>
                  </a:lnTo>
                  <a:lnTo>
                    <a:pt x="64" y="14"/>
                  </a:lnTo>
                  <a:lnTo>
                    <a:pt x="3" y="25"/>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8"/>
            <p:cNvSpPr/>
            <p:nvPr/>
          </p:nvSpPr>
          <p:spPr bwMode="auto">
            <a:xfrm>
              <a:off x="2942" y="1600"/>
              <a:ext cx="82" cy="39"/>
            </a:xfrm>
            <a:custGeom>
              <a:avLst/>
              <a:gdLst>
                <a:gd name="T0" fmla="*/ 4 w 82"/>
                <a:gd name="T1" fmla="*/ 32 h 39"/>
                <a:gd name="T2" fmla="*/ 0 w 82"/>
                <a:gd name="T3" fmla="*/ 17 h 39"/>
                <a:gd name="T4" fmla="*/ 8 w 82"/>
                <a:gd name="T5" fmla="*/ 17 h 39"/>
                <a:gd name="T6" fmla="*/ 11 w 82"/>
                <a:gd name="T7" fmla="*/ 25 h 39"/>
                <a:gd name="T8" fmla="*/ 8 w 82"/>
                <a:gd name="T9" fmla="*/ 17 h 39"/>
                <a:gd name="T10" fmla="*/ 0 w 82"/>
                <a:gd name="T11" fmla="*/ 17 h 39"/>
                <a:gd name="T12" fmla="*/ 0 w 82"/>
                <a:gd name="T13" fmla="*/ 10 h 39"/>
                <a:gd name="T14" fmla="*/ 75 w 82"/>
                <a:gd name="T15" fmla="*/ 0 h 39"/>
                <a:gd name="T16" fmla="*/ 82 w 82"/>
                <a:gd name="T17" fmla="*/ 25 h 39"/>
                <a:gd name="T18" fmla="*/ 4 w 82"/>
                <a:gd name="T19" fmla="*/ 39 h 39"/>
                <a:gd name="T20" fmla="*/ 4 w 82"/>
                <a:gd name="T21" fmla="*/ 32 h 39"/>
                <a:gd name="T22" fmla="*/ 4 w 82"/>
                <a:gd name="T23"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39">
                  <a:moveTo>
                    <a:pt x="4" y="32"/>
                  </a:moveTo>
                  <a:lnTo>
                    <a:pt x="0" y="17"/>
                  </a:lnTo>
                  <a:lnTo>
                    <a:pt x="8" y="17"/>
                  </a:lnTo>
                  <a:lnTo>
                    <a:pt x="11" y="25"/>
                  </a:lnTo>
                  <a:lnTo>
                    <a:pt x="8" y="17"/>
                  </a:lnTo>
                  <a:lnTo>
                    <a:pt x="0" y="17"/>
                  </a:lnTo>
                  <a:lnTo>
                    <a:pt x="0" y="10"/>
                  </a:lnTo>
                  <a:lnTo>
                    <a:pt x="75" y="0"/>
                  </a:lnTo>
                  <a:lnTo>
                    <a:pt x="82" y="25"/>
                  </a:lnTo>
                  <a:lnTo>
                    <a:pt x="4" y="39"/>
                  </a:lnTo>
                  <a:lnTo>
                    <a:pt x="4" y="32"/>
                  </a:lnTo>
                  <a:lnTo>
                    <a:pt x="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9"/>
            <p:cNvSpPr/>
            <p:nvPr/>
          </p:nvSpPr>
          <p:spPr bwMode="auto">
            <a:xfrm>
              <a:off x="2251" y="2377"/>
              <a:ext cx="175" cy="521"/>
            </a:xfrm>
            <a:custGeom>
              <a:avLst/>
              <a:gdLst>
                <a:gd name="T0" fmla="*/ 0 w 49"/>
                <a:gd name="T1" fmla="*/ 143 h 147"/>
                <a:gd name="T2" fmla="*/ 19 w 49"/>
                <a:gd name="T3" fmla="*/ 139 h 147"/>
                <a:gd name="T4" fmla="*/ 12 w 49"/>
                <a:gd name="T5" fmla="*/ 76 h 147"/>
                <a:gd name="T6" fmla="*/ 12 w 49"/>
                <a:gd name="T7" fmla="*/ 76 h 147"/>
                <a:gd name="T8" fmla="*/ 12 w 49"/>
                <a:gd name="T9" fmla="*/ 74 h 147"/>
                <a:gd name="T10" fmla="*/ 12 w 49"/>
                <a:gd name="T11" fmla="*/ 74 h 147"/>
                <a:gd name="T12" fmla="*/ 45 w 49"/>
                <a:gd name="T13" fmla="*/ 0 h 147"/>
                <a:gd name="T14" fmla="*/ 45 w 49"/>
                <a:gd name="T15" fmla="*/ 0 h 147"/>
                <a:gd name="T16" fmla="*/ 49 w 49"/>
                <a:gd name="T17" fmla="*/ 2 h 147"/>
                <a:gd name="T18" fmla="*/ 32 w 49"/>
                <a:gd name="T19" fmla="*/ 32 h 147"/>
                <a:gd name="T20" fmla="*/ 32 w 49"/>
                <a:gd name="T21" fmla="*/ 32 h 147"/>
                <a:gd name="T22" fmla="*/ 16 w 49"/>
                <a:gd name="T23" fmla="*/ 74 h 147"/>
                <a:gd name="T24" fmla="*/ 16 w 49"/>
                <a:gd name="T25" fmla="*/ 74 h 147"/>
                <a:gd name="T26" fmla="*/ 16 w 49"/>
                <a:gd name="T27" fmla="*/ 76 h 147"/>
                <a:gd name="T28" fmla="*/ 16 w 49"/>
                <a:gd name="T29" fmla="*/ 76 h 147"/>
                <a:gd name="T30" fmla="*/ 23 w 49"/>
                <a:gd name="T31" fmla="*/ 140 h 147"/>
                <a:gd name="T32" fmla="*/ 23 w 49"/>
                <a:gd name="T33" fmla="*/ 140 h 147"/>
                <a:gd name="T34" fmla="*/ 24 w 49"/>
                <a:gd name="T35" fmla="*/ 142 h 147"/>
                <a:gd name="T36" fmla="*/ 1 w 49"/>
                <a:gd name="T37" fmla="*/ 147 h 147"/>
                <a:gd name="T38" fmla="*/ 0 w 49"/>
                <a:gd name="T39" fmla="*/ 14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47">
                  <a:moveTo>
                    <a:pt x="0" y="143"/>
                  </a:moveTo>
                  <a:cubicBezTo>
                    <a:pt x="19" y="139"/>
                    <a:pt x="19" y="139"/>
                    <a:pt x="19" y="139"/>
                  </a:cubicBezTo>
                  <a:cubicBezTo>
                    <a:pt x="18" y="130"/>
                    <a:pt x="15" y="89"/>
                    <a:pt x="12" y="76"/>
                  </a:cubicBezTo>
                  <a:cubicBezTo>
                    <a:pt x="12" y="76"/>
                    <a:pt x="12" y="76"/>
                    <a:pt x="12" y="76"/>
                  </a:cubicBezTo>
                  <a:cubicBezTo>
                    <a:pt x="12" y="76"/>
                    <a:pt x="12" y="75"/>
                    <a:pt x="12" y="74"/>
                  </a:cubicBezTo>
                  <a:cubicBezTo>
                    <a:pt x="12" y="74"/>
                    <a:pt x="12" y="74"/>
                    <a:pt x="12" y="74"/>
                  </a:cubicBezTo>
                  <a:cubicBezTo>
                    <a:pt x="12" y="56"/>
                    <a:pt x="45" y="0"/>
                    <a:pt x="45" y="0"/>
                  </a:cubicBezTo>
                  <a:cubicBezTo>
                    <a:pt x="45" y="0"/>
                    <a:pt x="45" y="0"/>
                    <a:pt x="45" y="0"/>
                  </a:cubicBezTo>
                  <a:cubicBezTo>
                    <a:pt x="49" y="2"/>
                    <a:pt x="49" y="2"/>
                    <a:pt x="49" y="2"/>
                  </a:cubicBezTo>
                  <a:cubicBezTo>
                    <a:pt x="49" y="2"/>
                    <a:pt x="40" y="16"/>
                    <a:pt x="32" y="32"/>
                  </a:cubicBezTo>
                  <a:cubicBezTo>
                    <a:pt x="32" y="32"/>
                    <a:pt x="32" y="32"/>
                    <a:pt x="32" y="32"/>
                  </a:cubicBezTo>
                  <a:cubicBezTo>
                    <a:pt x="24" y="48"/>
                    <a:pt x="16" y="67"/>
                    <a:pt x="16" y="74"/>
                  </a:cubicBezTo>
                  <a:cubicBezTo>
                    <a:pt x="16" y="74"/>
                    <a:pt x="16" y="74"/>
                    <a:pt x="16" y="74"/>
                  </a:cubicBezTo>
                  <a:cubicBezTo>
                    <a:pt x="16" y="75"/>
                    <a:pt x="16" y="75"/>
                    <a:pt x="16" y="76"/>
                  </a:cubicBezTo>
                  <a:cubicBezTo>
                    <a:pt x="16" y="76"/>
                    <a:pt x="16" y="76"/>
                    <a:pt x="16" y="76"/>
                  </a:cubicBezTo>
                  <a:cubicBezTo>
                    <a:pt x="19" y="90"/>
                    <a:pt x="23" y="140"/>
                    <a:pt x="23" y="140"/>
                  </a:cubicBezTo>
                  <a:cubicBezTo>
                    <a:pt x="23" y="140"/>
                    <a:pt x="23" y="140"/>
                    <a:pt x="23" y="140"/>
                  </a:cubicBezTo>
                  <a:cubicBezTo>
                    <a:pt x="24" y="142"/>
                    <a:pt x="24" y="142"/>
                    <a:pt x="24" y="142"/>
                  </a:cubicBezTo>
                  <a:cubicBezTo>
                    <a:pt x="1" y="147"/>
                    <a:pt x="1" y="147"/>
                    <a:pt x="1" y="147"/>
                  </a:cubicBezTo>
                  <a:cubicBezTo>
                    <a:pt x="0" y="143"/>
                    <a:pt x="0" y="143"/>
                    <a:pt x="0"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0"/>
            <p:cNvSpPr>
              <a:spLocks noEditPoints="1"/>
            </p:cNvSpPr>
            <p:nvPr/>
          </p:nvSpPr>
          <p:spPr bwMode="auto">
            <a:xfrm>
              <a:off x="2244" y="2366"/>
              <a:ext cx="189" cy="540"/>
            </a:xfrm>
            <a:custGeom>
              <a:avLst/>
              <a:gdLst>
                <a:gd name="T0" fmla="*/ 0 w 53"/>
                <a:gd name="T1" fmla="*/ 147 h 152"/>
                <a:gd name="T2" fmla="*/ 3 w 53"/>
                <a:gd name="T3" fmla="*/ 148 h 152"/>
                <a:gd name="T4" fmla="*/ 0 w 53"/>
                <a:gd name="T5" fmla="*/ 147 h 152"/>
                <a:gd name="T6" fmla="*/ 19 w 53"/>
                <a:gd name="T7" fmla="*/ 140 h 152"/>
                <a:gd name="T8" fmla="*/ 12 w 53"/>
                <a:gd name="T9" fmla="*/ 80 h 152"/>
                <a:gd name="T10" fmla="*/ 12 w 53"/>
                <a:gd name="T11" fmla="*/ 77 h 152"/>
                <a:gd name="T12" fmla="*/ 29 w 53"/>
                <a:gd name="T13" fmla="*/ 33 h 152"/>
                <a:gd name="T14" fmla="*/ 45 w 53"/>
                <a:gd name="T15" fmla="*/ 3 h 152"/>
                <a:gd name="T16" fmla="*/ 53 w 53"/>
                <a:gd name="T17" fmla="*/ 4 h 152"/>
                <a:gd name="T18" fmla="*/ 52 w 53"/>
                <a:gd name="T19" fmla="*/ 6 h 152"/>
                <a:gd name="T20" fmla="*/ 52 w 53"/>
                <a:gd name="T21" fmla="*/ 6 h 152"/>
                <a:gd name="T22" fmla="*/ 52 w 53"/>
                <a:gd name="T23" fmla="*/ 6 h 152"/>
                <a:gd name="T24" fmla="*/ 52 w 53"/>
                <a:gd name="T25" fmla="*/ 6 h 152"/>
                <a:gd name="T26" fmla="*/ 52 w 53"/>
                <a:gd name="T27" fmla="*/ 7 h 152"/>
                <a:gd name="T28" fmla="*/ 51 w 53"/>
                <a:gd name="T29" fmla="*/ 9 h 152"/>
                <a:gd name="T30" fmla="*/ 47 w 53"/>
                <a:gd name="T31" fmla="*/ 15 h 152"/>
                <a:gd name="T32" fmla="*/ 36 w 53"/>
                <a:gd name="T33" fmla="*/ 36 h 152"/>
                <a:gd name="T34" fmla="*/ 20 w 53"/>
                <a:gd name="T35" fmla="*/ 77 h 152"/>
                <a:gd name="T36" fmla="*/ 20 w 53"/>
                <a:gd name="T37" fmla="*/ 77 h 152"/>
                <a:gd name="T38" fmla="*/ 20 w 53"/>
                <a:gd name="T39" fmla="*/ 78 h 152"/>
                <a:gd name="T40" fmla="*/ 27 w 53"/>
                <a:gd name="T41" fmla="*/ 143 h 152"/>
                <a:gd name="T42" fmla="*/ 27 w 53"/>
                <a:gd name="T43" fmla="*/ 143 h 152"/>
                <a:gd name="T44" fmla="*/ 1 w 53"/>
                <a:gd name="T45" fmla="*/ 152 h 152"/>
                <a:gd name="T46" fmla="*/ 14 w 53"/>
                <a:gd name="T47" fmla="*/ 145 h 152"/>
                <a:gd name="T48" fmla="*/ 23 w 53"/>
                <a:gd name="T49" fmla="*/ 144 h 152"/>
                <a:gd name="T50" fmla="*/ 14 w 53"/>
                <a:gd name="T51" fmla="*/ 145 h 152"/>
                <a:gd name="T52" fmla="*/ 16 w 53"/>
                <a:gd name="T53" fmla="*/ 79 h 152"/>
                <a:gd name="T54" fmla="*/ 22 w 53"/>
                <a:gd name="T55" fmla="*/ 127 h 152"/>
                <a:gd name="T56" fmla="*/ 16 w 53"/>
                <a:gd name="T57" fmla="*/ 79 h 152"/>
                <a:gd name="T58" fmla="*/ 16 w 53"/>
                <a:gd name="T59" fmla="*/ 77 h 152"/>
                <a:gd name="T60" fmla="*/ 16 w 53"/>
                <a:gd name="T61" fmla="*/ 77 h 152"/>
                <a:gd name="T62" fmla="*/ 16 w 53"/>
                <a:gd name="T63" fmla="*/ 77 h 152"/>
                <a:gd name="T64" fmla="*/ 16 w 53"/>
                <a:gd name="T65" fmla="*/ 77 h 152"/>
                <a:gd name="T66" fmla="*/ 16 w 53"/>
                <a:gd name="T67" fmla="*/ 77 h 152"/>
                <a:gd name="T68" fmla="*/ 23 w 53"/>
                <a:gd name="T69" fmla="*/ 54 h 152"/>
                <a:gd name="T70" fmla="*/ 32 w 53"/>
                <a:gd name="T71" fmla="*/ 34 h 152"/>
                <a:gd name="T72" fmla="*/ 40 w 53"/>
                <a:gd name="T73" fmla="*/ 20 h 152"/>
                <a:gd name="T74" fmla="*/ 32 w 53"/>
                <a:gd name="T75" fmla="*/ 3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152">
                  <a:moveTo>
                    <a:pt x="1" y="150"/>
                  </a:moveTo>
                  <a:cubicBezTo>
                    <a:pt x="0" y="147"/>
                    <a:pt x="0" y="147"/>
                    <a:pt x="0" y="147"/>
                  </a:cubicBezTo>
                  <a:cubicBezTo>
                    <a:pt x="2" y="146"/>
                    <a:pt x="2" y="146"/>
                    <a:pt x="2" y="146"/>
                  </a:cubicBezTo>
                  <a:cubicBezTo>
                    <a:pt x="3" y="148"/>
                    <a:pt x="3" y="148"/>
                    <a:pt x="3" y="148"/>
                  </a:cubicBezTo>
                  <a:cubicBezTo>
                    <a:pt x="2" y="146"/>
                    <a:pt x="2" y="146"/>
                    <a:pt x="2" y="146"/>
                  </a:cubicBezTo>
                  <a:cubicBezTo>
                    <a:pt x="0" y="147"/>
                    <a:pt x="0" y="147"/>
                    <a:pt x="0" y="147"/>
                  </a:cubicBezTo>
                  <a:cubicBezTo>
                    <a:pt x="0" y="145"/>
                    <a:pt x="0" y="145"/>
                    <a:pt x="0" y="145"/>
                  </a:cubicBezTo>
                  <a:cubicBezTo>
                    <a:pt x="19" y="140"/>
                    <a:pt x="19" y="140"/>
                    <a:pt x="19" y="140"/>
                  </a:cubicBezTo>
                  <a:cubicBezTo>
                    <a:pt x="18" y="129"/>
                    <a:pt x="14" y="91"/>
                    <a:pt x="12" y="80"/>
                  </a:cubicBezTo>
                  <a:cubicBezTo>
                    <a:pt x="12" y="80"/>
                    <a:pt x="12" y="80"/>
                    <a:pt x="12" y="80"/>
                  </a:cubicBezTo>
                  <a:cubicBezTo>
                    <a:pt x="12" y="79"/>
                    <a:pt x="12" y="78"/>
                    <a:pt x="12" y="77"/>
                  </a:cubicBezTo>
                  <a:cubicBezTo>
                    <a:pt x="12" y="77"/>
                    <a:pt x="12" y="77"/>
                    <a:pt x="12" y="77"/>
                  </a:cubicBezTo>
                  <a:cubicBezTo>
                    <a:pt x="12" y="67"/>
                    <a:pt x="21" y="49"/>
                    <a:pt x="29" y="33"/>
                  </a:cubicBezTo>
                  <a:cubicBezTo>
                    <a:pt x="29" y="33"/>
                    <a:pt x="29" y="33"/>
                    <a:pt x="29" y="33"/>
                  </a:cubicBezTo>
                  <a:cubicBezTo>
                    <a:pt x="36" y="18"/>
                    <a:pt x="44" y="5"/>
                    <a:pt x="45" y="3"/>
                  </a:cubicBezTo>
                  <a:cubicBezTo>
                    <a:pt x="45" y="3"/>
                    <a:pt x="45" y="3"/>
                    <a:pt x="45" y="3"/>
                  </a:cubicBezTo>
                  <a:cubicBezTo>
                    <a:pt x="46" y="0"/>
                    <a:pt x="46" y="0"/>
                    <a:pt x="46" y="0"/>
                  </a:cubicBezTo>
                  <a:cubicBezTo>
                    <a:pt x="53" y="4"/>
                    <a:pt x="53" y="4"/>
                    <a:pt x="53" y="4"/>
                  </a:cubicBezTo>
                  <a:cubicBezTo>
                    <a:pt x="53" y="6"/>
                    <a:pt x="53" y="6"/>
                    <a:pt x="53"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7"/>
                    <a:pt x="52" y="7"/>
                    <a:pt x="52" y="7"/>
                  </a:cubicBezTo>
                  <a:cubicBezTo>
                    <a:pt x="52" y="7"/>
                    <a:pt x="52" y="7"/>
                    <a:pt x="52" y="7"/>
                  </a:cubicBezTo>
                  <a:cubicBezTo>
                    <a:pt x="52" y="7"/>
                    <a:pt x="51" y="8"/>
                    <a:pt x="51" y="9"/>
                  </a:cubicBezTo>
                  <a:cubicBezTo>
                    <a:pt x="51" y="9"/>
                    <a:pt x="51" y="9"/>
                    <a:pt x="51" y="9"/>
                  </a:cubicBezTo>
                  <a:cubicBezTo>
                    <a:pt x="50" y="10"/>
                    <a:pt x="49" y="12"/>
                    <a:pt x="47" y="15"/>
                  </a:cubicBezTo>
                  <a:cubicBezTo>
                    <a:pt x="47" y="15"/>
                    <a:pt x="47" y="15"/>
                    <a:pt x="47" y="15"/>
                  </a:cubicBezTo>
                  <a:cubicBezTo>
                    <a:pt x="44" y="21"/>
                    <a:pt x="40" y="28"/>
                    <a:pt x="36" y="36"/>
                  </a:cubicBezTo>
                  <a:cubicBezTo>
                    <a:pt x="36" y="36"/>
                    <a:pt x="36" y="36"/>
                    <a:pt x="36" y="36"/>
                  </a:cubicBezTo>
                  <a:cubicBezTo>
                    <a:pt x="28" y="52"/>
                    <a:pt x="20" y="70"/>
                    <a:pt x="20" y="77"/>
                  </a:cubicBezTo>
                  <a:cubicBezTo>
                    <a:pt x="20" y="77"/>
                    <a:pt x="20" y="77"/>
                    <a:pt x="20" y="77"/>
                  </a:cubicBezTo>
                  <a:cubicBezTo>
                    <a:pt x="20" y="77"/>
                    <a:pt x="20" y="77"/>
                    <a:pt x="20" y="77"/>
                  </a:cubicBezTo>
                  <a:cubicBezTo>
                    <a:pt x="20" y="77"/>
                    <a:pt x="20" y="77"/>
                    <a:pt x="20" y="77"/>
                  </a:cubicBezTo>
                  <a:cubicBezTo>
                    <a:pt x="20" y="78"/>
                    <a:pt x="20" y="78"/>
                    <a:pt x="20" y="78"/>
                  </a:cubicBezTo>
                  <a:cubicBezTo>
                    <a:pt x="20" y="78"/>
                    <a:pt x="20" y="78"/>
                    <a:pt x="20" y="78"/>
                  </a:cubicBezTo>
                  <a:cubicBezTo>
                    <a:pt x="23" y="93"/>
                    <a:pt x="27" y="140"/>
                    <a:pt x="27" y="143"/>
                  </a:cubicBezTo>
                  <a:cubicBezTo>
                    <a:pt x="27" y="143"/>
                    <a:pt x="27" y="143"/>
                    <a:pt x="27" y="143"/>
                  </a:cubicBezTo>
                  <a:cubicBezTo>
                    <a:pt x="27" y="143"/>
                    <a:pt x="27" y="143"/>
                    <a:pt x="27" y="143"/>
                  </a:cubicBezTo>
                  <a:cubicBezTo>
                    <a:pt x="27" y="143"/>
                    <a:pt x="27" y="143"/>
                    <a:pt x="27" y="143"/>
                  </a:cubicBezTo>
                  <a:cubicBezTo>
                    <a:pt x="28" y="147"/>
                    <a:pt x="28" y="147"/>
                    <a:pt x="28" y="147"/>
                  </a:cubicBezTo>
                  <a:cubicBezTo>
                    <a:pt x="1" y="152"/>
                    <a:pt x="1" y="152"/>
                    <a:pt x="1" y="152"/>
                  </a:cubicBezTo>
                  <a:cubicBezTo>
                    <a:pt x="1" y="150"/>
                    <a:pt x="1" y="150"/>
                    <a:pt x="1" y="150"/>
                  </a:cubicBezTo>
                  <a:close/>
                  <a:moveTo>
                    <a:pt x="14" y="145"/>
                  </a:moveTo>
                  <a:cubicBezTo>
                    <a:pt x="23" y="144"/>
                    <a:pt x="23" y="144"/>
                    <a:pt x="23" y="144"/>
                  </a:cubicBezTo>
                  <a:cubicBezTo>
                    <a:pt x="23" y="144"/>
                    <a:pt x="23" y="144"/>
                    <a:pt x="23" y="144"/>
                  </a:cubicBezTo>
                  <a:cubicBezTo>
                    <a:pt x="23" y="144"/>
                    <a:pt x="23" y="144"/>
                    <a:pt x="23" y="144"/>
                  </a:cubicBezTo>
                  <a:cubicBezTo>
                    <a:pt x="14" y="145"/>
                    <a:pt x="14" y="145"/>
                    <a:pt x="14" y="145"/>
                  </a:cubicBezTo>
                  <a:close/>
                  <a:moveTo>
                    <a:pt x="16" y="77"/>
                  </a:moveTo>
                  <a:cubicBezTo>
                    <a:pt x="16" y="78"/>
                    <a:pt x="16" y="78"/>
                    <a:pt x="16" y="79"/>
                  </a:cubicBezTo>
                  <a:cubicBezTo>
                    <a:pt x="16" y="79"/>
                    <a:pt x="16" y="79"/>
                    <a:pt x="16" y="79"/>
                  </a:cubicBezTo>
                  <a:cubicBezTo>
                    <a:pt x="18" y="88"/>
                    <a:pt x="20" y="111"/>
                    <a:pt x="22" y="127"/>
                  </a:cubicBezTo>
                  <a:cubicBezTo>
                    <a:pt x="22" y="127"/>
                    <a:pt x="22" y="127"/>
                    <a:pt x="22" y="127"/>
                  </a:cubicBezTo>
                  <a:cubicBezTo>
                    <a:pt x="20" y="111"/>
                    <a:pt x="18" y="88"/>
                    <a:pt x="16" y="79"/>
                  </a:cubicBezTo>
                  <a:cubicBezTo>
                    <a:pt x="16" y="79"/>
                    <a:pt x="16" y="79"/>
                    <a:pt x="16" y="79"/>
                  </a:cubicBezTo>
                  <a:cubicBezTo>
                    <a:pt x="16" y="78"/>
                    <a:pt x="16" y="78"/>
                    <a:pt x="16" y="77"/>
                  </a:cubicBezTo>
                  <a:cubicBezTo>
                    <a:pt x="16" y="77"/>
                    <a:pt x="16" y="77"/>
                    <a:pt x="16" y="77"/>
                  </a:cubicBezTo>
                  <a:cubicBezTo>
                    <a:pt x="16" y="77"/>
                    <a:pt x="16" y="77"/>
                    <a:pt x="16" y="77"/>
                  </a:cubicBezTo>
                  <a:cubicBezTo>
                    <a:pt x="16" y="77"/>
                    <a:pt x="16" y="77"/>
                    <a:pt x="16" y="77"/>
                  </a:cubicBezTo>
                  <a:cubicBezTo>
                    <a:pt x="16" y="77"/>
                    <a:pt x="16" y="77"/>
                    <a:pt x="16" y="77"/>
                  </a:cubicBezTo>
                  <a:close/>
                  <a:moveTo>
                    <a:pt x="16" y="77"/>
                  </a:moveTo>
                  <a:cubicBezTo>
                    <a:pt x="16" y="77"/>
                    <a:pt x="16" y="77"/>
                    <a:pt x="16" y="77"/>
                  </a:cubicBezTo>
                  <a:cubicBezTo>
                    <a:pt x="16" y="77"/>
                    <a:pt x="16" y="77"/>
                    <a:pt x="16" y="77"/>
                  </a:cubicBezTo>
                  <a:cubicBezTo>
                    <a:pt x="16" y="77"/>
                    <a:pt x="16" y="77"/>
                    <a:pt x="16" y="77"/>
                  </a:cubicBezTo>
                  <a:close/>
                  <a:moveTo>
                    <a:pt x="32" y="34"/>
                  </a:moveTo>
                  <a:cubicBezTo>
                    <a:pt x="29" y="41"/>
                    <a:pt x="26" y="48"/>
                    <a:pt x="23" y="54"/>
                  </a:cubicBezTo>
                  <a:cubicBezTo>
                    <a:pt x="23" y="54"/>
                    <a:pt x="23" y="54"/>
                    <a:pt x="23" y="54"/>
                  </a:cubicBezTo>
                  <a:cubicBezTo>
                    <a:pt x="26" y="48"/>
                    <a:pt x="29" y="41"/>
                    <a:pt x="32" y="34"/>
                  </a:cubicBezTo>
                  <a:cubicBezTo>
                    <a:pt x="32" y="34"/>
                    <a:pt x="32" y="34"/>
                    <a:pt x="32" y="34"/>
                  </a:cubicBezTo>
                  <a:cubicBezTo>
                    <a:pt x="35" y="29"/>
                    <a:pt x="38" y="24"/>
                    <a:pt x="40" y="20"/>
                  </a:cubicBezTo>
                  <a:cubicBezTo>
                    <a:pt x="40" y="20"/>
                    <a:pt x="40" y="20"/>
                    <a:pt x="40" y="20"/>
                  </a:cubicBezTo>
                  <a:cubicBezTo>
                    <a:pt x="38" y="24"/>
                    <a:pt x="35" y="29"/>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1"/>
            <p:cNvSpPr/>
            <p:nvPr/>
          </p:nvSpPr>
          <p:spPr bwMode="auto">
            <a:xfrm>
              <a:off x="2561" y="2377"/>
              <a:ext cx="232" cy="521"/>
            </a:xfrm>
            <a:custGeom>
              <a:avLst/>
              <a:gdLst>
                <a:gd name="T0" fmla="*/ 44 w 65"/>
                <a:gd name="T1" fmla="*/ 147 h 147"/>
                <a:gd name="T2" fmla="*/ 44 w 65"/>
                <a:gd name="T3" fmla="*/ 145 h 147"/>
                <a:gd name="T4" fmla="*/ 49 w 65"/>
                <a:gd name="T5" fmla="*/ 91 h 147"/>
                <a:gd name="T6" fmla="*/ 49 w 65"/>
                <a:gd name="T7" fmla="*/ 91 h 147"/>
                <a:gd name="T8" fmla="*/ 49 w 65"/>
                <a:gd name="T9" fmla="*/ 90 h 147"/>
                <a:gd name="T10" fmla="*/ 49 w 65"/>
                <a:gd name="T11" fmla="*/ 90 h 147"/>
                <a:gd name="T12" fmla="*/ 25 w 65"/>
                <a:gd name="T13" fmla="*/ 40 h 147"/>
                <a:gd name="T14" fmla="*/ 25 w 65"/>
                <a:gd name="T15" fmla="*/ 40 h 147"/>
                <a:gd name="T16" fmla="*/ 0 w 65"/>
                <a:gd name="T17" fmla="*/ 2 h 147"/>
                <a:gd name="T18" fmla="*/ 0 w 65"/>
                <a:gd name="T19" fmla="*/ 2 h 147"/>
                <a:gd name="T20" fmla="*/ 3 w 65"/>
                <a:gd name="T21" fmla="*/ 0 h 147"/>
                <a:gd name="T22" fmla="*/ 28 w 65"/>
                <a:gd name="T23" fmla="*/ 38 h 147"/>
                <a:gd name="T24" fmla="*/ 28 w 65"/>
                <a:gd name="T25" fmla="*/ 38 h 147"/>
                <a:gd name="T26" fmla="*/ 53 w 65"/>
                <a:gd name="T27" fmla="*/ 90 h 147"/>
                <a:gd name="T28" fmla="*/ 53 w 65"/>
                <a:gd name="T29" fmla="*/ 90 h 147"/>
                <a:gd name="T30" fmla="*/ 53 w 65"/>
                <a:gd name="T31" fmla="*/ 92 h 147"/>
                <a:gd name="T32" fmla="*/ 53 w 65"/>
                <a:gd name="T33" fmla="*/ 92 h 147"/>
                <a:gd name="T34" fmla="*/ 48 w 65"/>
                <a:gd name="T35" fmla="*/ 143 h 147"/>
                <a:gd name="T36" fmla="*/ 48 w 65"/>
                <a:gd name="T37" fmla="*/ 143 h 147"/>
                <a:gd name="T38" fmla="*/ 65 w 65"/>
                <a:gd name="T39" fmla="*/ 143 h 147"/>
                <a:gd name="T40" fmla="*/ 65 w 65"/>
                <a:gd name="T41" fmla="*/ 147 h 147"/>
                <a:gd name="T42" fmla="*/ 44 w 65"/>
                <a:gd name="T43"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47">
                  <a:moveTo>
                    <a:pt x="44" y="147"/>
                  </a:moveTo>
                  <a:cubicBezTo>
                    <a:pt x="44" y="145"/>
                    <a:pt x="44" y="145"/>
                    <a:pt x="44" y="145"/>
                  </a:cubicBezTo>
                  <a:cubicBezTo>
                    <a:pt x="44" y="145"/>
                    <a:pt x="47" y="107"/>
                    <a:pt x="49" y="91"/>
                  </a:cubicBezTo>
                  <a:cubicBezTo>
                    <a:pt x="49" y="91"/>
                    <a:pt x="49" y="91"/>
                    <a:pt x="49" y="91"/>
                  </a:cubicBezTo>
                  <a:cubicBezTo>
                    <a:pt x="49" y="91"/>
                    <a:pt x="49" y="91"/>
                    <a:pt x="49" y="90"/>
                  </a:cubicBezTo>
                  <a:cubicBezTo>
                    <a:pt x="49" y="90"/>
                    <a:pt x="49" y="90"/>
                    <a:pt x="49" y="90"/>
                  </a:cubicBezTo>
                  <a:cubicBezTo>
                    <a:pt x="50" y="83"/>
                    <a:pt x="37" y="60"/>
                    <a:pt x="25" y="40"/>
                  </a:cubicBezTo>
                  <a:cubicBezTo>
                    <a:pt x="25" y="40"/>
                    <a:pt x="25" y="40"/>
                    <a:pt x="25" y="40"/>
                  </a:cubicBezTo>
                  <a:cubicBezTo>
                    <a:pt x="12" y="20"/>
                    <a:pt x="0" y="2"/>
                    <a:pt x="0" y="2"/>
                  </a:cubicBezTo>
                  <a:cubicBezTo>
                    <a:pt x="0" y="2"/>
                    <a:pt x="0" y="2"/>
                    <a:pt x="0" y="2"/>
                  </a:cubicBezTo>
                  <a:cubicBezTo>
                    <a:pt x="3" y="0"/>
                    <a:pt x="3" y="0"/>
                    <a:pt x="3" y="0"/>
                  </a:cubicBezTo>
                  <a:cubicBezTo>
                    <a:pt x="3" y="0"/>
                    <a:pt x="16" y="18"/>
                    <a:pt x="28" y="38"/>
                  </a:cubicBezTo>
                  <a:cubicBezTo>
                    <a:pt x="28" y="38"/>
                    <a:pt x="28" y="38"/>
                    <a:pt x="28" y="38"/>
                  </a:cubicBezTo>
                  <a:cubicBezTo>
                    <a:pt x="41" y="58"/>
                    <a:pt x="53" y="80"/>
                    <a:pt x="53" y="90"/>
                  </a:cubicBezTo>
                  <a:cubicBezTo>
                    <a:pt x="53" y="90"/>
                    <a:pt x="53" y="90"/>
                    <a:pt x="53" y="90"/>
                  </a:cubicBezTo>
                  <a:cubicBezTo>
                    <a:pt x="53" y="91"/>
                    <a:pt x="53" y="91"/>
                    <a:pt x="53" y="92"/>
                  </a:cubicBezTo>
                  <a:cubicBezTo>
                    <a:pt x="53" y="92"/>
                    <a:pt x="53" y="92"/>
                    <a:pt x="53" y="92"/>
                  </a:cubicBezTo>
                  <a:cubicBezTo>
                    <a:pt x="51" y="105"/>
                    <a:pt x="49" y="135"/>
                    <a:pt x="48" y="143"/>
                  </a:cubicBezTo>
                  <a:cubicBezTo>
                    <a:pt x="48" y="143"/>
                    <a:pt x="48" y="143"/>
                    <a:pt x="48" y="143"/>
                  </a:cubicBezTo>
                  <a:cubicBezTo>
                    <a:pt x="65" y="143"/>
                    <a:pt x="65" y="143"/>
                    <a:pt x="65" y="143"/>
                  </a:cubicBezTo>
                  <a:cubicBezTo>
                    <a:pt x="65" y="147"/>
                    <a:pt x="65" y="147"/>
                    <a:pt x="65" y="147"/>
                  </a:cubicBezTo>
                  <a:cubicBezTo>
                    <a:pt x="44" y="147"/>
                    <a:pt x="44" y="147"/>
                    <a:pt x="44"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2"/>
            <p:cNvSpPr>
              <a:spLocks noEditPoints="1"/>
            </p:cNvSpPr>
            <p:nvPr/>
          </p:nvSpPr>
          <p:spPr bwMode="auto">
            <a:xfrm>
              <a:off x="2551" y="2366"/>
              <a:ext cx="249" cy="540"/>
            </a:xfrm>
            <a:custGeom>
              <a:avLst/>
              <a:gdLst>
                <a:gd name="T0" fmla="*/ 47 w 70"/>
                <a:gd name="T1" fmla="*/ 150 h 152"/>
                <a:gd name="T2" fmla="*/ 47 w 70"/>
                <a:gd name="T3" fmla="*/ 150 h 152"/>
                <a:gd name="T4" fmla="*/ 45 w 70"/>
                <a:gd name="T5" fmla="*/ 152 h 152"/>
                <a:gd name="T6" fmla="*/ 45 w 70"/>
                <a:gd name="T7" fmla="*/ 148 h 152"/>
                <a:gd name="T8" fmla="*/ 45 w 70"/>
                <a:gd name="T9" fmla="*/ 148 h 152"/>
                <a:gd name="T10" fmla="*/ 45 w 70"/>
                <a:gd name="T11" fmla="*/ 148 h 152"/>
                <a:gd name="T12" fmla="*/ 45 w 70"/>
                <a:gd name="T13" fmla="*/ 148 h 152"/>
                <a:gd name="T14" fmla="*/ 45 w 70"/>
                <a:gd name="T15" fmla="*/ 147 h 152"/>
                <a:gd name="T16" fmla="*/ 45 w 70"/>
                <a:gd name="T17" fmla="*/ 146 h 152"/>
                <a:gd name="T18" fmla="*/ 46 w 70"/>
                <a:gd name="T19" fmla="*/ 142 h 152"/>
                <a:gd name="T20" fmla="*/ 47 w 70"/>
                <a:gd name="T21" fmla="*/ 127 h 152"/>
                <a:gd name="T22" fmla="*/ 50 w 70"/>
                <a:gd name="T23" fmla="*/ 94 h 152"/>
                <a:gd name="T24" fmla="*/ 50 w 70"/>
                <a:gd name="T25" fmla="*/ 93 h 152"/>
                <a:gd name="T26" fmla="*/ 50 w 70"/>
                <a:gd name="T27" fmla="*/ 93 h 152"/>
                <a:gd name="T28" fmla="*/ 26 w 70"/>
                <a:gd name="T29" fmla="*/ 44 h 152"/>
                <a:gd name="T30" fmla="*/ 1 w 70"/>
                <a:gd name="T31" fmla="*/ 7 h 152"/>
                <a:gd name="T32" fmla="*/ 7 w 70"/>
                <a:gd name="T33" fmla="*/ 0 h 152"/>
                <a:gd name="T34" fmla="*/ 8 w 70"/>
                <a:gd name="T35" fmla="*/ 2 h 152"/>
                <a:gd name="T36" fmla="*/ 8 w 70"/>
                <a:gd name="T37" fmla="*/ 2 h 152"/>
                <a:gd name="T38" fmla="*/ 8 w 70"/>
                <a:gd name="T39" fmla="*/ 2 h 152"/>
                <a:gd name="T40" fmla="*/ 8 w 70"/>
                <a:gd name="T41" fmla="*/ 2 h 152"/>
                <a:gd name="T42" fmla="*/ 9 w 70"/>
                <a:gd name="T43" fmla="*/ 3 h 152"/>
                <a:gd name="T44" fmla="*/ 10 w 70"/>
                <a:gd name="T45" fmla="*/ 5 h 152"/>
                <a:gd name="T46" fmla="*/ 16 w 70"/>
                <a:gd name="T47" fmla="*/ 13 h 152"/>
                <a:gd name="T48" fmla="*/ 33 w 70"/>
                <a:gd name="T49" fmla="*/ 40 h 152"/>
                <a:gd name="T50" fmla="*/ 58 w 70"/>
                <a:gd name="T51" fmla="*/ 93 h 152"/>
                <a:gd name="T52" fmla="*/ 58 w 70"/>
                <a:gd name="T53" fmla="*/ 94 h 152"/>
                <a:gd name="T54" fmla="*/ 58 w 70"/>
                <a:gd name="T55" fmla="*/ 95 h 152"/>
                <a:gd name="T56" fmla="*/ 53 w 70"/>
                <a:gd name="T57" fmla="*/ 144 h 152"/>
                <a:gd name="T58" fmla="*/ 70 w 70"/>
                <a:gd name="T59" fmla="*/ 144 h 152"/>
                <a:gd name="T60" fmla="*/ 47 w 70"/>
                <a:gd name="T61" fmla="*/ 152 h 152"/>
                <a:gd name="T62" fmla="*/ 52 w 70"/>
                <a:gd name="T63" fmla="*/ 109 h 152"/>
                <a:gd name="T64" fmla="*/ 52 w 70"/>
                <a:gd name="T65" fmla="*/ 109 h 152"/>
                <a:gd name="T66" fmla="*/ 53 w 70"/>
                <a:gd name="T67" fmla="*/ 108 h 152"/>
                <a:gd name="T68" fmla="*/ 52 w 70"/>
                <a:gd name="T69" fmla="*/ 108 h 152"/>
                <a:gd name="T70" fmla="*/ 53 w 70"/>
                <a:gd name="T71" fmla="*/ 108 h 152"/>
                <a:gd name="T72" fmla="*/ 53 w 70"/>
                <a:gd name="T73" fmla="*/ 108 h 152"/>
                <a:gd name="T74" fmla="*/ 53 w 70"/>
                <a:gd name="T75" fmla="*/ 107 h 152"/>
                <a:gd name="T76" fmla="*/ 53 w 70"/>
                <a:gd name="T77" fmla="*/ 107 h 152"/>
                <a:gd name="T78" fmla="*/ 54 w 70"/>
                <a:gd name="T79" fmla="*/ 95 h 152"/>
                <a:gd name="T80" fmla="*/ 54 w 70"/>
                <a:gd name="T81" fmla="*/ 95 h 152"/>
                <a:gd name="T82" fmla="*/ 53 w 70"/>
                <a:gd name="T83" fmla="*/ 107 h 152"/>
                <a:gd name="T84" fmla="*/ 54 w 70"/>
                <a:gd name="T85" fmla="*/ 93 h 152"/>
                <a:gd name="T86" fmla="*/ 54 w 70"/>
                <a:gd name="T87" fmla="*/ 93 h 152"/>
                <a:gd name="T88" fmla="*/ 54 w 70"/>
                <a:gd name="T89" fmla="*/ 93 h 152"/>
                <a:gd name="T90" fmla="*/ 54 w 70"/>
                <a:gd name="T91" fmla="*/ 90 h 152"/>
                <a:gd name="T92" fmla="*/ 54 w 70"/>
                <a:gd name="T93" fmla="*/ 90 h 152"/>
                <a:gd name="T94" fmla="*/ 43 w 70"/>
                <a:gd name="T95" fmla="*/ 65 h 152"/>
                <a:gd name="T96" fmla="*/ 54 w 70"/>
                <a:gd name="T97" fmla="*/ 90 h 152"/>
                <a:gd name="T98" fmla="*/ 43 w 70"/>
                <a:gd name="T99" fmla="*/ 65 h 152"/>
                <a:gd name="T100" fmla="*/ 43 w 70"/>
                <a:gd name="T101" fmla="*/ 65 h 152"/>
                <a:gd name="T102" fmla="*/ 43 w 70"/>
                <a:gd name="T103" fmla="*/ 65 h 152"/>
                <a:gd name="T104" fmla="*/ 43 w 70"/>
                <a:gd name="T105" fmla="*/ 65 h 152"/>
                <a:gd name="T106" fmla="*/ 43 w 70"/>
                <a:gd name="T107" fmla="*/ 64 h 152"/>
                <a:gd name="T108" fmla="*/ 43 w 70"/>
                <a:gd name="T109" fmla="*/ 64 h 152"/>
                <a:gd name="T110" fmla="*/ 35 w 70"/>
                <a:gd name="T111" fmla="*/ 51 h 152"/>
                <a:gd name="T112" fmla="*/ 35 w 70"/>
                <a:gd name="T113" fmla="*/ 51 h 152"/>
                <a:gd name="T114" fmla="*/ 35 w 70"/>
                <a:gd name="T115" fmla="*/ 51 h 152"/>
                <a:gd name="T116" fmla="*/ 30 w 70"/>
                <a:gd name="T117" fmla="*/ 42 h 152"/>
                <a:gd name="T118" fmla="*/ 24 w 70"/>
                <a:gd name="T119" fmla="*/ 34 h 152"/>
                <a:gd name="T120" fmla="*/ 29 w 70"/>
                <a:gd name="T121" fmla="*/ 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 h="152">
                  <a:moveTo>
                    <a:pt x="47" y="152"/>
                  </a:moveTo>
                  <a:cubicBezTo>
                    <a:pt x="47" y="150"/>
                    <a:pt x="47" y="150"/>
                    <a:pt x="47" y="150"/>
                  </a:cubicBezTo>
                  <a:cubicBezTo>
                    <a:pt x="49" y="150"/>
                    <a:pt x="49" y="150"/>
                    <a:pt x="49" y="150"/>
                  </a:cubicBezTo>
                  <a:cubicBezTo>
                    <a:pt x="47" y="150"/>
                    <a:pt x="47" y="150"/>
                    <a:pt x="47" y="150"/>
                  </a:cubicBezTo>
                  <a:cubicBezTo>
                    <a:pt x="47" y="152"/>
                    <a:pt x="47" y="152"/>
                    <a:pt x="47" y="152"/>
                  </a:cubicBezTo>
                  <a:cubicBezTo>
                    <a:pt x="45" y="152"/>
                    <a:pt x="45" y="152"/>
                    <a:pt x="45" y="152"/>
                  </a:cubicBezTo>
                  <a:cubicBezTo>
                    <a:pt x="45" y="150"/>
                    <a:pt x="45" y="150"/>
                    <a:pt x="45" y="150"/>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7"/>
                  </a:cubicBezTo>
                  <a:cubicBezTo>
                    <a:pt x="45" y="147"/>
                    <a:pt x="45" y="147"/>
                    <a:pt x="45" y="147"/>
                  </a:cubicBezTo>
                  <a:cubicBezTo>
                    <a:pt x="45" y="147"/>
                    <a:pt x="45" y="147"/>
                    <a:pt x="45" y="146"/>
                  </a:cubicBezTo>
                  <a:cubicBezTo>
                    <a:pt x="45" y="146"/>
                    <a:pt x="45" y="146"/>
                    <a:pt x="45" y="146"/>
                  </a:cubicBezTo>
                  <a:cubicBezTo>
                    <a:pt x="45" y="145"/>
                    <a:pt x="45" y="144"/>
                    <a:pt x="46" y="142"/>
                  </a:cubicBezTo>
                  <a:cubicBezTo>
                    <a:pt x="46" y="142"/>
                    <a:pt x="46" y="142"/>
                    <a:pt x="46" y="142"/>
                  </a:cubicBezTo>
                  <a:cubicBezTo>
                    <a:pt x="46" y="138"/>
                    <a:pt x="46" y="133"/>
                    <a:pt x="47" y="127"/>
                  </a:cubicBezTo>
                  <a:cubicBezTo>
                    <a:pt x="47" y="127"/>
                    <a:pt x="47" y="127"/>
                    <a:pt x="47" y="127"/>
                  </a:cubicBezTo>
                  <a:cubicBezTo>
                    <a:pt x="48" y="115"/>
                    <a:pt x="49" y="102"/>
                    <a:pt x="50" y="94"/>
                  </a:cubicBezTo>
                  <a:cubicBezTo>
                    <a:pt x="50" y="94"/>
                    <a:pt x="50" y="94"/>
                    <a:pt x="50" y="94"/>
                  </a:cubicBezTo>
                  <a:cubicBezTo>
                    <a:pt x="50" y="94"/>
                    <a:pt x="50" y="94"/>
                    <a:pt x="50" y="93"/>
                  </a:cubicBezTo>
                  <a:cubicBezTo>
                    <a:pt x="50" y="93"/>
                    <a:pt x="50" y="93"/>
                    <a:pt x="50" y="93"/>
                  </a:cubicBezTo>
                  <a:cubicBezTo>
                    <a:pt x="50" y="93"/>
                    <a:pt x="50" y="93"/>
                    <a:pt x="50" y="93"/>
                  </a:cubicBezTo>
                  <a:cubicBezTo>
                    <a:pt x="50" y="93"/>
                    <a:pt x="50" y="93"/>
                    <a:pt x="50" y="93"/>
                  </a:cubicBezTo>
                  <a:cubicBezTo>
                    <a:pt x="51" y="87"/>
                    <a:pt x="38" y="64"/>
                    <a:pt x="26" y="44"/>
                  </a:cubicBezTo>
                  <a:cubicBezTo>
                    <a:pt x="26" y="44"/>
                    <a:pt x="26" y="44"/>
                    <a:pt x="26" y="44"/>
                  </a:cubicBezTo>
                  <a:cubicBezTo>
                    <a:pt x="14" y="24"/>
                    <a:pt x="1" y="7"/>
                    <a:pt x="1" y="7"/>
                  </a:cubicBezTo>
                  <a:cubicBezTo>
                    <a:pt x="1" y="7"/>
                    <a:pt x="1" y="7"/>
                    <a:pt x="1" y="7"/>
                  </a:cubicBezTo>
                  <a:cubicBezTo>
                    <a:pt x="0" y="5"/>
                    <a:pt x="0" y="5"/>
                    <a:pt x="0" y="5"/>
                  </a:cubicBezTo>
                  <a:cubicBezTo>
                    <a:pt x="7" y="0"/>
                    <a:pt x="7" y="0"/>
                    <a:pt x="7" y="0"/>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9" y="3"/>
                  </a:cubicBezTo>
                  <a:cubicBezTo>
                    <a:pt x="9" y="3"/>
                    <a:pt x="9" y="3"/>
                    <a:pt x="9" y="3"/>
                  </a:cubicBezTo>
                  <a:cubicBezTo>
                    <a:pt x="9" y="3"/>
                    <a:pt x="9" y="4"/>
                    <a:pt x="10" y="5"/>
                  </a:cubicBezTo>
                  <a:cubicBezTo>
                    <a:pt x="10" y="5"/>
                    <a:pt x="10" y="5"/>
                    <a:pt x="10" y="5"/>
                  </a:cubicBezTo>
                  <a:cubicBezTo>
                    <a:pt x="11" y="7"/>
                    <a:pt x="13" y="10"/>
                    <a:pt x="16" y="13"/>
                  </a:cubicBezTo>
                  <a:cubicBezTo>
                    <a:pt x="16" y="13"/>
                    <a:pt x="16" y="13"/>
                    <a:pt x="16" y="13"/>
                  </a:cubicBezTo>
                  <a:cubicBezTo>
                    <a:pt x="20" y="20"/>
                    <a:pt x="27" y="30"/>
                    <a:pt x="33" y="40"/>
                  </a:cubicBezTo>
                  <a:cubicBezTo>
                    <a:pt x="33" y="40"/>
                    <a:pt x="33" y="40"/>
                    <a:pt x="33" y="40"/>
                  </a:cubicBezTo>
                  <a:cubicBezTo>
                    <a:pt x="45" y="60"/>
                    <a:pt x="58" y="82"/>
                    <a:pt x="58" y="93"/>
                  </a:cubicBezTo>
                  <a:cubicBezTo>
                    <a:pt x="58" y="93"/>
                    <a:pt x="58" y="93"/>
                    <a:pt x="58" y="93"/>
                  </a:cubicBezTo>
                  <a:cubicBezTo>
                    <a:pt x="58" y="93"/>
                    <a:pt x="58" y="94"/>
                    <a:pt x="58" y="94"/>
                  </a:cubicBezTo>
                  <a:cubicBezTo>
                    <a:pt x="58" y="94"/>
                    <a:pt x="58" y="94"/>
                    <a:pt x="58" y="94"/>
                  </a:cubicBezTo>
                  <a:cubicBezTo>
                    <a:pt x="58" y="94"/>
                    <a:pt x="58" y="95"/>
                    <a:pt x="58" y="95"/>
                  </a:cubicBezTo>
                  <a:cubicBezTo>
                    <a:pt x="58" y="95"/>
                    <a:pt x="58" y="95"/>
                    <a:pt x="58" y="95"/>
                  </a:cubicBezTo>
                  <a:cubicBezTo>
                    <a:pt x="56" y="107"/>
                    <a:pt x="54" y="134"/>
                    <a:pt x="53" y="144"/>
                  </a:cubicBezTo>
                  <a:cubicBezTo>
                    <a:pt x="53" y="144"/>
                    <a:pt x="53" y="144"/>
                    <a:pt x="53" y="144"/>
                  </a:cubicBezTo>
                  <a:cubicBezTo>
                    <a:pt x="70" y="144"/>
                    <a:pt x="70" y="144"/>
                    <a:pt x="70" y="144"/>
                  </a:cubicBezTo>
                  <a:cubicBezTo>
                    <a:pt x="70" y="152"/>
                    <a:pt x="70" y="152"/>
                    <a:pt x="70" y="152"/>
                  </a:cubicBezTo>
                  <a:cubicBezTo>
                    <a:pt x="47" y="152"/>
                    <a:pt x="47" y="152"/>
                    <a:pt x="47" y="152"/>
                  </a:cubicBezTo>
                  <a:close/>
                  <a:moveTo>
                    <a:pt x="52" y="109"/>
                  </a:moveTo>
                  <a:cubicBezTo>
                    <a:pt x="52" y="109"/>
                    <a:pt x="52" y="109"/>
                    <a:pt x="52" y="109"/>
                  </a:cubicBezTo>
                  <a:cubicBezTo>
                    <a:pt x="52" y="109"/>
                    <a:pt x="52" y="109"/>
                    <a:pt x="52" y="109"/>
                  </a:cubicBezTo>
                  <a:cubicBezTo>
                    <a:pt x="52" y="109"/>
                    <a:pt x="52" y="109"/>
                    <a:pt x="52" y="109"/>
                  </a:cubicBezTo>
                  <a:close/>
                  <a:moveTo>
                    <a:pt x="52" y="108"/>
                  </a:moveTo>
                  <a:cubicBezTo>
                    <a:pt x="52" y="108"/>
                    <a:pt x="52" y="108"/>
                    <a:pt x="53" y="108"/>
                  </a:cubicBezTo>
                  <a:cubicBezTo>
                    <a:pt x="53" y="108"/>
                    <a:pt x="53" y="108"/>
                    <a:pt x="53" y="108"/>
                  </a:cubicBezTo>
                  <a:cubicBezTo>
                    <a:pt x="52" y="108"/>
                    <a:pt x="52" y="108"/>
                    <a:pt x="52" y="108"/>
                  </a:cubicBezTo>
                  <a:close/>
                  <a:moveTo>
                    <a:pt x="53" y="108"/>
                  </a:moveTo>
                  <a:cubicBezTo>
                    <a:pt x="53" y="108"/>
                    <a:pt x="53" y="108"/>
                    <a:pt x="53" y="108"/>
                  </a:cubicBezTo>
                  <a:cubicBezTo>
                    <a:pt x="53" y="108"/>
                    <a:pt x="53" y="108"/>
                    <a:pt x="53" y="108"/>
                  </a:cubicBezTo>
                  <a:cubicBezTo>
                    <a:pt x="53" y="108"/>
                    <a:pt x="53" y="108"/>
                    <a:pt x="53" y="108"/>
                  </a:cubicBezTo>
                  <a:close/>
                  <a:moveTo>
                    <a:pt x="53" y="107"/>
                  </a:moveTo>
                  <a:cubicBezTo>
                    <a:pt x="53" y="107"/>
                    <a:pt x="53" y="107"/>
                    <a:pt x="53" y="107"/>
                  </a:cubicBezTo>
                  <a:cubicBezTo>
                    <a:pt x="53" y="107"/>
                    <a:pt x="53" y="107"/>
                    <a:pt x="53" y="107"/>
                  </a:cubicBezTo>
                  <a:cubicBezTo>
                    <a:pt x="53" y="107"/>
                    <a:pt x="53" y="107"/>
                    <a:pt x="53" y="107"/>
                  </a:cubicBezTo>
                  <a:close/>
                  <a:moveTo>
                    <a:pt x="53" y="107"/>
                  </a:moveTo>
                  <a:cubicBezTo>
                    <a:pt x="53" y="102"/>
                    <a:pt x="54" y="98"/>
                    <a:pt x="54" y="95"/>
                  </a:cubicBezTo>
                  <a:cubicBezTo>
                    <a:pt x="54" y="95"/>
                    <a:pt x="54" y="95"/>
                    <a:pt x="54" y="95"/>
                  </a:cubicBezTo>
                  <a:cubicBezTo>
                    <a:pt x="54" y="95"/>
                    <a:pt x="54" y="95"/>
                    <a:pt x="54" y="95"/>
                  </a:cubicBezTo>
                  <a:cubicBezTo>
                    <a:pt x="54" y="95"/>
                    <a:pt x="54" y="95"/>
                    <a:pt x="54" y="95"/>
                  </a:cubicBezTo>
                  <a:cubicBezTo>
                    <a:pt x="54" y="98"/>
                    <a:pt x="53" y="102"/>
                    <a:pt x="53" y="107"/>
                  </a:cubicBezTo>
                  <a:close/>
                  <a:moveTo>
                    <a:pt x="54" y="93"/>
                  </a:moveTo>
                  <a:cubicBezTo>
                    <a:pt x="54" y="93"/>
                    <a:pt x="54" y="93"/>
                    <a:pt x="54" y="93"/>
                  </a:cubicBezTo>
                  <a:cubicBezTo>
                    <a:pt x="54" y="93"/>
                    <a:pt x="54" y="93"/>
                    <a:pt x="54" y="93"/>
                  </a:cubicBezTo>
                  <a:cubicBezTo>
                    <a:pt x="54" y="93"/>
                    <a:pt x="54" y="93"/>
                    <a:pt x="54" y="93"/>
                  </a:cubicBezTo>
                  <a:cubicBezTo>
                    <a:pt x="54" y="93"/>
                    <a:pt x="54" y="93"/>
                    <a:pt x="54" y="93"/>
                  </a:cubicBezTo>
                  <a:cubicBezTo>
                    <a:pt x="54" y="93"/>
                    <a:pt x="54" y="93"/>
                    <a:pt x="54" y="93"/>
                  </a:cubicBezTo>
                  <a:close/>
                  <a:moveTo>
                    <a:pt x="54" y="90"/>
                  </a:moveTo>
                  <a:cubicBezTo>
                    <a:pt x="54" y="90"/>
                    <a:pt x="54" y="90"/>
                    <a:pt x="54" y="90"/>
                  </a:cubicBezTo>
                  <a:cubicBezTo>
                    <a:pt x="54" y="90"/>
                    <a:pt x="54" y="90"/>
                    <a:pt x="54" y="90"/>
                  </a:cubicBezTo>
                  <a:cubicBezTo>
                    <a:pt x="54" y="90"/>
                    <a:pt x="54" y="90"/>
                    <a:pt x="54" y="90"/>
                  </a:cubicBezTo>
                  <a:close/>
                  <a:moveTo>
                    <a:pt x="54" y="90"/>
                  </a:moveTo>
                  <a:cubicBezTo>
                    <a:pt x="53" y="84"/>
                    <a:pt x="48" y="75"/>
                    <a:pt x="43" y="65"/>
                  </a:cubicBezTo>
                  <a:cubicBezTo>
                    <a:pt x="43" y="65"/>
                    <a:pt x="43" y="65"/>
                    <a:pt x="43" y="65"/>
                  </a:cubicBezTo>
                  <a:cubicBezTo>
                    <a:pt x="48" y="75"/>
                    <a:pt x="53" y="84"/>
                    <a:pt x="54" y="90"/>
                  </a:cubicBezTo>
                  <a:close/>
                  <a:moveTo>
                    <a:pt x="43" y="65"/>
                  </a:moveTo>
                  <a:cubicBezTo>
                    <a:pt x="43" y="65"/>
                    <a:pt x="43" y="65"/>
                    <a:pt x="43" y="65"/>
                  </a:cubicBezTo>
                  <a:cubicBezTo>
                    <a:pt x="43" y="65"/>
                    <a:pt x="43" y="65"/>
                    <a:pt x="43" y="65"/>
                  </a:cubicBezTo>
                  <a:cubicBezTo>
                    <a:pt x="43" y="65"/>
                    <a:pt x="43" y="65"/>
                    <a:pt x="43" y="65"/>
                  </a:cubicBezTo>
                  <a:close/>
                  <a:moveTo>
                    <a:pt x="43" y="65"/>
                  </a:moveTo>
                  <a:cubicBezTo>
                    <a:pt x="43" y="65"/>
                    <a:pt x="43" y="65"/>
                    <a:pt x="43" y="65"/>
                  </a:cubicBezTo>
                  <a:cubicBezTo>
                    <a:pt x="43" y="65"/>
                    <a:pt x="43" y="65"/>
                    <a:pt x="43" y="65"/>
                  </a:cubicBezTo>
                  <a:cubicBezTo>
                    <a:pt x="43" y="65"/>
                    <a:pt x="43" y="65"/>
                    <a:pt x="43" y="65"/>
                  </a:cubicBezTo>
                  <a:close/>
                  <a:moveTo>
                    <a:pt x="43" y="64"/>
                  </a:moveTo>
                  <a:cubicBezTo>
                    <a:pt x="43" y="64"/>
                    <a:pt x="43" y="64"/>
                    <a:pt x="43" y="64"/>
                  </a:cubicBezTo>
                  <a:cubicBezTo>
                    <a:pt x="43" y="64"/>
                    <a:pt x="43" y="64"/>
                    <a:pt x="43" y="64"/>
                  </a:cubicBezTo>
                  <a:cubicBezTo>
                    <a:pt x="43" y="64"/>
                    <a:pt x="43" y="64"/>
                    <a:pt x="43" y="64"/>
                  </a:cubicBezTo>
                  <a:close/>
                  <a:moveTo>
                    <a:pt x="35" y="51"/>
                  </a:moveTo>
                  <a:cubicBezTo>
                    <a:pt x="35" y="51"/>
                    <a:pt x="35" y="51"/>
                    <a:pt x="35" y="51"/>
                  </a:cubicBezTo>
                  <a:cubicBezTo>
                    <a:pt x="35" y="51"/>
                    <a:pt x="35" y="51"/>
                    <a:pt x="35" y="51"/>
                  </a:cubicBezTo>
                  <a:cubicBezTo>
                    <a:pt x="35" y="51"/>
                    <a:pt x="35" y="51"/>
                    <a:pt x="35" y="51"/>
                  </a:cubicBezTo>
                  <a:close/>
                  <a:moveTo>
                    <a:pt x="29" y="42"/>
                  </a:moveTo>
                  <a:cubicBezTo>
                    <a:pt x="31" y="45"/>
                    <a:pt x="33" y="48"/>
                    <a:pt x="35" y="51"/>
                  </a:cubicBezTo>
                  <a:cubicBezTo>
                    <a:pt x="35" y="51"/>
                    <a:pt x="35" y="51"/>
                    <a:pt x="35" y="51"/>
                  </a:cubicBezTo>
                  <a:cubicBezTo>
                    <a:pt x="33" y="48"/>
                    <a:pt x="31" y="45"/>
                    <a:pt x="30" y="42"/>
                  </a:cubicBezTo>
                  <a:cubicBezTo>
                    <a:pt x="30" y="42"/>
                    <a:pt x="30" y="42"/>
                    <a:pt x="30" y="42"/>
                  </a:cubicBezTo>
                  <a:cubicBezTo>
                    <a:pt x="28" y="39"/>
                    <a:pt x="26" y="37"/>
                    <a:pt x="24" y="34"/>
                  </a:cubicBezTo>
                  <a:cubicBezTo>
                    <a:pt x="24" y="34"/>
                    <a:pt x="24" y="34"/>
                    <a:pt x="24" y="34"/>
                  </a:cubicBezTo>
                  <a:cubicBezTo>
                    <a:pt x="26" y="37"/>
                    <a:pt x="28" y="39"/>
                    <a:pt x="2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7" name="组合 256"/>
          <p:cNvGrpSpPr/>
          <p:nvPr/>
        </p:nvGrpSpPr>
        <p:grpSpPr>
          <a:xfrm>
            <a:off x="6564930" y="1940518"/>
            <a:ext cx="1080859" cy="2221559"/>
            <a:chOff x="5368925" y="2532063"/>
            <a:chExt cx="947738" cy="2081213"/>
          </a:xfrm>
          <a:solidFill>
            <a:srgbClr val="76AADB"/>
          </a:solidFill>
        </p:grpSpPr>
        <p:sp>
          <p:nvSpPr>
            <p:cNvPr id="79" name="Freeform 77"/>
            <p:cNvSpPr>
              <a:spLocks noEditPoints="1"/>
            </p:cNvSpPr>
            <p:nvPr/>
          </p:nvSpPr>
          <p:spPr bwMode="auto">
            <a:xfrm>
              <a:off x="5570538" y="2673351"/>
              <a:ext cx="539750" cy="654050"/>
            </a:xfrm>
            <a:custGeom>
              <a:avLst/>
              <a:gdLst>
                <a:gd name="T0" fmla="*/ 0 w 102"/>
                <a:gd name="T1" fmla="*/ 62 h 124"/>
                <a:gd name="T2" fmla="*/ 51 w 102"/>
                <a:gd name="T3" fmla="*/ 0 h 124"/>
                <a:gd name="T4" fmla="*/ 51 w 102"/>
                <a:gd name="T5" fmla="*/ 0 h 124"/>
                <a:gd name="T6" fmla="*/ 102 w 102"/>
                <a:gd name="T7" fmla="*/ 62 h 124"/>
                <a:gd name="T8" fmla="*/ 102 w 102"/>
                <a:gd name="T9" fmla="*/ 62 h 124"/>
                <a:gd name="T10" fmla="*/ 51 w 102"/>
                <a:gd name="T11" fmla="*/ 124 h 124"/>
                <a:gd name="T12" fmla="*/ 51 w 102"/>
                <a:gd name="T13" fmla="*/ 124 h 124"/>
                <a:gd name="T14" fmla="*/ 0 w 102"/>
                <a:gd name="T15" fmla="*/ 62 h 124"/>
                <a:gd name="T16" fmla="*/ 3 w 102"/>
                <a:gd name="T17" fmla="*/ 62 h 124"/>
                <a:gd name="T18" fmla="*/ 51 w 102"/>
                <a:gd name="T19" fmla="*/ 121 h 124"/>
                <a:gd name="T20" fmla="*/ 51 w 102"/>
                <a:gd name="T21" fmla="*/ 121 h 124"/>
                <a:gd name="T22" fmla="*/ 99 w 102"/>
                <a:gd name="T23" fmla="*/ 62 h 124"/>
                <a:gd name="T24" fmla="*/ 99 w 102"/>
                <a:gd name="T25" fmla="*/ 62 h 124"/>
                <a:gd name="T26" fmla="*/ 51 w 102"/>
                <a:gd name="T27" fmla="*/ 3 h 124"/>
                <a:gd name="T28" fmla="*/ 51 w 102"/>
                <a:gd name="T29" fmla="*/ 3 h 124"/>
                <a:gd name="T30" fmla="*/ 3 w 102"/>
                <a:gd name="T31"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24">
                  <a:moveTo>
                    <a:pt x="0" y="62"/>
                  </a:moveTo>
                  <a:cubicBezTo>
                    <a:pt x="0" y="28"/>
                    <a:pt x="22" y="0"/>
                    <a:pt x="51" y="0"/>
                  </a:cubicBezTo>
                  <a:cubicBezTo>
                    <a:pt x="51" y="0"/>
                    <a:pt x="51" y="0"/>
                    <a:pt x="51" y="0"/>
                  </a:cubicBezTo>
                  <a:cubicBezTo>
                    <a:pt x="80" y="0"/>
                    <a:pt x="102" y="28"/>
                    <a:pt x="102" y="62"/>
                  </a:cubicBezTo>
                  <a:cubicBezTo>
                    <a:pt x="102" y="62"/>
                    <a:pt x="102" y="62"/>
                    <a:pt x="102" y="62"/>
                  </a:cubicBezTo>
                  <a:cubicBezTo>
                    <a:pt x="102" y="96"/>
                    <a:pt x="80" y="124"/>
                    <a:pt x="51" y="124"/>
                  </a:cubicBezTo>
                  <a:cubicBezTo>
                    <a:pt x="51" y="124"/>
                    <a:pt x="51" y="124"/>
                    <a:pt x="51" y="124"/>
                  </a:cubicBezTo>
                  <a:cubicBezTo>
                    <a:pt x="22" y="124"/>
                    <a:pt x="0" y="96"/>
                    <a:pt x="0" y="62"/>
                  </a:cubicBezTo>
                  <a:close/>
                  <a:moveTo>
                    <a:pt x="3" y="62"/>
                  </a:moveTo>
                  <a:cubicBezTo>
                    <a:pt x="3" y="95"/>
                    <a:pt x="25" y="121"/>
                    <a:pt x="51" y="121"/>
                  </a:cubicBezTo>
                  <a:cubicBezTo>
                    <a:pt x="51" y="121"/>
                    <a:pt x="51" y="121"/>
                    <a:pt x="51" y="121"/>
                  </a:cubicBezTo>
                  <a:cubicBezTo>
                    <a:pt x="77" y="121"/>
                    <a:pt x="99" y="95"/>
                    <a:pt x="99" y="62"/>
                  </a:cubicBezTo>
                  <a:cubicBezTo>
                    <a:pt x="99" y="62"/>
                    <a:pt x="99" y="62"/>
                    <a:pt x="99" y="62"/>
                  </a:cubicBezTo>
                  <a:cubicBezTo>
                    <a:pt x="99" y="29"/>
                    <a:pt x="77" y="3"/>
                    <a:pt x="51" y="3"/>
                  </a:cubicBezTo>
                  <a:cubicBezTo>
                    <a:pt x="51" y="3"/>
                    <a:pt x="51" y="3"/>
                    <a:pt x="51" y="3"/>
                  </a:cubicBezTo>
                  <a:cubicBezTo>
                    <a:pt x="25" y="3"/>
                    <a:pt x="3" y="29"/>
                    <a:pt x="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8"/>
            <p:cNvSpPr>
              <a:spLocks noEditPoints="1"/>
            </p:cNvSpPr>
            <p:nvPr/>
          </p:nvSpPr>
          <p:spPr bwMode="auto">
            <a:xfrm>
              <a:off x="5559425" y="2663826"/>
              <a:ext cx="561975" cy="674688"/>
            </a:xfrm>
            <a:custGeom>
              <a:avLst/>
              <a:gdLst>
                <a:gd name="T0" fmla="*/ 0 w 106"/>
                <a:gd name="T1" fmla="*/ 64 h 128"/>
                <a:gd name="T2" fmla="*/ 2 w 106"/>
                <a:gd name="T3" fmla="*/ 64 h 128"/>
                <a:gd name="T4" fmla="*/ 0 w 106"/>
                <a:gd name="T5" fmla="*/ 64 h 128"/>
                <a:gd name="T6" fmla="*/ 53 w 106"/>
                <a:gd name="T7" fmla="*/ 0 h 128"/>
                <a:gd name="T8" fmla="*/ 53 w 106"/>
                <a:gd name="T9" fmla="*/ 0 h 128"/>
                <a:gd name="T10" fmla="*/ 106 w 106"/>
                <a:gd name="T11" fmla="*/ 64 h 128"/>
                <a:gd name="T12" fmla="*/ 106 w 106"/>
                <a:gd name="T13" fmla="*/ 64 h 128"/>
                <a:gd name="T14" fmla="*/ 53 w 106"/>
                <a:gd name="T15" fmla="*/ 128 h 128"/>
                <a:gd name="T16" fmla="*/ 53 w 106"/>
                <a:gd name="T17" fmla="*/ 128 h 128"/>
                <a:gd name="T18" fmla="*/ 0 w 106"/>
                <a:gd name="T19" fmla="*/ 64 h 128"/>
                <a:gd name="T20" fmla="*/ 53 w 106"/>
                <a:gd name="T21" fmla="*/ 121 h 128"/>
                <a:gd name="T22" fmla="*/ 99 w 106"/>
                <a:gd name="T23" fmla="*/ 64 h 128"/>
                <a:gd name="T24" fmla="*/ 99 w 106"/>
                <a:gd name="T25" fmla="*/ 64 h 128"/>
                <a:gd name="T26" fmla="*/ 53 w 106"/>
                <a:gd name="T27" fmla="*/ 7 h 128"/>
                <a:gd name="T28" fmla="*/ 53 w 106"/>
                <a:gd name="T29" fmla="*/ 7 h 128"/>
                <a:gd name="T30" fmla="*/ 7 w 106"/>
                <a:gd name="T31" fmla="*/ 64 h 128"/>
                <a:gd name="T32" fmla="*/ 7 w 106"/>
                <a:gd name="T33" fmla="*/ 64 h 128"/>
                <a:gd name="T34" fmla="*/ 53 w 106"/>
                <a:gd name="T35" fmla="*/ 121 h 128"/>
                <a:gd name="T36" fmla="*/ 5 w 106"/>
                <a:gd name="T37" fmla="*/ 64 h 128"/>
                <a:gd name="T38" fmla="*/ 4 w 106"/>
                <a:gd name="T39" fmla="*/ 64 h 128"/>
                <a:gd name="T40" fmla="*/ 4 w 106"/>
                <a:gd name="T41" fmla="*/ 64 h 128"/>
                <a:gd name="T42" fmla="*/ 4 w 106"/>
                <a:gd name="T43" fmla="*/ 64 h 128"/>
                <a:gd name="T44" fmla="*/ 4 w 106"/>
                <a:gd name="T45" fmla="*/ 64 h 128"/>
                <a:gd name="T46" fmla="*/ 4 w 106"/>
                <a:gd name="T47" fmla="*/ 64 h 128"/>
                <a:gd name="T48" fmla="*/ 5 w 106"/>
                <a:gd name="T49"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128">
                  <a:moveTo>
                    <a:pt x="0" y="64"/>
                  </a:moveTo>
                  <a:cubicBezTo>
                    <a:pt x="2" y="64"/>
                    <a:pt x="2" y="64"/>
                    <a:pt x="2" y="64"/>
                  </a:cubicBezTo>
                  <a:cubicBezTo>
                    <a:pt x="0" y="64"/>
                    <a:pt x="0" y="64"/>
                    <a:pt x="0" y="64"/>
                  </a:cubicBezTo>
                  <a:cubicBezTo>
                    <a:pt x="0" y="29"/>
                    <a:pt x="23" y="0"/>
                    <a:pt x="53" y="0"/>
                  </a:cubicBezTo>
                  <a:cubicBezTo>
                    <a:pt x="53" y="0"/>
                    <a:pt x="53" y="0"/>
                    <a:pt x="53" y="0"/>
                  </a:cubicBezTo>
                  <a:cubicBezTo>
                    <a:pt x="83" y="0"/>
                    <a:pt x="106" y="29"/>
                    <a:pt x="106" y="64"/>
                  </a:cubicBezTo>
                  <a:cubicBezTo>
                    <a:pt x="106" y="64"/>
                    <a:pt x="106" y="64"/>
                    <a:pt x="106" y="64"/>
                  </a:cubicBezTo>
                  <a:cubicBezTo>
                    <a:pt x="106" y="99"/>
                    <a:pt x="83" y="128"/>
                    <a:pt x="53" y="128"/>
                  </a:cubicBezTo>
                  <a:cubicBezTo>
                    <a:pt x="53" y="128"/>
                    <a:pt x="53" y="128"/>
                    <a:pt x="53" y="128"/>
                  </a:cubicBezTo>
                  <a:cubicBezTo>
                    <a:pt x="23" y="128"/>
                    <a:pt x="0" y="99"/>
                    <a:pt x="0" y="64"/>
                  </a:cubicBezTo>
                  <a:close/>
                  <a:moveTo>
                    <a:pt x="53" y="121"/>
                  </a:moveTo>
                  <a:cubicBezTo>
                    <a:pt x="78" y="121"/>
                    <a:pt x="99" y="96"/>
                    <a:pt x="99" y="64"/>
                  </a:cubicBezTo>
                  <a:cubicBezTo>
                    <a:pt x="99" y="64"/>
                    <a:pt x="99" y="64"/>
                    <a:pt x="99" y="64"/>
                  </a:cubicBezTo>
                  <a:cubicBezTo>
                    <a:pt x="99" y="32"/>
                    <a:pt x="78" y="7"/>
                    <a:pt x="53" y="7"/>
                  </a:cubicBezTo>
                  <a:cubicBezTo>
                    <a:pt x="53" y="7"/>
                    <a:pt x="53" y="7"/>
                    <a:pt x="53" y="7"/>
                  </a:cubicBezTo>
                  <a:cubicBezTo>
                    <a:pt x="28" y="7"/>
                    <a:pt x="7" y="32"/>
                    <a:pt x="7" y="64"/>
                  </a:cubicBezTo>
                  <a:cubicBezTo>
                    <a:pt x="7" y="64"/>
                    <a:pt x="7" y="64"/>
                    <a:pt x="7" y="64"/>
                  </a:cubicBezTo>
                  <a:cubicBezTo>
                    <a:pt x="7" y="96"/>
                    <a:pt x="28" y="121"/>
                    <a:pt x="53" y="121"/>
                  </a:cubicBezTo>
                  <a:close/>
                  <a:moveTo>
                    <a:pt x="5" y="64"/>
                  </a:moveTo>
                  <a:cubicBezTo>
                    <a:pt x="4" y="64"/>
                    <a:pt x="4" y="64"/>
                    <a:pt x="4" y="64"/>
                  </a:cubicBezTo>
                  <a:cubicBezTo>
                    <a:pt x="4" y="64"/>
                    <a:pt x="4" y="64"/>
                    <a:pt x="4" y="64"/>
                  </a:cubicBezTo>
                  <a:cubicBezTo>
                    <a:pt x="4" y="64"/>
                    <a:pt x="4" y="64"/>
                    <a:pt x="4" y="64"/>
                  </a:cubicBezTo>
                  <a:cubicBezTo>
                    <a:pt x="4" y="64"/>
                    <a:pt x="4" y="64"/>
                    <a:pt x="4" y="64"/>
                  </a:cubicBezTo>
                  <a:cubicBezTo>
                    <a:pt x="4" y="64"/>
                    <a:pt x="4" y="64"/>
                    <a:pt x="4" y="64"/>
                  </a:cubicBezTo>
                  <a:cubicBezTo>
                    <a:pt x="5" y="64"/>
                    <a:pt x="5" y="64"/>
                    <a:pt x="5"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9"/>
            <p:cNvSpPr/>
            <p:nvPr/>
          </p:nvSpPr>
          <p:spPr bwMode="auto">
            <a:xfrm>
              <a:off x="5788025" y="2852738"/>
              <a:ext cx="41275" cy="15875"/>
            </a:xfrm>
            <a:custGeom>
              <a:avLst/>
              <a:gdLst>
                <a:gd name="T0" fmla="*/ 2 w 8"/>
                <a:gd name="T1" fmla="*/ 3 h 3"/>
                <a:gd name="T2" fmla="*/ 0 w 8"/>
                <a:gd name="T3" fmla="*/ 2 h 3"/>
                <a:gd name="T4" fmla="*/ 0 w 8"/>
                <a:gd name="T5" fmla="*/ 2 h 3"/>
                <a:gd name="T6" fmla="*/ 2 w 8"/>
                <a:gd name="T7" fmla="*/ 0 h 3"/>
                <a:gd name="T8" fmla="*/ 2 w 8"/>
                <a:gd name="T9" fmla="*/ 0 h 3"/>
                <a:gd name="T10" fmla="*/ 7 w 8"/>
                <a:gd name="T11" fmla="*/ 0 h 3"/>
                <a:gd name="T12" fmla="*/ 8 w 8"/>
                <a:gd name="T13" fmla="*/ 2 h 3"/>
                <a:gd name="T14" fmla="*/ 8 w 8"/>
                <a:gd name="T15" fmla="*/ 2 h 3"/>
                <a:gd name="T16" fmla="*/ 7 w 8"/>
                <a:gd name="T17" fmla="*/ 3 h 3"/>
                <a:gd name="T18" fmla="*/ 7 w 8"/>
                <a:gd name="T19" fmla="*/ 3 h 3"/>
                <a:gd name="T20" fmla="*/ 2 w 8"/>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
                  <a:moveTo>
                    <a:pt x="2" y="3"/>
                  </a:moveTo>
                  <a:cubicBezTo>
                    <a:pt x="1" y="3"/>
                    <a:pt x="0" y="3"/>
                    <a:pt x="0" y="2"/>
                  </a:cubicBezTo>
                  <a:cubicBezTo>
                    <a:pt x="0" y="2"/>
                    <a:pt x="0" y="2"/>
                    <a:pt x="0" y="2"/>
                  </a:cubicBezTo>
                  <a:cubicBezTo>
                    <a:pt x="0" y="1"/>
                    <a:pt x="1" y="0"/>
                    <a:pt x="2" y="0"/>
                  </a:cubicBezTo>
                  <a:cubicBezTo>
                    <a:pt x="2" y="0"/>
                    <a:pt x="2" y="0"/>
                    <a:pt x="2" y="0"/>
                  </a:cubicBezTo>
                  <a:cubicBezTo>
                    <a:pt x="7" y="0"/>
                    <a:pt x="7" y="0"/>
                    <a:pt x="7" y="0"/>
                  </a:cubicBezTo>
                  <a:cubicBezTo>
                    <a:pt x="8" y="0"/>
                    <a:pt x="8" y="1"/>
                    <a:pt x="8" y="2"/>
                  </a:cubicBezTo>
                  <a:cubicBezTo>
                    <a:pt x="8" y="2"/>
                    <a:pt x="8" y="2"/>
                    <a:pt x="8" y="2"/>
                  </a:cubicBezTo>
                  <a:cubicBezTo>
                    <a:pt x="8" y="3"/>
                    <a:pt x="8" y="3"/>
                    <a:pt x="7" y="3"/>
                  </a:cubicBezTo>
                  <a:cubicBezTo>
                    <a:pt x="7" y="3"/>
                    <a:pt x="7" y="3"/>
                    <a:pt x="7" y="3"/>
                  </a:cubicBezTo>
                  <a:cubicBezTo>
                    <a:pt x="2" y="3"/>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0"/>
            <p:cNvSpPr/>
            <p:nvPr/>
          </p:nvSpPr>
          <p:spPr bwMode="auto">
            <a:xfrm>
              <a:off x="5776913" y="2843213"/>
              <a:ext cx="63500" cy="36513"/>
            </a:xfrm>
            <a:custGeom>
              <a:avLst/>
              <a:gdLst>
                <a:gd name="T0" fmla="*/ 4 w 12"/>
                <a:gd name="T1" fmla="*/ 7 h 7"/>
                <a:gd name="T2" fmla="*/ 4 w 12"/>
                <a:gd name="T3" fmla="*/ 5 h 7"/>
                <a:gd name="T4" fmla="*/ 4 w 12"/>
                <a:gd name="T5" fmla="*/ 4 h 7"/>
                <a:gd name="T6" fmla="*/ 4 w 12"/>
                <a:gd name="T7" fmla="*/ 4 h 7"/>
                <a:gd name="T8" fmla="*/ 4 w 12"/>
                <a:gd name="T9" fmla="*/ 3 h 7"/>
                <a:gd name="T10" fmla="*/ 4 w 12"/>
                <a:gd name="T11" fmla="*/ 5 h 7"/>
                <a:gd name="T12" fmla="*/ 4 w 12"/>
                <a:gd name="T13" fmla="*/ 7 h 7"/>
                <a:gd name="T14" fmla="*/ 0 w 12"/>
                <a:gd name="T15" fmla="*/ 4 h 7"/>
                <a:gd name="T16" fmla="*/ 0 w 12"/>
                <a:gd name="T17" fmla="*/ 4 h 7"/>
                <a:gd name="T18" fmla="*/ 4 w 12"/>
                <a:gd name="T19" fmla="*/ 0 h 7"/>
                <a:gd name="T20" fmla="*/ 4 w 12"/>
                <a:gd name="T21" fmla="*/ 0 h 7"/>
                <a:gd name="T22" fmla="*/ 9 w 12"/>
                <a:gd name="T23" fmla="*/ 0 h 7"/>
                <a:gd name="T24" fmla="*/ 12 w 12"/>
                <a:gd name="T25" fmla="*/ 4 h 7"/>
                <a:gd name="T26" fmla="*/ 12 w 12"/>
                <a:gd name="T27" fmla="*/ 4 h 7"/>
                <a:gd name="T28" fmla="*/ 9 w 12"/>
                <a:gd name="T29" fmla="*/ 7 h 7"/>
                <a:gd name="T30" fmla="*/ 9 w 12"/>
                <a:gd name="T31" fmla="*/ 7 h 7"/>
                <a:gd name="T32" fmla="*/ 4 w 12"/>
                <a:gd name="T3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7">
                  <a:moveTo>
                    <a:pt x="4" y="7"/>
                  </a:moveTo>
                  <a:cubicBezTo>
                    <a:pt x="4" y="5"/>
                    <a:pt x="4" y="5"/>
                    <a:pt x="4" y="5"/>
                  </a:cubicBezTo>
                  <a:cubicBezTo>
                    <a:pt x="4" y="4"/>
                    <a:pt x="4" y="4"/>
                    <a:pt x="4" y="4"/>
                  </a:cubicBezTo>
                  <a:cubicBezTo>
                    <a:pt x="4" y="4"/>
                    <a:pt x="4" y="4"/>
                    <a:pt x="4" y="4"/>
                  </a:cubicBezTo>
                  <a:cubicBezTo>
                    <a:pt x="4" y="3"/>
                    <a:pt x="4" y="3"/>
                    <a:pt x="4" y="3"/>
                  </a:cubicBezTo>
                  <a:cubicBezTo>
                    <a:pt x="4" y="5"/>
                    <a:pt x="4" y="5"/>
                    <a:pt x="4" y="5"/>
                  </a:cubicBezTo>
                  <a:cubicBezTo>
                    <a:pt x="4" y="7"/>
                    <a:pt x="4" y="7"/>
                    <a:pt x="4" y="7"/>
                  </a:cubicBezTo>
                  <a:cubicBezTo>
                    <a:pt x="2" y="7"/>
                    <a:pt x="0" y="6"/>
                    <a:pt x="0" y="4"/>
                  </a:cubicBezTo>
                  <a:cubicBezTo>
                    <a:pt x="0" y="4"/>
                    <a:pt x="0" y="4"/>
                    <a:pt x="0" y="4"/>
                  </a:cubicBezTo>
                  <a:cubicBezTo>
                    <a:pt x="0" y="2"/>
                    <a:pt x="2" y="0"/>
                    <a:pt x="4" y="0"/>
                  </a:cubicBezTo>
                  <a:cubicBezTo>
                    <a:pt x="4" y="0"/>
                    <a:pt x="4" y="0"/>
                    <a:pt x="4" y="0"/>
                  </a:cubicBezTo>
                  <a:cubicBezTo>
                    <a:pt x="9" y="0"/>
                    <a:pt x="9" y="0"/>
                    <a:pt x="9" y="0"/>
                  </a:cubicBezTo>
                  <a:cubicBezTo>
                    <a:pt x="11" y="0"/>
                    <a:pt x="12" y="2"/>
                    <a:pt x="12" y="4"/>
                  </a:cubicBezTo>
                  <a:cubicBezTo>
                    <a:pt x="12" y="4"/>
                    <a:pt x="12" y="4"/>
                    <a:pt x="12" y="4"/>
                  </a:cubicBezTo>
                  <a:cubicBezTo>
                    <a:pt x="12" y="6"/>
                    <a:pt x="11" y="7"/>
                    <a:pt x="9" y="7"/>
                  </a:cubicBezTo>
                  <a:cubicBezTo>
                    <a:pt x="9" y="7"/>
                    <a:pt x="9" y="7"/>
                    <a:pt x="9" y="7"/>
                  </a:cubicBezTo>
                  <a:cubicBezTo>
                    <a:pt x="4" y="7"/>
                    <a:pt x="4"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1"/>
            <p:cNvSpPr/>
            <p:nvPr/>
          </p:nvSpPr>
          <p:spPr bwMode="auto">
            <a:xfrm>
              <a:off x="5978525" y="2832101"/>
              <a:ext cx="36513" cy="15875"/>
            </a:xfrm>
            <a:custGeom>
              <a:avLst/>
              <a:gdLst>
                <a:gd name="T0" fmla="*/ 1 w 7"/>
                <a:gd name="T1" fmla="*/ 3 h 3"/>
                <a:gd name="T2" fmla="*/ 0 w 7"/>
                <a:gd name="T3" fmla="*/ 1 h 3"/>
                <a:gd name="T4" fmla="*/ 0 w 7"/>
                <a:gd name="T5" fmla="*/ 1 h 3"/>
                <a:gd name="T6" fmla="*/ 1 w 7"/>
                <a:gd name="T7" fmla="*/ 0 h 3"/>
                <a:gd name="T8" fmla="*/ 1 w 7"/>
                <a:gd name="T9" fmla="*/ 0 h 3"/>
                <a:gd name="T10" fmla="*/ 5 w 7"/>
                <a:gd name="T11" fmla="*/ 0 h 3"/>
                <a:gd name="T12" fmla="*/ 7 w 7"/>
                <a:gd name="T13" fmla="*/ 1 h 3"/>
                <a:gd name="T14" fmla="*/ 7 w 7"/>
                <a:gd name="T15" fmla="*/ 1 h 3"/>
                <a:gd name="T16" fmla="*/ 5 w 7"/>
                <a:gd name="T17" fmla="*/ 3 h 3"/>
                <a:gd name="T18" fmla="*/ 5 w 7"/>
                <a:gd name="T19" fmla="*/ 3 h 3"/>
                <a:gd name="T20" fmla="*/ 1 w 7"/>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1" y="3"/>
                  </a:moveTo>
                  <a:cubicBezTo>
                    <a:pt x="1" y="3"/>
                    <a:pt x="0" y="2"/>
                    <a:pt x="0" y="1"/>
                  </a:cubicBezTo>
                  <a:cubicBezTo>
                    <a:pt x="0" y="1"/>
                    <a:pt x="0" y="1"/>
                    <a:pt x="0" y="1"/>
                  </a:cubicBezTo>
                  <a:cubicBezTo>
                    <a:pt x="0" y="0"/>
                    <a:pt x="1" y="0"/>
                    <a:pt x="1" y="0"/>
                  </a:cubicBezTo>
                  <a:cubicBezTo>
                    <a:pt x="1" y="0"/>
                    <a:pt x="1" y="0"/>
                    <a:pt x="1" y="0"/>
                  </a:cubicBezTo>
                  <a:cubicBezTo>
                    <a:pt x="5" y="0"/>
                    <a:pt x="5" y="0"/>
                    <a:pt x="5" y="0"/>
                  </a:cubicBezTo>
                  <a:cubicBezTo>
                    <a:pt x="6" y="0"/>
                    <a:pt x="7" y="0"/>
                    <a:pt x="7" y="1"/>
                  </a:cubicBezTo>
                  <a:cubicBezTo>
                    <a:pt x="7" y="1"/>
                    <a:pt x="7" y="1"/>
                    <a:pt x="7" y="1"/>
                  </a:cubicBezTo>
                  <a:cubicBezTo>
                    <a:pt x="7" y="2"/>
                    <a:pt x="6" y="3"/>
                    <a:pt x="5" y="3"/>
                  </a:cubicBezTo>
                  <a:cubicBezTo>
                    <a:pt x="5" y="3"/>
                    <a:pt x="5" y="3"/>
                    <a:pt x="5"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2"/>
            <p:cNvSpPr>
              <a:spLocks noEditPoints="1"/>
            </p:cNvSpPr>
            <p:nvPr/>
          </p:nvSpPr>
          <p:spPr bwMode="auto">
            <a:xfrm>
              <a:off x="5967413" y="2820988"/>
              <a:ext cx="58738" cy="38100"/>
            </a:xfrm>
            <a:custGeom>
              <a:avLst/>
              <a:gdLst>
                <a:gd name="T0" fmla="*/ 3 w 11"/>
                <a:gd name="T1" fmla="*/ 7 h 7"/>
                <a:gd name="T2" fmla="*/ 3 w 11"/>
                <a:gd name="T3" fmla="*/ 5 h 7"/>
                <a:gd name="T4" fmla="*/ 3 w 11"/>
                <a:gd name="T5" fmla="*/ 4 h 7"/>
                <a:gd name="T6" fmla="*/ 3 w 11"/>
                <a:gd name="T7" fmla="*/ 5 h 7"/>
                <a:gd name="T8" fmla="*/ 3 w 11"/>
                <a:gd name="T9" fmla="*/ 7 h 7"/>
                <a:gd name="T10" fmla="*/ 0 w 11"/>
                <a:gd name="T11" fmla="*/ 3 h 7"/>
                <a:gd name="T12" fmla="*/ 0 w 11"/>
                <a:gd name="T13" fmla="*/ 3 h 7"/>
                <a:gd name="T14" fmla="*/ 3 w 11"/>
                <a:gd name="T15" fmla="*/ 0 h 7"/>
                <a:gd name="T16" fmla="*/ 3 w 11"/>
                <a:gd name="T17" fmla="*/ 0 h 7"/>
                <a:gd name="T18" fmla="*/ 7 w 11"/>
                <a:gd name="T19" fmla="*/ 0 h 7"/>
                <a:gd name="T20" fmla="*/ 11 w 11"/>
                <a:gd name="T21" fmla="*/ 3 h 7"/>
                <a:gd name="T22" fmla="*/ 11 w 11"/>
                <a:gd name="T23" fmla="*/ 3 h 7"/>
                <a:gd name="T24" fmla="*/ 7 w 11"/>
                <a:gd name="T25" fmla="*/ 7 h 7"/>
                <a:gd name="T26" fmla="*/ 7 w 11"/>
                <a:gd name="T27" fmla="*/ 7 h 7"/>
                <a:gd name="T28" fmla="*/ 3 w 11"/>
                <a:gd name="T29" fmla="*/ 7 h 7"/>
                <a:gd name="T30" fmla="*/ 3 w 11"/>
                <a:gd name="T31" fmla="*/ 3 h 7"/>
                <a:gd name="T32" fmla="*/ 3 w 11"/>
                <a:gd name="T33" fmla="*/ 3 h 7"/>
                <a:gd name="T34" fmla="*/ 3 w 11"/>
                <a:gd name="T3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7">
                  <a:moveTo>
                    <a:pt x="3" y="7"/>
                  </a:moveTo>
                  <a:cubicBezTo>
                    <a:pt x="3" y="5"/>
                    <a:pt x="3" y="5"/>
                    <a:pt x="3" y="5"/>
                  </a:cubicBezTo>
                  <a:cubicBezTo>
                    <a:pt x="3" y="4"/>
                    <a:pt x="3" y="4"/>
                    <a:pt x="3" y="4"/>
                  </a:cubicBezTo>
                  <a:cubicBezTo>
                    <a:pt x="3" y="5"/>
                    <a:pt x="3" y="5"/>
                    <a:pt x="3" y="5"/>
                  </a:cubicBezTo>
                  <a:cubicBezTo>
                    <a:pt x="3" y="7"/>
                    <a:pt x="3" y="7"/>
                    <a:pt x="3" y="7"/>
                  </a:cubicBezTo>
                  <a:cubicBezTo>
                    <a:pt x="1" y="7"/>
                    <a:pt x="0" y="5"/>
                    <a:pt x="0" y="3"/>
                  </a:cubicBezTo>
                  <a:cubicBezTo>
                    <a:pt x="0" y="3"/>
                    <a:pt x="0" y="3"/>
                    <a:pt x="0" y="3"/>
                  </a:cubicBezTo>
                  <a:cubicBezTo>
                    <a:pt x="0" y="1"/>
                    <a:pt x="1" y="0"/>
                    <a:pt x="3" y="0"/>
                  </a:cubicBezTo>
                  <a:cubicBezTo>
                    <a:pt x="3" y="0"/>
                    <a:pt x="3" y="0"/>
                    <a:pt x="3" y="0"/>
                  </a:cubicBezTo>
                  <a:cubicBezTo>
                    <a:pt x="7" y="0"/>
                    <a:pt x="7" y="0"/>
                    <a:pt x="7" y="0"/>
                  </a:cubicBezTo>
                  <a:cubicBezTo>
                    <a:pt x="9" y="0"/>
                    <a:pt x="11" y="1"/>
                    <a:pt x="11" y="3"/>
                  </a:cubicBezTo>
                  <a:cubicBezTo>
                    <a:pt x="11" y="3"/>
                    <a:pt x="11" y="3"/>
                    <a:pt x="11" y="3"/>
                  </a:cubicBezTo>
                  <a:cubicBezTo>
                    <a:pt x="11" y="5"/>
                    <a:pt x="9" y="7"/>
                    <a:pt x="7" y="7"/>
                  </a:cubicBezTo>
                  <a:cubicBezTo>
                    <a:pt x="7" y="7"/>
                    <a:pt x="7" y="7"/>
                    <a:pt x="7" y="7"/>
                  </a:cubicBezTo>
                  <a:cubicBezTo>
                    <a:pt x="3" y="7"/>
                    <a:pt x="3" y="7"/>
                    <a:pt x="3" y="7"/>
                  </a:cubicBezTo>
                  <a:close/>
                  <a:moveTo>
                    <a:pt x="3" y="3"/>
                  </a:moveTo>
                  <a:cubicBezTo>
                    <a:pt x="3" y="3"/>
                    <a:pt x="3" y="3"/>
                    <a:pt x="3" y="3"/>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3"/>
            <p:cNvSpPr/>
            <p:nvPr/>
          </p:nvSpPr>
          <p:spPr bwMode="auto">
            <a:xfrm>
              <a:off x="5813425" y="2584451"/>
              <a:ext cx="127000" cy="100013"/>
            </a:xfrm>
            <a:custGeom>
              <a:avLst/>
              <a:gdLst>
                <a:gd name="T0" fmla="*/ 1 w 24"/>
                <a:gd name="T1" fmla="*/ 18 h 19"/>
                <a:gd name="T2" fmla="*/ 1 w 24"/>
                <a:gd name="T3" fmla="*/ 16 h 19"/>
                <a:gd name="T4" fmla="*/ 1 w 24"/>
                <a:gd name="T5" fmla="*/ 16 h 19"/>
                <a:gd name="T6" fmla="*/ 22 w 24"/>
                <a:gd name="T7" fmla="*/ 1 h 19"/>
                <a:gd name="T8" fmla="*/ 24 w 24"/>
                <a:gd name="T9" fmla="*/ 1 h 19"/>
                <a:gd name="T10" fmla="*/ 24 w 24"/>
                <a:gd name="T11" fmla="*/ 1 h 19"/>
                <a:gd name="T12" fmla="*/ 23 w 24"/>
                <a:gd name="T13" fmla="*/ 3 h 19"/>
                <a:gd name="T14" fmla="*/ 23 w 24"/>
                <a:gd name="T15" fmla="*/ 3 h 19"/>
                <a:gd name="T16" fmla="*/ 3 w 24"/>
                <a:gd name="T17" fmla="*/ 18 h 19"/>
                <a:gd name="T18" fmla="*/ 2 w 24"/>
                <a:gd name="T19" fmla="*/ 19 h 19"/>
                <a:gd name="T20" fmla="*/ 2 w 24"/>
                <a:gd name="T21" fmla="*/ 19 h 19"/>
                <a:gd name="T22" fmla="*/ 1 w 24"/>
                <a:gd name="T23"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9">
                  <a:moveTo>
                    <a:pt x="1" y="18"/>
                  </a:moveTo>
                  <a:cubicBezTo>
                    <a:pt x="0" y="17"/>
                    <a:pt x="0" y="16"/>
                    <a:pt x="1" y="16"/>
                  </a:cubicBezTo>
                  <a:cubicBezTo>
                    <a:pt x="1" y="16"/>
                    <a:pt x="1" y="16"/>
                    <a:pt x="1" y="16"/>
                  </a:cubicBezTo>
                  <a:cubicBezTo>
                    <a:pt x="22" y="1"/>
                    <a:pt x="22" y="1"/>
                    <a:pt x="22" y="1"/>
                  </a:cubicBezTo>
                  <a:cubicBezTo>
                    <a:pt x="22" y="0"/>
                    <a:pt x="23" y="1"/>
                    <a:pt x="24" y="1"/>
                  </a:cubicBezTo>
                  <a:cubicBezTo>
                    <a:pt x="24" y="1"/>
                    <a:pt x="24" y="1"/>
                    <a:pt x="24" y="1"/>
                  </a:cubicBezTo>
                  <a:cubicBezTo>
                    <a:pt x="24" y="2"/>
                    <a:pt x="24" y="3"/>
                    <a:pt x="23" y="3"/>
                  </a:cubicBezTo>
                  <a:cubicBezTo>
                    <a:pt x="23" y="3"/>
                    <a:pt x="23" y="3"/>
                    <a:pt x="23" y="3"/>
                  </a:cubicBezTo>
                  <a:cubicBezTo>
                    <a:pt x="3" y="18"/>
                    <a:pt x="3" y="18"/>
                    <a:pt x="3" y="18"/>
                  </a:cubicBezTo>
                  <a:cubicBezTo>
                    <a:pt x="2" y="19"/>
                    <a:pt x="2" y="19"/>
                    <a:pt x="2" y="19"/>
                  </a:cubicBezTo>
                  <a:cubicBezTo>
                    <a:pt x="2" y="19"/>
                    <a:pt x="2" y="19"/>
                    <a:pt x="2" y="19"/>
                  </a:cubicBezTo>
                  <a:cubicBezTo>
                    <a:pt x="1" y="19"/>
                    <a:pt x="1"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4"/>
            <p:cNvSpPr>
              <a:spLocks noEditPoints="1"/>
            </p:cNvSpPr>
            <p:nvPr/>
          </p:nvSpPr>
          <p:spPr bwMode="auto">
            <a:xfrm>
              <a:off x="5803900" y="2579688"/>
              <a:ext cx="147638" cy="115888"/>
            </a:xfrm>
            <a:custGeom>
              <a:avLst/>
              <a:gdLst>
                <a:gd name="T0" fmla="*/ 4 w 28"/>
                <a:gd name="T1" fmla="*/ 22 h 22"/>
                <a:gd name="T2" fmla="*/ 1 w 28"/>
                <a:gd name="T3" fmla="*/ 20 h 22"/>
                <a:gd name="T4" fmla="*/ 1 w 28"/>
                <a:gd name="T5" fmla="*/ 20 h 22"/>
                <a:gd name="T6" fmla="*/ 3 w 28"/>
                <a:gd name="T7" fmla="*/ 19 h 22"/>
                <a:gd name="T8" fmla="*/ 4 w 28"/>
                <a:gd name="T9" fmla="*/ 18 h 22"/>
                <a:gd name="T10" fmla="*/ 3 w 28"/>
                <a:gd name="T11" fmla="*/ 19 h 22"/>
                <a:gd name="T12" fmla="*/ 1 w 28"/>
                <a:gd name="T13" fmla="*/ 20 h 22"/>
                <a:gd name="T14" fmla="*/ 0 w 28"/>
                <a:gd name="T15" fmla="*/ 18 h 22"/>
                <a:gd name="T16" fmla="*/ 0 w 28"/>
                <a:gd name="T17" fmla="*/ 18 h 22"/>
                <a:gd name="T18" fmla="*/ 2 w 28"/>
                <a:gd name="T19" fmla="*/ 15 h 22"/>
                <a:gd name="T20" fmla="*/ 2 w 28"/>
                <a:gd name="T21" fmla="*/ 15 h 22"/>
                <a:gd name="T22" fmla="*/ 23 w 28"/>
                <a:gd name="T23" fmla="*/ 0 h 22"/>
                <a:gd name="T24" fmla="*/ 25 w 28"/>
                <a:gd name="T25" fmla="*/ 0 h 22"/>
                <a:gd name="T26" fmla="*/ 25 w 28"/>
                <a:gd name="T27" fmla="*/ 0 h 22"/>
                <a:gd name="T28" fmla="*/ 27 w 28"/>
                <a:gd name="T29" fmla="*/ 1 h 22"/>
                <a:gd name="T30" fmla="*/ 27 w 28"/>
                <a:gd name="T31" fmla="*/ 1 h 22"/>
                <a:gd name="T32" fmla="*/ 28 w 28"/>
                <a:gd name="T33" fmla="*/ 3 h 22"/>
                <a:gd name="T34" fmla="*/ 28 w 28"/>
                <a:gd name="T35" fmla="*/ 3 h 22"/>
                <a:gd name="T36" fmla="*/ 27 w 28"/>
                <a:gd name="T37" fmla="*/ 6 h 22"/>
                <a:gd name="T38" fmla="*/ 27 w 28"/>
                <a:gd name="T39" fmla="*/ 6 h 22"/>
                <a:gd name="T40" fmla="*/ 6 w 28"/>
                <a:gd name="T41" fmla="*/ 21 h 22"/>
                <a:gd name="T42" fmla="*/ 4 w 28"/>
                <a:gd name="T43" fmla="*/ 22 h 22"/>
                <a:gd name="T44" fmla="*/ 4 w 28"/>
                <a:gd name="T45" fmla="*/ 22 h 22"/>
                <a:gd name="T46" fmla="*/ 4 w 28"/>
                <a:gd name="T47" fmla="*/ 22 h 22"/>
                <a:gd name="T48" fmla="*/ 4 w 28"/>
                <a:gd name="T49" fmla="*/ 18 h 22"/>
                <a:gd name="T50" fmla="*/ 4 w 28"/>
                <a:gd name="T51" fmla="*/ 18 h 22"/>
                <a:gd name="T52" fmla="*/ 4 w 28"/>
                <a:gd name="T53"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22">
                  <a:moveTo>
                    <a:pt x="4" y="22"/>
                  </a:moveTo>
                  <a:cubicBezTo>
                    <a:pt x="3" y="22"/>
                    <a:pt x="2" y="21"/>
                    <a:pt x="1" y="20"/>
                  </a:cubicBezTo>
                  <a:cubicBezTo>
                    <a:pt x="1" y="20"/>
                    <a:pt x="1" y="20"/>
                    <a:pt x="1" y="20"/>
                  </a:cubicBezTo>
                  <a:cubicBezTo>
                    <a:pt x="3" y="19"/>
                    <a:pt x="3" y="19"/>
                    <a:pt x="3" y="19"/>
                  </a:cubicBezTo>
                  <a:cubicBezTo>
                    <a:pt x="4" y="18"/>
                    <a:pt x="4" y="18"/>
                    <a:pt x="4" y="18"/>
                  </a:cubicBezTo>
                  <a:cubicBezTo>
                    <a:pt x="3" y="19"/>
                    <a:pt x="3" y="19"/>
                    <a:pt x="3" y="19"/>
                  </a:cubicBezTo>
                  <a:cubicBezTo>
                    <a:pt x="1" y="20"/>
                    <a:pt x="1" y="20"/>
                    <a:pt x="1" y="20"/>
                  </a:cubicBezTo>
                  <a:cubicBezTo>
                    <a:pt x="0" y="20"/>
                    <a:pt x="0" y="19"/>
                    <a:pt x="0" y="18"/>
                  </a:cubicBezTo>
                  <a:cubicBezTo>
                    <a:pt x="0" y="18"/>
                    <a:pt x="0" y="18"/>
                    <a:pt x="0" y="18"/>
                  </a:cubicBezTo>
                  <a:cubicBezTo>
                    <a:pt x="0" y="17"/>
                    <a:pt x="1" y="16"/>
                    <a:pt x="2" y="15"/>
                  </a:cubicBezTo>
                  <a:cubicBezTo>
                    <a:pt x="2" y="15"/>
                    <a:pt x="2" y="15"/>
                    <a:pt x="2" y="15"/>
                  </a:cubicBezTo>
                  <a:cubicBezTo>
                    <a:pt x="23" y="0"/>
                    <a:pt x="23" y="0"/>
                    <a:pt x="23" y="0"/>
                  </a:cubicBezTo>
                  <a:cubicBezTo>
                    <a:pt x="23" y="0"/>
                    <a:pt x="24" y="0"/>
                    <a:pt x="25" y="0"/>
                  </a:cubicBezTo>
                  <a:cubicBezTo>
                    <a:pt x="25" y="0"/>
                    <a:pt x="25" y="0"/>
                    <a:pt x="25" y="0"/>
                  </a:cubicBezTo>
                  <a:cubicBezTo>
                    <a:pt x="26" y="0"/>
                    <a:pt x="27" y="0"/>
                    <a:pt x="27" y="1"/>
                  </a:cubicBezTo>
                  <a:cubicBezTo>
                    <a:pt x="27" y="1"/>
                    <a:pt x="27" y="1"/>
                    <a:pt x="27" y="1"/>
                  </a:cubicBezTo>
                  <a:cubicBezTo>
                    <a:pt x="28" y="2"/>
                    <a:pt x="28" y="3"/>
                    <a:pt x="28" y="3"/>
                  </a:cubicBezTo>
                  <a:cubicBezTo>
                    <a:pt x="28" y="3"/>
                    <a:pt x="28" y="3"/>
                    <a:pt x="28" y="3"/>
                  </a:cubicBezTo>
                  <a:cubicBezTo>
                    <a:pt x="28" y="4"/>
                    <a:pt x="28" y="5"/>
                    <a:pt x="27" y="6"/>
                  </a:cubicBezTo>
                  <a:cubicBezTo>
                    <a:pt x="27" y="6"/>
                    <a:pt x="27" y="6"/>
                    <a:pt x="27" y="6"/>
                  </a:cubicBezTo>
                  <a:cubicBezTo>
                    <a:pt x="6" y="21"/>
                    <a:pt x="6" y="21"/>
                    <a:pt x="6" y="21"/>
                  </a:cubicBezTo>
                  <a:cubicBezTo>
                    <a:pt x="5" y="21"/>
                    <a:pt x="5" y="22"/>
                    <a:pt x="4" y="22"/>
                  </a:cubicBezTo>
                  <a:cubicBezTo>
                    <a:pt x="4" y="22"/>
                    <a:pt x="4" y="22"/>
                    <a:pt x="4" y="22"/>
                  </a:cubicBezTo>
                  <a:cubicBezTo>
                    <a:pt x="4" y="22"/>
                    <a:pt x="4" y="22"/>
                    <a:pt x="4" y="22"/>
                  </a:cubicBezTo>
                  <a:close/>
                  <a:moveTo>
                    <a:pt x="4" y="18"/>
                  </a:moveTo>
                  <a:cubicBezTo>
                    <a:pt x="4" y="18"/>
                    <a:pt x="4" y="18"/>
                    <a:pt x="4" y="18"/>
                  </a:cubicBezTo>
                  <a:cubicBezTo>
                    <a:pt x="4" y="18"/>
                    <a:pt x="4" y="18"/>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5"/>
            <p:cNvSpPr/>
            <p:nvPr/>
          </p:nvSpPr>
          <p:spPr bwMode="auto">
            <a:xfrm>
              <a:off x="5845175" y="2616201"/>
              <a:ext cx="95250" cy="68263"/>
            </a:xfrm>
            <a:custGeom>
              <a:avLst/>
              <a:gdLst>
                <a:gd name="T0" fmla="*/ 0 w 18"/>
                <a:gd name="T1" fmla="*/ 12 h 13"/>
                <a:gd name="T2" fmla="*/ 1 w 18"/>
                <a:gd name="T3" fmla="*/ 10 h 13"/>
                <a:gd name="T4" fmla="*/ 1 w 18"/>
                <a:gd name="T5" fmla="*/ 10 h 13"/>
                <a:gd name="T6" fmla="*/ 16 w 18"/>
                <a:gd name="T7" fmla="*/ 1 h 13"/>
                <a:gd name="T8" fmla="*/ 18 w 18"/>
                <a:gd name="T9" fmla="*/ 1 h 13"/>
                <a:gd name="T10" fmla="*/ 18 w 18"/>
                <a:gd name="T11" fmla="*/ 1 h 13"/>
                <a:gd name="T12" fmla="*/ 17 w 18"/>
                <a:gd name="T13" fmla="*/ 3 h 13"/>
                <a:gd name="T14" fmla="*/ 17 w 18"/>
                <a:gd name="T15" fmla="*/ 3 h 13"/>
                <a:gd name="T16" fmla="*/ 2 w 18"/>
                <a:gd name="T17" fmla="*/ 12 h 13"/>
                <a:gd name="T18" fmla="*/ 2 w 18"/>
                <a:gd name="T19" fmla="*/ 13 h 13"/>
                <a:gd name="T20" fmla="*/ 2 w 18"/>
                <a:gd name="T21" fmla="*/ 13 h 13"/>
                <a:gd name="T22" fmla="*/ 0 w 18"/>
                <a:gd name="T23"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3">
                  <a:moveTo>
                    <a:pt x="0" y="12"/>
                  </a:moveTo>
                  <a:cubicBezTo>
                    <a:pt x="0" y="11"/>
                    <a:pt x="0" y="10"/>
                    <a:pt x="1" y="10"/>
                  </a:cubicBezTo>
                  <a:cubicBezTo>
                    <a:pt x="1" y="10"/>
                    <a:pt x="1" y="10"/>
                    <a:pt x="1" y="10"/>
                  </a:cubicBezTo>
                  <a:cubicBezTo>
                    <a:pt x="16" y="1"/>
                    <a:pt x="16" y="1"/>
                    <a:pt x="16" y="1"/>
                  </a:cubicBezTo>
                  <a:cubicBezTo>
                    <a:pt x="17" y="0"/>
                    <a:pt x="17" y="1"/>
                    <a:pt x="18" y="1"/>
                  </a:cubicBezTo>
                  <a:cubicBezTo>
                    <a:pt x="18" y="1"/>
                    <a:pt x="18" y="1"/>
                    <a:pt x="18" y="1"/>
                  </a:cubicBezTo>
                  <a:cubicBezTo>
                    <a:pt x="18" y="2"/>
                    <a:pt x="18" y="3"/>
                    <a:pt x="17" y="3"/>
                  </a:cubicBezTo>
                  <a:cubicBezTo>
                    <a:pt x="17" y="3"/>
                    <a:pt x="17" y="3"/>
                    <a:pt x="17" y="3"/>
                  </a:cubicBezTo>
                  <a:cubicBezTo>
                    <a:pt x="2" y="12"/>
                    <a:pt x="2" y="12"/>
                    <a:pt x="2" y="12"/>
                  </a:cubicBezTo>
                  <a:cubicBezTo>
                    <a:pt x="2" y="13"/>
                    <a:pt x="2" y="13"/>
                    <a:pt x="2" y="13"/>
                  </a:cubicBezTo>
                  <a:cubicBezTo>
                    <a:pt x="2" y="13"/>
                    <a:pt x="2" y="13"/>
                    <a:pt x="2" y="13"/>
                  </a:cubicBezTo>
                  <a:cubicBezTo>
                    <a:pt x="1" y="13"/>
                    <a:pt x="1" y="12"/>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6"/>
            <p:cNvSpPr/>
            <p:nvPr/>
          </p:nvSpPr>
          <p:spPr bwMode="auto">
            <a:xfrm>
              <a:off x="5835650" y="2611438"/>
              <a:ext cx="115888" cy="84138"/>
            </a:xfrm>
            <a:custGeom>
              <a:avLst/>
              <a:gdLst>
                <a:gd name="T0" fmla="*/ 4 w 22"/>
                <a:gd name="T1" fmla="*/ 16 h 16"/>
                <a:gd name="T2" fmla="*/ 1 w 22"/>
                <a:gd name="T3" fmla="*/ 14 h 16"/>
                <a:gd name="T4" fmla="*/ 1 w 22"/>
                <a:gd name="T5" fmla="*/ 14 h 16"/>
                <a:gd name="T6" fmla="*/ 2 w 22"/>
                <a:gd name="T7" fmla="*/ 13 h 16"/>
                <a:gd name="T8" fmla="*/ 1 w 22"/>
                <a:gd name="T9" fmla="*/ 14 h 16"/>
                <a:gd name="T10" fmla="*/ 0 w 22"/>
                <a:gd name="T11" fmla="*/ 12 h 16"/>
                <a:gd name="T12" fmla="*/ 0 w 22"/>
                <a:gd name="T13" fmla="*/ 12 h 16"/>
                <a:gd name="T14" fmla="*/ 2 w 22"/>
                <a:gd name="T15" fmla="*/ 9 h 16"/>
                <a:gd name="T16" fmla="*/ 2 w 22"/>
                <a:gd name="T17" fmla="*/ 9 h 16"/>
                <a:gd name="T18" fmla="*/ 17 w 22"/>
                <a:gd name="T19" fmla="*/ 0 h 16"/>
                <a:gd name="T20" fmla="*/ 19 w 22"/>
                <a:gd name="T21" fmla="*/ 0 h 16"/>
                <a:gd name="T22" fmla="*/ 19 w 22"/>
                <a:gd name="T23" fmla="*/ 0 h 16"/>
                <a:gd name="T24" fmla="*/ 22 w 22"/>
                <a:gd name="T25" fmla="*/ 1 h 16"/>
                <a:gd name="T26" fmla="*/ 22 w 22"/>
                <a:gd name="T27" fmla="*/ 1 h 16"/>
                <a:gd name="T28" fmla="*/ 22 w 22"/>
                <a:gd name="T29" fmla="*/ 3 h 16"/>
                <a:gd name="T30" fmla="*/ 22 w 22"/>
                <a:gd name="T31" fmla="*/ 3 h 16"/>
                <a:gd name="T32" fmla="*/ 20 w 22"/>
                <a:gd name="T33" fmla="*/ 6 h 16"/>
                <a:gd name="T34" fmla="*/ 20 w 22"/>
                <a:gd name="T35" fmla="*/ 6 h 16"/>
                <a:gd name="T36" fmla="*/ 6 w 22"/>
                <a:gd name="T37" fmla="*/ 15 h 16"/>
                <a:gd name="T38" fmla="*/ 4 w 22"/>
                <a:gd name="T39" fmla="*/ 16 h 16"/>
                <a:gd name="T40" fmla="*/ 4 w 22"/>
                <a:gd name="T41" fmla="*/ 16 h 16"/>
                <a:gd name="T42" fmla="*/ 4 w 22"/>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16">
                  <a:moveTo>
                    <a:pt x="4" y="16"/>
                  </a:moveTo>
                  <a:cubicBezTo>
                    <a:pt x="3" y="16"/>
                    <a:pt x="1" y="15"/>
                    <a:pt x="1" y="14"/>
                  </a:cubicBezTo>
                  <a:cubicBezTo>
                    <a:pt x="1" y="14"/>
                    <a:pt x="1" y="14"/>
                    <a:pt x="1" y="14"/>
                  </a:cubicBezTo>
                  <a:cubicBezTo>
                    <a:pt x="2" y="13"/>
                    <a:pt x="2" y="13"/>
                    <a:pt x="2" y="13"/>
                  </a:cubicBezTo>
                  <a:cubicBezTo>
                    <a:pt x="1" y="14"/>
                    <a:pt x="1" y="14"/>
                    <a:pt x="1" y="14"/>
                  </a:cubicBezTo>
                  <a:cubicBezTo>
                    <a:pt x="0" y="13"/>
                    <a:pt x="0" y="13"/>
                    <a:pt x="0" y="12"/>
                  </a:cubicBezTo>
                  <a:cubicBezTo>
                    <a:pt x="0" y="12"/>
                    <a:pt x="0" y="12"/>
                    <a:pt x="0" y="12"/>
                  </a:cubicBezTo>
                  <a:cubicBezTo>
                    <a:pt x="0" y="11"/>
                    <a:pt x="1" y="10"/>
                    <a:pt x="2" y="9"/>
                  </a:cubicBezTo>
                  <a:cubicBezTo>
                    <a:pt x="2" y="9"/>
                    <a:pt x="2" y="9"/>
                    <a:pt x="2" y="9"/>
                  </a:cubicBezTo>
                  <a:cubicBezTo>
                    <a:pt x="17" y="0"/>
                    <a:pt x="17" y="0"/>
                    <a:pt x="17" y="0"/>
                  </a:cubicBezTo>
                  <a:cubicBezTo>
                    <a:pt x="17" y="0"/>
                    <a:pt x="18" y="0"/>
                    <a:pt x="19" y="0"/>
                  </a:cubicBezTo>
                  <a:cubicBezTo>
                    <a:pt x="19" y="0"/>
                    <a:pt x="19" y="0"/>
                    <a:pt x="19" y="0"/>
                  </a:cubicBezTo>
                  <a:cubicBezTo>
                    <a:pt x="20" y="0"/>
                    <a:pt x="21" y="0"/>
                    <a:pt x="22" y="1"/>
                  </a:cubicBezTo>
                  <a:cubicBezTo>
                    <a:pt x="22" y="1"/>
                    <a:pt x="22" y="1"/>
                    <a:pt x="22" y="1"/>
                  </a:cubicBezTo>
                  <a:cubicBezTo>
                    <a:pt x="22" y="2"/>
                    <a:pt x="22" y="2"/>
                    <a:pt x="22" y="3"/>
                  </a:cubicBezTo>
                  <a:cubicBezTo>
                    <a:pt x="22" y="3"/>
                    <a:pt x="22" y="3"/>
                    <a:pt x="22" y="3"/>
                  </a:cubicBezTo>
                  <a:cubicBezTo>
                    <a:pt x="22" y="4"/>
                    <a:pt x="21" y="5"/>
                    <a:pt x="20" y="6"/>
                  </a:cubicBezTo>
                  <a:cubicBezTo>
                    <a:pt x="20" y="6"/>
                    <a:pt x="20" y="6"/>
                    <a:pt x="20" y="6"/>
                  </a:cubicBezTo>
                  <a:cubicBezTo>
                    <a:pt x="6" y="15"/>
                    <a:pt x="6" y="15"/>
                    <a:pt x="6" y="15"/>
                  </a:cubicBezTo>
                  <a:cubicBezTo>
                    <a:pt x="5" y="15"/>
                    <a:pt x="4" y="16"/>
                    <a:pt x="4" y="16"/>
                  </a:cubicBezTo>
                  <a:cubicBezTo>
                    <a:pt x="4" y="16"/>
                    <a:pt x="4" y="16"/>
                    <a:pt x="4" y="16"/>
                  </a:cubicBezTo>
                  <a:cubicBezTo>
                    <a:pt x="4" y="16"/>
                    <a:pt x="4" y="16"/>
                    <a:pt x="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7"/>
            <p:cNvSpPr/>
            <p:nvPr/>
          </p:nvSpPr>
          <p:spPr bwMode="auto">
            <a:xfrm>
              <a:off x="5883275" y="2643188"/>
              <a:ext cx="73025" cy="41275"/>
            </a:xfrm>
            <a:custGeom>
              <a:avLst/>
              <a:gdLst>
                <a:gd name="T0" fmla="*/ 1 w 14"/>
                <a:gd name="T1" fmla="*/ 7 h 8"/>
                <a:gd name="T2" fmla="*/ 2 w 14"/>
                <a:gd name="T3" fmla="*/ 5 h 8"/>
                <a:gd name="T4" fmla="*/ 2 w 14"/>
                <a:gd name="T5" fmla="*/ 5 h 8"/>
                <a:gd name="T6" fmla="*/ 12 w 14"/>
                <a:gd name="T7" fmla="*/ 0 h 8"/>
                <a:gd name="T8" fmla="*/ 14 w 14"/>
                <a:gd name="T9" fmla="*/ 1 h 8"/>
                <a:gd name="T10" fmla="*/ 14 w 14"/>
                <a:gd name="T11" fmla="*/ 1 h 8"/>
                <a:gd name="T12" fmla="*/ 13 w 14"/>
                <a:gd name="T13" fmla="*/ 3 h 8"/>
                <a:gd name="T14" fmla="*/ 13 w 14"/>
                <a:gd name="T15" fmla="*/ 3 h 8"/>
                <a:gd name="T16" fmla="*/ 3 w 14"/>
                <a:gd name="T17" fmla="*/ 8 h 8"/>
                <a:gd name="T18" fmla="*/ 2 w 14"/>
                <a:gd name="T19" fmla="*/ 8 h 8"/>
                <a:gd name="T20" fmla="*/ 2 w 14"/>
                <a:gd name="T21" fmla="*/ 8 h 8"/>
                <a:gd name="T22" fmla="*/ 1 w 14"/>
                <a:gd name="T23"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8">
                  <a:moveTo>
                    <a:pt x="1" y="7"/>
                  </a:moveTo>
                  <a:cubicBezTo>
                    <a:pt x="0" y="6"/>
                    <a:pt x="1" y="5"/>
                    <a:pt x="2" y="5"/>
                  </a:cubicBezTo>
                  <a:cubicBezTo>
                    <a:pt x="2" y="5"/>
                    <a:pt x="2" y="5"/>
                    <a:pt x="2" y="5"/>
                  </a:cubicBezTo>
                  <a:cubicBezTo>
                    <a:pt x="12" y="0"/>
                    <a:pt x="12" y="0"/>
                    <a:pt x="12" y="0"/>
                  </a:cubicBezTo>
                  <a:cubicBezTo>
                    <a:pt x="12" y="0"/>
                    <a:pt x="13" y="0"/>
                    <a:pt x="14" y="1"/>
                  </a:cubicBezTo>
                  <a:cubicBezTo>
                    <a:pt x="14" y="1"/>
                    <a:pt x="14" y="1"/>
                    <a:pt x="14" y="1"/>
                  </a:cubicBezTo>
                  <a:cubicBezTo>
                    <a:pt x="14" y="2"/>
                    <a:pt x="14" y="3"/>
                    <a:pt x="13" y="3"/>
                  </a:cubicBezTo>
                  <a:cubicBezTo>
                    <a:pt x="13" y="3"/>
                    <a:pt x="13" y="3"/>
                    <a:pt x="13" y="3"/>
                  </a:cubicBezTo>
                  <a:cubicBezTo>
                    <a:pt x="3" y="8"/>
                    <a:pt x="3" y="8"/>
                    <a:pt x="3" y="8"/>
                  </a:cubicBezTo>
                  <a:cubicBezTo>
                    <a:pt x="3" y="8"/>
                    <a:pt x="2" y="8"/>
                    <a:pt x="2" y="8"/>
                  </a:cubicBezTo>
                  <a:cubicBezTo>
                    <a:pt x="2" y="8"/>
                    <a:pt x="2" y="8"/>
                    <a:pt x="2" y="8"/>
                  </a:cubicBezTo>
                  <a:cubicBezTo>
                    <a:pt x="2" y="8"/>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8"/>
            <p:cNvSpPr/>
            <p:nvPr/>
          </p:nvSpPr>
          <p:spPr bwMode="auto">
            <a:xfrm>
              <a:off x="5876925" y="2632076"/>
              <a:ext cx="90488" cy="63500"/>
            </a:xfrm>
            <a:custGeom>
              <a:avLst/>
              <a:gdLst>
                <a:gd name="T0" fmla="*/ 0 w 17"/>
                <a:gd name="T1" fmla="*/ 10 h 12"/>
                <a:gd name="T2" fmla="*/ 2 w 17"/>
                <a:gd name="T3" fmla="*/ 9 h 12"/>
                <a:gd name="T4" fmla="*/ 0 w 17"/>
                <a:gd name="T5" fmla="*/ 10 h 12"/>
                <a:gd name="T6" fmla="*/ 0 w 17"/>
                <a:gd name="T7" fmla="*/ 8 h 12"/>
                <a:gd name="T8" fmla="*/ 0 w 17"/>
                <a:gd name="T9" fmla="*/ 8 h 12"/>
                <a:gd name="T10" fmla="*/ 2 w 17"/>
                <a:gd name="T11" fmla="*/ 5 h 12"/>
                <a:gd name="T12" fmla="*/ 2 w 17"/>
                <a:gd name="T13" fmla="*/ 5 h 12"/>
                <a:gd name="T14" fmla="*/ 12 w 17"/>
                <a:gd name="T15" fmla="*/ 0 h 12"/>
                <a:gd name="T16" fmla="*/ 13 w 17"/>
                <a:gd name="T17" fmla="*/ 0 h 12"/>
                <a:gd name="T18" fmla="*/ 13 w 17"/>
                <a:gd name="T19" fmla="*/ 0 h 12"/>
                <a:gd name="T20" fmla="*/ 17 w 17"/>
                <a:gd name="T21" fmla="*/ 2 h 12"/>
                <a:gd name="T22" fmla="*/ 17 w 17"/>
                <a:gd name="T23" fmla="*/ 2 h 12"/>
                <a:gd name="T24" fmla="*/ 17 w 17"/>
                <a:gd name="T25" fmla="*/ 4 h 12"/>
                <a:gd name="T26" fmla="*/ 17 w 17"/>
                <a:gd name="T27" fmla="*/ 4 h 12"/>
                <a:gd name="T28" fmla="*/ 15 w 17"/>
                <a:gd name="T29" fmla="*/ 7 h 12"/>
                <a:gd name="T30" fmla="*/ 15 w 17"/>
                <a:gd name="T31" fmla="*/ 7 h 12"/>
                <a:gd name="T32" fmla="*/ 5 w 17"/>
                <a:gd name="T33" fmla="*/ 11 h 12"/>
                <a:gd name="T34" fmla="*/ 3 w 17"/>
                <a:gd name="T35" fmla="*/ 12 h 12"/>
                <a:gd name="T36" fmla="*/ 3 w 17"/>
                <a:gd name="T37" fmla="*/ 12 h 12"/>
                <a:gd name="T38" fmla="*/ 0 w 17"/>
                <a:gd name="T39"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2">
                  <a:moveTo>
                    <a:pt x="0" y="10"/>
                  </a:moveTo>
                  <a:cubicBezTo>
                    <a:pt x="2" y="9"/>
                    <a:pt x="2" y="9"/>
                    <a:pt x="2" y="9"/>
                  </a:cubicBezTo>
                  <a:cubicBezTo>
                    <a:pt x="0" y="10"/>
                    <a:pt x="0" y="10"/>
                    <a:pt x="0" y="10"/>
                  </a:cubicBezTo>
                  <a:cubicBezTo>
                    <a:pt x="0" y="9"/>
                    <a:pt x="0" y="9"/>
                    <a:pt x="0" y="8"/>
                  </a:cubicBezTo>
                  <a:cubicBezTo>
                    <a:pt x="0" y="8"/>
                    <a:pt x="0" y="8"/>
                    <a:pt x="0" y="8"/>
                  </a:cubicBezTo>
                  <a:cubicBezTo>
                    <a:pt x="0" y="7"/>
                    <a:pt x="0" y="5"/>
                    <a:pt x="2" y="5"/>
                  </a:cubicBezTo>
                  <a:cubicBezTo>
                    <a:pt x="2" y="5"/>
                    <a:pt x="2" y="5"/>
                    <a:pt x="2" y="5"/>
                  </a:cubicBezTo>
                  <a:cubicBezTo>
                    <a:pt x="12" y="0"/>
                    <a:pt x="12" y="0"/>
                    <a:pt x="12" y="0"/>
                  </a:cubicBezTo>
                  <a:cubicBezTo>
                    <a:pt x="12" y="0"/>
                    <a:pt x="13" y="0"/>
                    <a:pt x="13" y="0"/>
                  </a:cubicBezTo>
                  <a:cubicBezTo>
                    <a:pt x="13" y="0"/>
                    <a:pt x="13" y="0"/>
                    <a:pt x="13" y="0"/>
                  </a:cubicBezTo>
                  <a:cubicBezTo>
                    <a:pt x="15" y="0"/>
                    <a:pt x="16" y="1"/>
                    <a:pt x="17" y="2"/>
                  </a:cubicBezTo>
                  <a:cubicBezTo>
                    <a:pt x="17" y="2"/>
                    <a:pt x="17" y="2"/>
                    <a:pt x="17" y="2"/>
                  </a:cubicBezTo>
                  <a:cubicBezTo>
                    <a:pt x="17" y="3"/>
                    <a:pt x="17" y="3"/>
                    <a:pt x="17" y="4"/>
                  </a:cubicBezTo>
                  <a:cubicBezTo>
                    <a:pt x="17" y="4"/>
                    <a:pt x="17" y="4"/>
                    <a:pt x="17" y="4"/>
                  </a:cubicBezTo>
                  <a:cubicBezTo>
                    <a:pt x="17" y="5"/>
                    <a:pt x="16" y="6"/>
                    <a:pt x="15" y="7"/>
                  </a:cubicBezTo>
                  <a:cubicBezTo>
                    <a:pt x="15" y="7"/>
                    <a:pt x="15" y="7"/>
                    <a:pt x="15" y="7"/>
                  </a:cubicBezTo>
                  <a:cubicBezTo>
                    <a:pt x="5" y="11"/>
                    <a:pt x="5" y="11"/>
                    <a:pt x="5" y="11"/>
                  </a:cubicBezTo>
                  <a:cubicBezTo>
                    <a:pt x="4" y="12"/>
                    <a:pt x="4" y="12"/>
                    <a:pt x="3" y="12"/>
                  </a:cubicBezTo>
                  <a:cubicBezTo>
                    <a:pt x="3" y="12"/>
                    <a:pt x="3" y="12"/>
                    <a:pt x="3" y="12"/>
                  </a:cubicBezTo>
                  <a:cubicBezTo>
                    <a:pt x="2" y="12"/>
                    <a:pt x="1" y="11"/>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9"/>
            <p:cNvSpPr/>
            <p:nvPr/>
          </p:nvSpPr>
          <p:spPr bwMode="auto">
            <a:xfrm>
              <a:off x="5765800" y="3016251"/>
              <a:ext cx="285750" cy="142875"/>
            </a:xfrm>
            <a:custGeom>
              <a:avLst/>
              <a:gdLst>
                <a:gd name="T0" fmla="*/ 0 w 54"/>
                <a:gd name="T1" fmla="*/ 15 h 27"/>
                <a:gd name="T2" fmla="*/ 0 w 54"/>
                <a:gd name="T3" fmla="*/ 15 h 27"/>
                <a:gd name="T4" fmla="*/ 1 w 54"/>
                <a:gd name="T5" fmla="*/ 13 h 27"/>
                <a:gd name="T6" fmla="*/ 1 w 54"/>
                <a:gd name="T7" fmla="*/ 13 h 27"/>
                <a:gd name="T8" fmla="*/ 3 w 54"/>
                <a:gd name="T9" fmla="*/ 14 h 27"/>
                <a:gd name="T10" fmla="*/ 3 w 54"/>
                <a:gd name="T11" fmla="*/ 14 h 27"/>
                <a:gd name="T12" fmla="*/ 4 w 54"/>
                <a:gd name="T13" fmla="*/ 15 h 27"/>
                <a:gd name="T14" fmla="*/ 4 w 54"/>
                <a:gd name="T15" fmla="*/ 15 h 27"/>
                <a:gd name="T16" fmla="*/ 7 w 54"/>
                <a:gd name="T17" fmla="*/ 18 h 27"/>
                <a:gd name="T18" fmla="*/ 7 w 54"/>
                <a:gd name="T19" fmla="*/ 18 h 27"/>
                <a:gd name="T20" fmla="*/ 22 w 54"/>
                <a:gd name="T21" fmla="*/ 23 h 27"/>
                <a:gd name="T22" fmla="*/ 22 w 54"/>
                <a:gd name="T23" fmla="*/ 23 h 27"/>
                <a:gd name="T24" fmla="*/ 24 w 54"/>
                <a:gd name="T25" fmla="*/ 23 h 27"/>
                <a:gd name="T26" fmla="*/ 24 w 54"/>
                <a:gd name="T27" fmla="*/ 23 h 27"/>
                <a:gd name="T28" fmla="*/ 50 w 54"/>
                <a:gd name="T29" fmla="*/ 12 h 27"/>
                <a:gd name="T30" fmla="*/ 50 w 54"/>
                <a:gd name="T31" fmla="*/ 12 h 27"/>
                <a:gd name="T32" fmla="*/ 51 w 54"/>
                <a:gd name="T33" fmla="*/ 5 h 27"/>
                <a:gd name="T34" fmla="*/ 51 w 54"/>
                <a:gd name="T35" fmla="*/ 5 h 27"/>
                <a:gd name="T36" fmla="*/ 51 w 54"/>
                <a:gd name="T37" fmla="*/ 2 h 27"/>
                <a:gd name="T38" fmla="*/ 51 w 54"/>
                <a:gd name="T39" fmla="*/ 2 h 27"/>
                <a:gd name="T40" fmla="*/ 52 w 54"/>
                <a:gd name="T41" fmla="*/ 0 h 27"/>
                <a:gd name="T42" fmla="*/ 52 w 54"/>
                <a:gd name="T43" fmla="*/ 0 h 27"/>
                <a:gd name="T44" fmla="*/ 54 w 54"/>
                <a:gd name="T45" fmla="*/ 2 h 27"/>
                <a:gd name="T46" fmla="*/ 54 w 54"/>
                <a:gd name="T47" fmla="*/ 2 h 27"/>
                <a:gd name="T48" fmla="*/ 54 w 54"/>
                <a:gd name="T49" fmla="*/ 5 h 27"/>
                <a:gd name="T50" fmla="*/ 54 w 54"/>
                <a:gd name="T51" fmla="*/ 5 h 27"/>
                <a:gd name="T52" fmla="*/ 52 w 54"/>
                <a:gd name="T53" fmla="*/ 14 h 27"/>
                <a:gd name="T54" fmla="*/ 52 w 54"/>
                <a:gd name="T55" fmla="*/ 14 h 27"/>
                <a:gd name="T56" fmla="*/ 24 w 54"/>
                <a:gd name="T57" fmla="*/ 26 h 27"/>
                <a:gd name="T58" fmla="*/ 24 w 54"/>
                <a:gd name="T59" fmla="*/ 26 h 27"/>
                <a:gd name="T60" fmla="*/ 22 w 54"/>
                <a:gd name="T61" fmla="*/ 27 h 27"/>
                <a:gd name="T62" fmla="*/ 22 w 54"/>
                <a:gd name="T63" fmla="*/ 27 h 27"/>
                <a:gd name="T64" fmla="*/ 0 w 54"/>
                <a:gd name="T6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27">
                  <a:moveTo>
                    <a:pt x="0" y="15"/>
                  </a:moveTo>
                  <a:cubicBezTo>
                    <a:pt x="0" y="15"/>
                    <a:pt x="0" y="15"/>
                    <a:pt x="0" y="15"/>
                  </a:cubicBezTo>
                  <a:cubicBezTo>
                    <a:pt x="0" y="14"/>
                    <a:pt x="0" y="13"/>
                    <a:pt x="1" y="13"/>
                  </a:cubicBezTo>
                  <a:cubicBezTo>
                    <a:pt x="1" y="13"/>
                    <a:pt x="1" y="13"/>
                    <a:pt x="1" y="13"/>
                  </a:cubicBezTo>
                  <a:cubicBezTo>
                    <a:pt x="1" y="13"/>
                    <a:pt x="2" y="13"/>
                    <a:pt x="3" y="14"/>
                  </a:cubicBezTo>
                  <a:cubicBezTo>
                    <a:pt x="3" y="14"/>
                    <a:pt x="3" y="14"/>
                    <a:pt x="3" y="14"/>
                  </a:cubicBezTo>
                  <a:cubicBezTo>
                    <a:pt x="3" y="14"/>
                    <a:pt x="3" y="14"/>
                    <a:pt x="4" y="15"/>
                  </a:cubicBezTo>
                  <a:cubicBezTo>
                    <a:pt x="4" y="15"/>
                    <a:pt x="4" y="15"/>
                    <a:pt x="4" y="15"/>
                  </a:cubicBezTo>
                  <a:cubicBezTo>
                    <a:pt x="5" y="16"/>
                    <a:pt x="6" y="17"/>
                    <a:pt x="7" y="18"/>
                  </a:cubicBezTo>
                  <a:cubicBezTo>
                    <a:pt x="7" y="18"/>
                    <a:pt x="7" y="18"/>
                    <a:pt x="7" y="18"/>
                  </a:cubicBezTo>
                  <a:cubicBezTo>
                    <a:pt x="10" y="21"/>
                    <a:pt x="15" y="23"/>
                    <a:pt x="22" y="23"/>
                  </a:cubicBezTo>
                  <a:cubicBezTo>
                    <a:pt x="22" y="23"/>
                    <a:pt x="22" y="23"/>
                    <a:pt x="22" y="23"/>
                  </a:cubicBezTo>
                  <a:cubicBezTo>
                    <a:pt x="23" y="23"/>
                    <a:pt x="23" y="23"/>
                    <a:pt x="24" y="23"/>
                  </a:cubicBezTo>
                  <a:cubicBezTo>
                    <a:pt x="24" y="23"/>
                    <a:pt x="24" y="23"/>
                    <a:pt x="24" y="23"/>
                  </a:cubicBezTo>
                  <a:cubicBezTo>
                    <a:pt x="39" y="22"/>
                    <a:pt x="48" y="15"/>
                    <a:pt x="50" y="12"/>
                  </a:cubicBezTo>
                  <a:cubicBezTo>
                    <a:pt x="50" y="12"/>
                    <a:pt x="50" y="12"/>
                    <a:pt x="50" y="12"/>
                  </a:cubicBezTo>
                  <a:cubicBezTo>
                    <a:pt x="51" y="10"/>
                    <a:pt x="51" y="7"/>
                    <a:pt x="51" y="5"/>
                  </a:cubicBezTo>
                  <a:cubicBezTo>
                    <a:pt x="51" y="5"/>
                    <a:pt x="51" y="5"/>
                    <a:pt x="51" y="5"/>
                  </a:cubicBezTo>
                  <a:cubicBezTo>
                    <a:pt x="51" y="3"/>
                    <a:pt x="51" y="2"/>
                    <a:pt x="51" y="2"/>
                  </a:cubicBezTo>
                  <a:cubicBezTo>
                    <a:pt x="51" y="2"/>
                    <a:pt x="51" y="2"/>
                    <a:pt x="51" y="2"/>
                  </a:cubicBezTo>
                  <a:cubicBezTo>
                    <a:pt x="51" y="1"/>
                    <a:pt x="51" y="0"/>
                    <a:pt x="52" y="0"/>
                  </a:cubicBezTo>
                  <a:cubicBezTo>
                    <a:pt x="52" y="0"/>
                    <a:pt x="52" y="0"/>
                    <a:pt x="52" y="0"/>
                  </a:cubicBezTo>
                  <a:cubicBezTo>
                    <a:pt x="53" y="0"/>
                    <a:pt x="54" y="1"/>
                    <a:pt x="54" y="2"/>
                  </a:cubicBezTo>
                  <a:cubicBezTo>
                    <a:pt x="54" y="2"/>
                    <a:pt x="54" y="2"/>
                    <a:pt x="54" y="2"/>
                  </a:cubicBezTo>
                  <a:cubicBezTo>
                    <a:pt x="54" y="2"/>
                    <a:pt x="54" y="3"/>
                    <a:pt x="54" y="5"/>
                  </a:cubicBezTo>
                  <a:cubicBezTo>
                    <a:pt x="54" y="5"/>
                    <a:pt x="54" y="5"/>
                    <a:pt x="54" y="5"/>
                  </a:cubicBezTo>
                  <a:cubicBezTo>
                    <a:pt x="54" y="7"/>
                    <a:pt x="54" y="11"/>
                    <a:pt x="52" y="14"/>
                  </a:cubicBezTo>
                  <a:cubicBezTo>
                    <a:pt x="52" y="14"/>
                    <a:pt x="52" y="14"/>
                    <a:pt x="52" y="14"/>
                  </a:cubicBezTo>
                  <a:cubicBezTo>
                    <a:pt x="49" y="18"/>
                    <a:pt x="40" y="25"/>
                    <a:pt x="24" y="26"/>
                  </a:cubicBezTo>
                  <a:cubicBezTo>
                    <a:pt x="24" y="26"/>
                    <a:pt x="24" y="26"/>
                    <a:pt x="24" y="26"/>
                  </a:cubicBezTo>
                  <a:cubicBezTo>
                    <a:pt x="23" y="26"/>
                    <a:pt x="23" y="27"/>
                    <a:pt x="22" y="27"/>
                  </a:cubicBezTo>
                  <a:cubicBezTo>
                    <a:pt x="22" y="27"/>
                    <a:pt x="22" y="27"/>
                    <a:pt x="22" y="27"/>
                  </a:cubicBezTo>
                  <a:cubicBezTo>
                    <a:pt x="7" y="26"/>
                    <a:pt x="0" y="15"/>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0"/>
            <p:cNvSpPr>
              <a:spLocks noEditPoints="1"/>
            </p:cNvSpPr>
            <p:nvPr/>
          </p:nvSpPr>
          <p:spPr bwMode="auto">
            <a:xfrm>
              <a:off x="5756275" y="3006726"/>
              <a:ext cx="306388" cy="161925"/>
            </a:xfrm>
            <a:custGeom>
              <a:avLst/>
              <a:gdLst>
                <a:gd name="T0" fmla="*/ 4 w 58"/>
                <a:gd name="T1" fmla="*/ 23 h 31"/>
                <a:gd name="T2" fmla="*/ 4 w 58"/>
                <a:gd name="T3" fmla="*/ 24 h 31"/>
                <a:gd name="T4" fmla="*/ 0 w 58"/>
                <a:gd name="T5" fmla="*/ 18 h 31"/>
                <a:gd name="T6" fmla="*/ 0 w 58"/>
                <a:gd name="T7" fmla="*/ 16 h 31"/>
                <a:gd name="T8" fmla="*/ 0 w 58"/>
                <a:gd name="T9" fmla="*/ 16 h 31"/>
                <a:gd name="T10" fmla="*/ 0 w 58"/>
                <a:gd name="T11" fmla="*/ 15 h 31"/>
                <a:gd name="T12" fmla="*/ 0 w 58"/>
                <a:gd name="T13" fmla="*/ 15 h 31"/>
                <a:gd name="T14" fmla="*/ 0 w 58"/>
                <a:gd name="T15" fmla="*/ 10 h 31"/>
                <a:gd name="T16" fmla="*/ 2 w 58"/>
                <a:gd name="T17" fmla="*/ 13 h 31"/>
                <a:gd name="T18" fmla="*/ 3 w 58"/>
                <a:gd name="T19" fmla="*/ 13 h 31"/>
                <a:gd name="T20" fmla="*/ 3 w 58"/>
                <a:gd name="T21" fmla="*/ 13 h 31"/>
                <a:gd name="T22" fmla="*/ 6 w 58"/>
                <a:gd name="T23" fmla="*/ 14 h 31"/>
                <a:gd name="T24" fmla="*/ 6 w 58"/>
                <a:gd name="T25" fmla="*/ 14 h 31"/>
                <a:gd name="T26" fmla="*/ 6 w 58"/>
                <a:gd name="T27" fmla="*/ 14 h 31"/>
                <a:gd name="T28" fmla="*/ 6 w 58"/>
                <a:gd name="T29" fmla="*/ 14 h 31"/>
                <a:gd name="T30" fmla="*/ 6 w 58"/>
                <a:gd name="T31" fmla="*/ 14 h 31"/>
                <a:gd name="T32" fmla="*/ 6 w 58"/>
                <a:gd name="T33" fmla="*/ 14 h 31"/>
                <a:gd name="T34" fmla="*/ 6 w 58"/>
                <a:gd name="T35" fmla="*/ 14 h 31"/>
                <a:gd name="T36" fmla="*/ 6 w 58"/>
                <a:gd name="T37" fmla="*/ 15 h 31"/>
                <a:gd name="T38" fmla="*/ 6 w 58"/>
                <a:gd name="T39" fmla="*/ 15 h 31"/>
                <a:gd name="T40" fmla="*/ 7 w 58"/>
                <a:gd name="T41" fmla="*/ 15 h 31"/>
                <a:gd name="T42" fmla="*/ 7 w 58"/>
                <a:gd name="T43" fmla="*/ 15 h 31"/>
                <a:gd name="T44" fmla="*/ 7 w 58"/>
                <a:gd name="T45" fmla="*/ 16 h 31"/>
                <a:gd name="T46" fmla="*/ 7 w 58"/>
                <a:gd name="T47" fmla="*/ 16 h 31"/>
                <a:gd name="T48" fmla="*/ 11 w 58"/>
                <a:gd name="T49" fmla="*/ 19 h 31"/>
                <a:gd name="T50" fmla="*/ 11 w 58"/>
                <a:gd name="T51" fmla="*/ 19 h 31"/>
                <a:gd name="T52" fmla="*/ 24 w 58"/>
                <a:gd name="T53" fmla="*/ 23 h 31"/>
                <a:gd name="T54" fmla="*/ 24 w 58"/>
                <a:gd name="T55" fmla="*/ 23 h 31"/>
                <a:gd name="T56" fmla="*/ 26 w 58"/>
                <a:gd name="T57" fmla="*/ 23 h 31"/>
                <a:gd name="T58" fmla="*/ 26 w 58"/>
                <a:gd name="T59" fmla="*/ 23 h 31"/>
                <a:gd name="T60" fmla="*/ 50 w 58"/>
                <a:gd name="T61" fmla="*/ 13 h 31"/>
                <a:gd name="T62" fmla="*/ 50 w 58"/>
                <a:gd name="T63" fmla="*/ 13 h 31"/>
                <a:gd name="T64" fmla="*/ 51 w 58"/>
                <a:gd name="T65" fmla="*/ 7 h 31"/>
                <a:gd name="T66" fmla="*/ 51 w 58"/>
                <a:gd name="T67" fmla="*/ 7 h 31"/>
                <a:gd name="T68" fmla="*/ 51 w 58"/>
                <a:gd name="T69" fmla="*/ 7 h 31"/>
                <a:gd name="T70" fmla="*/ 51 w 58"/>
                <a:gd name="T71" fmla="*/ 7 h 31"/>
                <a:gd name="T72" fmla="*/ 51 w 58"/>
                <a:gd name="T73" fmla="*/ 4 h 31"/>
                <a:gd name="T74" fmla="*/ 51 w 58"/>
                <a:gd name="T75" fmla="*/ 4 h 31"/>
                <a:gd name="T76" fmla="*/ 51 w 58"/>
                <a:gd name="T77" fmla="*/ 4 h 31"/>
                <a:gd name="T78" fmla="*/ 51 w 58"/>
                <a:gd name="T79" fmla="*/ 4 h 31"/>
                <a:gd name="T80" fmla="*/ 54 w 58"/>
                <a:gd name="T81" fmla="*/ 0 h 31"/>
                <a:gd name="T82" fmla="*/ 54 w 58"/>
                <a:gd name="T83" fmla="*/ 0 h 31"/>
                <a:gd name="T84" fmla="*/ 54 w 58"/>
                <a:gd name="T85" fmla="*/ 0 h 31"/>
                <a:gd name="T86" fmla="*/ 54 w 58"/>
                <a:gd name="T87" fmla="*/ 0 h 31"/>
                <a:gd name="T88" fmla="*/ 58 w 58"/>
                <a:gd name="T89" fmla="*/ 4 h 31"/>
                <a:gd name="T90" fmla="*/ 58 w 58"/>
                <a:gd name="T91" fmla="*/ 4 h 31"/>
                <a:gd name="T92" fmla="*/ 58 w 58"/>
                <a:gd name="T93" fmla="*/ 4 h 31"/>
                <a:gd name="T94" fmla="*/ 58 w 58"/>
                <a:gd name="T95" fmla="*/ 4 h 31"/>
                <a:gd name="T96" fmla="*/ 58 w 58"/>
                <a:gd name="T97" fmla="*/ 4 h 31"/>
                <a:gd name="T98" fmla="*/ 58 w 58"/>
                <a:gd name="T99" fmla="*/ 7 h 31"/>
                <a:gd name="T100" fmla="*/ 58 w 58"/>
                <a:gd name="T101" fmla="*/ 7 h 31"/>
                <a:gd name="T102" fmla="*/ 56 w 58"/>
                <a:gd name="T103" fmla="*/ 17 h 31"/>
                <a:gd name="T104" fmla="*/ 56 w 58"/>
                <a:gd name="T105" fmla="*/ 17 h 31"/>
                <a:gd name="T106" fmla="*/ 26 w 58"/>
                <a:gd name="T107" fmla="*/ 30 h 31"/>
                <a:gd name="T108" fmla="*/ 26 w 58"/>
                <a:gd name="T109" fmla="*/ 30 h 31"/>
                <a:gd name="T110" fmla="*/ 24 w 58"/>
                <a:gd name="T111" fmla="*/ 31 h 31"/>
                <a:gd name="T112" fmla="*/ 24 w 58"/>
                <a:gd name="T113" fmla="*/ 31 h 31"/>
                <a:gd name="T114" fmla="*/ 4 w 58"/>
                <a:gd name="T115" fmla="*/ 23 h 31"/>
                <a:gd name="T116" fmla="*/ 0 w 58"/>
                <a:gd name="T117" fmla="*/ 18 h 31"/>
                <a:gd name="T118" fmla="*/ 2 w 58"/>
                <a:gd name="T119" fmla="*/ 17 h 31"/>
                <a:gd name="T120" fmla="*/ 0 w 58"/>
                <a:gd name="T121"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 h="31">
                  <a:moveTo>
                    <a:pt x="4" y="23"/>
                  </a:moveTo>
                  <a:cubicBezTo>
                    <a:pt x="4" y="24"/>
                    <a:pt x="4" y="24"/>
                    <a:pt x="4" y="24"/>
                  </a:cubicBezTo>
                  <a:cubicBezTo>
                    <a:pt x="0" y="18"/>
                    <a:pt x="0" y="18"/>
                    <a:pt x="0" y="18"/>
                  </a:cubicBezTo>
                  <a:cubicBezTo>
                    <a:pt x="0" y="18"/>
                    <a:pt x="0" y="17"/>
                    <a:pt x="0" y="16"/>
                  </a:cubicBezTo>
                  <a:cubicBezTo>
                    <a:pt x="0" y="16"/>
                    <a:pt x="0" y="16"/>
                    <a:pt x="0" y="16"/>
                  </a:cubicBezTo>
                  <a:cubicBezTo>
                    <a:pt x="0" y="16"/>
                    <a:pt x="0" y="15"/>
                    <a:pt x="0" y="15"/>
                  </a:cubicBezTo>
                  <a:cubicBezTo>
                    <a:pt x="0" y="15"/>
                    <a:pt x="0" y="15"/>
                    <a:pt x="0" y="15"/>
                  </a:cubicBezTo>
                  <a:cubicBezTo>
                    <a:pt x="0" y="10"/>
                    <a:pt x="0" y="10"/>
                    <a:pt x="0" y="10"/>
                  </a:cubicBezTo>
                  <a:cubicBezTo>
                    <a:pt x="2" y="13"/>
                    <a:pt x="2" y="13"/>
                    <a:pt x="2" y="13"/>
                  </a:cubicBezTo>
                  <a:cubicBezTo>
                    <a:pt x="2" y="13"/>
                    <a:pt x="3" y="13"/>
                    <a:pt x="3" y="13"/>
                  </a:cubicBezTo>
                  <a:cubicBezTo>
                    <a:pt x="3" y="13"/>
                    <a:pt x="3" y="13"/>
                    <a:pt x="3" y="13"/>
                  </a:cubicBezTo>
                  <a:cubicBezTo>
                    <a:pt x="5" y="13"/>
                    <a:pt x="6" y="13"/>
                    <a:pt x="6" y="14"/>
                  </a:cubicBezTo>
                  <a:cubicBezTo>
                    <a:pt x="6" y="14"/>
                    <a:pt x="6" y="14"/>
                    <a:pt x="6" y="14"/>
                  </a:cubicBezTo>
                  <a:cubicBezTo>
                    <a:pt x="6" y="14"/>
                    <a:pt x="6" y="14"/>
                    <a:pt x="6" y="14"/>
                  </a:cubicBezTo>
                  <a:cubicBezTo>
                    <a:pt x="6" y="14"/>
                    <a:pt x="6" y="14"/>
                    <a:pt x="6" y="14"/>
                  </a:cubicBezTo>
                  <a:cubicBezTo>
                    <a:pt x="6" y="14"/>
                    <a:pt x="6" y="14"/>
                    <a:pt x="6" y="14"/>
                  </a:cubicBezTo>
                  <a:cubicBezTo>
                    <a:pt x="6" y="14"/>
                    <a:pt x="6" y="14"/>
                    <a:pt x="6" y="14"/>
                  </a:cubicBezTo>
                  <a:cubicBezTo>
                    <a:pt x="6" y="14"/>
                    <a:pt x="6" y="14"/>
                    <a:pt x="6" y="14"/>
                  </a:cubicBezTo>
                  <a:cubicBezTo>
                    <a:pt x="6" y="15"/>
                    <a:pt x="6" y="15"/>
                    <a:pt x="6" y="15"/>
                  </a:cubicBezTo>
                  <a:cubicBezTo>
                    <a:pt x="6" y="15"/>
                    <a:pt x="6" y="15"/>
                    <a:pt x="6" y="15"/>
                  </a:cubicBezTo>
                  <a:cubicBezTo>
                    <a:pt x="6" y="15"/>
                    <a:pt x="7" y="15"/>
                    <a:pt x="7" y="15"/>
                  </a:cubicBezTo>
                  <a:cubicBezTo>
                    <a:pt x="7" y="15"/>
                    <a:pt x="7" y="15"/>
                    <a:pt x="7" y="15"/>
                  </a:cubicBezTo>
                  <a:cubicBezTo>
                    <a:pt x="7" y="15"/>
                    <a:pt x="7" y="15"/>
                    <a:pt x="7" y="16"/>
                  </a:cubicBezTo>
                  <a:cubicBezTo>
                    <a:pt x="7" y="16"/>
                    <a:pt x="7" y="16"/>
                    <a:pt x="7" y="16"/>
                  </a:cubicBezTo>
                  <a:cubicBezTo>
                    <a:pt x="8" y="17"/>
                    <a:pt x="9" y="18"/>
                    <a:pt x="11" y="19"/>
                  </a:cubicBezTo>
                  <a:cubicBezTo>
                    <a:pt x="11" y="19"/>
                    <a:pt x="11" y="19"/>
                    <a:pt x="11" y="19"/>
                  </a:cubicBezTo>
                  <a:cubicBezTo>
                    <a:pt x="13" y="21"/>
                    <a:pt x="18" y="23"/>
                    <a:pt x="24" y="23"/>
                  </a:cubicBezTo>
                  <a:cubicBezTo>
                    <a:pt x="24" y="23"/>
                    <a:pt x="24" y="23"/>
                    <a:pt x="24" y="23"/>
                  </a:cubicBezTo>
                  <a:cubicBezTo>
                    <a:pt x="25" y="23"/>
                    <a:pt x="25" y="23"/>
                    <a:pt x="26" y="23"/>
                  </a:cubicBezTo>
                  <a:cubicBezTo>
                    <a:pt x="26" y="23"/>
                    <a:pt x="26" y="23"/>
                    <a:pt x="26" y="23"/>
                  </a:cubicBezTo>
                  <a:cubicBezTo>
                    <a:pt x="40" y="22"/>
                    <a:pt x="48" y="15"/>
                    <a:pt x="50" y="13"/>
                  </a:cubicBezTo>
                  <a:cubicBezTo>
                    <a:pt x="50" y="13"/>
                    <a:pt x="50" y="13"/>
                    <a:pt x="50" y="13"/>
                  </a:cubicBezTo>
                  <a:cubicBezTo>
                    <a:pt x="50" y="12"/>
                    <a:pt x="51" y="9"/>
                    <a:pt x="51" y="7"/>
                  </a:cubicBezTo>
                  <a:cubicBezTo>
                    <a:pt x="51" y="7"/>
                    <a:pt x="51" y="7"/>
                    <a:pt x="51" y="7"/>
                  </a:cubicBezTo>
                  <a:cubicBezTo>
                    <a:pt x="51" y="7"/>
                    <a:pt x="51" y="7"/>
                    <a:pt x="51" y="7"/>
                  </a:cubicBezTo>
                  <a:cubicBezTo>
                    <a:pt x="51" y="7"/>
                    <a:pt x="51" y="7"/>
                    <a:pt x="51" y="7"/>
                  </a:cubicBezTo>
                  <a:cubicBezTo>
                    <a:pt x="51" y="5"/>
                    <a:pt x="51" y="4"/>
                    <a:pt x="51" y="4"/>
                  </a:cubicBezTo>
                  <a:cubicBezTo>
                    <a:pt x="51" y="4"/>
                    <a:pt x="51" y="4"/>
                    <a:pt x="51" y="4"/>
                  </a:cubicBezTo>
                  <a:cubicBezTo>
                    <a:pt x="51" y="4"/>
                    <a:pt x="51" y="4"/>
                    <a:pt x="51" y="4"/>
                  </a:cubicBezTo>
                  <a:cubicBezTo>
                    <a:pt x="51" y="4"/>
                    <a:pt x="51" y="4"/>
                    <a:pt x="51" y="4"/>
                  </a:cubicBezTo>
                  <a:cubicBezTo>
                    <a:pt x="51" y="2"/>
                    <a:pt x="52" y="0"/>
                    <a:pt x="54" y="0"/>
                  </a:cubicBezTo>
                  <a:cubicBezTo>
                    <a:pt x="54" y="0"/>
                    <a:pt x="54" y="0"/>
                    <a:pt x="54" y="0"/>
                  </a:cubicBezTo>
                  <a:cubicBezTo>
                    <a:pt x="54" y="0"/>
                    <a:pt x="54" y="0"/>
                    <a:pt x="54" y="0"/>
                  </a:cubicBezTo>
                  <a:cubicBezTo>
                    <a:pt x="54" y="0"/>
                    <a:pt x="54" y="0"/>
                    <a:pt x="54" y="0"/>
                  </a:cubicBezTo>
                  <a:cubicBezTo>
                    <a:pt x="56" y="0"/>
                    <a:pt x="58" y="2"/>
                    <a:pt x="58" y="4"/>
                  </a:cubicBezTo>
                  <a:cubicBezTo>
                    <a:pt x="58" y="4"/>
                    <a:pt x="58" y="4"/>
                    <a:pt x="58" y="4"/>
                  </a:cubicBezTo>
                  <a:cubicBezTo>
                    <a:pt x="58" y="4"/>
                    <a:pt x="58" y="4"/>
                    <a:pt x="58" y="4"/>
                  </a:cubicBezTo>
                  <a:cubicBezTo>
                    <a:pt x="58" y="4"/>
                    <a:pt x="58" y="4"/>
                    <a:pt x="58" y="4"/>
                  </a:cubicBezTo>
                  <a:cubicBezTo>
                    <a:pt x="58" y="4"/>
                    <a:pt x="58" y="4"/>
                    <a:pt x="58" y="4"/>
                  </a:cubicBezTo>
                  <a:cubicBezTo>
                    <a:pt x="58" y="5"/>
                    <a:pt x="58" y="6"/>
                    <a:pt x="58" y="7"/>
                  </a:cubicBezTo>
                  <a:cubicBezTo>
                    <a:pt x="58" y="7"/>
                    <a:pt x="58" y="7"/>
                    <a:pt x="58" y="7"/>
                  </a:cubicBezTo>
                  <a:cubicBezTo>
                    <a:pt x="58" y="9"/>
                    <a:pt x="58" y="13"/>
                    <a:pt x="56" y="17"/>
                  </a:cubicBezTo>
                  <a:cubicBezTo>
                    <a:pt x="56" y="17"/>
                    <a:pt x="56" y="17"/>
                    <a:pt x="56" y="17"/>
                  </a:cubicBezTo>
                  <a:cubicBezTo>
                    <a:pt x="53" y="21"/>
                    <a:pt x="43" y="29"/>
                    <a:pt x="26" y="30"/>
                  </a:cubicBezTo>
                  <a:cubicBezTo>
                    <a:pt x="26" y="30"/>
                    <a:pt x="26" y="30"/>
                    <a:pt x="26" y="30"/>
                  </a:cubicBezTo>
                  <a:cubicBezTo>
                    <a:pt x="26" y="30"/>
                    <a:pt x="25" y="31"/>
                    <a:pt x="24" y="31"/>
                  </a:cubicBezTo>
                  <a:cubicBezTo>
                    <a:pt x="24" y="31"/>
                    <a:pt x="24" y="31"/>
                    <a:pt x="24" y="31"/>
                  </a:cubicBezTo>
                  <a:cubicBezTo>
                    <a:pt x="14" y="30"/>
                    <a:pt x="8" y="26"/>
                    <a:pt x="4" y="23"/>
                  </a:cubicBezTo>
                  <a:close/>
                  <a:moveTo>
                    <a:pt x="0" y="18"/>
                  </a:moveTo>
                  <a:cubicBezTo>
                    <a:pt x="2" y="17"/>
                    <a:pt x="2" y="17"/>
                    <a:pt x="2" y="17"/>
                  </a:cubicBezTo>
                  <a:cubicBezTo>
                    <a:pt x="0" y="18"/>
                    <a:pt x="0"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1"/>
            <p:cNvSpPr/>
            <p:nvPr/>
          </p:nvSpPr>
          <p:spPr bwMode="auto">
            <a:xfrm>
              <a:off x="5765800" y="3100388"/>
              <a:ext cx="238125" cy="168275"/>
            </a:xfrm>
            <a:custGeom>
              <a:avLst/>
              <a:gdLst>
                <a:gd name="T0" fmla="*/ 4 w 45"/>
                <a:gd name="T1" fmla="*/ 16 h 32"/>
                <a:gd name="T2" fmla="*/ 0 w 45"/>
                <a:gd name="T3" fmla="*/ 2 h 32"/>
                <a:gd name="T4" fmla="*/ 0 w 45"/>
                <a:gd name="T5" fmla="*/ 2 h 32"/>
                <a:gd name="T6" fmla="*/ 0 w 45"/>
                <a:gd name="T7" fmla="*/ 2 h 32"/>
                <a:gd name="T8" fmla="*/ 1 w 45"/>
                <a:gd name="T9" fmla="*/ 0 h 32"/>
                <a:gd name="T10" fmla="*/ 1 w 45"/>
                <a:gd name="T11" fmla="*/ 0 h 32"/>
                <a:gd name="T12" fmla="*/ 3 w 45"/>
                <a:gd name="T13" fmla="*/ 1 h 32"/>
                <a:gd name="T14" fmla="*/ 3 w 45"/>
                <a:gd name="T15" fmla="*/ 1 h 32"/>
                <a:gd name="T16" fmla="*/ 7 w 45"/>
                <a:gd name="T17" fmla="*/ 15 h 32"/>
                <a:gd name="T18" fmla="*/ 7 w 45"/>
                <a:gd name="T19" fmla="*/ 15 h 32"/>
                <a:gd name="T20" fmla="*/ 16 w 45"/>
                <a:gd name="T21" fmla="*/ 29 h 32"/>
                <a:gd name="T22" fmla="*/ 16 w 45"/>
                <a:gd name="T23" fmla="*/ 29 h 32"/>
                <a:gd name="T24" fmla="*/ 17 w 45"/>
                <a:gd name="T25" fmla="*/ 29 h 32"/>
                <a:gd name="T26" fmla="*/ 17 w 45"/>
                <a:gd name="T27" fmla="*/ 29 h 32"/>
                <a:gd name="T28" fmla="*/ 17 w 45"/>
                <a:gd name="T29" fmla="*/ 29 h 32"/>
                <a:gd name="T30" fmla="*/ 17 w 45"/>
                <a:gd name="T31" fmla="*/ 29 h 32"/>
                <a:gd name="T32" fmla="*/ 28 w 45"/>
                <a:gd name="T33" fmla="*/ 26 h 32"/>
                <a:gd name="T34" fmla="*/ 28 w 45"/>
                <a:gd name="T35" fmla="*/ 26 h 32"/>
                <a:gd name="T36" fmla="*/ 33 w 45"/>
                <a:gd name="T37" fmla="*/ 22 h 32"/>
                <a:gd name="T38" fmla="*/ 33 w 45"/>
                <a:gd name="T39" fmla="*/ 22 h 32"/>
                <a:gd name="T40" fmla="*/ 38 w 45"/>
                <a:gd name="T41" fmla="*/ 11 h 32"/>
                <a:gd name="T42" fmla="*/ 38 w 45"/>
                <a:gd name="T43" fmla="*/ 11 h 32"/>
                <a:gd name="T44" fmla="*/ 42 w 45"/>
                <a:gd name="T45" fmla="*/ 2 h 32"/>
                <a:gd name="T46" fmla="*/ 42 w 45"/>
                <a:gd name="T47" fmla="*/ 2 h 32"/>
                <a:gd name="T48" fmla="*/ 44 w 45"/>
                <a:gd name="T49" fmla="*/ 2 h 32"/>
                <a:gd name="T50" fmla="*/ 44 w 45"/>
                <a:gd name="T51" fmla="*/ 2 h 32"/>
                <a:gd name="T52" fmla="*/ 45 w 45"/>
                <a:gd name="T53" fmla="*/ 4 h 32"/>
                <a:gd name="T54" fmla="*/ 45 w 45"/>
                <a:gd name="T55" fmla="*/ 4 h 32"/>
                <a:gd name="T56" fmla="*/ 40 w 45"/>
                <a:gd name="T57" fmla="*/ 12 h 32"/>
                <a:gd name="T58" fmla="*/ 40 w 45"/>
                <a:gd name="T59" fmla="*/ 12 h 32"/>
                <a:gd name="T60" fmla="*/ 36 w 45"/>
                <a:gd name="T61" fmla="*/ 22 h 32"/>
                <a:gd name="T62" fmla="*/ 36 w 45"/>
                <a:gd name="T63" fmla="*/ 22 h 32"/>
                <a:gd name="T64" fmla="*/ 30 w 45"/>
                <a:gd name="T65" fmla="*/ 28 h 32"/>
                <a:gd name="T66" fmla="*/ 30 w 45"/>
                <a:gd name="T67" fmla="*/ 28 h 32"/>
                <a:gd name="T68" fmla="*/ 17 w 45"/>
                <a:gd name="T69" fmla="*/ 32 h 32"/>
                <a:gd name="T70" fmla="*/ 17 w 45"/>
                <a:gd name="T71" fmla="*/ 32 h 32"/>
                <a:gd name="T72" fmla="*/ 16 w 45"/>
                <a:gd name="T73" fmla="*/ 32 h 32"/>
                <a:gd name="T74" fmla="*/ 16 w 45"/>
                <a:gd name="T75" fmla="*/ 32 h 32"/>
                <a:gd name="T76" fmla="*/ 4 w 45"/>
                <a:gd name="T7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 h="32">
                  <a:moveTo>
                    <a:pt x="4" y="16"/>
                  </a:moveTo>
                  <a:cubicBezTo>
                    <a:pt x="1" y="9"/>
                    <a:pt x="0" y="2"/>
                    <a:pt x="0" y="2"/>
                  </a:cubicBezTo>
                  <a:cubicBezTo>
                    <a:pt x="0" y="2"/>
                    <a:pt x="0" y="2"/>
                    <a:pt x="0" y="2"/>
                  </a:cubicBezTo>
                  <a:cubicBezTo>
                    <a:pt x="0" y="2"/>
                    <a:pt x="0" y="2"/>
                    <a:pt x="0" y="2"/>
                  </a:cubicBezTo>
                  <a:cubicBezTo>
                    <a:pt x="0" y="1"/>
                    <a:pt x="0" y="0"/>
                    <a:pt x="1" y="0"/>
                  </a:cubicBezTo>
                  <a:cubicBezTo>
                    <a:pt x="1" y="0"/>
                    <a:pt x="1" y="0"/>
                    <a:pt x="1" y="0"/>
                  </a:cubicBezTo>
                  <a:cubicBezTo>
                    <a:pt x="2" y="0"/>
                    <a:pt x="3" y="0"/>
                    <a:pt x="3" y="1"/>
                  </a:cubicBezTo>
                  <a:cubicBezTo>
                    <a:pt x="3" y="1"/>
                    <a:pt x="3" y="1"/>
                    <a:pt x="3" y="1"/>
                  </a:cubicBezTo>
                  <a:cubicBezTo>
                    <a:pt x="3" y="1"/>
                    <a:pt x="4" y="8"/>
                    <a:pt x="7" y="15"/>
                  </a:cubicBezTo>
                  <a:cubicBezTo>
                    <a:pt x="7" y="15"/>
                    <a:pt x="7" y="15"/>
                    <a:pt x="7" y="15"/>
                  </a:cubicBezTo>
                  <a:cubicBezTo>
                    <a:pt x="9" y="22"/>
                    <a:pt x="13" y="29"/>
                    <a:pt x="16" y="29"/>
                  </a:cubicBezTo>
                  <a:cubicBezTo>
                    <a:pt x="16" y="29"/>
                    <a:pt x="16" y="29"/>
                    <a:pt x="16" y="29"/>
                  </a:cubicBezTo>
                  <a:cubicBezTo>
                    <a:pt x="16" y="29"/>
                    <a:pt x="17" y="29"/>
                    <a:pt x="17" y="29"/>
                  </a:cubicBezTo>
                  <a:cubicBezTo>
                    <a:pt x="17" y="29"/>
                    <a:pt x="17" y="29"/>
                    <a:pt x="17" y="29"/>
                  </a:cubicBezTo>
                  <a:cubicBezTo>
                    <a:pt x="17" y="29"/>
                    <a:pt x="17" y="29"/>
                    <a:pt x="17" y="29"/>
                  </a:cubicBezTo>
                  <a:cubicBezTo>
                    <a:pt x="17" y="29"/>
                    <a:pt x="17" y="29"/>
                    <a:pt x="17" y="29"/>
                  </a:cubicBezTo>
                  <a:cubicBezTo>
                    <a:pt x="21" y="28"/>
                    <a:pt x="25" y="27"/>
                    <a:pt x="28" y="26"/>
                  </a:cubicBezTo>
                  <a:cubicBezTo>
                    <a:pt x="28" y="26"/>
                    <a:pt x="28" y="26"/>
                    <a:pt x="28" y="26"/>
                  </a:cubicBezTo>
                  <a:cubicBezTo>
                    <a:pt x="31" y="24"/>
                    <a:pt x="33" y="22"/>
                    <a:pt x="33" y="22"/>
                  </a:cubicBezTo>
                  <a:cubicBezTo>
                    <a:pt x="33" y="22"/>
                    <a:pt x="33" y="22"/>
                    <a:pt x="33" y="22"/>
                  </a:cubicBezTo>
                  <a:cubicBezTo>
                    <a:pt x="33" y="19"/>
                    <a:pt x="35" y="15"/>
                    <a:pt x="38" y="11"/>
                  </a:cubicBezTo>
                  <a:cubicBezTo>
                    <a:pt x="38" y="11"/>
                    <a:pt x="38" y="11"/>
                    <a:pt x="38" y="11"/>
                  </a:cubicBezTo>
                  <a:cubicBezTo>
                    <a:pt x="40" y="6"/>
                    <a:pt x="42" y="2"/>
                    <a:pt x="42" y="2"/>
                  </a:cubicBezTo>
                  <a:cubicBezTo>
                    <a:pt x="42" y="2"/>
                    <a:pt x="42" y="2"/>
                    <a:pt x="42" y="2"/>
                  </a:cubicBezTo>
                  <a:cubicBezTo>
                    <a:pt x="42" y="2"/>
                    <a:pt x="43" y="1"/>
                    <a:pt x="44" y="2"/>
                  </a:cubicBezTo>
                  <a:cubicBezTo>
                    <a:pt x="44" y="2"/>
                    <a:pt x="44" y="2"/>
                    <a:pt x="44" y="2"/>
                  </a:cubicBezTo>
                  <a:cubicBezTo>
                    <a:pt x="45" y="2"/>
                    <a:pt x="45" y="3"/>
                    <a:pt x="45" y="4"/>
                  </a:cubicBezTo>
                  <a:cubicBezTo>
                    <a:pt x="45" y="4"/>
                    <a:pt x="45" y="4"/>
                    <a:pt x="45" y="4"/>
                  </a:cubicBezTo>
                  <a:cubicBezTo>
                    <a:pt x="45" y="4"/>
                    <a:pt x="43" y="8"/>
                    <a:pt x="40" y="12"/>
                  </a:cubicBezTo>
                  <a:cubicBezTo>
                    <a:pt x="40" y="12"/>
                    <a:pt x="40" y="12"/>
                    <a:pt x="40" y="12"/>
                  </a:cubicBezTo>
                  <a:cubicBezTo>
                    <a:pt x="38" y="16"/>
                    <a:pt x="36" y="21"/>
                    <a:pt x="36" y="22"/>
                  </a:cubicBezTo>
                  <a:cubicBezTo>
                    <a:pt x="36" y="22"/>
                    <a:pt x="36" y="22"/>
                    <a:pt x="36" y="22"/>
                  </a:cubicBezTo>
                  <a:cubicBezTo>
                    <a:pt x="35" y="25"/>
                    <a:pt x="33" y="27"/>
                    <a:pt x="30" y="28"/>
                  </a:cubicBezTo>
                  <a:cubicBezTo>
                    <a:pt x="30" y="28"/>
                    <a:pt x="30" y="28"/>
                    <a:pt x="30" y="28"/>
                  </a:cubicBezTo>
                  <a:cubicBezTo>
                    <a:pt x="26" y="30"/>
                    <a:pt x="22" y="31"/>
                    <a:pt x="17" y="32"/>
                  </a:cubicBezTo>
                  <a:cubicBezTo>
                    <a:pt x="17" y="32"/>
                    <a:pt x="17" y="32"/>
                    <a:pt x="17" y="32"/>
                  </a:cubicBezTo>
                  <a:cubicBezTo>
                    <a:pt x="17" y="32"/>
                    <a:pt x="16" y="32"/>
                    <a:pt x="16" y="32"/>
                  </a:cubicBezTo>
                  <a:cubicBezTo>
                    <a:pt x="16" y="32"/>
                    <a:pt x="16" y="32"/>
                    <a:pt x="16" y="32"/>
                  </a:cubicBezTo>
                  <a:cubicBezTo>
                    <a:pt x="10" y="31"/>
                    <a:pt x="7" y="23"/>
                    <a:pt x="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92"/>
            <p:cNvSpPr>
              <a:spLocks noEditPoints="1"/>
            </p:cNvSpPr>
            <p:nvPr/>
          </p:nvSpPr>
          <p:spPr bwMode="auto">
            <a:xfrm>
              <a:off x="5756275" y="3090863"/>
              <a:ext cx="258763" cy="188913"/>
            </a:xfrm>
            <a:custGeom>
              <a:avLst/>
              <a:gdLst>
                <a:gd name="T0" fmla="*/ 6 w 49"/>
                <a:gd name="T1" fmla="*/ 18 h 36"/>
                <a:gd name="T2" fmla="*/ 0 w 49"/>
                <a:gd name="T3" fmla="*/ 4 h 36"/>
                <a:gd name="T4" fmla="*/ 0 w 49"/>
                <a:gd name="T5" fmla="*/ 3 h 36"/>
                <a:gd name="T6" fmla="*/ 3 w 49"/>
                <a:gd name="T7" fmla="*/ 0 h 36"/>
                <a:gd name="T8" fmla="*/ 3 w 49"/>
                <a:gd name="T9" fmla="*/ 0 h 36"/>
                <a:gd name="T10" fmla="*/ 7 w 49"/>
                <a:gd name="T11" fmla="*/ 2 h 36"/>
                <a:gd name="T12" fmla="*/ 7 w 49"/>
                <a:gd name="T13" fmla="*/ 2 h 36"/>
                <a:gd name="T14" fmla="*/ 7 w 49"/>
                <a:gd name="T15" fmla="*/ 3 h 36"/>
                <a:gd name="T16" fmla="*/ 7 w 49"/>
                <a:gd name="T17" fmla="*/ 3 h 36"/>
                <a:gd name="T18" fmla="*/ 7 w 49"/>
                <a:gd name="T19" fmla="*/ 3 h 36"/>
                <a:gd name="T20" fmla="*/ 7 w 49"/>
                <a:gd name="T21" fmla="*/ 4 h 36"/>
                <a:gd name="T22" fmla="*/ 8 w 49"/>
                <a:gd name="T23" fmla="*/ 7 h 36"/>
                <a:gd name="T24" fmla="*/ 11 w 49"/>
                <a:gd name="T25" fmla="*/ 17 h 36"/>
                <a:gd name="T26" fmla="*/ 15 w 49"/>
                <a:gd name="T27" fmla="*/ 25 h 36"/>
                <a:gd name="T28" fmla="*/ 18 w 49"/>
                <a:gd name="T29" fmla="*/ 29 h 36"/>
                <a:gd name="T30" fmla="*/ 18 w 49"/>
                <a:gd name="T31" fmla="*/ 29 h 36"/>
                <a:gd name="T32" fmla="*/ 19 w 49"/>
                <a:gd name="T33" fmla="*/ 29 h 36"/>
                <a:gd name="T34" fmla="*/ 29 w 49"/>
                <a:gd name="T35" fmla="*/ 26 h 36"/>
                <a:gd name="T36" fmla="*/ 33 w 49"/>
                <a:gd name="T37" fmla="*/ 23 h 36"/>
                <a:gd name="T38" fmla="*/ 33 w 49"/>
                <a:gd name="T39" fmla="*/ 23 h 36"/>
                <a:gd name="T40" fmla="*/ 38 w 49"/>
                <a:gd name="T41" fmla="*/ 12 h 36"/>
                <a:gd name="T42" fmla="*/ 42 w 49"/>
                <a:gd name="T43" fmla="*/ 4 h 36"/>
                <a:gd name="T44" fmla="*/ 45 w 49"/>
                <a:gd name="T45" fmla="*/ 2 h 36"/>
                <a:gd name="T46" fmla="*/ 47 w 49"/>
                <a:gd name="T47" fmla="*/ 2 h 36"/>
                <a:gd name="T48" fmla="*/ 49 w 49"/>
                <a:gd name="T49" fmla="*/ 5 h 36"/>
                <a:gd name="T50" fmla="*/ 49 w 49"/>
                <a:gd name="T51" fmla="*/ 7 h 36"/>
                <a:gd name="T52" fmla="*/ 49 w 49"/>
                <a:gd name="T53" fmla="*/ 7 h 36"/>
                <a:gd name="T54" fmla="*/ 48 w 49"/>
                <a:gd name="T55" fmla="*/ 7 h 36"/>
                <a:gd name="T56" fmla="*/ 48 w 49"/>
                <a:gd name="T57" fmla="*/ 7 h 36"/>
                <a:gd name="T58" fmla="*/ 48 w 49"/>
                <a:gd name="T59" fmla="*/ 7 h 36"/>
                <a:gd name="T60" fmla="*/ 48 w 49"/>
                <a:gd name="T61" fmla="*/ 7 h 36"/>
                <a:gd name="T62" fmla="*/ 48 w 49"/>
                <a:gd name="T63" fmla="*/ 8 h 36"/>
                <a:gd name="T64" fmla="*/ 47 w 49"/>
                <a:gd name="T65" fmla="*/ 9 h 36"/>
                <a:gd name="T66" fmla="*/ 44 w 49"/>
                <a:gd name="T67" fmla="*/ 15 h 36"/>
                <a:gd name="T68" fmla="*/ 40 w 49"/>
                <a:gd name="T69" fmla="*/ 24 h 36"/>
                <a:gd name="T70" fmla="*/ 40 w 49"/>
                <a:gd name="T71" fmla="*/ 24 h 36"/>
                <a:gd name="T72" fmla="*/ 33 w 49"/>
                <a:gd name="T73" fmla="*/ 32 h 36"/>
                <a:gd name="T74" fmla="*/ 19 w 49"/>
                <a:gd name="T75" fmla="*/ 36 h 36"/>
                <a:gd name="T76" fmla="*/ 4 w 49"/>
                <a:gd name="T77" fmla="*/ 19 h 36"/>
                <a:gd name="T78" fmla="*/ 46 w 49"/>
                <a:gd name="T79" fmla="*/ 5 h 36"/>
                <a:gd name="T80" fmla="*/ 46 w 49"/>
                <a:gd name="T81"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 h="36">
                  <a:moveTo>
                    <a:pt x="4" y="19"/>
                  </a:moveTo>
                  <a:cubicBezTo>
                    <a:pt x="6" y="18"/>
                    <a:pt x="6" y="18"/>
                    <a:pt x="6" y="18"/>
                  </a:cubicBezTo>
                  <a:cubicBezTo>
                    <a:pt x="4" y="19"/>
                    <a:pt x="4" y="19"/>
                    <a:pt x="4" y="19"/>
                  </a:cubicBezTo>
                  <a:cubicBezTo>
                    <a:pt x="1" y="11"/>
                    <a:pt x="0" y="4"/>
                    <a:pt x="0" y="4"/>
                  </a:cubicBezTo>
                  <a:cubicBezTo>
                    <a:pt x="0" y="4"/>
                    <a:pt x="0" y="4"/>
                    <a:pt x="0" y="4"/>
                  </a:cubicBezTo>
                  <a:cubicBezTo>
                    <a:pt x="0" y="4"/>
                    <a:pt x="0" y="4"/>
                    <a:pt x="0" y="3"/>
                  </a:cubicBezTo>
                  <a:cubicBezTo>
                    <a:pt x="0" y="3"/>
                    <a:pt x="0" y="3"/>
                    <a:pt x="0" y="3"/>
                  </a:cubicBezTo>
                  <a:cubicBezTo>
                    <a:pt x="0" y="2"/>
                    <a:pt x="1" y="0"/>
                    <a:pt x="3" y="0"/>
                  </a:cubicBezTo>
                  <a:cubicBezTo>
                    <a:pt x="3" y="0"/>
                    <a:pt x="3" y="0"/>
                    <a:pt x="3" y="0"/>
                  </a:cubicBezTo>
                  <a:cubicBezTo>
                    <a:pt x="3" y="0"/>
                    <a:pt x="3" y="0"/>
                    <a:pt x="3" y="0"/>
                  </a:cubicBezTo>
                  <a:cubicBezTo>
                    <a:pt x="3" y="0"/>
                    <a:pt x="3" y="0"/>
                    <a:pt x="3" y="0"/>
                  </a:cubicBezTo>
                  <a:cubicBezTo>
                    <a:pt x="5" y="0"/>
                    <a:pt x="6" y="1"/>
                    <a:pt x="7" y="2"/>
                  </a:cubicBezTo>
                  <a:cubicBezTo>
                    <a:pt x="7" y="2"/>
                    <a:pt x="7" y="2"/>
                    <a:pt x="7" y="2"/>
                  </a:cubicBezTo>
                  <a:cubicBezTo>
                    <a:pt x="7" y="2"/>
                    <a:pt x="7" y="2"/>
                    <a:pt x="7" y="2"/>
                  </a:cubicBezTo>
                  <a:cubicBezTo>
                    <a:pt x="7" y="2"/>
                    <a:pt x="7" y="2"/>
                    <a:pt x="7" y="2"/>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4"/>
                  </a:cubicBezTo>
                  <a:cubicBezTo>
                    <a:pt x="7" y="4"/>
                    <a:pt x="7" y="4"/>
                    <a:pt x="7" y="4"/>
                  </a:cubicBezTo>
                  <a:cubicBezTo>
                    <a:pt x="7" y="5"/>
                    <a:pt x="8" y="6"/>
                    <a:pt x="8" y="7"/>
                  </a:cubicBezTo>
                  <a:cubicBezTo>
                    <a:pt x="8" y="7"/>
                    <a:pt x="8" y="7"/>
                    <a:pt x="8" y="7"/>
                  </a:cubicBezTo>
                  <a:cubicBezTo>
                    <a:pt x="8" y="10"/>
                    <a:pt x="9" y="13"/>
                    <a:pt x="11" y="17"/>
                  </a:cubicBezTo>
                  <a:cubicBezTo>
                    <a:pt x="11" y="17"/>
                    <a:pt x="11" y="17"/>
                    <a:pt x="11" y="17"/>
                  </a:cubicBezTo>
                  <a:cubicBezTo>
                    <a:pt x="12" y="20"/>
                    <a:pt x="13" y="23"/>
                    <a:pt x="15" y="25"/>
                  </a:cubicBezTo>
                  <a:cubicBezTo>
                    <a:pt x="15" y="25"/>
                    <a:pt x="15" y="25"/>
                    <a:pt x="15" y="25"/>
                  </a:cubicBezTo>
                  <a:cubicBezTo>
                    <a:pt x="16" y="28"/>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9" y="29"/>
                    <a:pt x="19" y="29"/>
                    <a:pt x="19" y="29"/>
                  </a:cubicBezTo>
                  <a:cubicBezTo>
                    <a:pt x="23" y="28"/>
                    <a:pt x="27" y="27"/>
                    <a:pt x="29" y="26"/>
                  </a:cubicBezTo>
                  <a:cubicBezTo>
                    <a:pt x="29" y="26"/>
                    <a:pt x="29" y="26"/>
                    <a:pt x="29" y="26"/>
                  </a:cubicBezTo>
                  <a:cubicBezTo>
                    <a:pt x="31" y="25"/>
                    <a:pt x="33" y="24"/>
                    <a:pt x="33" y="23"/>
                  </a:cubicBezTo>
                  <a:cubicBezTo>
                    <a:pt x="33" y="23"/>
                    <a:pt x="33" y="23"/>
                    <a:pt x="33" y="23"/>
                  </a:cubicBezTo>
                  <a:cubicBezTo>
                    <a:pt x="33" y="23"/>
                    <a:pt x="33" y="23"/>
                    <a:pt x="33" y="23"/>
                  </a:cubicBezTo>
                  <a:cubicBezTo>
                    <a:pt x="33" y="23"/>
                    <a:pt x="33" y="23"/>
                    <a:pt x="33" y="23"/>
                  </a:cubicBezTo>
                  <a:cubicBezTo>
                    <a:pt x="34" y="20"/>
                    <a:pt x="36" y="16"/>
                    <a:pt x="38" y="12"/>
                  </a:cubicBezTo>
                  <a:cubicBezTo>
                    <a:pt x="38" y="12"/>
                    <a:pt x="38" y="12"/>
                    <a:pt x="38" y="12"/>
                  </a:cubicBezTo>
                  <a:cubicBezTo>
                    <a:pt x="40" y="8"/>
                    <a:pt x="42" y="4"/>
                    <a:pt x="42" y="4"/>
                  </a:cubicBezTo>
                  <a:cubicBezTo>
                    <a:pt x="42" y="4"/>
                    <a:pt x="42" y="4"/>
                    <a:pt x="42" y="4"/>
                  </a:cubicBezTo>
                  <a:cubicBezTo>
                    <a:pt x="42" y="4"/>
                    <a:pt x="42" y="4"/>
                    <a:pt x="42" y="4"/>
                  </a:cubicBezTo>
                  <a:cubicBezTo>
                    <a:pt x="43" y="2"/>
                    <a:pt x="44" y="2"/>
                    <a:pt x="45" y="2"/>
                  </a:cubicBezTo>
                  <a:cubicBezTo>
                    <a:pt x="45" y="2"/>
                    <a:pt x="45" y="2"/>
                    <a:pt x="45" y="2"/>
                  </a:cubicBezTo>
                  <a:cubicBezTo>
                    <a:pt x="46" y="2"/>
                    <a:pt x="47" y="2"/>
                    <a:pt x="47" y="2"/>
                  </a:cubicBezTo>
                  <a:cubicBezTo>
                    <a:pt x="47" y="2"/>
                    <a:pt x="47" y="2"/>
                    <a:pt x="47" y="2"/>
                  </a:cubicBezTo>
                  <a:cubicBezTo>
                    <a:pt x="48" y="3"/>
                    <a:pt x="49" y="4"/>
                    <a:pt x="49" y="5"/>
                  </a:cubicBezTo>
                  <a:cubicBezTo>
                    <a:pt x="49" y="5"/>
                    <a:pt x="49" y="5"/>
                    <a:pt x="49" y="5"/>
                  </a:cubicBezTo>
                  <a:cubicBezTo>
                    <a:pt x="49" y="6"/>
                    <a:pt x="49" y="6"/>
                    <a:pt x="49" y="7"/>
                  </a:cubicBezTo>
                  <a:cubicBezTo>
                    <a:pt x="49" y="7"/>
                    <a:pt x="49" y="7"/>
                    <a:pt x="49" y="7"/>
                  </a:cubicBezTo>
                  <a:cubicBezTo>
                    <a:pt x="49" y="7"/>
                    <a:pt x="49" y="7"/>
                    <a:pt x="49" y="7"/>
                  </a:cubicBezTo>
                  <a:cubicBezTo>
                    <a:pt x="49" y="7"/>
                    <a:pt x="49" y="7"/>
                    <a:pt x="49" y="7"/>
                  </a:cubicBezTo>
                  <a:cubicBezTo>
                    <a:pt x="49" y="7"/>
                    <a:pt x="48" y="7"/>
                    <a:pt x="48" y="7"/>
                  </a:cubicBezTo>
                  <a:cubicBezTo>
                    <a:pt x="48" y="7"/>
                    <a:pt x="48" y="7"/>
                    <a:pt x="48" y="7"/>
                  </a:cubicBezTo>
                  <a:cubicBezTo>
                    <a:pt x="48" y="7"/>
                    <a:pt x="48" y="7"/>
                    <a:pt x="48" y="7"/>
                  </a:cubicBezTo>
                  <a:cubicBezTo>
                    <a:pt x="48" y="7"/>
                    <a:pt x="48" y="7"/>
                    <a:pt x="48" y="7"/>
                  </a:cubicBezTo>
                  <a:cubicBezTo>
                    <a:pt x="48" y="7"/>
                    <a:pt x="48" y="7"/>
                    <a:pt x="48" y="7"/>
                  </a:cubicBezTo>
                  <a:cubicBezTo>
                    <a:pt x="48" y="7"/>
                    <a:pt x="48" y="7"/>
                    <a:pt x="48" y="7"/>
                  </a:cubicBezTo>
                  <a:cubicBezTo>
                    <a:pt x="48" y="7"/>
                    <a:pt x="48" y="7"/>
                    <a:pt x="48" y="7"/>
                  </a:cubicBezTo>
                  <a:cubicBezTo>
                    <a:pt x="48" y="7"/>
                    <a:pt x="48" y="7"/>
                    <a:pt x="48" y="8"/>
                  </a:cubicBezTo>
                  <a:cubicBezTo>
                    <a:pt x="48" y="8"/>
                    <a:pt x="48" y="8"/>
                    <a:pt x="48" y="8"/>
                  </a:cubicBezTo>
                  <a:cubicBezTo>
                    <a:pt x="48" y="8"/>
                    <a:pt x="47" y="9"/>
                    <a:pt x="47" y="9"/>
                  </a:cubicBezTo>
                  <a:cubicBezTo>
                    <a:pt x="47" y="9"/>
                    <a:pt x="47" y="9"/>
                    <a:pt x="47" y="9"/>
                  </a:cubicBezTo>
                  <a:cubicBezTo>
                    <a:pt x="46" y="11"/>
                    <a:pt x="45" y="13"/>
                    <a:pt x="44" y="15"/>
                  </a:cubicBezTo>
                  <a:cubicBezTo>
                    <a:pt x="44" y="15"/>
                    <a:pt x="44" y="15"/>
                    <a:pt x="44" y="15"/>
                  </a:cubicBezTo>
                  <a:cubicBezTo>
                    <a:pt x="42" y="19"/>
                    <a:pt x="40" y="23"/>
                    <a:pt x="40" y="24"/>
                  </a:cubicBezTo>
                  <a:cubicBezTo>
                    <a:pt x="40" y="24"/>
                    <a:pt x="40" y="24"/>
                    <a:pt x="40" y="24"/>
                  </a:cubicBezTo>
                  <a:cubicBezTo>
                    <a:pt x="40" y="24"/>
                    <a:pt x="40" y="24"/>
                    <a:pt x="40" y="24"/>
                  </a:cubicBezTo>
                  <a:cubicBezTo>
                    <a:pt x="40" y="24"/>
                    <a:pt x="40" y="24"/>
                    <a:pt x="40" y="24"/>
                  </a:cubicBezTo>
                  <a:cubicBezTo>
                    <a:pt x="39" y="28"/>
                    <a:pt x="36" y="30"/>
                    <a:pt x="33" y="32"/>
                  </a:cubicBezTo>
                  <a:cubicBezTo>
                    <a:pt x="33" y="32"/>
                    <a:pt x="33" y="32"/>
                    <a:pt x="33" y="32"/>
                  </a:cubicBezTo>
                  <a:cubicBezTo>
                    <a:pt x="29" y="34"/>
                    <a:pt x="24" y="35"/>
                    <a:pt x="19" y="36"/>
                  </a:cubicBezTo>
                  <a:cubicBezTo>
                    <a:pt x="19" y="36"/>
                    <a:pt x="19" y="36"/>
                    <a:pt x="19" y="36"/>
                  </a:cubicBezTo>
                  <a:cubicBezTo>
                    <a:pt x="18" y="36"/>
                    <a:pt x="18" y="36"/>
                    <a:pt x="18" y="36"/>
                  </a:cubicBezTo>
                  <a:cubicBezTo>
                    <a:pt x="10" y="35"/>
                    <a:pt x="7" y="26"/>
                    <a:pt x="4" y="19"/>
                  </a:cubicBezTo>
                  <a:close/>
                  <a:moveTo>
                    <a:pt x="46" y="5"/>
                  </a:moveTo>
                  <a:cubicBezTo>
                    <a:pt x="46" y="5"/>
                    <a:pt x="46" y="5"/>
                    <a:pt x="46" y="5"/>
                  </a:cubicBezTo>
                  <a:cubicBezTo>
                    <a:pt x="46" y="5"/>
                    <a:pt x="46" y="5"/>
                    <a:pt x="46" y="5"/>
                  </a:cubicBezTo>
                  <a:cubicBezTo>
                    <a:pt x="46" y="5"/>
                    <a:pt x="46" y="5"/>
                    <a:pt x="4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3"/>
            <p:cNvSpPr/>
            <p:nvPr/>
          </p:nvSpPr>
          <p:spPr bwMode="auto">
            <a:xfrm>
              <a:off x="5729288" y="3052763"/>
              <a:ext cx="74613" cy="63500"/>
            </a:xfrm>
            <a:custGeom>
              <a:avLst/>
              <a:gdLst>
                <a:gd name="T0" fmla="*/ 1 w 14"/>
                <a:gd name="T1" fmla="*/ 11 h 12"/>
                <a:gd name="T2" fmla="*/ 1 w 14"/>
                <a:gd name="T3" fmla="*/ 9 h 12"/>
                <a:gd name="T4" fmla="*/ 1 w 14"/>
                <a:gd name="T5" fmla="*/ 9 h 12"/>
                <a:gd name="T6" fmla="*/ 12 w 14"/>
                <a:gd name="T7" fmla="*/ 1 h 12"/>
                <a:gd name="T8" fmla="*/ 14 w 14"/>
                <a:gd name="T9" fmla="*/ 1 h 12"/>
                <a:gd name="T10" fmla="*/ 14 w 14"/>
                <a:gd name="T11" fmla="*/ 1 h 12"/>
                <a:gd name="T12" fmla="*/ 14 w 14"/>
                <a:gd name="T13" fmla="*/ 3 h 12"/>
                <a:gd name="T14" fmla="*/ 14 w 14"/>
                <a:gd name="T15" fmla="*/ 3 h 12"/>
                <a:gd name="T16" fmla="*/ 3 w 14"/>
                <a:gd name="T17" fmla="*/ 11 h 12"/>
                <a:gd name="T18" fmla="*/ 2 w 14"/>
                <a:gd name="T19" fmla="*/ 12 h 12"/>
                <a:gd name="T20" fmla="*/ 2 w 14"/>
                <a:gd name="T21" fmla="*/ 12 h 12"/>
                <a:gd name="T22" fmla="*/ 1 w 14"/>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2">
                  <a:moveTo>
                    <a:pt x="1" y="11"/>
                  </a:moveTo>
                  <a:cubicBezTo>
                    <a:pt x="0" y="11"/>
                    <a:pt x="1" y="10"/>
                    <a:pt x="1" y="9"/>
                  </a:cubicBezTo>
                  <a:cubicBezTo>
                    <a:pt x="1" y="9"/>
                    <a:pt x="1" y="9"/>
                    <a:pt x="1" y="9"/>
                  </a:cubicBezTo>
                  <a:cubicBezTo>
                    <a:pt x="12" y="1"/>
                    <a:pt x="12" y="1"/>
                    <a:pt x="12" y="1"/>
                  </a:cubicBezTo>
                  <a:cubicBezTo>
                    <a:pt x="12" y="0"/>
                    <a:pt x="13" y="0"/>
                    <a:pt x="14" y="1"/>
                  </a:cubicBezTo>
                  <a:cubicBezTo>
                    <a:pt x="14" y="1"/>
                    <a:pt x="14" y="1"/>
                    <a:pt x="14" y="1"/>
                  </a:cubicBezTo>
                  <a:cubicBezTo>
                    <a:pt x="14" y="2"/>
                    <a:pt x="14" y="3"/>
                    <a:pt x="14" y="3"/>
                  </a:cubicBezTo>
                  <a:cubicBezTo>
                    <a:pt x="14" y="3"/>
                    <a:pt x="14" y="3"/>
                    <a:pt x="14" y="3"/>
                  </a:cubicBezTo>
                  <a:cubicBezTo>
                    <a:pt x="3" y="11"/>
                    <a:pt x="3" y="11"/>
                    <a:pt x="3" y="11"/>
                  </a:cubicBezTo>
                  <a:cubicBezTo>
                    <a:pt x="3" y="12"/>
                    <a:pt x="2" y="12"/>
                    <a:pt x="2" y="12"/>
                  </a:cubicBezTo>
                  <a:cubicBezTo>
                    <a:pt x="2" y="12"/>
                    <a:pt x="2" y="12"/>
                    <a:pt x="2" y="12"/>
                  </a:cubicBezTo>
                  <a:cubicBezTo>
                    <a:pt x="2" y="12"/>
                    <a:pt x="1" y="12"/>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4"/>
            <p:cNvSpPr>
              <a:spLocks noEditPoints="1"/>
            </p:cNvSpPr>
            <p:nvPr/>
          </p:nvSpPr>
          <p:spPr bwMode="auto">
            <a:xfrm>
              <a:off x="5724525" y="3043238"/>
              <a:ext cx="88900" cy="84138"/>
            </a:xfrm>
            <a:custGeom>
              <a:avLst/>
              <a:gdLst>
                <a:gd name="T0" fmla="*/ 0 w 17"/>
                <a:gd name="T1" fmla="*/ 15 h 16"/>
                <a:gd name="T2" fmla="*/ 0 w 17"/>
                <a:gd name="T3" fmla="*/ 12 h 16"/>
                <a:gd name="T4" fmla="*/ 0 w 17"/>
                <a:gd name="T5" fmla="*/ 12 h 16"/>
                <a:gd name="T6" fmla="*/ 1 w 17"/>
                <a:gd name="T7" fmla="*/ 10 h 16"/>
                <a:gd name="T8" fmla="*/ 1 w 17"/>
                <a:gd name="T9" fmla="*/ 10 h 16"/>
                <a:gd name="T10" fmla="*/ 11 w 17"/>
                <a:gd name="T11" fmla="*/ 1 h 16"/>
                <a:gd name="T12" fmla="*/ 14 w 17"/>
                <a:gd name="T13" fmla="*/ 0 h 16"/>
                <a:gd name="T14" fmla="*/ 14 w 17"/>
                <a:gd name="T15" fmla="*/ 0 h 16"/>
                <a:gd name="T16" fmla="*/ 16 w 17"/>
                <a:gd name="T17" fmla="*/ 2 h 16"/>
                <a:gd name="T18" fmla="*/ 16 w 17"/>
                <a:gd name="T19" fmla="*/ 2 h 16"/>
                <a:gd name="T20" fmla="*/ 17 w 17"/>
                <a:gd name="T21" fmla="*/ 4 h 16"/>
                <a:gd name="T22" fmla="*/ 17 w 17"/>
                <a:gd name="T23" fmla="*/ 4 h 16"/>
                <a:gd name="T24" fmla="*/ 16 w 17"/>
                <a:gd name="T25" fmla="*/ 7 h 16"/>
                <a:gd name="T26" fmla="*/ 16 w 17"/>
                <a:gd name="T27" fmla="*/ 7 h 16"/>
                <a:gd name="T28" fmla="*/ 5 w 17"/>
                <a:gd name="T29" fmla="*/ 15 h 16"/>
                <a:gd name="T30" fmla="*/ 3 w 17"/>
                <a:gd name="T31" fmla="*/ 16 h 16"/>
                <a:gd name="T32" fmla="*/ 3 w 17"/>
                <a:gd name="T33" fmla="*/ 16 h 16"/>
                <a:gd name="T34" fmla="*/ 3 w 17"/>
                <a:gd name="T35" fmla="*/ 16 h 16"/>
                <a:gd name="T36" fmla="*/ 3 w 17"/>
                <a:gd name="T37" fmla="*/ 16 h 16"/>
                <a:gd name="T38" fmla="*/ 0 w 17"/>
                <a:gd name="T39" fmla="*/ 15 h 16"/>
                <a:gd name="T40" fmla="*/ 2 w 17"/>
                <a:gd name="T41" fmla="*/ 13 h 16"/>
                <a:gd name="T42" fmla="*/ 3 w 17"/>
                <a:gd name="T43" fmla="*/ 12 h 16"/>
                <a:gd name="T44" fmla="*/ 3 w 17"/>
                <a:gd name="T45" fmla="*/ 12 h 16"/>
                <a:gd name="T46" fmla="*/ 2 w 17"/>
                <a:gd name="T47" fmla="*/ 13 h 16"/>
                <a:gd name="T48" fmla="*/ 3 w 17"/>
                <a:gd name="T49" fmla="*/ 12 h 16"/>
                <a:gd name="T50" fmla="*/ 3 w 17"/>
                <a:gd name="T51" fmla="*/ 12 h 16"/>
                <a:gd name="T52" fmla="*/ 3 w 17"/>
                <a:gd name="T53" fmla="*/ 12 h 16"/>
                <a:gd name="T54" fmla="*/ 3 w 17"/>
                <a:gd name="T55" fmla="*/ 12 h 16"/>
                <a:gd name="T56" fmla="*/ 3 w 17"/>
                <a:gd name="T57"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16">
                  <a:moveTo>
                    <a:pt x="0" y="15"/>
                  </a:moveTo>
                  <a:cubicBezTo>
                    <a:pt x="0" y="14"/>
                    <a:pt x="0" y="13"/>
                    <a:pt x="0" y="12"/>
                  </a:cubicBezTo>
                  <a:cubicBezTo>
                    <a:pt x="0" y="12"/>
                    <a:pt x="0" y="12"/>
                    <a:pt x="0" y="12"/>
                  </a:cubicBezTo>
                  <a:cubicBezTo>
                    <a:pt x="0" y="11"/>
                    <a:pt x="0" y="10"/>
                    <a:pt x="1" y="10"/>
                  </a:cubicBezTo>
                  <a:cubicBezTo>
                    <a:pt x="1" y="10"/>
                    <a:pt x="1" y="10"/>
                    <a:pt x="1" y="10"/>
                  </a:cubicBezTo>
                  <a:cubicBezTo>
                    <a:pt x="11" y="1"/>
                    <a:pt x="11" y="1"/>
                    <a:pt x="11" y="1"/>
                  </a:cubicBezTo>
                  <a:cubicBezTo>
                    <a:pt x="12" y="1"/>
                    <a:pt x="13" y="0"/>
                    <a:pt x="14" y="0"/>
                  </a:cubicBezTo>
                  <a:cubicBezTo>
                    <a:pt x="14" y="0"/>
                    <a:pt x="14" y="0"/>
                    <a:pt x="14" y="0"/>
                  </a:cubicBezTo>
                  <a:cubicBezTo>
                    <a:pt x="15" y="0"/>
                    <a:pt x="16" y="1"/>
                    <a:pt x="16" y="2"/>
                  </a:cubicBezTo>
                  <a:cubicBezTo>
                    <a:pt x="16" y="2"/>
                    <a:pt x="16" y="2"/>
                    <a:pt x="16" y="2"/>
                  </a:cubicBezTo>
                  <a:cubicBezTo>
                    <a:pt x="17" y="2"/>
                    <a:pt x="17" y="3"/>
                    <a:pt x="17" y="4"/>
                  </a:cubicBezTo>
                  <a:cubicBezTo>
                    <a:pt x="17" y="4"/>
                    <a:pt x="17" y="4"/>
                    <a:pt x="17" y="4"/>
                  </a:cubicBezTo>
                  <a:cubicBezTo>
                    <a:pt x="17" y="5"/>
                    <a:pt x="17" y="6"/>
                    <a:pt x="16" y="7"/>
                  </a:cubicBezTo>
                  <a:cubicBezTo>
                    <a:pt x="16" y="7"/>
                    <a:pt x="16" y="7"/>
                    <a:pt x="16" y="7"/>
                  </a:cubicBezTo>
                  <a:cubicBezTo>
                    <a:pt x="5" y="15"/>
                    <a:pt x="5" y="15"/>
                    <a:pt x="5" y="15"/>
                  </a:cubicBezTo>
                  <a:cubicBezTo>
                    <a:pt x="5" y="16"/>
                    <a:pt x="4" y="16"/>
                    <a:pt x="3" y="16"/>
                  </a:cubicBezTo>
                  <a:cubicBezTo>
                    <a:pt x="3" y="16"/>
                    <a:pt x="3" y="16"/>
                    <a:pt x="3" y="16"/>
                  </a:cubicBezTo>
                  <a:cubicBezTo>
                    <a:pt x="3" y="16"/>
                    <a:pt x="3" y="16"/>
                    <a:pt x="3" y="16"/>
                  </a:cubicBezTo>
                  <a:cubicBezTo>
                    <a:pt x="3" y="16"/>
                    <a:pt x="3" y="16"/>
                    <a:pt x="3" y="16"/>
                  </a:cubicBezTo>
                  <a:cubicBezTo>
                    <a:pt x="2" y="16"/>
                    <a:pt x="1" y="15"/>
                    <a:pt x="0" y="15"/>
                  </a:cubicBezTo>
                  <a:close/>
                  <a:moveTo>
                    <a:pt x="2" y="13"/>
                  </a:moveTo>
                  <a:cubicBezTo>
                    <a:pt x="3" y="12"/>
                    <a:pt x="3" y="12"/>
                    <a:pt x="3" y="12"/>
                  </a:cubicBezTo>
                  <a:cubicBezTo>
                    <a:pt x="3" y="12"/>
                    <a:pt x="3" y="12"/>
                    <a:pt x="3" y="12"/>
                  </a:cubicBezTo>
                  <a:cubicBezTo>
                    <a:pt x="2" y="13"/>
                    <a:pt x="2" y="13"/>
                    <a:pt x="2" y="13"/>
                  </a:cubicBezTo>
                  <a:close/>
                  <a:moveTo>
                    <a:pt x="3" y="12"/>
                  </a:moveTo>
                  <a:cubicBezTo>
                    <a:pt x="3" y="12"/>
                    <a:pt x="3" y="12"/>
                    <a:pt x="3" y="12"/>
                  </a:cubicBezTo>
                  <a:cubicBezTo>
                    <a:pt x="3" y="12"/>
                    <a:pt x="3" y="12"/>
                    <a:pt x="3" y="12"/>
                  </a:cubicBezTo>
                  <a:cubicBezTo>
                    <a:pt x="3" y="12"/>
                    <a:pt x="3" y="12"/>
                    <a:pt x="3" y="12"/>
                  </a:cubicBezTo>
                  <a:cubicBezTo>
                    <a:pt x="3" y="12"/>
                    <a:pt x="3" y="12"/>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5"/>
            <p:cNvSpPr/>
            <p:nvPr/>
          </p:nvSpPr>
          <p:spPr bwMode="auto">
            <a:xfrm>
              <a:off x="6019800" y="3016251"/>
              <a:ext cx="58738" cy="26988"/>
            </a:xfrm>
            <a:custGeom>
              <a:avLst/>
              <a:gdLst>
                <a:gd name="T0" fmla="*/ 9 w 11"/>
                <a:gd name="T1" fmla="*/ 5 h 5"/>
                <a:gd name="T2" fmla="*/ 1 w 11"/>
                <a:gd name="T3" fmla="*/ 3 h 5"/>
                <a:gd name="T4" fmla="*/ 0 w 11"/>
                <a:gd name="T5" fmla="*/ 1 h 5"/>
                <a:gd name="T6" fmla="*/ 0 w 11"/>
                <a:gd name="T7" fmla="*/ 1 h 5"/>
                <a:gd name="T8" fmla="*/ 2 w 11"/>
                <a:gd name="T9" fmla="*/ 0 h 5"/>
                <a:gd name="T10" fmla="*/ 2 w 11"/>
                <a:gd name="T11" fmla="*/ 0 h 5"/>
                <a:gd name="T12" fmla="*/ 10 w 11"/>
                <a:gd name="T13" fmla="*/ 2 h 5"/>
                <a:gd name="T14" fmla="*/ 11 w 11"/>
                <a:gd name="T15" fmla="*/ 4 h 5"/>
                <a:gd name="T16" fmla="*/ 11 w 11"/>
                <a:gd name="T17" fmla="*/ 4 h 5"/>
                <a:gd name="T18" fmla="*/ 9 w 11"/>
                <a:gd name="T19" fmla="*/ 5 h 5"/>
                <a:gd name="T20" fmla="*/ 9 w 11"/>
                <a:gd name="T21" fmla="*/ 5 h 5"/>
                <a:gd name="T22" fmla="*/ 9 w 11"/>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5">
                  <a:moveTo>
                    <a:pt x="9" y="5"/>
                  </a:moveTo>
                  <a:cubicBezTo>
                    <a:pt x="1" y="3"/>
                    <a:pt x="1" y="3"/>
                    <a:pt x="1" y="3"/>
                  </a:cubicBezTo>
                  <a:cubicBezTo>
                    <a:pt x="0" y="3"/>
                    <a:pt x="0" y="2"/>
                    <a:pt x="0" y="1"/>
                  </a:cubicBezTo>
                  <a:cubicBezTo>
                    <a:pt x="0" y="1"/>
                    <a:pt x="0" y="1"/>
                    <a:pt x="0" y="1"/>
                  </a:cubicBezTo>
                  <a:cubicBezTo>
                    <a:pt x="0" y="1"/>
                    <a:pt x="1" y="0"/>
                    <a:pt x="2" y="0"/>
                  </a:cubicBezTo>
                  <a:cubicBezTo>
                    <a:pt x="2" y="0"/>
                    <a:pt x="2" y="0"/>
                    <a:pt x="2" y="0"/>
                  </a:cubicBezTo>
                  <a:cubicBezTo>
                    <a:pt x="10" y="2"/>
                    <a:pt x="10" y="2"/>
                    <a:pt x="10" y="2"/>
                  </a:cubicBezTo>
                  <a:cubicBezTo>
                    <a:pt x="11" y="2"/>
                    <a:pt x="11" y="3"/>
                    <a:pt x="11" y="4"/>
                  </a:cubicBezTo>
                  <a:cubicBezTo>
                    <a:pt x="11" y="4"/>
                    <a:pt x="11" y="4"/>
                    <a:pt x="11" y="4"/>
                  </a:cubicBezTo>
                  <a:cubicBezTo>
                    <a:pt x="11" y="5"/>
                    <a:pt x="10" y="5"/>
                    <a:pt x="9" y="5"/>
                  </a:cubicBezTo>
                  <a:cubicBezTo>
                    <a:pt x="9" y="5"/>
                    <a:pt x="9" y="5"/>
                    <a:pt x="9" y="5"/>
                  </a:cubicBezTo>
                  <a:cubicBezTo>
                    <a:pt x="9" y="5"/>
                    <a:pt x="9"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6"/>
            <p:cNvSpPr/>
            <p:nvPr/>
          </p:nvSpPr>
          <p:spPr bwMode="auto">
            <a:xfrm>
              <a:off x="6010275" y="3006726"/>
              <a:ext cx="79375" cy="46038"/>
            </a:xfrm>
            <a:custGeom>
              <a:avLst/>
              <a:gdLst>
                <a:gd name="T0" fmla="*/ 11 w 15"/>
                <a:gd name="T1" fmla="*/ 9 h 9"/>
                <a:gd name="T2" fmla="*/ 11 w 15"/>
                <a:gd name="T3" fmla="*/ 9 h 9"/>
                <a:gd name="T4" fmla="*/ 11 w 15"/>
                <a:gd name="T5" fmla="*/ 9 h 9"/>
                <a:gd name="T6" fmla="*/ 11 w 15"/>
                <a:gd name="T7" fmla="*/ 7 h 9"/>
                <a:gd name="T8" fmla="*/ 11 w 15"/>
                <a:gd name="T9" fmla="*/ 9 h 9"/>
                <a:gd name="T10" fmla="*/ 2 w 15"/>
                <a:gd name="T11" fmla="*/ 7 h 9"/>
                <a:gd name="T12" fmla="*/ 0 w 15"/>
                <a:gd name="T13" fmla="*/ 4 h 9"/>
                <a:gd name="T14" fmla="*/ 0 w 15"/>
                <a:gd name="T15" fmla="*/ 4 h 9"/>
                <a:gd name="T16" fmla="*/ 0 w 15"/>
                <a:gd name="T17" fmla="*/ 3 h 9"/>
                <a:gd name="T18" fmla="*/ 0 w 15"/>
                <a:gd name="T19" fmla="*/ 3 h 9"/>
                <a:gd name="T20" fmla="*/ 3 w 15"/>
                <a:gd name="T21" fmla="*/ 0 h 9"/>
                <a:gd name="T22" fmla="*/ 3 w 15"/>
                <a:gd name="T23" fmla="*/ 0 h 9"/>
                <a:gd name="T24" fmla="*/ 4 w 15"/>
                <a:gd name="T25" fmla="*/ 0 h 9"/>
                <a:gd name="T26" fmla="*/ 4 w 15"/>
                <a:gd name="T27" fmla="*/ 0 h 9"/>
                <a:gd name="T28" fmla="*/ 12 w 15"/>
                <a:gd name="T29" fmla="*/ 2 h 9"/>
                <a:gd name="T30" fmla="*/ 15 w 15"/>
                <a:gd name="T31" fmla="*/ 6 h 9"/>
                <a:gd name="T32" fmla="*/ 15 w 15"/>
                <a:gd name="T33" fmla="*/ 6 h 9"/>
                <a:gd name="T34" fmla="*/ 15 w 15"/>
                <a:gd name="T35" fmla="*/ 7 h 9"/>
                <a:gd name="T36" fmla="*/ 15 w 15"/>
                <a:gd name="T37" fmla="*/ 7 h 9"/>
                <a:gd name="T38" fmla="*/ 11 w 15"/>
                <a:gd name="T39" fmla="*/ 9 h 9"/>
                <a:gd name="T40" fmla="*/ 11 w 15"/>
                <a:gd name="T41" fmla="*/ 9 h 9"/>
                <a:gd name="T42" fmla="*/ 11 w 15"/>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9">
                  <a:moveTo>
                    <a:pt x="11" y="9"/>
                  </a:moveTo>
                  <a:cubicBezTo>
                    <a:pt x="11" y="9"/>
                    <a:pt x="11" y="9"/>
                    <a:pt x="11" y="9"/>
                  </a:cubicBezTo>
                  <a:cubicBezTo>
                    <a:pt x="11" y="9"/>
                    <a:pt x="11" y="9"/>
                    <a:pt x="11" y="9"/>
                  </a:cubicBezTo>
                  <a:cubicBezTo>
                    <a:pt x="11" y="7"/>
                    <a:pt x="11" y="7"/>
                    <a:pt x="11" y="7"/>
                  </a:cubicBezTo>
                  <a:cubicBezTo>
                    <a:pt x="11" y="9"/>
                    <a:pt x="11" y="9"/>
                    <a:pt x="11" y="9"/>
                  </a:cubicBezTo>
                  <a:cubicBezTo>
                    <a:pt x="2" y="7"/>
                    <a:pt x="2" y="7"/>
                    <a:pt x="2" y="7"/>
                  </a:cubicBezTo>
                  <a:cubicBezTo>
                    <a:pt x="1" y="7"/>
                    <a:pt x="0" y="5"/>
                    <a:pt x="0" y="4"/>
                  </a:cubicBezTo>
                  <a:cubicBezTo>
                    <a:pt x="0" y="4"/>
                    <a:pt x="0" y="4"/>
                    <a:pt x="0" y="4"/>
                  </a:cubicBezTo>
                  <a:cubicBezTo>
                    <a:pt x="0" y="4"/>
                    <a:pt x="0" y="3"/>
                    <a:pt x="0" y="3"/>
                  </a:cubicBezTo>
                  <a:cubicBezTo>
                    <a:pt x="0" y="3"/>
                    <a:pt x="0" y="3"/>
                    <a:pt x="0" y="3"/>
                  </a:cubicBezTo>
                  <a:cubicBezTo>
                    <a:pt x="0" y="1"/>
                    <a:pt x="2" y="0"/>
                    <a:pt x="3" y="0"/>
                  </a:cubicBezTo>
                  <a:cubicBezTo>
                    <a:pt x="3" y="0"/>
                    <a:pt x="3" y="0"/>
                    <a:pt x="3" y="0"/>
                  </a:cubicBezTo>
                  <a:cubicBezTo>
                    <a:pt x="3" y="0"/>
                    <a:pt x="4" y="0"/>
                    <a:pt x="4" y="0"/>
                  </a:cubicBezTo>
                  <a:cubicBezTo>
                    <a:pt x="4" y="0"/>
                    <a:pt x="4" y="0"/>
                    <a:pt x="4" y="0"/>
                  </a:cubicBezTo>
                  <a:cubicBezTo>
                    <a:pt x="12" y="2"/>
                    <a:pt x="12" y="2"/>
                    <a:pt x="12" y="2"/>
                  </a:cubicBezTo>
                  <a:cubicBezTo>
                    <a:pt x="14" y="3"/>
                    <a:pt x="15" y="4"/>
                    <a:pt x="15" y="6"/>
                  </a:cubicBezTo>
                  <a:cubicBezTo>
                    <a:pt x="15" y="6"/>
                    <a:pt x="15" y="6"/>
                    <a:pt x="15" y="6"/>
                  </a:cubicBezTo>
                  <a:cubicBezTo>
                    <a:pt x="15" y="6"/>
                    <a:pt x="15" y="6"/>
                    <a:pt x="15" y="7"/>
                  </a:cubicBezTo>
                  <a:cubicBezTo>
                    <a:pt x="15" y="7"/>
                    <a:pt x="15" y="7"/>
                    <a:pt x="15" y="7"/>
                  </a:cubicBezTo>
                  <a:cubicBezTo>
                    <a:pt x="14" y="8"/>
                    <a:pt x="13" y="9"/>
                    <a:pt x="11" y="9"/>
                  </a:cubicBezTo>
                  <a:cubicBezTo>
                    <a:pt x="11" y="9"/>
                    <a:pt x="11" y="9"/>
                    <a:pt x="11" y="9"/>
                  </a:cubicBezTo>
                  <a:cubicBezTo>
                    <a:pt x="11" y="9"/>
                    <a:pt x="11" y="9"/>
                    <a:pt x="1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7"/>
            <p:cNvSpPr/>
            <p:nvPr/>
          </p:nvSpPr>
          <p:spPr bwMode="auto">
            <a:xfrm>
              <a:off x="5729288" y="3311526"/>
              <a:ext cx="95250" cy="127000"/>
            </a:xfrm>
            <a:custGeom>
              <a:avLst/>
              <a:gdLst>
                <a:gd name="T0" fmla="*/ 1 w 18"/>
                <a:gd name="T1" fmla="*/ 14 h 24"/>
                <a:gd name="T2" fmla="*/ 1 w 18"/>
                <a:gd name="T3" fmla="*/ 12 h 24"/>
                <a:gd name="T4" fmla="*/ 1 w 18"/>
                <a:gd name="T5" fmla="*/ 12 h 24"/>
                <a:gd name="T6" fmla="*/ 3 w 18"/>
                <a:gd name="T7" fmla="*/ 12 h 24"/>
                <a:gd name="T8" fmla="*/ 3 w 18"/>
                <a:gd name="T9" fmla="*/ 12 h 24"/>
                <a:gd name="T10" fmla="*/ 12 w 18"/>
                <a:gd name="T11" fmla="*/ 19 h 24"/>
                <a:gd name="T12" fmla="*/ 15 w 18"/>
                <a:gd name="T13" fmla="*/ 9 h 24"/>
                <a:gd name="T14" fmla="*/ 15 w 18"/>
                <a:gd name="T15" fmla="*/ 2 h 24"/>
                <a:gd name="T16" fmla="*/ 17 w 18"/>
                <a:gd name="T17" fmla="*/ 0 h 24"/>
                <a:gd name="T18" fmla="*/ 17 w 18"/>
                <a:gd name="T19" fmla="*/ 0 h 24"/>
                <a:gd name="T20" fmla="*/ 18 w 18"/>
                <a:gd name="T21" fmla="*/ 2 h 24"/>
                <a:gd name="T22" fmla="*/ 18 w 18"/>
                <a:gd name="T23" fmla="*/ 2 h 24"/>
                <a:gd name="T24" fmla="*/ 18 w 18"/>
                <a:gd name="T25" fmla="*/ 10 h 24"/>
                <a:gd name="T26" fmla="*/ 13 w 18"/>
                <a:gd name="T27" fmla="*/ 24 h 24"/>
                <a:gd name="T28" fmla="*/ 1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1" y="14"/>
                  </a:moveTo>
                  <a:cubicBezTo>
                    <a:pt x="1" y="14"/>
                    <a:pt x="0" y="13"/>
                    <a:pt x="1" y="12"/>
                  </a:cubicBezTo>
                  <a:cubicBezTo>
                    <a:pt x="1" y="12"/>
                    <a:pt x="1" y="12"/>
                    <a:pt x="1" y="12"/>
                  </a:cubicBezTo>
                  <a:cubicBezTo>
                    <a:pt x="1" y="11"/>
                    <a:pt x="2" y="11"/>
                    <a:pt x="3" y="12"/>
                  </a:cubicBezTo>
                  <a:cubicBezTo>
                    <a:pt x="3" y="12"/>
                    <a:pt x="3" y="12"/>
                    <a:pt x="3" y="12"/>
                  </a:cubicBezTo>
                  <a:cubicBezTo>
                    <a:pt x="12" y="19"/>
                    <a:pt x="12" y="19"/>
                    <a:pt x="12" y="19"/>
                  </a:cubicBezTo>
                  <a:cubicBezTo>
                    <a:pt x="15" y="9"/>
                    <a:pt x="15" y="9"/>
                    <a:pt x="15" y="9"/>
                  </a:cubicBezTo>
                  <a:cubicBezTo>
                    <a:pt x="15" y="2"/>
                    <a:pt x="15" y="2"/>
                    <a:pt x="15" y="2"/>
                  </a:cubicBezTo>
                  <a:cubicBezTo>
                    <a:pt x="15" y="1"/>
                    <a:pt x="16" y="0"/>
                    <a:pt x="17" y="0"/>
                  </a:cubicBezTo>
                  <a:cubicBezTo>
                    <a:pt x="17" y="0"/>
                    <a:pt x="17" y="0"/>
                    <a:pt x="17" y="0"/>
                  </a:cubicBezTo>
                  <a:cubicBezTo>
                    <a:pt x="17" y="0"/>
                    <a:pt x="18" y="1"/>
                    <a:pt x="18" y="2"/>
                  </a:cubicBezTo>
                  <a:cubicBezTo>
                    <a:pt x="18" y="2"/>
                    <a:pt x="18" y="2"/>
                    <a:pt x="18" y="2"/>
                  </a:cubicBezTo>
                  <a:cubicBezTo>
                    <a:pt x="18" y="10"/>
                    <a:pt x="18" y="10"/>
                    <a:pt x="18" y="10"/>
                  </a:cubicBezTo>
                  <a:cubicBezTo>
                    <a:pt x="13" y="24"/>
                    <a:pt x="13" y="24"/>
                    <a:pt x="13" y="24"/>
                  </a:cubicBezTo>
                  <a:cubicBezTo>
                    <a:pt x="1" y="14"/>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8"/>
            <p:cNvSpPr>
              <a:spLocks noEditPoints="1"/>
            </p:cNvSpPr>
            <p:nvPr/>
          </p:nvSpPr>
          <p:spPr bwMode="auto">
            <a:xfrm>
              <a:off x="5724525" y="3300413"/>
              <a:ext cx="111125" cy="153988"/>
            </a:xfrm>
            <a:custGeom>
              <a:avLst/>
              <a:gdLst>
                <a:gd name="T0" fmla="*/ 1 w 21"/>
                <a:gd name="T1" fmla="*/ 18 h 29"/>
                <a:gd name="T2" fmla="*/ 1 w 21"/>
                <a:gd name="T3" fmla="*/ 18 h 29"/>
                <a:gd name="T4" fmla="*/ 0 w 21"/>
                <a:gd name="T5" fmla="*/ 15 h 29"/>
                <a:gd name="T6" fmla="*/ 0 w 21"/>
                <a:gd name="T7" fmla="*/ 15 h 29"/>
                <a:gd name="T8" fmla="*/ 0 w 21"/>
                <a:gd name="T9" fmla="*/ 13 h 29"/>
                <a:gd name="T10" fmla="*/ 0 w 21"/>
                <a:gd name="T11" fmla="*/ 13 h 29"/>
                <a:gd name="T12" fmla="*/ 3 w 21"/>
                <a:gd name="T13" fmla="*/ 11 h 29"/>
                <a:gd name="T14" fmla="*/ 3 w 21"/>
                <a:gd name="T15" fmla="*/ 11 h 29"/>
                <a:gd name="T16" fmla="*/ 5 w 21"/>
                <a:gd name="T17" fmla="*/ 12 h 29"/>
                <a:gd name="T18" fmla="*/ 5 w 21"/>
                <a:gd name="T19" fmla="*/ 12 h 29"/>
                <a:gd name="T20" fmla="*/ 12 w 21"/>
                <a:gd name="T21" fmla="*/ 17 h 29"/>
                <a:gd name="T22" fmla="*/ 14 w 21"/>
                <a:gd name="T23" fmla="*/ 11 h 29"/>
                <a:gd name="T24" fmla="*/ 14 w 21"/>
                <a:gd name="T25" fmla="*/ 4 h 29"/>
                <a:gd name="T26" fmla="*/ 18 w 21"/>
                <a:gd name="T27" fmla="*/ 0 h 29"/>
                <a:gd name="T28" fmla="*/ 18 w 21"/>
                <a:gd name="T29" fmla="*/ 0 h 29"/>
                <a:gd name="T30" fmla="*/ 21 w 21"/>
                <a:gd name="T31" fmla="*/ 4 h 29"/>
                <a:gd name="T32" fmla="*/ 21 w 21"/>
                <a:gd name="T33" fmla="*/ 4 h 29"/>
                <a:gd name="T34" fmla="*/ 21 w 21"/>
                <a:gd name="T35" fmla="*/ 12 h 29"/>
                <a:gd name="T36" fmla="*/ 15 w 21"/>
                <a:gd name="T37" fmla="*/ 29 h 29"/>
                <a:gd name="T38" fmla="*/ 1 w 21"/>
                <a:gd name="T39" fmla="*/ 18 h 29"/>
                <a:gd name="T40" fmla="*/ 2 w 21"/>
                <a:gd name="T41" fmla="*/ 16 h 29"/>
                <a:gd name="T42" fmla="*/ 3 w 21"/>
                <a:gd name="T43" fmla="*/ 15 h 29"/>
                <a:gd name="T44" fmla="*/ 3 w 21"/>
                <a:gd name="T45" fmla="*/ 15 h 29"/>
                <a:gd name="T46" fmla="*/ 3 w 21"/>
                <a:gd name="T47" fmla="*/ 15 h 29"/>
                <a:gd name="T48" fmla="*/ 2 w 21"/>
                <a:gd name="T49" fmla="*/ 16 h 29"/>
                <a:gd name="T50" fmla="*/ 3 w 21"/>
                <a:gd name="T51" fmla="*/ 15 h 29"/>
                <a:gd name="T52" fmla="*/ 3 w 21"/>
                <a:gd name="T53" fmla="*/ 15 h 29"/>
                <a:gd name="T54" fmla="*/ 3 w 21"/>
                <a:gd name="T55" fmla="*/ 15 h 29"/>
                <a:gd name="T56" fmla="*/ 3 w 21"/>
                <a:gd name="T57" fmla="*/ 15 h 29"/>
                <a:gd name="T58" fmla="*/ 3 w 21"/>
                <a:gd name="T59" fmla="*/ 15 h 29"/>
                <a:gd name="T60" fmla="*/ 3 w 21"/>
                <a:gd name="T61" fmla="*/ 15 h 29"/>
                <a:gd name="T62" fmla="*/ 3 w 21"/>
                <a:gd name="T63"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 h="29">
                  <a:moveTo>
                    <a:pt x="1" y="18"/>
                  </a:moveTo>
                  <a:cubicBezTo>
                    <a:pt x="1" y="18"/>
                    <a:pt x="1" y="18"/>
                    <a:pt x="1" y="18"/>
                  </a:cubicBezTo>
                  <a:cubicBezTo>
                    <a:pt x="0" y="17"/>
                    <a:pt x="0" y="16"/>
                    <a:pt x="0" y="15"/>
                  </a:cubicBezTo>
                  <a:cubicBezTo>
                    <a:pt x="0" y="15"/>
                    <a:pt x="0" y="15"/>
                    <a:pt x="0" y="15"/>
                  </a:cubicBezTo>
                  <a:cubicBezTo>
                    <a:pt x="0" y="14"/>
                    <a:pt x="0" y="13"/>
                    <a:pt x="0" y="13"/>
                  </a:cubicBezTo>
                  <a:cubicBezTo>
                    <a:pt x="0" y="13"/>
                    <a:pt x="0" y="13"/>
                    <a:pt x="0" y="13"/>
                  </a:cubicBezTo>
                  <a:cubicBezTo>
                    <a:pt x="1" y="12"/>
                    <a:pt x="2" y="11"/>
                    <a:pt x="3" y="11"/>
                  </a:cubicBezTo>
                  <a:cubicBezTo>
                    <a:pt x="3" y="11"/>
                    <a:pt x="3" y="11"/>
                    <a:pt x="3" y="11"/>
                  </a:cubicBezTo>
                  <a:cubicBezTo>
                    <a:pt x="4" y="11"/>
                    <a:pt x="5" y="12"/>
                    <a:pt x="5" y="12"/>
                  </a:cubicBezTo>
                  <a:cubicBezTo>
                    <a:pt x="5" y="12"/>
                    <a:pt x="5" y="12"/>
                    <a:pt x="5" y="12"/>
                  </a:cubicBezTo>
                  <a:cubicBezTo>
                    <a:pt x="12" y="17"/>
                    <a:pt x="12" y="17"/>
                    <a:pt x="12" y="17"/>
                  </a:cubicBezTo>
                  <a:cubicBezTo>
                    <a:pt x="14" y="11"/>
                    <a:pt x="14" y="11"/>
                    <a:pt x="14" y="11"/>
                  </a:cubicBezTo>
                  <a:cubicBezTo>
                    <a:pt x="14" y="4"/>
                    <a:pt x="14" y="4"/>
                    <a:pt x="14" y="4"/>
                  </a:cubicBezTo>
                  <a:cubicBezTo>
                    <a:pt x="14" y="2"/>
                    <a:pt x="16" y="0"/>
                    <a:pt x="18" y="0"/>
                  </a:cubicBezTo>
                  <a:cubicBezTo>
                    <a:pt x="18" y="0"/>
                    <a:pt x="18" y="0"/>
                    <a:pt x="18" y="0"/>
                  </a:cubicBezTo>
                  <a:cubicBezTo>
                    <a:pt x="20" y="0"/>
                    <a:pt x="21" y="2"/>
                    <a:pt x="21" y="4"/>
                  </a:cubicBezTo>
                  <a:cubicBezTo>
                    <a:pt x="21" y="4"/>
                    <a:pt x="21" y="4"/>
                    <a:pt x="21" y="4"/>
                  </a:cubicBezTo>
                  <a:cubicBezTo>
                    <a:pt x="21" y="12"/>
                    <a:pt x="21" y="12"/>
                    <a:pt x="21" y="12"/>
                  </a:cubicBezTo>
                  <a:cubicBezTo>
                    <a:pt x="15" y="29"/>
                    <a:pt x="15" y="29"/>
                    <a:pt x="15" y="29"/>
                  </a:cubicBezTo>
                  <a:cubicBezTo>
                    <a:pt x="1" y="18"/>
                    <a:pt x="1" y="18"/>
                    <a:pt x="1" y="18"/>
                  </a:cubicBezTo>
                  <a:close/>
                  <a:moveTo>
                    <a:pt x="2" y="16"/>
                  </a:moveTo>
                  <a:cubicBezTo>
                    <a:pt x="3" y="15"/>
                    <a:pt x="3" y="15"/>
                    <a:pt x="3" y="15"/>
                  </a:cubicBezTo>
                  <a:cubicBezTo>
                    <a:pt x="3" y="15"/>
                    <a:pt x="3" y="15"/>
                    <a:pt x="3" y="15"/>
                  </a:cubicBezTo>
                  <a:cubicBezTo>
                    <a:pt x="3" y="15"/>
                    <a:pt x="3" y="15"/>
                    <a:pt x="3" y="15"/>
                  </a:cubicBezTo>
                  <a:cubicBezTo>
                    <a:pt x="2" y="16"/>
                    <a:pt x="2" y="16"/>
                    <a:pt x="2" y="16"/>
                  </a:cubicBezTo>
                  <a:close/>
                  <a:moveTo>
                    <a:pt x="3" y="15"/>
                  </a:moveTo>
                  <a:cubicBezTo>
                    <a:pt x="3" y="15"/>
                    <a:pt x="3" y="15"/>
                    <a:pt x="3" y="15"/>
                  </a:cubicBezTo>
                  <a:cubicBezTo>
                    <a:pt x="3" y="15"/>
                    <a:pt x="3" y="15"/>
                    <a:pt x="3" y="15"/>
                  </a:cubicBezTo>
                  <a:cubicBezTo>
                    <a:pt x="3" y="15"/>
                    <a:pt x="3" y="15"/>
                    <a:pt x="3" y="15"/>
                  </a:cubicBezTo>
                  <a:close/>
                  <a:moveTo>
                    <a:pt x="3" y="15"/>
                  </a:moveTo>
                  <a:cubicBezTo>
                    <a:pt x="3" y="15"/>
                    <a:pt x="3" y="15"/>
                    <a:pt x="3" y="15"/>
                  </a:cubicBezTo>
                  <a:cubicBezTo>
                    <a:pt x="3" y="15"/>
                    <a:pt x="3" y="15"/>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99"/>
            <p:cNvSpPr/>
            <p:nvPr/>
          </p:nvSpPr>
          <p:spPr bwMode="auto">
            <a:xfrm>
              <a:off x="5808663" y="3338513"/>
              <a:ext cx="84138" cy="88900"/>
            </a:xfrm>
            <a:custGeom>
              <a:avLst/>
              <a:gdLst>
                <a:gd name="T0" fmla="*/ 0 w 16"/>
                <a:gd name="T1" fmla="*/ 5 h 17"/>
                <a:gd name="T2" fmla="*/ 1 w 16"/>
                <a:gd name="T3" fmla="*/ 3 h 17"/>
                <a:gd name="T4" fmla="*/ 1 w 16"/>
                <a:gd name="T5" fmla="*/ 3 h 17"/>
                <a:gd name="T6" fmla="*/ 3 w 16"/>
                <a:gd name="T7" fmla="*/ 3 h 17"/>
                <a:gd name="T8" fmla="*/ 3 w 16"/>
                <a:gd name="T9" fmla="*/ 3 h 17"/>
                <a:gd name="T10" fmla="*/ 9 w 16"/>
                <a:gd name="T11" fmla="*/ 11 h 17"/>
                <a:gd name="T12" fmla="*/ 13 w 16"/>
                <a:gd name="T13" fmla="*/ 1 h 17"/>
                <a:gd name="T14" fmla="*/ 15 w 16"/>
                <a:gd name="T15" fmla="*/ 1 h 17"/>
                <a:gd name="T16" fmla="*/ 15 w 16"/>
                <a:gd name="T17" fmla="*/ 1 h 17"/>
                <a:gd name="T18" fmla="*/ 16 w 16"/>
                <a:gd name="T19" fmla="*/ 2 h 17"/>
                <a:gd name="T20" fmla="*/ 16 w 16"/>
                <a:gd name="T21" fmla="*/ 2 h 17"/>
                <a:gd name="T22" fmla="*/ 10 w 16"/>
                <a:gd name="T23" fmla="*/ 17 h 17"/>
                <a:gd name="T24" fmla="*/ 0 w 16"/>
                <a:gd name="T25"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7">
                  <a:moveTo>
                    <a:pt x="0" y="5"/>
                  </a:moveTo>
                  <a:cubicBezTo>
                    <a:pt x="0" y="5"/>
                    <a:pt x="0" y="4"/>
                    <a:pt x="1" y="3"/>
                  </a:cubicBezTo>
                  <a:cubicBezTo>
                    <a:pt x="1" y="3"/>
                    <a:pt x="1" y="3"/>
                    <a:pt x="1" y="3"/>
                  </a:cubicBezTo>
                  <a:cubicBezTo>
                    <a:pt x="1" y="3"/>
                    <a:pt x="2" y="3"/>
                    <a:pt x="3" y="3"/>
                  </a:cubicBezTo>
                  <a:cubicBezTo>
                    <a:pt x="3" y="3"/>
                    <a:pt x="3" y="3"/>
                    <a:pt x="3" y="3"/>
                  </a:cubicBezTo>
                  <a:cubicBezTo>
                    <a:pt x="9" y="11"/>
                    <a:pt x="9" y="11"/>
                    <a:pt x="9" y="11"/>
                  </a:cubicBezTo>
                  <a:cubicBezTo>
                    <a:pt x="13" y="1"/>
                    <a:pt x="13" y="1"/>
                    <a:pt x="13" y="1"/>
                  </a:cubicBezTo>
                  <a:cubicBezTo>
                    <a:pt x="13" y="1"/>
                    <a:pt x="14" y="0"/>
                    <a:pt x="15" y="1"/>
                  </a:cubicBezTo>
                  <a:cubicBezTo>
                    <a:pt x="15" y="1"/>
                    <a:pt x="15" y="1"/>
                    <a:pt x="15" y="1"/>
                  </a:cubicBezTo>
                  <a:cubicBezTo>
                    <a:pt x="16" y="1"/>
                    <a:pt x="16" y="2"/>
                    <a:pt x="16" y="2"/>
                  </a:cubicBezTo>
                  <a:cubicBezTo>
                    <a:pt x="16" y="2"/>
                    <a:pt x="16" y="2"/>
                    <a:pt x="16" y="2"/>
                  </a:cubicBezTo>
                  <a:cubicBezTo>
                    <a:pt x="10" y="17"/>
                    <a:pt x="10" y="17"/>
                    <a:pt x="10" y="17"/>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00"/>
            <p:cNvSpPr/>
            <p:nvPr/>
          </p:nvSpPr>
          <p:spPr bwMode="auto">
            <a:xfrm>
              <a:off x="5797550" y="3327401"/>
              <a:ext cx="106363" cy="115888"/>
            </a:xfrm>
            <a:custGeom>
              <a:avLst/>
              <a:gdLst>
                <a:gd name="T0" fmla="*/ 1 w 20"/>
                <a:gd name="T1" fmla="*/ 9 h 22"/>
                <a:gd name="T2" fmla="*/ 2 w 20"/>
                <a:gd name="T3" fmla="*/ 7 h 22"/>
                <a:gd name="T4" fmla="*/ 4 w 20"/>
                <a:gd name="T5" fmla="*/ 6 h 22"/>
                <a:gd name="T6" fmla="*/ 4 w 20"/>
                <a:gd name="T7" fmla="*/ 6 h 22"/>
                <a:gd name="T8" fmla="*/ 2 w 20"/>
                <a:gd name="T9" fmla="*/ 7 h 22"/>
                <a:gd name="T10" fmla="*/ 1 w 20"/>
                <a:gd name="T11" fmla="*/ 9 h 22"/>
                <a:gd name="T12" fmla="*/ 0 w 20"/>
                <a:gd name="T13" fmla="*/ 6 h 22"/>
                <a:gd name="T14" fmla="*/ 0 w 20"/>
                <a:gd name="T15" fmla="*/ 6 h 22"/>
                <a:gd name="T16" fmla="*/ 1 w 20"/>
                <a:gd name="T17" fmla="*/ 4 h 22"/>
                <a:gd name="T18" fmla="*/ 1 w 20"/>
                <a:gd name="T19" fmla="*/ 4 h 22"/>
                <a:gd name="T20" fmla="*/ 4 w 20"/>
                <a:gd name="T21" fmla="*/ 3 h 22"/>
                <a:gd name="T22" fmla="*/ 4 w 20"/>
                <a:gd name="T23" fmla="*/ 3 h 22"/>
                <a:gd name="T24" fmla="*/ 6 w 20"/>
                <a:gd name="T25" fmla="*/ 4 h 22"/>
                <a:gd name="T26" fmla="*/ 6 w 20"/>
                <a:gd name="T27" fmla="*/ 4 h 22"/>
                <a:gd name="T28" fmla="*/ 11 w 20"/>
                <a:gd name="T29" fmla="*/ 9 h 22"/>
                <a:gd name="T30" fmla="*/ 13 w 20"/>
                <a:gd name="T31" fmla="*/ 3 h 22"/>
                <a:gd name="T32" fmla="*/ 16 w 20"/>
                <a:gd name="T33" fmla="*/ 0 h 22"/>
                <a:gd name="T34" fmla="*/ 16 w 20"/>
                <a:gd name="T35" fmla="*/ 0 h 22"/>
                <a:gd name="T36" fmla="*/ 18 w 20"/>
                <a:gd name="T37" fmla="*/ 1 h 22"/>
                <a:gd name="T38" fmla="*/ 18 w 20"/>
                <a:gd name="T39" fmla="*/ 1 h 22"/>
                <a:gd name="T40" fmla="*/ 20 w 20"/>
                <a:gd name="T41" fmla="*/ 4 h 22"/>
                <a:gd name="T42" fmla="*/ 20 w 20"/>
                <a:gd name="T43" fmla="*/ 4 h 22"/>
                <a:gd name="T44" fmla="*/ 20 w 20"/>
                <a:gd name="T45" fmla="*/ 5 h 22"/>
                <a:gd name="T46" fmla="*/ 20 w 20"/>
                <a:gd name="T47" fmla="*/ 5 h 22"/>
                <a:gd name="T48" fmla="*/ 13 w 20"/>
                <a:gd name="T49" fmla="*/ 22 h 22"/>
                <a:gd name="T50" fmla="*/ 1 w 20"/>
                <a:gd name="T51"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22">
                  <a:moveTo>
                    <a:pt x="1" y="9"/>
                  </a:moveTo>
                  <a:cubicBezTo>
                    <a:pt x="2" y="7"/>
                    <a:pt x="2" y="7"/>
                    <a:pt x="2" y="7"/>
                  </a:cubicBezTo>
                  <a:cubicBezTo>
                    <a:pt x="4" y="6"/>
                    <a:pt x="4" y="6"/>
                    <a:pt x="4" y="6"/>
                  </a:cubicBezTo>
                  <a:cubicBezTo>
                    <a:pt x="4" y="6"/>
                    <a:pt x="4" y="6"/>
                    <a:pt x="4" y="6"/>
                  </a:cubicBezTo>
                  <a:cubicBezTo>
                    <a:pt x="2" y="7"/>
                    <a:pt x="2" y="7"/>
                    <a:pt x="2" y="7"/>
                  </a:cubicBezTo>
                  <a:cubicBezTo>
                    <a:pt x="1" y="9"/>
                    <a:pt x="1" y="9"/>
                    <a:pt x="1" y="9"/>
                  </a:cubicBezTo>
                  <a:cubicBezTo>
                    <a:pt x="0" y="8"/>
                    <a:pt x="0" y="7"/>
                    <a:pt x="0" y="6"/>
                  </a:cubicBezTo>
                  <a:cubicBezTo>
                    <a:pt x="0" y="6"/>
                    <a:pt x="0" y="6"/>
                    <a:pt x="0" y="6"/>
                  </a:cubicBezTo>
                  <a:cubicBezTo>
                    <a:pt x="0" y="5"/>
                    <a:pt x="0" y="4"/>
                    <a:pt x="1" y="4"/>
                  </a:cubicBezTo>
                  <a:cubicBezTo>
                    <a:pt x="1" y="4"/>
                    <a:pt x="1" y="4"/>
                    <a:pt x="1" y="4"/>
                  </a:cubicBezTo>
                  <a:cubicBezTo>
                    <a:pt x="2" y="3"/>
                    <a:pt x="3" y="3"/>
                    <a:pt x="4" y="3"/>
                  </a:cubicBezTo>
                  <a:cubicBezTo>
                    <a:pt x="4" y="3"/>
                    <a:pt x="4" y="3"/>
                    <a:pt x="4" y="3"/>
                  </a:cubicBezTo>
                  <a:cubicBezTo>
                    <a:pt x="5" y="3"/>
                    <a:pt x="6" y="3"/>
                    <a:pt x="6" y="4"/>
                  </a:cubicBezTo>
                  <a:cubicBezTo>
                    <a:pt x="6" y="4"/>
                    <a:pt x="6" y="4"/>
                    <a:pt x="6" y="4"/>
                  </a:cubicBezTo>
                  <a:cubicBezTo>
                    <a:pt x="11" y="9"/>
                    <a:pt x="11" y="9"/>
                    <a:pt x="11" y="9"/>
                  </a:cubicBezTo>
                  <a:cubicBezTo>
                    <a:pt x="13" y="3"/>
                    <a:pt x="13" y="3"/>
                    <a:pt x="13" y="3"/>
                  </a:cubicBezTo>
                  <a:cubicBezTo>
                    <a:pt x="14" y="1"/>
                    <a:pt x="15" y="0"/>
                    <a:pt x="16" y="0"/>
                  </a:cubicBezTo>
                  <a:cubicBezTo>
                    <a:pt x="16" y="0"/>
                    <a:pt x="16" y="0"/>
                    <a:pt x="16" y="0"/>
                  </a:cubicBezTo>
                  <a:cubicBezTo>
                    <a:pt x="17" y="0"/>
                    <a:pt x="17" y="0"/>
                    <a:pt x="18" y="1"/>
                  </a:cubicBezTo>
                  <a:cubicBezTo>
                    <a:pt x="18" y="1"/>
                    <a:pt x="18" y="1"/>
                    <a:pt x="18" y="1"/>
                  </a:cubicBezTo>
                  <a:cubicBezTo>
                    <a:pt x="19" y="1"/>
                    <a:pt x="20" y="3"/>
                    <a:pt x="20" y="4"/>
                  </a:cubicBezTo>
                  <a:cubicBezTo>
                    <a:pt x="20" y="4"/>
                    <a:pt x="20" y="4"/>
                    <a:pt x="20" y="4"/>
                  </a:cubicBezTo>
                  <a:cubicBezTo>
                    <a:pt x="20" y="4"/>
                    <a:pt x="20" y="5"/>
                    <a:pt x="20" y="5"/>
                  </a:cubicBezTo>
                  <a:cubicBezTo>
                    <a:pt x="20" y="5"/>
                    <a:pt x="20" y="5"/>
                    <a:pt x="20" y="5"/>
                  </a:cubicBezTo>
                  <a:cubicBezTo>
                    <a:pt x="13" y="22"/>
                    <a:pt x="13" y="22"/>
                    <a:pt x="13" y="22"/>
                  </a:cubicBezTo>
                  <a:cubicBezTo>
                    <a:pt x="1" y="9"/>
                    <a:pt x="1"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01"/>
            <p:cNvSpPr>
              <a:spLocks noEditPoints="1"/>
            </p:cNvSpPr>
            <p:nvPr/>
          </p:nvSpPr>
          <p:spPr bwMode="auto">
            <a:xfrm>
              <a:off x="5580063" y="3348038"/>
              <a:ext cx="498475" cy="747713"/>
            </a:xfrm>
            <a:custGeom>
              <a:avLst/>
              <a:gdLst>
                <a:gd name="T0" fmla="*/ 13 w 94"/>
                <a:gd name="T1" fmla="*/ 109 h 142"/>
                <a:gd name="T2" fmla="*/ 0 w 94"/>
                <a:gd name="T3" fmla="*/ 50 h 142"/>
                <a:gd name="T4" fmla="*/ 0 w 94"/>
                <a:gd name="T5" fmla="*/ 50 h 142"/>
                <a:gd name="T6" fmla="*/ 15 w 94"/>
                <a:gd name="T7" fmla="*/ 11 h 142"/>
                <a:gd name="T8" fmla="*/ 15 w 94"/>
                <a:gd name="T9" fmla="*/ 11 h 142"/>
                <a:gd name="T10" fmla="*/ 48 w 94"/>
                <a:gd name="T11" fmla="*/ 0 h 142"/>
                <a:gd name="T12" fmla="*/ 48 w 94"/>
                <a:gd name="T13" fmla="*/ 0 h 142"/>
                <a:gd name="T14" fmla="*/ 80 w 94"/>
                <a:gd name="T15" fmla="*/ 10 h 142"/>
                <a:gd name="T16" fmla="*/ 80 w 94"/>
                <a:gd name="T17" fmla="*/ 10 h 142"/>
                <a:gd name="T18" fmla="*/ 94 w 94"/>
                <a:gd name="T19" fmla="*/ 49 h 142"/>
                <a:gd name="T20" fmla="*/ 94 w 94"/>
                <a:gd name="T21" fmla="*/ 49 h 142"/>
                <a:gd name="T22" fmla="*/ 79 w 94"/>
                <a:gd name="T23" fmla="*/ 109 h 142"/>
                <a:gd name="T24" fmla="*/ 79 w 94"/>
                <a:gd name="T25" fmla="*/ 109 h 142"/>
                <a:gd name="T26" fmla="*/ 46 w 94"/>
                <a:gd name="T27" fmla="*/ 142 h 142"/>
                <a:gd name="T28" fmla="*/ 46 w 94"/>
                <a:gd name="T29" fmla="*/ 142 h 142"/>
                <a:gd name="T30" fmla="*/ 13 w 94"/>
                <a:gd name="T31" fmla="*/ 109 h 142"/>
                <a:gd name="T32" fmla="*/ 77 w 94"/>
                <a:gd name="T33" fmla="*/ 108 h 142"/>
                <a:gd name="T34" fmla="*/ 91 w 94"/>
                <a:gd name="T35" fmla="*/ 49 h 142"/>
                <a:gd name="T36" fmla="*/ 91 w 94"/>
                <a:gd name="T37" fmla="*/ 49 h 142"/>
                <a:gd name="T38" fmla="*/ 48 w 94"/>
                <a:gd name="T39" fmla="*/ 3 h 142"/>
                <a:gd name="T40" fmla="*/ 48 w 94"/>
                <a:gd name="T41" fmla="*/ 3 h 142"/>
                <a:gd name="T42" fmla="*/ 3 w 94"/>
                <a:gd name="T43" fmla="*/ 50 h 142"/>
                <a:gd name="T44" fmla="*/ 3 w 94"/>
                <a:gd name="T45" fmla="*/ 50 h 142"/>
                <a:gd name="T46" fmla="*/ 16 w 94"/>
                <a:gd name="T47" fmla="*/ 108 h 142"/>
                <a:gd name="T48" fmla="*/ 16 w 94"/>
                <a:gd name="T49" fmla="*/ 108 h 142"/>
                <a:gd name="T50" fmla="*/ 46 w 94"/>
                <a:gd name="T51" fmla="*/ 139 h 142"/>
                <a:gd name="T52" fmla="*/ 46 w 94"/>
                <a:gd name="T53" fmla="*/ 139 h 142"/>
                <a:gd name="T54" fmla="*/ 77 w 94"/>
                <a:gd name="T55" fmla="*/ 10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142">
                  <a:moveTo>
                    <a:pt x="13" y="109"/>
                  </a:moveTo>
                  <a:cubicBezTo>
                    <a:pt x="5" y="91"/>
                    <a:pt x="0" y="68"/>
                    <a:pt x="0" y="50"/>
                  </a:cubicBezTo>
                  <a:cubicBezTo>
                    <a:pt x="0" y="50"/>
                    <a:pt x="0" y="50"/>
                    <a:pt x="0" y="50"/>
                  </a:cubicBezTo>
                  <a:cubicBezTo>
                    <a:pt x="0" y="31"/>
                    <a:pt x="6" y="18"/>
                    <a:pt x="15" y="11"/>
                  </a:cubicBezTo>
                  <a:cubicBezTo>
                    <a:pt x="15" y="11"/>
                    <a:pt x="15" y="11"/>
                    <a:pt x="15" y="11"/>
                  </a:cubicBezTo>
                  <a:cubicBezTo>
                    <a:pt x="24" y="3"/>
                    <a:pt x="36" y="0"/>
                    <a:pt x="48" y="0"/>
                  </a:cubicBezTo>
                  <a:cubicBezTo>
                    <a:pt x="48" y="0"/>
                    <a:pt x="48" y="0"/>
                    <a:pt x="48" y="0"/>
                  </a:cubicBezTo>
                  <a:cubicBezTo>
                    <a:pt x="60" y="0"/>
                    <a:pt x="71" y="3"/>
                    <a:pt x="80" y="10"/>
                  </a:cubicBezTo>
                  <a:cubicBezTo>
                    <a:pt x="80" y="10"/>
                    <a:pt x="80" y="10"/>
                    <a:pt x="80" y="10"/>
                  </a:cubicBezTo>
                  <a:cubicBezTo>
                    <a:pt x="89" y="18"/>
                    <a:pt x="94" y="30"/>
                    <a:pt x="94" y="49"/>
                  </a:cubicBezTo>
                  <a:cubicBezTo>
                    <a:pt x="94" y="49"/>
                    <a:pt x="94" y="49"/>
                    <a:pt x="94" y="49"/>
                  </a:cubicBezTo>
                  <a:cubicBezTo>
                    <a:pt x="94" y="68"/>
                    <a:pt x="88" y="91"/>
                    <a:pt x="79" y="109"/>
                  </a:cubicBezTo>
                  <a:cubicBezTo>
                    <a:pt x="79" y="109"/>
                    <a:pt x="79" y="109"/>
                    <a:pt x="79" y="109"/>
                  </a:cubicBezTo>
                  <a:cubicBezTo>
                    <a:pt x="70" y="127"/>
                    <a:pt x="59" y="142"/>
                    <a:pt x="46" y="142"/>
                  </a:cubicBezTo>
                  <a:cubicBezTo>
                    <a:pt x="46" y="142"/>
                    <a:pt x="46" y="142"/>
                    <a:pt x="46" y="142"/>
                  </a:cubicBezTo>
                  <a:cubicBezTo>
                    <a:pt x="33" y="142"/>
                    <a:pt x="22" y="128"/>
                    <a:pt x="13" y="109"/>
                  </a:cubicBezTo>
                  <a:close/>
                  <a:moveTo>
                    <a:pt x="77" y="108"/>
                  </a:moveTo>
                  <a:cubicBezTo>
                    <a:pt x="85" y="90"/>
                    <a:pt x="91" y="67"/>
                    <a:pt x="91" y="49"/>
                  </a:cubicBezTo>
                  <a:cubicBezTo>
                    <a:pt x="91" y="49"/>
                    <a:pt x="91" y="49"/>
                    <a:pt x="91" y="49"/>
                  </a:cubicBezTo>
                  <a:cubicBezTo>
                    <a:pt x="91" y="13"/>
                    <a:pt x="71" y="3"/>
                    <a:pt x="48" y="3"/>
                  </a:cubicBezTo>
                  <a:cubicBezTo>
                    <a:pt x="48" y="3"/>
                    <a:pt x="48" y="3"/>
                    <a:pt x="48" y="3"/>
                  </a:cubicBezTo>
                  <a:cubicBezTo>
                    <a:pt x="25" y="3"/>
                    <a:pt x="3" y="14"/>
                    <a:pt x="3" y="50"/>
                  </a:cubicBezTo>
                  <a:cubicBezTo>
                    <a:pt x="3" y="50"/>
                    <a:pt x="3" y="50"/>
                    <a:pt x="3" y="50"/>
                  </a:cubicBezTo>
                  <a:cubicBezTo>
                    <a:pt x="3" y="68"/>
                    <a:pt x="8" y="90"/>
                    <a:pt x="16" y="108"/>
                  </a:cubicBezTo>
                  <a:cubicBezTo>
                    <a:pt x="16" y="108"/>
                    <a:pt x="16" y="108"/>
                    <a:pt x="16" y="108"/>
                  </a:cubicBezTo>
                  <a:cubicBezTo>
                    <a:pt x="24" y="126"/>
                    <a:pt x="35" y="139"/>
                    <a:pt x="46" y="139"/>
                  </a:cubicBezTo>
                  <a:cubicBezTo>
                    <a:pt x="46" y="139"/>
                    <a:pt x="46" y="139"/>
                    <a:pt x="46" y="139"/>
                  </a:cubicBezTo>
                  <a:cubicBezTo>
                    <a:pt x="56" y="139"/>
                    <a:pt x="68" y="126"/>
                    <a:pt x="7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02"/>
            <p:cNvSpPr>
              <a:spLocks noEditPoints="1"/>
            </p:cNvSpPr>
            <p:nvPr/>
          </p:nvSpPr>
          <p:spPr bwMode="auto">
            <a:xfrm>
              <a:off x="5570538" y="3338513"/>
              <a:ext cx="519113" cy="768350"/>
            </a:xfrm>
            <a:custGeom>
              <a:avLst/>
              <a:gdLst>
                <a:gd name="T0" fmla="*/ 14 w 98"/>
                <a:gd name="T1" fmla="*/ 112 h 146"/>
                <a:gd name="T2" fmla="*/ 15 w 98"/>
                <a:gd name="T3" fmla="*/ 111 h 146"/>
                <a:gd name="T4" fmla="*/ 14 w 98"/>
                <a:gd name="T5" fmla="*/ 112 h 146"/>
                <a:gd name="T6" fmla="*/ 0 w 98"/>
                <a:gd name="T7" fmla="*/ 52 h 146"/>
                <a:gd name="T8" fmla="*/ 0 w 98"/>
                <a:gd name="T9" fmla="*/ 52 h 146"/>
                <a:gd name="T10" fmla="*/ 0 w 98"/>
                <a:gd name="T11" fmla="*/ 52 h 146"/>
                <a:gd name="T12" fmla="*/ 0 w 98"/>
                <a:gd name="T13" fmla="*/ 52 h 146"/>
                <a:gd name="T14" fmla="*/ 16 w 98"/>
                <a:gd name="T15" fmla="*/ 11 h 146"/>
                <a:gd name="T16" fmla="*/ 16 w 98"/>
                <a:gd name="T17" fmla="*/ 11 h 146"/>
                <a:gd name="T18" fmla="*/ 50 w 98"/>
                <a:gd name="T19" fmla="*/ 0 h 146"/>
                <a:gd name="T20" fmla="*/ 50 w 98"/>
                <a:gd name="T21" fmla="*/ 0 h 146"/>
                <a:gd name="T22" fmla="*/ 83 w 98"/>
                <a:gd name="T23" fmla="*/ 11 h 146"/>
                <a:gd name="T24" fmla="*/ 83 w 98"/>
                <a:gd name="T25" fmla="*/ 11 h 146"/>
                <a:gd name="T26" fmla="*/ 98 w 98"/>
                <a:gd name="T27" fmla="*/ 51 h 146"/>
                <a:gd name="T28" fmla="*/ 98 w 98"/>
                <a:gd name="T29" fmla="*/ 51 h 146"/>
                <a:gd name="T30" fmla="*/ 98 w 98"/>
                <a:gd name="T31" fmla="*/ 51 h 146"/>
                <a:gd name="T32" fmla="*/ 98 w 98"/>
                <a:gd name="T33" fmla="*/ 51 h 146"/>
                <a:gd name="T34" fmla="*/ 83 w 98"/>
                <a:gd name="T35" fmla="*/ 112 h 146"/>
                <a:gd name="T36" fmla="*/ 83 w 98"/>
                <a:gd name="T37" fmla="*/ 112 h 146"/>
                <a:gd name="T38" fmla="*/ 48 w 98"/>
                <a:gd name="T39" fmla="*/ 146 h 146"/>
                <a:gd name="T40" fmla="*/ 48 w 98"/>
                <a:gd name="T41" fmla="*/ 146 h 146"/>
                <a:gd name="T42" fmla="*/ 14 w 98"/>
                <a:gd name="T43" fmla="*/ 112 h 146"/>
                <a:gd name="T44" fmla="*/ 48 w 98"/>
                <a:gd name="T45" fmla="*/ 139 h 146"/>
                <a:gd name="T46" fmla="*/ 48 w 98"/>
                <a:gd name="T47" fmla="*/ 139 h 146"/>
                <a:gd name="T48" fmla="*/ 48 w 98"/>
                <a:gd name="T49" fmla="*/ 139 h 146"/>
                <a:gd name="T50" fmla="*/ 77 w 98"/>
                <a:gd name="T51" fmla="*/ 109 h 146"/>
                <a:gd name="T52" fmla="*/ 77 w 98"/>
                <a:gd name="T53" fmla="*/ 109 h 146"/>
                <a:gd name="T54" fmla="*/ 79 w 98"/>
                <a:gd name="T55" fmla="*/ 110 h 146"/>
                <a:gd name="T56" fmla="*/ 77 w 98"/>
                <a:gd name="T57" fmla="*/ 109 h 146"/>
                <a:gd name="T58" fmla="*/ 91 w 98"/>
                <a:gd name="T59" fmla="*/ 51 h 146"/>
                <a:gd name="T60" fmla="*/ 91 w 98"/>
                <a:gd name="T61" fmla="*/ 51 h 146"/>
                <a:gd name="T62" fmla="*/ 91 w 98"/>
                <a:gd name="T63" fmla="*/ 51 h 146"/>
                <a:gd name="T64" fmla="*/ 91 w 98"/>
                <a:gd name="T65" fmla="*/ 51 h 146"/>
                <a:gd name="T66" fmla="*/ 91 w 98"/>
                <a:gd name="T67" fmla="*/ 51 h 146"/>
                <a:gd name="T68" fmla="*/ 50 w 98"/>
                <a:gd name="T69" fmla="*/ 7 h 146"/>
                <a:gd name="T70" fmla="*/ 50 w 98"/>
                <a:gd name="T71" fmla="*/ 7 h 146"/>
                <a:gd name="T72" fmla="*/ 7 w 98"/>
                <a:gd name="T73" fmla="*/ 52 h 146"/>
                <a:gd name="T74" fmla="*/ 7 w 98"/>
                <a:gd name="T75" fmla="*/ 52 h 146"/>
                <a:gd name="T76" fmla="*/ 7 w 98"/>
                <a:gd name="T77" fmla="*/ 52 h 146"/>
                <a:gd name="T78" fmla="*/ 7 w 98"/>
                <a:gd name="T79" fmla="*/ 52 h 146"/>
                <a:gd name="T80" fmla="*/ 20 w 98"/>
                <a:gd name="T81" fmla="*/ 109 h 146"/>
                <a:gd name="T82" fmla="*/ 20 w 98"/>
                <a:gd name="T83" fmla="*/ 109 h 146"/>
                <a:gd name="T84" fmla="*/ 48 w 98"/>
                <a:gd name="T85" fmla="*/ 139 h 146"/>
                <a:gd name="T86" fmla="*/ 48 w 98"/>
                <a:gd name="T87" fmla="*/ 139 h 146"/>
                <a:gd name="T88" fmla="*/ 48 w 98"/>
                <a:gd name="T89" fmla="*/ 139 h 146"/>
                <a:gd name="T90" fmla="*/ 48 w 98"/>
                <a:gd name="T91" fmla="*/ 139 h 146"/>
                <a:gd name="T92" fmla="*/ 48 w 98"/>
                <a:gd name="T93" fmla="*/ 139 h 146"/>
                <a:gd name="T94" fmla="*/ 48 w 98"/>
                <a:gd name="T95" fmla="*/ 139 h 146"/>
                <a:gd name="T96" fmla="*/ 48 w 98"/>
                <a:gd name="T97" fmla="*/ 13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146">
                  <a:moveTo>
                    <a:pt x="14" y="112"/>
                  </a:moveTo>
                  <a:cubicBezTo>
                    <a:pt x="15" y="111"/>
                    <a:pt x="15" y="111"/>
                    <a:pt x="15" y="111"/>
                  </a:cubicBezTo>
                  <a:cubicBezTo>
                    <a:pt x="14" y="112"/>
                    <a:pt x="14" y="112"/>
                    <a:pt x="14" y="112"/>
                  </a:cubicBezTo>
                  <a:cubicBezTo>
                    <a:pt x="5" y="94"/>
                    <a:pt x="0" y="71"/>
                    <a:pt x="0" y="52"/>
                  </a:cubicBezTo>
                  <a:cubicBezTo>
                    <a:pt x="0" y="52"/>
                    <a:pt x="0" y="52"/>
                    <a:pt x="0" y="52"/>
                  </a:cubicBezTo>
                  <a:cubicBezTo>
                    <a:pt x="0" y="52"/>
                    <a:pt x="0" y="52"/>
                    <a:pt x="0" y="52"/>
                  </a:cubicBezTo>
                  <a:cubicBezTo>
                    <a:pt x="0" y="52"/>
                    <a:pt x="0" y="52"/>
                    <a:pt x="0" y="52"/>
                  </a:cubicBezTo>
                  <a:cubicBezTo>
                    <a:pt x="0" y="33"/>
                    <a:pt x="6" y="19"/>
                    <a:pt x="16" y="11"/>
                  </a:cubicBezTo>
                  <a:cubicBezTo>
                    <a:pt x="16" y="11"/>
                    <a:pt x="16" y="11"/>
                    <a:pt x="16" y="11"/>
                  </a:cubicBezTo>
                  <a:cubicBezTo>
                    <a:pt x="25" y="3"/>
                    <a:pt x="38" y="0"/>
                    <a:pt x="50" y="0"/>
                  </a:cubicBezTo>
                  <a:cubicBezTo>
                    <a:pt x="50" y="0"/>
                    <a:pt x="50" y="0"/>
                    <a:pt x="50" y="0"/>
                  </a:cubicBezTo>
                  <a:cubicBezTo>
                    <a:pt x="62" y="0"/>
                    <a:pt x="74" y="3"/>
                    <a:pt x="83" y="11"/>
                  </a:cubicBezTo>
                  <a:cubicBezTo>
                    <a:pt x="83" y="11"/>
                    <a:pt x="83" y="11"/>
                    <a:pt x="83" y="11"/>
                  </a:cubicBezTo>
                  <a:cubicBezTo>
                    <a:pt x="92" y="19"/>
                    <a:pt x="98" y="32"/>
                    <a:pt x="98" y="51"/>
                  </a:cubicBezTo>
                  <a:cubicBezTo>
                    <a:pt x="98" y="51"/>
                    <a:pt x="98" y="51"/>
                    <a:pt x="98" y="51"/>
                  </a:cubicBezTo>
                  <a:cubicBezTo>
                    <a:pt x="98" y="51"/>
                    <a:pt x="98" y="51"/>
                    <a:pt x="98" y="51"/>
                  </a:cubicBezTo>
                  <a:cubicBezTo>
                    <a:pt x="98" y="51"/>
                    <a:pt x="98" y="51"/>
                    <a:pt x="98" y="51"/>
                  </a:cubicBezTo>
                  <a:cubicBezTo>
                    <a:pt x="98" y="70"/>
                    <a:pt x="92" y="93"/>
                    <a:pt x="83" y="112"/>
                  </a:cubicBezTo>
                  <a:cubicBezTo>
                    <a:pt x="83" y="112"/>
                    <a:pt x="83" y="112"/>
                    <a:pt x="83" y="112"/>
                  </a:cubicBezTo>
                  <a:cubicBezTo>
                    <a:pt x="74" y="130"/>
                    <a:pt x="62" y="145"/>
                    <a:pt x="48" y="146"/>
                  </a:cubicBezTo>
                  <a:cubicBezTo>
                    <a:pt x="48" y="146"/>
                    <a:pt x="48" y="146"/>
                    <a:pt x="48" y="146"/>
                  </a:cubicBezTo>
                  <a:cubicBezTo>
                    <a:pt x="33" y="145"/>
                    <a:pt x="22" y="131"/>
                    <a:pt x="14" y="112"/>
                  </a:cubicBezTo>
                  <a:close/>
                  <a:moveTo>
                    <a:pt x="48" y="139"/>
                  </a:moveTo>
                  <a:cubicBezTo>
                    <a:pt x="48" y="139"/>
                    <a:pt x="48" y="139"/>
                    <a:pt x="48" y="139"/>
                  </a:cubicBezTo>
                  <a:cubicBezTo>
                    <a:pt x="48" y="139"/>
                    <a:pt x="48" y="139"/>
                    <a:pt x="48" y="139"/>
                  </a:cubicBezTo>
                  <a:cubicBezTo>
                    <a:pt x="57" y="139"/>
                    <a:pt x="68" y="127"/>
                    <a:pt x="77" y="109"/>
                  </a:cubicBezTo>
                  <a:cubicBezTo>
                    <a:pt x="77" y="109"/>
                    <a:pt x="77" y="109"/>
                    <a:pt x="77" y="109"/>
                  </a:cubicBezTo>
                  <a:cubicBezTo>
                    <a:pt x="79" y="110"/>
                    <a:pt x="79" y="110"/>
                    <a:pt x="79" y="110"/>
                  </a:cubicBezTo>
                  <a:cubicBezTo>
                    <a:pt x="77" y="109"/>
                    <a:pt x="77" y="109"/>
                    <a:pt x="77" y="109"/>
                  </a:cubicBezTo>
                  <a:cubicBezTo>
                    <a:pt x="85" y="91"/>
                    <a:pt x="91" y="69"/>
                    <a:pt x="91" y="51"/>
                  </a:cubicBezTo>
                  <a:cubicBezTo>
                    <a:pt x="91" y="51"/>
                    <a:pt x="91" y="51"/>
                    <a:pt x="91" y="51"/>
                  </a:cubicBezTo>
                  <a:cubicBezTo>
                    <a:pt x="91" y="51"/>
                    <a:pt x="91" y="51"/>
                    <a:pt x="91" y="51"/>
                  </a:cubicBezTo>
                  <a:cubicBezTo>
                    <a:pt x="91" y="51"/>
                    <a:pt x="91" y="51"/>
                    <a:pt x="91" y="51"/>
                  </a:cubicBezTo>
                  <a:cubicBezTo>
                    <a:pt x="91" y="51"/>
                    <a:pt x="91" y="51"/>
                    <a:pt x="91" y="51"/>
                  </a:cubicBezTo>
                  <a:cubicBezTo>
                    <a:pt x="90" y="16"/>
                    <a:pt x="72" y="8"/>
                    <a:pt x="50" y="7"/>
                  </a:cubicBezTo>
                  <a:cubicBezTo>
                    <a:pt x="50" y="7"/>
                    <a:pt x="50" y="7"/>
                    <a:pt x="50" y="7"/>
                  </a:cubicBezTo>
                  <a:cubicBezTo>
                    <a:pt x="27" y="7"/>
                    <a:pt x="7" y="17"/>
                    <a:pt x="7" y="52"/>
                  </a:cubicBezTo>
                  <a:cubicBezTo>
                    <a:pt x="7" y="52"/>
                    <a:pt x="7" y="52"/>
                    <a:pt x="7" y="52"/>
                  </a:cubicBezTo>
                  <a:cubicBezTo>
                    <a:pt x="7" y="52"/>
                    <a:pt x="7" y="52"/>
                    <a:pt x="7" y="52"/>
                  </a:cubicBezTo>
                  <a:cubicBezTo>
                    <a:pt x="7" y="52"/>
                    <a:pt x="7" y="52"/>
                    <a:pt x="7" y="52"/>
                  </a:cubicBezTo>
                  <a:cubicBezTo>
                    <a:pt x="7" y="70"/>
                    <a:pt x="12" y="92"/>
                    <a:pt x="20" y="109"/>
                  </a:cubicBezTo>
                  <a:cubicBezTo>
                    <a:pt x="20" y="109"/>
                    <a:pt x="20" y="109"/>
                    <a:pt x="20" y="109"/>
                  </a:cubicBezTo>
                  <a:cubicBezTo>
                    <a:pt x="28" y="127"/>
                    <a:pt x="39"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3"/>
            <p:cNvSpPr>
              <a:spLocks noEditPoints="1"/>
            </p:cNvSpPr>
            <p:nvPr/>
          </p:nvSpPr>
          <p:spPr bwMode="auto">
            <a:xfrm>
              <a:off x="5808663" y="3359151"/>
              <a:ext cx="127000" cy="547688"/>
            </a:xfrm>
            <a:custGeom>
              <a:avLst/>
              <a:gdLst>
                <a:gd name="T0" fmla="*/ 0 w 80"/>
                <a:gd name="T1" fmla="*/ 292 h 345"/>
                <a:gd name="T2" fmla="*/ 0 w 80"/>
                <a:gd name="T3" fmla="*/ 10 h 345"/>
                <a:gd name="T4" fmla="*/ 3 w 80"/>
                <a:gd name="T5" fmla="*/ 10 h 345"/>
                <a:gd name="T6" fmla="*/ 7 w 80"/>
                <a:gd name="T7" fmla="*/ 3 h 345"/>
                <a:gd name="T8" fmla="*/ 13 w 80"/>
                <a:gd name="T9" fmla="*/ 0 h 345"/>
                <a:gd name="T10" fmla="*/ 80 w 80"/>
                <a:gd name="T11" fmla="*/ 249 h 345"/>
                <a:gd name="T12" fmla="*/ 50 w 80"/>
                <a:gd name="T13" fmla="*/ 345 h 345"/>
                <a:gd name="T14" fmla="*/ 0 w 80"/>
                <a:gd name="T15" fmla="*/ 292 h 345"/>
                <a:gd name="T16" fmla="*/ 0 w 80"/>
                <a:gd name="T17" fmla="*/ 292 h 345"/>
                <a:gd name="T18" fmla="*/ 10 w 80"/>
                <a:gd name="T19" fmla="*/ 285 h 345"/>
                <a:gd name="T20" fmla="*/ 47 w 80"/>
                <a:gd name="T21" fmla="*/ 325 h 345"/>
                <a:gd name="T22" fmla="*/ 70 w 80"/>
                <a:gd name="T23" fmla="*/ 249 h 345"/>
                <a:gd name="T24" fmla="*/ 10 w 80"/>
                <a:gd name="T25" fmla="*/ 23 h 345"/>
                <a:gd name="T26" fmla="*/ 10 w 80"/>
                <a:gd name="T27" fmla="*/ 285 h 345"/>
                <a:gd name="T28" fmla="*/ 10 w 80"/>
                <a:gd name="T29" fmla="*/ 285 h 345"/>
                <a:gd name="T30" fmla="*/ 7 w 80"/>
                <a:gd name="T31" fmla="*/ 10 h 345"/>
                <a:gd name="T32" fmla="*/ 10 w 80"/>
                <a:gd name="T33" fmla="*/ 7 h 345"/>
                <a:gd name="T34" fmla="*/ 7 w 80"/>
                <a:gd name="T35" fmla="*/ 10 h 345"/>
                <a:gd name="T36" fmla="*/ 7 w 80"/>
                <a:gd name="T37" fmla="*/ 1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345">
                  <a:moveTo>
                    <a:pt x="0" y="292"/>
                  </a:moveTo>
                  <a:lnTo>
                    <a:pt x="0" y="10"/>
                  </a:lnTo>
                  <a:lnTo>
                    <a:pt x="3" y="10"/>
                  </a:lnTo>
                  <a:lnTo>
                    <a:pt x="7" y="3"/>
                  </a:lnTo>
                  <a:lnTo>
                    <a:pt x="13" y="0"/>
                  </a:lnTo>
                  <a:lnTo>
                    <a:pt x="80" y="249"/>
                  </a:lnTo>
                  <a:lnTo>
                    <a:pt x="50" y="345"/>
                  </a:lnTo>
                  <a:lnTo>
                    <a:pt x="0" y="292"/>
                  </a:lnTo>
                  <a:lnTo>
                    <a:pt x="0" y="292"/>
                  </a:lnTo>
                  <a:close/>
                  <a:moveTo>
                    <a:pt x="10" y="285"/>
                  </a:moveTo>
                  <a:lnTo>
                    <a:pt x="47" y="325"/>
                  </a:lnTo>
                  <a:lnTo>
                    <a:pt x="70" y="249"/>
                  </a:lnTo>
                  <a:lnTo>
                    <a:pt x="10" y="23"/>
                  </a:lnTo>
                  <a:lnTo>
                    <a:pt x="10" y="285"/>
                  </a:lnTo>
                  <a:lnTo>
                    <a:pt x="10" y="285"/>
                  </a:lnTo>
                  <a:close/>
                  <a:moveTo>
                    <a:pt x="7" y="10"/>
                  </a:moveTo>
                  <a:lnTo>
                    <a:pt x="10" y="7"/>
                  </a:lnTo>
                  <a:lnTo>
                    <a:pt x="7" y="10"/>
                  </a:lnTo>
                  <a:lnTo>
                    <a:pt x="7"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4"/>
            <p:cNvSpPr>
              <a:spLocks noEditPoints="1"/>
            </p:cNvSpPr>
            <p:nvPr/>
          </p:nvSpPr>
          <p:spPr bwMode="auto">
            <a:xfrm>
              <a:off x="5797550" y="3338513"/>
              <a:ext cx="149225" cy="588963"/>
            </a:xfrm>
            <a:custGeom>
              <a:avLst/>
              <a:gdLst>
                <a:gd name="T0" fmla="*/ 4 w 94"/>
                <a:gd name="T1" fmla="*/ 308 h 371"/>
                <a:gd name="T2" fmla="*/ 7 w 94"/>
                <a:gd name="T3" fmla="*/ 305 h 371"/>
                <a:gd name="T4" fmla="*/ 14 w 94"/>
                <a:gd name="T5" fmla="*/ 305 h 371"/>
                <a:gd name="T6" fmla="*/ 7 w 94"/>
                <a:gd name="T7" fmla="*/ 305 h 371"/>
                <a:gd name="T8" fmla="*/ 4 w 94"/>
                <a:gd name="T9" fmla="*/ 308 h 371"/>
                <a:gd name="T10" fmla="*/ 0 w 94"/>
                <a:gd name="T11" fmla="*/ 305 h 371"/>
                <a:gd name="T12" fmla="*/ 0 w 94"/>
                <a:gd name="T13" fmla="*/ 20 h 371"/>
                <a:gd name="T14" fmla="*/ 4 w 94"/>
                <a:gd name="T15" fmla="*/ 20 h 371"/>
                <a:gd name="T16" fmla="*/ 4 w 94"/>
                <a:gd name="T17" fmla="*/ 16 h 371"/>
                <a:gd name="T18" fmla="*/ 10 w 94"/>
                <a:gd name="T19" fmla="*/ 13 h 371"/>
                <a:gd name="T20" fmla="*/ 24 w 94"/>
                <a:gd name="T21" fmla="*/ 0 h 371"/>
                <a:gd name="T22" fmla="*/ 94 w 94"/>
                <a:gd name="T23" fmla="*/ 262 h 371"/>
                <a:gd name="T24" fmla="*/ 60 w 94"/>
                <a:gd name="T25" fmla="*/ 371 h 371"/>
                <a:gd name="T26" fmla="*/ 4 w 94"/>
                <a:gd name="T27" fmla="*/ 308 h 371"/>
                <a:gd name="T28" fmla="*/ 4 w 94"/>
                <a:gd name="T29" fmla="*/ 308 h 371"/>
                <a:gd name="T30" fmla="*/ 50 w 94"/>
                <a:gd name="T31" fmla="*/ 325 h 371"/>
                <a:gd name="T32" fmla="*/ 70 w 94"/>
                <a:gd name="T33" fmla="*/ 262 h 371"/>
                <a:gd name="T34" fmla="*/ 24 w 94"/>
                <a:gd name="T35" fmla="*/ 89 h 371"/>
                <a:gd name="T36" fmla="*/ 24 w 94"/>
                <a:gd name="T37" fmla="*/ 298 h 371"/>
                <a:gd name="T38" fmla="*/ 50 w 94"/>
                <a:gd name="T39" fmla="*/ 325 h 371"/>
                <a:gd name="T40" fmla="*/ 50 w 94"/>
                <a:gd name="T41" fmla="*/ 325 h 371"/>
                <a:gd name="T42" fmla="*/ 14 w 94"/>
                <a:gd name="T43" fmla="*/ 36 h 371"/>
                <a:gd name="T44" fmla="*/ 20 w 94"/>
                <a:gd name="T45" fmla="*/ 36 h 371"/>
                <a:gd name="T46" fmla="*/ 17 w 94"/>
                <a:gd name="T47" fmla="*/ 26 h 371"/>
                <a:gd name="T48" fmla="*/ 14 w 94"/>
                <a:gd name="T49" fmla="*/ 29 h 371"/>
                <a:gd name="T50" fmla="*/ 14 w 94"/>
                <a:gd name="T51" fmla="*/ 26 h 371"/>
                <a:gd name="T52" fmla="*/ 14 w 94"/>
                <a:gd name="T53" fmla="*/ 26 h 371"/>
                <a:gd name="T54" fmla="*/ 14 w 94"/>
                <a:gd name="T55" fmla="*/ 36 h 371"/>
                <a:gd name="T56" fmla="*/ 14 w 94"/>
                <a:gd name="T57" fmla="*/ 36 h 371"/>
                <a:gd name="T58" fmla="*/ 14 w 94"/>
                <a:gd name="T59" fmla="*/ 29 h 371"/>
                <a:gd name="T60" fmla="*/ 14 w 94"/>
                <a:gd name="T61" fmla="*/ 26 h 371"/>
                <a:gd name="T62" fmla="*/ 14 w 94"/>
                <a:gd name="T63" fmla="*/ 29 h 371"/>
                <a:gd name="T64" fmla="*/ 14 w 94"/>
                <a:gd name="T65" fmla="*/ 29 h 371"/>
                <a:gd name="T66" fmla="*/ 14 w 94"/>
                <a:gd name="T67" fmla="*/ 29 h 371"/>
                <a:gd name="T68" fmla="*/ 14 w 94"/>
                <a:gd name="T69" fmla="*/ 26 h 371"/>
                <a:gd name="T70" fmla="*/ 14 w 94"/>
                <a:gd name="T71" fmla="*/ 26 h 371"/>
                <a:gd name="T72" fmla="*/ 14 w 94"/>
                <a:gd name="T73" fmla="*/ 29 h 371"/>
                <a:gd name="T74" fmla="*/ 14 w 94"/>
                <a:gd name="T75" fmla="*/ 2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371">
                  <a:moveTo>
                    <a:pt x="4" y="308"/>
                  </a:moveTo>
                  <a:lnTo>
                    <a:pt x="7" y="305"/>
                  </a:lnTo>
                  <a:lnTo>
                    <a:pt x="14" y="305"/>
                  </a:lnTo>
                  <a:lnTo>
                    <a:pt x="7" y="305"/>
                  </a:lnTo>
                  <a:lnTo>
                    <a:pt x="4" y="308"/>
                  </a:lnTo>
                  <a:lnTo>
                    <a:pt x="0" y="305"/>
                  </a:lnTo>
                  <a:lnTo>
                    <a:pt x="0" y="20"/>
                  </a:lnTo>
                  <a:lnTo>
                    <a:pt x="4" y="20"/>
                  </a:lnTo>
                  <a:lnTo>
                    <a:pt x="4" y="16"/>
                  </a:lnTo>
                  <a:lnTo>
                    <a:pt x="10" y="13"/>
                  </a:lnTo>
                  <a:lnTo>
                    <a:pt x="24" y="0"/>
                  </a:lnTo>
                  <a:lnTo>
                    <a:pt x="94" y="262"/>
                  </a:lnTo>
                  <a:lnTo>
                    <a:pt x="60" y="371"/>
                  </a:lnTo>
                  <a:lnTo>
                    <a:pt x="4" y="308"/>
                  </a:lnTo>
                  <a:lnTo>
                    <a:pt x="4" y="308"/>
                  </a:lnTo>
                  <a:close/>
                  <a:moveTo>
                    <a:pt x="50" y="325"/>
                  </a:moveTo>
                  <a:lnTo>
                    <a:pt x="70" y="262"/>
                  </a:lnTo>
                  <a:lnTo>
                    <a:pt x="24" y="89"/>
                  </a:lnTo>
                  <a:lnTo>
                    <a:pt x="24" y="298"/>
                  </a:lnTo>
                  <a:lnTo>
                    <a:pt x="50" y="325"/>
                  </a:lnTo>
                  <a:lnTo>
                    <a:pt x="50" y="325"/>
                  </a:lnTo>
                  <a:close/>
                  <a:moveTo>
                    <a:pt x="14" y="36"/>
                  </a:moveTo>
                  <a:lnTo>
                    <a:pt x="20" y="36"/>
                  </a:lnTo>
                  <a:lnTo>
                    <a:pt x="17" y="26"/>
                  </a:lnTo>
                  <a:lnTo>
                    <a:pt x="14" y="29"/>
                  </a:lnTo>
                  <a:lnTo>
                    <a:pt x="14" y="26"/>
                  </a:lnTo>
                  <a:lnTo>
                    <a:pt x="14" y="26"/>
                  </a:lnTo>
                  <a:lnTo>
                    <a:pt x="14" y="36"/>
                  </a:lnTo>
                  <a:lnTo>
                    <a:pt x="14" y="36"/>
                  </a:lnTo>
                  <a:close/>
                  <a:moveTo>
                    <a:pt x="14" y="29"/>
                  </a:moveTo>
                  <a:lnTo>
                    <a:pt x="14" y="26"/>
                  </a:lnTo>
                  <a:lnTo>
                    <a:pt x="14" y="29"/>
                  </a:lnTo>
                  <a:lnTo>
                    <a:pt x="14" y="29"/>
                  </a:lnTo>
                  <a:close/>
                  <a:moveTo>
                    <a:pt x="14" y="29"/>
                  </a:moveTo>
                  <a:lnTo>
                    <a:pt x="14" y="26"/>
                  </a:lnTo>
                  <a:lnTo>
                    <a:pt x="14" y="26"/>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5"/>
            <p:cNvSpPr/>
            <p:nvPr/>
          </p:nvSpPr>
          <p:spPr bwMode="auto">
            <a:xfrm>
              <a:off x="6248400" y="3470276"/>
              <a:ext cx="42863" cy="73025"/>
            </a:xfrm>
            <a:custGeom>
              <a:avLst/>
              <a:gdLst>
                <a:gd name="T0" fmla="*/ 5 w 8"/>
                <a:gd name="T1" fmla="*/ 13 h 14"/>
                <a:gd name="T2" fmla="*/ 0 w 8"/>
                <a:gd name="T3" fmla="*/ 2 h 14"/>
                <a:gd name="T4" fmla="*/ 1 w 8"/>
                <a:gd name="T5" fmla="*/ 0 h 14"/>
                <a:gd name="T6" fmla="*/ 1 w 8"/>
                <a:gd name="T7" fmla="*/ 0 h 14"/>
                <a:gd name="T8" fmla="*/ 3 w 8"/>
                <a:gd name="T9" fmla="*/ 1 h 14"/>
                <a:gd name="T10" fmla="*/ 3 w 8"/>
                <a:gd name="T11" fmla="*/ 1 h 14"/>
                <a:gd name="T12" fmla="*/ 7 w 8"/>
                <a:gd name="T13" fmla="*/ 12 h 14"/>
                <a:gd name="T14" fmla="*/ 7 w 8"/>
                <a:gd name="T15" fmla="*/ 14 h 14"/>
                <a:gd name="T16" fmla="*/ 7 w 8"/>
                <a:gd name="T17" fmla="*/ 14 h 14"/>
                <a:gd name="T18" fmla="*/ 6 w 8"/>
                <a:gd name="T19" fmla="*/ 14 h 14"/>
                <a:gd name="T20" fmla="*/ 6 w 8"/>
                <a:gd name="T21" fmla="*/ 14 h 14"/>
                <a:gd name="T22" fmla="*/ 5 w 8"/>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4">
                  <a:moveTo>
                    <a:pt x="5" y="13"/>
                  </a:moveTo>
                  <a:cubicBezTo>
                    <a:pt x="0" y="2"/>
                    <a:pt x="0" y="2"/>
                    <a:pt x="0" y="2"/>
                  </a:cubicBezTo>
                  <a:cubicBezTo>
                    <a:pt x="0" y="1"/>
                    <a:pt x="0" y="1"/>
                    <a:pt x="1" y="0"/>
                  </a:cubicBezTo>
                  <a:cubicBezTo>
                    <a:pt x="1" y="0"/>
                    <a:pt x="1" y="0"/>
                    <a:pt x="1" y="0"/>
                  </a:cubicBezTo>
                  <a:cubicBezTo>
                    <a:pt x="2" y="0"/>
                    <a:pt x="3" y="0"/>
                    <a:pt x="3" y="1"/>
                  </a:cubicBezTo>
                  <a:cubicBezTo>
                    <a:pt x="3" y="1"/>
                    <a:pt x="3" y="1"/>
                    <a:pt x="3" y="1"/>
                  </a:cubicBezTo>
                  <a:cubicBezTo>
                    <a:pt x="7" y="12"/>
                    <a:pt x="7" y="12"/>
                    <a:pt x="7" y="12"/>
                  </a:cubicBezTo>
                  <a:cubicBezTo>
                    <a:pt x="8" y="13"/>
                    <a:pt x="7" y="14"/>
                    <a:pt x="7" y="14"/>
                  </a:cubicBezTo>
                  <a:cubicBezTo>
                    <a:pt x="7" y="14"/>
                    <a:pt x="7" y="14"/>
                    <a:pt x="7" y="14"/>
                  </a:cubicBezTo>
                  <a:cubicBezTo>
                    <a:pt x="6" y="14"/>
                    <a:pt x="6" y="14"/>
                    <a:pt x="6" y="14"/>
                  </a:cubicBezTo>
                  <a:cubicBezTo>
                    <a:pt x="6" y="14"/>
                    <a:pt x="6" y="14"/>
                    <a:pt x="6" y="14"/>
                  </a:cubicBezTo>
                  <a:cubicBezTo>
                    <a:pt x="5" y="14"/>
                    <a:pt x="5" y="14"/>
                    <a:pt x="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6"/>
            <p:cNvSpPr>
              <a:spLocks noEditPoints="1"/>
            </p:cNvSpPr>
            <p:nvPr/>
          </p:nvSpPr>
          <p:spPr bwMode="auto">
            <a:xfrm>
              <a:off x="6237288" y="3459163"/>
              <a:ext cx="63500" cy="95250"/>
            </a:xfrm>
            <a:custGeom>
              <a:avLst/>
              <a:gdLst>
                <a:gd name="T0" fmla="*/ 5 w 12"/>
                <a:gd name="T1" fmla="*/ 16 h 18"/>
                <a:gd name="T2" fmla="*/ 5 w 12"/>
                <a:gd name="T3" fmla="*/ 16 h 18"/>
                <a:gd name="T4" fmla="*/ 0 w 12"/>
                <a:gd name="T5" fmla="*/ 5 h 18"/>
                <a:gd name="T6" fmla="*/ 0 w 12"/>
                <a:gd name="T7" fmla="*/ 4 h 18"/>
                <a:gd name="T8" fmla="*/ 0 w 12"/>
                <a:gd name="T9" fmla="*/ 4 h 18"/>
                <a:gd name="T10" fmla="*/ 2 w 12"/>
                <a:gd name="T11" fmla="*/ 0 h 18"/>
                <a:gd name="T12" fmla="*/ 2 w 12"/>
                <a:gd name="T13" fmla="*/ 0 h 18"/>
                <a:gd name="T14" fmla="*/ 4 w 12"/>
                <a:gd name="T15" fmla="*/ 0 h 18"/>
                <a:gd name="T16" fmla="*/ 4 w 12"/>
                <a:gd name="T17" fmla="*/ 0 h 18"/>
                <a:gd name="T18" fmla="*/ 7 w 12"/>
                <a:gd name="T19" fmla="*/ 2 h 18"/>
                <a:gd name="T20" fmla="*/ 7 w 12"/>
                <a:gd name="T21" fmla="*/ 2 h 18"/>
                <a:gd name="T22" fmla="*/ 11 w 12"/>
                <a:gd name="T23" fmla="*/ 13 h 18"/>
                <a:gd name="T24" fmla="*/ 12 w 12"/>
                <a:gd name="T25" fmla="*/ 15 h 18"/>
                <a:gd name="T26" fmla="*/ 12 w 12"/>
                <a:gd name="T27" fmla="*/ 15 h 18"/>
                <a:gd name="T28" fmla="*/ 9 w 12"/>
                <a:gd name="T29" fmla="*/ 18 h 18"/>
                <a:gd name="T30" fmla="*/ 9 w 12"/>
                <a:gd name="T31" fmla="*/ 18 h 18"/>
                <a:gd name="T32" fmla="*/ 8 w 12"/>
                <a:gd name="T33" fmla="*/ 18 h 18"/>
                <a:gd name="T34" fmla="*/ 8 w 12"/>
                <a:gd name="T35" fmla="*/ 18 h 18"/>
                <a:gd name="T36" fmla="*/ 8 w 12"/>
                <a:gd name="T37" fmla="*/ 18 h 18"/>
                <a:gd name="T38" fmla="*/ 8 w 12"/>
                <a:gd name="T39" fmla="*/ 18 h 18"/>
                <a:gd name="T40" fmla="*/ 5 w 12"/>
                <a:gd name="T41" fmla="*/ 16 h 18"/>
                <a:gd name="T42" fmla="*/ 7 w 12"/>
                <a:gd name="T43" fmla="*/ 15 h 18"/>
                <a:gd name="T44" fmla="*/ 9 w 12"/>
                <a:gd name="T45" fmla="*/ 14 h 18"/>
                <a:gd name="T46" fmla="*/ 8 w 12"/>
                <a:gd name="T47" fmla="*/ 15 h 18"/>
                <a:gd name="T48" fmla="*/ 8 w 12"/>
                <a:gd name="T49" fmla="*/ 15 h 18"/>
                <a:gd name="T50" fmla="*/ 8 w 12"/>
                <a:gd name="T51" fmla="*/ 15 h 18"/>
                <a:gd name="T52" fmla="*/ 8 w 12"/>
                <a:gd name="T53" fmla="*/ 15 h 18"/>
                <a:gd name="T54" fmla="*/ 8 w 12"/>
                <a:gd name="T55" fmla="*/ 15 h 18"/>
                <a:gd name="T56" fmla="*/ 7 w 12"/>
                <a:gd name="T5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8">
                  <a:moveTo>
                    <a:pt x="5" y="16"/>
                  </a:moveTo>
                  <a:cubicBezTo>
                    <a:pt x="5" y="16"/>
                    <a:pt x="5" y="16"/>
                    <a:pt x="5" y="16"/>
                  </a:cubicBezTo>
                  <a:cubicBezTo>
                    <a:pt x="0" y="5"/>
                    <a:pt x="0" y="5"/>
                    <a:pt x="0" y="5"/>
                  </a:cubicBezTo>
                  <a:cubicBezTo>
                    <a:pt x="0" y="5"/>
                    <a:pt x="0" y="4"/>
                    <a:pt x="0" y="4"/>
                  </a:cubicBezTo>
                  <a:cubicBezTo>
                    <a:pt x="0" y="4"/>
                    <a:pt x="0" y="4"/>
                    <a:pt x="0" y="4"/>
                  </a:cubicBezTo>
                  <a:cubicBezTo>
                    <a:pt x="0" y="2"/>
                    <a:pt x="1" y="1"/>
                    <a:pt x="2" y="0"/>
                  </a:cubicBezTo>
                  <a:cubicBezTo>
                    <a:pt x="2" y="0"/>
                    <a:pt x="2" y="0"/>
                    <a:pt x="2" y="0"/>
                  </a:cubicBezTo>
                  <a:cubicBezTo>
                    <a:pt x="3" y="0"/>
                    <a:pt x="3" y="0"/>
                    <a:pt x="4" y="0"/>
                  </a:cubicBezTo>
                  <a:cubicBezTo>
                    <a:pt x="4" y="0"/>
                    <a:pt x="4" y="0"/>
                    <a:pt x="4" y="0"/>
                  </a:cubicBezTo>
                  <a:cubicBezTo>
                    <a:pt x="5" y="0"/>
                    <a:pt x="6" y="1"/>
                    <a:pt x="7" y="2"/>
                  </a:cubicBezTo>
                  <a:cubicBezTo>
                    <a:pt x="7" y="2"/>
                    <a:pt x="7" y="2"/>
                    <a:pt x="7" y="2"/>
                  </a:cubicBezTo>
                  <a:cubicBezTo>
                    <a:pt x="11" y="13"/>
                    <a:pt x="11" y="13"/>
                    <a:pt x="11" y="13"/>
                  </a:cubicBezTo>
                  <a:cubicBezTo>
                    <a:pt x="12" y="14"/>
                    <a:pt x="12" y="14"/>
                    <a:pt x="12" y="15"/>
                  </a:cubicBezTo>
                  <a:cubicBezTo>
                    <a:pt x="12" y="15"/>
                    <a:pt x="12" y="15"/>
                    <a:pt x="12" y="15"/>
                  </a:cubicBezTo>
                  <a:cubicBezTo>
                    <a:pt x="12" y="16"/>
                    <a:pt x="11" y="17"/>
                    <a:pt x="9" y="18"/>
                  </a:cubicBezTo>
                  <a:cubicBezTo>
                    <a:pt x="9" y="18"/>
                    <a:pt x="9" y="18"/>
                    <a:pt x="9" y="18"/>
                  </a:cubicBezTo>
                  <a:cubicBezTo>
                    <a:pt x="9" y="18"/>
                    <a:pt x="8" y="18"/>
                    <a:pt x="8" y="18"/>
                  </a:cubicBezTo>
                  <a:cubicBezTo>
                    <a:pt x="8" y="18"/>
                    <a:pt x="8" y="18"/>
                    <a:pt x="8" y="18"/>
                  </a:cubicBezTo>
                  <a:cubicBezTo>
                    <a:pt x="8" y="18"/>
                    <a:pt x="8" y="18"/>
                    <a:pt x="8" y="18"/>
                  </a:cubicBezTo>
                  <a:cubicBezTo>
                    <a:pt x="8" y="18"/>
                    <a:pt x="8" y="18"/>
                    <a:pt x="8" y="18"/>
                  </a:cubicBezTo>
                  <a:cubicBezTo>
                    <a:pt x="7" y="18"/>
                    <a:pt x="5" y="17"/>
                    <a:pt x="5" y="16"/>
                  </a:cubicBezTo>
                  <a:close/>
                  <a:moveTo>
                    <a:pt x="7" y="15"/>
                  </a:moveTo>
                  <a:cubicBezTo>
                    <a:pt x="9" y="14"/>
                    <a:pt x="9" y="14"/>
                    <a:pt x="9" y="14"/>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7" y="15"/>
                    <a:pt x="7" y="15"/>
                    <a:pt x="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7"/>
            <p:cNvSpPr/>
            <p:nvPr/>
          </p:nvSpPr>
          <p:spPr bwMode="auto">
            <a:xfrm>
              <a:off x="6062663" y="3443288"/>
              <a:ext cx="238125" cy="327025"/>
            </a:xfrm>
            <a:custGeom>
              <a:avLst/>
              <a:gdLst>
                <a:gd name="T0" fmla="*/ 0 w 45"/>
                <a:gd name="T1" fmla="*/ 42 h 62"/>
                <a:gd name="T2" fmla="*/ 0 w 45"/>
                <a:gd name="T3" fmla="*/ 40 h 62"/>
                <a:gd name="T4" fmla="*/ 0 w 45"/>
                <a:gd name="T5" fmla="*/ 40 h 62"/>
                <a:gd name="T6" fmla="*/ 3 w 45"/>
                <a:gd name="T7" fmla="*/ 40 h 62"/>
                <a:gd name="T8" fmla="*/ 3 w 45"/>
                <a:gd name="T9" fmla="*/ 40 h 62"/>
                <a:gd name="T10" fmla="*/ 20 w 45"/>
                <a:gd name="T11" fmla="*/ 57 h 62"/>
                <a:gd name="T12" fmla="*/ 42 w 45"/>
                <a:gd name="T13" fmla="*/ 17 h 62"/>
                <a:gd name="T14" fmla="*/ 37 w 45"/>
                <a:gd name="T15" fmla="*/ 2 h 62"/>
                <a:gd name="T16" fmla="*/ 37 w 45"/>
                <a:gd name="T17" fmla="*/ 2 h 62"/>
                <a:gd name="T18" fmla="*/ 38 w 45"/>
                <a:gd name="T19" fmla="*/ 0 h 62"/>
                <a:gd name="T20" fmla="*/ 38 w 45"/>
                <a:gd name="T21" fmla="*/ 0 h 62"/>
                <a:gd name="T22" fmla="*/ 40 w 45"/>
                <a:gd name="T23" fmla="*/ 1 h 62"/>
                <a:gd name="T24" fmla="*/ 40 w 45"/>
                <a:gd name="T25" fmla="*/ 1 h 62"/>
                <a:gd name="T26" fmla="*/ 45 w 45"/>
                <a:gd name="T27" fmla="*/ 18 h 62"/>
                <a:gd name="T28" fmla="*/ 21 w 45"/>
                <a:gd name="T29" fmla="*/ 62 h 62"/>
                <a:gd name="T30" fmla="*/ 0 w 45"/>
                <a:gd name="T31" fmla="*/ 4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62">
                  <a:moveTo>
                    <a:pt x="0" y="42"/>
                  </a:moveTo>
                  <a:cubicBezTo>
                    <a:pt x="0" y="42"/>
                    <a:pt x="0" y="41"/>
                    <a:pt x="0" y="40"/>
                  </a:cubicBezTo>
                  <a:cubicBezTo>
                    <a:pt x="0" y="40"/>
                    <a:pt x="0" y="40"/>
                    <a:pt x="0" y="40"/>
                  </a:cubicBezTo>
                  <a:cubicBezTo>
                    <a:pt x="1" y="39"/>
                    <a:pt x="2" y="39"/>
                    <a:pt x="3" y="40"/>
                  </a:cubicBezTo>
                  <a:cubicBezTo>
                    <a:pt x="3" y="40"/>
                    <a:pt x="3" y="40"/>
                    <a:pt x="3" y="40"/>
                  </a:cubicBezTo>
                  <a:cubicBezTo>
                    <a:pt x="20" y="57"/>
                    <a:pt x="20" y="57"/>
                    <a:pt x="20" y="57"/>
                  </a:cubicBezTo>
                  <a:cubicBezTo>
                    <a:pt x="42" y="17"/>
                    <a:pt x="42" y="17"/>
                    <a:pt x="42" y="17"/>
                  </a:cubicBezTo>
                  <a:cubicBezTo>
                    <a:pt x="37" y="2"/>
                    <a:pt x="37" y="2"/>
                    <a:pt x="37" y="2"/>
                  </a:cubicBezTo>
                  <a:cubicBezTo>
                    <a:pt x="37" y="2"/>
                    <a:pt x="37" y="2"/>
                    <a:pt x="37" y="2"/>
                  </a:cubicBezTo>
                  <a:cubicBezTo>
                    <a:pt x="37" y="2"/>
                    <a:pt x="38" y="1"/>
                    <a:pt x="38" y="0"/>
                  </a:cubicBezTo>
                  <a:cubicBezTo>
                    <a:pt x="38" y="0"/>
                    <a:pt x="38" y="0"/>
                    <a:pt x="38" y="0"/>
                  </a:cubicBezTo>
                  <a:cubicBezTo>
                    <a:pt x="39" y="0"/>
                    <a:pt x="40" y="1"/>
                    <a:pt x="40" y="1"/>
                  </a:cubicBezTo>
                  <a:cubicBezTo>
                    <a:pt x="40" y="1"/>
                    <a:pt x="40" y="1"/>
                    <a:pt x="40" y="1"/>
                  </a:cubicBezTo>
                  <a:cubicBezTo>
                    <a:pt x="45" y="18"/>
                    <a:pt x="45" y="18"/>
                    <a:pt x="45" y="18"/>
                  </a:cubicBezTo>
                  <a:cubicBezTo>
                    <a:pt x="21" y="62"/>
                    <a:pt x="21" y="62"/>
                    <a:pt x="21" y="62"/>
                  </a:cubicBezTo>
                  <a:cubicBezTo>
                    <a:pt x="0" y="42"/>
                    <a:pt x="0" y="42"/>
                    <a:pt x="0"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8"/>
            <p:cNvSpPr>
              <a:spLocks noEditPoints="1"/>
            </p:cNvSpPr>
            <p:nvPr/>
          </p:nvSpPr>
          <p:spPr bwMode="auto">
            <a:xfrm>
              <a:off x="6051550" y="3432176"/>
              <a:ext cx="265113" cy="358775"/>
            </a:xfrm>
            <a:custGeom>
              <a:avLst/>
              <a:gdLst>
                <a:gd name="T0" fmla="*/ 1 w 50"/>
                <a:gd name="T1" fmla="*/ 46 h 68"/>
                <a:gd name="T2" fmla="*/ 1 w 50"/>
                <a:gd name="T3" fmla="*/ 46 h 68"/>
                <a:gd name="T4" fmla="*/ 0 w 50"/>
                <a:gd name="T5" fmla="*/ 43 h 68"/>
                <a:gd name="T6" fmla="*/ 0 w 50"/>
                <a:gd name="T7" fmla="*/ 43 h 68"/>
                <a:gd name="T8" fmla="*/ 1 w 50"/>
                <a:gd name="T9" fmla="*/ 41 h 68"/>
                <a:gd name="T10" fmla="*/ 1 w 50"/>
                <a:gd name="T11" fmla="*/ 41 h 68"/>
                <a:gd name="T12" fmla="*/ 3 w 50"/>
                <a:gd name="T13" fmla="*/ 40 h 68"/>
                <a:gd name="T14" fmla="*/ 3 w 50"/>
                <a:gd name="T15" fmla="*/ 40 h 68"/>
                <a:gd name="T16" fmla="*/ 6 w 50"/>
                <a:gd name="T17" fmla="*/ 41 h 68"/>
                <a:gd name="T18" fmla="*/ 6 w 50"/>
                <a:gd name="T19" fmla="*/ 41 h 68"/>
                <a:gd name="T20" fmla="*/ 22 w 50"/>
                <a:gd name="T21" fmla="*/ 56 h 68"/>
                <a:gd name="T22" fmla="*/ 42 w 50"/>
                <a:gd name="T23" fmla="*/ 19 h 68"/>
                <a:gd name="T24" fmla="*/ 37 w 50"/>
                <a:gd name="T25" fmla="*/ 2 h 68"/>
                <a:gd name="T26" fmla="*/ 38 w 50"/>
                <a:gd name="T27" fmla="*/ 2 h 68"/>
                <a:gd name="T28" fmla="*/ 40 w 50"/>
                <a:gd name="T29" fmla="*/ 1 h 68"/>
                <a:gd name="T30" fmla="*/ 40 w 50"/>
                <a:gd name="T31" fmla="*/ 1 h 68"/>
                <a:gd name="T32" fmla="*/ 41 w 50"/>
                <a:gd name="T33" fmla="*/ 0 h 68"/>
                <a:gd name="T34" fmla="*/ 41 w 50"/>
                <a:gd name="T35" fmla="*/ 0 h 68"/>
                <a:gd name="T36" fmla="*/ 44 w 50"/>
                <a:gd name="T37" fmla="*/ 3 h 68"/>
                <a:gd name="T38" fmla="*/ 44 w 50"/>
                <a:gd name="T39" fmla="*/ 3 h 68"/>
                <a:gd name="T40" fmla="*/ 50 w 50"/>
                <a:gd name="T41" fmla="*/ 20 h 68"/>
                <a:gd name="T42" fmla="*/ 24 w 50"/>
                <a:gd name="T43" fmla="*/ 68 h 68"/>
                <a:gd name="T44" fmla="*/ 1 w 50"/>
                <a:gd name="T45" fmla="*/ 46 h 68"/>
                <a:gd name="T46" fmla="*/ 2 w 50"/>
                <a:gd name="T47" fmla="*/ 44 h 68"/>
                <a:gd name="T48" fmla="*/ 3 w 50"/>
                <a:gd name="T49" fmla="*/ 43 h 68"/>
                <a:gd name="T50" fmla="*/ 3 w 50"/>
                <a:gd name="T51" fmla="*/ 43 h 68"/>
                <a:gd name="T52" fmla="*/ 2 w 50"/>
                <a:gd name="T53"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68">
                  <a:moveTo>
                    <a:pt x="1" y="46"/>
                  </a:moveTo>
                  <a:cubicBezTo>
                    <a:pt x="1" y="46"/>
                    <a:pt x="1" y="46"/>
                    <a:pt x="1" y="46"/>
                  </a:cubicBezTo>
                  <a:cubicBezTo>
                    <a:pt x="0" y="45"/>
                    <a:pt x="0" y="44"/>
                    <a:pt x="0" y="43"/>
                  </a:cubicBezTo>
                  <a:cubicBezTo>
                    <a:pt x="0" y="43"/>
                    <a:pt x="0" y="43"/>
                    <a:pt x="0" y="43"/>
                  </a:cubicBezTo>
                  <a:cubicBezTo>
                    <a:pt x="0" y="42"/>
                    <a:pt x="0" y="41"/>
                    <a:pt x="1" y="41"/>
                  </a:cubicBezTo>
                  <a:cubicBezTo>
                    <a:pt x="1" y="41"/>
                    <a:pt x="1" y="41"/>
                    <a:pt x="1" y="41"/>
                  </a:cubicBezTo>
                  <a:cubicBezTo>
                    <a:pt x="2" y="40"/>
                    <a:pt x="3" y="40"/>
                    <a:pt x="3" y="40"/>
                  </a:cubicBezTo>
                  <a:cubicBezTo>
                    <a:pt x="3" y="40"/>
                    <a:pt x="3" y="40"/>
                    <a:pt x="3" y="40"/>
                  </a:cubicBezTo>
                  <a:cubicBezTo>
                    <a:pt x="4" y="40"/>
                    <a:pt x="5" y="40"/>
                    <a:pt x="6" y="41"/>
                  </a:cubicBezTo>
                  <a:cubicBezTo>
                    <a:pt x="6" y="41"/>
                    <a:pt x="6" y="41"/>
                    <a:pt x="6" y="41"/>
                  </a:cubicBezTo>
                  <a:cubicBezTo>
                    <a:pt x="22" y="56"/>
                    <a:pt x="22" y="56"/>
                    <a:pt x="22" y="56"/>
                  </a:cubicBezTo>
                  <a:cubicBezTo>
                    <a:pt x="42" y="19"/>
                    <a:pt x="42" y="19"/>
                    <a:pt x="42" y="19"/>
                  </a:cubicBezTo>
                  <a:cubicBezTo>
                    <a:pt x="37" y="2"/>
                    <a:pt x="37" y="2"/>
                    <a:pt x="37" y="2"/>
                  </a:cubicBezTo>
                  <a:cubicBezTo>
                    <a:pt x="38" y="2"/>
                    <a:pt x="38" y="2"/>
                    <a:pt x="38" y="2"/>
                  </a:cubicBezTo>
                  <a:cubicBezTo>
                    <a:pt x="38" y="2"/>
                    <a:pt x="39" y="1"/>
                    <a:pt x="40" y="1"/>
                  </a:cubicBezTo>
                  <a:cubicBezTo>
                    <a:pt x="40" y="1"/>
                    <a:pt x="40" y="1"/>
                    <a:pt x="40" y="1"/>
                  </a:cubicBezTo>
                  <a:cubicBezTo>
                    <a:pt x="40" y="0"/>
                    <a:pt x="41" y="0"/>
                    <a:pt x="41" y="0"/>
                  </a:cubicBezTo>
                  <a:cubicBezTo>
                    <a:pt x="41" y="0"/>
                    <a:pt x="41" y="0"/>
                    <a:pt x="41" y="0"/>
                  </a:cubicBezTo>
                  <a:cubicBezTo>
                    <a:pt x="42" y="0"/>
                    <a:pt x="44" y="1"/>
                    <a:pt x="44" y="3"/>
                  </a:cubicBezTo>
                  <a:cubicBezTo>
                    <a:pt x="44" y="3"/>
                    <a:pt x="44" y="3"/>
                    <a:pt x="44" y="3"/>
                  </a:cubicBezTo>
                  <a:cubicBezTo>
                    <a:pt x="50" y="20"/>
                    <a:pt x="50" y="20"/>
                    <a:pt x="50" y="20"/>
                  </a:cubicBezTo>
                  <a:cubicBezTo>
                    <a:pt x="24" y="68"/>
                    <a:pt x="24" y="68"/>
                    <a:pt x="24" y="68"/>
                  </a:cubicBezTo>
                  <a:cubicBezTo>
                    <a:pt x="1" y="46"/>
                    <a:pt x="1" y="46"/>
                    <a:pt x="1" y="46"/>
                  </a:cubicBezTo>
                  <a:close/>
                  <a:moveTo>
                    <a:pt x="2" y="44"/>
                  </a:moveTo>
                  <a:cubicBezTo>
                    <a:pt x="3" y="43"/>
                    <a:pt x="3" y="43"/>
                    <a:pt x="3" y="43"/>
                  </a:cubicBezTo>
                  <a:cubicBezTo>
                    <a:pt x="3" y="43"/>
                    <a:pt x="3" y="43"/>
                    <a:pt x="3" y="43"/>
                  </a:cubicBezTo>
                  <a:cubicBezTo>
                    <a:pt x="2" y="44"/>
                    <a:pt x="2" y="44"/>
                    <a:pt x="2"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9"/>
            <p:cNvSpPr/>
            <p:nvPr/>
          </p:nvSpPr>
          <p:spPr bwMode="auto">
            <a:xfrm>
              <a:off x="6284913" y="3427413"/>
              <a:ext cx="15875" cy="115888"/>
            </a:xfrm>
            <a:custGeom>
              <a:avLst/>
              <a:gdLst>
                <a:gd name="T0" fmla="*/ 0 w 3"/>
                <a:gd name="T1" fmla="*/ 21 h 22"/>
                <a:gd name="T2" fmla="*/ 0 w 3"/>
                <a:gd name="T3" fmla="*/ 1 h 22"/>
                <a:gd name="T4" fmla="*/ 2 w 3"/>
                <a:gd name="T5" fmla="*/ 0 h 22"/>
                <a:gd name="T6" fmla="*/ 2 w 3"/>
                <a:gd name="T7" fmla="*/ 0 h 22"/>
                <a:gd name="T8" fmla="*/ 3 w 3"/>
                <a:gd name="T9" fmla="*/ 1 h 22"/>
                <a:gd name="T10" fmla="*/ 3 w 3"/>
                <a:gd name="T11" fmla="*/ 1 h 22"/>
                <a:gd name="T12" fmla="*/ 3 w 3"/>
                <a:gd name="T13" fmla="*/ 21 h 22"/>
                <a:gd name="T14" fmla="*/ 2 w 3"/>
                <a:gd name="T15" fmla="*/ 22 h 22"/>
                <a:gd name="T16" fmla="*/ 2 w 3"/>
                <a:gd name="T17" fmla="*/ 22 h 22"/>
                <a:gd name="T18" fmla="*/ 0 w 3"/>
                <a:gd name="T19"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2">
                  <a:moveTo>
                    <a:pt x="0" y="21"/>
                  </a:moveTo>
                  <a:cubicBezTo>
                    <a:pt x="0" y="1"/>
                    <a:pt x="0" y="1"/>
                    <a:pt x="0" y="1"/>
                  </a:cubicBezTo>
                  <a:cubicBezTo>
                    <a:pt x="0" y="1"/>
                    <a:pt x="1" y="0"/>
                    <a:pt x="2" y="0"/>
                  </a:cubicBezTo>
                  <a:cubicBezTo>
                    <a:pt x="2" y="0"/>
                    <a:pt x="2" y="0"/>
                    <a:pt x="2" y="0"/>
                  </a:cubicBezTo>
                  <a:cubicBezTo>
                    <a:pt x="3" y="0"/>
                    <a:pt x="3" y="1"/>
                    <a:pt x="3" y="1"/>
                  </a:cubicBezTo>
                  <a:cubicBezTo>
                    <a:pt x="3" y="1"/>
                    <a:pt x="3" y="1"/>
                    <a:pt x="3" y="1"/>
                  </a:cubicBezTo>
                  <a:cubicBezTo>
                    <a:pt x="3" y="21"/>
                    <a:pt x="3" y="21"/>
                    <a:pt x="3" y="21"/>
                  </a:cubicBezTo>
                  <a:cubicBezTo>
                    <a:pt x="3" y="21"/>
                    <a:pt x="3" y="22"/>
                    <a:pt x="2" y="22"/>
                  </a:cubicBezTo>
                  <a:cubicBezTo>
                    <a:pt x="2" y="22"/>
                    <a:pt x="2" y="22"/>
                    <a:pt x="2" y="22"/>
                  </a:cubicBezTo>
                  <a:cubicBezTo>
                    <a:pt x="1" y="22"/>
                    <a:pt x="0" y="21"/>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10"/>
            <p:cNvSpPr/>
            <p:nvPr/>
          </p:nvSpPr>
          <p:spPr bwMode="auto">
            <a:xfrm>
              <a:off x="6275388" y="3416301"/>
              <a:ext cx="36513" cy="138113"/>
            </a:xfrm>
            <a:custGeom>
              <a:avLst/>
              <a:gdLst>
                <a:gd name="T0" fmla="*/ 0 w 7"/>
                <a:gd name="T1" fmla="*/ 23 h 26"/>
                <a:gd name="T2" fmla="*/ 0 w 7"/>
                <a:gd name="T3" fmla="*/ 3 h 26"/>
                <a:gd name="T4" fmla="*/ 4 w 7"/>
                <a:gd name="T5" fmla="*/ 0 h 26"/>
                <a:gd name="T6" fmla="*/ 4 w 7"/>
                <a:gd name="T7" fmla="*/ 0 h 26"/>
                <a:gd name="T8" fmla="*/ 7 w 7"/>
                <a:gd name="T9" fmla="*/ 3 h 26"/>
                <a:gd name="T10" fmla="*/ 7 w 7"/>
                <a:gd name="T11" fmla="*/ 3 h 26"/>
                <a:gd name="T12" fmla="*/ 7 w 7"/>
                <a:gd name="T13" fmla="*/ 23 h 26"/>
                <a:gd name="T14" fmla="*/ 4 w 7"/>
                <a:gd name="T15" fmla="*/ 26 h 26"/>
                <a:gd name="T16" fmla="*/ 4 w 7"/>
                <a:gd name="T17" fmla="*/ 26 h 26"/>
                <a:gd name="T18" fmla="*/ 0 w 7"/>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6">
                  <a:moveTo>
                    <a:pt x="0" y="23"/>
                  </a:moveTo>
                  <a:cubicBezTo>
                    <a:pt x="0" y="3"/>
                    <a:pt x="0" y="3"/>
                    <a:pt x="0" y="3"/>
                  </a:cubicBezTo>
                  <a:cubicBezTo>
                    <a:pt x="0" y="1"/>
                    <a:pt x="2" y="0"/>
                    <a:pt x="4" y="0"/>
                  </a:cubicBezTo>
                  <a:cubicBezTo>
                    <a:pt x="4" y="0"/>
                    <a:pt x="4" y="0"/>
                    <a:pt x="4" y="0"/>
                  </a:cubicBezTo>
                  <a:cubicBezTo>
                    <a:pt x="6" y="0"/>
                    <a:pt x="7" y="1"/>
                    <a:pt x="7" y="3"/>
                  </a:cubicBezTo>
                  <a:cubicBezTo>
                    <a:pt x="7" y="3"/>
                    <a:pt x="7" y="3"/>
                    <a:pt x="7" y="3"/>
                  </a:cubicBezTo>
                  <a:cubicBezTo>
                    <a:pt x="7" y="23"/>
                    <a:pt x="7" y="23"/>
                    <a:pt x="7" y="23"/>
                  </a:cubicBezTo>
                  <a:cubicBezTo>
                    <a:pt x="7" y="25"/>
                    <a:pt x="6" y="26"/>
                    <a:pt x="4" y="26"/>
                  </a:cubicBezTo>
                  <a:cubicBezTo>
                    <a:pt x="4" y="26"/>
                    <a:pt x="4" y="26"/>
                    <a:pt x="4" y="26"/>
                  </a:cubicBezTo>
                  <a:cubicBezTo>
                    <a:pt x="2" y="26"/>
                    <a:pt x="0" y="25"/>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11"/>
            <p:cNvSpPr/>
            <p:nvPr/>
          </p:nvSpPr>
          <p:spPr bwMode="auto">
            <a:xfrm>
              <a:off x="5380038" y="2643188"/>
              <a:ext cx="269875" cy="800100"/>
            </a:xfrm>
            <a:custGeom>
              <a:avLst/>
              <a:gdLst>
                <a:gd name="T0" fmla="*/ 48 w 51"/>
                <a:gd name="T1" fmla="*/ 151 h 152"/>
                <a:gd name="T2" fmla="*/ 25 w 51"/>
                <a:gd name="T3" fmla="*/ 125 h 152"/>
                <a:gd name="T4" fmla="*/ 25 w 51"/>
                <a:gd name="T5" fmla="*/ 125 h 152"/>
                <a:gd name="T6" fmla="*/ 0 w 51"/>
                <a:gd name="T7" fmla="*/ 91 h 152"/>
                <a:gd name="T8" fmla="*/ 0 w 51"/>
                <a:gd name="T9" fmla="*/ 91 h 152"/>
                <a:gd name="T10" fmla="*/ 0 w 51"/>
                <a:gd name="T11" fmla="*/ 89 h 152"/>
                <a:gd name="T12" fmla="*/ 0 w 51"/>
                <a:gd name="T13" fmla="*/ 89 h 152"/>
                <a:gd name="T14" fmla="*/ 22 w 51"/>
                <a:gd name="T15" fmla="*/ 1 h 152"/>
                <a:gd name="T16" fmla="*/ 22 w 51"/>
                <a:gd name="T17" fmla="*/ 1 h 152"/>
                <a:gd name="T18" fmla="*/ 24 w 51"/>
                <a:gd name="T19" fmla="*/ 0 h 152"/>
                <a:gd name="T20" fmla="*/ 24 w 51"/>
                <a:gd name="T21" fmla="*/ 0 h 152"/>
                <a:gd name="T22" fmla="*/ 25 w 51"/>
                <a:gd name="T23" fmla="*/ 2 h 152"/>
                <a:gd name="T24" fmla="*/ 25 w 51"/>
                <a:gd name="T25" fmla="*/ 2 h 152"/>
                <a:gd name="T26" fmla="*/ 14 w 51"/>
                <a:gd name="T27" fmla="*/ 40 h 152"/>
                <a:gd name="T28" fmla="*/ 14 w 51"/>
                <a:gd name="T29" fmla="*/ 40 h 152"/>
                <a:gd name="T30" fmla="*/ 3 w 51"/>
                <a:gd name="T31" fmla="*/ 89 h 152"/>
                <a:gd name="T32" fmla="*/ 3 w 51"/>
                <a:gd name="T33" fmla="*/ 89 h 152"/>
                <a:gd name="T34" fmla="*/ 3 w 51"/>
                <a:gd name="T35" fmla="*/ 90 h 152"/>
                <a:gd name="T36" fmla="*/ 3 w 51"/>
                <a:gd name="T37" fmla="*/ 90 h 152"/>
                <a:gd name="T38" fmla="*/ 28 w 51"/>
                <a:gd name="T39" fmla="*/ 123 h 152"/>
                <a:gd name="T40" fmla="*/ 28 w 51"/>
                <a:gd name="T41" fmla="*/ 123 h 152"/>
                <a:gd name="T42" fmla="*/ 50 w 51"/>
                <a:gd name="T43" fmla="*/ 149 h 152"/>
                <a:gd name="T44" fmla="*/ 50 w 51"/>
                <a:gd name="T45" fmla="*/ 149 h 152"/>
                <a:gd name="T46" fmla="*/ 50 w 51"/>
                <a:gd name="T47" fmla="*/ 152 h 152"/>
                <a:gd name="T48" fmla="*/ 50 w 51"/>
                <a:gd name="T49" fmla="*/ 152 h 152"/>
                <a:gd name="T50" fmla="*/ 49 w 51"/>
                <a:gd name="T51" fmla="*/ 152 h 152"/>
                <a:gd name="T52" fmla="*/ 49 w 51"/>
                <a:gd name="T53" fmla="*/ 152 h 152"/>
                <a:gd name="T54" fmla="*/ 48 w 51"/>
                <a:gd name="T55"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152">
                  <a:moveTo>
                    <a:pt x="48" y="151"/>
                  </a:moveTo>
                  <a:cubicBezTo>
                    <a:pt x="48" y="151"/>
                    <a:pt x="37" y="139"/>
                    <a:pt x="25" y="125"/>
                  </a:cubicBezTo>
                  <a:cubicBezTo>
                    <a:pt x="25" y="125"/>
                    <a:pt x="25" y="125"/>
                    <a:pt x="25" y="125"/>
                  </a:cubicBezTo>
                  <a:cubicBezTo>
                    <a:pt x="14" y="111"/>
                    <a:pt x="2" y="97"/>
                    <a:pt x="0" y="91"/>
                  </a:cubicBezTo>
                  <a:cubicBezTo>
                    <a:pt x="0" y="91"/>
                    <a:pt x="0" y="91"/>
                    <a:pt x="0" y="91"/>
                  </a:cubicBezTo>
                  <a:cubicBezTo>
                    <a:pt x="0" y="90"/>
                    <a:pt x="0" y="89"/>
                    <a:pt x="0" y="89"/>
                  </a:cubicBezTo>
                  <a:cubicBezTo>
                    <a:pt x="0" y="89"/>
                    <a:pt x="0" y="89"/>
                    <a:pt x="0" y="89"/>
                  </a:cubicBezTo>
                  <a:cubicBezTo>
                    <a:pt x="0" y="72"/>
                    <a:pt x="22" y="1"/>
                    <a:pt x="22" y="1"/>
                  </a:cubicBezTo>
                  <a:cubicBezTo>
                    <a:pt x="22" y="1"/>
                    <a:pt x="22" y="1"/>
                    <a:pt x="22" y="1"/>
                  </a:cubicBezTo>
                  <a:cubicBezTo>
                    <a:pt x="23" y="0"/>
                    <a:pt x="23" y="0"/>
                    <a:pt x="24" y="0"/>
                  </a:cubicBezTo>
                  <a:cubicBezTo>
                    <a:pt x="24" y="0"/>
                    <a:pt x="24" y="0"/>
                    <a:pt x="24" y="0"/>
                  </a:cubicBezTo>
                  <a:cubicBezTo>
                    <a:pt x="25" y="0"/>
                    <a:pt x="26" y="1"/>
                    <a:pt x="25" y="2"/>
                  </a:cubicBezTo>
                  <a:cubicBezTo>
                    <a:pt x="25" y="2"/>
                    <a:pt x="25" y="2"/>
                    <a:pt x="25" y="2"/>
                  </a:cubicBezTo>
                  <a:cubicBezTo>
                    <a:pt x="25" y="2"/>
                    <a:pt x="20" y="20"/>
                    <a:pt x="14" y="40"/>
                  </a:cubicBezTo>
                  <a:cubicBezTo>
                    <a:pt x="14" y="40"/>
                    <a:pt x="14" y="40"/>
                    <a:pt x="14" y="40"/>
                  </a:cubicBezTo>
                  <a:cubicBezTo>
                    <a:pt x="9" y="59"/>
                    <a:pt x="3" y="81"/>
                    <a:pt x="3" y="89"/>
                  </a:cubicBezTo>
                  <a:cubicBezTo>
                    <a:pt x="3" y="89"/>
                    <a:pt x="3" y="89"/>
                    <a:pt x="3" y="89"/>
                  </a:cubicBezTo>
                  <a:cubicBezTo>
                    <a:pt x="3" y="89"/>
                    <a:pt x="3" y="90"/>
                    <a:pt x="3" y="90"/>
                  </a:cubicBezTo>
                  <a:cubicBezTo>
                    <a:pt x="3" y="90"/>
                    <a:pt x="3" y="90"/>
                    <a:pt x="3" y="90"/>
                  </a:cubicBezTo>
                  <a:cubicBezTo>
                    <a:pt x="4" y="94"/>
                    <a:pt x="16" y="110"/>
                    <a:pt x="28" y="123"/>
                  </a:cubicBezTo>
                  <a:cubicBezTo>
                    <a:pt x="28" y="123"/>
                    <a:pt x="28" y="123"/>
                    <a:pt x="28" y="123"/>
                  </a:cubicBezTo>
                  <a:cubicBezTo>
                    <a:pt x="39" y="137"/>
                    <a:pt x="50" y="149"/>
                    <a:pt x="50" y="149"/>
                  </a:cubicBezTo>
                  <a:cubicBezTo>
                    <a:pt x="50" y="149"/>
                    <a:pt x="50" y="149"/>
                    <a:pt x="50" y="149"/>
                  </a:cubicBezTo>
                  <a:cubicBezTo>
                    <a:pt x="51" y="150"/>
                    <a:pt x="51" y="151"/>
                    <a:pt x="50" y="152"/>
                  </a:cubicBezTo>
                  <a:cubicBezTo>
                    <a:pt x="50" y="152"/>
                    <a:pt x="50" y="152"/>
                    <a:pt x="50" y="152"/>
                  </a:cubicBezTo>
                  <a:cubicBezTo>
                    <a:pt x="50" y="152"/>
                    <a:pt x="50" y="152"/>
                    <a:pt x="49" y="152"/>
                  </a:cubicBezTo>
                  <a:cubicBezTo>
                    <a:pt x="49" y="152"/>
                    <a:pt x="49" y="152"/>
                    <a:pt x="49" y="152"/>
                  </a:cubicBezTo>
                  <a:cubicBezTo>
                    <a:pt x="49" y="152"/>
                    <a:pt x="49" y="152"/>
                    <a:pt x="48"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12"/>
            <p:cNvSpPr>
              <a:spLocks noEditPoints="1"/>
            </p:cNvSpPr>
            <p:nvPr/>
          </p:nvSpPr>
          <p:spPr bwMode="auto">
            <a:xfrm>
              <a:off x="5368925" y="2632076"/>
              <a:ext cx="290513" cy="822325"/>
            </a:xfrm>
            <a:custGeom>
              <a:avLst/>
              <a:gdLst>
                <a:gd name="T0" fmla="*/ 49 w 55"/>
                <a:gd name="T1" fmla="*/ 155 h 156"/>
                <a:gd name="T2" fmla="*/ 26 w 55"/>
                <a:gd name="T3" fmla="*/ 128 h 156"/>
                <a:gd name="T4" fmla="*/ 0 w 55"/>
                <a:gd name="T5" fmla="*/ 93 h 156"/>
                <a:gd name="T6" fmla="*/ 0 w 55"/>
                <a:gd name="T7" fmla="*/ 91 h 156"/>
                <a:gd name="T8" fmla="*/ 22 w 55"/>
                <a:gd name="T9" fmla="*/ 3 h 156"/>
                <a:gd name="T10" fmla="*/ 22 w 55"/>
                <a:gd name="T11" fmla="*/ 3 h 156"/>
                <a:gd name="T12" fmla="*/ 26 w 55"/>
                <a:gd name="T13" fmla="*/ 0 h 156"/>
                <a:gd name="T14" fmla="*/ 27 w 55"/>
                <a:gd name="T15" fmla="*/ 0 h 156"/>
                <a:gd name="T16" fmla="*/ 29 w 55"/>
                <a:gd name="T17" fmla="*/ 4 h 156"/>
                <a:gd name="T18" fmla="*/ 29 w 55"/>
                <a:gd name="T19" fmla="*/ 4 h 156"/>
                <a:gd name="T20" fmla="*/ 29 w 55"/>
                <a:gd name="T21" fmla="*/ 5 h 156"/>
                <a:gd name="T22" fmla="*/ 29 w 55"/>
                <a:gd name="T23" fmla="*/ 5 h 156"/>
                <a:gd name="T24" fmla="*/ 28 w 55"/>
                <a:gd name="T25" fmla="*/ 8 h 156"/>
                <a:gd name="T26" fmla="*/ 26 w 55"/>
                <a:gd name="T27" fmla="*/ 16 h 156"/>
                <a:gd name="T28" fmla="*/ 18 w 55"/>
                <a:gd name="T29" fmla="*/ 42 h 156"/>
                <a:gd name="T30" fmla="*/ 7 w 55"/>
                <a:gd name="T31" fmla="*/ 90 h 156"/>
                <a:gd name="T32" fmla="*/ 7 w 55"/>
                <a:gd name="T33" fmla="*/ 90 h 156"/>
                <a:gd name="T34" fmla="*/ 7 w 55"/>
                <a:gd name="T35" fmla="*/ 92 h 156"/>
                <a:gd name="T36" fmla="*/ 15 w 55"/>
                <a:gd name="T37" fmla="*/ 104 h 156"/>
                <a:gd name="T38" fmla="*/ 31 w 55"/>
                <a:gd name="T39" fmla="*/ 124 h 156"/>
                <a:gd name="T40" fmla="*/ 54 w 55"/>
                <a:gd name="T41" fmla="*/ 150 h 156"/>
                <a:gd name="T42" fmla="*/ 55 w 55"/>
                <a:gd name="T43" fmla="*/ 152 h 156"/>
                <a:gd name="T44" fmla="*/ 54 w 55"/>
                <a:gd name="T45" fmla="*/ 155 h 156"/>
                <a:gd name="T46" fmla="*/ 51 w 55"/>
                <a:gd name="T47" fmla="*/ 156 h 156"/>
                <a:gd name="T48" fmla="*/ 49 w 55"/>
                <a:gd name="T49" fmla="*/ 155 h 156"/>
                <a:gd name="T50" fmla="*/ 51 w 55"/>
                <a:gd name="T51" fmla="*/ 153 h 156"/>
                <a:gd name="T52" fmla="*/ 51 w 55"/>
                <a:gd name="T53" fmla="*/ 153 h 156"/>
                <a:gd name="T54" fmla="*/ 51 w 55"/>
                <a:gd name="T55" fmla="*/ 153 h 156"/>
                <a:gd name="T56" fmla="*/ 50 w 55"/>
                <a:gd name="T57" fmla="*/ 153 h 156"/>
                <a:gd name="T58" fmla="*/ 52 w 55"/>
                <a:gd name="T59" fmla="*/ 152 h 156"/>
                <a:gd name="T60" fmla="*/ 51 w 55"/>
                <a:gd name="T61" fmla="*/ 152 h 156"/>
                <a:gd name="T62" fmla="*/ 51 w 55"/>
                <a:gd name="T63" fmla="*/ 152 h 156"/>
                <a:gd name="T64" fmla="*/ 51 w 55"/>
                <a:gd name="T65" fmla="*/ 152 h 156"/>
                <a:gd name="T66" fmla="*/ 51 w 55"/>
                <a:gd name="T67" fmla="*/ 152 h 156"/>
                <a:gd name="T68" fmla="*/ 51 w 55"/>
                <a:gd name="T69" fmla="*/ 15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 h="156">
                  <a:moveTo>
                    <a:pt x="49" y="155"/>
                  </a:moveTo>
                  <a:cubicBezTo>
                    <a:pt x="49" y="155"/>
                    <a:pt x="49" y="155"/>
                    <a:pt x="49" y="155"/>
                  </a:cubicBezTo>
                  <a:cubicBezTo>
                    <a:pt x="49" y="155"/>
                    <a:pt x="37" y="142"/>
                    <a:pt x="26" y="128"/>
                  </a:cubicBezTo>
                  <a:cubicBezTo>
                    <a:pt x="26" y="128"/>
                    <a:pt x="26" y="128"/>
                    <a:pt x="26" y="128"/>
                  </a:cubicBezTo>
                  <a:cubicBezTo>
                    <a:pt x="14" y="114"/>
                    <a:pt x="2" y="100"/>
                    <a:pt x="0" y="93"/>
                  </a:cubicBezTo>
                  <a:cubicBezTo>
                    <a:pt x="0" y="93"/>
                    <a:pt x="0" y="93"/>
                    <a:pt x="0" y="93"/>
                  </a:cubicBezTo>
                  <a:cubicBezTo>
                    <a:pt x="0" y="92"/>
                    <a:pt x="0" y="91"/>
                    <a:pt x="0" y="91"/>
                  </a:cubicBezTo>
                  <a:cubicBezTo>
                    <a:pt x="0" y="91"/>
                    <a:pt x="0" y="91"/>
                    <a:pt x="0" y="91"/>
                  </a:cubicBezTo>
                  <a:cubicBezTo>
                    <a:pt x="0" y="74"/>
                    <a:pt x="21" y="7"/>
                    <a:pt x="22" y="3"/>
                  </a:cubicBezTo>
                  <a:cubicBezTo>
                    <a:pt x="22" y="3"/>
                    <a:pt x="22" y="3"/>
                    <a:pt x="22" y="3"/>
                  </a:cubicBezTo>
                  <a:cubicBezTo>
                    <a:pt x="22" y="3"/>
                    <a:pt x="22" y="3"/>
                    <a:pt x="22" y="3"/>
                  </a:cubicBezTo>
                  <a:cubicBezTo>
                    <a:pt x="22" y="3"/>
                    <a:pt x="22" y="3"/>
                    <a:pt x="22" y="3"/>
                  </a:cubicBezTo>
                  <a:cubicBezTo>
                    <a:pt x="23" y="1"/>
                    <a:pt x="24" y="0"/>
                    <a:pt x="26" y="0"/>
                  </a:cubicBezTo>
                  <a:cubicBezTo>
                    <a:pt x="26" y="0"/>
                    <a:pt x="26" y="0"/>
                    <a:pt x="26" y="0"/>
                  </a:cubicBezTo>
                  <a:cubicBezTo>
                    <a:pt x="26" y="0"/>
                    <a:pt x="26" y="0"/>
                    <a:pt x="27" y="0"/>
                  </a:cubicBezTo>
                  <a:cubicBezTo>
                    <a:pt x="27" y="0"/>
                    <a:pt x="27" y="0"/>
                    <a:pt x="27" y="0"/>
                  </a:cubicBezTo>
                  <a:cubicBezTo>
                    <a:pt x="28" y="1"/>
                    <a:pt x="29" y="2"/>
                    <a:pt x="29" y="4"/>
                  </a:cubicBezTo>
                  <a:cubicBezTo>
                    <a:pt x="29" y="4"/>
                    <a:pt x="29" y="4"/>
                    <a:pt x="29" y="4"/>
                  </a:cubicBezTo>
                  <a:cubicBezTo>
                    <a:pt x="29" y="4"/>
                    <a:pt x="29" y="4"/>
                    <a:pt x="29" y="4"/>
                  </a:cubicBezTo>
                  <a:cubicBezTo>
                    <a:pt x="29" y="4"/>
                    <a:pt x="29" y="4"/>
                    <a:pt x="29" y="4"/>
                  </a:cubicBezTo>
                  <a:cubicBezTo>
                    <a:pt x="29" y="5"/>
                    <a:pt x="29" y="5"/>
                    <a:pt x="29" y="5"/>
                  </a:cubicBezTo>
                  <a:cubicBezTo>
                    <a:pt x="29" y="5"/>
                    <a:pt x="29" y="5"/>
                    <a:pt x="29" y="5"/>
                  </a:cubicBezTo>
                  <a:cubicBezTo>
                    <a:pt x="29" y="5"/>
                    <a:pt x="29" y="5"/>
                    <a:pt x="29" y="5"/>
                  </a:cubicBezTo>
                  <a:cubicBezTo>
                    <a:pt x="29" y="5"/>
                    <a:pt x="29" y="5"/>
                    <a:pt x="29" y="5"/>
                  </a:cubicBezTo>
                  <a:cubicBezTo>
                    <a:pt x="29" y="5"/>
                    <a:pt x="29" y="5"/>
                    <a:pt x="29" y="5"/>
                  </a:cubicBezTo>
                  <a:cubicBezTo>
                    <a:pt x="29" y="6"/>
                    <a:pt x="29" y="7"/>
                    <a:pt x="28" y="8"/>
                  </a:cubicBezTo>
                  <a:cubicBezTo>
                    <a:pt x="28" y="8"/>
                    <a:pt x="28" y="8"/>
                    <a:pt x="28" y="8"/>
                  </a:cubicBezTo>
                  <a:cubicBezTo>
                    <a:pt x="28" y="10"/>
                    <a:pt x="27" y="13"/>
                    <a:pt x="26" y="16"/>
                  </a:cubicBezTo>
                  <a:cubicBezTo>
                    <a:pt x="26" y="16"/>
                    <a:pt x="26" y="16"/>
                    <a:pt x="26" y="16"/>
                  </a:cubicBezTo>
                  <a:cubicBezTo>
                    <a:pt x="24" y="23"/>
                    <a:pt x="21" y="32"/>
                    <a:pt x="18" y="42"/>
                  </a:cubicBezTo>
                  <a:cubicBezTo>
                    <a:pt x="18" y="42"/>
                    <a:pt x="18" y="42"/>
                    <a:pt x="18" y="42"/>
                  </a:cubicBezTo>
                  <a:cubicBezTo>
                    <a:pt x="13" y="61"/>
                    <a:pt x="7" y="83"/>
                    <a:pt x="7" y="90"/>
                  </a:cubicBezTo>
                  <a:cubicBezTo>
                    <a:pt x="7" y="90"/>
                    <a:pt x="7" y="90"/>
                    <a:pt x="7" y="90"/>
                  </a:cubicBezTo>
                  <a:cubicBezTo>
                    <a:pt x="7" y="90"/>
                    <a:pt x="7" y="90"/>
                    <a:pt x="7" y="90"/>
                  </a:cubicBezTo>
                  <a:cubicBezTo>
                    <a:pt x="7" y="91"/>
                    <a:pt x="7" y="91"/>
                    <a:pt x="7" y="91"/>
                  </a:cubicBezTo>
                  <a:cubicBezTo>
                    <a:pt x="7" y="91"/>
                    <a:pt x="7" y="92"/>
                    <a:pt x="7" y="92"/>
                  </a:cubicBezTo>
                  <a:cubicBezTo>
                    <a:pt x="7" y="92"/>
                    <a:pt x="7" y="92"/>
                    <a:pt x="7" y="92"/>
                  </a:cubicBezTo>
                  <a:cubicBezTo>
                    <a:pt x="7" y="93"/>
                    <a:pt x="11" y="98"/>
                    <a:pt x="15" y="104"/>
                  </a:cubicBezTo>
                  <a:cubicBezTo>
                    <a:pt x="15" y="104"/>
                    <a:pt x="15" y="104"/>
                    <a:pt x="15" y="104"/>
                  </a:cubicBezTo>
                  <a:cubicBezTo>
                    <a:pt x="20" y="110"/>
                    <a:pt x="25" y="117"/>
                    <a:pt x="31" y="124"/>
                  </a:cubicBezTo>
                  <a:cubicBezTo>
                    <a:pt x="31" y="124"/>
                    <a:pt x="31" y="124"/>
                    <a:pt x="31" y="124"/>
                  </a:cubicBezTo>
                  <a:cubicBezTo>
                    <a:pt x="43" y="138"/>
                    <a:pt x="54" y="150"/>
                    <a:pt x="54" y="150"/>
                  </a:cubicBezTo>
                  <a:cubicBezTo>
                    <a:pt x="54" y="150"/>
                    <a:pt x="54" y="150"/>
                    <a:pt x="54" y="150"/>
                  </a:cubicBezTo>
                  <a:cubicBezTo>
                    <a:pt x="55" y="151"/>
                    <a:pt x="55" y="152"/>
                    <a:pt x="55" y="152"/>
                  </a:cubicBezTo>
                  <a:cubicBezTo>
                    <a:pt x="55" y="152"/>
                    <a:pt x="55" y="152"/>
                    <a:pt x="55" y="152"/>
                  </a:cubicBezTo>
                  <a:cubicBezTo>
                    <a:pt x="55" y="153"/>
                    <a:pt x="54" y="154"/>
                    <a:pt x="54" y="155"/>
                  </a:cubicBezTo>
                  <a:cubicBezTo>
                    <a:pt x="54" y="155"/>
                    <a:pt x="54" y="155"/>
                    <a:pt x="54" y="155"/>
                  </a:cubicBezTo>
                  <a:cubicBezTo>
                    <a:pt x="53" y="156"/>
                    <a:pt x="52" y="156"/>
                    <a:pt x="51" y="156"/>
                  </a:cubicBezTo>
                  <a:cubicBezTo>
                    <a:pt x="51" y="156"/>
                    <a:pt x="51" y="156"/>
                    <a:pt x="51" y="156"/>
                  </a:cubicBezTo>
                  <a:cubicBezTo>
                    <a:pt x="50" y="156"/>
                    <a:pt x="49" y="156"/>
                    <a:pt x="49" y="155"/>
                  </a:cubicBezTo>
                  <a:close/>
                  <a:moveTo>
                    <a:pt x="50" y="153"/>
                  </a:moveTo>
                  <a:cubicBezTo>
                    <a:pt x="51" y="153"/>
                    <a:pt x="51" y="153"/>
                    <a:pt x="51" y="153"/>
                  </a:cubicBezTo>
                  <a:cubicBezTo>
                    <a:pt x="51" y="153"/>
                    <a:pt x="51" y="153"/>
                    <a:pt x="51" y="153"/>
                  </a:cubicBezTo>
                  <a:cubicBezTo>
                    <a:pt x="51" y="153"/>
                    <a:pt x="51" y="153"/>
                    <a:pt x="51" y="153"/>
                  </a:cubicBezTo>
                  <a:cubicBezTo>
                    <a:pt x="51" y="153"/>
                    <a:pt x="51" y="153"/>
                    <a:pt x="51" y="153"/>
                  </a:cubicBezTo>
                  <a:cubicBezTo>
                    <a:pt x="51" y="153"/>
                    <a:pt x="51" y="153"/>
                    <a:pt x="51" y="153"/>
                  </a:cubicBezTo>
                  <a:cubicBezTo>
                    <a:pt x="51" y="153"/>
                    <a:pt x="51" y="153"/>
                    <a:pt x="51" y="153"/>
                  </a:cubicBezTo>
                  <a:cubicBezTo>
                    <a:pt x="50" y="153"/>
                    <a:pt x="50" y="153"/>
                    <a:pt x="50" y="153"/>
                  </a:cubicBezTo>
                  <a:close/>
                  <a:moveTo>
                    <a:pt x="51" y="152"/>
                  </a:moveTo>
                  <a:cubicBezTo>
                    <a:pt x="52" y="152"/>
                    <a:pt x="52" y="152"/>
                    <a:pt x="52" y="152"/>
                  </a:cubicBezTo>
                  <a:cubicBezTo>
                    <a:pt x="51" y="152"/>
                    <a:pt x="51" y="152"/>
                    <a:pt x="51" y="152"/>
                  </a:cubicBezTo>
                  <a:cubicBezTo>
                    <a:pt x="51" y="152"/>
                    <a:pt x="51" y="152"/>
                    <a:pt x="51" y="152"/>
                  </a:cubicBezTo>
                  <a:close/>
                  <a:moveTo>
                    <a:pt x="51" y="152"/>
                  </a:moveTo>
                  <a:cubicBezTo>
                    <a:pt x="51" y="152"/>
                    <a:pt x="51" y="152"/>
                    <a:pt x="51" y="152"/>
                  </a:cubicBezTo>
                  <a:cubicBezTo>
                    <a:pt x="51" y="152"/>
                    <a:pt x="51" y="152"/>
                    <a:pt x="51" y="152"/>
                  </a:cubicBezTo>
                  <a:close/>
                  <a:moveTo>
                    <a:pt x="51" y="152"/>
                  </a:moveTo>
                  <a:cubicBezTo>
                    <a:pt x="51" y="152"/>
                    <a:pt x="51" y="152"/>
                    <a:pt x="51" y="152"/>
                  </a:cubicBezTo>
                  <a:cubicBezTo>
                    <a:pt x="51" y="152"/>
                    <a:pt x="51" y="152"/>
                    <a:pt x="51" y="152"/>
                  </a:cubicBezTo>
                  <a:cubicBezTo>
                    <a:pt x="51" y="152"/>
                    <a:pt x="51" y="152"/>
                    <a:pt x="51" y="152"/>
                  </a:cubicBezTo>
                  <a:cubicBezTo>
                    <a:pt x="51" y="152"/>
                    <a:pt x="51" y="152"/>
                    <a:pt x="51"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3"/>
            <p:cNvSpPr/>
            <p:nvPr/>
          </p:nvSpPr>
          <p:spPr bwMode="auto">
            <a:xfrm>
              <a:off x="5484813" y="2543176"/>
              <a:ext cx="101600" cy="136525"/>
            </a:xfrm>
            <a:custGeom>
              <a:avLst/>
              <a:gdLst>
                <a:gd name="T0" fmla="*/ 2 w 19"/>
                <a:gd name="T1" fmla="*/ 22 h 26"/>
                <a:gd name="T2" fmla="*/ 10 w 19"/>
                <a:gd name="T3" fmla="*/ 2 h 26"/>
                <a:gd name="T4" fmla="*/ 10 w 19"/>
                <a:gd name="T5" fmla="*/ 2 h 26"/>
                <a:gd name="T6" fmla="*/ 11 w 19"/>
                <a:gd name="T7" fmla="*/ 0 h 26"/>
                <a:gd name="T8" fmla="*/ 11 w 19"/>
                <a:gd name="T9" fmla="*/ 0 h 26"/>
                <a:gd name="T10" fmla="*/ 13 w 19"/>
                <a:gd name="T11" fmla="*/ 1 h 26"/>
                <a:gd name="T12" fmla="*/ 13 w 19"/>
                <a:gd name="T13" fmla="*/ 1 h 26"/>
                <a:gd name="T14" fmla="*/ 13 w 19"/>
                <a:gd name="T15" fmla="*/ 3 h 26"/>
                <a:gd name="T16" fmla="*/ 13 w 19"/>
                <a:gd name="T17" fmla="*/ 3 h 26"/>
                <a:gd name="T18" fmla="*/ 13 w 19"/>
                <a:gd name="T19" fmla="*/ 3 h 26"/>
                <a:gd name="T20" fmla="*/ 13 w 19"/>
                <a:gd name="T21" fmla="*/ 3 h 26"/>
                <a:gd name="T22" fmla="*/ 13 w 19"/>
                <a:gd name="T23" fmla="*/ 3 h 26"/>
                <a:gd name="T24" fmla="*/ 13 w 19"/>
                <a:gd name="T25" fmla="*/ 3 h 26"/>
                <a:gd name="T26" fmla="*/ 12 w 19"/>
                <a:gd name="T27" fmla="*/ 6 h 26"/>
                <a:gd name="T28" fmla="*/ 12 w 19"/>
                <a:gd name="T29" fmla="*/ 6 h 26"/>
                <a:gd name="T30" fmla="*/ 9 w 19"/>
                <a:gd name="T31" fmla="*/ 13 h 26"/>
                <a:gd name="T32" fmla="*/ 9 w 19"/>
                <a:gd name="T33" fmla="*/ 13 h 26"/>
                <a:gd name="T34" fmla="*/ 6 w 19"/>
                <a:gd name="T35" fmla="*/ 19 h 26"/>
                <a:gd name="T36" fmla="*/ 6 w 19"/>
                <a:gd name="T37" fmla="*/ 19 h 26"/>
                <a:gd name="T38" fmla="*/ 16 w 19"/>
                <a:gd name="T39" fmla="*/ 13 h 26"/>
                <a:gd name="T40" fmla="*/ 16 w 19"/>
                <a:gd name="T41" fmla="*/ 13 h 26"/>
                <a:gd name="T42" fmla="*/ 18 w 19"/>
                <a:gd name="T43" fmla="*/ 14 h 26"/>
                <a:gd name="T44" fmla="*/ 18 w 19"/>
                <a:gd name="T45" fmla="*/ 14 h 26"/>
                <a:gd name="T46" fmla="*/ 18 w 19"/>
                <a:gd name="T47" fmla="*/ 16 h 26"/>
                <a:gd name="T48" fmla="*/ 18 w 19"/>
                <a:gd name="T49" fmla="*/ 16 h 26"/>
                <a:gd name="T50" fmla="*/ 0 w 19"/>
                <a:gd name="T51" fmla="*/ 26 h 26"/>
                <a:gd name="T52" fmla="*/ 2 w 19"/>
                <a:gd name="T53"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26">
                  <a:moveTo>
                    <a:pt x="2" y="22"/>
                  </a:moveTo>
                  <a:cubicBezTo>
                    <a:pt x="2" y="22"/>
                    <a:pt x="8" y="7"/>
                    <a:pt x="10" y="2"/>
                  </a:cubicBezTo>
                  <a:cubicBezTo>
                    <a:pt x="10" y="2"/>
                    <a:pt x="10" y="2"/>
                    <a:pt x="10" y="2"/>
                  </a:cubicBezTo>
                  <a:cubicBezTo>
                    <a:pt x="10" y="1"/>
                    <a:pt x="10" y="1"/>
                    <a:pt x="11" y="0"/>
                  </a:cubicBezTo>
                  <a:cubicBezTo>
                    <a:pt x="11" y="0"/>
                    <a:pt x="11" y="0"/>
                    <a:pt x="11" y="0"/>
                  </a:cubicBezTo>
                  <a:cubicBezTo>
                    <a:pt x="12" y="0"/>
                    <a:pt x="13" y="0"/>
                    <a:pt x="13" y="1"/>
                  </a:cubicBezTo>
                  <a:cubicBezTo>
                    <a:pt x="13" y="1"/>
                    <a:pt x="13" y="1"/>
                    <a:pt x="13" y="1"/>
                  </a:cubicBezTo>
                  <a:cubicBezTo>
                    <a:pt x="14" y="1"/>
                    <a:pt x="14" y="2"/>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2" y="4"/>
                    <a:pt x="12" y="5"/>
                    <a:pt x="12" y="6"/>
                  </a:cubicBezTo>
                  <a:cubicBezTo>
                    <a:pt x="12" y="6"/>
                    <a:pt x="12" y="6"/>
                    <a:pt x="12" y="6"/>
                  </a:cubicBezTo>
                  <a:cubicBezTo>
                    <a:pt x="11" y="8"/>
                    <a:pt x="10" y="10"/>
                    <a:pt x="9" y="13"/>
                  </a:cubicBezTo>
                  <a:cubicBezTo>
                    <a:pt x="9" y="13"/>
                    <a:pt x="9" y="13"/>
                    <a:pt x="9" y="13"/>
                  </a:cubicBezTo>
                  <a:cubicBezTo>
                    <a:pt x="8" y="15"/>
                    <a:pt x="7" y="18"/>
                    <a:pt x="6" y="19"/>
                  </a:cubicBezTo>
                  <a:cubicBezTo>
                    <a:pt x="6" y="19"/>
                    <a:pt x="6" y="19"/>
                    <a:pt x="6" y="19"/>
                  </a:cubicBezTo>
                  <a:cubicBezTo>
                    <a:pt x="16" y="13"/>
                    <a:pt x="16" y="13"/>
                    <a:pt x="16" y="13"/>
                  </a:cubicBezTo>
                  <a:cubicBezTo>
                    <a:pt x="16" y="13"/>
                    <a:pt x="16" y="13"/>
                    <a:pt x="16" y="13"/>
                  </a:cubicBezTo>
                  <a:cubicBezTo>
                    <a:pt x="17" y="13"/>
                    <a:pt x="18" y="13"/>
                    <a:pt x="18" y="14"/>
                  </a:cubicBezTo>
                  <a:cubicBezTo>
                    <a:pt x="18" y="14"/>
                    <a:pt x="18" y="14"/>
                    <a:pt x="18" y="14"/>
                  </a:cubicBezTo>
                  <a:cubicBezTo>
                    <a:pt x="19" y="14"/>
                    <a:pt x="19" y="15"/>
                    <a:pt x="18" y="16"/>
                  </a:cubicBezTo>
                  <a:cubicBezTo>
                    <a:pt x="18" y="16"/>
                    <a:pt x="18" y="16"/>
                    <a:pt x="18" y="16"/>
                  </a:cubicBezTo>
                  <a:cubicBezTo>
                    <a:pt x="0" y="26"/>
                    <a:pt x="0" y="26"/>
                    <a:pt x="0" y="26"/>
                  </a:cubicBezTo>
                  <a:cubicBezTo>
                    <a:pt x="2" y="22"/>
                    <a:pt x="2" y="22"/>
                    <a:pt x="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4"/>
            <p:cNvSpPr/>
            <p:nvPr/>
          </p:nvSpPr>
          <p:spPr bwMode="auto">
            <a:xfrm>
              <a:off x="5464175" y="2532063"/>
              <a:ext cx="131763" cy="173038"/>
            </a:xfrm>
            <a:custGeom>
              <a:avLst/>
              <a:gdLst>
                <a:gd name="T0" fmla="*/ 4 w 25"/>
                <a:gd name="T1" fmla="*/ 24 h 33"/>
                <a:gd name="T2" fmla="*/ 4 w 25"/>
                <a:gd name="T3" fmla="*/ 24 h 33"/>
                <a:gd name="T4" fmla="*/ 4 w 25"/>
                <a:gd name="T5" fmla="*/ 24 h 33"/>
                <a:gd name="T6" fmla="*/ 4 w 25"/>
                <a:gd name="T7" fmla="*/ 24 h 33"/>
                <a:gd name="T8" fmla="*/ 4 w 25"/>
                <a:gd name="T9" fmla="*/ 24 h 33"/>
                <a:gd name="T10" fmla="*/ 4 w 25"/>
                <a:gd name="T11" fmla="*/ 24 h 33"/>
                <a:gd name="T12" fmla="*/ 4 w 25"/>
                <a:gd name="T13" fmla="*/ 23 h 33"/>
                <a:gd name="T14" fmla="*/ 4 w 25"/>
                <a:gd name="T15" fmla="*/ 23 h 33"/>
                <a:gd name="T16" fmla="*/ 4 w 25"/>
                <a:gd name="T17" fmla="*/ 23 h 33"/>
                <a:gd name="T18" fmla="*/ 5 w 25"/>
                <a:gd name="T19" fmla="*/ 21 h 33"/>
                <a:gd name="T20" fmla="*/ 5 w 25"/>
                <a:gd name="T21" fmla="*/ 21 h 33"/>
                <a:gd name="T22" fmla="*/ 7 w 25"/>
                <a:gd name="T23" fmla="*/ 15 h 33"/>
                <a:gd name="T24" fmla="*/ 7 w 25"/>
                <a:gd name="T25" fmla="*/ 15 h 33"/>
                <a:gd name="T26" fmla="*/ 12 w 25"/>
                <a:gd name="T27" fmla="*/ 3 h 33"/>
                <a:gd name="T28" fmla="*/ 12 w 25"/>
                <a:gd name="T29" fmla="*/ 3 h 33"/>
                <a:gd name="T30" fmla="*/ 14 w 25"/>
                <a:gd name="T31" fmla="*/ 1 h 33"/>
                <a:gd name="T32" fmla="*/ 14 w 25"/>
                <a:gd name="T33" fmla="*/ 1 h 33"/>
                <a:gd name="T34" fmla="*/ 16 w 25"/>
                <a:gd name="T35" fmla="*/ 0 h 33"/>
                <a:gd name="T36" fmla="*/ 16 w 25"/>
                <a:gd name="T37" fmla="*/ 0 h 33"/>
                <a:gd name="T38" fmla="*/ 19 w 25"/>
                <a:gd name="T39" fmla="*/ 2 h 33"/>
                <a:gd name="T40" fmla="*/ 19 w 25"/>
                <a:gd name="T41" fmla="*/ 2 h 33"/>
                <a:gd name="T42" fmla="*/ 20 w 25"/>
                <a:gd name="T43" fmla="*/ 4 h 33"/>
                <a:gd name="T44" fmla="*/ 20 w 25"/>
                <a:gd name="T45" fmla="*/ 4 h 33"/>
                <a:gd name="T46" fmla="*/ 19 w 25"/>
                <a:gd name="T47" fmla="*/ 6 h 33"/>
                <a:gd name="T48" fmla="*/ 19 w 25"/>
                <a:gd name="T49" fmla="*/ 6 h 33"/>
                <a:gd name="T50" fmla="*/ 18 w 25"/>
                <a:gd name="T51" fmla="*/ 6 h 33"/>
                <a:gd name="T52" fmla="*/ 18 w 25"/>
                <a:gd name="T53" fmla="*/ 6 h 33"/>
                <a:gd name="T54" fmla="*/ 17 w 25"/>
                <a:gd name="T55" fmla="*/ 9 h 33"/>
                <a:gd name="T56" fmla="*/ 17 w 25"/>
                <a:gd name="T57" fmla="*/ 9 h 33"/>
                <a:gd name="T58" fmla="*/ 14 w 25"/>
                <a:gd name="T59" fmla="*/ 16 h 33"/>
                <a:gd name="T60" fmla="*/ 14 w 25"/>
                <a:gd name="T61" fmla="*/ 16 h 33"/>
                <a:gd name="T62" fmla="*/ 14 w 25"/>
                <a:gd name="T63" fmla="*/ 17 h 33"/>
                <a:gd name="T64" fmla="*/ 14 w 25"/>
                <a:gd name="T65" fmla="*/ 17 h 33"/>
                <a:gd name="T66" fmla="*/ 20 w 25"/>
                <a:gd name="T67" fmla="*/ 13 h 33"/>
                <a:gd name="T68" fmla="*/ 20 w 25"/>
                <a:gd name="T69" fmla="*/ 13 h 33"/>
                <a:gd name="T70" fmla="*/ 21 w 25"/>
                <a:gd name="T71" fmla="*/ 13 h 33"/>
                <a:gd name="T72" fmla="*/ 21 w 25"/>
                <a:gd name="T73" fmla="*/ 13 h 33"/>
                <a:gd name="T74" fmla="*/ 24 w 25"/>
                <a:gd name="T75" fmla="*/ 15 h 33"/>
                <a:gd name="T76" fmla="*/ 24 w 25"/>
                <a:gd name="T77" fmla="*/ 15 h 33"/>
                <a:gd name="T78" fmla="*/ 25 w 25"/>
                <a:gd name="T79" fmla="*/ 17 h 33"/>
                <a:gd name="T80" fmla="*/ 25 w 25"/>
                <a:gd name="T81" fmla="*/ 17 h 33"/>
                <a:gd name="T82" fmla="*/ 23 w 25"/>
                <a:gd name="T83" fmla="*/ 20 h 33"/>
                <a:gd name="T84" fmla="*/ 23 w 25"/>
                <a:gd name="T85" fmla="*/ 20 h 33"/>
                <a:gd name="T86" fmla="*/ 0 w 25"/>
                <a:gd name="T87" fmla="*/ 33 h 33"/>
                <a:gd name="T88" fmla="*/ 4 w 25"/>
                <a:gd name="T89"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33">
                  <a:moveTo>
                    <a:pt x="4" y="24"/>
                  </a:moveTo>
                  <a:cubicBezTo>
                    <a:pt x="4" y="24"/>
                    <a:pt x="4" y="24"/>
                    <a:pt x="4" y="24"/>
                  </a:cubicBezTo>
                  <a:cubicBezTo>
                    <a:pt x="4" y="24"/>
                    <a:pt x="4" y="24"/>
                    <a:pt x="4" y="24"/>
                  </a:cubicBezTo>
                  <a:cubicBezTo>
                    <a:pt x="4" y="24"/>
                    <a:pt x="4" y="24"/>
                    <a:pt x="4" y="24"/>
                  </a:cubicBezTo>
                  <a:cubicBezTo>
                    <a:pt x="4" y="24"/>
                    <a:pt x="4" y="24"/>
                    <a:pt x="4" y="24"/>
                  </a:cubicBezTo>
                  <a:cubicBezTo>
                    <a:pt x="4" y="24"/>
                    <a:pt x="4" y="24"/>
                    <a:pt x="4" y="24"/>
                  </a:cubicBezTo>
                  <a:cubicBezTo>
                    <a:pt x="4" y="23"/>
                    <a:pt x="4" y="23"/>
                    <a:pt x="4" y="23"/>
                  </a:cubicBezTo>
                  <a:cubicBezTo>
                    <a:pt x="4" y="23"/>
                    <a:pt x="4" y="23"/>
                    <a:pt x="4" y="23"/>
                  </a:cubicBezTo>
                  <a:cubicBezTo>
                    <a:pt x="4" y="23"/>
                    <a:pt x="4" y="23"/>
                    <a:pt x="4" y="23"/>
                  </a:cubicBezTo>
                  <a:cubicBezTo>
                    <a:pt x="4" y="22"/>
                    <a:pt x="5" y="22"/>
                    <a:pt x="5" y="21"/>
                  </a:cubicBezTo>
                  <a:cubicBezTo>
                    <a:pt x="5" y="21"/>
                    <a:pt x="5" y="21"/>
                    <a:pt x="5" y="21"/>
                  </a:cubicBezTo>
                  <a:cubicBezTo>
                    <a:pt x="5" y="20"/>
                    <a:pt x="6" y="17"/>
                    <a:pt x="7" y="15"/>
                  </a:cubicBezTo>
                  <a:cubicBezTo>
                    <a:pt x="7" y="15"/>
                    <a:pt x="7" y="15"/>
                    <a:pt x="7" y="15"/>
                  </a:cubicBezTo>
                  <a:cubicBezTo>
                    <a:pt x="9" y="11"/>
                    <a:pt x="11" y="6"/>
                    <a:pt x="12" y="3"/>
                  </a:cubicBezTo>
                  <a:cubicBezTo>
                    <a:pt x="12" y="3"/>
                    <a:pt x="12" y="3"/>
                    <a:pt x="12" y="3"/>
                  </a:cubicBezTo>
                  <a:cubicBezTo>
                    <a:pt x="12" y="3"/>
                    <a:pt x="13" y="2"/>
                    <a:pt x="14" y="1"/>
                  </a:cubicBezTo>
                  <a:cubicBezTo>
                    <a:pt x="14" y="1"/>
                    <a:pt x="14" y="1"/>
                    <a:pt x="14" y="1"/>
                  </a:cubicBezTo>
                  <a:cubicBezTo>
                    <a:pt x="15" y="0"/>
                    <a:pt x="15" y="0"/>
                    <a:pt x="16" y="0"/>
                  </a:cubicBezTo>
                  <a:cubicBezTo>
                    <a:pt x="16" y="0"/>
                    <a:pt x="16" y="0"/>
                    <a:pt x="16" y="0"/>
                  </a:cubicBezTo>
                  <a:cubicBezTo>
                    <a:pt x="17" y="0"/>
                    <a:pt x="18" y="1"/>
                    <a:pt x="19" y="2"/>
                  </a:cubicBezTo>
                  <a:cubicBezTo>
                    <a:pt x="19" y="2"/>
                    <a:pt x="19" y="2"/>
                    <a:pt x="19" y="2"/>
                  </a:cubicBezTo>
                  <a:cubicBezTo>
                    <a:pt x="19" y="2"/>
                    <a:pt x="20" y="3"/>
                    <a:pt x="20" y="4"/>
                  </a:cubicBezTo>
                  <a:cubicBezTo>
                    <a:pt x="20" y="4"/>
                    <a:pt x="20" y="4"/>
                    <a:pt x="20" y="4"/>
                  </a:cubicBezTo>
                  <a:cubicBezTo>
                    <a:pt x="20" y="4"/>
                    <a:pt x="19" y="5"/>
                    <a:pt x="19" y="6"/>
                  </a:cubicBezTo>
                  <a:cubicBezTo>
                    <a:pt x="19" y="6"/>
                    <a:pt x="19" y="6"/>
                    <a:pt x="19" y="6"/>
                  </a:cubicBezTo>
                  <a:cubicBezTo>
                    <a:pt x="19" y="6"/>
                    <a:pt x="19" y="6"/>
                    <a:pt x="18" y="6"/>
                  </a:cubicBezTo>
                  <a:cubicBezTo>
                    <a:pt x="18" y="6"/>
                    <a:pt x="18" y="6"/>
                    <a:pt x="18" y="6"/>
                  </a:cubicBezTo>
                  <a:cubicBezTo>
                    <a:pt x="18" y="7"/>
                    <a:pt x="18" y="8"/>
                    <a:pt x="17" y="9"/>
                  </a:cubicBezTo>
                  <a:cubicBezTo>
                    <a:pt x="17" y="9"/>
                    <a:pt x="17" y="9"/>
                    <a:pt x="17" y="9"/>
                  </a:cubicBezTo>
                  <a:cubicBezTo>
                    <a:pt x="17" y="11"/>
                    <a:pt x="15" y="13"/>
                    <a:pt x="14" y="16"/>
                  </a:cubicBezTo>
                  <a:cubicBezTo>
                    <a:pt x="14" y="16"/>
                    <a:pt x="14" y="16"/>
                    <a:pt x="14" y="16"/>
                  </a:cubicBezTo>
                  <a:cubicBezTo>
                    <a:pt x="14" y="16"/>
                    <a:pt x="14" y="16"/>
                    <a:pt x="14" y="17"/>
                  </a:cubicBezTo>
                  <a:cubicBezTo>
                    <a:pt x="14" y="17"/>
                    <a:pt x="14" y="17"/>
                    <a:pt x="14" y="17"/>
                  </a:cubicBezTo>
                  <a:cubicBezTo>
                    <a:pt x="20" y="13"/>
                    <a:pt x="20" y="13"/>
                    <a:pt x="20" y="13"/>
                  </a:cubicBezTo>
                  <a:cubicBezTo>
                    <a:pt x="20" y="13"/>
                    <a:pt x="20" y="13"/>
                    <a:pt x="20" y="13"/>
                  </a:cubicBezTo>
                  <a:cubicBezTo>
                    <a:pt x="20" y="13"/>
                    <a:pt x="21" y="13"/>
                    <a:pt x="21" y="13"/>
                  </a:cubicBezTo>
                  <a:cubicBezTo>
                    <a:pt x="21" y="13"/>
                    <a:pt x="21" y="13"/>
                    <a:pt x="21" y="13"/>
                  </a:cubicBezTo>
                  <a:cubicBezTo>
                    <a:pt x="22" y="13"/>
                    <a:pt x="24" y="14"/>
                    <a:pt x="24" y="15"/>
                  </a:cubicBezTo>
                  <a:cubicBezTo>
                    <a:pt x="24" y="15"/>
                    <a:pt x="24" y="15"/>
                    <a:pt x="24" y="15"/>
                  </a:cubicBezTo>
                  <a:cubicBezTo>
                    <a:pt x="25" y="15"/>
                    <a:pt x="25" y="16"/>
                    <a:pt x="25" y="17"/>
                  </a:cubicBezTo>
                  <a:cubicBezTo>
                    <a:pt x="25" y="17"/>
                    <a:pt x="25" y="17"/>
                    <a:pt x="25" y="17"/>
                  </a:cubicBezTo>
                  <a:cubicBezTo>
                    <a:pt x="25" y="18"/>
                    <a:pt x="24" y="19"/>
                    <a:pt x="23" y="20"/>
                  </a:cubicBezTo>
                  <a:cubicBezTo>
                    <a:pt x="23" y="20"/>
                    <a:pt x="23" y="20"/>
                    <a:pt x="23" y="20"/>
                  </a:cubicBezTo>
                  <a:cubicBezTo>
                    <a:pt x="0" y="33"/>
                    <a:pt x="0" y="33"/>
                    <a:pt x="0" y="33"/>
                  </a:cubicBezTo>
                  <a:cubicBezTo>
                    <a:pt x="4" y="24"/>
                    <a:pt x="4" y="24"/>
                    <a:pt x="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15"/>
            <p:cNvSpPr/>
            <p:nvPr/>
          </p:nvSpPr>
          <p:spPr bwMode="auto">
            <a:xfrm>
              <a:off x="5507038" y="2579688"/>
              <a:ext cx="79375" cy="84138"/>
            </a:xfrm>
            <a:custGeom>
              <a:avLst/>
              <a:gdLst>
                <a:gd name="T0" fmla="*/ 0 w 15"/>
                <a:gd name="T1" fmla="*/ 15 h 16"/>
                <a:gd name="T2" fmla="*/ 1 w 15"/>
                <a:gd name="T3" fmla="*/ 13 h 16"/>
                <a:gd name="T4" fmla="*/ 1 w 15"/>
                <a:gd name="T5" fmla="*/ 13 h 16"/>
                <a:gd name="T6" fmla="*/ 5 w 15"/>
                <a:gd name="T7" fmla="*/ 7 h 16"/>
                <a:gd name="T8" fmla="*/ 5 w 15"/>
                <a:gd name="T9" fmla="*/ 7 h 16"/>
                <a:gd name="T10" fmla="*/ 12 w 15"/>
                <a:gd name="T11" fmla="*/ 0 h 16"/>
                <a:gd name="T12" fmla="*/ 12 w 15"/>
                <a:gd name="T13" fmla="*/ 0 h 16"/>
                <a:gd name="T14" fmla="*/ 12 w 15"/>
                <a:gd name="T15" fmla="*/ 0 h 16"/>
                <a:gd name="T16" fmla="*/ 14 w 15"/>
                <a:gd name="T17" fmla="*/ 1 h 16"/>
                <a:gd name="T18" fmla="*/ 14 w 15"/>
                <a:gd name="T19" fmla="*/ 1 h 16"/>
                <a:gd name="T20" fmla="*/ 14 w 15"/>
                <a:gd name="T21" fmla="*/ 3 h 16"/>
                <a:gd name="T22" fmla="*/ 14 w 15"/>
                <a:gd name="T23" fmla="*/ 3 h 16"/>
                <a:gd name="T24" fmla="*/ 8 w 15"/>
                <a:gd name="T25" fmla="*/ 9 h 16"/>
                <a:gd name="T26" fmla="*/ 8 w 15"/>
                <a:gd name="T27" fmla="*/ 9 h 16"/>
                <a:gd name="T28" fmla="*/ 2 w 15"/>
                <a:gd name="T29" fmla="*/ 16 h 16"/>
                <a:gd name="T30" fmla="*/ 2 w 15"/>
                <a:gd name="T31" fmla="*/ 16 h 16"/>
                <a:gd name="T32" fmla="*/ 2 w 15"/>
                <a:gd name="T33" fmla="*/ 16 h 16"/>
                <a:gd name="T34" fmla="*/ 2 w 15"/>
                <a:gd name="T35" fmla="*/ 16 h 16"/>
                <a:gd name="T36" fmla="*/ 0 w 15"/>
                <a:gd name="T3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0" y="15"/>
                  </a:moveTo>
                  <a:cubicBezTo>
                    <a:pt x="0" y="14"/>
                    <a:pt x="0" y="14"/>
                    <a:pt x="1" y="13"/>
                  </a:cubicBezTo>
                  <a:cubicBezTo>
                    <a:pt x="1" y="13"/>
                    <a:pt x="1" y="13"/>
                    <a:pt x="1" y="13"/>
                  </a:cubicBezTo>
                  <a:cubicBezTo>
                    <a:pt x="1" y="13"/>
                    <a:pt x="3" y="10"/>
                    <a:pt x="5" y="7"/>
                  </a:cubicBezTo>
                  <a:cubicBezTo>
                    <a:pt x="5" y="7"/>
                    <a:pt x="5" y="7"/>
                    <a:pt x="5" y="7"/>
                  </a:cubicBezTo>
                  <a:cubicBezTo>
                    <a:pt x="7" y="5"/>
                    <a:pt x="9" y="2"/>
                    <a:pt x="12" y="0"/>
                  </a:cubicBezTo>
                  <a:cubicBezTo>
                    <a:pt x="12" y="0"/>
                    <a:pt x="12" y="0"/>
                    <a:pt x="12" y="0"/>
                  </a:cubicBezTo>
                  <a:cubicBezTo>
                    <a:pt x="12" y="0"/>
                    <a:pt x="12" y="0"/>
                    <a:pt x="12" y="0"/>
                  </a:cubicBezTo>
                  <a:cubicBezTo>
                    <a:pt x="13" y="0"/>
                    <a:pt x="14" y="0"/>
                    <a:pt x="14" y="1"/>
                  </a:cubicBezTo>
                  <a:cubicBezTo>
                    <a:pt x="14" y="1"/>
                    <a:pt x="14" y="1"/>
                    <a:pt x="14" y="1"/>
                  </a:cubicBezTo>
                  <a:cubicBezTo>
                    <a:pt x="15" y="1"/>
                    <a:pt x="15" y="2"/>
                    <a:pt x="14" y="3"/>
                  </a:cubicBezTo>
                  <a:cubicBezTo>
                    <a:pt x="14" y="3"/>
                    <a:pt x="14" y="3"/>
                    <a:pt x="14" y="3"/>
                  </a:cubicBezTo>
                  <a:cubicBezTo>
                    <a:pt x="12" y="4"/>
                    <a:pt x="9" y="6"/>
                    <a:pt x="8" y="9"/>
                  </a:cubicBezTo>
                  <a:cubicBezTo>
                    <a:pt x="8" y="9"/>
                    <a:pt x="8" y="9"/>
                    <a:pt x="8" y="9"/>
                  </a:cubicBezTo>
                  <a:cubicBezTo>
                    <a:pt x="6" y="12"/>
                    <a:pt x="4" y="15"/>
                    <a:pt x="2" y="16"/>
                  </a:cubicBezTo>
                  <a:cubicBezTo>
                    <a:pt x="2" y="16"/>
                    <a:pt x="2" y="16"/>
                    <a:pt x="2" y="16"/>
                  </a:cubicBezTo>
                  <a:cubicBezTo>
                    <a:pt x="2" y="16"/>
                    <a:pt x="2" y="16"/>
                    <a:pt x="2" y="16"/>
                  </a:cubicBezTo>
                  <a:cubicBezTo>
                    <a:pt x="2" y="16"/>
                    <a:pt x="2" y="16"/>
                    <a:pt x="2" y="16"/>
                  </a:cubicBezTo>
                  <a:cubicBezTo>
                    <a:pt x="1" y="16"/>
                    <a:pt x="1" y="16"/>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6"/>
            <p:cNvSpPr>
              <a:spLocks noEditPoints="1"/>
            </p:cNvSpPr>
            <p:nvPr/>
          </p:nvSpPr>
          <p:spPr bwMode="auto">
            <a:xfrm>
              <a:off x="5495925" y="2563813"/>
              <a:ext cx="100013" cy="109538"/>
            </a:xfrm>
            <a:custGeom>
              <a:avLst/>
              <a:gdLst>
                <a:gd name="T0" fmla="*/ 1 w 19"/>
                <a:gd name="T1" fmla="*/ 19 h 21"/>
                <a:gd name="T2" fmla="*/ 1 w 19"/>
                <a:gd name="T3" fmla="*/ 19 h 21"/>
                <a:gd name="T4" fmla="*/ 0 w 19"/>
                <a:gd name="T5" fmla="*/ 17 h 21"/>
                <a:gd name="T6" fmla="*/ 0 w 19"/>
                <a:gd name="T7" fmla="*/ 17 h 21"/>
                <a:gd name="T8" fmla="*/ 2 w 19"/>
                <a:gd name="T9" fmla="*/ 14 h 21"/>
                <a:gd name="T10" fmla="*/ 2 w 19"/>
                <a:gd name="T11" fmla="*/ 14 h 21"/>
                <a:gd name="T12" fmla="*/ 2 w 19"/>
                <a:gd name="T13" fmla="*/ 14 h 21"/>
                <a:gd name="T14" fmla="*/ 2 w 19"/>
                <a:gd name="T15" fmla="*/ 14 h 21"/>
                <a:gd name="T16" fmla="*/ 3 w 19"/>
                <a:gd name="T17" fmla="*/ 13 h 21"/>
                <a:gd name="T18" fmla="*/ 3 w 19"/>
                <a:gd name="T19" fmla="*/ 13 h 21"/>
                <a:gd name="T20" fmla="*/ 5 w 19"/>
                <a:gd name="T21" fmla="*/ 9 h 21"/>
                <a:gd name="T22" fmla="*/ 5 w 19"/>
                <a:gd name="T23" fmla="*/ 9 h 21"/>
                <a:gd name="T24" fmla="*/ 13 w 19"/>
                <a:gd name="T25" fmla="*/ 1 h 21"/>
                <a:gd name="T26" fmla="*/ 13 w 19"/>
                <a:gd name="T27" fmla="*/ 1 h 21"/>
                <a:gd name="T28" fmla="*/ 16 w 19"/>
                <a:gd name="T29" fmla="*/ 0 h 21"/>
                <a:gd name="T30" fmla="*/ 16 w 19"/>
                <a:gd name="T31" fmla="*/ 1 h 21"/>
                <a:gd name="T32" fmla="*/ 18 w 19"/>
                <a:gd name="T33" fmla="*/ 3 h 21"/>
                <a:gd name="T34" fmla="*/ 18 w 19"/>
                <a:gd name="T35" fmla="*/ 3 h 21"/>
                <a:gd name="T36" fmla="*/ 19 w 19"/>
                <a:gd name="T37" fmla="*/ 4 h 21"/>
                <a:gd name="T38" fmla="*/ 19 w 19"/>
                <a:gd name="T39" fmla="*/ 4 h 21"/>
                <a:gd name="T40" fmla="*/ 17 w 19"/>
                <a:gd name="T41" fmla="*/ 7 h 21"/>
                <a:gd name="T42" fmla="*/ 17 w 19"/>
                <a:gd name="T43" fmla="*/ 7 h 21"/>
                <a:gd name="T44" fmla="*/ 11 w 19"/>
                <a:gd name="T45" fmla="*/ 13 h 21"/>
                <a:gd name="T46" fmla="*/ 11 w 19"/>
                <a:gd name="T47" fmla="*/ 13 h 21"/>
                <a:gd name="T48" fmla="*/ 5 w 19"/>
                <a:gd name="T49" fmla="*/ 20 h 21"/>
                <a:gd name="T50" fmla="*/ 5 w 19"/>
                <a:gd name="T51" fmla="*/ 20 h 21"/>
                <a:gd name="T52" fmla="*/ 4 w 19"/>
                <a:gd name="T53" fmla="*/ 21 h 21"/>
                <a:gd name="T54" fmla="*/ 4 w 19"/>
                <a:gd name="T55" fmla="*/ 21 h 21"/>
                <a:gd name="T56" fmla="*/ 4 w 19"/>
                <a:gd name="T57" fmla="*/ 21 h 21"/>
                <a:gd name="T58" fmla="*/ 4 w 19"/>
                <a:gd name="T59" fmla="*/ 21 h 21"/>
                <a:gd name="T60" fmla="*/ 1 w 19"/>
                <a:gd name="T61" fmla="*/ 19 h 21"/>
                <a:gd name="T62" fmla="*/ 2 w 19"/>
                <a:gd name="T63" fmla="*/ 18 h 21"/>
                <a:gd name="T64" fmla="*/ 3 w 19"/>
                <a:gd name="T65" fmla="*/ 18 h 21"/>
                <a:gd name="T66" fmla="*/ 3 w 19"/>
                <a:gd name="T67" fmla="*/ 18 h 21"/>
                <a:gd name="T68" fmla="*/ 2 w 19"/>
                <a:gd name="T69" fmla="*/ 18 h 21"/>
                <a:gd name="T70" fmla="*/ 4 w 19"/>
                <a:gd name="T71" fmla="*/ 17 h 21"/>
                <a:gd name="T72" fmla="*/ 4 w 19"/>
                <a:gd name="T73" fmla="*/ 17 h 21"/>
                <a:gd name="T74" fmla="*/ 4 w 19"/>
                <a:gd name="T75" fmla="*/ 17 h 21"/>
                <a:gd name="T76" fmla="*/ 4 w 19"/>
                <a:gd name="T77" fmla="*/ 17 h 21"/>
                <a:gd name="T78" fmla="*/ 4 w 19"/>
                <a:gd name="T79" fmla="*/ 17 h 21"/>
                <a:gd name="T80" fmla="*/ 4 w 19"/>
                <a:gd name="T81" fmla="*/ 17 h 21"/>
                <a:gd name="T82" fmla="*/ 4 w 19"/>
                <a:gd name="T83" fmla="*/ 17 h 21"/>
                <a:gd name="T84" fmla="*/ 4 w 19"/>
                <a:gd name="T85" fmla="*/ 17 h 21"/>
                <a:gd name="T86" fmla="*/ 4 w 19"/>
                <a:gd name="T8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1">
                  <a:moveTo>
                    <a:pt x="1" y="19"/>
                  </a:moveTo>
                  <a:cubicBezTo>
                    <a:pt x="1" y="19"/>
                    <a:pt x="1" y="19"/>
                    <a:pt x="1" y="19"/>
                  </a:cubicBezTo>
                  <a:cubicBezTo>
                    <a:pt x="0" y="19"/>
                    <a:pt x="0" y="18"/>
                    <a:pt x="0" y="17"/>
                  </a:cubicBezTo>
                  <a:cubicBezTo>
                    <a:pt x="0" y="17"/>
                    <a:pt x="0" y="17"/>
                    <a:pt x="0" y="17"/>
                  </a:cubicBezTo>
                  <a:cubicBezTo>
                    <a:pt x="0" y="16"/>
                    <a:pt x="1" y="15"/>
                    <a:pt x="2" y="14"/>
                  </a:cubicBezTo>
                  <a:cubicBezTo>
                    <a:pt x="2" y="14"/>
                    <a:pt x="2" y="14"/>
                    <a:pt x="2" y="14"/>
                  </a:cubicBezTo>
                  <a:cubicBezTo>
                    <a:pt x="2" y="14"/>
                    <a:pt x="2" y="14"/>
                    <a:pt x="2" y="14"/>
                  </a:cubicBezTo>
                  <a:cubicBezTo>
                    <a:pt x="2" y="14"/>
                    <a:pt x="2" y="14"/>
                    <a:pt x="2" y="14"/>
                  </a:cubicBezTo>
                  <a:cubicBezTo>
                    <a:pt x="2" y="14"/>
                    <a:pt x="2" y="14"/>
                    <a:pt x="3" y="13"/>
                  </a:cubicBezTo>
                  <a:cubicBezTo>
                    <a:pt x="3" y="13"/>
                    <a:pt x="3" y="13"/>
                    <a:pt x="3" y="13"/>
                  </a:cubicBezTo>
                  <a:cubicBezTo>
                    <a:pt x="4" y="12"/>
                    <a:pt x="4" y="11"/>
                    <a:pt x="5" y="9"/>
                  </a:cubicBezTo>
                  <a:cubicBezTo>
                    <a:pt x="5" y="9"/>
                    <a:pt x="5" y="9"/>
                    <a:pt x="5" y="9"/>
                  </a:cubicBezTo>
                  <a:cubicBezTo>
                    <a:pt x="8" y="6"/>
                    <a:pt x="10" y="3"/>
                    <a:pt x="13" y="1"/>
                  </a:cubicBezTo>
                  <a:cubicBezTo>
                    <a:pt x="13" y="1"/>
                    <a:pt x="13" y="1"/>
                    <a:pt x="13" y="1"/>
                  </a:cubicBezTo>
                  <a:cubicBezTo>
                    <a:pt x="16" y="0"/>
                    <a:pt x="16" y="0"/>
                    <a:pt x="16" y="0"/>
                  </a:cubicBezTo>
                  <a:cubicBezTo>
                    <a:pt x="16" y="1"/>
                    <a:pt x="16" y="1"/>
                    <a:pt x="16" y="1"/>
                  </a:cubicBezTo>
                  <a:cubicBezTo>
                    <a:pt x="17" y="1"/>
                    <a:pt x="18" y="2"/>
                    <a:pt x="18" y="3"/>
                  </a:cubicBezTo>
                  <a:cubicBezTo>
                    <a:pt x="18" y="3"/>
                    <a:pt x="18" y="3"/>
                    <a:pt x="18" y="3"/>
                  </a:cubicBezTo>
                  <a:cubicBezTo>
                    <a:pt x="19" y="3"/>
                    <a:pt x="19" y="4"/>
                    <a:pt x="19" y="4"/>
                  </a:cubicBezTo>
                  <a:cubicBezTo>
                    <a:pt x="19" y="4"/>
                    <a:pt x="19" y="4"/>
                    <a:pt x="19" y="4"/>
                  </a:cubicBezTo>
                  <a:cubicBezTo>
                    <a:pt x="19" y="6"/>
                    <a:pt x="18" y="7"/>
                    <a:pt x="17" y="7"/>
                  </a:cubicBezTo>
                  <a:cubicBezTo>
                    <a:pt x="17" y="7"/>
                    <a:pt x="17" y="7"/>
                    <a:pt x="17" y="7"/>
                  </a:cubicBezTo>
                  <a:cubicBezTo>
                    <a:pt x="15" y="8"/>
                    <a:pt x="13" y="11"/>
                    <a:pt x="11" y="13"/>
                  </a:cubicBezTo>
                  <a:cubicBezTo>
                    <a:pt x="11" y="13"/>
                    <a:pt x="11" y="13"/>
                    <a:pt x="11" y="13"/>
                  </a:cubicBezTo>
                  <a:cubicBezTo>
                    <a:pt x="9" y="16"/>
                    <a:pt x="8" y="19"/>
                    <a:pt x="5" y="20"/>
                  </a:cubicBezTo>
                  <a:cubicBezTo>
                    <a:pt x="5" y="20"/>
                    <a:pt x="5" y="20"/>
                    <a:pt x="5" y="20"/>
                  </a:cubicBezTo>
                  <a:cubicBezTo>
                    <a:pt x="5" y="21"/>
                    <a:pt x="4" y="21"/>
                    <a:pt x="4" y="21"/>
                  </a:cubicBezTo>
                  <a:cubicBezTo>
                    <a:pt x="4" y="21"/>
                    <a:pt x="4" y="21"/>
                    <a:pt x="4" y="21"/>
                  </a:cubicBezTo>
                  <a:cubicBezTo>
                    <a:pt x="4" y="21"/>
                    <a:pt x="4" y="21"/>
                    <a:pt x="4" y="21"/>
                  </a:cubicBezTo>
                  <a:cubicBezTo>
                    <a:pt x="4" y="21"/>
                    <a:pt x="4" y="21"/>
                    <a:pt x="4" y="21"/>
                  </a:cubicBezTo>
                  <a:cubicBezTo>
                    <a:pt x="2" y="21"/>
                    <a:pt x="1" y="20"/>
                    <a:pt x="1" y="19"/>
                  </a:cubicBezTo>
                  <a:close/>
                  <a:moveTo>
                    <a:pt x="2" y="18"/>
                  </a:moveTo>
                  <a:cubicBezTo>
                    <a:pt x="3" y="18"/>
                    <a:pt x="3" y="18"/>
                    <a:pt x="3" y="18"/>
                  </a:cubicBezTo>
                  <a:cubicBezTo>
                    <a:pt x="3" y="18"/>
                    <a:pt x="3" y="18"/>
                    <a:pt x="3" y="18"/>
                  </a:cubicBezTo>
                  <a:cubicBezTo>
                    <a:pt x="2" y="18"/>
                    <a:pt x="2" y="18"/>
                    <a:pt x="2" y="18"/>
                  </a:cubicBezTo>
                  <a:close/>
                  <a:moveTo>
                    <a:pt x="4" y="17"/>
                  </a:moveTo>
                  <a:cubicBezTo>
                    <a:pt x="4" y="17"/>
                    <a:pt x="4" y="17"/>
                    <a:pt x="4" y="17"/>
                  </a:cubicBezTo>
                  <a:cubicBezTo>
                    <a:pt x="4" y="17"/>
                    <a:pt x="4" y="17"/>
                    <a:pt x="4" y="17"/>
                  </a:cubicBezTo>
                  <a:close/>
                  <a:moveTo>
                    <a:pt x="4" y="17"/>
                  </a:move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7"/>
            <p:cNvSpPr/>
            <p:nvPr/>
          </p:nvSpPr>
          <p:spPr bwMode="auto">
            <a:xfrm>
              <a:off x="5522913" y="4059238"/>
              <a:ext cx="274638" cy="542925"/>
            </a:xfrm>
            <a:custGeom>
              <a:avLst/>
              <a:gdLst>
                <a:gd name="T0" fmla="*/ 19 w 52"/>
                <a:gd name="T1" fmla="*/ 99 h 103"/>
                <a:gd name="T2" fmla="*/ 9 w 52"/>
                <a:gd name="T3" fmla="*/ 71 h 103"/>
                <a:gd name="T4" fmla="*/ 9 w 52"/>
                <a:gd name="T5" fmla="*/ 71 h 103"/>
                <a:gd name="T6" fmla="*/ 3 w 52"/>
                <a:gd name="T7" fmla="*/ 90 h 103"/>
                <a:gd name="T8" fmla="*/ 2 w 52"/>
                <a:gd name="T9" fmla="*/ 91 h 103"/>
                <a:gd name="T10" fmla="*/ 2 w 52"/>
                <a:gd name="T11" fmla="*/ 91 h 103"/>
                <a:gd name="T12" fmla="*/ 0 w 52"/>
                <a:gd name="T13" fmla="*/ 89 h 103"/>
                <a:gd name="T14" fmla="*/ 0 w 52"/>
                <a:gd name="T15" fmla="*/ 89 h 103"/>
                <a:gd name="T16" fmla="*/ 8 w 52"/>
                <a:gd name="T17" fmla="*/ 61 h 103"/>
                <a:gd name="T18" fmla="*/ 10 w 52"/>
                <a:gd name="T19" fmla="*/ 66 h 103"/>
                <a:gd name="T20" fmla="*/ 22 w 52"/>
                <a:gd name="T21" fmla="*/ 98 h 103"/>
                <a:gd name="T22" fmla="*/ 22 w 52"/>
                <a:gd name="T23" fmla="*/ 98 h 103"/>
                <a:gd name="T24" fmla="*/ 23 w 52"/>
                <a:gd name="T25" fmla="*/ 100 h 103"/>
                <a:gd name="T26" fmla="*/ 23 w 52"/>
                <a:gd name="T27" fmla="*/ 100 h 103"/>
                <a:gd name="T28" fmla="*/ 26 w 52"/>
                <a:gd name="T29" fmla="*/ 97 h 103"/>
                <a:gd name="T30" fmla="*/ 26 w 52"/>
                <a:gd name="T31" fmla="*/ 97 h 103"/>
                <a:gd name="T32" fmla="*/ 28 w 52"/>
                <a:gd name="T33" fmla="*/ 95 h 103"/>
                <a:gd name="T34" fmla="*/ 28 w 52"/>
                <a:gd name="T35" fmla="*/ 95 h 103"/>
                <a:gd name="T36" fmla="*/ 49 w 52"/>
                <a:gd name="T37" fmla="*/ 1 h 103"/>
                <a:gd name="T38" fmla="*/ 50 w 52"/>
                <a:gd name="T39" fmla="*/ 0 h 103"/>
                <a:gd name="T40" fmla="*/ 50 w 52"/>
                <a:gd name="T41" fmla="*/ 0 h 103"/>
                <a:gd name="T42" fmla="*/ 52 w 52"/>
                <a:gd name="T43" fmla="*/ 2 h 103"/>
                <a:gd name="T44" fmla="*/ 52 w 52"/>
                <a:gd name="T45" fmla="*/ 2 h 103"/>
                <a:gd name="T46" fmla="*/ 30 w 52"/>
                <a:gd name="T47" fmla="*/ 96 h 103"/>
                <a:gd name="T48" fmla="*/ 30 w 52"/>
                <a:gd name="T49" fmla="*/ 96 h 103"/>
                <a:gd name="T50" fmla="*/ 28 w 52"/>
                <a:gd name="T51" fmla="*/ 99 h 103"/>
                <a:gd name="T52" fmla="*/ 28 w 52"/>
                <a:gd name="T53" fmla="*/ 99 h 103"/>
                <a:gd name="T54" fmla="*/ 23 w 52"/>
                <a:gd name="T55" fmla="*/ 103 h 103"/>
                <a:gd name="T56" fmla="*/ 23 w 52"/>
                <a:gd name="T57" fmla="*/ 103 h 103"/>
                <a:gd name="T58" fmla="*/ 19 w 52"/>
                <a:gd name="T59" fmla="*/ 9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 h="103">
                  <a:moveTo>
                    <a:pt x="19" y="99"/>
                  </a:moveTo>
                  <a:cubicBezTo>
                    <a:pt x="17" y="92"/>
                    <a:pt x="12" y="78"/>
                    <a:pt x="9" y="71"/>
                  </a:cubicBezTo>
                  <a:cubicBezTo>
                    <a:pt x="9" y="71"/>
                    <a:pt x="9" y="71"/>
                    <a:pt x="9" y="71"/>
                  </a:cubicBezTo>
                  <a:cubicBezTo>
                    <a:pt x="3" y="90"/>
                    <a:pt x="3" y="90"/>
                    <a:pt x="3" y="90"/>
                  </a:cubicBezTo>
                  <a:cubicBezTo>
                    <a:pt x="3" y="91"/>
                    <a:pt x="2" y="91"/>
                    <a:pt x="2" y="91"/>
                  </a:cubicBezTo>
                  <a:cubicBezTo>
                    <a:pt x="2" y="91"/>
                    <a:pt x="2" y="91"/>
                    <a:pt x="2" y="91"/>
                  </a:cubicBezTo>
                  <a:cubicBezTo>
                    <a:pt x="1" y="91"/>
                    <a:pt x="0" y="90"/>
                    <a:pt x="0" y="89"/>
                  </a:cubicBezTo>
                  <a:cubicBezTo>
                    <a:pt x="0" y="89"/>
                    <a:pt x="0" y="89"/>
                    <a:pt x="0" y="89"/>
                  </a:cubicBezTo>
                  <a:cubicBezTo>
                    <a:pt x="8" y="61"/>
                    <a:pt x="8" y="61"/>
                    <a:pt x="8" y="61"/>
                  </a:cubicBezTo>
                  <a:cubicBezTo>
                    <a:pt x="10" y="66"/>
                    <a:pt x="10" y="66"/>
                    <a:pt x="10" y="66"/>
                  </a:cubicBezTo>
                  <a:cubicBezTo>
                    <a:pt x="10" y="66"/>
                    <a:pt x="19" y="89"/>
                    <a:pt x="22" y="98"/>
                  </a:cubicBezTo>
                  <a:cubicBezTo>
                    <a:pt x="22" y="98"/>
                    <a:pt x="22" y="98"/>
                    <a:pt x="22" y="98"/>
                  </a:cubicBezTo>
                  <a:cubicBezTo>
                    <a:pt x="23" y="100"/>
                    <a:pt x="23" y="100"/>
                    <a:pt x="23" y="100"/>
                  </a:cubicBezTo>
                  <a:cubicBezTo>
                    <a:pt x="23" y="100"/>
                    <a:pt x="23" y="100"/>
                    <a:pt x="23" y="100"/>
                  </a:cubicBezTo>
                  <a:cubicBezTo>
                    <a:pt x="23" y="100"/>
                    <a:pt x="25" y="99"/>
                    <a:pt x="26" y="97"/>
                  </a:cubicBezTo>
                  <a:cubicBezTo>
                    <a:pt x="26" y="97"/>
                    <a:pt x="26" y="97"/>
                    <a:pt x="26" y="97"/>
                  </a:cubicBezTo>
                  <a:cubicBezTo>
                    <a:pt x="27" y="96"/>
                    <a:pt x="27" y="95"/>
                    <a:pt x="28" y="95"/>
                  </a:cubicBezTo>
                  <a:cubicBezTo>
                    <a:pt x="28" y="95"/>
                    <a:pt x="28" y="95"/>
                    <a:pt x="28" y="95"/>
                  </a:cubicBezTo>
                  <a:cubicBezTo>
                    <a:pt x="49" y="1"/>
                    <a:pt x="49" y="1"/>
                    <a:pt x="49" y="1"/>
                  </a:cubicBezTo>
                  <a:cubicBezTo>
                    <a:pt x="49" y="0"/>
                    <a:pt x="50" y="0"/>
                    <a:pt x="50" y="0"/>
                  </a:cubicBezTo>
                  <a:cubicBezTo>
                    <a:pt x="50" y="0"/>
                    <a:pt x="50" y="0"/>
                    <a:pt x="50" y="0"/>
                  </a:cubicBezTo>
                  <a:cubicBezTo>
                    <a:pt x="51" y="0"/>
                    <a:pt x="52" y="1"/>
                    <a:pt x="52" y="2"/>
                  </a:cubicBezTo>
                  <a:cubicBezTo>
                    <a:pt x="52" y="2"/>
                    <a:pt x="52" y="2"/>
                    <a:pt x="52" y="2"/>
                  </a:cubicBezTo>
                  <a:cubicBezTo>
                    <a:pt x="30" y="96"/>
                    <a:pt x="30" y="96"/>
                    <a:pt x="30" y="96"/>
                  </a:cubicBezTo>
                  <a:cubicBezTo>
                    <a:pt x="30" y="96"/>
                    <a:pt x="30" y="96"/>
                    <a:pt x="30" y="96"/>
                  </a:cubicBezTo>
                  <a:cubicBezTo>
                    <a:pt x="30" y="96"/>
                    <a:pt x="30" y="97"/>
                    <a:pt x="28" y="99"/>
                  </a:cubicBezTo>
                  <a:cubicBezTo>
                    <a:pt x="28" y="99"/>
                    <a:pt x="28" y="99"/>
                    <a:pt x="28" y="99"/>
                  </a:cubicBezTo>
                  <a:cubicBezTo>
                    <a:pt x="27" y="101"/>
                    <a:pt x="26" y="103"/>
                    <a:pt x="23" y="103"/>
                  </a:cubicBezTo>
                  <a:cubicBezTo>
                    <a:pt x="23" y="103"/>
                    <a:pt x="23" y="103"/>
                    <a:pt x="23" y="103"/>
                  </a:cubicBezTo>
                  <a:cubicBezTo>
                    <a:pt x="21" y="103"/>
                    <a:pt x="20" y="101"/>
                    <a:pt x="19"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8"/>
            <p:cNvSpPr>
              <a:spLocks noEditPoints="1"/>
            </p:cNvSpPr>
            <p:nvPr/>
          </p:nvSpPr>
          <p:spPr bwMode="auto">
            <a:xfrm>
              <a:off x="5511800" y="4049713"/>
              <a:ext cx="296863" cy="563563"/>
            </a:xfrm>
            <a:custGeom>
              <a:avLst/>
              <a:gdLst>
                <a:gd name="T0" fmla="*/ 19 w 56"/>
                <a:gd name="T1" fmla="*/ 101 h 107"/>
                <a:gd name="T2" fmla="*/ 19 w 56"/>
                <a:gd name="T3" fmla="*/ 101 h 107"/>
                <a:gd name="T4" fmla="*/ 11 w 56"/>
                <a:gd name="T5" fmla="*/ 79 h 107"/>
                <a:gd name="T6" fmla="*/ 11 w 56"/>
                <a:gd name="T7" fmla="*/ 79 h 107"/>
                <a:gd name="T8" fmla="*/ 7 w 56"/>
                <a:gd name="T9" fmla="*/ 93 h 107"/>
                <a:gd name="T10" fmla="*/ 4 w 56"/>
                <a:gd name="T11" fmla="*/ 95 h 107"/>
                <a:gd name="T12" fmla="*/ 4 w 56"/>
                <a:gd name="T13" fmla="*/ 95 h 107"/>
                <a:gd name="T14" fmla="*/ 3 w 56"/>
                <a:gd name="T15" fmla="*/ 95 h 107"/>
                <a:gd name="T16" fmla="*/ 3 w 56"/>
                <a:gd name="T17" fmla="*/ 95 h 107"/>
                <a:gd name="T18" fmla="*/ 0 w 56"/>
                <a:gd name="T19" fmla="*/ 92 h 107"/>
                <a:gd name="T20" fmla="*/ 0 w 56"/>
                <a:gd name="T21" fmla="*/ 92 h 107"/>
                <a:gd name="T22" fmla="*/ 1 w 56"/>
                <a:gd name="T23" fmla="*/ 91 h 107"/>
                <a:gd name="T24" fmla="*/ 1 w 56"/>
                <a:gd name="T25" fmla="*/ 91 h 107"/>
                <a:gd name="T26" fmla="*/ 10 w 56"/>
                <a:gd name="T27" fmla="*/ 57 h 107"/>
                <a:gd name="T28" fmla="*/ 14 w 56"/>
                <a:gd name="T29" fmla="*/ 67 h 107"/>
                <a:gd name="T30" fmla="*/ 26 w 56"/>
                <a:gd name="T31" fmla="*/ 99 h 107"/>
                <a:gd name="T32" fmla="*/ 26 w 56"/>
                <a:gd name="T33" fmla="*/ 99 h 107"/>
                <a:gd name="T34" fmla="*/ 26 w 56"/>
                <a:gd name="T35" fmla="*/ 98 h 107"/>
                <a:gd name="T36" fmla="*/ 26 w 56"/>
                <a:gd name="T37" fmla="*/ 98 h 107"/>
                <a:gd name="T38" fmla="*/ 28 w 56"/>
                <a:gd name="T39" fmla="*/ 96 h 107"/>
                <a:gd name="T40" fmla="*/ 28 w 56"/>
                <a:gd name="T41" fmla="*/ 96 h 107"/>
                <a:gd name="T42" fmla="*/ 49 w 56"/>
                <a:gd name="T43" fmla="*/ 3 h 107"/>
                <a:gd name="T44" fmla="*/ 52 w 56"/>
                <a:gd name="T45" fmla="*/ 0 h 107"/>
                <a:gd name="T46" fmla="*/ 52 w 56"/>
                <a:gd name="T47" fmla="*/ 0 h 107"/>
                <a:gd name="T48" fmla="*/ 53 w 56"/>
                <a:gd name="T49" fmla="*/ 0 h 107"/>
                <a:gd name="T50" fmla="*/ 53 w 56"/>
                <a:gd name="T51" fmla="*/ 0 h 107"/>
                <a:gd name="T52" fmla="*/ 56 w 56"/>
                <a:gd name="T53" fmla="*/ 3 h 107"/>
                <a:gd name="T54" fmla="*/ 56 w 56"/>
                <a:gd name="T55" fmla="*/ 3 h 107"/>
                <a:gd name="T56" fmla="*/ 56 w 56"/>
                <a:gd name="T57" fmla="*/ 4 h 107"/>
                <a:gd name="T58" fmla="*/ 56 w 56"/>
                <a:gd name="T59" fmla="*/ 4 h 107"/>
                <a:gd name="T60" fmla="*/ 34 w 56"/>
                <a:gd name="T61" fmla="*/ 98 h 107"/>
                <a:gd name="T62" fmla="*/ 34 w 56"/>
                <a:gd name="T63" fmla="*/ 98 h 107"/>
                <a:gd name="T64" fmla="*/ 34 w 56"/>
                <a:gd name="T65" fmla="*/ 99 h 107"/>
                <a:gd name="T66" fmla="*/ 32 w 56"/>
                <a:gd name="T67" fmla="*/ 102 h 107"/>
                <a:gd name="T68" fmla="*/ 32 w 56"/>
                <a:gd name="T69" fmla="*/ 102 h 107"/>
                <a:gd name="T70" fmla="*/ 25 w 56"/>
                <a:gd name="T71" fmla="*/ 107 h 107"/>
                <a:gd name="T72" fmla="*/ 25 w 56"/>
                <a:gd name="T73" fmla="*/ 107 h 107"/>
                <a:gd name="T74" fmla="*/ 19 w 56"/>
                <a:gd name="T75" fmla="*/ 101 h 107"/>
                <a:gd name="T76" fmla="*/ 27 w 56"/>
                <a:gd name="T77" fmla="*/ 101 h 107"/>
                <a:gd name="T78" fmla="*/ 27 w 56"/>
                <a:gd name="T79" fmla="*/ 101 h 107"/>
                <a:gd name="T80" fmla="*/ 27 w 56"/>
                <a:gd name="T81" fmla="*/ 101 h 107"/>
                <a:gd name="T82" fmla="*/ 27 w 56"/>
                <a:gd name="T83" fmla="*/ 101 h 107"/>
                <a:gd name="T84" fmla="*/ 21 w 56"/>
                <a:gd name="T85" fmla="*/ 101 h 107"/>
                <a:gd name="T86" fmla="*/ 22 w 56"/>
                <a:gd name="T87" fmla="*/ 100 h 107"/>
                <a:gd name="T88" fmla="*/ 22 w 56"/>
                <a:gd name="T89" fmla="*/ 100 h 107"/>
                <a:gd name="T90" fmla="*/ 22 w 56"/>
                <a:gd name="T91" fmla="*/ 100 h 107"/>
                <a:gd name="T92" fmla="*/ 21 w 56"/>
                <a:gd name="T93"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107">
                  <a:moveTo>
                    <a:pt x="19" y="101"/>
                  </a:moveTo>
                  <a:cubicBezTo>
                    <a:pt x="19" y="101"/>
                    <a:pt x="19" y="101"/>
                    <a:pt x="19" y="101"/>
                  </a:cubicBezTo>
                  <a:cubicBezTo>
                    <a:pt x="17" y="96"/>
                    <a:pt x="14" y="87"/>
                    <a:pt x="11" y="79"/>
                  </a:cubicBezTo>
                  <a:cubicBezTo>
                    <a:pt x="11" y="79"/>
                    <a:pt x="11" y="79"/>
                    <a:pt x="11" y="79"/>
                  </a:cubicBezTo>
                  <a:cubicBezTo>
                    <a:pt x="7" y="93"/>
                    <a:pt x="7" y="93"/>
                    <a:pt x="7" y="93"/>
                  </a:cubicBezTo>
                  <a:cubicBezTo>
                    <a:pt x="7" y="94"/>
                    <a:pt x="5" y="95"/>
                    <a:pt x="4" y="95"/>
                  </a:cubicBezTo>
                  <a:cubicBezTo>
                    <a:pt x="4" y="95"/>
                    <a:pt x="4" y="95"/>
                    <a:pt x="4" y="95"/>
                  </a:cubicBezTo>
                  <a:cubicBezTo>
                    <a:pt x="4" y="95"/>
                    <a:pt x="3" y="95"/>
                    <a:pt x="3" y="95"/>
                  </a:cubicBezTo>
                  <a:cubicBezTo>
                    <a:pt x="3" y="95"/>
                    <a:pt x="3" y="95"/>
                    <a:pt x="3" y="95"/>
                  </a:cubicBezTo>
                  <a:cubicBezTo>
                    <a:pt x="1" y="95"/>
                    <a:pt x="0" y="93"/>
                    <a:pt x="0" y="92"/>
                  </a:cubicBezTo>
                  <a:cubicBezTo>
                    <a:pt x="0" y="92"/>
                    <a:pt x="0" y="92"/>
                    <a:pt x="0" y="92"/>
                  </a:cubicBezTo>
                  <a:cubicBezTo>
                    <a:pt x="0" y="91"/>
                    <a:pt x="0" y="91"/>
                    <a:pt x="1" y="91"/>
                  </a:cubicBezTo>
                  <a:cubicBezTo>
                    <a:pt x="1" y="91"/>
                    <a:pt x="1" y="91"/>
                    <a:pt x="1" y="91"/>
                  </a:cubicBezTo>
                  <a:cubicBezTo>
                    <a:pt x="10" y="57"/>
                    <a:pt x="10" y="57"/>
                    <a:pt x="10" y="57"/>
                  </a:cubicBezTo>
                  <a:cubicBezTo>
                    <a:pt x="14" y="67"/>
                    <a:pt x="14" y="67"/>
                    <a:pt x="14" y="67"/>
                  </a:cubicBezTo>
                  <a:cubicBezTo>
                    <a:pt x="14" y="67"/>
                    <a:pt x="23" y="90"/>
                    <a:pt x="26" y="99"/>
                  </a:cubicBezTo>
                  <a:cubicBezTo>
                    <a:pt x="26" y="99"/>
                    <a:pt x="26" y="99"/>
                    <a:pt x="26" y="99"/>
                  </a:cubicBezTo>
                  <a:cubicBezTo>
                    <a:pt x="26" y="99"/>
                    <a:pt x="26" y="98"/>
                    <a:pt x="26" y="98"/>
                  </a:cubicBezTo>
                  <a:cubicBezTo>
                    <a:pt x="26" y="98"/>
                    <a:pt x="26" y="98"/>
                    <a:pt x="26" y="98"/>
                  </a:cubicBezTo>
                  <a:cubicBezTo>
                    <a:pt x="27" y="97"/>
                    <a:pt x="27" y="96"/>
                    <a:pt x="28" y="96"/>
                  </a:cubicBezTo>
                  <a:cubicBezTo>
                    <a:pt x="28" y="96"/>
                    <a:pt x="28" y="96"/>
                    <a:pt x="28" y="96"/>
                  </a:cubicBezTo>
                  <a:cubicBezTo>
                    <a:pt x="49" y="3"/>
                    <a:pt x="49" y="3"/>
                    <a:pt x="49" y="3"/>
                  </a:cubicBezTo>
                  <a:cubicBezTo>
                    <a:pt x="49" y="1"/>
                    <a:pt x="51" y="0"/>
                    <a:pt x="52" y="0"/>
                  </a:cubicBezTo>
                  <a:cubicBezTo>
                    <a:pt x="52" y="0"/>
                    <a:pt x="52" y="0"/>
                    <a:pt x="52" y="0"/>
                  </a:cubicBezTo>
                  <a:cubicBezTo>
                    <a:pt x="52" y="0"/>
                    <a:pt x="53" y="0"/>
                    <a:pt x="53" y="0"/>
                  </a:cubicBezTo>
                  <a:cubicBezTo>
                    <a:pt x="53" y="0"/>
                    <a:pt x="53" y="0"/>
                    <a:pt x="53" y="0"/>
                  </a:cubicBezTo>
                  <a:cubicBezTo>
                    <a:pt x="55" y="0"/>
                    <a:pt x="56" y="2"/>
                    <a:pt x="56" y="3"/>
                  </a:cubicBezTo>
                  <a:cubicBezTo>
                    <a:pt x="56" y="3"/>
                    <a:pt x="56" y="3"/>
                    <a:pt x="56" y="3"/>
                  </a:cubicBezTo>
                  <a:cubicBezTo>
                    <a:pt x="56" y="4"/>
                    <a:pt x="56" y="4"/>
                    <a:pt x="56" y="4"/>
                  </a:cubicBezTo>
                  <a:cubicBezTo>
                    <a:pt x="56" y="4"/>
                    <a:pt x="56" y="4"/>
                    <a:pt x="56" y="4"/>
                  </a:cubicBezTo>
                  <a:cubicBezTo>
                    <a:pt x="34" y="98"/>
                    <a:pt x="34" y="98"/>
                    <a:pt x="34" y="98"/>
                  </a:cubicBezTo>
                  <a:cubicBezTo>
                    <a:pt x="34" y="98"/>
                    <a:pt x="34" y="98"/>
                    <a:pt x="34" y="98"/>
                  </a:cubicBezTo>
                  <a:cubicBezTo>
                    <a:pt x="34" y="99"/>
                    <a:pt x="34" y="99"/>
                    <a:pt x="34" y="99"/>
                  </a:cubicBezTo>
                  <a:cubicBezTo>
                    <a:pt x="34" y="99"/>
                    <a:pt x="33" y="100"/>
                    <a:pt x="32" y="102"/>
                  </a:cubicBezTo>
                  <a:cubicBezTo>
                    <a:pt x="32" y="102"/>
                    <a:pt x="32" y="102"/>
                    <a:pt x="32" y="102"/>
                  </a:cubicBezTo>
                  <a:cubicBezTo>
                    <a:pt x="31" y="104"/>
                    <a:pt x="29" y="107"/>
                    <a:pt x="25" y="107"/>
                  </a:cubicBezTo>
                  <a:cubicBezTo>
                    <a:pt x="25" y="107"/>
                    <a:pt x="25" y="107"/>
                    <a:pt x="25" y="107"/>
                  </a:cubicBezTo>
                  <a:cubicBezTo>
                    <a:pt x="22" y="107"/>
                    <a:pt x="20" y="104"/>
                    <a:pt x="19" y="101"/>
                  </a:cubicBezTo>
                  <a:close/>
                  <a:moveTo>
                    <a:pt x="27" y="101"/>
                  </a:moveTo>
                  <a:cubicBezTo>
                    <a:pt x="27" y="101"/>
                    <a:pt x="27" y="101"/>
                    <a:pt x="27" y="101"/>
                  </a:cubicBezTo>
                  <a:cubicBezTo>
                    <a:pt x="27" y="101"/>
                    <a:pt x="27" y="101"/>
                    <a:pt x="27" y="101"/>
                  </a:cubicBezTo>
                  <a:cubicBezTo>
                    <a:pt x="27" y="101"/>
                    <a:pt x="27" y="101"/>
                    <a:pt x="27" y="101"/>
                  </a:cubicBezTo>
                  <a:close/>
                  <a:moveTo>
                    <a:pt x="21" y="101"/>
                  </a:moveTo>
                  <a:cubicBezTo>
                    <a:pt x="22" y="100"/>
                    <a:pt x="22" y="100"/>
                    <a:pt x="22" y="100"/>
                  </a:cubicBezTo>
                  <a:cubicBezTo>
                    <a:pt x="22" y="100"/>
                    <a:pt x="22" y="100"/>
                    <a:pt x="22" y="100"/>
                  </a:cubicBezTo>
                  <a:cubicBezTo>
                    <a:pt x="22" y="100"/>
                    <a:pt x="22" y="100"/>
                    <a:pt x="22" y="100"/>
                  </a:cubicBezTo>
                  <a:cubicBezTo>
                    <a:pt x="21" y="101"/>
                    <a:pt x="21" y="101"/>
                    <a:pt x="2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19"/>
            <p:cNvSpPr/>
            <p:nvPr/>
          </p:nvSpPr>
          <p:spPr bwMode="auto">
            <a:xfrm>
              <a:off x="5951538" y="3890963"/>
              <a:ext cx="333375" cy="590550"/>
            </a:xfrm>
            <a:custGeom>
              <a:avLst/>
              <a:gdLst>
                <a:gd name="T0" fmla="*/ 44 w 63"/>
                <a:gd name="T1" fmla="*/ 110 h 112"/>
                <a:gd name="T2" fmla="*/ 60 w 63"/>
                <a:gd name="T3" fmla="*/ 9 h 112"/>
                <a:gd name="T4" fmla="*/ 60 w 63"/>
                <a:gd name="T5" fmla="*/ 9 h 112"/>
                <a:gd name="T6" fmla="*/ 60 w 63"/>
                <a:gd name="T7" fmla="*/ 7 h 112"/>
                <a:gd name="T8" fmla="*/ 60 w 63"/>
                <a:gd name="T9" fmla="*/ 7 h 112"/>
                <a:gd name="T10" fmla="*/ 53 w 63"/>
                <a:gd name="T11" fmla="*/ 3 h 112"/>
                <a:gd name="T12" fmla="*/ 53 w 63"/>
                <a:gd name="T13" fmla="*/ 3 h 112"/>
                <a:gd name="T14" fmla="*/ 23 w 63"/>
                <a:gd name="T15" fmla="*/ 11 h 112"/>
                <a:gd name="T16" fmla="*/ 23 w 63"/>
                <a:gd name="T17" fmla="*/ 11 h 112"/>
                <a:gd name="T18" fmla="*/ 2 w 63"/>
                <a:gd name="T19" fmla="*/ 18 h 112"/>
                <a:gd name="T20" fmla="*/ 2 w 63"/>
                <a:gd name="T21" fmla="*/ 18 h 112"/>
                <a:gd name="T22" fmla="*/ 0 w 63"/>
                <a:gd name="T23" fmla="*/ 17 h 112"/>
                <a:gd name="T24" fmla="*/ 0 w 63"/>
                <a:gd name="T25" fmla="*/ 17 h 112"/>
                <a:gd name="T26" fmla="*/ 1 w 63"/>
                <a:gd name="T27" fmla="*/ 15 h 112"/>
                <a:gd name="T28" fmla="*/ 1 w 63"/>
                <a:gd name="T29" fmla="*/ 15 h 112"/>
                <a:gd name="T30" fmla="*/ 22 w 63"/>
                <a:gd name="T31" fmla="*/ 8 h 112"/>
                <a:gd name="T32" fmla="*/ 22 w 63"/>
                <a:gd name="T33" fmla="*/ 8 h 112"/>
                <a:gd name="T34" fmla="*/ 53 w 63"/>
                <a:gd name="T35" fmla="*/ 0 h 112"/>
                <a:gd name="T36" fmla="*/ 53 w 63"/>
                <a:gd name="T37" fmla="*/ 0 h 112"/>
                <a:gd name="T38" fmla="*/ 60 w 63"/>
                <a:gd name="T39" fmla="*/ 2 h 112"/>
                <a:gd name="T40" fmla="*/ 60 w 63"/>
                <a:gd name="T41" fmla="*/ 2 h 112"/>
                <a:gd name="T42" fmla="*/ 63 w 63"/>
                <a:gd name="T43" fmla="*/ 7 h 112"/>
                <a:gd name="T44" fmla="*/ 63 w 63"/>
                <a:gd name="T45" fmla="*/ 7 h 112"/>
                <a:gd name="T46" fmla="*/ 63 w 63"/>
                <a:gd name="T47" fmla="*/ 9 h 112"/>
                <a:gd name="T48" fmla="*/ 63 w 63"/>
                <a:gd name="T49" fmla="*/ 9 h 112"/>
                <a:gd name="T50" fmla="*/ 48 w 63"/>
                <a:gd name="T51" fmla="*/ 108 h 112"/>
                <a:gd name="T52" fmla="*/ 48 w 63"/>
                <a:gd name="T53" fmla="*/ 108 h 112"/>
                <a:gd name="T54" fmla="*/ 62 w 63"/>
                <a:gd name="T55" fmla="*/ 107 h 112"/>
                <a:gd name="T56" fmla="*/ 63 w 63"/>
                <a:gd name="T57" fmla="*/ 108 h 112"/>
                <a:gd name="T58" fmla="*/ 63 w 63"/>
                <a:gd name="T59" fmla="*/ 108 h 112"/>
                <a:gd name="T60" fmla="*/ 62 w 63"/>
                <a:gd name="T61" fmla="*/ 110 h 112"/>
                <a:gd name="T62" fmla="*/ 62 w 63"/>
                <a:gd name="T63" fmla="*/ 110 h 112"/>
                <a:gd name="T64" fmla="*/ 44 w 63"/>
                <a:gd name="T65" fmla="*/ 112 h 112"/>
                <a:gd name="T66" fmla="*/ 44 w 63"/>
                <a:gd name="T67" fmla="*/ 1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112">
                  <a:moveTo>
                    <a:pt x="44" y="110"/>
                  </a:moveTo>
                  <a:cubicBezTo>
                    <a:pt x="45" y="110"/>
                    <a:pt x="57" y="28"/>
                    <a:pt x="60" y="9"/>
                  </a:cubicBezTo>
                  <a:cubicBezTo>
                    <a:pt x="60" y="9"/>
                    <a:pt x="60" y="9"/>
                    <a:pt x="60" y="9"/>
                  </a:cubicBezTo>
                  <a:cubicBezTo>
                    <a:pt x="60" y="8"/>
                    <a:pt x="60" y="8"/>
                    <a:pt x="60" y="7"/>
                  </a:cubicBezTo>
                  <a:cubicBezTo>
                    <a:pt x="60" y="7"/>
                    <a:pt x="60" y="7"/>
                    <a:pt x="60" y="7"/>
                  </a:cubicBezTo>
                  <a:cubicBezTo>
                    <a:pt x="60" y="4"/>
                    <a:pt x="58" y="3"/>
                    <a:pt x="53" y="3"/>
                  </a:cubicBezTo>
                  <a:cubicBezTo>
                    <a:pt x="53" y="3"/>
                    <a:pt x="53" y="3"/>
                    <a:pt x="53" y="3"/>
                  </a:cubicBezTo>
                  <a:cubicBezTo>
                    <a:pt x="46" y="3"/>
                    <a:pt x="33" y="7"/>
                    <a:pt x="23" y="11"/>
                  </a:cubicBezTo>
                  <a:cubicBezTo>
                    <a:pt x="23" y="11"/>
                    <a:pt x="23" y="11"/>
                    <a:pt x="23" y="11"/>
                  </a:cubicBezTo>
                  <a:cubicBezTo>
                    <a:pt x="12" y="14"/>
                    <a:pt x="4" y="18"/>
                    <a:pt x="2" y="18"/>
                  </a:cubicBezTo>
                  <a:cubicBezTo>
                    <a:pt x="2" y="18"/>
                    <a:pt x="2" y="18"/>
                    <a:pt x="2" y="18"/>
                  </a:cubicBezTo>
                  <a:cubicBezTo>
                    <a:pt x="1" y="19"/>
                    <a:pt x="0" y="18"/>
                    <a:pt x="0" y="17"/>
                  </a:cubicBezTo>
                  <a:cubicBezTo>
                    <a:pt x="0" y="17"/>
                    <a:pt x="0" y="17"/>
                    <a:pt x="0" y="17"/>
                  </a:cubicBezTo>
                  <a:cubicBezTo>
                    <a:pt x="0" y="16"/>
                    <a:pt x="1" y="15"/>
                    <a:pt x="1" y="15"/>
                  </a:cubicBezTo>
                  <a:cubicBezTo>
                    <a:pt x="1" y="15"/>
                    <a:pt x="1" y="15"/>
                    <a:pt x="1" y="15"/>
                  </a:cubicBezTo>
                  <a:cubicBezTo>
                    <a:pt x="2" y="15"/>
                    <a:pt x="11" y="11"/>
                    <a:pt x="22" y="8"/>
                  </a:cubicBezTo>
                  <a:cubicBezTo>
                    <a:pt x="22" y="8"/>
                    <a:pt x="22" y="8"/>
                    <a:pt x="22" y="8"/>
                  </a:cubicBezTo>
                  <a:cubicBezTo>
                    <a:pt x="32" y="4"/>
                    <a:pt x="45" y="0"/>
                    <a:pt x="53" y="0"/>
                  </a:cubicBezTo>
                  <a:cubicBezTo>
                    <a:pt x="53" y="0"/>
                    <a:pt x="53" y="0"/>
                    <a:pt x="53" y="0"/>
                  </a:cubicBezTo>
                  <a:cubicBezTo>
                    <a:pt x="56" y="0"/>
                    <a:pt x="58" y="0"/>
                    <a:pt x="60" y="2"/>
                  </a:cubicBezTo>
                  <a:cubicBezTo>
                    <a:pt x="60" y="2"/>
                    <a:pt x="60" y="2"/>
                    <a:pt x="60" y="2"/>
                  </a:cubicBezTo>
                  <a:cubicBezTo>
                    <a:pt x="62" y="3"/>
                    <a:pt x="63" y="5"/>
                    <a:pt x="63" y="7"/>
                  </a:cubicBezTo>
                  <a:cubicBezTo>
                    <a:pt x="63" y="7"/>
                    <a:pt x="63" y="7"/>
                    <a:pt x="63" y="7"/>
                  </a:cubicBezTo>
                  <a:cubicBezTo>
                    <a:pt x="63" y="8"/>
                    <a:pt x="63" y="8"/>
                    <a:pt x="63" y="9"/>
                  </a:cubicBezTo>
                  <a:cubicBezTo>
                    <a:pt x="63" y="9"/>
                    <a:pt x="63" y="9"/>
                    <a:pt x="63" y="9"/>
                  </a:cubicBezTo>
                  <a:cubicBezTo>
                    <a:pt x="61" y="27"/>
                    <a:pt x="50" y="96"/>
                    <a:pt x="48" y="108"/>
                  </a:cubicBezTo>
                  <a:cubicBezTo>
                    <a:pt x="48" y="108"/>
                    <a:pt x="48" y="108"/>
                    <a:pt x="48" y="108"/>
                  </a:cubicBezTo>
                  <a:cubicBezTo>
                    <a:pt x="62" y="107"/>
                    <a:pt x="62" y="107"/>
                    <a:pt x="62" y="107"/>
                  </a:cubicBezTo>
                  <a:cubicBezTo>
                    <a:pt x="62" y="107"/>
                    <a:pt x="63" y="107"/>
                    <a:pt x="63" y="108"/>
                  </a:cubicBezTo>
                  <a:cubicBezTo>
                    <a:pt x="63" y="108"/>
                    <a:pt x="63" y="108"/>
                    <a:pt x="63" y="108"/>
                  </a:cubicBezTo>
                  <a:cubicBezTo>
                    <a:pt x="63" y="109"/>
                    <a:pt x="63" y="110"/>
                    <a:pt x="62" y="110"/>
                  </a:cubicBezTo>
                  <a:cubicBezTo>
                    <a:pt x="62" y="110"/>
                    <a:pt x="62" y="110"/>
                    <a:pt x="62" y="110"/>
                  </a:cubicBezTo>
                  <a:cubicBezTo>
                    <a:pt x="44" y="112"/>
                    <a:pt x="44" y="112"/>
                    <a:pt x="44" y="112"/>
                  </a:cubicBezTo>
                  <a:cubicBezTo>
                    <a:pt x="44" y="110"/>
                    <a:pt x="44" y="110"/>
                    <a:pt x="44"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20"/>
            <p:cNvSpPr>
              <a:spLocks noEditPoints="1"/>
            </p:cNvSpPr>
            <p:nvPr/>
          </p:nvSpPr>
          <p:spPr bwMode="auto">
            <a:xfrm>
              <a:off x="5940425" y="3879851"/>
              <a:ext cx="355600" cy="611188"/>
            </a:xfrm>
            <a:custGeom>
              <a:avLst/>
              <a:gdLst>
                <a:gd name="T0" fmla="*/ 44 w 67"/>
                <a:gd name="T1" fmla="*/ 114 h 116"/>
                <a:gd name="T2" fmla="*/ 45 w 67"/>
                <a:gd name="T3" fmla="*/ 112 h 116"/>
                <a:gd name="T4" fmla="*/ 46 w 67"/>
                <a:gd name="T5" fmla="*/ 112 h 116"/>
                <a:gd name="T6" fmla="*/ 46 w 67"/>
                <a:gd name="T7" fmla="*/ 112 h 116"/>
                <a:gd name="T8" fmla="*/ 45 w 67"/>
                <a:gd name="T9" fmla="*/ 112 h 116"/>
                <a:gd name="T10" fmla="*/ 60 w 67"/>
                <a:gd name="T11" fmla="*/ 10 h 116"/>
                <a:gd name="T12" fmla="*/ 60 w 67"/>
                <a:gd name="T13" fmla="*/ 10 h 116"/>
                <a:gd name="T14" fmla="*/ 60 w 67"/>
                <a:gd name="T15" fmla="*/ 9 h 116"/>
                <a:gd name="T16" fmla="*/ 60 w 67"/>
                <a:gd name="T17" fmla="*/ 9 h 116"/>
                <a:gd name="T18" fmla="*/ 60 w 67"/>
                <a:gd name="T19" fmla="*/ 8 h 116"/>
                <a:gd name="T20" fmla="*/ 60 w 67"/>
                <a:gd name="T21" fmla="*/ 8 h 116"/>
                <a:gd name="T22" fmla="*/ 55 w 67"/>
                <a:gd name="T23" fmla="*/ 7 h 116"/>
                <a:gd name="T24" fmla="*/ 55 w 67"/>
                <a:gd name="T25" fmla="*/ 7 h 116"/>
                <a:gd name="T26" fmla="*/ 55 w 67"/>
                <a:gd name="T27" fmla="*/ 7 h 116"/>
                <a:gd name="T28" fmla="*/ 26 w 67"/>
                <a:gd name="T29" fmla="*/ 14 h 116"/>
                <a:gd name="T30" fmla="*/ 26 w 67"/>
                <a:gd name="T31" fmla="*/ 14 h 116"/>
                <a:gd name="T32" fmla="*/ 4 w 67"/>
                <a:gd name="T33" fmla="*/ 22 h 116"/>
                <a:gd name="T34" fmla="*/ 4 w 67"/>
                <a:gd name="T35" fmla="*/ 22 h 116"/>
                <a:gd name="T36" fmla="*/ 4 w 67"/>
                <a:gd name="T37" fmla="*/ 22 h 116"/>
                <a:gd name="T38" fmla="*/ 4 w 67"/>
                <a:gd name="T39" fmla="*/ 22 h 116"/>
                <a:gd name="T40" fmla="*/ 0 w 67"/>
                <a:gd name="T41" fmla="*/ 19 h 116"/>
                <a:gd name="T42" fmla="*/ 0 w 67"/>
                <a:gd name="T43" fmla="*/ 19 h 116"/>
                <a:gd name="T44" fmla="*/ 0 w 67"/>
                <a:gd name="T45" fmla="*/ 19 h 116"/>
                <a:gd name="T46" fmla="*/ 0 w 67"/>
                <a:gd name="T47" fmla="*/ 19 h 116"/>
                <a:gd name="T48" fmla="*/ 3 w 67"/>
                <a:gd name="T49" fmla="*/ 15 h 116"/>
                <a:gd name="T50" fmla="*/ 3 w 67"/>
                <a:gd name="T51" fmla="*/ 15 h 116"/>
                <a:gd name="T52" fmla="*/ 3 w 67"/>
                <a:gd name="T53" fmla="*/ 15 h 116"/>
                <a:gd name="T54" fmla="*/ 3 w 67"/>
                <a:gd name="T55" fmla="*/ 15 h 116"/>
                <a:gd name="T56" fmla="*/ 3 w 67"/>
                <a:gd name="T57" fmla="*/ 15 h 116"/>
                <a:gd name="T58" fmla="*/ 3 w 67"/>
                <a:gd name="T59" fmla="*/ 15 h 116"/>
                <a:gd name="T60" fmla="*/ 5 w 67"/>
                <a:gd name="T61" fmla="*/ 15 h 116"/>
                <a:gd name="T62" fmla="*/ 5 w 67"/>
                <a:gd name="T63" fmla="*/ 15 h 116"/>
                <a:gd name="T64" fmla="*/ 9 w 67"/>
                <a:gd name="T65" fmla="*/ 13 h 116"/>
                <a:gd name="T66" fmla="*/ 9 w 67"/>
                <a:gd name="T67" fmla="*/ 13 h 116"/>
                <a:gd name="T68" fmla="*/ 23 w 67"/>
                <a:gd name="T69" fmla="*/ 8 h 116"/>
                <a:gd name="T70" fmla="*/ 23 w 67"/>
                <a:gd name="T71" fmla="*/ 8 h 116"/>
                <a:gd name="T72" fmla="*/ 55 w 67"/>
                <a:gd name="T73" fmla="*/ 0 h 116"/>
                <a:gd name="T74" fmla="*/ 55 w 67"/>
                <a:gd name="T75" fmla="*/ 0 h 116"/>
                <a:gd name="T76" fmla="*/ 63 w 67"/>
                <a:gd name="T77" fmla="*/ 2 h 116"/>
                <a:gd name="T78" fmla="*/ 63 w 67"/>
                <a:gd name="T79" fmla="*/ 2 h 116"/>
                <a:gd name="T80" fmla="*/ 67 w 67"/>
                <a:gd name="T81" fmla="*/ 9 h 116"/>
                <a:gd name="T82" fmla="*/ 67 w 67"/>
                <a:gd name="T83" fmla="*/ 9 h 116"/>
                <a:gd name="T84" fmla="*/ 66 w 67"/>
                <a:gd name="T85" fmla="*/ 9 h 116"/>
                <a:gd name="T86" fmla="*/ 67 w 67"/>
                <a:gd name="T87" fmla="*/ 9 h 116"/>
                <a:gd name="T88" fmla="*/ 67 w 67"/>
                <a:gd name="T89" fmla="*/ 11 h 116"/>
                <a:gd name="T90" fmla="*/ 67 w 67"/>
                <a:gd name="T91" fmla="*/ 11 h 116"/>
                <a:gd name="T92" fmla="*/ 52 w 67"/>
                <a:gd name="T93" fmla="*/ 108 h 116"/>
                <a:gd name="T94" fmla="*/ 52 w 67"/>
                <a:gd name="T95" fmla="*/ 108 h 116"/>
                <a:gd name="T96" fmla="*/ 63 w 67"/>
                <a:gd name="T97" fmla="*/ 107 h 116"/>
                <a:gd name="T98" fmla="*/ 64 w 67"/>
                <a:gd name="T99" fmla="*/ 107 h 116"/>
                <a:gd name="T100" fmla="*/ 64 w 67"/>
                <a:gd name="T101" fmla="*/ 107 h 116"/>
                <a:gd name="T102" fmla="*/ 67 w 67"/>
                <a:gd name="T103" fmla="*/ 110 h 116"/>
                <a:gd name="T104" fmla="*/ 67 w 67"/>
                <a:gd name="T105" fmla="*/ 110 h 116"/>
                <a:gd name="T106" fmla="*/ 67 w 67"/>
                <a:gd name="T107" fmla="*/ 110 h 116"/>
                <a:gd name="T108" fmla="*/ 67 w 67"/>
                <a:gd name="T109" fmla="*/ 110 h 116"/>
                <a:gd name="T110" fmla="*/ 64 w 67"/>
                <a:gd name="T111" fmla="*/ 114 h 116"/>
                <a:gd name="T112" fmla="*/ 64 w 67"/>
                <a:gd name="T113" fmla="*/ 114 h 116"/>
                <a:gd name="T114" fmla="*/ 44 w 67"/>
                <a:gd name="T115" fmla="*/ 116 h 116"/>
                <a:gd name="T116" fmla="*/ 44 w 67"/>
                <a:gd name="T117" fmla="*/ 114 h 116"/>
                <a:gd name="T118" fmla="*/ 3 w 67"/>
                <a:gd name="T119" fmla="*/ 15 h 116"/>
                <a:gd name="T120" fmla="*/ 3 w 67"/>
                <a:gd name="T121" fmla="*/ 15 h 116"/>
                <a:gd name="T122" fmla="*/ 3 w 67"/>
                <a:gd name="T123" fmla="*/ 15 h 116"/>
                <a:gd name="T124" fmla="*/ 3 w 67"/>
                <a:gd name="T125" fmla="*/ 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 h="116">
                  <a:moveTo>
                    <a:pt x="44" y="114"/>
                  </a:moveTo>
                  <a:cubicBezTo>
                    <a:pt x="45" y="112"/>
                    <a:pt x="45" y="112"/>
                    <a:pt x="45" y="112"/>
                  </a:cubicBezTo>
                  <a:cubicBezTo>
                    <a:pt x="46" y="112"/>
                    <a:pt x="46" y="112"/>
                    <a:pt x="46" y="112"/>
                  </a:cubicBezTo>
                  <a:cubicBezTo>
                    <a:pt x="46" y="112"/>
                    <a:pt x="46" y="112"/>
                    <a:pt x="46" y="112"/>
                  </a:cubicBezTo>
                  <a:cubicBezTo>
                    <a:pt x="45" y="112"/>
                    <a:pt x="45" y="112"/>
                    <a:pt x="45" y="112"/>
                  </a:cubicBezTo>
                  <a:cubicBezTo>
                    <a:pt x="45" y="112"/>
                    <a:pt x="57" y="30"/>
                    <a:pt x="60" y="10"/>
                  </a:cubicBezTo>
                  <a:cubicBezTo>
                    <a:pt x="60" y="10"/>
                    <a:pt x="60" y="10"/>
                    <a:pt x="60" y="10"/>
                  </a:cubicBezTo>
                  <a:cubicBezTo>
                    <a:pt x="60" y="10"/>
                    <a:pt x="60" y="10"/>
                    <a:pt x="60" y="9"/>
                  </a:cubicBezTo>
                  <a:cubicBezTo>
                    <a:pt x="60" y="9"/>
                    <a:pt x="60" y="9"/>
                    <a:pt x="60" y="9"/>
                  </a:cubicBezTo>
                  <a:cubicBezTo>
                    <a:pt x="60" y="8"/>
                    <a:pt x="60" y="8"/>
                    <a:pt x="60" y="8"/>
                  </a:cubicBezTo>
                  <a:cubicBezTo>
                    <a:pt x="60" y="8"/>
                    <a:pt x="60" y="8"/>
                    <a:pt x="60" y="8"/>
                  </a:cubicBezTo>
                  <a:cubicBezTo>
                    <a:pt x="59" y="8"/>
                    <a:pt x="57" y="7"/>
                    <a:pt x="55" y="7"/>
                  </a:cubicBezTo>
                  <a:cubicBezTo>
                    <a:pt x="55" y="7"/>
                    <a:pt x="55" y="7"/>
                    <a:pt x="55" y="7"/>
                  </a:cubicBezTo>
                  <a:cubicBezTo>
                    <a:pt x="55" y="7"/>
                    <a:pt x="55" y="7"/>
                    <a:pt x="55" y="7"/>
                  </a:cubicBezTo>
                  <a:cubicBezTo>
                    <a:pt x="48" y="7"/>
                    <a:pt x="36" y="11"/>
                    <a:pt x="26" y="14"/>
                  </a:cubicBezTo>
                  <a:cubicBezTo>
                    <a:pt x="26" y="14"/>
                    <a:pt x="26" y="14"/>
                    <a:pt x="26" y="14"/>
                  </a:cubicBezTo>
                  <a:cubicBezTo>
                    <a:pt x="15" y="18"/>
                    <a:pt x="7" y="22"/>
                    <a:pt x="4" y="22"/>
                  </a:cubicBezTo>
                  <a:cubicBezTo>
                    <a:pt x="4" y="22"/>
                    <a:pt x="4" y="22"/>
                    <a:pt x="4" y="22"/>
                  </a:cubicBezTo>
                  <a:cubicBezTo>
                    <a:pt x="4" y="22"/>
                    <a:pt x="4" y="22"/>
                    <a:pt x="4" y="22"/>
                  </a:cubicBezTo>
                  <a:cubicBezTo>
                    <a:pt x="4" y="22"/>
                    <a:pt x="4" y="22"/>
                    <a:pt x="4" y="22"/>
                  </a:cubicBezTo>
                  <a:cubicBezTo>
                    <a:pt x="2" y="22"/>
                    <a:pt x="0" y="21"/>
                    <a:pt x="0" y="19"/>
                  </a:cubicBezTo>
                  <a:cubicBezTo>
                    <a:pt x="0" y="19"/>
                    <a:pt x="0" y="19"/>
                    <a:pt x="0" y="19"/>
                  </a:cubicBezTo>
                  <a:cubicBezTo>
                    <a:pt x="0" y="19"/>
                    <a:pt x="0" y="19"/>
                    <a:pt x="0" y="19"/>
                  </a:cubicBezTo>
                  <a:cubicBezTo>
                    <a:pt x="0" y="19"/>
                    <a:pt x="0" y="19"/>
                    <a:pt x="0" y="19"/>
                  </a:cubicBezTo>
                  <a:cubicBezTo>
                    <a:pt x="0" y="17"/>
                    <a:pt x="1" y="16"/>
                    <a:pt x="3" y="15"/>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4" y="15"/>
                    <a:pt x="4" y="15"/>
                    <a:pt x="5" y="15"/>
                  </a:cubicBezTo>
                  <a:cubicBezTo>
                    <a:pt x="5" y="15"/>
                    <a:pt x="5" y="15"/>
                    <a:pt x="5" y="15"/>
                  </a:cubicBezTo>
                  <a:cubicBezTo>
                    <a:pt x="6" y="14"/>
                    <a:pt x="7" y="14"/>
                    <a:pt x="9" y="13"/>
                  </a:cubicBezTo>
                  <a:cubicBezTo>
                    <a:pt x="9" y="13"/>
                    <a:pt x="9" y="13"/>
                    <a:pt x="9" y="13"/>
                  </a:cubicBezTo>
                  <a:cubicBezTo>
                    <a:pt x="13" y="12"/>
                    <a:pt x="18" y="10"/>
                    <a:pt x="23" y="8"/>
                  </a:cubicBezTo>
                  <a:cubicBezTo>
                    <a:pt x="23" y="8"/>
                    <a:pt x="23" y="8"/>
                    <a:pt x="23" y="8"/>
                  </a:cubicBezTo>
                  <a:cubicBezTo>
                    <a:pt x="34" y="4"/>
                    <a:pt x="46" y="0"/>
                    <a:pt x="55" y="0"/>
                  </a:cubicBezTo>
                  <a:cubicBezTo>
                    <a:pt x="55" y="0"/>
                    <a:pt x="55" y="0"/>
                    <a:pt x="55" y="0"/>
                  </a:cubicBezTo>
                  <a:cubicBezTo>
                    <a:pt x="58" y="0"/>
                    <a:pt x="61" y="0"/>
                    <a:pt x="63" y="2"/>
                  </a:cubicBezTo>
                  <a:cubicBezTo>
                    <a:pt x="63" y="2"/>
                    <a:pt x="63" y="2"/>
                    <a:pt x="63" y="2"/>
                  </a:cubicBezTo>
                  <a:cubicBezTo>
                    <a:pt x="66" y="3"/>
                    <a:pt x="67" y="6"/>
                    <a:pt x="67" y="9"/>
                  </a:cubicBezTo>
                  <a:cubicBezTo>
                    <a:pt x="67" y="9"/>
                    <a:pt x="67" y="9"/>
                    <a:pt x="67" y="9"/>
                  </a:cubicBezTo>
                  <a:cubicBezTo>
                    <a:pt x="66" y="9"/>
                    <a:pt x="66" y="9"/>
                    <a:pt x="66" y="9"/>
                  </a:cubicBezTo>
                  <a:cubicBezTo>
                    <a:pt x="67" y="9"/>
                    <a:pt x="67" y="9"/>
                    <a:pt x="67" y="9"/>
                  </a:cubicBezTo>
                  <a:cubicBezTo>
                    <a:pt x="67" y="10"/>
                    <a:pt x="67" y="11"/>
                    <a:pt x="67" y="11"/>
                  </a:cubicBezTo>
                  <a:cubicBezTo>
                    <a:pt x="67" y="11"/>
                    <a:pt x="67" y="11"/>
                    <a:pt x="67" y="11"/>
                  </a:cubicBezTo>
                  <a:cubicBezTo>
                    <a:pt x="65" y="28"/>
                    <a:pt x="55" y="91"/>
                    <a:pt x="52" y="108"/>
                  </a:cubicBezTo>
                  <a:cubicBezTo>
                    <a:pt x="52" y="108"/>
                    <a:pt x="52" y="108"/>
                    <a:pt x="52" y="108"/>
                  </a:cubicBezTo>
                  <a:cubicBezTo>
                    <a:pt x="63" y="107"/>
                    <a:pt x="63" y="107"/>
                    <a:pt x="63" y="107"/>
                  </a:cubicBezTo>
                  <a:cubicBezTo>
                    <a:pt x="63" y="107"/>
                    <a:pt x="64" y="107"/>
                    <a:pt x="64" y="107"/>
                  </a:cubicBezTo>
                  <a:cubicBezTo>
                    <a:pt x="64" y="107"/>
                    <a:pt x="64" y="107"/>
                    <a:pt x="64" y="107"/>
                  </a:cubicBezTo>
                  <a:cubicBezTo>
                    <a:pt x="66" y="107"/>
                    <a:pt x="67" y="108"/>
                    <a:pt x="67" y="110"/>
                  </a:cubicBezTo>
                  <a:cubicBezTo>
                    <a:pt x="67" y="110"/>
                    <a:pt x="67" y="110"/>
                    <a:pt x="67" y="110"/>
                  </a:cubicBezTo>
                  <a:cubicBezTo>
                    <a:pt x="67" y="110"/>
                    <a:pt x="67" y="110"/>
                    <a:pt x="67" y="110"/>
                  </a:cubicBezTo>
                  <a:cubicBezTo>
                    <a:pt x="67" y="110"/>
                    <a:pt x="67" y="110"/>
                    <a:pt x="67" y="110"/>
                  </a:cubicBezTo>
                  <a:cubicBezTo>
                    <a:pt x="67" y="112"/>
                    <a:pt x="66" y="114"/>
                    <a:pt x="64" y="114"/>
                  </a:cubicBezTo>
                  <a:cubicBezTo>
                    <a:pt x="64" y="114"/>
                    <a:pt x="64" y="114"/>
                    <a:pt x="64" y="114"/>
                  </a:cubicBezTo>
                  <a:cubicBezTo>
                    <a:pt x="44" y="116"/>
                    <a:pt x="44" y="116"/>
                    <a:pt x="44" y="116"/>
                  </a:cubicBezTo>
                  <a:cubicBezTo>
                    <a:pt x="44" y="114"/>
                    <a:pt x="44" y="114"/>
                    <a:pt x="44" y="114"/>
                  </a:cubicBezTo>
                  <a:close/>
                  <a:moveTo>
                    <a:pt x="3" y="15"/>
                  </a:moveTo>
                  <a:cubicBezTo>
                    <a:pt x="3" y="15"/>
                    <a:pt x="3" y="15"/>
                    <a:pt x="3" y="15"/>
                  </a:cubicBezTo>
                  <a:cubicBezTo>
                    <a:pt x="3" y="15"/>
                    <a:pt x="3" y="15"/>
                    <a:pt x="3" y="15"/>
                  </a:cubicBezTo>
                  <a:cubicBezTo>
                    <a:pt x="3" y="15"/>
                    <a:pt x="3" y="15"/>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4" name="Group 123"/>
          <p:cNvGrpSpPr>
            <a:grpSpLocks noChangeAspect="1"/>
          </p:cNvGrpSpPr>
          <p:nvPr/>
        </p:nvGrpSpPr>
        <p:grpSpPr bwMode="auto">
          <a:xfrm>
            <a:off x="8286709" y="1904061"/>
            <a:ext cx="1288137" cy="2245258"/>
            <a:chOff x="4553" y="1725"/>
            <a:chExt cx="502" cy="875"/>
          </a:xfrm>
          <a:solidFill>
            <a:srgbClr val="70AD47"/>
          </a:solidFill>
        </p:grpSpPr>
        <p:sp>
          <p:nvSpPr>
            <p:cNvPr id="127" name="Freeform 125"/>
            <p:cNvSpPr>
              <a:spLocks noEditPoints="1"/>
            </p:cNvSpPr>
            <p:nvPr/>
          </p:nvSpPr>
          <p:spPr bwMode="auto">
            <a:xfrm>
              <a:off x="4666" y="1791"/>
              <a:ext cx="300" cy="29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6"/>
            <p:cNvSpPr>
              <a:spLocks noEditPoints="1"/>
            </p:cNvSpPr>
            <p:nvPr/>
          </p:nvSpPr>
          <p:spPr bwMode="auto">
            <a:xfrm>
              <a:off x="4661" y="1787"/>
              <a:ext cx="310" cy="306"/>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7"/>
            <p:cNvSpPr/>
            <p:nvPr/>
          </p:nvSpPr>
          <p:spPr bwMode="auto">
            <a:xfrm>
              <a:off x="4642" y="1941"/>
              <a:ext cx="31" cy="26"/>
            </a:xfrm>
            <a:custGeom>
              <a:avLst/>
              <a:gdLst>
                <a:gd name="T0" fmla="*/ 0 w 31"/>
                <a:gd name="T1" fmla="*/ 17 h 26"/>
                <a:gd name="T2" fmla="*/ 27 w 31"/>
                <a:gd name="T3" fmla="*/ 0 h 26"/>
                <a:gd name="T4" fmla="*/ 31 w 31"/>
                <a:gd name="T5" fmla="*/ 10 h 26"/>
                <a:gd name="T6" fmla="*/ 5 w 31"/>
                <a:gd name="T7" fmla="*/ 26 h 26"/>
                <a:gd name="T8" fmla="*/ 0 w 31"/>
                <a:gd name="T9" fmla="*/ 17 h 26"/>
                <a:gd name="T10" fmla="*/ 0 w 31"/>
                <a:gd name="T11" fmla="*/ 17 h 26"/>
              </a:gdLst>
              <a:ahLst/>
              <a:cxnLst>
                <a:cxn ang="0">
                  <a:pos x="T0" y="T1"/>
                </a:cxn>
                <a:cxn ang="0">
                  <a:pos x="T2" y="T3"/>
                </a:cxn>
                <a:cxn ang="0">
                  <a:pos x="T4" y="T5"/>
                </a:cxn>
                <a:cxn ang="0">
                  <a:pos x="T6" y="T7"/>
                </a:cxn>
                <a:cxn ang="0">
                  <a:pos x="T8" y="T9"/>
                </a:cxn>
                <a:cxn ang="0">
                  <a:pos x="T10" y="T11"/>
                </a:cxn>
              </a:cxnLst>
              <a:rect l="0" t="0" r="r" b="b"/>
              <a:pathLst>
                <a:path w="31" h="26">
                  <a:moveTo>
                    <a:pt x="0" y="17"/>
                  </a:moveTo>
                  <a:lnTo>
                    <a:pt x="27" y="0"/>
                  </a:lnTo>
                  <a:lnTo>
                    <a:pt x="31" y="10"/>
                  </a:lnTo>
                  <a:lnTo>
                    <a:pt x="5" y="26"/>
                  </a:lnTo>
                  <a:lnTo>
                    <a:pt x="0" y="17"/>
                  </a:ln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8"/>
            <p:cNvSpPr/>
            <p:nvPr/>
          </p:nvSpPr>
          <p:spPr bwMode="auto">
            <a:xfrm>
              <a:off x="4635" y="1936"/>
              <a:ext cx="46" cy="36"/>
            </a:xfrm>
            <a:custGeom>
              <a:avLst/>
              <a:gdLst>
                <a:gd name="T0" fmla="*/ 2 w 46"/>
                <a:gd name="T1" fmla="*/ 24 h 36"/>
                <a:gd name="T2" fmla="*/ 7 w 46"/>
                <a:gd name="T3" fmla="*/ 22 h 36"/>
                <a:gd name="T4" fmla="*/ 10 w 46"/>
                <a:gd name="T5" fmla="*/ 27 h 36"/>
                <a:gd name="T6" fmla="*/ 7 w 46"/>
                <a:gd name="T7" fmla="*/ 22 h 36"/>
                <a:gd name="T8" fmla="*/ 2 w 46"/>
                <a:gd name="T9" fmla="*/ 24 h 36"/>
                <a:gd name="T10" fmla="*/ 0 w 46"/>
                <a:gd name="T11" fmla="*/ 19 h 36"/>
                <a:gd name="T12" fmla="*/ 36 w 46"/>
                <a:gd name="T13" fmla="*/ 0 h 36"/>
                <a:gd name="T14" fmla="*/ 46 w 46"/>
                <a:gd name="T15" fmla="*/ 17 h 36"/>
                <a:gd name="T16" fmla="*/ 10 w 46"/>
                <a:gd name="T17" fmla="*/ 36 h 36"/>
                <a:gd name="T18" fmla="*/ 2 w 46"/>
                <a:gd name="T19" fmla="*/ 24 h 36"/>
                <a:gd name="T20" fmla="*/ 2 w 46"/>
                <a:gd name="T21"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6">
                  <a:moveTo>
                    <a:pt x="2" y="24"/>
                  </a:moveTo>
                  <a:lnTo>
                    <a:pt x="7" y="22"/>
                  </a:lnTo>
                  <a:lnTo>
                    <a:pt x="10" y="27"/>
                  </a:lnTo>
                  <a:lnTo>
                    <a:pt x="7" y="22"/>
                  </a:lnTo>
                  <a:lnTo>
                    <a:pt x="2" y="24"/>
                  </a:lnTo>
                  <a:lnTo>
                    <a:pt x="0" y="19"/>
                  </a:lnTo>
                  <a:lnTo>
                    <a:pt x="36" y="0"/>
                  </a:lnTo>
                  <a:lnTo>
                    <a:pt x="46" y="17"/>
                  </a:lnTo>
                  <a:lnTo>
                    <a:pt x="10" y="36"/>
                  </a:lnTo>
                  <a:lnTo>
                    <a:pt x="2" y="24"/>
                  </a:lnTo>
                  <a:lnTo>
                    <a:pt x="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29"/>
            <p:cNvSpPr/>
            <p:nvPr/>
          </p:nvSpPr>
          <p:spPr bwMode="auto">
            <a:xfrm>
              <a:off x="4693" y="1951"/>
              <a:ext cx="115" cy="7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30"/>
            <p:cNvSpPr>
              <a:spLocks noEditPoints="1"/>
            </p:cNvSpPr>
            <p:nvPr/>
          </p:nvSpPr>
          <p:spPr bwMode="auto">
            <a:xfrm>
              <a:off x="4688" y="1946"/>
              <a:ext cx="127" cy="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31"/>
            <p:cNvSpPr/>
            <p:nvPr/>
          </p:nvSpPr>
          <p:spPr bwMode="auto">
            <a:xfrm>
              <a:off x="4789" y="1936"/>
              <a:ext cx="24" cy="22"/>
            </a:xfrm>
            <a:custGeom>
              <a:avLst/>
              <a:gdLst>
                <a:gd name="T0" fmla="*/ 0 w 24"/>
                <a:gd name="T1" fmla="*/ 8 h 22"/>
                <a:gd name="T2" fmla="*/ 7 w 24"/>
                <a:gd name="T3" fmla="*/ 0 h 22"/>
                <a:gd name="T4" fmla="*/ 24 w 24"/>
                <a:gd name="T5" fmla="*/ 15 h 22"/>
                <a:gd name="T6" fmla="*/ 16 w 24"/>
                <a:gd name="T7" fmla="*/ 22 h 22"/>
                <a:gd name="T8" fmla="*/ 0 w 24"/>
                <a:gd name="T9" fmla="*/ 8 h 22"/>
                <a:gd name="T10" fmla="*/ 0 w 24"/>
                <a:gd name="T11" fmla="*/ 8 h 22"/>
              </a:gdLst>
              <a:ahLst/>
              <a:cxnLst>
                <a:cxn ang="0">
                  <a:pos x="T0" y="T1"/>
                </a:cxn>
                <a:cxn ang="0">
                  <a:pos x="T2" y="T3"/>
                </a:cxn>
                <a:cxn ang="0">
                  <a:pos x="T4" y="T5"/>
                </a:cxn>
                <a:cxn ang="0">
                  <a:pos x="T6" y="T7"/>
                </a:cxn>
                <a:cxn ang="0">
                  <a:pos x="T8" y="T9"/>
                </a:cxn>
                <a:cxn ang="0">
                  <a:pos x="T10" y="T11"/>
                </a:cxn>
              </a:cxnLst>
              <a:rect l="0" t="0" r="r" b="b"/>
              <a:pathLst>
                <a:path w="24" h="22">
                  <a:moveTo>
                    <a:pt x="0" y="8"/>
                  </a:moveTo>
                  <a:lnTo>
                    <a:pt x="7" y="0"/>
                  </a:lnTo>
                  <a:lnTo>
                    <a:pt x="24" y="15"/>
                  </a:lnTo>
                  <a:lnTo>
                    <a:pt x="16" y="2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32"/>
            <p:cNvSpPr>
              <a:spLocks noEditPoints="1"/>
            </p:cNvSpPr>
            <p:nvPr/>
          </p:nvSpPr>
          <p:spPr bwMode="auto">
            <a:xfrm>
              <a:off x="4781" y="1929"/>
              <a:ext cx="39" cy="36"/>
            </a:xfrm>
            <a:custGeom>
              <a:avLst/>
              <a:gdLst>
                <a:gd name="T0" fmla="*/ 5 w 39"/>
                <a:gd name="T1" fmla="*/ 17 h 36"/>
                <a:gd name="T2" fmla="*/ 8 w 39"/>
                <a:gd name="T3" fmla="*/ 15 h 36"/>
                <a:gd name="T4" fmla="*/ 12 w 39"/>
                <a:gd name="T5" fmla="*/ 17 h 36"/>
                <a:gd name="T6" fmla="*/ 8 w 39"/>
                <a:gd name="T7" fmla="*/ 15 h 36"/>
                <a:gd name="T8" fmla="*/ 5 w 39"/>
                <a:gd name="T9" fmla="*/ 17 h 36"/>
                <a:gd name="T10" fmla="*/ 0 w 39"/>
                <a:gd name="T11" fmla="*/ 15 h 36"/>
                <a:gd name="T12" fmla="*/ 15 w 39"/>
                <a:gd name="T13" fmla="*/ 0 h 36"/>
                <a:gd name="T14" fmla="*/ 39 w 39"/>
                <a:gd name="T15" fmla="*/ 22 h 36"/>
                <a:gd name="T16" fmla="*/ 24 w 39"/>
                <a:gd name="T17" fmla="*/ 36 h 36"/>
                <a:gd name="T18" fmla="*/ 5 w 39"/>
                <a:gd name="T19" fmla="*/ 17 h 36"/>
                <a:gd name="T20" fmla="*/ 5 w 39"/>
                <a:gd name="T21" fmla="*/ 17 h 36"/>
                <a:gd name="T22" fmla="*/ 24 w 39"/>
                <a:gd name="T23" fmla="*/ 24 h 36"/>
                <a:gd name="T24" fmla="*/ 24 w 39"/>
                <a:gd name="T25" fmla="*/ 24 h 36"/>
                <a:gd name="T26" fmla="*/ 17 w 39"/>
                <a:gd name="T27" fmla="*/ 15 h 36"/>
                <a:gd name="T28" fmla="*/ 24 w 39"/>
                <a:gd name="T29" fmla="*/ 24 h 36"/>
                <a:gd name="T30" fmla="*/ 24 w 39"/>
                <a:gd name="T31"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6">
                  <a:moveTo>
                    <a:pt x="5" y="17"/>
                  </a:moveTo>
                  <a:lnTo>
                    <a:pt x="8" y="15"/>
                  </a:lnTo>
                  <a:lnTo>
                    <a:pt x="12" y="17"/>
                  </a:lnTo>
                  <a:lnTo>
                    <a:pt x="8" y="15"/>
                  </a:lnTo>
                  <a:lnTo>
                    <a:pt x="5" y="17"/>
                  </a:lnTo>
                  <a:lnTo>
                    <a:pt x="0" y="15"/>
                  </a:lnTo>
                  <a:lnTo>
                    <a:pt x="15" y="0"/>
                  </a:lnTo>
                  <a:lnTo>
                    <a:pt x="39" y="22"/>
                  </a:lnTo>
                  <a:lnTo>
                    <a:pt x="24" y="36"/>
                  </a:lnTo>
                  <a:lnTo>
                    <a:pt x="5" y="17"/>
                  </a:lnTo>
                  <a:lnTo>
                    <a:pt x="5" y="17"/>
                  </a:lnTo>
                  <a:close/>
                  <a:moveTo>
                    <a:pt x="24" y="24"/>
                  </a:moveTo>
                  <a:lnTo>
                    <a:pt x="24" y="24"/>
                  </a:lnTo>
                  <a:lnTo>
                    <a:pt x="17" y="15"/>
                  </a:lnTo>
                  <a:lnTo>
                    <a:pt x="24" y="24"/>
                  </a:lnTo>
                  <a:lnTo>
                    <a:pt x="24"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33"/>
            <p:cNvSpPr/>
            <p:nvPr/>
          </p:nvSpPr>
          <p:spPr bwMode="auto">
            <a:xfrm>
              <a:off x="4688" y="1744"/>
              <a:ext cx="50" cy="81"/>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34"/>
            <p:cNvSpPr>
              <a:spLocks noEditPoints="1"/>
            </p:cNvSpPr>
            <p:nvPr/>
          </p:nvSpPr>
          <p:spPr bwMode="auto">
            <a:xfrm>
              <a:off x="4681" y="1739"/>
              <a:ext cx="62" cy="9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35"/>
            <p:cNvSpPr/>
            <p:nvPr/>
          </p:nvSpPr>
          <p:spPr bwMode="auto">
            <a:xfrm>
              <a:off x="4738" y="1729"/>
              <a:ext cx="60" cy="72"/>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36"/>
            <p:cNvSpPr>
              <a:spLocks noEditPoints="1"/>
            </p:cNvSpPr>
            <p:nvPr/>
          </p:nvSpPr>
          <p:spPr bwMode="auto">
            <a:xfrm>
              <a:off x="4733" y="1725"/>
              <a:ext cx="70" cy="90"/>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37"/>
            <p:cNvSpPr/>
            <p:nvPr/>
          </p:nvSpPr>
          <p:spPr bwMode="auto">
            <a:xfrm>
              <a:off x="4714" y="1908"/>
              <a:ext cx="12" cy="9"/>
            </a:xfrm>
            <a:custGeom>
              <a:avLst/>
              <a:gdLst>
                <a:gd name="T0" fmla="*/ 0 w 12"/>
                <a:gd name="T1" fmla="*/ 9 h 9"/>
                <a:gd name="T2" fmla="*/ 0 w 12"/>
                <a:gd name="T3" fmla="*/ 0 h 9"/>
                <a:gd name="T4" fmla="*/ 12 w 12"/>
                <a:gd name="T5" fmla="*/ 0 h 9"/>
                <a:gd name="T6" fmla="*/ 12 w 12"/>
                <a:gd name="T7" fmla="*/ 9 h 9"/>
                <a:gd name="T8" fmla="*/ 0 w 12"/>
                <a:gd name="T9" fmla="*/ 9 h 9"/>
                <a:gd name="T10" fmla="*/ 0 w 12"/>
                <a:gd name="T11" fmla="*/ 9 h 9"/>
              </a:gdLst>
              <a:ahLst/>
              <a:cxnLst>
                <a:cxn ang="0">
                  <a:pos x="T0" y="T1"/>
                </a:cxn>
                <a:cxn ang="0">
                  <a:pos x="T2" y="T3"/>
                </a:cxn>
                <a:cxn ang="0">
                  <a:pos x="T4" y="T5"/>
                </a:cxn>
                <a:cxn ang="0">
                  <a:pos x="T6" y="T7"/>
                </a:cxn>
                <a:cxn ang="0">
                  <a:pos x="T8" y="T9"/>
                </a:cxn>
                <a:cxn ang="0">
                  <a:pos x="T10" y="T11"/>
                </a:cxn>
              </a:cxnLst>
              <a:rect l="0" t="0" r="r" b="b"/>
              <a:pathLst>
                <a:path w="12" h="9">
                  <a:moveTo>
                    <a:pt x="0" y="9"/>
                  </a:moveTo>
                  <a:lnTo>
                    <a:pt x="0" y="0"/>
                  </a:lnTo>
                  <a:lnTo>
                    <a:pt x="12" y="0"/>
                  </a:lnTo>
                  <a:lnTo>
                    <a:pt x="12" y="9"/>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38"/>
            <p:cNvSpPr>
              <a:spLocks noEditPoints="1"/>
            </p:cNvSpPr>
            <p:nvPr/>
          </p:nvSpPr>
          <p:spPr bwMode="auto">
            <a:xfrm>
              <a:off x="4709" y="1903"/>
              <a:ext cx="22" cy="19"/>
            </a:xfrm>
            <a:custGeom>
              <a:avLst/>
              <a:gdLst>
                <a:gd name="T0" fmla="*/ 17 w 22"/>
                <a:gd name="T1" fmla="*/ 19 h 19"/>
                <a:gd name="T2" fmla="*/ 5 w 22"/>
                <a:gd name="T3" fmla="*/ 19 h 19"/>
                <a:gd name="T4" fmla="*/ 5 w 22"/>
                <a:gd name="T5" fmla="*/ 14 h 19"/>
                <a:gd name="T6" fmla="*/ 10 w 22"/>
                <a:gd name="T7" fmla="*/ 14 h 19"/>
                <a:gd name="T8" fmla="*/ 5 w 22"/>
                <a:gd name="T9" fmla="*/ 14 h 19"/>
                <a:gd name="T10" fmla="*/ 5 w 22"/>
                <a:gd name="T11" fmla="*/ 19 h 19"/>
                <a:gd name="T12" fmla="*/ 0 w 22"/>
                <a:gd name="T13" fmla="*/ 19 h 19"/>
                <a:gd name="T14" fmla="*/ 0 w 22"/>
                <a:gd name="T15" fmla="*/ 0 h 19"/>
                <a:gd name="T16" fmla="*/ 22 w 22"/>
                <a:gd name="T17" fmla="*/ 0 h 19"/>
                <a:gd name="T18" fmla="*/ 22 w 22"/>
                <a:gd name="T19" fmla="*/ 19 h 19"/>
                <a:gd name="T20" fmla="*/ 17 w 22"/>
                <a:gd name="T21" fmla="*/ 19 h 19"/>
                <a:gd name="T22" fmla="*/ 17 w 22"/>
                <a:gd name="T23" fmla="*/ 19 h 19"/>
                <a:gd name="T24" fmla="*/ 12 w 22"/>
                <a:gd name="T25" fmla="*/ 10 h 19"/>
                <a:gd name="T26" fmla="*/ 12 w 22"/>
                <a:gd name="T27" fmla="*/ 10 h 19"/>
                <a:gd name="T28" fmla="*/ 10 w 22"/>
                <a:gd name="T29" fmla="*/ 10 h 19"/>
                <a:gd name="T30" fmla="*/ 10 w 22"/>
                <a:gd name="T31" fmla="*/ 10 h 19"/>
                <a:gd name="T32" fmla="*/ 12 w 22"/>
                <a:gd name="T33" fmla="*/ 10 h 19"/>
                <a:gd name="T34" fmla="*/ 12 w 22"/>
                <a:gd name="T3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9">
                  <a:moveTo>
                    <a:pt x="17" y="19"/>
                  </a:moveTo>
                  <a:lnTo>
                    <a:pt x="5" y="19"/>
                  </a:lnTo>
                  <a:lnTo>
                    <a:pt x="5" y="14"/>
                  </a:lnTo>
                  <a:lnTo>
                    <a:pt x="10" y="14"/>
                  </a:lnTo>
                  <a:lnTo>
                    <a:pt x="5" y="14"/>
                  </a:lnTo>
                  <a:lnTo>
                    <a:pt x="5" y="19"/>
                  </a:lnTo>
                  <a:lnTo>
                    <a:pt x="0" y="19"/>
                  </a:lnTo>
                  <a:lnTo>
                    <a:pt x="0" y="0"/>
                  </a:lnTo>
                  <a:lnTo>
                    <a:pt x="22" y="0"/>
                  </a:lnTo>
                  <a:lnTo>
                    <a:pt x="22" y="19"/>
                  </a:lnTo>
                  <a:lnTo>
                    <a:pt x="17" y="19"/>
                  </a:lnTo>
                  <a:lnTo>
                    <a:pt x="17" y="19"/>
                  </a:lnTo>
                  <a:close/>
                  <a:moveTo>
                    <a:pt x="12" y="10"/>
                  </a:moveTo>
                  <a:lnTo>
                    <a:pt x="12" y="10"/>
                  </a:lnTo>
                  <a:lnTo>
                    <a:pt x="10" y="10"/>
                  </a:lnTo>
                  <a:lnTo>
                    <a:pt x="10" y="10"/>
                  </a:lnTo>
                  <a:lnTo>
                    <a:pt x="12" y="10"/>
                  </a:lnTo>
                  <a:lnTo>
                    <a:pt x="1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39"/>
            <p:cNvSpPr/>
            <p:nvPr/>
          </p:nvSpPr>
          <p:spPr bwMode="auto">
            <a:xfrm>
              <a:off x="4805" y="2084"/>
              <a:ext cx="10" cy="33"/>
            </a:xfrm>
            <a:custGeom>
              <a:avLst/>
              <a:gdLst>
                <a:gd name="T0" fmla="*/ 0 w 10"/>
                <a:gd name="T1" fmla="*/ 33 h 33"/>
                <a:gd name="T2" fmla="*/ 0 w 10"/>
                <a:gd name="T3" fmla="*/ 0 h 33"/>
                <a:gd name="T4" fmla="*/ 10 w 10"/>
                <a:gd name="T5" fmla="*/ 0 h 33"/>
                <a:gd name="T6" fmla="*/ 10 w 10"/>
                <a:gd name="T7" fmla="*/ 33 h 33"/>
                <a:gd name="T8" fmla="*/ 0 w 10"/>
                <a:gd name="T9" fmla="*/ 33 h 33"/>
                <a:gd name="T10" fmla="*/ 0 w 10"/>
                <a:gd name="T11" fmla="*/ 33 h 33"/>
              </a:gdLst>
              <a:ahLst/>
              <a:cxnLst>
                <a:cxn ang="0">
                  <a:pos x="T0" y="T1"/>
                </a:cxn>
                <a:cxn ang="0">
                  <a:pos x="T2" y="T3"/>
                </a:cxn>
                <a:cxn ang="0">
                  <a:pos x="T4" y="T5"/>
                </a:cxn>
                <a:cxn ang="0">
                  <a:pos x="T6" y="T7"/>
                </a:cxn>
                <a:cxn ang="0">
                  <a:pos x="T8" y="T9"/>
                </a:cxn>
                <a:cxn ang="0">
                  <a:pos x="T10" y="T11"/>
                </a:cxn>
              </a:cxnLst>
              <a:rect l="0" t="0" r="r" b="b"/>
              <a:pathLst>
                <a:path w="10" h="33">
                  <a:moveTo>
                    <a:pt x="0" y="33"/>
                  </a:moveTo>
                  <a:lnTo>
                    <a:pt x="0" y="0"/>
                  </a:lnTo>
                  <a:lnTo>
                    <a:pt x="10" y="0"/>
                  </a:lnTo>
                  <a:lnTo>
                    <a:pt x="10" y="33"/>
                  </a:lnTo>
                  <a:lnTo>
                    <a:pt x="0" y="33"/>
                  </a:ln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40"/>
            <p:cNvSpPr>
              <a:spLocks noEditPoints="1"/>
            </p:cNvSpPr>
            <p:nvPr/>
          </p:nvSpPr>
          <p:spPr bwMode="auto">
            <a:xfrm>
              <a:off x="4801" y="2079"/>
              <a:ext cx="19" cy="43"/>
            </a:xfrm>
            <a:custGeom>
              <a:avLst/>
              <a:gdLst>
                <a:gd name="T0" fmla="*/ 14 w 19"/>
                <a:gd name="T1" fmla="*/ 43 h 43"/>
                <a:gd name="T2" fmla="*/ 4 w 19"/>
                <a:gd name="T3" fmla="*/ 43 h 43"/>
                <a:gd name="T4" fmla="*/ 4 w 19"/>
                <a:gd name="T5" fmla="*/ 38 h 43"/>
                <a:gd name="T6" fmla="*/ 9 w 19"/>
                <a:gd name="T7" fmla="*/ 38 h 43"/>
                <a:gd name="T8" fmla="*/ 4 w 19"/>
                <a:gd name="T9" fmla="*/ 38 h 43"/>
                <a:gd name="T10" fmla="*/ 4 w 19"/>
                <a:gd name="T11" fmla="*/ 43 h 43"/>
                <a:gd name="T12" fmla="*/ 0 w 19"/>
                <a:gd name="T13" fmla="*/ 43 h 43"/>
                <a:gd name="T14" fmla="*/ 0 w 19"/>
                <a:gd name="T15" fmla="*/ 0 h 43"/>
                <a:gd name="T16" fmla="*/ 19 w 19"/>
                <a:gd name="T17" fmla="*/ 0 h 43"/>
                <a:gd name="T18" fmla="*/ 19 w 19"/>
                <a:gd name="T19" fmla="*/ 43 h 43"/>
                <a:gd name="T20" fmla="*/ 14 w 19"/>
                <a:gd name="T21" fmla="*/ 43 h 43"/>
                <a:gd name="T22" fmla="*/ 14 w 19"/>
                <a:gd name="T23" fmla="*/ 43 h 43"/>
                <a:gd name="T24" fmla="*/ 9 w 19"/>
                <a:gd name="T25" fmla="*/ 33 h 43"/>
                <a:gd name="T26" fmla="*/ 9 w 19"/>
                <a:gd name="T27" fmla="*/ 10 h 43"/>
                <a:gd name="T28" fmla="*/ 9 w 19"/>
                <a:gd name="T29" fmla="*/ 33 h 43"/>
                <a:gd name="T30" fmla="*/ 9 w 19"/>
                <a:gd name="T31"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3">
                  <a:moveTo>
                    <a:pt x="14" y="43"/>
                  </a:moveTo>
                  <a:lnTo>
                    <a:pt x="4" y="43"/>
                  </a:lnTo>
                  <a:lnTo>
                    <a:pt x="4" y="38"/>
                  </a:lnTo>
                  <a:lnTo>
                    <a:pt x="9" y="38"/>
                  </a:lnTo>
                  <a:lnTo>
                    <a:pt x="4" y="38"/>
                  </a:lnTo>
                  <a:lnTo>
                    <a:pt x="4" y="43"/>
                  </a:lnTo>
                  <a:lnTo>
                    <a:pt x="0" y="43"/>
                  </a:lnTo>
                  <a:lnTo>
                    <a:pt x="0" y="0"/>
                  </a:lnTo>
                  <a:lnTo>
                    <a:pt x="19" y="0"/>
                  </a:lnTo>
                  <a:lnTo>
                    <a:pt x="19" y="43"/>
                  </a:lnTo>
                  <a:lnTo>
                    <a:pt x="14" y="43"/>
                  </a:lnTo>
                  <a:lnTo>
                    <a:pt x="14" y="43"/>
                  </a:lnTo>
                  <a:close/>
                  <a:moveTo>
                    <a:pt x="9" y="33"/>
                  </a:moveTo>
                  <a:lnTo>
                    <a:pt x="9" y="10"/>
                  </a:lnTo>
                  <a:lnTo>
                    <a:pt x="9" y="33"/>
                  </a:lnTo>
                  <a:lnTo>
                    <a:pt x="9"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41"/>
            <p:cNvSpPr>
              <a:spLocks noEditPoints="1"/>
            </p:cNvSpPr>
            <p:nvPr/>
          </p:nvSpPr>
          <p:spPr bwMode="auto">
            <a:xfrm>
              <a:off x="4688" y="2112"/>
              <a:ext cx="197" cy="26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42"/>
            <p:cNvSpPr>
              <a:spLocks noEditPoints="1"/>
            </p:cNvSpPr>
            <p:nvPr/>
          </p:nvSpPr>
          <p:spPr bwMode="auto">
            <a:xfrm>
              <a:off x="4683" y="2108"/>
              <a:ext cx="206" cy="268"/>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43"/>
            <p:cNvSpPr/>
            <p:nvPr/>
          </p:nvSpPr>
          <p:spPr bwMode="auto">
            <a:xfrm>
              <a:off x="4853" y="2117"/>
              <a:ext cx="178" cy="167"/>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44"/>
            <p:cNvSpPr>
              <a:spLocks noEditPoints="1"/>
            </p:cNvSpPr>
            <p:nvPr/>
          </p:nvSpPr>
          <p:spPr bwMode="auto">
            <a:xfrm>
              <a:off x="4849" y="2112"/>
              <a:ext cx="187" cy="191"/>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45"/>
            <p:cNvSpPr/>
            <p:nvPr/>
          </p:nvSpPr>
          <p:spPr bwMode="auto">
            <a:xfrm>
              <a:off x="5014" y="2262"/>
              <a:ext cx="10" cy="29"/>
            </a:xfrm>
            <a:custGeom>
              <a:avLst/>
              <a:gdLst>
                <a:gd name="T0" fmla="*/ 0 w 10"/>
                <a:gd name="T1" fmla="*/ 29 h 29"/>
                <a:gd name="T2" fmla="*/ 0 w 10"/>
                <a:gd name="T3" fmla="*/ 0 h 29"/>
                <a:gd name="T4" fmla="*/ 10 w 10"/>
                <a:gd name="T5" fmla="*/ 0 h 29"/>
                <a:gd name="T6" fmla="*/ 10 w 10"/>
                <a:gd name="T7" fmla="*/ 29 h 29"/>
                <a:gd name="T8" fmla="*/ 0 w 10"/>
                <a:gd name="T9" fmla="*/ 29 h 29"/>
                <a:gd name="T10" fmla="*/ 0 w 10"/>
                <a:gd name="T11" fmla="*/ 29 h 29"/>
              </a:gdLst>
              <a:ahLst/>
              <a:cxnLst>
                <a:cxn ang="0">
                  <a:pos x="T0" y="T1"/>
                </a:cxn>
                <a:cxn ang="0">
                  <a:pos x="T2" y="T3"/>
                </a:cxn>
                <a:cxn ang="0">
                  <a:pos x="T4" y="T5"/>
                </a:cxn>
                <a:cxn ang="0">
                  <a:pos x="T6" y="T7"/>
                </a:cxn>
                <a:cxn ang="0">
                  <a:pos x="T8" y="T9"/>
                </a:cxn>
                <a:cxn ang="0">
                  <a:pos x="T10" y="T11"/>
                </a:cxn>
              </a:cxnLst>
              <a:rect l="0" t="0" r="r" b="b"/>
              <a:pathLst>
                <a:path w="10" h="29">
                  <a:moveTo>
                    <a:pt x="0" y="29"/>
                  </a:moveTo>
                  <a:lnTo>
                    <a:pt x="0" y="0"/>
                  </a:lnTo>
                  <a:lnTo>
                    <a:pt x="10" y="0"/>
                  </a:lnTo>
                  <a:lnTo>
                    <a:pt x="1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46"/>
            <p:cNvSpPr>
              <a:spLocks noEditPoints="1"/>
            </p:cNvSpPr>
            <p:nvPr/>
          </p:nvSpPr>
          <p:spPr bwMode="auto">
            <a:xfrm>
              <a:off x="5009" y="2258"/>
              <a:ext cx="20" cy="38"/>
            </a:xfrm>
            <a:custGeom>
              <a:avLst/>
              <a:gdLst>
                <a:gd name="T0" fmla="*/ 15 w 20"/>
                <a:gd name="T1" fmla="*/ 38 h 38"/>
                <a:gd name="T2" fmla="*/ 5 w 20"/>
                <a:gd name="T3" fmla="*/ 38 h 38"/>
                <a:gd name="T4" fmla="*/ 5 w 20"/>
                <a:gd name="T5" fmla="*/ 33 h 38"/>
                <a:gd name="T6" fmla="*/ 10 w 20"/>
                <a:gd name="T7" fmla="*/ 33 h 38"/>
                <a:gd name="T8" fmla="*/ 5 w 20"/>
                <a:gd name="T9" fmla="*/ 33 h 38"/>
                <a:gd name="T10" fmla="*/ 5 w 20"/>
                <a:gd name="T11" fmla="*/ 38 h 38"/>
                <a:gd name="T12" fmla="*/ 0 w 20"/>
                <a:gd name="T13" fmla="*/ 38 h 38"/>
                <a:gd name="T14" fmla="*/ 0 w 20"/>
                <a:gd name="T15" fmla="*/ 0 h 38"/>
                <a:gd name="T16" fmla="*/ 20 w 20"/>
                <a:gd name="T17" fmla="*/ 0 h 38"/>
                <a:gd name="T18" fmla="*/ 20 w 20"/>
                <a:gd name="T19" fmla="*/ 38 h 38"/>
                <a:gd name="T20" fmla="*/ 15 w 20"/>
                <a:gd name="T21" fmla="*/ 38 h 38"/>
                <a:gd name="T22" fmla="*/ 15 w 20"/>
                <a:gd name="T23" fmla="*/ 38 h 38"/>
                <a:gd name="T24" fmla="*/ 10 w 20"/>
                <a:gd name="T25" fmla="*/ 28 h 38"/>
                <a:gd name="T26" fmla="*/ 10 w 20"/>
                <a:gd name="T27" fmla="*/ 9 h 38"/>
                <a:gd name="T28" fmla="*/ 10 w 20"/>
                <a:gd name="T29" fmla="*/ 28 h 38"/>
                <a:gd name="T30" fmla="*/ 10 w 20"/>
                <a:gd name="T31"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38">
                  <a:moveTo>
                    <a:pt x="15" y="38"/>
                  </a:moveTo>
                  <a:lnTo>
                    <a:pt x="5" y="38"/>
                  </a:lnTo>
                  <a:lnTo>
                    <a:pt x="5" y="33"/>
                  </a:lnTo>
                  <a:lnTo>
                    <a:pt x="10" y="33"/>
                  </a:lnTo>
                  <a:lnTo>
                    <a:pt x="5" y="33"/>
                  </a:lnTo>
                  <a:lnTo>
                    <a:pt x="5" y="38"/>
                  </a:lnTo>
                  <a:lnTo>
                    <a:pt x="0" y="38"/>
                  </a:lnTo>
                  <a:lnTo>
                    <a:pt x="0" y="0"/>
                  </a:lnTo>
                  <a:lnTo>
                    <a:pt x="20" y="0"/>
                  </a:lnTo>
                  <a:lnTo>
                    <a:pt x="20" y="38"/>
                  </a:lnTo>
                  <a:lnTo>
                    <a:pt x="15" y="38"/>
                  </a:lnTo>
                  <a:lnTo>
                    <a:pt x="15" y="38"/>
                  </a:lnTo>
                  <a:close/>
                  <a:moveTo>
                    <a:pt x="10" y="28"/>
                  </a:moveTo>
                  <a:lnTo>
                    <a:pt x="10" y="9"/>
                  </a:lnTo>
                  <a:lnTo>
                    <a:pt x="10" y="28"/>
                  </a:lnTo>
                  <a:lnTo>
                    <a:pt x="1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47"/>
            <p:cNvSpPr/>
            <p:nvPr/>
          </p:nvSpPr>
          <p:spPr bwMode="auto">
            <a:xfrm>
              <a:off x="4558" y="2048"/>
              <a:ext cx="178" cy="122"/>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48"/>
            <p:cNvSpPr>
              <a:spLocks noEditPoints="1"/>
            </p:cNvSpPr>
            <p:nvPr/>
          </p:nvSpPr>
          <p:spPr bwMode="auto">
            <a:xfrm>
              <a:off x="4553" y="2043"/>
              <a:ext cx="190" cy="131"/>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49"/>
            <p:cNvSpPr/>
            <p:nvPr/>
          </p:nvSpPr>
          <p:spPr bwMode="auto">
            <a:xfrm>
              <a:off x="4592" y="2058"/>
              <a:ext cx="24" cy="16"/>
            </a:xfrm>
            <a:custGeom>
              <a:avLst/>
              <a:gdLst>
                <a:gd name="T0" fmla="*/ 0 w 24"/>
                <a:gd name="T1" fmla="*/ 9 h 16"/>
                <a:gd name="T2" fmla="*/ 2 w 24"/>
                <a:gd name="T3" fmla="*/ 0 h 16"/>
                <a:gd name="T4" fmla="*/ 24 w 24"/>
                <a:gd name="T5" fmla="*/ 7 h 16"/>
                <a:gd name="T6" fmla="*/ 19 w 24"/>
                <a:gd name="T7" fmla="*/ 16 h 16"/>
                <a:gd name="T8" fmla="*/ 0 w 24"/>
                <a:gd name="T9" fmla="*/ 9 h 16"/>
                <a:gd name="T10" fmla="*/ 0 w 24"/>
                <a:gd name="T11" fmla="*/ 9 h 16"/>
              </a:gdLst>
              <a:ahLst/>
              <a:cxnLst>
                <a:cxn ang="0">
                  <a:pos x="T0" y="T1"/>
                </a:cxn>
                <a:cxn ang="0">
                  <a:pos x="T2" y="T3"/>
                </a:cxn>
                <a:cxn ang="0">
                  <a:pos x="T4" y="T5"/>
                </a:cxn>
                <a:cxn ang="0">
                  <a:pos x="T6" y="T7"/>
                </a:cxn>
                <a:cxn ang="0">
                  <a:pos x="T8" y="T9"/>
                </a:cxn>
                <a:cxn ang="0">
                  <a:pos x="T10" y="T11"/>
                </a:cxn>
              </a:cxnLst>
              <a:rect l="0" t="0" r="r" b="b"/>
              <a:pathLst>
                <a:path w="24" h="16">
                  <a:moveTo>
                    <a:pt x="0" y="9"/>
                  </a:moveTo>
                  <a:lnTo>
                    <a:pt x="2" y="0"/>
                  </a:lnTo>
                  <a:lnTo>
                    <a:pt x="24" y="7"/>
                  </a:lnTo>
                  <a:lnTo>
                    <a:pt x="19" y="16"/>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50"/>
            <p:cNvSpPr>
              <a:spLocks noEditPoints="1"/>
            </p:cNvSpPr>
            <p:nvPr/>
          </p:nvSpPr>
          <p:spPr bwMode="auto">
            <a:xfrm>
              <a:off x="4585" y="2053"/>
              <a:ext cx="36" cy="26"/>
            </a:xfrm>
            <a:custGeom>
              <a:avLst/>
              <a:gdLst>
                <a:gd name="T0" fmla="*/ 4 w 36"/>
                <a:gd name="T1" fmla="*/ 19 h 26"/>
                <a:gd name="T2" fmla="*/ 7 w 36"/>
                <a:gd name="T3" fmla="*/ 14 h 26"/>
                <a:gd name="T4" fmla="*/ 12 w 36"/>
                <a:gd name="T5" fmla="*/ 17 h 26"/>
                <a:gd name="T6" fmla="*/ 7 w 36"/>
                <a:gd name="T7" fmla="*/ 14 h 26"/>
                <a:gd name="T8" fmla="*/ 4 w 36"/>
                <a:gd name="T9" fmla="*/ 19 h 26"/>
                <a:gd name="T10" fmla="*/ 0 w 36"/>
                <a:gd name="T11" fmla="*/ 17 h 26"/>
                <a:gd name="T12" fmla="*/ 7 w 36"/>
                <a:gd name="T13" fmla="*/ 0 h 26"/>
                <a:gd name="T14" fmla="*/ 36 w 36"/>
                <a:gd name="T15" fmla="*/ 7 h 26"/>
                <a:gd name="T16" fmla="*/ 31 w 36"/>
                <a:gd name="T17" fmla="*/ 26 h 26"/>
                <a:gd name="T18" fmla="*/ 4 w 36"/>
                <a:gd name="T19" fmla="*/ 19 h 26"/>
                <a:gd name="T20" fmla="*/ 4 w 36"/>
                <a:gd name="T21" fmla="*/ 19 h 26"/>
                <a:gd name="T22" fmla="*/ 24 w 36"/>
                <a:gd name="T23" fmla="*/ 14 h 26"/>
                <a:gd name="T24" fmla="*/ 12 w 36"/>
                <a:gd name="T25" fmla="*/ 12 h 26"/>
                <a:gd name="T26" fmla="*/ 12 w 36"/>
                <a:gd name="T27" fmla="*/ 12 h 26"/>
                <a:gd name="T28" fmla="*/ 24 w 36"/>
                <a:gd name="T29" fmla="*/ 14 h 26"/>
                <a:gd name="T30" fmla="*/ 24 w 36"/>
                <a:gd name="T31"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26">
                  <a:moveTo>
                    <a:pt x="4" y="19"/>
                  </a:moveTo>
                  <a:lnTo>
                    <a:pt x="7" y="14"/>
                  </a:lnTo>
                  <a:lnTo>
                    <a:pt x="12" y="17"/>
                  </a:lnTo>
                  <a:lnTo>
                    <a:pt x="7" y="14"/>
                  </a:lnTo>
                  <a:lnTo>
                    <a:pt x="4" y="19"/>
                  </a:lnTo>
                  <a:lnTo>
                    <a:pt x="0" y="17"/>
                  </a:lnTo>
                  <a:lnTo>
                    <a:pt x="7" y="0"/>
                  </a:lnTo>
                  <a:lnTo>
                    <a:pt x="36" y="7"/>
                  </a:lnTo>
                  <a:lnTo>
                    <a:pt x="31" y="26"/>
                  </a:lnTo>
                  <a:lnTo>
                    <a:pt x="4" y="19"/>
                  </a:lnTo>
                  <a:lnTo>
                    <a:pt x="4" y="19"/>
                  </a:lnTo>
                  <a:close/>
                  <a:moveTo>
                    <a:pt x="24" y="14"/>
                  </a:moveTo>
                  <a:lnTo>
                    <a:pt x="12" y="12"/>
                  </a:lnTo>
                  <a:lnTo>
                    <a:pt x="12" y="12"/>
                  </a:lnTo>
                  <a:lnTo>
                    <a:pt x="24" y="14"/>
                  </a:lnTo>
                  <a:lnTo>
                    <a:pt x="2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51"/>
            <p:cNvSpPr/>
            <p:nvPr/>
          </p:nvSpPr>
          <p:spPr bwMode="auto">
            <a:xfrm>
              <a:off x="4587" y="2341"/>
              <a:ext cx="163" cy="254"/>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52"/>
            <p:cNvSpPr>
              <a:spLocks noEditPoints="1"/>
            </p:cNvSpPr>
            <p:nvPr/>
          </p:nvSpPr>
          <p:spPr bwMode="auto">
            <a:xfrm>
              <a:off x="4582" y="2336"/>
              <a:ext cx="173" cy="264"/>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53"/>
            <p:cNvSpPr>
              <a:spLocks noEditPoints="1"/>
            </p:cNvSpPr>
            <p:nvPr/>
          </p:nvSpPr>
          <p:spPr bwMode="auto">
            <a:xfrm>
              <a:off x="4805" y="2365"/>
              <a:ext cx="243" cy="18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54"/>
            <p:cNvSpPr>
              <a:spLocks noEditPoints="1"/>
            </p:cNvSpPr>
            <p:nvPr/>
          </p:nvSpPr>
          <p:spPr bwMode="auto">
            <a:xfrm>
              <a:off x="4798" y="2357"/>
              <a:ext cx="257" cy="193"/>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0" name="Group 256"/>
          <p:cNvGrpSpPr>
            <a:grpSpLocks noChangeAspect="1"/>
          </p:cNvGrpSpPr>
          <p:nvPr/>
        </p:nvGrpSpPr>
        <p:grpSpPr bwMode="auto">
          <a:xfrm>
            <a:off x="2952779" y="1940518"/>
            <a:ext cx="1219680" cy="2209679"/>
            <a:chOff x="1972" y="1052"/>
            <a:chExt cx="616" cy="1116"/>
          </a:xfrm>
          <a:solidFill>
            <a:srgbClr val="F7B63E"/>
          </a:solidFill>
        </p:grpSpPr>
        <p:sp>
          <p:nvSpPr>
            <p:cNvPr id="262" name="Freeform 257"/>
            <p:cNvSpPr>
              <a:spLocks noEditPoints="1"/>
            </p:cNvSpPr>
            <p:nvPr/>
          </p:nvSpPr>
          <p:spPr bwMode="auto">
            <a:xfrm>
              <a:off x="2161" y="1160"/>
              <a:ext cx="288" cy="287"/>
            </a:xfrm>
            <a:custGeom>
              <a:avLst/>
              <a:gdLst>
                <a:gd name="T0" fmla="*/ 0 w 114"/>
                <a:gd name="T1" fmla="*/ 57 h 114"/>
                <a:gd name="T2" fmla="*/ 55 w 114"/>
                <a:gd name="T3" fmla="*/ 0 h 114"/>
                <a:gd name="T4" fmla="*/ 55 w 114"/>
                <a:gd name="T5" fmla="*/ 0 h 114"/>
                <a:gd name="T6" fmla="*/ 114 w 114"/>
                <a:gd name="T7" fmla="*/ 57 h 114"/>
                <a:gd name="T8" fmla="*/ 114 w 114"/>
                <a:gd name="T9" fmla="*/ 57 h 114"/>
                <a:gd name="T10" fmla="*/ 55 w 114"/>
                <a:gd name="T11" fmla="*/ 114 h 114"/>
                <a:gd name="T12" fmla="*/ 55 w 114"/>
                <a:gd name="T13" fmla="*/ 114 h 114"/>
                <a:gd name="T14" fmla="*/ 0 w 114"/>
                <a:gd name="T15" fmla="*/ 57 h 114"/>
                <a:gd name="T16" fmla="*/ 4 w 114"/>
                <a:gd name="T17" fmla="*/ 57 h 114"/>
                <a:gd name="T18" fmla="*/ 55 w 114"/>
                <a:gd name="T19" fmla="*/ 110 h 114"/>
                <a:gd name="T20" fmla="*/ 55 w 114"/>
                <a:gd name="T21" fmla="*/ 110 h 114"/>
                <a:gd name="T22" fmla="*/ 110 w 114"/>
                <a:gd name="T23" fmla="*/ 57 h 114"/>
                <a:gd name="T24" fmla="*/ 110 w 114"/>
                <a:gd name="T25" fmla="*/ 57 h 114"/>
                <a:gd name="T26" fmla="*/ 55 w 114"/>
                <a:gd name="T27" fmla="*/ 4 h 114"/>
                <a:gd name="T28" fmla="*/ 55 w 114"/>
                <a:gd name="T29" fmla="*/ 4 h 114"/>
                <a:gd name="T30" fmla="*/ 4 w 114"/>
                <a:gd name="T31" fmla="*/ 5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14">
                  <a:moveTo>
                    <a:pt x="0" y="57"/>
                  </a:moveTo>
                  <a:cubicBezTo>
                    <a:pt x="0" y="26"/>
                    <a:pt x="25" y="0"/>
                    <a:pt x="55" y="0"/>
                  </a:cubicBezTo>
                  <a:cubicBezTo>
                    <a:pt x="55" y="0"/>
                    <a:pt x="55" y="0"/>
                    <a:pt x="55" y="0"/>
                  </a:cubicBezTo>
                  <a:cubicBezTo>
                    <a:pt x="86" y="1"/>
                    <a:pt x="114" y="26"/>
                    <a:pt x="114" y="57"/>
                  </a:cubicBezTo>
                  <a:cubicBezTo>
                    <a:pt x="114" y="57"/>
                    <a:pt x="114" y="57"/>
                    <a:pt x="114" y="57"/>
                  </a:cubicBezTo>
                  <a:cubicBezTo>
                    <a:pt x="114" y="89"/>
                    <a:pt x="86" y="114"/>
                    <a:pt x="55" y="114"/>
                  </a:cubicBezTo>
                  <a:cubicBezTo>
                    <a:pt x="55" y="114"/>
                    <a:pt x="55" y="114"/>
                    <a:pt x="55" y="114"/>
                  </a:cubicBezTo>
                  <a:cubicBezTo>
                    <a:pt x="25" y="114"/>
                    <a:pt x="0" y="89"/>
                    <a:pt x="0" y="57"/>
                  </a:cubicBezTo>
                  <a:close/>
                  <a:moveTo>
                    <a:pt x="4" y="57"/>
                  </a:moveTo>
                  <a:cubicBezTo>
                    <a:pt x="4" y="87"/>
                    <a:pt x="27" y="110"/>
                    <a:pt x="55" y="110"/>
                  </a:cubicBezTo>
                  <a:cubicBezTo>
                    <a:pt x="55" y="110"/>
                    <a:pt x="55" y="110"/>
                    <a:pt x="55" y="110"/>
                  </a:cubicBezTo>
                  <a:cubicBezTo>
                    <a:pt x="84" y="110"/>
                    <a:pt x="110" y="87"/>
                    <a:pt x="110" y="57"/>
                  </a:cubicBezTo>
                  <a:cubicBezTo>
                    <a:pt x="110" y="57"/>
                    <a:pt x="110" y="57"/>
                    <a:pt x="110" y="57"/>
                  </a:cubicBezTo>
                  <a:cubicBezTo>
                    <a:pt x="110" y="28"/>
                    <a:pt x="84" y="5"/>
                    <a:pt x="55" y="4"/>
                  </a:cubicBezTo>
                  <a:cubicBezTo>
                    <a:pt x="55" y="4"/>
                    <a:pt x="55" y="4"/>
                    <a:pt x="55" y="4"/>
                  </a:cubicBezTo>
                  <a:cubicBezTo>
                    <a:pt x="27" y="5"/>
                    <a:pt x="4" y="28"/>
                    <a:pt x="4"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258"/>
            <p:cNvSpPr>
              <a:spLocks noEditPoints="1"/>
            </p:cNvSpPr>
            <p:nvPr/>
          </p:nvSpPr>
          <p:spPr bwMode="auto">
            <a:xfrm>
              <a:off x="2156" y="1155"/>
              <a:ext cx="298" cy="297"/>
            </a:xfrm>
            <a:custGeom>
              <a:avLst/>
              <a:gdLst>
                <a:gd name="T0" fmla="*/ 0 w 118"/>
                <a:gd name="T1" fmla="*/ 59 h 118"/>
                <a:gd name="T2" fmla="*/ 2 w 118"/>
                <a:gd name="T3" fmla="*/ 59 h 118"/>
                <a:gd name="T4" fmla="*/ 0 w 118"/>
                <a:gd name="T5" fmla="*/ 59 h 118"/>
                <a:gd name="T6" fmla="*/ 57 w 118"/>
                <a:gd name="T7" fmla="*/ 0 h 118"/>
                <a:gd name="T8" fmla="*/ 57 w 118"/>
                <a:gd name="T9" fmla="*/ 0 h 118"/>
                <a:gd name="T10" fmla="*/ 118 w 118"/>
                <a:gd name="T11" fmla="*/ 59 h 118"/>
                <a:gd name="T12" fmla="*/ 118 w 118"/>
                <a:gd name="T13" fmla="*/ 59 h 118"/>
                <a:gd name="T14" fmla="*/ 57 w 118"/>
                <a:gd name="T15" fmla="*/ 118 h 118"/>
                <a:gd name="T16" fmla="*/ 57 w 118"/>
                <a:gd name="T17" fmla="*/ 118 h 118"/>
                <a:gd name="T18" fmla="*/ 0 w 118"/>
                <a:gd name="T19" fmla="*/ 59 h 118"/>
                <a:gd name="T20" fmla="*/ 57 w 118"/>
                <a:gd name="T21" fmla="*/ 114 h 118"/>
                <a:gd name="T22" fmla="*/ 114 w 118"/>
                <a:gd name="T23" fmla="*/ 59 h 118"/>
                <a:gd name="T24" fmla="*/ 114 w 118"/>
                <a:gd name="T25" fmla="*/ 59 h 118"/>
                <a:gd name="T26" fmla="*/ 57 w 118"/>
                <a:gd name="T27" fmla="*/ 4 h 118"/>
                <a:gd name="T28" fmla="*/ 57 w 118"/>
                <a:gd name="T29" fmla="*/ 4 h 118"/>
                <a:gd name="T30" fmla="*/ 19 w 118"/>
                <a:gd name="T31" fmla="*/ 21 h 118"/>
                <a:gd name="T32" fmla="*/ 19 w 118"/>
                <a:gd name="T33" fmla="*/ 21 h 118"/>
                <a:gd name="T34" fmla="*/ 57 w 118"/>
                <a:gd name="T35" fmla="*/ 4 h 118"/>
                <a:gd name="T36" fmla="*/ 57 w 118"/>
                <a:gd name="T37" fmla="*/ 4 h 118"/>
                <a:gd name="T38" fmla="*/ 114 w 118"/>
                <a:gd name="T39" fmla="*/ 59 h 118"/>
                <a:gd name="T40" fmla="*/ 114 w 118"/>
                <a:gd name="T41" fmla="*/ 59 h 118"/>
                <a:gd name="T42" fmla="*/ 57 w 118"/>
                <a:gd name="T43" fmla="*/ 114 h 118"/>
                <a:gd name="T44" fmla="*/ 57 w 118"/>
                <a:gd name="T45" fmla="*/ 114 h 118"/>
                <a:gd name="T46" fmla="*/ 17 w 118"/>
                <a:gd name="T47" fmla="*/ 96 h 118"/>
                <a:gd name="T48" fmla="*/ 17 w 118"/>
                <a:gd name="T49" fmla="*/ 96 h 118"/>
                <a:gd name="T50" fmla="*/ 57 w 118"/>
                <a:gd name="T51" fmla="*/ 114 h 118"/>
                <a:gd name="T52" fmla="*/ 57 w 118"/>
                <a:gd name="T53" fmla="*/ 110 h 118"/>
                <a:gd name="T54" fmla="*/ 110 w 118"/>
                <a:gd name="T55" fmla="*/ 59 h 118"/>
                <a:gd name="T56" fmla="*/ 110 w 118"/>
                <a:gd name="T57" fmla="*/ 59 h 118"/>
                <a:gd name="T58" fmla="*/ 57 w 118"/>
                <a:gd name="T59" fmla="*/ 8 h 118"/>
                <a:gd name="T60" fmla="*/ 57 w 118"/>
                <a:gd name="T61" fmla="*/ 8 h 118"/>
                <a:gd name="T62" fmla="*/ 8 w 118"/>
                <a:gd name="T63" fmla="*/ 59 h 118"/>
                <a:gd name="T64" fmla="*/ 8 w 118"/>
                <a:gd name="T65" fmla="*/ 59 h 118"/>
                <a:gd name="T66" fmla="*/ 57 w 118"/>
                <a:gd name="T67" fmla="*/ 110 h 118"/>
                <a:gd name="T68" fmla="*/ 4 w 118"/>
                <a:gd name="T69" fmla="*/ 64 h 118"/>
                <a:gd name="T70" fmla="*/ 4 w 118"/>
                <a:gd name="T71" fmla="*/ 59 h 118"/>
                <a:gd name="T72" fmla="*/ 4 w 118"/>
                <a:gd name="T73" fmla="*/ 59 h 118"/>
                <a:gd name="T74" fmla="*/ 6 w 118"/>
                <a:gd name="T75" fmla="*/ 59 h 118"/>
                <a:gd name="T76" fmla="*/ 4 w 118"/>
                <a:gd name="T77" fmla="*/ 59 h 118"/>
                <a:gd name="T78" fmla="*/ 4 w 118"/>
                <a:gd name="T79" fmla="*/ 55 h 118"/>
                <a:gd name="T80" fmla="*/ 4 w 118"/>
                <a:gd name="T81" fmla="*/ 55 h 118"/>
                <a:gd name="T82" fmla="*/ 4 w 118"/>
                <a:gd name="T83" fmla="*/ 59 h 118"/>
                <a:gd name="T84" fmla="*/ 4 w 118"/>
                <a:gd name="T85" fmla="*/ 59 h 118"/>
                <a:gd name="T86" fmla="*/ 4 w 118"/>
                <a:gd name="T87" fmla="*/ 6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118">
                  <a:moveTo>
                    <a:pt x="0" y="59"/>
                  </a:moveTo>
                  <a:cubicBezTo>
                    <a:pt x="2" y="59"/>
                    <a:pt x="2" y="59"/>
                    <a:pt x="2" y="59"/>
                  </a:cubicBezTo>
                  <a:cubicBezTo>
                    <a:pt x="0" y="59"/>
                    <a:pt x="0" y="59"/>
                    <a:pt x="0" y="59"/>
                  </a:cubicBezTo>
                  <a:cubicBezTo>
                    <a:pt x="0" y="27"/>
                    <a:pt x="26" y="0"/>
                    <a:pt x="57" y="0"/>
                  </a:cubicBezTo>
                  <a:cubicBezTo>
                    <a:pt x="57" y="0"/>
                    <a:pt x="57" y="0"/>
                    <a:pt x="57" y="0"/>
                  </a:cubicBezTo>
                  <a:cubicBezTo>
                    <a:pt x="89" y="1"/>
                    <a:pt x="118" y="27"/>
                    <a:pt x="118" y="59"/>
                  </a:cubicBezTo>
                  <a:cubicBezTo>
                    <a:pt x="118" y="59"/>
                    <a:pt x="118" y="59"/>
                    <a:pt x="118" y="59"/>
                  </a:cubicBezTo>
                  <a:cubicBezTo>
                    <a:pt x="118" y="92"/>
                    <a:pt x="89" y="118"/>
                    <a:pt x="57" y="118"/>
                  </a:cubicBezTo>
                  <a:cubicBezTo>
                    <a:pt x="57" y="118"/>
                    <a:pt x="57" y="118"/>
                    <a:pt x="57" y="118"/>
                  </a:cubicBezTo>
                  <a:cubicBezTo>
                    <a:pt x="26" y="118"/>
                    <a:pt x="0" y="92"/>
                    <a:pt x="0" y="59"/>
                  </a:cubicBezTo>
                  <a:close/>
                  <a:moveTo>
                    <a:pt x="57" y="114"/>
                  </a:moveTo>
                  <a:cubicBezTo>
                    <a:pt x="87" y="114"/>
                    <a:pt x="114" y="90"/>
                    <a:pt x="114" y="59"/>
                  </a:cubicBezTo>
                  <a:cubicBezTo>
                    <a:pt x="114" y="59"/>
                    <a:pt x="114" y="59"/>
                    <a:pt x="114" y="59"/>
                  </a:cubicBezTo>
                  <a:cubicBezTo>
                    <a:pt x="114" y="29"/>
                    <a:pt x="87" y="4"/>
                    <a:pt x="57" y="4"/>
                  </a:cubicBezTo>
                  <a:cubicBezTo>
                    <a:pt x="57" y="4"/>
                    <a:pt x="57" y="4"/>
                    <a:pt x="57" y="4"/>
                  </a:cubicBezTo>
                  <a:cubicBezTo>
                    <a:pt x="42" y="4"/>
                    <a:pt x="29" y="11"/>
                    <a:pt x="19" y="21"/>
                  </a:cubicBezTo>
                  <a:cubicBezTo>
                    <a:pt x="19" y="21"/>
                    <a:pt x="19" y="21"/>
                    <a:pt x="19" y="21"/>
                  </a:cubicBezTo>
                  <a:cubicBezTo>
                    <a:pt x="29" y="11"/>
                    <a:pt x="42" y="5"/>
                    <a:pt x="57" y="4"/>
                  </a:cubicBezTo>
                  <a:cubicBezTo>
                    <a:pt x="57" y="4"/>
                    <a:pt x="57" y="4"/>
                    <a:pt x="57" y="4"/>
                  </a:cubicBezTo>
                  <a:cubicBezTo>
                    <a:pt x="87" y="5"/>
                    <a:pt x="114" y="29"/>
                    <a:pt x="114" y="59"/>
                  </a:cubicBezTo>
                  <a:cubicBezTo>
                    <a:pt x="114" y="59"/>
                    <a:pt x="114" y="59"/>
                    <a:pt x="114" y="59"/>
                  </a:cubicBezTo>
                  <a:cubicBezTo>
                    <a:pt x="114" y="90"/>
                    <a:pt x="87" y="114"/>
                    <a:pt x="57" y="114"/>
                  </a:cubicBezTo>
                  <a:cubicBezTo>
                    <a:pt x="57" y="114"/>
                    <a:pt x="57" y="114"/>
                    <a:pt x="57" y="114"/>
                  </a:cubicBezTo>
                  <a:cubicBezTo>
                    <a:pt x="41" y="114"/>
                    <a:pt x="27" y="107"/>
                    <a:pt x="17" y="96"/>
                  </a:cubicBezTo>
                  <a:cubicBezTo>
                    <a:pt x="17" y="96"/>
                    <a:pt x="17" y="96"/>
                    <a:pt x="17" y="96"/>
                  </a:cubicBezTo>
                  <a:cubicBezTo>
                    <a:pt x="27" y="107"/>
                    <a:pt x="41" y="114"/>
                    <a:pt x="57" y="114"/>
                  </a:cubicBezTo>
                  <a:close/>
                  <a:moveTo>
                    <a:pt x="57" y="110"/>
                  </a:moveTo>
                  <a:cubicBezTo>
                    <a:pt x="84" y="110"/>
                    <a:pt x="110" y="87"/>
                    <a:pt x="110" y="59"/>
                  </a:cubicBezTo>
                  <a:cubicBezTo>
                    <a:pt x="110" y="59"/>
                    <a:pt x="110" y="59"/>
                    <a:pt x="110" y="59"/>
                  </a:cubicBezTo>
                  <a:cubicBezTo>
                    <a:pt x="110" y="32"/>
                    <a:pt x="84" y="8"/>
                    <a:pt x="57" y="8"/>
                  </a:cubicBezTo>
                  <a:cubicBezTo>
                    <a:pt x="57" y="8"/>
                    <a:pt x="57" y="8"/>
                    <a:pt x="57" y="8"/>
                  </a:cubicBezTo>
                  <a:cubicBezTo>
                    <a:pt x="30" y="9"/>
                    <a:pt x="8" y="31"/>
                    <a:pt x="8" y="59"/>
                  </a:cubicBezTo>
                  <a:cubicBezTo>
                    <a:pt x="8" y="59"/>
                    <a:pt x="8" y="59"/>
                    <a:pt x="8" y="59"/>
                  </a:cubicBezTo>
                  <a:cubicBezTo>
                    <a:pt x="8" y="88"/>
                    <a:pt x="30" y="110"/>
                    <a:pt x="57" y="110"/>
                  </a:cubicBezTo>
                  <a:close/>
                  <a:moveTo>
                    <a:pt x="4" y="64"/>
                  </a:moveTo>
                  <a:cubicBezTo>
                    <a:pt x="4" y="62"/>
                    <a:pt x="4" y="61"/>
                    <a:pt x="4" y="59"/>
                  </a:cubicBezTo>
                  <a:cubicBezTo>
                    <a:pt x="4" y="59"/>
                    <a:pt x="4" y="59"/>
                    <a:pt x="4" y="59"/>
                  </a:cubicBezTo>
                  <a:cubicBezTo>
                    <a:pt x="6" y="59"/>
                    <a:pt x="6" y="59"/>
                    <a:pt x="6" y="59"/>
                  </a:cubicBezTo>
                  <a:cubicBezTo>
                    <a:pt x="4" y="59"/>
                    <a:pt x="4" y="59"/>
                    <a:pt x="4" y="59"/>
                  </a:cubicBezTo>
                  <a:cubicBezTo>
                    <a:pt x="4" y="58"/>
                    <a:pt x="4" y="57"/>
                    <a:pt x="4" y="55"/>
                  </a:cubicBezTo>
                  <a:cubicBezTo>
                    <a:pt x="4" y="55"/>
                    <a:pt x="4" y="55"/>
                    <a:pt x="4" y="55"/>
                  </a:cubicBezTo>
                  <a:cubicBezTo>
                    <a:pt x="4" y="57"/>
                    <a:pt x="4" y="58"/>
                    <a:pt x="4" y="59"/>
                  </a:cubicBezTo>
                  <a:cubicBezTo>
                    <a:pt x="4" y="59"/>
                    <a:pt x="4" y="59"/>
                    <a:pt x="4" y="59"/>
                  </a:cubicBezTo>
                  <a:cubicBezTo>
                    <a:pt x="4" y="61"/>
                    <a:pt x="4" y="62"/>
                    <a:pt x="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259"/>
            <p:cNvSpPr>
              <a:spLocks noEditPoints="1"/>
            </p:cNvSpPr>
            <p:nvPr/>
          </p:nvSpPr>
          <p:spPr bwMode="auto">
            <a:xfrm>
              <a:off x="2212" y="1291"/>
              <a:ext cx="161" cy="75"/>
            </a:xfrm>
            <a:custGeom>
              <a:avLst/>
              <a:gdLst>
                <a:gd name="T0" fmla="*/ 0 w 64"/>
                <a:gd name="T1" fmla="*/ 10 h 30"/>
                <a:gd name="T2" fmla="*/ 3 w 64"/>
                <a:gd name="T3" fmla="*/ 8 h 30"/>
                <a:gd name="T4" fmla="*/ 11 w 64"/>
                <a:gd name="T5" fmla="*/ 17 h 30"/>
                <a:gd name="T6" fmla="*/ 11 w 64"/>
                <a:gd name="T7" fmla="*/ 17 h 30"/>
                <a:gd name="T8" fmla="*/ 31 w 64"/>
                <a:gd name="T9" fmla="*/ 26 h 30"/>
                <a:gd name="T10" fmla="*/ 31 w 64"/>
                <a:gd name="T11" fmla="*/ 26 h 30"/>
                <a:gd name="T12" fmla="*/ 35 w 64"/>
                <a:gd name="T13" fmla="*/ 25 h 30"/>
                <a:gd name="T14" fmla="*/ 35 w 64"/>
                <a:gd name="T15" fmla="*/ 25 h 30"/>
                <a:gd name="T16" fmla="*/ 54 w 64"/>
                <a:gd name="T17" fmla="*/ 11 h 30"/>
                <a:gd name="T18" fmla="*/ 54 w 64"/>
                <a:gd name="T19" fmla="*/ 11 h 30"/>
                <a:gd name="T20" fmla="*/ 60 w 64"/>
                <a:gd name="T21" fmla="*/ 0 h 30"/>
                <a:gd name="T22" fmla="*/ 60 w 64"/>
                <a:gd name="T23" fmla="*/ 0 h 30"/>
                <a:gd name="T24" fmla="*/ 64 w 64"/>
                <a:gd name="T25" fmla="*/ 1 h 30"/>
                <a:gd name="T26" fmla="*/ 36 w 64"/>
                <a:gd name="T27" fmla="*/ 29 h 30"/>
                <a:gd name="T28" fmla="*/ 36 w 64"/>
                <a:gd name="T29" fmla="*/ 29 h 30"/>
                <a:gd name="T30" fmla="*/ 31 w 64"/>
                <a:gd name="T31" fmla="*/ 30 h 30"/>
                <a:gd name="T32" fmla="*/ 31 w 64"/>
                <a:gd name="T33" fmla="*/ 30 h 30"/>
                <a:gd name="T34" fmla="*/ 0 w 64"/>
                <a:gd name="T35" fmla="*/ 10 h 30"/>
                <a:gd name="T36" fmla="*/ 0 w 64"/>
                <a:gd name="T37" fmla="*/ 10 h 30"/>
                <a:gd name="T38" fmla="*/ 0 w 64"/>
                <a:gd name="T39" fmla="*/ 10 h 30"/>
                <a:gd name="T40" fmla="*/ 0 w 64"/>
                <a:gd name="T41" fmla="*/ 10 h 30"/>
                <a:gd name="T42" fmla="*/ 0 w 64"/>
                <a:gd name="T43" fmla="*/ 10 h 30"/>
                <a:gd name="T44" fmla="*/ 0 w 64"/>
                <a:gd name="T45"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30">
                  <a:moveTo>
                    <a:pt x="0" y="10"/>
                  </a:moveTo>
                  <a:cubicBezTo>
                    <a:pt x="3" y="8"/>
                    <a:pt x="3" y="8"/>
                    <a:pt x="3" y="8"/>
                  </a:cubicBezTo>
                  <a:cubicBezTo>
                    <a:pt x="3" y="8"/>
                    <a:pt x="6" y="12"/>
                    <a:pt x="11" y="17"/>
                  </a:cubicBezTo>
                  <a:cubicBezTo>
                    <a:pt x="11" y="17"/>
                    <a:pt x="11" y="17"/>
                    <a:pt x="11" y="17"/>
                  </a:cubicBezTo>
                  <a:cubicBezTo>
                    <a:pt x="16" y="21"/>
                    <a:pt x="23" y="26"/>
                    <a:pt x="31" y="26"/>
                  </a:cubicBezTo>
                  <a:cubicBezTo>
                    <a:pt x="31" y="26"/>
                    <a:pt x="31" y="26"/>
                    <a:pt x="31" y="26"/>
                  </a:cubicBezTo>
                  <a:cubicBezTo>
                    <a:pt x="32" y="26"/>
                    <a:pt x="34" y="25"/>
                    <a:pt x="35" y="25"/>
                  </a:cubicBezTo>
                  <a:cubicBezTo>
                    <a:pt x="35" y="25"/>
                    <a:pt x="35" y="25"/>
                    <a:pt x="35" y="25"/>
                  </a:cubicBezTo>
                  <a:cubicBezTo>
                    <a:pt x="44" y="24"/>
                    <a:pt x="50" y="17"/>
                    <a:pt x="54" y="11"/>
                  </a:cubicBezTo>
                  <a:cubicBezTo>
                    <a:pt x="54" y="11"/>
                    <a:pt x="54" y="11"/>
                    <a:pt x="54" y="11"/>
                  </a:cubicBezTo>
                  <a:cubicBezTo>
                    <a:pt x="58" y="5"/>
                    <a:pt x="60" y="0"/>
                    <a:pt x="60" y="0"/>
                  </a:cubicBezTo>
                  <a:cubicBezTo>
                    <a:pt x="60" y="0"/>
                    <a:pt x="60" y="0"/>
                    <a:pt x="60" y="0"/>
                  </a:cubicBezTo>
                  <a:cubicBezTo>
                    <a:pt x="64" y="1"/>
                    <a:pt x="64" y="1"/>
                    <a:pt x="64" y="1"/>
                  </a:cubicBezTo>
                  <a:cubicBezTo>
                    <a:pt x="64" y="1"/>
                    <a:pt x="56" y="25"/>
                    <a:pt x="36" y="29"/>
                  </a:cubicBezTo>
                  <a:cubicBezTo>
                    <a:pt x="36" y="29"/>
                    <a:pt x="36" y="29"/>
                    <a:pt x="36" y="29"/>
                  </a:cubicBezTo>
                  <a:cubicBezTo>
                    <a:pt x="34" y="29"/>
                    <a:pt x="32" y="30"/>
                    <a:pt x="31" y="30"/>
                  </a:cubicBezTo>
                  <a:cubicBezTo>
                    <a:pt x="31" y="30"/>
                    <a:pt x="31" y="30"/>
                    <a:pt x="31" y="30"/>
                  </a:cubicBezTo>
                  <a:cubicBezTo>
                    <a:pt x="13" y="29"/>
                    <a:pt x="0" y="10"/>
                    <a:pt x="0" y="10"/>
                  </a:cubicBezTo>
                  <a:close/>
                  <a:moveTo>
                    <a:pt x="0" y="10"/>
                  </a:moveTo>
                  <a:cubicBezTo>
                    <a:pt x="0" y="10"/>
                    <a:pt x="0" y="10"/>
                    <a:pt x="0" y="10"/>
                  </a:cubicBezTo>
                  <a:cubicBezTo>
                    <a:pt x="0" y="10"/>
                    <a:pt x="0" y="10"/>
                    <a:pt x="0" y="10"/>
                  </a:cubicBezTo>
                  <a:cubicBezTo>
                    <a:pt x="0" y="10"/>
                    <a:pt x="0" y="10"/>
                    <a:pt x="0" y="10"/>
                  </a:cubicBezTo>
                  <a:cubicBezTo>
                    <a:pt x="0" y="10"/>
                    <a:pt x="0" y="10"/>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260"/>
            <p:cNvSpPr>
              <a:spLocks noEditPoints="1"/>
            </p:cNvSpPr>
            <p:nvPr/>
          </p:nvSpPr>
          <p:spPr bwMode="auto">
            <a:xfrm>
              <a:off x="2204" y="1283"/>
              <a:ext cx="180" cy="88"/>
            </a:xfrm>
            <a:custGeom>
              <a:avLst/>
              <a:gdLst>
                <a:gd name="T0" fmla="*/ 0 w 71"/>
                <a:gd name="T1" fmla="*/ 13 h 35"/>
                <a:gd name="T2" fmla="*/ 6 w 71"/>
                <a:gd name="T3" fmla="*/ 9 h 35"/>
                <a:gd name="T4" fmla="*/ 7 w 71"/>
                <a:gd name="T5" fmla="*/ 9 h 35"/>
                <a:gd name="T6" fmla="*/ 8 w 71"/>
                <a:gd name="T7" fmla="*/ 9 h 35"/>
                <a:gd name="T8" fmla="*/ 8 w 71"/>
                <a:gd name="T9" fmla="*/ 9 h 35"/>
                <a:gd name="T10" fmla="*/ 8 w 71"/>
                <a:gd name="T11" fmla="*/ 9 h 35"/>
                <a:gd name="T12" fmla="*/ 8 w 71"/>
                <a:gd name="T13" fmla="*/ 9 h 35"/>
                <a:gd name="T14" fmla="*/ 8 w 71"/>
                <a:gd name="T15" fmla="*/ 9 h 35"/>
                <a:gd name="T16" fmla="*/ 8 w 71"/>
                <a:gd name="T17" fmla="*/ 10 h 35"/>
                <a:gd name="T18" fmla="*/ 8 w 71"/>
                <a:gd name="T19" fmla="*/ 10 h 35"/>
                <a:gd name="T20" fmla="*/ 9 w 71"/>
                <a:gd name="T21" fmla="*/ 10 h 35"/>
                <a:gd name="T22" fmla="*/ 10 w 71"/>
                <a:gd name="T23" fmla="*/ 12 h 35"/>
                <a:gd name="T24" fmla="*/ 16 w 71"/>
                <a:gd name="T25" fmla="*/ 18 h 35"/>
                <a:gd name="T26" fmla="*/ 34 w 71"/>
                <a:gd name="T27" fmla="*/ 27 h 35"/>
                <a:gd name="T28" fmla="*/ 34 w 71"/>
                <a:gd name="T29" fmla="*/ 27 h 35"/>
                <a:gd name="T30" fmla="*/ 34 w 71"/>
                <a:gd name="T31" fmla="*/ 27 h 35"/>
                <a:gd name="T32" fmla="*/ 37 w 71"/>
                <a:gd name="T33" fmla="*/ 26 h 35"/>
                <a:gd name="T34" fmla="*/ 55 w 71"/>
                <a:gd name="T35" fmla="*/ 13 h 35"/>
                <a:gd name="T36" fmla="*/ 61 w 71"/>
                <a:gd name="T37" fmla="*/ 2 h 35"/>
                <a:gd name="T38" fmla="*/ 61 w 71"/>
                <a:gd name="T39" fmla="*/ 0 h 35"/>
                <a:gd name="T40" fmla="*/ 68 w 71"/>
                <a:gd name="T41" fmla="*/ 5 h 35"/>
                <a:gd name="T42" fmla="*/ 68 w 71"/>
                <a:gd name="T43" fmla="*/ 6 h 35"/>
                <a:gd name="T44" fmla="*/ 67 w 71"/>
                <a:gd name="T45" fmla="*/ 8 h 35"/>
                <a:gd name="T46" fmla="*/ 62 w 71"/>
                <a:gd name="T47" fmla="*/ 18 h 35"/>
                <a:gd name="T48" fmla="*/ 39 w 71"/>
                <a:gd name="T49" fmla="*/ 34 h 35"/>
                <a:gd name="T50" fmla="*/ 34 w 71"/>
                <a:gd name="T51" fmla="*/ 35 h 35"/>
                <a:gd name="T52" fmla="*/ 34 w 71"/>
                <a:gd name="T53" fmla="*/ 31 h 35"/>
                <a:gd name="T54" fmla="*/ 36 w 71"/>
                <a:gd name="T55" fmla="*/ 30 h 35"/>
                <a:gd name="T56" fmla="*/ 33 w 71"/>
                <a:gd name="T57" fmla="*/ 31 h 35"/>
                <a:gd name="T58" fmla="*/ 33 w 71"/>
                <a:gd name="T59" fmla="*/ 31 h 35"/>
                <a:gd name="T60" fmla="*/ 33 w 71"/>
                <a:gd name="T61" fmla="*/ 31 h 35"/>
                <a:gd name="T62" fmla="*/ 21 w 71"/>
                <a:gd name="T63" fmla="*/ 27 h 35"/>
                <a:gd name="T64" fmla="*/ 13 w 71"/>
                <a:gd name="T65" fmla="*/ 21 h 35"/>
                <a:gd name="T66" fmla="*/ 9 w 71"/>
                <a:gd name="T67" fmla="*/ 17 h 35"/>
                <a:gd name="T68" fmla="*/ 13 w 71"/>
                <a:gd name="T69" fmla="*/ 21 h 35"/>
                <a:gd name="T70" fmla="*/ 55 w 71"/>
                <a:gd name="T71" fmla="*/ 20 h 35"/>
                <a:gd name="T72" fmla="*/ 55 w 71"/>
                <a:gd name="T73" fmla="*/ 20 h 35"/>
                <a:gd name="T74" fmla="*/ 55 w 71"/>
                <a:gd name="T75" fmla="*/ 20 h 35"/>
                <a:gd name="T76" fmla="*/ 61 w 71"/>
                <a:gd name="T77" fmla="*/ 12 h 35"/>
                <a:gd name="T78" fmla="*/ 59 w 71"/>
                <a:gd name="T79" fmla="*/ 15 h 35"/>
                <a:gd name="T80" fmla="*/ 3 w 71"/>
                <a:gd name="T81" fmla="*/ 13 h 35"/>
                <a:gd name="T82" fmla="*/ 3 w 71"/>
                <a:gd name="T83" fmla="*/ 13 h 35"/>
                <a:gd name="T84" fmla="*/ 2 w 71"/>
                <a:gd name="T85" fmla="*/ 14 h 35"/>
                <a:gd name="T86" fmla="*/ 2 w 71"/>
                <a:gd name="T87" fmla="*/ 14 h 35"/>
                <a:gd name="T88" fmla="*/ 5 w 71"/>
                <a:gd name="T89" fmla="*/ 11 h 35"/>
                <a:gd name="T90" fmla="*/ 5 w 71"/>
                <a:gd name="T91" fmla="*/ 12 h 35"/>
                <a:gd name="T92" fmla="*/ 5 w 71"/>
                <a:gd name="T9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35">
                  <a:moveTo>
                    <a:pt x="2" y="14"/>
                  </a:moveTo>
                  <a:cubicBezTo>
                    <a:pt x="0" y="13"/>
                    <a:pt x="0" y="13"/>
                    <a:pt x="0" y="13"/>
                  </a:cubicBezTo>
                  <a:cubicBezTo>
                    <a:pt x="5" y="9"/>
                    <a:pt x="5" y="9"/>
                    <a:pt x="5" y="9"/>
                  </a:cubicBezTo>
                  <a:cubicBezTo>
                    <a:pt x="6" y="9"/>
                    <a:pt x="6" y="9"/>
                    <a:pt x="6" y="9"/>
                  </a:cubicBezTo>
                  <a:cubicBezTo>
                    <a:pt x="6" y="9"/>
                    <a:pt x="6" y="9"/>
                    <a:pt x="6" y="9"/>
                  </a:cubicBezTo>
                  <a:cubicBezTo>
                    <a:pt x="7" y="9"/>
                    <a:pt x="7" y="9"/>
                    <a:pt x="7" y="9"/>
                  </a:cubicBezTo>
                  <a:cubicBezTo>
                    <a:pt x="7" y="9"/>
                    <a:pt x="7" y="9"/>
                    <a:pt x="7"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10"/>
                    <a:pt x="8" y="10"/>
                  </a:cubicBezTo>
                  <a:cubicBezTo>
                    <a:pt x="8" y="10"/>
                    <a:pt x="8" y="10"/>
                    <a:pt x="8" y="10"/>
                  </a:cubicBezTo>
                  <a:cubicBezTo>
                    <a:pt x="8" y="10"/>
                    <a:pt x="8" y="10"/>
                    <a:pt x="8" y="10"/>
                  </a:cubicBezTo>
                  <a:cubicBezTo>
                    <a:pt x="8" y="10"/>
                    <a:pt x="8" y="10"/>
                    <a:pt x="8" y="10"/>
                  </a:cubicBezTo>
                  <a:cubicBezTo>
                    <a:pt x="8" y="10"/>
                    <a:pt x="8" y="10"/>
                    <a:pt x="9" y="10"/>
                  </a:cubicBezTo>
                  <a:cubicBezTo>
                    <a:pt x="9" y="10"/>
                    <a:pt x="9" y="10"/>
                    <a:pt x="9" y="10"/>
                  </a:cubicBezTo>
                  <a:cubicBezTo>
                    <a:pt x="9" y="11"/>
                    <a:pt x="9" y="11"/>
                    <a:pt x="10" y="12"/>
                  </a:cubicBezTo>
                  <a:cubicBezTo>
                    <a:pt x="10" y="12"/>
                    <a:pt x="10" y="12"/>
                    <a:pt x="10" y="12"/>
                  </a:cubicBezTo>
                  <a:cubicBezTo>
                    <a:pt x="11" y="14"/>
                    <a:pt x="13" y="16"/>
                    <a:pt x="16" y="18"/>
                  </a:cubicBezTo>
                  <a:cubicBezTo>
                    <a:pt x="16" y="18"/>
                    <a:pt x="16" y="18"/>
                    <a:pt x="16" y="18"/>
                  </a:cubicBezTo>
                  <a:cubicBezTo>
                    <a:pt x="21" y="23"/>
                    <a:pt x="27"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5" y="27"/>
                    <a:pt x="36" y="26"/>
                    <a:pt x="37" y="26"/>
                  </a:cubicBezTo>
                  <a:cubicBezTo>
                    <a:pt x="37" y="26"/>
                    <a:pt x="37" y="26"/>
                    <a:pt x="37" y="26"/>
                  </a:cubicBezTo>
                  <a:cubicBezTo>
                    <a:pt x="45" y="25"/>
                    <a:pt x="51" y="19"/>
                    <a:pt x="55" y="13"/>
                  </a:cubicBezTo>
                  <a:cubicBezTo>
                    <a:pt x="55" y="13"/>
                    <a:pt x="55" y="13"/>
                    <a:pt x="55" y="13"/>
                  </a:cubicBezTo>
                  <a:cubicBezTo>
                    <a:pt x="59" y="8"/>
                    <a:pt x="60" y="3"/>
                    <a:pt x="61" y="2"/>
                  </a:cubicBezTo>
                  <a:cubicBezTo>
                    <a:pt x="61" y="2"/>
                    <a:pt x="61" y="2"/>
                    <a:pt x="61" y="2"/>
                  </a:cubicBezTo>
                  <a:cubicBezTo>
                    <a:pt x="61" y="0"/>
                    <a:pt x="61" y="0"/>
                    <a:pt x="61" y="0"/>
                  </a:cubicBezTo>
                  <a:cubicBezTo>
                    <a:pt x="71" y="3"/>
                    <a:pt x="71" y="3"/>
                    <a:pt x="71" y="3"/>
                  </a:cubicBezTo>
                  <a:cubicBezTo>
                    <a:pt x="68" y="5"/>
                    <a:pt x="68" y="5"/>
                    <a:pt x="68" y="5"/>
                  </a:cubicBezTo>
                  <a:cubicBezTo>
                    <a:pt x="68" y="5"/>
                    <a:pt x="68" y="5"/>
                    <a:pt x="68" y="6"/>
                  </a:cubicBezTo>
                  <a:cubicBezTo>
                    <a:pt x="68" y="6"/>
                    <a:pt x="68" y="6"/>
                    <a:pt x="68" y="6"/>
                  </a:cubicBezTo>
                  <a:cubicBezTo>
                    <a:pt x="68" y="6"/>
                    <a:pt x="67" y="7"/>
                    <a:pt x="67" y="8"/>
                  </a:cubicBezTo>
                  <a:cubicBezTo>
                    <a:pt x="67" y="8"/>
                    <a:pt x="67" y="8"/>
                    <a:pt x="67" y="8"/>
                  </a:cubicBezTo>
                  <a:cubicBezTo>
                    <a:pt x="66" y="11"/>
                    <a:pt x="64" y="14"/>
                    <a:pt x="62" y="18"/>
                  </a:cubicBezTo>
                  <a:cubicBezTo>
                    <a:pt x="62" y="18"/>
                    <a:pt x="62" y="18"/>
                    <a:pt x="62" y="18"/>
                  </a:cubicBezTo>
                  <a:cubicBezTo>
                    <a:pt x="57" y="24"/>
                    <a:pt x="50" y="32"/>
                    <a:pt x="39" y="34"/>
                  </a:cubicBezTo>
                  <a:cubicBezTo>
                    <a:pt x="39" y="34"/>
                    <a:pt x="39" y="34"/>
                    <a:pt x="39" y="34"/>
                  </a:cubicBezTo>
                  <a:cubicBezTo>
                    <a:pt x="37" y="34"/>
                    <a:pt x="36" y="35"/>
                    <a:pt x="34" y="35"/>
                  </a:cubicBezTo>
                  <a:cubicBezTo>
                    <a:pt x="34" y="35"/>
                    <a:pt x="34" y="35"/>
                    <a:pt x="34" y="35"/>
                  </a:cubicBezTo>
                  <a:cubicBezTo>
                    <a:pt x="15" y="34"/>
                    <a:pt x="3" y="16"/>
                    <a:pt x="2" y="14"/>
                  </a:cubicBezTo>
                  <a:close/>
                  <a:moveTo>
                    <a:pt x="34" y="31"/>
                  </a:moveTo>
                  <a:cubicBezTo>
                    <a:pt x="35" y="31"/>
                    <a:pt x="35" y="31"/>
                    <a:pt x="36" y="30"/>
                  </a:cubicBezTo>
                  <a:cubicBezTo>
                    <a:pt x="36" y="30"/>
                    <a:pt x="36" y="30"/>
                    <a:pt x="36" y="30"/>
                  </a:cubicBezTo>
                  <a:cubicBezTo>
                    <a:pt x="35" y="31"/>
                    <a:pt x="35" y="31"/>
                    <a:pt x="34" y="31"/>
                  </a:cubicBezTo>
                  <a:close/>
                  <a:moveTo>
                    <a:pt x="33" y="31"/>
                  </a:moveTo>
                  <a:cubicBezTo>
                    <a:pt x="33" y="31"/>
                    <a:pt x="33" y="31"/>
                    <a:pt x="33" y="31"/>
                  </a:cubicBezTo>
                  <a:cubicBezTo>
                    <a:pt x="33" y="31"/>
                    <a:pt x="33" y="31"/>
                    <a:pt x="33" y="31"/>
                  </a:cubicBezTo>
                  <a:cubicBezTo>
                    <a:pt x="33" y="31"/>
                    <a:pt x="33" y="31"/>
                    <a:pt x="33" y="31"/>
                  </a:cubicBezTo>
                  <a:cubicBezTo>
                    <a:pt x="33" y="31"/>
                    <a:pt x="33" y="31"/>
                    <a:pt x="33" y="31"/>
                  </a:cubicBezTo>
                  <a:close/>
                  <a:moveTo>
                    <a:pt x="13" y="21"/>
                  </a:moveTo>
                  <a:cubicBezTo>
                    <a:pt x="15" y="23"/>
                    <a:pt x="18" y="25"/>
                    <a:pt x="21" y="27"/>
                  </a:cubicBezTo>
                  <a:cubicBezTo>
                    <a:pt x="21" y="27"/>
                    <a:pt x="21" y="27"/>
                    <a:pt x="21" y="27"/>
                  </a:cubicBezTo>
                  <a:cubicBezTo>
                    <a:pt x="18" y="25"/>
                    <a:pt x="15" y="23"/>
                    <a:pt x="13" y="21"/>
                  </a:cubicBezTo>
                  <a:cubicBezTo>
                    <a:pt x="13" y="21"/>
                    <a:pt x="13" y="21"/>
                    <a:pt x="13" y="21"/>
                  </a:cubicBezTo>
                  <a:cubicBezTo>
                    <a:pt x="12" y="20"/>
                    <a:pt x="10" y="19"/>
                    <a:pt x="9" y="17"/>
                  </a:cubicBezTo>
                  <a:cubicBezTo>
                    <a:pt x="9" y="17"/>
                    <a:pt x="9" y="17"/>
                    <a:pt x="9" y="17"/>
                  </a:cubicBezTo>
                  <a:cubicBezTo>
                    <a:pt x="10" y="19"/>
                    <a:pt x="12" y="20"/>
                    <a:pt x="13" y="21"/>
                  </a:cubicBezTo>
                  <a:close/>
                  <a:moveTo>
                    <a:pt x="55" y="20"/>
                  </a:moveTo>
                  <a:cubicBezTo>
                    <a:pt x="55" y="20"/>
                    <a:pt x="55" y="20"/>
                    <a:pt x="55" y="20"/>
                  </a:cubicBezTo>
                  <a:cubicBezTo>
                    <a:pt x="55" y="20"/>
                    <a:pt x="55" y="20"/>
                    <a:pt x="55" y="20"/>
                  </a:cubicBezTo>
                  <a:cubicBezTo>
                    <a:pt x="55" y="20"/>
                    <a:pt x="55" y="20"/>
                    <a:pt x="55" y="20"/>
                  </a:cubicBezTo>
                  <a:close/>
                  <a:moveTo>
                    <a:pt x="59" y="15"/>
                  </a:moveTo>
                  <a:cubicBezTo>
                    <a:pt x="57" y="17"/>
                    <a:pt x="56" y="18"/>
                    <a:pt x="55" y="20"/>
                  </a:cubicBezTo>
                  <a:cubicBezTo>
                    <a:pt x="55" y="20"/>
                    <a:pt x="55" y="20"/>
                    <a:pt x="55" y="20"/>
                  </a:cubicBezTo>
                  <a:cubicBezTo>
                    <a:pt x="57" y="17"/>
                    <a:pt x="59" y="14"/>
                    <a:pt x="61" y="12"/>
                  </a:cubicBezTo>
                  <a:cubicBezTo>
                    <a:pt x="61" y="12"/>
                    <a:pt x="61" y="12"/>
                    <a:pt x="61" y="12"/>
                  </a:cubicBezTo>
                  <a:cubicBezTo>
                    <a:pt x="60" y="13"/>
                    <a:pt x="59" y="14"/>
                    <a:pt x="59" y="15"/>
                  </a:cubicBezTo>
                  <a:close/>
                  <a:moveTo>
                    <a:pt x="4" y="15"/>
                  </a:moveTo>
                  <a:cubicBezTo>
                    <a:pt x="3" y="13"/>
                    <a:pt x="3" y="13"/>
                    <a:pt x="3" y="13"/>
                  </a:cubicBezTo>
                  <a:cubicBezTo>
                    <a:pt x="3" y="13"/>
                    <a:pt x="3" y="13"/>
                    <a:pt x="3" y="13"/>
                  </a:cubicBezTo>
                  <a:cubicBezTo>
                    <a:pt x="3" y="13"/>
                    <a:pt x="3" y="13"/>
                    <a:pt x="3" y="13"/>
                  </a:cubicBezTo>
                  <a:cubicBezTo>
                    <a:pt x="4" y="15"/>
                    <a:pt x="4" y="15"/>
                    <a:pt x="4" y="15"/>
                  </a:cubicBezTo>
                  <a:close/>
                  <a:moveTo>
                    <a:pt x="2" y="14"/>
                  </a:moveTo>
                  <a:cubicBezTo>
                    <a:pt x="3" y="13"/>
                    <a:pt x="3" y="13"/>
                    <a:pt x="3" y="13"/>
                  </a:cubicBezTo>
                  <a:cubicBezTo>
                    <a:pt x="2" y="14"/>
                    <a:pt x="2" y="14"/>
                    <a:pt x="2" y="14"/>
                  </a:cubicBezTo>
                  <a:close/>
                  <a:moveTo>
                    <a:pt x="5" y="12"/>
                  </a:moveTo>
                  <a:cubicBezTo>
                    <a:pt x="5" y="12"/>
                    <a:pt x="5" y="11"/>
                    <a:pt x="5" y="11"/>
                  </a:cubicBezTo>
                  <a:cubicBezTo>
                    <a:pt x="5" y="11"/>
                    <a:pt x="5" y="11"/>
                    <a:pt x="5" y="11"/>
                  </a:cubicBezTo>
                  <a:cubicBezTo>
                    <a:pt x="5" y="11"/>
                    <a:pt x="5" y="12"/>
                    <a:pt x="5" y="12"/>
                  </a:cubicBezTo>
                  <a:cubicBezTo>
                    <a:pt x="5" y="12"/>
                    <a:pt x="5" y="12"/>
                    <a:pt x="5" y="12"/>
                  </a:cubicBezTo>
                  <a:cubicBezTo>
                    <a:pt x="5" y="12"/>
                    <a:pt x="5" y="12"/>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261"/>
            <p:cNvSpPr/>
            <p:nvPr/>
          </p:nvSpPr>
          <p:spPr bwMode="auto">
            <a:xfrm>
              <a:off x="2227" y="1246"/>
              <a:ext cx="12" cy="10"/>
            </a:xfrm>
            <a:custGeom>
              <a:avLst/>
              <a:gdLst>
                <a:gd name="T0" fmla="*/ 0 w 12"/>
                <a:gd name="T1" fmla="*/ 10 h 10"/>
                <a:gd name="T2" fmla="*/ 0 w 12"/>
                <a:gd name="T3" fmla="*/ 0 h 10"/>
                <a:gd name="T4" fmla="*/ 12 w 12"/>
                <a:gd name="T5" fmla="*/ 0 h 10"/>
                <a:gd name="T6" fmla="*/ 12 w 12"/>
                <a:gd name="T7" fmla="*/ 10 h 10"/>
                <a:gd name="T8" fmla="*/ 0 w 12"/>
                <a:gd name="T9" fmla="*/ 10 h 10"/>
                <a:gd name="T10" fmla="*/ 0 w 12"/>
                <a:gd name="T11" fmla="*/ 10 h 10"/>
              </a:gdLst>
              <a:ahLst/>
              <a:cxnLst>
                <a:cxn ang="0">
                  <a:pos x="T0" y="T1"/>
                </a:cxn>
                <a:cxn ang="0">
                  <a:pos x="T2" y="T3"/>
                </a:cxn>
                <a:cxn ang="0">
                  <a:pos x="T4" y="T5"/>
                </a:cxn>
                <a:cxn ang="0">
                  <a:pos x="T6" y="T7"/>
                </a:cxn>
                <a:cxn ang="0">
                  <a:pos x="T8" y="T9"/>
                </a:cxn>
                <a:cxn ang="0">
                  <a:pos x="T10" y="T11"/>
                </a:cxn>
              </a:cxnLst>
              <a:rect l="0" t="0" r="r" b="b"/>
              <a:pathLst>
                <a:path w="12" h="10">
                  <a:moveTo>
                    <a:pt x="0" y="10"/>
                  </a:moveTo>
                  <a:lnTo>
                    <a:pt x="0" y="0"/>
                  </a:lnTo>
                  <a:lnTo>
                    <a:pt x="12" y="0"/>
                  </a:lnTo>
                  <a:lnTo>
                    <a:pt x="12" y="10"/>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262"/>
            <p:cNvSpPr>
              <a:spLocks noEditPoints="1"/>
            </p:cNvSpPr>
            <p:nvPr/>
          </p:nvSpPr>
          <p:spPr bwMode="auto">
            <a:xfrm>
              <a:off x="2222" y="1241"/>
              <a:ext cx="23" cy="20"/>
            </a:xfrm>
            <a:custGeom>
              <a:avLst/>
              <a:gdLst>
                <a:gd name="T0" fmla="*/ 17 w 23"/>
                <a:gd name="T1" fmla="*/ 20 h 20"/>
                <a:gd name="T2" fmla="*/ 5 w 23"/>
                <a:gd name="T3" fmla="*/ 20 h 20"/>
                <a:gd name="T4" fmla="*/ 5 w 23"/>
                <a:gd name="T5" fmla="*/ 15 h 20"/>
                <a:gd name="T6" fmla="*/ 10 w 23"/>
                <a:gd name="T7" fmla="*/ 15 h 20"/>
                <a:gd name="T8" fmla="*/ 5 w 23"/>
                <a:gd name="T9" fmla="*/ 15 h 20"/>
                <a:gd name="T10" fmla="*/ 5 w 23"/>
                <a:gd name="T11" fmla="*/ 20 h 20"/>
                <a:gd name="T12" fmla="*/ 0 w 23"/>
                <a:gd name="T13" fmla="*/ 20 h 20"/>
                <a:gd name="T14" fmla="*/ 0 w 23"/>
                <a:gd name="T15" fmla="*/ 0 h 20"/>
                <a:gd name="T16" fmla="*/ 23 w 23"/>
                <a:gd name="T17" fmla="*/ 0 h 20"/>
                <a:gd name="T18" fmla="*/ 23 w 23"/>
                <a:gd name="T19" fmla="*/ 20 h 20"/>
                <a:gd name="T20" fmla="*/ 17 w 23"/>
                <a:gd name="T21" fmla="*/ 20 h 20"/>
                <a:gd name="T22" fmla="*/ 17 w 23"/>
                <a:gd name="T23" fmla="*/ 20 h 20"/>
                <a:gd name="T24" fmla="*/ 10 w 23"/>
                <a:gd name="T25" fmla="*/ 10 h 20"/>
                <a:gd name="T26" fmla="*/ 12 w 23"/>
                <a:gd name="T27" fmla="*/ 10 h 20"/>
                <a:gd name="T28" fmla="*/ 10 w 23"/>
                <a:gd name="T29" fmla="*/ 10 h 20"/>
                <a:gd name="T30" fmla="*/ 10 w 23"/>
                <a:gd name="T31" fmla="*/ 10 h 20"/>
                <a:gd name="T32" fmla="*/ 10 w 23"/>
                <a:gd name="T3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0">
                  <a:moveTo>
                    <a:pt x="17" y="20"/>
                  </a:moveTo>
                  <a:lnTo>
                    <a:pt x="5" y="20"/>
                  </a:lnTo>
                  <a:lnTo>
                    <a:pt x="5" y="15"/>
                  </a:lnTo>
                  <a:lnTo>
                    <a:pt x="10" y="15"/>
                  </a:lnTo>
                  <a:lnTo>
                    <a:pt x="5" y="15"/>
                  </a:lnTo>
                  <a:lnTo>
                    <a:pt x="5" y="20"/>
                  </a:lnTo>
                  <a:lnTo>
                    <a:pt x="0" y="20"/>
                  </a:lnTo>
                  <a:lnTo>
                    <a:pt x="0" y="0"/>
                  </a:lnTo>
                  <a:lnTo>
                    <a:pt x="23" y="0"/>
                  </a:lnTo>
                  <a:lnTo>
                    <a:pt x="23" y="20"/>
                  </a:lnTo>
                  <a:lnTo>
                    <a:pt x="17" y="20"/>
                  </a:lnTo>
                  <a:lnTo>
                    <a:pt x="17" y="20"/>
                  </a:lnTo>
                  <a:close/>
                  <a:moveTo>
                    <a:pt x="10" y="10"/>
                  </a:moveTo>
                  <a:lnTo>
                    <a:pt x="12" y="10"/>
                  </a:lnTo>
                  <a:lnTo>
                    <a:pt x="10" y="10"/>
                  </a:lnTo>
                  <a:lnTo>
                    <a:pt x="10" y="10"/>
                  </a:lnTo>
                  <a:lnTo>
                    <a:pt x="1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263"/>
            <p:cNvSpPr/>
            <p:nvPr/>
          </p:nvSpPr>
          <p:spPr bwMode="auto">
            <a:xfrm>
              <a:off x="2358" y="1225"/>
              <a:ext cx="10" cy="11"/>
            </a:xfrm>
            <a:custGeom>
              <a:avLst/>
              <a:gdLst>
                <a:gd name="T0" fmla="*/ 0 w 10"/>
                <a:gd name="T1" fmla="*/ 11 h 11"/>
                <a:gd name="T2" fmla="*/ 0 w 10"/>
                <a:gd name="T3" fmla="*/ 0 h 11"/>
                <a:gd name="T4" fmla="*/ 10 w 10"/>
                <a:gd name="T5" fmla="*/ 0 h 11"/>
                <a:gd name="T6" fmla="*/ 10 w 10"/>
                <a:gd name="T7" fmla="*/ 11 h 11"/>
                <a:gd name="T8" fmla="*/ 0 w 10"/>
                <a:gd name="T9" fmla="*/ 11 h 11"/>
                <a:gd name="T10" fmla="*/ 0 w 10"/>
                <a:gd name="T11" fmla="*/ 11 h 11"/>
              </a:gdLst>
              <a:ahLst/>
              <a:cxnLst>
                <a:cxn ang="0">
                  <a:pos x="T0" y="T1"/>
                </a:cxn>
                <a:cxn ang="0">
                  <a:pos x="T2" y="T3"/>
                </a:cxn>
                <a:cxn ang="0">
                  <a:pos x="T4" y="T5"/>
                </a:cxn>
                <a:cxn ang="0">
                  <a:pos x="T6" y="T7"/>
                </a:cxn>
                <a:cxn ang="0">
                  <a:pos x="T8" y="T9"/>
                </a:cxn>
                <a:cxn ang="0">
                  <a:pos x="T10" y="T11"/>
                </a:cxn>
              </a:cxnLst>
              <a:rect l="0" t="0" r="r" b="b"/>
              <a:pathLst>
                <a:path w="10" h="11">
                  <a:moveTo>
                    <a:pt x="0" y="11"/>
                  </a:moveTo>
                  <a:lnTo>
                    <a:pt x="0" y="0"/>
                  </a:lnTo>
                  <a:lnTo>
                    <a:pt x="10" y="0"/>
                  </a:lnTo>
                  <a:lnTo>
                    <a:pt x="10" y="11"/>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264"/>
            <p:cNvSpPr/>
            <p:nvPr/>
          </p:nvSpPr>
          <p:spPr bwMode="auto">
            <a:xfrm>
              <a:off x="2353" y="1220"/>
              <a:ext cx="20" cy="21"/>
            </a:xfrm>
            <a:custGeom>
              <a:avLst/>
              <a:gdLst>
                <a:gd name="T0" fmla="*/ 15 w 20"/>
                <a:gd name="T1" fmla="*/ 21 h 21"/>
                <a:gd name="T2" fmla="*/ 5 w 20"/>
                <a:gd name="T3" fmla="*/ 21 h 21"/>
                <a:gd name="T4" fmla="*/ 5 w 20"/>
                <a:gd name="T5" fmla="*/ 16 h 21"/>
                <a:gd name="T6" fmla="*/ 10 w 20"/>
                <a:gd name="T7" fmla="*/ 16 h 21"/>
                <a:gd name="T8" fmla="*/ 5 w 20"/>
                <a:gd name="T9" fmla="*/ 16 h 21"/>
                <a:gd name="T10" fmla="*/ 5 w 20"/>
                <a:gd name="T11" fmla="*/ 21 h 21"/>
                <a:gd name="T12" fmla="*/ 0 w 20"/>
                <a:gd name="T13" fmla="*/ 21 h 21"/>
                <a:gd name="T14" fmla="*/ 0 w 20"/>
                <a:gd name="T15" fmla="*/ 0 h 21"/>
                <a:gd name="T16" fmla="*/ 20 w 20"/>
                <a:gd name="T17" fmla="*/ 0 h 21"/>
                <a:gd name="T18" fmla="*/ 20 w 20"/>
                <a:gd name="T19" fmla="*/ 21 h 21"/>
                <a:gd name="T20" fmla="*/ 15 w 20"/>
                <a:gd name="T21" fmla="*/ 21 h 21"/>
                <a:gd name="T22" fmla="*/ 15 w 20"/>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1">
                  <a:moveTo>
                    <a:pt x="15" y="21"/>
                  </a:moveTo>
                  <a:lnTo>
                    <a:pt x="5" y="21"/>
                  </a:lnTo>
                  <a:lnTo>
                    <a:pt x="5" y="16"/>
                  </a:lnTo>
                  <a:lnTo>
                    <a:pt x="10" y="16"/>
                  </a:lnTo>
                  <a:lnTo>
                    <a:pt x="5" y="16"/>
                  </a:lnTo>
                  <a:lnTo>
                    <a:pt x="5" y="21"/>
                  </a:lnTo>
                  <a:lnTo>
                    <a:pt x="0" y="21"/>
                  </a:lnTo>
                  <a:lnTo>
                    <a:pt x="0" y="0"/>
                  </a:lnTo>
                  <a:lnTo>
                    <a:pt x="20" y="0"/>
                  </a:lnTo>
                  <a:lnTo>
                    <a:pt x="20" y="21"/>
                  </a:lnTo>
                  <a:lnTo>
                    <a:pt x="15" y="21"/>
                  </a:lnTo>
                  <a:lnTo>
                    <a:pt x="15"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265"/>
            <p:cNvSpPr/>
            <p:nvPr/>
          </p:nvSpPr>
          <p:spPr bwMode="auto">
            <a:xfrm>
              <a:off x="2106" y="1251"/>
              <a:ext cx="78" cy="138"/>
            </a:xfrm>
            <a:custGeom>
              <a:avLst/>
              <a:gdLst>
                <a:gd name="T0" fmla="*/ 0 w 31"/>
                <a:gd name="T1" fmla="*/ 31 h 55"/>
                <a:gd name="T2" fmla="*/ 0 w 31"/>
                <a:gd name="T3" fmla="*/ 30 h 55"/>
                <a:gd name="T4" fmla="*/ 0 w 31"/>
                <a:gd name="T5" fmla="*/ 30 h 55"/>
                <a:gd name="T6" fmla="*/ 25 w 31"/>
                <a:gd name="T7" fmla="*/ 0 h 55"/>
                <a:gd name="T8" fmla="*/ 25 w 31"/>
                <a:gd name="T9" fmla="*/ 0 h 55"/>
                <a:gd name="T10" fmla="*/ 28 w 31"/>
                <a:gd name="T11" fmla="*/ 0 h 55"/>
                <a:gd name="T12" fmla="*/ 28 w 31"/>
                <a:gd name="T13" fmla="*/ 0 h 55"/>
                <a:gd name="T14" fmla="*/ 27 w 31"/>
                <a:gd name="T15" fmla="*/ 4 h 55"/>
                <a:gd name="T16" fmla="*/ 25 w 31"/>
                <a:gd name="T17" fmla="*/ 4 h 55"/>
                <a:gd name="T18" fmla="*/ 25 w 31"/>
                <a:gd name="T19" fmla="*/ 4 h 55"/>
                <a:gd name="T20" fmla="*/ 4 w 31"/>
                <a:gd name="T21" fmla="*/ 30 h 55"/>
                <a:gd name="T22" fmla="*/ 4 w 31"/>
                <a:gd name="T23" fmla="*/ 30 h 55"/>
                <a:gd name="T24" fmla="*/ 4 w 31"/>
                <a:gd name="T25" fmla="*/ 31 h 55"/>
                <a:gd name="T26" fmla="*/ 4 w 31"/>
                <a:gd name="T27" fmla="*/ 31 h 55"/>
                <a:gd name="T28" fmla="*/ 17 w 31"/>
                <a:gd name="T29" fmla="*/ 47 h 55"/>
                <a:gd name="T30" fmla="*/ 17 w 31"/>
                <a:gd name="T31" fmla="*/ 47 h 55"/>
                <a:gd name="T32" fmla="*/ 31 w 31"/>
                <a:gd name="T33" fmla="*/ 51 h 55"/>
                <a:gd name="T34" fmla="*/ 31 w 31"/>
                <a:gd name="T35" fmla="*/ 51 h 55"/>
                <a:gd name="T36" fmla="*/ 30 w 31"/>
                <a:gd name="T37" fmla="*/ 55 h 55"/>
                <a:gd name="T38" fmla="*/ 0 w 31"/>
                <a:gd name="T39" fmla="*/ 3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55">
                  <a:moveTo>
                    <a:pt x="0" y="31"/>
                  </a:moveTo>
                  <a:cubicBezTo>
                    <a:pt x="0" y="30"/>
                    <a:pt x="0" y="30"/>
                    <a:pt x="0" y="30"/>
                  </a:cubicBezTo>
                  <a:cubicBezTo>
                    <a:pt x="0" y="30"/>
                    <a:pt x="0" y="30"/>
                    <a:pt x="0" y="30"/>
                  </a:cubicBezTo>
                  <a:cubicBezTo>
                    <a:pt x="2" y="12"/>
                    <a:pt x="15" y="0"/>
                    <a:pt x="25" y="0"/>
                  </a:cubicBezTo>
                  <a:cubicBezTo>
                    <a:pt x="25" y="0"/>
                    <a:pt x="25" y="0"/>
                    <a:pt x="25" y="0"/>
                  </a:cubicBezTo>
                  <a:cubicBezTo>
                    <a:pt x="26" y="0"/>
                    <a:pt x="27" y="0"/>
                    <a:pt x="28" y="0"/>
                  </a:cubicBezTo>
                  <a:cubicBezTo>
                    <a:pt x="28" y="0"/>
                    <a:pt x="28" y="0"/>
                    <a:pt x="28" y="0"/>
                  </a:cubicBezTo>
                  <a:cubicBezTo>
                    <a:pt x="27" y="4"/>
                    <a:pt x="27" y="4"/>
                    <a:pt x="27" y="4"/>
                  </a:cubicBezTo>
                  <a:cubicBezTo>
                    <a:pt x="26" y="4"/>
                    <a:pt x="26" y="4"/>
                    <a:pt x="25" y="4"/>
                  </a:cubicBezTo>
                  <a:cubicBezTo>
                    <a:pt x="25" y="4"/>
                    <a:pt x="25" y="4"/>
                    <a:pt x="25" y="4"/>
                  </a:cubicBezTo>
                  <a:cubicBezTo>
                    <a:pt x="18" y="4"/>
                    <a:pt x="5" y="14"/>
                    <a:pt x="4" y="30"/>
                  </a:cubicBezTo>
                  <a:cubicBezTo>
                    <a:pt x="4" y="30"/>
                    <a:pt x="4" y="30"/>
                    <a:pt x="4" y="30"/>
                  </a:cubicBezTo>
                  <a:cubicBezTo>
                    <a:pt x="4" y="30"/>
                    <a:pt x="4" y="30"/>
                    <a:pt x="4" y="31"/>
                  </a:cubicBezTo>
                  <a:cubicBezTo>
                    <a:pt x="4" y="31"/>
                    <a:pt x="4" y="31"/>
                    <a:pt x="4" y="31"/>
                  </a:cubicBezTo>
                  <a:cubicBezTo>
                    <a:pt x="4" y="39"/>
                    <a:pt x="11" y="44"/>
                    <a:pt x="17" y="47"/>
                  </a:cubicBezTo>
                  <a:cubicBezTo>
                    <a:pt x="17" y="47"/>
                    <a:pt x="17" y="47"/>
                    <a:pt x="17" y="47"/>
                  </a:cubicBezTo>
                  <a:cubicBezTo>
                    <a:pt x="24" y="50"/>
                    <a:pt x="31" y="51"/>
                    <a:pt x="31" y="51"/>
                  </a:cubicBezTo>
                  <a:cubicBezTo>
                    <a:pt x="31" y="51"/>
                    <a:pt x="31" y="51"/>
                    <a:pt x="31" y="51"/>
                  </a:cubicBezTo>
                  <a:cubicBezTo>
                    <a:pt x="30" y="55"/>
                    <a:pt x="30" y="55"/>
                    <a:pt x="30" y="55"/>
                  </a:cubicBezTo>
                  <a:cubicBezTo>
                    <a:pt x="30" y="55"/>
                    <a:pt x="1" y="51"/>
                    <a:pt x="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266"/>
            <p:cNvSpPr>
              <a:spLocks noEditPoints="1"/>
            </p:cNvSpPr>
            <p:nvPr/>
          </p:nvSpPr>
          <p:spPr bwMode="auto">
            <a:xfrm>
              <a:off x="2100" y="1246"/>
              <a:ext cx="89" cy="148"/>
            </a:xfrm>
            <a:custGeom>
              <a:avLst/>
              <a:gdLst>
                <a:gd name="T0" fmla="*/ 32 w 35"/>
                <a:gd name="T1" fmla="*/ 59 h 59"/>
                <a:gd name="T2" fmla="*/ 31 w 35"/>
                <a:gd name="T3" fmla="*/ 58 h 59"/>
                <a:gd name="T4" fmla="*/ 27 w 35"/>
                <a:gd name="T5" fmla="*/ 58 h 59"/>
                <a:gd name="T6" fmla="*/ 17 w 35"/>
                <a:gd name="T7" fmla="*/ 54 h 59"/>
                <a:gd name="T8" fmla="*/ 0 w 35"/>
                <a:gd name="T9" fmla="*/ 33 h 59"/>
                <a:gd name="T10" fmla="*/ 2 w 35"/>
                <a:gd name="T11" fmla="*/ 33 h 59"/>
                <a:gd name="T12" fmla="*/ 0 w 35"/>
                <a:gd name="T13" fmla="*/ 32 h 59"/>
                <a:gd name="T14" fmla="*/ 27 w 35"/>
                <a:gd name="T15" fmla="*/ 0 h 59"/>
                <a:gd name="T16" fmla="*/ 30 w 35"/>
                <a:gd name="T17" fmla="*/ 0 h 59"/>
                <a:gd name="T18" fmla="*/ 32 w 35"/>
                <a:gd name="T19" fmla="*/ 1 h 59"/>
                <a:gd name="T20" fmla="*/ 28 w 35"/>
                <a:gd name="T21" fmla="*/ 8 h 59"/>
                <a:gd name="T22" fmla="*/ 27 w 35"/>
                <a:gd name="T23" fmla="*/ 8 h 59"/>
                <a:gd name="T24" fmla="*/ 8 w 35"/>
                <a:gd name="T25" fmla="*/ 32 h 59"/>
                <a:gd name="T26" fmla="*/ 8 w 35"/>
                <a:gd name="T27" fmla="*/ 33 h 59"/>
                <a:gd name="T28" fmla="*/ 8 w 35"/>
                <a:gd name="T29" fmla="*/ 33 h 59"/>
                <a:gd name="T30" fmla="*/ 20 w 35"/>
                <a:gd name="T31" fmla="*/ 47 h 59"/>
                <a:gd name="T32" fmla="*/ 33 w 35"/>
                <a:gd name="T33" fmla="*/ 51 h 59"/>
                <a:gd name="T34" fmla="*/ 33 w 35"/>
                <a:gd name="T35" fmla="*/ 51 h 59"/>
                <a:gd name="T36" fmla="*/ 35 w 35"/>
                <a:gd name="T37" fmla="*/ 53 h 59"/>
                <a:gd name="T38" fmla="*/ 32 w 35"/>
                <a:gd name="T39" fmla="*/ 57 h 59"/>
                <a:gd name="T40" fmla="*/ 32 w 35"/>
                <a:gd name="T41" fmla="*/ 57 h 59"/>
                <a:gd name="T42" fmla="*/ 32 w 35"/>
                <a:gd name="T43" fmla="*/ 59 h 59"/>
                <a:gd name="T44" fmla="*/ 32 w 35"/>
                <a:gd name="T45" fmla="*/ 57 h 59"/>
                <a:gd name="T46" fmla="*/ 31 w 35"/>
                <a:gd name="T47" fmla="*/ 58 h 59"/>
                <a:gd name="T48" fmla="*/ 19 w 35"/>
                <a:gd name="T49" fmla="*/ 51 h 59"/>
                <a:gd name="T50" fmla="*/ 10 w 35"/>
                <a:gd name="T51" fmla="*/ 45 h 59"/>
                <a:gd name="T52" fmla="*/ 26 w 35"/>
                <a:gd name="T53" fmla="*/ 53 h 59"/>
                <a:gd name="T54" fmla="*/ 4 w 35"/>
                <a:gd name="T55" fmla="*/ 32 h 59"/>
                <a:gd name="T56" fmla="*/ 4 w 35"/>
                <a:gd name="T57" fmla="*/ 32 h 59"/>
                <a:gd name="T58" fmla="*/ 27 w 35"/>
                <a:gd name="T59" fmla="*/ 4 h 59"/>
                <a:gd name="T60" fmla="*/ 27 w 35"/>
                <a:gd name="T61" fmla="*/ 4 h 59"/>
                <a:gd name="T62" fmla="*/ 27 w 35"/>
                <a:gd name="T63"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 h="59">
                  <a:moveTo>
                    <a:pt x="32" y="59"/>
                  </a:moveTo>
                  <a:cubicBezTo>
                    <a:pt x="32" y="59"/>
                    <a:pt x="32" y="59"/>
                    <a:pt x="32" y="59"/>
                  </a:cubicBezTo>
                  <a:cubicBezTo>
                    <a:pt x="32" y="59"/>
                    <a:pt x="32" y="59"/>
                    <a:pt x="32" y="59"/>
                  </a:cubicBezTo>
                  <a:cubicBezTo>
                    <a:pt x="32" y="59"/>
                    <a:pt x="31" y="59"/>
                    <a:pt x="31" y="58"/>
                  </a:cubicBezTo>
                  <a:cubicBezTo>
                    <a:pt x="31" y="58"/>
                    <a:pt x="31" y="58"/>
                    <a:pt x="31" y="58"/>
                  </a:cubicBezTo>
                  <a:cubicBezTo>
                    <a:pt x="30" y="58"/>
                    <a:pt x="29" y="58"/>
                    <a:pt x="27" y="58"/>
                  </a:cubicBezTo>
                  <a:cubicBezTo>
                    <a:pt x="27" y="58"/>
                    <a:pt x="27" y="58"/>
                    <a:pt x="27" y="58"/>
                  </a:cubicBezTo>
                  <a:cubicBezTo>
                    <a:pt x="25" y="57"/>
                    <a:pt x="21" y="56"/>
                    <a:pt x="17" y="54"/>
                  </a:cubicBezTo>
                  <a:cubicBezTo>
                    <a:pt x="17" y="54"/>
                    <a:pt x="17" y="54"/>
                    <a:pt x="17" y="54"/>
                  </a:cubicBezTo>
                  <a:cubicBezTo>
                    <a:pt x="9" y="51"/>
                    <a:pt x="1" y="44"/>
                    <a:pt x="0" y="33"/>
                  </a:cubicBezTo>
                  <a:cubicBezTo>
                    <a:pt x="0" y="33"/>
                    <a:pt x="0" y="33"/>
                    <a:pt x="0" y="33"/>
                  </a:cubicBezTo>
                  <a:cubicBezTo>
                    <a:pt x="2" y="33"/>
                    <a:pt x="2" y="33"/>
                    <a:pt x="2" y="33"/>
                  </a:cubicBezTo>
                  <a:cubicBezTo>
                    <a:pt x="0" y="33"/>
                    <a:pt x="0" y="33"/>
                    <a:pt x="0" y="33"/>
                  </a:cubicBezTo>
                  <a:cubicBezTo>
                    <a:pt x="0" y="32"/>
                    <a:pt x="0" y="32"/>
                    <a:pt x="0" y="32"/>
                  </a:cubicBezTo>
                  <a:cubicBezTo>
                    <a:pt x="0" y="32"/>
                    <a:pt x="0" y="32"/>
                    <a:pt x="0" y="32"/>
                  </a:cubicBezTo>
                  <a:cubicBezTo>
                    <a:pt x="2" y="12"/>
                    <a:pt x="16" y="0"/>
                    <a:pt x="27" y="0"/>
                  </a:cubicBezTo>
                  <a:cubicBezTo>
                    <a:pt x="27" y="0"/>
                    <a:pt x="27" y="0"/>
                    <a:pt x="27" y="0"/>
                  </a:cubicBezTo>
                  <a:cubicBezTo>
                    <a:pt x="28" y="0"/>
                    <a:pt x="29" y="0"/>
                    <a:pt x="30" y="0"/>
                  </a:cubicBezTo>
                  <a:cubicBezTo>
                    <a:pt x="30" y="0"/>
                    <a:pt x="30" y="0"/>
                    <a:pt x="30" y="0"/>
                  </a:cubicBezTo>
                  <a:cubicBezTo>
                    <a:pt x="32" y="1"/>
                    <a:pt x="32" y="1"/>
                    <a:pt x="32" y="1"/>
                  </a:cubicBezTo>
                  <a:cubicBezTo>
                    <a:pt x="30" y="9"/>
                    <a:pt x="30" y="9"/>
                    <a:pt x="30" y="9"/>
                  </a:cubicBezTo>
                  <a:cubicBezTo>
                    <a:pt x="28" y="8"/>
                    <a:pt x="28" y="8"/>
                    <a:pt x="28" y="8"/>
                  </a:cubicBezTo>
                  <a:cubicBezTo>
                    <a:pt x="28" y="8"/>
                    <a:pt x="28" y="8"/>
                    <a:pt x="27" y="8"/>
                  </a:cubicBezTo>
                  <a:cubicBezTo>
                    <a:pt x="27" y="8"/>
                    <a:pt x="27" y="8"/>
                    <a:pt x="27" y="8"/>
                  </a:cubicBezTo>
                  <a:cubicBezTo>
                    <a:pt x="27" y="8"/>
                    <a:pt x="27" y="8"/>
                    <a:pt x="27" y="8"/>
                  </a:cubicBezTo>
                  <a:cubicBezTo>
                    <a:pt x="21" y="8"/>
                    <a:pt x="9" y="17"/>
                    <a:pt x="8" y="32"/>
                  </a:cubicBezTo>
                  <a:cubicBezTo>
                    <a:pt x="8" y="32"/>
                    <a:pt x="8" y="32"/>
                    <a:pt x="8" y="32"/>
                  </a:cubicBezTo>
                  <a:cubicBezTo>
                    <a:pt x="8" y="32"/>
                    <a:pt x="8" y="32"/>
                    <a:pt x="8" y="33"/>
                  </a:cubicBezTo>
                  <a:cubicBezTo>
                    <a:pt x="8" y="33"/>
                    <a:pt x="8" y="33"/>
                    <a:pt x="8" y="33"/>
                  </a:cubicBezTo>
                  <a:cubicBezTo>
                    <a:pt x="8" y="33"/>
                    <a:pt x="8" y="33"/>
                    <a:pt x="8" y="33"/>
                  </a:cubicBezTo>
                  <a:cubicBezTo>
                    <a:pt x="8" y="33"/>
                    <a:pt x="8" y="33"/>
                    <a:pt x="8" y="33"/>
                  </a:cubicBezTo>
                  <a:cubicBezTo>
                    <a:pt x="8" y="39"/>
                    <a:pt x="14" y="44"/>
                    <a:pt x="20" y="47"/>
                  </a:cubicBezTo>
                  <a:cubicBezTo>
                    <a:pt x="20" y="47"/>
                    <a:pt x="20" y="47"/>
                    <a:pt x="20" y="47"/>
                  </a:cubicBezTo>
                  <a:cubicBezTo>
                    <a:pt x="26" y="49"/>
                    <a:pt x="32" y="51"/>
                    <a:pt x="33" y="51"/>
                  </a:cubicBezTo>
                  <a:cubicBezTo>
                    <a:pt x="33" y="51"/>
                    <a:pt x="33" y="51"/>
                    <a:pt x="33" y="51"/>
                  </a:cubicBezTo>
                  <a:cubicBezTo>
                    <a:pt x="33" y="51"/>
                    <a:pt x="33" y="51"/>
                    <a:pt x="33" y="51"/>
                  </a:cubicBezTo>
                  <a:cubicBezTo>
                    <a:pt x="35" y="51"/>
                    <a:pt x="35" y="51"/>
                    <a:pt x="35" y="51"/>
                  </a:cubicBezTo>
                  <a:cubicBezTo>
                    <a:pt x="35" y="53"/>
                    <a:pt x="35" y="53"/>
                    <a:pt x="35" y="53"/>
                  </a:cubicBezTo>
                  <a:cubicBezTo>
                    <a:pt x="34" y="57"/>
                    <a:pt x="34" y="57"/>
                    <a:pt x="34" y="57"/>
                  </a:cubicBezTo>
                  <a:cubicBezTo>
                    <a:pt x="32" y="57"/>
                    <a:pt x="32" y="57"/>
                    <a:pt x="32" y="57"/>
                  </a:cubicBezTo>
                  <a:cubicBezTo>
                    <a:pt x="32" y="59"/>
                    <a:pt x="32" y="59"/>
                    <a:pt x="32" y="59"/>
                  </a:cubicBezTo>
                  <a:cubicBezTo>
                    <a:pt x="32" y="57"/>
                    <a:pt x="32" y="57"/>
                    <a:pt x="32" y="57"/>
                  </a:cubicBezTo>
                  <a:cubicBezTo>
                    <a:pt x="32" y="59"/>
                    <a:pt x="32" y="59"/>
                    <a:pt x="32" y="59"/>
                  </a:cubicBezTo>
                  <a:cubicBezTo>
                    <a:pt x="32" y="59"/>
                    <a:pt x="32" y="59"/>
                    <a:pt x="32" y="59"/>
                  </a:cubicBezTo>
                  <a:close/>
                  <a:moveTo>
                    <a:pt x="31" y="58"/>
                  </a:moveTo>
                  <a:cubicBezTo>
                    <a:pt x="32" y="57"/>
                    <a:pt x="32" y="57"/>
                    <a:pt x="32" y="57"/>
                  </a:cubicBezTo>
                  <a:cubicBezTo>
                    <a:pt x="32" y="57"/>
                    <a:pt x="32" y="57"/>
                    <a:pt x="32" y="57"/>
                  </a:cubicBezTo>
                  <a:cubicBezTo>
                    <a:pt x="31" y="58"/>
                    <a:pt x="31" y="58"/>
                    <a:pt x="31" y="58"/>
                  </a:cubicBezTo>
                  <a:close/>
                  <a:moveTo>
                    <a:pt x="26" y="53"/>
                  </a:moveTo>
                  <a:cubicBezTo>
                    <a:pt x="24" y="53"/>
                    <a:pt x="21" y="52"/>
                    <a:pt x="19" y="51"/>
                  </a:cubicBezTo>
                  <a:cubicBezTo>
                    <a:pt x="19" y="51"/>
                    <a:pt x="19" y="51"/>
                    <a:pt x="19" y="51"/>
                  </a:cubicBezTo>
                  <a:cubicBezTo>
                    <a:pt x="16" y="49"/>
                    <a:pt x="13" y="47"/>
                    <a:pt x="10" y="45"/>
                  </a:cubicBezTo>
                  <a:cubicBezTo>
                    <a:pt x="10" y="45"/>
                    <a:pt x="10" y="45"/>
                    <a:pt x="10" y="45"/>
                  </a:cubicBezTo>
                  <a:cubicBezTo>
                    <a:pt x="15" y="50"/>
                    <a:pt x="21" y="52"/>
                    <a:pt x="26" y="53"/>
                  </a:cubicBezTo>
                  <a:close/>
                  <a:moveTo>
                    <a:pt x="4" y="32"/>
                  </a:moveTo>
                  <a:cubicBezTo>
                    <a:pt x="4" y="32"/>
                    <a:pt x="4" y="32"/>
                    <a:pt x="4" y="32"/>
                  </a:cubicBezTo>
                  <a:cubicBezTo>
                    <a:pt x="4" y="32"/>
                    <a:pt x="4" y="32"/>
                    <a:pt x="4" y="32"/>
                  </a:cubicBezTo>
                  <a:cubicBezTo>
                    <a:pt x="4" y="32"/>
                    <a:pt x="4" y="32"/>
                    <a:pt x="4" y="32"/>
                  </a:cubicBezTo>
                  <a:close/>
                  <a:moveTo>
                    <a:pt x="27" y="4"/>
                  </a:move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267"/>
            <p:cNvSpPr>
              <a:spLocks noEditPoints="1"/>
            </p:cNvSpPr>
            <p:nvPr/>
          </p:nvSpPr>
          <p:spPr bwMode="auto">
            <a:xfrm>
              <a:off x="2419" y="1215"/>
              <a:ext cx="83" cy="134"/>
            </a:xfrm>
            <a:custGeom>
              <a:avLst/>
              <a:gdLst>
                <a:gd name="T0" fmla="*/ 6 w 33"/>
                <a:gd name="T1" fmla="*/ 52 h 53"/>
                <a:gd name="T2" fmla="*/ 9 w 33"/>
                <a:gd name="T3" fmla="*/ 49 h 53"/>
                <a:gd name="T4" fmla="*/ 8 w 33"/>
                <a:gd name="T5" fmla="*/ 50 h 53"/>
                <a:gd name="T6" fmla="*/ 8 w 33"/>
                <a:gd name="T7" fmla="*/ 49 h 53"/>
                <a:gd name="T8" fmla="*/ 8 w 33"/>
                <a:gd name="T9" fmla="*/ 49 h 53"/>
                <a:gd name="T10" fmla="*/ 8 w 33"/>
                <a:gd name="T11" fmla="*/ 49 h 53"/>
                <a:gd name="T12" fmla="*/ 8 w 33"/>
                <a:gd name="T13" fmla="*/ 49 h 53"/>
                <a:gd name="T14" fmla="*/ 8 w 33"/>
                <a:gd name="T15" fmla="*/ 49 h 53"/>
                <a:gd name="T16" fmla="*/ 8 w 33"/>
                <a:gd name="T17" fmla="*/ 49 h 53"/>
                <a:gd name="T18" fmla="*/ 8 w 33"/>
                <a:gd name="T19" fmla="*/ 49 h 53"/>
                <a:gd name="T20" fmla="*/ 20 w 33"/>
                <a:gd name="T21" fmla="*/ 42 h 53"/>
                <a:gd name="T22" fmla="*/ 20 w 33"/>
                <a:gd name="T23" fmla="*/ 42 h 53"/>
                <a:gd name="T24" fmla="*/ 29 w 33"/>
                <a:gd name="T25" fmla="*/ 25 h 53"/>
                <a:gd name="T26" fmla="*/ 29 w 33"/>
                <a:gd name="T27" fmla="*/ 25 h 53"/>
                <a:gd name="T28" fmla="*/ 29 w 33"/>
                <a:gd name="T29" fmla="*/ 21 h 53"/>
                <a:gd name="T30" fmla="*/ 29 w 33"/>
                <a:gd name="T31" fmla="*/ 21 h 53"/>
                <a:gd name="T32" fmla="*/ 13 w 33"/>
                <a:gd name="T33" fmla="*/ 5 h 53"/>
                <a:gd name="T34" fmla="*/ 13 w 33"/>
                <a:gd name="T35" fmla="*/ 5 h 53"/>
                <a:gd name="T36" fmla="*/ 5 w 33"/>
                <a:gd name="T37" fmla="*/ 6 h 53"/>
                <a:gd name="T38" fmla="*/ 5 w 33"/>
                <a:gd name="T39" fmla="*/ 6 h 53"/>
                <a:gd name="T40" fmla="*/ 2 w 33"/>
                <a:gd name="T41" fmla="*/ 8 h 53"/>
                <a:gd name="T42" fmla="*/ 2 w 33"/>
                <a:gd name="T43" fmla="*/ 8 h 53"/>
                <a:gd name="T44" fmla="*/ 0 w 33"/>
                <a:gd name="T45" fmla="*/ 4 h 53"/>
                <a:gd name="T46" fmla="*/ 13 w 33"/>
                <a:gd name="T47" fmla="*/ 1 h 53"/>
                <a:gd name="T48" fmla="*/ 13 w 33"/>
                <a:gd name="T49" fmla="*/ 1 h 53"/>
                <a:gd name="T50" fmla="*/ 33 w 33"/>
                <a:gd name="T51" fmla="*/ 20 h 53"/>
                <a:gd name="T52" fmla="*/ 33 w 33"/>
                <a:gd name="T53" fmla="*/ 20 h 53"/>
                <a:gd name="T54" fmla="*/ 33 w 33"/>
                <a:gd name="T55" fmla="*/ 25 h 53"/>
                <a:gd name="T56" fmla="*/ 33 w 33"/>
                <a:gd name="T57" fmla="*/ 25 h 53"/>
                <a:gd name="T58" fmla="*/ 23 w 33"/>
                <a:gd name="T59" fmla="*/ 46 h 53"/>
                <a:gd name="T60" fmla="*/ 23 w 33"/>
                <a:gd name="T61" fmla="*/ 46 h 53"/>
                <a:gd name="T62" fmla="*/ 8 w 33"/>
                <a:gd name="T63" fmla="*/ 53 h 53"/>
                <a:gd name="T64" fmla="*/ 8 w 33"/>
                <a:gd name="T65" fmla="*/ 53 h 53"/>
                <a:gd name="T66" fmla="*/ 6 w 33"/>
                <a:gd name="T67" fmla="*/ 52 h 53"/>
                <a:gd name="T68" fmla="*/ 2 w 33"/>
                <a:gd name="T69" fmla="*/ 8 h 53"/>
                <a:gd name="T70" fmla="*/ 2 w 33"/>
                <a:gd name="T71" fmla="*/ 8 h 53"/>
                <a:gd name="T72" fmla="*/ 2 w 33"/>
                <a:gd name="T73" fmla="*/ 8 h 53"/>
                <a:gd name="T74" fmla="*/ 2 w 33"/>
                <a:gd name="T75" fmla="*/ 8 h 53"/>
                <a:gd name="T76" fmla="*/ 2 w 33"/>
                <a:gd name="T77"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 h="53">
                  <a:moveTo>
                    <a:pt x="6" y="52"/>
                  </a:moveTo>
                  <a:cubicBezTo>
                    <a:pt x="9" y="49"/>
                    <a:pt x="9" y="49"/>
                    <a:pt x="9" y="49"/>
                  </a:cubicBezTo>
                  <a:cubicBezTo>
                    <a:pt x="8" y="50"/>
                    <a:pt x="8" y="50"/>
                    <a:pt x="8" y="50"/>
                  </a:cubicBezTo>
                  <a:cubicBezTo>
                    <a:pt x="8" y="49"/>
                    <a:pt x="8" y="49"/>
                    <a:pt x="8" y="49"/>
                  </a:cubicBezTo>
                  <a:cubicBezTo>
                    <a:pt x="8" y="49"/>
                    <a:pt x="8" y="49"/>
                    <a:pt x="8" y="49"/>
                  </a:cubicBezTo>
                  <a:cubicBezTo>
                    <a:pt x="8" y="49"/>
                    <a:pt x="8" y="49"/>
                    <a:pt x="8" y="49"/>
                  </a:cubicBezTo>
                  <a:cubicBezTo>
                    <a:pt x="8" y="49"/>
                    <a:pt x="8" y="49"/>
                    <a:pt x="8" y="49"/>
                  </a:cubicBezTo>
                  <a:cubicBezTo>
                    <a:pt x="8" y="49"/>
                    <a:pt x="8" y="49"/>
                    <a:pt x="8" y="49"/>
                  </a:cubicBezTo>
                  <a:cubicBezTo>
                    <a:pt x="8" y="49"/>
                    <a:pt x="8" y="49"/>
                    <a:pt x="8" y="49"/>
                  </a:cubicBezTo>
                  <a:cubicBezTo>
                    <a:pt x="8" y="49"/>
                    <a:pt x="8" y="49"/>
                    <a:pt x="8" y="49"/>
                  </a:cubicBezTo>
                  <a:cubicBezTo>
                    <a:pt x="10" y="49"/>
                    <a:pt x="15" y="46"/>
                    <a:pt x="20" y="42"/>
                  </a:cubicBezTo>
                  <a:cubicBezTo>
                    <a:pt x="20" y="42"/>
                    <a:pt x="20" y="42"/>
                    <a:pt x="20" y="42"/>
                  </a:cubicBezTo>
                  <a:cubicBezTo>
                    <a:pt x="25" y="38"/>
                    <a:pt x="29" y="32"/>
                    <a:pt x="29" y="25"/>
                  </a:cubicBezTo>
                  <a:cubicBezTo>
                    <a:pt x="29" y="25"/>
                    <a:pt x="29" y="25"/>
                    <a:pt x="29" y="25"/>
                  </a:cubicBezTo>
                  <a:cubicBezTo>
                    <a:pt x="29" y="24"/>
                    <a:pt x="29" y="22"/>
                    <a:pt x="29" y="21"/>
                  </a:cubicBezTo>
                  <a:cubicBezTo>
                    <a:pt x="29" y="21"/>
                    <a:pt x="29" y="21"/>
                    <a:pt x="29" y="21"/>
                  </a:cubicBezTo>
                  <a:cubicBezTo>
                    <a:pt x="26" y="7"/>
                    <a:pt x="20" y="5"/>
                    <a:pt x="13" y="5"/>
                  </a:cubicBezTo>
                  <a:cubicBezTo>
                    <a:pt x="13" y="5"/>
                    <a:pt x="13" y="5"/>
                    <a:pt x="13" y="5"/>
                  </a:cubicBezTo>
                  <a:cubicBezTo>
                    <a:pt x="10" y="5"/>
                    <a:pt x="7" y="5"/>
                    <a:pt x="5" y="6"/>
                  </a:cubicBezTo>
                  <a:cubicBezTo>
                    <a:pt x="5" y="6"/>
                    <a:pt x="5" y="6"/>
                    <a:pt x="5" y="6"/>
                  </a:cubicBezTo>
                  <a:cubicBezTo>
                    <a:pt x="3" y="7"/>
                    <a:pt x="2" y="8"/>
                    <a:pt x="2" y="8"/>
                  </a:cubicBezTo>
                  <a:cubicBezTo>
                    <a:pt x="2" y="8"/>
                    <a:pt x="2" y="8"/>
                    <a:pt x="2" y="8"/>
                  </a:cubicBezTo>
                  <a:cubicBezTo>
                    <a:pt x="0" y="4"/>
                    <a:pt x="0" y="4"/>
                    <a:pt x="0" y="4"/>
                  </a:cubicBezTo>
                  <a:cubicBezTo>
                    <a:pt x="0" y="4"/>
                    <a:pt x="6" y="1"/>
                    <a:pt x="13" y="1"/>
                  </a:cubicBezTo>
                  <a:cubicBezTo>
                    <a:pt x="13" y="1"/>
                    <a:pt x="13" y="1"/>
                    <a:pt x="13" y="1"/>
                  </a:cubicBezTo>
                  <a:cubicBezTo>
                    <a:pt x="21" y="0"/>
                    <a:pt x="30" y="5"/>
                    <a:pt x="33" y="20"/>
                  </a:cubicBezTo>
                  <a:cubicBezTo>
                    <a:pt x="33" y="20"/>
                    <a:pt x="33" y="20"/>
                    <a:pt x="33" y="20"/>
                  </a:cubicBezTo>
                  <a:cubicBezTo>
                    <a:pt x="33" y="22"/>
                    <a:pt x="33" y="23"/>
                    <a:pt x="33" y="25"/>
                  </a:cubicBezTo>
                  <a:cubicBezTo>
                    <a:pt x="33" y="25"/>
                    <a:pt x="33" y="25"/>
                    <a:pt x="33" y="25"/>
                  </a:cubicBezTo>
                  <a:cubicBezTo>
                    <a:pt x="33" y="34"/>
                    <a:pt x="28" y="41"/>
                    <a:pt x="23" y="46"/>
                  </a:cubicBezTo>
                  <a:cubicBezTo>
                    <a:pt x="23" y="46"/>
                    <a:pt x="23" y="46"/>
                    <a:pt x="23" y="46"/>
                  </a:cubicBezTo>
                  <a:cubicBezTo>
                    <a:pt x="17" y="50"/>
                    <a:pt x="12" y="53"/>
                    <a:pt x="8" y="53"/>
                  </a:cubicBezTo>
                  <a:cubicBezTo>
                    <a:pt x="8" y="53"/>
                    <a:pt x="8" y="53"/>
                    <a:pt x="8" y="53"/>
                  </a:cubicBezTo>
                  <a:cubicBezTo>
                    <a:pt x="8" y="53"/>
                    <a:pt x="7" y="53"/>
                    <a:pt x="6" y="52"/>
                  </a:cubicBezTo>
                  <a:close/>
                  <a:moveTo>
                    <a:pt x="2" y="8"/>
                  </a:moveTo>
                  <a:cubicBezTo>
                    <a:pt x="2" y="8"/>
                    <a:pt x="2" y="8"/>
                    <a:pt x="2" y="8"/>
                  </a:cubicBezTo>
                  <a:cubicBezTo>
                    <a:pt x="2" y="8"/>
                    <a:pt x="2" y="8"/>
                    <a:pt x="2" y="8"/>
                  </a:cubicBezTo>
                  <a:cubicBezTo>
                    <a:pt x="2" y="8"/>
                    <a:pt x="2" y="8"/>
                    <a:pt x="2" y="8"/>
                  </a:cubicBezTo>
                  <a:cubicBezTo>
                    <a:pt x="2" y="8"/>
                    <a:pt x="2"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268"/>
            <p:cNvSpPr>
              <a:spLocks noEditPoints="1"/>
            </p:cNvSpPr>
            <p:nvPr/>
          </p:nvSpPr>
          <p:spPr bwMode="auto">
            <a:xfrm>
              <a:off x="2411" y="1213"/>
              <a:ext cx="96" cy="141"/>
            </a:xfrm>
            <a:custGeom>
              <a:avLst/>
              <a:gdLst>
                <a:gd name="T0" fmla="*/ 9 w 38"/>
                <a:gd name="T1" fmla="*/ 53 h 56"/>
                <a:gd name="T2" fmla="*/ 6 w 38"/>
                <a:gd name="T3" fmla="*/ 52 h 56"/>
                <a:gd name="T4" fmla="*/ 12 w 38"/>
                <a:gd name="T5" fmla="*/ 48 h 56"/>
                <a:gd name="T6" fmla="*/ 30 w 38"/>
                <a:gd name="T7" fmla="*/ 26 h 56"/>
                <a:gd name="T8" fmla="*/ 30 w 38"/>
                <a:gd name="T9" fmla="*/ 26 h 56"/>
                <a:gd name="T10" fmla="*/ 16 w 38"/>
                <a:gd name="T11" fmla="*/ 8 h 56"/>
                <a:gd name="T12" fmla="*/ 9 w 38"/>
                <a:gd name="T13" fmla="*/ 9 h 56"/>
                <a:gd name="T14" fmla="*/ 7 w 38"/>
                <a:gd name="T15" fmla="*/ 11 h 56"/>
                <a:gd name="T16" fmla="*/ 0 w 38"/>
                <a:gd name="T17" fmla="*/ 4 h 56"/>
                <a:gd name="T18" fmla="*/ 2 w 38"/>
                <a:gd name="T19" fmla="*/ 3 h 56"/>
                <a:gd name="T20" fmla="*/ 3 w 38"/>
                <a:gd name="T21" fmla="*/ 3 h 56"/>
                <a:gd name="T22" fmla="*/ 16 w 38"/>
                <a:gd name="T23" fmla="*/ 0 h 56"/>
                <a:gd name="T24" fmla="*/ 17 w 38"/>
                <a:gd name="T25" fmla="*/ 0 h 56"/>
                <a:gd name="T26" fmla="*/ 38 w 38"/>
                <a:gd name="T27" fmla="*/ 26 h 56"/>
                <a:gd name="T28" fmla="*/ 27 w 38"/>
                <a:gd name="T29" fmla="*/ 48 h 56"/>
                <a:gd name="T30" fmla="*/ 11 w 38"/>
                <a:gd name="T31" fmla="*/ 56 h 56"/>
                <a:gd name="T32" fmla="*/ 10 w 38"/>
                <a:gd name="T33" fmla="*/ 54 h 56"/>
                <a:gd name="T34" fmla="*/ 13 w 38"/>
                <a:gd name="T35" fmla="*/ 51 h 56"/>
                <a:gd name="T36" fmla="*/ 13 w 38"/>
                <a:gd name="T37" fmla="*/ 51 h 56"/>
                <a:gd name="T38" fmla="*/ 20 w 38"/>
                <a:gd name="T39" fmla="*/ 48 h 56"/>
                <a:gd name="T40" fmla="*/ 20 w 38"/>
                <a:gd name="T41" fmla="*/ 48 h 56"/>
                <a:gd name="T42" fmla="*/ 34 w 38"/>
                <a:gd name="T43" fmla="*/ 29 h 56"/>
                <a:gd name="T44" fmla="*/ 34 w 38"/>
                <a:gd name="T45" fmla="*/ 21 h 56"/>
                <a:gd name="T46" fmla="*/ 34 w 38"/>
                <a:gd name="T47" fmla="*/ 27 h 56"/>
                <a:gd name="T48" fmla="*/ 34 w 38"/>
                <a:gd name="T49" fmla="*/ 21 h 56"/>
                <a:gd name="T50" fmla="*/ 32 w 38"/>
                <a:gd name="T51" fmla="*/ 16 h 56"/>
                <a:gd name="T52" fmla="*/ 32 w 38"/>
                <a:gd name="T53" fmla="*/ 16 h 56"/>
                <a:gd name="T54" fmla="*/ 32 w 38"/>
                <a:gd name="T55" fmla="*/ 16 h 56"/>
                <a:gd name="T56" fmla="*/ 32 w 38"/>
                <a:gd name="T57" fmla="*/ 16 h 56"/>
                <a:gd name="T58" fmla="*/ 32 w 38"/>
                <a:gd name="T59" fmla="*/ 16 h 56"/>
                <a:gd name="T60" fmla="*/ 32 w 38"/>
                <a:gd name="T61" fmla="*/ 15 h 56"/>
                <a:gd name="T62" fmla="*/ 32 w 38"/>
                <a:gd name="T63" fmla="*/ 15 h 56"/>
                <a:gd name="T64" fmla="*/ 32 w 38"/>
                <a:gd name="T65" fmla="*/ 15 h 56"/>
                <a:gd name="T66" fmla="*/ 32 w 38"/>
                <a:gd name="T67" fmla="*/ 15 h 56"/>
                <a:gd name="T68" fmla="*/ 32 w 38"/>
                <a:gd name="T69" fmla="*/ 15 h 56"/>
                <a:gd name="T70" fmla="*/ 32 w 38"/>
                <a:gd name="T71" fmla="*/ 14 h 56"/>
                <a:gd name="T72" fmla="*/ 32 w 38"/>
                <a:gd name="T73" fmla="*/ 14 h 56"/>
                <a:gd name="T74" fmla="*/ 32 w 38"/>
                <a:gd name="T75" fmla="*/ 14 h 56"/>
                <a:gd name="T76" fmla="*/ 31 w 38"/>
                <a:gd name="T77" fmla="*/ 14 h 56"/>
                <a:gd name="T78" fmla="*/ 31 w 38"/>
                <a:gd name="T79" fmla="*/ 14 h 56"/>
                <a:gd name="T80" fmla="*/ 31 w 38"/>
                <a:gd name="T81" fmla="*/ 14 h 56"/>
                <a:gd name="T82" fmla="*/ 31 w 38"/>
                <a:gd name="T83" fmla="*/ 13 h 56"/>
                <a:gd name="T84" fmla="*/ 31 w 38"/>
                <a:gd name="T85" fmla="*/ 13 h 56"/>
                <a:gd name="T86" fmla="*/ 31 w 38"/>
                <a:gd name="T87" fmla="*/ 13 h 56"/>
                <a:gd name="T88" fmla="*/ 31 w 38"/>
                <a:gd name="T89" fmla="*/ 13 h 56"/>
                <a:gd name="T90" fmla="*/ 31 w 38"/>
                <a:gd name="T91" fmla="*/ 13 h 56"/>
                <a:gd name="T92" fmla="*/ 31 w 38"/>
                <a:gd name="T93" fmla="*/ 13 h 56"/>
                <a:gd name="T94" fmla="*/ 31 w 38"/>
                <a:gd name="T95" fmla="*/ 12 h 56"/>
                <a:gd name="T96" fmla="*/ 31 w 38"/>
                <a:gd name="T97" fmla="*/ 12 h 56"/>
                <a:gd name="T98" fmla="*/ 30 w 38"/>
                <a:gd name="T99" fmla="*/ 12 h 56"/>
                <a:gd name="T100" fmla="*/ 30 w 38"/>
                <a:gd name="T101" fmla="*/ 12 h 56"/>
                <a:gd name="T102" fmla="*/ 30 w 38"/>
                <a:gd name="T103" fmla="*/ 12 h 56"/>
                <a:gd name="T104" fmla="*/ 30 w 38"/>
                <a:gd name="T105" fmla="*/ 12 h 56"/>
                <a:gd name="T106" fmla="*/ 30 w 38"/>
                <a:gd name="T107" fmla="*/ 11 h 56"/>
                <a:gd name="T108" fmla="*/ 17 w 38"/>
                <a:gd name="T109" fmla="*/ 4 h 56"/>
                <a:gd name="T110" fmla="*/ 16 w 38"/>
                <a:gd name="T111" fmla="*/ 4 h 56"/>
                <a:gd name="T112" fmla="*/ 16 w 38"/>
                <a:gd name="T113" fmla="*/ 4 h 56"/>
                <a:gd name="T114" fmla="*/ 17 w 38"/>
                <a:gd name="T115" fmla="*/ 4 h 56"/>
                <a:gd name="T116" fmla="*/ 7 w 38"/>
                <a:gd name="T117" fmla="*/ 5 h 56"/>
                <a:gd name="T118" fmla="*/ 11 w 38"/>
                <a:gd name="T119" fmla="*/ 4 h 56"/>
                <a:gd name="T120" fmla="*/ 7 w 38"/>
                <a:gd name="T121"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 h="56">
                  <a:moveTo>
                    <a:pt x="7" y="54"/>
                  </a:moveTo>
                  <a:cubicBezTo>
                    <a:pt x="9" y="53"/>
                    <a:pt x="9" y="53"/>
                    <a:pt x="9" y="53"/>
                  </a:cubicBezTo>
                  <a:cubicBezTo>
                    <a:pt x="9" y="53"/>
                    <a:pt x="9" y="53"/>
                    <a:pt x="9" y="53"/>
                  </a:cubicBezTo>
                  <a:cubicBezTo>
                    <a:pt x="9" y="53"/>
                    <a:pt x="9" y="53"/>
                    <a:pt x="9" y="53"/>
                  </a:cubicBezTo>
                  <a:cubicBezTo>
                    <a:pt x="7" y="54"/>
                    <a:pt x="7" y="54"/>
                    <a:pt x="7" y="54"/>
                  </a:cubicBezTo>
                  <a:cubicBezTo>
                    <a:pt x="6" y="52"/>
                    <a:pt x="6" y="52"/>
                    <a:pt x="6" y="52"/>
                  </a:cubicBezTo>
                  <a:cubicBezTo>
                    <a:pt x="9" y="50"/>
                    <a:pt x="9" y="50"/>
                    <a:pt x="9" y="50"/>
                  </a:cubicBezTo>
                  <a:cubicBezTo>
                    <a:pt x="9" y="46"/>
                    <a:pt x="9" y="46"/>
                    <a:pt x="9" y="46"/>
                  </a:cubicBezTo>
                  <a:cubicBezTo>
                    <a:pt x="12" y="48"/>
                    <a:pt x="12" y="48"/>
                    <a:pt x="12" y="48"/>
                  </a:cubicBezTo>
                  <a:cubicBezTo>
                    <a:pt x="13" y="47"/>
                    <a:pt x="18" y="45"/>
                    <a:pt x="22" y="42"/>
                  </a:cubicBezTo>
                  <a:cubicBezTo>
                    <a:pt x="22" y="42"/>
                    <a:pt x="22" y="42"/>
                    <a:pt x="22" y="42"/>
                  </a:cubicBezTo>
                  <a:cubicBezTo>
                    <a:pt x="26" y="38"/>
                    <a:pt x="30" y="33"/>
                    <a:pt x="30" y="26"/>
                  </a:cubicBezTo>
                  <a:cubicBezTo>
                    <a:pt x="30" y="26"/>
                    <a:pt x="30" y="26"/>
                    <a:pt x="30" y="26"/>
                  </a:cubicBezTo>
                  <a:cubicBezTo>
                    <a:pt x="30" y="26"/>
                    <a:pt x="30" y="26"/>
                    <a:pt x="30" y="26"/>
                  </a:cubicBezTo>
                  <a:cubicBezTo>
                    <a:pt x="30" y="26"/>
                    <a:pt x="30" y="26"/>
                    <a:pt x="30" y="26"/>
                  </a:cubicBezTo>
                  <a:cubicBezTo>
                    <a:pt x="30" y="25"/>
                    <a:pt x="30" y="23"/>
                    <a:pt x="30" y="22"/>
                  </a:cubicBezTo>
                  <a:cubicBezTo>
                    <a:pt x="30" y="22"/>
                    <a:pt x="30" y="22"/>
                    <a:pt x="30" y="22"/>
                  </a:cubicBezTo>
                  <a:cubicBezTo>
                    <a:pt x="27" y="9"/>
                    <a:pt x="22" y="8"/>
                    <a:pt x="16" y="8"/>
                  </a:cubicBezTo>
                  <a:cubicBezTo>
                    <a:pt x="16" y="8"/>
                    <a:pt x="16" y="8"/>
                    <a:pt x="16" y="8"/>
                  </a:cubicBezTo>
                  <a:cubicBezTo>
                    <a:pt x="14" y="8"/>
                    <a:pt x="11" y="8"/>
                    <a:pt x="9" y="9"/>
                  </a:cubicBezTo>
                  <a:cubicBezTo>
                    <a:pt x="9" y="9"/>
                    <a:pt x="9" y="9"/>
                    <a:pt x="9" y="9"/>
                  </a:cubicBezTo>
                  <a:cubicBezTo>
                    <a:pt x="8" y="9"/>
                    <a:pt x="7" y="10"/>
                    <a:pt x="7" y="10"/>
                  </a:cubicBezTo>
                  <a:cubicBezTo>
                    <a:pt x="7" y="10"/>
                    <a:pt x="7" y="10"/>
                    <a:pt x="7" y="10"/>
                  </a:cubicBezTo>
                  <a:cubicBezTo>
                    <a:pt x="7" y="11"/>
                    <a:pt x="7" y="11"/>
                    <a:pt x="7" y="11"/>
                  </a:cubicBezTo>
                  <a:cubicBezTo>
                    <a:pt x="5" y="11"/>
                    <a:pt x="5" y="11"/>
                    <a:pt x="5" y="11"/>
                  </a:cubicBezTo>
                  <a:cubicBezTo>
                    <a:pt x="4" y="12"/>
                    <a:pt x="4" y="12"/>
                    <a:pt x="4" y="12"/>
                  </a:cubicBezTo>
                  <a:cubicBezTo>
                    <a:pt x="0" y="4"/>
                    <a:pt x="0" y="4"/>
                    <a:pt x="0" y="4"/>
                  </a:cubicBezTo>
                  <a:cubicBezTo>
                    <a:pt x="2" y="4"/>
                    <a:pt x="2" y="4"/>
                    <a:pt x="2" y="4"/>
                  </a:cubicBezTo>
                  <a:cubicBezTo>
                    <a:pt x="2" y="4"/>
                    <a:pt x="2" y="4"/>
                    <a:pt x="2" y="4"/>
                  </a:cubicBezTo>
                  <a:cubicBezTo>
                    <a:pt x="2" y="4"/>
                    <a:pt x="2" y="4"/>
                    <a:pt x="2" y="3"/>
                  </a:cubicBezTo>
                  <a:cubicBezTo>
                    <a:pt x="2" y="3"/>
                    <a:pt x="2" y="3"/>
                    <a:pt x="2" y="3"/>
                  </a:cubicBezTo>
                  <a:cubicBezTo>
                    <a:pt x="2" y="3"/>
                    <a:pt x="3" y="3"/>
                    <a:pt x="3" y="3"/>
                  </a:cubicBezTo>
                  <a:cubicBezTo>
                    <a:pt x="3" y="3"/>
                    <a:pt x="3" y="3"/>
                    <a:pt x="3" y="3"/>
                  </a:cubicBezTo>
                  <a:cubicBezTo>
                    <a:pt x="4" y="3"/>
                    <a:pt x="5" y="2"/>
                    <a:pt x="6" y="2"/>
                  </a:cubicBezTo>
                  <a:cubicBezTo>
                    <a:pt x="6" y="2"/>
                    <a:pt x="6" y="2"/>
                    <a:pt x="6" y="2"/>
                  </a:cubicBezTo>
                  <a:cubicBezTo>
                    <a:pt x="9" y="1"/>
                    <a:pt x="12" y="0"/>
                    <a:pt x="16" y="0"/>
                  </a:cubicBezTo>
                  <a:cubicBezTo>
                    <a:pt x="16" y="0"/>
                    <a:pt x="16" y="0"/>
                    <a:pt x="16" y="0"/>
                  </a:cubicBezTo>
                  <a:cubicBezTo>
                    <a:pt x="16" y="0"/>
                    <a:pt x="17" y="0"/>
                    <a:pt x="17" y="0"/>
                  </a:cubicBezTo>
                  <a:cubicBezTo>
                    <a:pt x="17" y="0"/>
                    <a:pt x="17" y="0"/>
                    <a:pt x="17" y="0"/>
                  </a:cubicBezTo>
                  <a:cubicBezTo>
                    <a:pt x="25" y="0"/>
                    <a:pt x="35" y="5"/>
                    <a:pt x="38" y="21"/>
                  </a:cubicBezTo>
                  <a:cubicBezTo>
                    <a:pt x="38" y="21"/>
                    <a:pt x="38" y="21"/>
                    <a:pt x="38" y="21"/>
                  </a:cubicBezTo>
                  <a:cubicBezTo>
                    <a:pt x="38" y="23"/>
                    <a:pt x="38" y="24"/>
                    <a:pt x="38" y="26"/>
                  </a:cubicBezTo>
                  <a:cubicBezTo>
                    <a:pt x="38" y="26"/>
                    <a:pt x="38" y="26"/>
                    <a:pt x="38" y="26"/>
                  </a:cubicBezTo>
                  <a:cubicBezTo>
                    <a:pt x="38" y="36"/>
                    <a:pt x="33" y="43"/>
                    <a:pt x="27" y="48"/>
                  </a:cubicBezTo>
                  <a:cubicBezTo>
                    <a:pt x="27" y="48"/>
                    <a:pt x="27" y="48"/>
                    <a:pt x="27" y="48"/>
                  </a:cubicBezTo>
                  <a:cubicBezTo>
                    <a:pt x="21" y="53"/>
                    <a:pt x="15" y="55"/>
                    <a:pt x="11" y="56"/>
                  </a:cubicBezTo>
                  <a:cubicBezTo>
                    <a:pt x="11" y="56"/>
                    <a:pt x="11" y="56"/>
                    <a:pt x="11" y="56"/>
                  </a:cubicBezTo>
                  <a:cubicBezTo>
                    <a:pt x="11" y="56"/>
                    <a:pt x="11" y="56"/>
                    <a:pt x="11" y="56"/>
                  </a:cubicBezTo>
                  <a:cubicBezTo>
                    <a:pt x="11" y="56"/>
                    <a:pt x="11" y="56"/>
                    <a:pt x="11" y="56"/>
                  </a:cubicBezTo>
                  <a:cubicBezTo>
                    <a:pt x="11" y="56"/>
                    <a:pt x="9" y="55"/>
                    <a:pt x="7" y="54"/>
                  </a:cubicBezTo>
                  <a:close/>
                  <a:moveTo>
                    <a:pt x="10" y="54"/>
                  </a:moveTo>
                  <a:cubicBezTo>
                    <a:pt x="10" y="54"/>
                    <a:pt x="10" y="54"/>
                    <a:pt x="10" y="54"/>
                  </a:cubicBezTo>
                  <a:cubicBezTo>
                    <a:pt x="10" y="54"/>
                    <a:pt x="10" y="54"/>
                    <a:pt x="10" y="54"/>
                  </a:cubicBezTo>
                  <a:close/>
                  <a:moveTo>
                    <a:pt x="13" y="51"/>
                  </a:moveTo>
                  <a:cubicBezTo>
                    <a:pt x="15" y="51"/>
                    <a:pt x="17" y="50"/>
                    <a:pt x="20" y="48"/>
                  </a:cubicBezTo>
                  <a:cubicBezTo>
                    <a:pt x="20" y="48"/>
                    <a:pt x="20" y="48"/>
                    <a:pt x="20" y="48"/>
                  </a:cubicBezTo>
                  <a:cubicBezTo>
                    <a:pt x="17" y="50"/>
                    <a:pt x="15" y="51"/>
                    <a:pt x="13" y="51"/>
                  </a:cubicBezTo>
                  <a:cubicBezTo>
                    <a:pt x="13" y="51"/>
                    <a:pt x="13" y="51"/>
                    <a:pt x="13" y="51"/>
                  </a:cubicBezTo>
                  <a:cubicBezTo>
                    <a:pt x="13" y="51"/>
                    <a:pt x="13" y="51"/>
                    <a:pt x="13" y="51"/>
                  </a:cubicBezTo>
                  <a:close/>
                  <a:moveTo>
                    <a:pt x="20" y="48"/>
                  </a:moveTo>
                  <a:cubicBezTo>
                    <a:pt x="20" y="48"/>
                    <a:pt x="20" y="48"/>
                    <a:pt x="20" y="48"/>
                  </a:cubicBezTo>
                  <a:cubicBezTo>
                    <a:pt x="20" y="48"/>
                    <a:pt x="20" y="48"/>
                    <a:pt x="20" y="48"/>
                  </a:cubicBezTo>
                  <a:cubicBezTo>
                    <a:pt x="20" y="48"/>
                    <a:pt x="20" y="48"/>
                    <a:pt x="20" y="48"/>
                  </a:cubicBezTo>
                  <a:close/>
                  <a:moveTo>
                    <a:pt x="28" y="42"/>
                  </a:moveTo>
                  <a:cubicBezTo>
                    <a:pt x="31" y="38"/>
                    <a:pt x="33" y="34"/>
                    <a:pt x="34" y="29"/>
                  </a:cubicBezTo>
                  <a:cubicBezTo>
                    <a:pt x="34" y="29"/>
                    <a:pt x="34" y="29"/>
                    <a:pt x="34" y="29"/>
                  </a:cubicBezTo>
                  <a:cubicBezTo>
                    <a:pt x="34" y="29"/>
                    <a:pt x="34" y="29"/>
                    <a:pt x="34" y="29"/>
                  </a:cubicBezTo>
                  <a:cubicBezTo>
                    <a:pt x="33" y="34"/>
                    <a:pt x="31" y="38"/>
                    <a:pt x="28" y="42"/>
                  </a:cubicBezTo>
                  <a:close/>
                  <a:moveTo>
                    <a:pt x="34" y="21"/>
                  </a:moveTo>
                  <a:cubicBezTo>
                    <a:pt x="34" y="23"/>
                    <a:pt x="34" y="25"/>
                    <a:pt x="34" y="26"/>
                  </a:cubicBezTo>
                  <a:cubicBezTo>
                    <a:pt x="34" y="26"/>
                    <a:pt x="34" y="26"/>
                    <a:pt x="34" y="26"/>
                  </a:cubicBezTo>
                  <a:cubicBezTo>
                    <a:pt x="34" y="27"/>
                    <a:pt x="34" y="27"/>
                    <a:pt x="34" y="27"/>
                  </a:cubicBezTo>
                  <a:cubicBezTo>
                    <a:pt x="34" y="26"/>
                    <a:pt x="34" y="26"/>
                    <a:pt x="34" y="26"/>
                  </a:cubicBezTo>
                  <a:cubicBezTo>
                    <a:pt x="34" y="26"/>
                    <a:pt x="34" y="26"/>
                    <a:pt x="34" y="26"/>
                  </a:cubicBezTo>
                  <a:cubicBezTo>
                    <a:pt x="34" y="25"/>
                    <a:pt x="34" y="23"/>
                    <a:pt x="34" y="21"/>
                  </a:cubicBezTo>
                  <a:cubicBezTo>
                    <a:pt x="34" y="21"/>
                    <a:pt x="34" y="21"/>
                    <a:pt x="34" y="21"/>
                  </a:cubicBezTo>
                  <a:cubicBezTo>
                    <a:pt x="33" y="20"/>
                    <a:pt x="33" y="18"/>
                    <a:pt x="32" y="16"/>
                  </a:cubicBezTo>
                  <a:cubicBezTo>
                    <a:pt x="32" y="16"/>
                    <a:pt x="32" y="16"/>
                    <a:pt x="32" y="16"/>
                  </a:cubicBezTo>
                  <a:cubicBezTo>
                    <a:pt x="33" y="18"/>
                    <a:pt x="33" y="20"/>
                    <a:pt x="34" y="21"/>
                  </a:cubicBezTo>
                  <a:close/>
                  <a:moveTo>
                    <a:pt x="32" y="16"/>
                  </a:moveTo>
                  <a:cubicBezTo>
                    <a:pt x="32" y="16"/>
                    <a:pt x="32" y="16"/>
                    <a:pt x="32" y="16"/>
                  </a:cubicBezTo>
                  <a:cubicBezTo>
                    <a:pt x="32" y="16"/>
                    <a:pt x="32" y="16"/>
                    <a:pt x="32" y="16"/>
                  </a:cubicBezTo>
                  <a:cubicBezTo>
                    <a:pt x="32" y="16"/>
                    <a:pt x="32" y="16"/>
                    <a:pt x="32" y="16"/>
                  </a:cubicBezTo>
                  <a:close/>
                  <a:moveTo>
                    <a:pt x="32" y="16"/>
                  </a:moveTo>
                  <a:cubicBezTo>
                    <a:pt x="32" y="16"/>
                    <a:pt x="32" y="16"/>
                    <a:pt x="32" y="16"/>
                  </a:cubicBezTo>
                  <a:cubicBezTo>
                    <a:pt x="32" y="16"/>
                    <a:pt x="32" y="16"/>
                    <a:pt x="32" y="16"/>
                  </a:cubicBezTo>
                  <a:cubicBezTo>
                    <a:pt x="32" y="16"/>
                    <a:pt x="32" y="16"/>
                    <a:pt x="32" y="16"/>
                  </a:cubicBezTo>
                  <a:close/>
                  <a:moveTo>
                    <a:pt x="32" y="16"/>
                  </a:moveTo>
                  <a:cubicBezTo>
                    <a:pt x="32" y="16"/>
                    <a:pt x="32" y="16"/>
                    <a:pt x="32" y="16"/>
                  </a:cubicBezTo>
                  <a:cubicBezTo>
                    <a:pt x="32" y="16"/>
                    <a:pt x="32" y="16"/>
                    <a:pt x="32" y="16"/>
                  </a:cubicBezTo>
                  <a:cubicBezTo>
                    <a:pt x="32" y="16"/>
                    <a:pt x="32" y="16"/>
                    <a:pt x="32" y="16"/>
                  </a:cubicBezTo>
                  <a:close/>
                  <a:moveTo>
                    <a:pt x="32" y="15"/>
                  </a:moveTo>
                  <a:cubicBezTo>
                    <a:pt x="32" y="15"/>
                    <a:pt x="32" y="15"/>
                    <a:pt x="32" y="15"/>
                  </a:cubicBezTo>
                  <a:cubicBezTo>
                    <a:pt x="32" y="15"/>
                    <a:pt x="32" y="15"/>
                    <a:pt x="32" y="15"/>
                  </a:cubicBezTo>
                  <a:cubicBezTo>
                    <a:pt x="32" y="15"/>
                    <a:pt x="32" y="15"/>
                    <a:pt x="32" y="15"/>
                  </a:cubicBezTo>
                  <a:close/>
                  <a:moveTo>
                    <a:pt x="32" y="15"/>
                  </a:moveTo>
                  <a:cubicBezTo>
                    <a:pt x="32" y="15"/>
                    <a:pt x="32" y="15"/>
                    <a:pt x="32" y="15"/>
                  </a:cubicBezTo>
                  <a:cubicBezTo>
                    <a:pt x="32" y="15"/>
                    <a:pt x="32" y="15"/>
                    <a:pt x="32" y="15"/>
                  </a:cubicBezTo>
                  <a:cubicBezTo>
                    <a:pt x="32" y="15"/>
                    <a:pt x="32" y="15"/>
                    <a:pt x="32" y="15"/>
                  </a:cubicBezTo>
                  <a:close/>
                  <a:moveTo>
                    <a:pt x="32" y="15"/>
                  </a:moveTo>
                  <a:cubicBezTo>
                    <a:pt x="32" y="15"/>
                    <a:pt x="32" y="15"/>
                    <a:pt x="32" y="15"/>
                  </a:cubicBezTo>
                  <a:cubicBezTo>
                    <a:pt x="32" y="15"/>
                    <a:pt x="32" y="15"/>
                    <a:pt x="32" y="15"/>
                  </a:cubicBezTo>
                  <a:cubicBezTo>
                    <a:pt x="32" y="15"/>
                    <a:pt x="32" y="15"/>
                    <a:pt x="32" y="15"/>
                  </a:cubicBezTo>
                  <a:close/>
                  <a:moveTo>
                    <a:pt x="32" y="15"/>
                  </a:moveTo>
                  <a:cubicBezTo>
                    <a:pt x="32" y="15"/>
                    <a:pt x="32" y="15"/>
                    <a:pt x="32" y="15"/>
                  </a:cubicBezTo>
                  <a:cubicBezTo>
                    <a:pt x="32" y="15"/>
                    <a:pt x="32" y="15"/>
                    <a:pt x="32" y="15"/>
                  </a:cubicBezTo>
                  <a:cubicBezTo>
                    <a:pt x="32" y="15"/>
                    <a:pt x="32" y="15"/>
                    <a:pt x="32" y="15"/>
                  </a:cubicBezTo>
                  <a:close/>
                  <a:moveTo>
                    <a:pt x="32" y="14"/>
                  </a:moveTo>
                  <a:cubicBezTo>
                    <a:pt x="32" y="14"/>
                    <a:pt x="32" y="14"/>
                    <a:pt x="32" y="14"/>
                  </a:cubicBezTo>
                  <a:cubicBezTo>
                    <a:pt x="32" y="14"/>
                    <a:pt x="32" y="14"/>
                    <a:pt x="32" y="14"/>
                  </a:cubicBezTo>
                  <a:cubicBezTo>
                    <a:pt x="32" y="14"/>
                    <a:pt x="32" y="14"/>
                    <a:pt x="32" y="14"/>
                  </a:cubicBezTo>
                  <a:close/>
                  <a:moveTo>
                    <a:pt x="32" y="14"/>
                  </a:moveTo>
                  <a:cubicBezTo>
                    <a:pt x="32" y="14"/>
                    <a:pt x="32" y="14"/>
                    <a:pt x="32" y="14"/>
                  </a:cubicBezTo>
                  <a:cubicBezTo>
                    <a:pt x="32" y="14"/>
                    <a:pt x="32" y="14"/>
                    <a:pt x="32" y="14"/>
                  </a:cubicBezTo>
                  <a:cubicBezTo>
                    <a:pt x="32" y="14"/>
                    <a:pt x="32" y="14"/>
                    <a:pt x="32" y="14"/>
                  </a:cubicBezTo>
                  <a:close/>
                  <a:moveTo>
                    <a:pt x="31" y="14"/>
                  </a:moveTo>
                  <a:cubicBezTo>
                    <a:pt x="31" y="14"/>
                    <a:pt x="31" y="14"/>
                    <a:pt x="31" y="14"/>
                  </a:cubicBezTo>
                  <a:cubicBezTo>
                    <a:pt x="31" y="14"/>
                    <a:pt x="31" y="14"/>
                    <a:pt x="31" y="14"/>
                  </a:cubicBezTo>
                  <a:cubicBezTo>
                    <a:pt x="31" y="14"/>
                    <a:pt x="31" y="14"/>
                    <a:pt x="31" y="14"/>
                  </a:cubicBezTo>
                  <a:close/>
                  <a:moveTo>
                    <a:pt x="31" y="14"/>
                  </a:moveTo>
                  <a:cubicBezTo>
                    <a:pt x="31" y="14"/>
                    <a:pt x="31" y="14"/>
                    <a:pt x="31" y="14"/>
                  </a:cubicBezTo>
                  <a:cubicBezTo>
                    <a:pt x="31" y="14"/>
                    <a:pt x="31" y="14"/>
                    <a:pt x="31" y="14"/>
                  </a:cubicBezTo>
                  <a:cubicBezTo>
                    <a:pt x="31" y="14"/>
                    <a:pt x="31" y="14"/>
                    <a:pt x="31" y="14"/>
                  </a:cubicBezTo>
                  <a:close/>
                  <a:moveTo>
                    <a:pt x="31" y="14"/>
                  </a:moveTo>
                  <a:cubicBezTo>
                    <a:pt x="31" y="13"/>
                    <a:pt x="31" y="13"/>
                    <a:pt x="31" y="13"/>
                  </a:cubicBezTo>
                  <a:cubicBezTo>
                    <a:pt x="31" y="13"/>
                    <a:pt x="31" y="13"/>
                    <a:pt x="31" y="13"/>
                  </a:cubicBezTo>
                  <a:cubicBezTo>
                    <a:pt x="31" y="13"/>
                    <a:pt x="31" y="13"/>
                    <a:pt x="31" y="14"/>
                  </a:cubicBezTo>
                  <a:close/>
                  <a:moveTo>
                    <a:pt x="31" y="13"/>
                  </a:moveTo>
                  <a:cubicBezTo>
                    <a:pt x="31" y="13"/>
                    <a:pt x="31" y="13"/>
                    <a:pt x="31" y="13"/>
                  </a:cubicBezTo>
                  <a:cubicBezTo>
                    <a:pt x="31" y="13"/>
                    <a:pt x="31" y="13"/>
                    <a:pt x="31" y="13"/>
                  </a:cubicBezTo>
                  <a:cubicBezTo>
                    <a:pt x="31" y="13"/>
                    <a:pt x="31" y="13"/>
                    <a:pt x="31" y="13"/>
                  </a:cubicBezTo>
                  <a:close/>
                  <a:moveTo>
                    <a:pt x="31" y="13"/>
                  </a:moveTo>
                  <a:cubicBezTo>
                    <a:pt x="31" y="13"/>
                    <a:pt x="31" y="13"/>
                    <a:pt x="31" y="13"/>
                  </a:cubicBezTo>
                  <a:cubicBezTo>
                    <a:pt x="31" y="13"/>
                    <a:pt x="31" y="13"/>
                    <a:pt x="31" y="13"/>
                  </a:cubicBezTo>
                  <a:cubicBezTo>
                    <a:pt x="31" y="13"/>
                    <a:pt x="31" y="13"/>
                    <a:pt x="31" y="13"/>
                  </a:cubicBezTo>
                  <a:close/>
                  <a:moveTo>
                    <a:pt x="31" y="13"/>
                  </a:moveTo>
                  <a:cubicBezTo>
                    <a:pt x="31" y="13"/>
                    <a:pt x="31" y="13"/>
                    <a:pt x="31" y="13"/>
                  </a:cubicBezTo>
                  <a:cubicBezTo>
                    <a:pt x="31" y="13"/>
                    <a:pt x="31" y="13"/>
                    <a:pt x="31" y="13"/>
                  </a:cubicBezTo>
                  <a:cubicBezTo>
                    <a:pt x="31" y="13"/>
                    <a:pt x="31" y="13"/>
                    <a:pt x="31" y="13"/>
                  </a:cubicBezTo>
                  <a:close/>
                  <a:moveTo>
                    <a:pt x="31" y="13"/>
                  </a:moveTo>
                  <a:cubicBezTo>
                    <a:pt x="31" y="13"/>
                    <a:pt x="31" y="13"/>
                    <a:pt x="31" y="13"/>
                  </a:cubicBezTo>
                  <a:cubicBezTo>
                    <a:pt x="31" y="13"/>
                    <a:pt x="31" y="13"/>
                    <a:pt x="31" y="13"/>
                  </a:cubicBezTo>
                  <a:cubicBezTo>
                    <a:pt x="31" y="13"/>
                    <a:pt x="31" y="13"/>
                    <a:pt x="31" y="13"/>
                  </a:cubicBezTo>
                  <a:close/>
                  <a:moveTo>
                    <a:pt x="31" y="12"/>
                  </a:moveTo>
                  <a:cubicBezTo>
                    <a:pt x="31" y="12"/>
                    <a:pt x="31" y="12"/>
                    <a:pt x="31" y="12"/>
                  </a:cubicBezTo>
                  <a:cubicBezTo>
                    <a:pt x="31" y="12"/>
                    <a:pt x="31" y="12"/>
                    <a:pt x="31" y="12"/>
                  </a:cubicBezTo>
                  <a:cubicBezTo>
                    <a:pt x="31" y="12"/>
                    <a:pt x="31" y="12"/>
                    <a:pt x="31" y="12"/>
                  </a:cubicBezTo>
                  <a:close/>
                  <a:moveTo>
                    <a:pt x="31" y="12"/>
                  </a:moveTo>
                  <a:cubicBezTo>
                    <a:pt x="31" y="12"/>
                    <a:pt x="31" y="12"/>
                    <a:pt x="30" y="12"/>
                  </a:cubicBezTo>
                  <a:cubicBezTo>
                    <a:pt x="30" y="12"/>
                    <a:pt x="30" y="12"/>
                    <a:pt x="30" y="12"/>
                  </a:cubicBezTo>
                  <a:cubicBezTo>
                    <a:pt x="31" y="12"/>
                    <a:pt x="31" y="12"/>
                    <a:pt x="31" y="12"/>
                  </a:cubicBezTo>
                  <a:close/>
                  <a:moveTo>
                    <a:pt x="30" y="12"/>
                  </a:moveTo>
                  <a:cubicBezTo>
                    <a:pt x="30" y="12"/>
                    <a:pt x="30" y="12"/>
                    <a:pt x="30" y="12"/>
                  </a:cubicBezTo>
                  <a:cubicBezTo>
                    <a:pt x="30" y="12"/>
                    <a:pt x="30" y="12"/>
                    <a:pt x="30" y="12"/>
                  </a:cubicBezTo>
                  <a:cubicBezTo>
                    <a:pt x="30" y="12"/>
                    <a:pt x="30" y="12"/>
                    <a:pt x="30" y="12"/>
                  </a:cubicBezTo>
                  <a:close/>
                  <a:moveTo>
                    <a:pt x="30" y="12"/>
                  </a:moveTo>
                  <a:cubicBezTo>
                    <a:pt x="30" y="12"/>
                    <a:pt x="30" y="12"/>
                    <a:pt x="30" y="12"/>
                  </a:cubicBezTo>
                  <a:cubicBezTo>
                    <a:pt x="30" y="12"/>
                    <a:pt x="30" y="12"/>
                    <a:pt x="30" y="12"/>
                  </a:cubicBezTo>
                  <a:cubicBezTo>
                    <a:pt x="30" y="12"/>
                    <a:pt x="30" y="12"/>
                    <a:pt x="30" y="12"/>
                  </a:cubicBezTo>
                  <a:close/>
                  <a:moveTo>
                    <a:pt x="30" y="12"/>
                  </a:moveTo>
                  <a:cubicBezTo>
                    <a:pt x="30" y="12"/>
                    <a:pt x="30" y="12"/>
                    <a:pt x="30" y="11"/>
                  </a:cubicBezTo>
                  <a:cubicBezTo>
                    <a:pt x="30" y="11"/>
                    <a:pt x="30" y="11"/>
                    <a:pt x="30" y="11"/>
                  </a:cubicBezTo>
                  <a:cubicBezTo>
                    <a:pt x="30" y="12"/>
                    <a:pt x="30" y="12"/>
                    <a:pt x="30" y="12"/>
                  </a:cubicBezTo>
                  <a:close/>
                  <a:moveTo>
                    <a:pt x="30" y="11"/>
                  </a:moveTo>
                  <a:cubicBezTo>
                    <a:pt x="27" y="6"/>
                    <a:pt x="21" y="4"/>
                    <a:pt x="17" y="4"/>
                  </a:cubicBezTo>
                  <a:cubicBezTo>
                    <a:pt x="17" y="4"/>
                    <a:pt x="17" y="4"/>
                    <a:pt x="17" y="4"/>
                  </a:cubicBezTo>
                  <a:cubicBezTo>
                    <a:pt x="17" y="4"/>
                    <a:pt x="17"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4"/>
                  </a:cubicBezTo>
                  <a:cubicBezTo>
                    <a:pt x="21" y="4"/>
                    <a:pt x="26" y="5"/>
                    <a:pt x="30" y="11"/>
                  </a:cubicBezTo>
                  <a:close/>
                  <a:moveTo>
                    <a:pt x="7" y="6"/>
                  </a:moveTo>
                  <a:cubicBezTo>
                    <a:pt x="7" y="6"/>
                    <a:pt x="7" y="6"/>
                    <a:pt x="7" y="5"/>
                  </a:cubicBezTo>
                  <a:cubicBezTo>
                    <a:pt x="7" y="5"/>
                    <a:pt x="7" y="5"/>
                    <a:pt x="7" y="5"/>
                  </a:cubicBezTo>
                  <a:cubicBezTo>
                    <a:pt x="9" y="5"/>
                    <a:pt x="10" y="5"/>
                    <a:pt x="11" y="4"/>
                  </a:cubicBezTo>
                  <a:cubicBezTo>
                    <a:pt x="11" y="4"/>
                    <a:pt x="11" y="4"/>
                    <a:pt x="11" y="4"/>
                  </a:cubicBezTo>
                  <a:cubicBezTo>
                    <a:pt x="9" y="5"/>
                    <a:pt x="8" y="5"/>
                    <a:pt x="7" y="6"/>
                  </a:cubicBezTo>
                  <a:cubicBezTo>
                    <a:pt x="7" y="6"/>
                    <a:pt x="7" y="6"/>
                    <a:pt x="7" y="6"/>
                  </a:cubicBezTo>
                  <a:cubicBezTo>
                    <a:pt x="7" y="6"/>
                    <a:pt x="7" y="6"/>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269"/>
            <p:cNvSpPr/>
            <p:nvPr/>
          </p:nvSpPr>
          <p:spPr bwMode="auto">
            <a:xfrm>
              <a:off x="2131" y="1057"/>
              <a:ext cx="323" cy="214"/>
            </a:xfrm>
            <a:custGeom>
              <a:avLst/>
              <a:gdLst>
                <a:gd name="T0" fmla="*/ 2 w 128"/>
                <a:gd name="T1" fmla="*/ 83 h 85"/>
                <a:gd name="T2" fmla="*/ 4 w 128"/>
                <a:gd name="T3" fmla="*/ 84 h 85"/>
                <a:gd name="T4" fmla="*/ 2 w 128"/>
                <a:gd name="T5" fmla="*/ 84 h 85"/>
                <a:gd name="T6" fmla="*/ 2 w 128"/>
                <a:gd name="T7" fmla="*/ 84 h 85"/>
                <a:gd name="T8" fmla="*/ 2 w 128"/>
                <a:gd name="T9" fmla="*/ 84 h 85"/>
                <a:gd name="T10" fmla="*/ 2 w 128"/>
                <a:gd name="T11" fmla="*/ 84 h 85"/>
                <a:gd name="T12" fmla="*/ 2 w 128"/>
                <a:gd name="T13" fmla="*/ 84 h 85"/>
                <a:gd name="T14" fmla="*/ 2 w 128"/>
                <a:gd name="T15" fmla="*/ 84 h 85"/>
                <a:gd name="T16" fmla="*/ 0 w 128"/>
                <a:gd name="T17" fmla="*/ 49 h 85"/>
                <a:gd name="T18" fmla="*/ 0 w 128"/>
                <a:gd name="T19" fmla="*/ 49 h 85"/>
                <a:gd name="T20" fmla="*/ 0 w 128"/>
                <a:gd name="T21" fmla="*/ 40 h 85"/>
                <a:gd name="T22" fmla="*/ 0 w 128"/>
                <a:gd name="T23" fmla="*/ 40 h 85"/>
                <a:gd name="T24" fmla="*/ 2 w 128"/>
                <a:gd name="T25" fmla="*/ 35 h 85"/>
                <a:gd name="T26" fmla="*/ 2 w 128"/>
                <a:gd name="T27" fmla="*/ 35 h 85"/>
                <a:gd name="T28" fmla="*/ 50 w 128"/>
                <a:gd name="T29" fmla="*/ 1 h 85"/>
                <a:gd name="T30" fmla="*/ 50 w 128"/>
                <a:gd name="T31" fmla="*/ 1 h 85"/>
                <a:gd name="T32" fmla="*/ 70 w 128"/>
                <a:gd name="T33" fmla="*/ 0 h 85"/>
                <a:gd name="T34" fmla="*/ 70 w 128"/>
                <a:gd name="T35" fmla="*/ 0 h 85"/>
                <a:gd name="T36" fmla="*/ 103 w 128"/>
                <a:gd name="T37" fmla="*/ 9 h 85"/>
                <a:gd name="T38" fmla="*/ 103 w 128"/>
                <a:gd name="T39" fmla="*/ 9 h 85"/>
                <a:gd name="T40" fmla="*/ 118 w 128"/>
                <a:gd name="T41" fmla="*/ 37 h 85"/>
                <a:gd name="T42" fmla="*/ 118 w 128"/>
                <a:gd name="T43" fmla="*/ 37 h 85"/>
                <a:gd name="T44" fmla="*/ 128 w 128"/>
                <a:gd name="T45" fmla="*/ 65 h 85"/>
                <a:gd name="T46" fmla="*/ 128 w 128"/>
                <a:gd name="T47" fmla="*/ 65 h 85"/>
                <a:gd name="T48" fmla="*/ 124 w 128"/>
                <a:gd name="T49" fmla="*/ 66 h 85"/>
                <a:gd name="T50" fmla="*/ 115 w 128"/>
                <a:gd name="T51" fmla="*/ 39 h 85"/>
                <a:gd name="T52" fmla="*/ 115 w 128"/>
                <a:gd name="T53" fmla="*/ 39 h 85"/>
                <a:gd name="T54" fmla="*/ 100 w 128"/>
                <a:gd name="T55" fmla="*/ 11 h 85"/>
                <a:gd name="T56" fmla="*/ 100 w 128"/>
                <a:gd name="T57" fmla="*/ 11 h 85"/>
                <a:gd name="T58" fmla="*/ 70 w 128"/>
                <a:gd name="T59" fmla="*/ 4 h 85"/>
                <a:gd name="T60" fmla="*/ 70 w 128"/>
                <a:gd name="T61" fmla="*/ 4 h 85"/>
                <a:gd name="T62" fmla="*/ 50 w 128"/>
                <a:gd name="T63" fmla="*/ 5 h 85"/>
                <a:gd name="T64" fmla="*/ 50 w 128"/>
                <a:gd name="T65" fmla="*/ 5 h 85"/>
                <a:gd name="T66" fmla="*/ 5 w 128"/>
                <a:gd name="T67" fmla="*/ 37 h 85"/>
                <a:gd name="T68" fmla="*/ 5 w 128"/>
                <a:gd name="T69" fmla="*/ 37 h 85"/>
                <a:gd name="T70" fmla="*/ 4 w 128"/>
                <a:gd name="T71" fmla="*/ 41 h 85"/>
                <a:gd name="T72" fmla="*/ 4 w 128"/>
                <a:gd name="T73" fmla="*/ 41 h 85"/>
                <a:gd name="T74" fmla="*/ 4 w 128"/>
                <a:gd name="T75" fmla="*/ 49 h 85"/>
                <a:gd name="T76" fmla="*/ 4 w 128"/>
                <a:gd name="T77" fmla="*/ 49 h 85"/>
                <a:gd name="T78" fmla="*/ 6 w 128"/>
                <a:gd name="T79" fmla="*/ 84 h 85"/>
                <a:gd name="T80" fmla="*/ 6 w 128"/>
                <a:gd name="T81" fmla="*/ 84 h 85"/>
                <a:gd name="T82" fmla="*/ 6 w 128"/>
                <a:gd name="T83" fmla="*/ 84 h 85"/>
                <a:gd name="T84" fmla="*/ 6 w 128"/>
                <a:gd name="T85" fmla="*/ 84 h 85"/>
                <a:gd name="T86" fmla="*/ 5 w 128"/>
                <a:gd name="T87" fmla="*/ 85 h 85"/>
                <a:gd name="T88" fmla="*/ 5 w 128"/>
                <a:gd name="T89" fmla="*/ 85 h 85"/>
                <a:gd name="T90" fmla="*/ 2 w 128"/>
                <a:gd name="T91" fmla="*/ 8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 h="85">
                  <a:moveTo>
                    <a:pt x="2" y="83"/>
                  </a:moveTo>
                  <a:cubicBezTo>
                    <a:pt x="4" y="84"/>
                    <a:pt x="4" y="84"/>
                    <a:pt x="4" y="84"/>
                  </a:cubicBezTo>
                  <a:cubicBezTo>
                    <a:pt x="2" y="84"/>
                    <a:pt x="2" y="84"/>
                    <a:pt x="2" y="84"/>
                  </a:cubicBezTo>
                  <a:cubicBezTo>
                    <a:pt x="2" y="84"/>
                    <a:pt x="2" y="84"/>
                    <a:pt x="2" y="84"/>
                  </a:cubicBezTo>
                  <a:cubicBezTo>
                    <a:pt x="2" y="84"/>
                    <a:pt x="2" y="84"/>
                    <a:pt x="2" y="84"/>
                  </a:cubicBezTo>
                  <a:cubicBezTo>
                    <a:pt x="2" y="84"/>
                    <a:pt x="2" y="84"/>
                    <a:pt x="2" y="84"/>
                  </a:cubicBezTo>
                  <a:cubicBezTo>
                    <a:pt x="2" y="84"/>
                    <a:pt x="2" y="84"/>
                    <a:pt x="2" y="84"/>
                  </a:cubicBezTo>
                  <a:cubicBezTo>
                    <a:pt x="2" y="84"/>
                    <a:pt x="2" y="84"/>
                    <a:pt x="2" y="84"/>
                  </a:cubicBezTo>
                  <a:cubicBezTo>
                    <a:pt x="2" y="81"/>
                    <a:pt x="0" y="63"/>
                    <a:pt x="0" y="49"/>
                  </a:cubicBezTo>
                  <a:cubicBezTo>
                    <a:pt x="0" y="49"/>
                    <a:pt x="0" y="49"/>
                    <a:pt x="0" y="49"/>
                  </a:cubicBezTo>
                  <a:cubicBezTo>
                    <a:pt x="0" y="46"/>
                    <a:pt x="0" y="43"/>
                    <a:pt x="0" y="40"/>
                  </a:cubicBezTo>
                  <a:cubicBezTo>
                    <a:pt x="0" y="40"/>
                    <a:pt x="0" y="40"/>
                    <a:pt x="0" y="40"/>
                  </a:cubicBezTo>
                  <a:cubicBezTo>
                    <a:pt x="1" y="38"/>
                    <a:pt x="1" y="36"/>
                    <a:pt x="2" y="35"/>
                  </a:cubicBezTo>
                  <a:cubicBezTo>
                    <a:pt x="2" y="35"/>
                    <a:pt x="2" y="35"/>
                    <a:pt x="2" y="35"/>
                  </a:cubicBezTo>
                  <a:cubicBezTo>
                    <a:pt x="5" y="31"/>
                    <a:pt x="17" y="6"/>
                    <a:pt x="50" y="1"/>
                  </a:cubicBezTo>
                  <a:cubicBezTo>
                    <a:pt x="50" y="1"/>
                    <a:pt x="50" y="1"/>
                    <a:pt x="50" y="1"/>
                  </a:cubicBezTo>
                  <a:cubicBezTo>
                    <a:pt x="57" y="0"/>
                    <a:pt x="64" y="0"/>
                    <a:pt x="70" y="0"/>
                  </a:cubicBezTo>
                  <a:cubicBezTo>
                    <a:pt x="70" y="0"/>
                    <a:pt x="70" y="0"/>
                    <a:pt x="70" y="0"/>
                  </a:cubicBezTo>
                  <a:cubicBezTo>
                    <a:pt x="90" y="0"/>
                    <a:pt x="100" y="5"/>
                    <a:pt x="103" y="9"/>
                  </a:cubicBezTo>
                  <a:cubicBezTo>
                    <a:pt x="103" y="9"/>
                    <a:pt x="103" y="9"/>
                    <a:pt x="103" y="9"/>
                  </a:cubicBezTo>
                  <a:cubicBezTo>
                    <a:pt x="107" y="14"/>
                    <a:pt x="113" y="23"/>
                    <a:pt x="118" y="37"/>
                  </a:cubicBezTo>
                  <a:cubicBezTo>
                    <a:pt x="118" y="37"/>
                    <a:pt x="118" y="37"/>
                    <a:pt x="118" y="37"/>
                  </a:cubicBezTo>
                  <a:cubicBezTo>
                    <a:pt x="124" y="52"/>
                    <a:pt x="128" y="65"/>
                    <a:pt x="128" y="65"/>
                  </a:cubicBezTo>
                  <a:cubicBezTo>
                    <a:pt x="128" y="65"/>
                    <a:pt x="128" y="65"/>
                    <a:pt x="128" y="65"/>
                  </a:cubicBezTo>
                  <a:cubicBezTo>
                    <a:pt x="124" y="66"/>
                    <a:pt x="124" y="66"/>
                    <a:pt x="124" y="66"/>
                  </a:cubicBezTo>
                  <a:cubicBezTo>
                    <a:pt x="124" y="66"/>
                    <a:pt x="120" y="53"/>
                    <a:pt x="115" y="39"/>
                  </a:cubicBezTo>
                  <a:cubicBezTo>
                    <a:pt x="115" y="39"/>
                    <a:pt x="115" y="39"/>
                    <a:pt x="115" y="39"/>
                  </a:cubicBezTo>
                  <a:cubicBezTo>
                    <a:pt x="109" y="25"/>
                    <a:pt x="104" y="15"/>
                    <a:pt x="100" y="11"/>
                  </a:cubicBezTo>
                  <a:cubicBezTo>
                    <a:pt x="100" y="11"/>
                    <a:pt x="100" y="11"/>
                    <a:pt x="100" y="11"/>
                  </a:cubicBezTo>
                  <a:cubicBezTo>
                    <a:pt x="98" y="9"/>
                    <a:pt x="89" y="4"/>
                    <a:pt x="70" y="4"/>
                  </a:cubicBezTo>
                  <a:cubicBezTo>
                    <a:pt x="70" y="4"/>
                    <a:pt x="70" y="4"/>
                    <a:pt x="70" y="4"/>
                  </a:cubicBezTo>
                  <a:cubicBezTo>
                    <a:pt x="64" y="4"/>
                    <a:pt x="58" y="4"/>
                    <a:pt x="50" y="5"/>
                  </a:cubicBezTo>
                  <a:cubicBezTo>
                    <a:pt x="50" y="5"/>
                    <a:pt x="50" y="5"/>
                    <a:pt x="50" y="5"/>
                  </a:cubicBezTo>
                  <a:cubicBezTo>
                    <a:pt x="19" y="10"/>
                    <a:pt x="9" y="32"/>
                    <a:pt x="5" y="37"/>
                  </a:cubicBezTo>
                  <a:cubicBezTo>
                    <a:pt x="5" y="37"/>
                    <a:pt x="5" y="37"/>
                    <a:pt x="5" y="37"/>
                  </a:cubicBezTo>
                  <a:cubicBezTo>
                    <a:pt x="5" y="37"/>
                    <a:pt x="5" y="39"/>
                    <a:pt x="4" y="41"/>
                  </a:cubicBezTo>
                  <a:cubicBezTo>
                    <a:pt x="4" y="41"/>
                    <a:pt x="4" y="41"/>
                    <a:pt x="4" y="41"/>
                  </a:cubicBezTo>
                  <a:cubicBezTo>
                    <a:pt x="4" y="43"/>
                    <a:pt x="4" y="46"/>
                    <a:pt x="4" y="49"/>
                  </a:cubicBezTo>
                  <a:cubicBezTo>
                    <a:pt x="4" y="49"/>
                    <a:pt x="4" y="49"/>
                    <a:pt x="4" y="49"/>
                  </a:cubicBezTo>
                  <a:cubicBezTo>
                    <a:pt x="4" y="63"/>
                    <a:pt x="6" y="82"/>
                    <a:pt x="6" y="84"/>
                  </a:cubicBezTo>
                  <a:cubicBezTo>
                    <a:pt x="6" y="84"/>
                    <a:pt x="6" y="84"/>
                    <a:pt x="6" y="84"/>
                  </a:cubicBezTo>
                  <a:cubicBezTo>
                    <a:pt x="6" y="84"/>
                    <a:pt x="6" y="84"/>
                    <a:pt x="6" y="84"/>
                  </a:cubicBezTo>
                  <a:cubicBezTo>
                    <a:pt x="6" y="84"/>
                    <a:pt x="6" y="84"/>
                    <a:pt x="6" y="84"/>
                  </a:cubicBezTo>
                  <a:cubicBezTo>
                    <a:pt x="6" y="84"/>
                    <a:pt x="6" y="84"/>
                    <a:pt x="5" y="85"/>
                  </a:cubicBezTo>
                  <a:cubicBezTo>
                    <a:pt x="5" y="85"/>
                    <a:pt x="5" y="85"/>
                    <a:pt x="5" y="85"/>
                  </a:cubicBezTo>
                  <a:cubicBezTo>
                    <a:pt x="2" y="83"/>
                    <a:pt x="2" y="83"/>
                    <a:pt x="2"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270"/>
            <p:cNvSpPr>
              <a:spLocks noEditPoints="1"/>
            </p:cNvSpPr>
            <p:nvPr/>
          </p:nvSpPr>
          <p:spPr bwMode="auto">
            <a:xfrm>
              <a:off x="2126" y="1052"/>
              <a:ext cx="333" cy="226"/>
            </a:xfrm>
            <a:custGeom>
              <a:avLst/>
              <a:gdLst>
                <a:gd name="T0" fmla="*/ 2 w 132"/>
                <a:gd name="T1" fmla="*/ 88 h 90"/>
                <a:gd name="T2" fmla="*/ 2 w 132"/>
                <a:gd name="T3" fmla="*/ 86 h 90"/>
                <a:gd name="T4" fmla="*/ 2 w 132"/>
                <a:gd name="T5" fmla="*/ 86 h 90"/>
                <a:gd name="T6" fmla="*/ 2 w 132"/>
                <a:gd name="T7" fmla="*/ 86 h 90"/>
                <a:gd name="T8" fmla="*/ 0 w 132"/>
                <a:gd name="T9" fmla="*/ 51 h 90"/>
                <a:gd name="T10" fmla="*/ 0 w 132"/>
                <a:gd name="T11" fmla="*/ 51 h 90"/>
                <a:gd name="T12" fmla="*/ 0 w 132"/>
                <a:gd name="T13" fmla="*/ 51 h 90"/>
                <a:gd name="T14" fmla="*/ 0 w 132"/>
                <a:gd name="T15" fmla="*/ 42 h 90"/>
                <a:gd name="T16" fmla="*/ 3 w 132"/>
                <a:gd name="T17" fmla="*/ 35 h 90"/>
                <a:gd name="T18" fmla="*/ 52 w 132"/>
                <a:gd name="T19" fmla="*/ 1 h 90"/>
                <a:gd name="T20" fmla="*/ 72 w 132"/>
                <a:gd name="T21" fmla="*/ 0 h 90"/>
                <a:gd name="T22" fmla="*/ 107 w 132"/>
                <a:gd name="T23" fmla="*/ 10 h 90"/>
                <a:gd name="T24" fmla="*/ 122 w 132"/>
                <a:gd name="T25" fmla="*/ 39 h 90"/>
                <a:gd name="T26" fmla="*/ 132 w 132"/>
                <a:gd name="T27" fmla="*/ 67 h 90"/>
                <a:gd name="T28" fmla="*/ 125 w 132"/>
                <a:gd name="T29" fmla="*/ 71 h 90"/>
                <a:gd name="T30" fmla="*/ 124 w 132"/>
                <a:gd name="T31" fmla="*/ 69 h 90"/>
                <a:gd name="T32" fmla="*/ 124 w 132"/>
                <a:gd name="T33" fmla="*/ 69 h 90"/>
                <a:gd name="T34" fmla="*/ 124 w 132"/>
                <a:gd name="T35" fmla="*/ 69 h 90"/>
                <a:gd name="T36" fmla="*/ 124 w 132"/>
                <a:gd name="T37" fmla="*/ 68 h 90"/>
                <a:gd name="T38" fmla="*/ 123 w 132"/>
                <a:gd name="T39" fmla="*/ 66 h 90"/>
                <a:gd name="T40" fmla="*/ 121 w 132"/>
                <a:gd name="T41" fmla="*/ 60 h 90"/>
                <a:gd name="T42" fmla="*/ 115 w 132"/>
                <a:gd name="T43" fmla="*/ 42 h 90"/>
                <a:gd name="T44" fmla="*/ 101 w 132"/>
                <a:gd name="T45" fmla="*/ 15 h 90"/>
                <a:gd name="T46" fmla="*/ 72 w 132"/>
                <a:gd name="T47" fmla="*/ 8 h 90"/>
                <a:gd name="T48" fmla="*/ 72 w 132"/>
                <a:gd name="T49" fmla="*/ 8 h 90"/>
                <a:gd name="T50" fmla="*/ 53 w 132"/>
                <a:gd name="T51" fmla="*/ 9 h 90"/>
                <a:gd name="T52" fmla="*/ 9 w 132"/>
                <a:gd name="T53" fmla="*/ 40 h 90"/>
                <a:gd name="T54" fmla="*/ 9 w 132"/>
                <a:gd name="T55" fmla="*/ 41 h 90"/>
                <a:gd name="T56" fmla="*/ 8 w 132"/>
                <a:gd name="T57" fmla="*/ 43 h 90"/>
                <a:gd name="T58" fmla="*/ 8 w 132"/>
                <a:gd name="T59" fmla="*/ 51 h 90"/>
                <a:gd name="T60" fmla="*/ 10 w 132"/>
                <a:gd name="T61" fmla="*/ 86 h 90"/>
                <a:gd name="T62" fmla="*/ 10 w 132"/>
                <a:gd name="T63" fmla="*/ 86 h 90"/>
                <a:gd name="T64" fmla="*/ 10 w 132"/>
                <a:gd name="T65" fmla="*/ 86 h 90"/>
                <a:gd name="T66" fmla="*/ 9 w 132"/>
                <a:gd name="T67" fmla="*/ 88 h 90"/>
                <a:gd name="T68" fmla="*/ 5 w 132"/>
                <a:gd name="T69" fmla="*/ 88 h 90"/>
                <a:gd name="T70" fmla="*/ 4 w 132"/>
                <a:gd name="T71" fmla="*/ 51 h 90"/>
                <a:gd name="T72" fmla="*/ 4 w 132"/>
                <a:gd name="T73" fmla="*/ 52 h 90"/>
                <a:gd name="T74" fmla="*/ 5 w 132"/>
                <a:gd name="T75" fmla="*/ 80 h 90"/>
                <a:gd name="T76" fmla="*/ 126 w 132"/>
                <a:gd name="T77" fmla="*/ 62 h 90"/>
                <a:gd name="T78" fmla="*/ 125 w 132"/>
                <a:gd name="T79" fmla="*/ 59 h 90"/>
                <a:gd name="T80" fmla="*/ 118 w 132"/>
                <a:gd name="T81" fmla="*/ 40 h 90"/>
                <a:gd name="T82" fmla="*/ 109 w 132"/>
                <a:gd name="T83" fmla="*/ 20 h 90"/>
                <a:gd name="T84" fmla="*/ 118 w 132"/>
                <a:gd name="T85" fmla="*/ 40 h 90"/>
                <a:gd name="T86" fmla="*/ 5 w 132"/>
                <a:gd name="T87" fmla="*/ 38 h 90"/>
                <a:gd name="T88" fmla="*/ 5 w 132"/>
                <a:gd name="T89" fmla="*/ 38 h 90"/>
                <a:gd name="T90" fmla="*/ 5 w 132"/>
                <a:gd name="T91" fmla="*/ 41 h 90"/>
                <a:gd name="T92" fmla="*/ 9 w 132"/>
                <a:gd name="T93" fmla="*/ 40 h 90"/>
                <a:gd name="T94" fmla="*/ 9 w 132"/>
                <a:gd name="T95" fmla="*/ 40 h 90"/>
                <a:gd name="T96" fmla="*/ 6 w 132"/>
                <a:gd name="T97" fmla="*/ 38 h 90"/>
                <a:gd name="T98" fmla="*/ 6 w 132"/>
                <a:gd name="T99" fmla="*/ 38 h 90"/>
                <a:gd name="T100" fmla="*/ 6 w 132"/>
                <a:gd name="T101" fmla="*/ 38 h 90"/>
                <a:gd name="T102" fmla="*/ 6 w 132"/>
                <a:gd name="T103" fmla="*/ 38 h 90"/>
                <a:gd name="T104" fmla="*/ 6 w 132"/>
                <a:gd name="T105" fmla="*/ 38 h 90"/>
                <a:gd name="T106" fmla="*/ 6 w 132"/>
                <a:gd name="T107" fmla="*/ 38 h 90"/>
                <a:gd name="T108" fmla="*/ 6 w 132"/>
                <a:gd name="T109" fmla="*/ 38 h 90"/>
                <a:gd name="T110" fmla="*/ 6 w 132"/>
                <a:gd name="T111" fmla="*/ 38 h 90"/>
                <a:gd name="T112" fmla="*/ 6 w 132"/>
                <a:gd name="T113" fmla="*/ 37 h 90"/>
                <a:gd name="T114" fmla="*/ 6 w 132"/>
                <a:gd name="T115" fmla="*/ 38 h 90"/>
                <a:gd name="T116" fmla="*/ 9 w 132"/>
                <a:gd name="T117" fmla="*/ 32 h 90"/>
                <a:gd name="T118" fmla="*/ 52 w 132"/>
                <a:gd name="T119" fmla="*/ 5 h 90"/>
                <a:gd name="T120" fmla="*/ 72 w 132"/>
                <a:gd name="T121" fmla="*/ 4 h 90"/>
                <a:gd name="T122" fmla="*/ 72 w 132"/>
                <a:gd name="T123" fmla="*/ 4 h 90"/>
                <a:gd name="T124" fmla="*/ 52 w 132"/>
                <a:gd name="T125" fmla="*/ 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90">
                  <a:moveTo>
                    <a:pt x="5" y="88"/>
                  </a:moveTo>
                  <a:cubicBezTo>
                    <a:pt x="2" y="88"/>
                    <a:pt x="2" y="88"/>
                    <a:pt x="2" y="88"/>
                  </a:cubicBezTo>
                  <a:cubicBezTo>
                    <a:pt x="2" y="86"/>
                    <a:pt x="2" y="86"/>
                    <a:pt x="2" y="86"/>
                  </a:cubicBezTo>
                  <a:cubicBezTo>
                    <a:pt x="2" y="86"/>
                    <a:pt x="2" y="86"/>
                    <a:pt x="2" y="86"/>
                  </a:cubicBezTo>
                  <a:cubicBezTo>
                    <a:pt x="2" y="86"/>
                    <a:pt x="2" y="86"/>
                    <a:pt x="2" y="86"/>
                  </a:cubicBezTo>
                  <a:cubicBezTo>
                    <a:pt x="2" y="86"/>
                    <a:pt x="2" y="86"/>
                    <a:pt x="2" y="86"/>
                  </a:cubicBezTo>
                  <a:cubicBezTo>
                    <a:pt x="2" y="86"/>
                    <a:pt x="2" y="86"/>
                    <a:pt x="2" y="86"/>
                  </a:cubicBezTo>
                  <a:cubicBezTo>
                    <a:pt x="2" y="86"/>
                    <a:pt x="2" y="86"/>
                    <a:pt x="2" y="86"/>
                  </a:cubicBezTo>
                  <a:cubicBezTo>
                    <a:pt x="2" y="86"/>
                    <a:pt x="2" y="86"/>
                    <a:pt x="2" y="86"/>
                  </a:cubicBezTo>
                  <a:cubicBezTo>
                    <a:pt x="2" y="83"/>
                    <a:pt x="0" y="65"/>
                    <a:pt x="0" y="51"/>
                  </a:cubicBezTo>
                  <a:cubicBezTo>
                    <a:pt x="0" y="51"/>
                    <a:pt x="0" y="51"/>
                    <a:pt x="0" y="51"/>
                  </a:cubicBezTo>
                  <a:cubicBezTo>
                    <a:pt x="0" y="51"/>
                    <a:pt x="0" y="51"/>
                    <a:pt x="0" y="51"/>
                  </a:cubicBezTo>
                  <a:cubicBezTo>
                    <a:pt x="0" y="51"/>
                    <a:pt x="0" y="51"/>
                    <a:pt x="0" y="51"/>
                  </a:cubicBezTo>
                  <a:cubicBezTo>
                    <a:pt x="0" y="51"/>
                    <a:pt x="0" y="51"/>
                    <a:pt x="0" y="51"/>
                  </a:cubicBezTo>
                  <a:cubicBezTo>
                    <a:pt x="0" y="48"/>
                    <a:pt x="0" y="45"/>
                    <a:pt x="0" y="42"/>
                  </a:cubicBezTo>
                  <a:cubicBezTo>
                    <a:pt x="0" y="42"/>
                    <a:pt x="0" y="42"/>
                    <a:pt x="0" y="42"/>
                  </a:cubicBezTo>
                  <a:cubicBezTo>
                    <a:pt x="1" y="40"/>
                    <a:pt x="1" y="38"/>
                    <a:pt x="3" y="35"/>
                  </a:cubicBezTo>
                  <a:cubicBezTo>
                    <a:pt x="3" y="35"/>
                    <a:pt x="3" y="35"/>
                    <a:pt x="3" y="35"/>
                  </a:cubicBezTo>
                  <a:cubicBezTo>
                    <a:pt x="5" y="32"/>
                    <a:pt x="17" y="6"/>
                    <a:pt x="52" y="1"/>
                  </a:cubicBezTo>
                  <a:cubicBezTo>
                    <a:pt x="52" y="1"/>
                    <a:pt x="52" y="1"/>
                    <a:pt x="52" y="1"/>
                  </a:cubicBezTo>
                  <a:cubicBezTo>
                    <a:pt x="59" y="0"/>
                    <a:pt x="66" y="0"/>
                    <a:pt x="72" y="0"/>
                  </a:cubicBezTo>
                  <a:cubicBezTo>
                    <a:pt x="72" y="0"/>
                    <a:pt x="72" y="0"/>
                    <a:pt x="72" y="0"/>
                  </a:cubicBezTo>
                  <a:cubicBezTo>
                    <a:pt x="92" y="0"/>
                    <a:pt x="103" y="5"/>
                    <a:pt x="107" y="10"/>
                  </a:cubicBezTo>
                  <a:cubicBezTo>
                    <a:pt x="107" y="10"/>
                    <a:pt x="107" y="10"/>
                    <a:pt x="107" y="10"/>
                  </a:cubicBezTo>
                  <a:cubicBezTo>
                    <a:pt x="111" y="15"/>
                    <a:pt x="116" y="24"/>
                    <a:pt x="122" y="39"/>
                  </a:cubicBezTo>
                  <a:cubicBezTo>
                    <a:pt x="122" y="39"/>
                    <a:pt x="122" y="39"/>
                    <a:pt x="122" y="39"/>
                  </a:cubicBezTo>
                  <a:cubicBezTo>
                    <a:pt x="128" y="53"/>
                    <a:pt x="131" y="66"/>
                    <a:pt x="132" y="67"/>
                  </a:cubicBezTo>
                  <a:cubicBezTo>
                    <a:pt x="132" y="67"/>
                    <a:pt x="132" y="67"/>
                    <a:pt x="132" y="67"/>
                  </a:cubicBezTo>
                  <a:cubicBezTo>
                    <a:pt x="132" y="69"/>
                    <a:pt x="132" y="69"/>
                    <a:pt x="132" y="69"/>
                  </a:cubicBezTo>
                  <a:cubicBezTo>
                    <a:pt x="125" y="71"/>
                    <a:pt x="125" y="71"/>
                    <a:pt x="125" y="71"/>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8"/>
                    <a:pt x="124" y="68"/>
                  </a:cubicBezTo>
                  <a:cubicBezTo>
                    <a:pt x="124" y="68"/>
                    <a:pt x="124" y="68"/>
                    <a:pt x="124" y="68"/>
                  </a:cubicBezTo>
                  <a:cubicBezTo>
                    <a:pt x="124" y="68"/>
                    <a:pt x="123" y="67"/>
                    <a:pt x="123" y="66"/>
                  </a:cubicBezTo>
                  <a:cubicBezTo>
                    <a:pt x="123" y="66"/>
                    <a:pt x="123" y="66"/>
                    <a:pt x="123" y="66"/>
                  </a:cubicBezTo>
                  <a:cubicBezTo>
                    <a:pt x="123" y="65"/>
                    <a:pt x="122" y="63"/>
                    <a:pt x="121" y="60"/>
                  </a:cubicBezTo>
                  <a:cubicBezTo>
                    <a:pt x="121" y="60"/>
                    <a:pt x="121" y="60"/>
                    <a:pt x="121" y="60"/>
                  </a:cubicBezTo>
                  <a:cubicBezTo>
                    <a:pt x="120" y="55"/>
                    <a:pt x="117" y="48"/>
                    <a:pt x="115" y="42"/>
                  </a:cubicBezTo>
                  <a:cubicBezTo>
                    <a:pt x="115" y="42"/>
                    <a:pt x="115" y="42"/>
                    <a:pt x="115" y="42"/>
                  </a:cubicBezTo>
                  <a:cubicBezTo>
                    <a:pt x="109" y="28"/>
                    <a:pt x="104" y="18"/>
                    <a:pt x="101" y="15"/>
                  </a:cubicBezTo>
                  <a:cubicBezTo>
                    <a:pt x="101" y="15"/>
                    <a:pt x="101" y="15"/>
                    <a:pt x="101" y="15"/>
                  </a:cubicBezTo>
                  <a:cubicBezTo>
                    <a:pt x="99" y="13"/>
                    <a:pt x="91" y="8"/>
                    <a:pt x="72" y="8"/>
                  </a:cubicBezTo>
                  <a:cubicBezTo>
                    <a:pt x="72" y="8"/>
                    <a:pt x="72" y="8"/>
                    <a:pt x="72" y="8"/>
                  </a:cubicBezTo>
                  <a:cubicBezTo>
                    <a:pt x="72" y="8"/>
                    <a:pt x="72" y="8"/>
                    <a:pt x="72" y="8"/>
                  </a:cubicBezTo>
                  <a:cubicBezTo>
                    <a:pt x="72" y="8"/>
                    <a:pt x="72" y="8"/>
                    <a:pt x="72" y="8"/>
                  </a:cubicBezTo>
                  <a:cubicBezTo>
                    <a:pt x="66" y="8"/>
                    <a:pt x="60" y="8"/>
                    <a:pt x="53" y="9"/>
                  </a:cubicBezTo>
                  <a:cubicBezTo>
                    <a:pt x="53" y="9"/>
                    <a:pt x="53" y="9"/>
                    <a:pt x="53" y="9"/>
                  </a:cubicBezTo>
                  <a:cubicBezTo>
                    <a:pt x="23" y="13"/>
                    <a:pt x="13" y="34"/>
                    <a:pt x="9" y="40"/>
                  </a:cubicBezTo>
                  <a:cubicBezTo>
                    <a:pt x="9" y="40"/>
                    <a:pt x="9" y="40"/>
                    <a:pt x="9" y="40"/>
                  </a:cubicBezTo>
                  <a:cubicBezTo>
                    <a:pt x="9" y="40"/>
                    <a:pt x="9" y="40"/>
                    <a:pt x="9" y="41"/>
                  </a:cubicBezTo>
                  <a:cubicBezTo>
                    <a:pt x="9" y="41"/>
                    <a:pt x="9" y="41"/>
                    <a:pt x="9" y="41"/>
                  </a:cubicBezTo>
                  <a:cubicBezTo>
                    <a:pt x="9" y="41"/>
                    <a:pt x="9" y="42"/>
                    <a:pt x="8" y="43"/>
                  </a:cubicBezTo>
                  <a:cubicBezTo>
                    <a:pt x="8" y="43"/>
                    <a:pt x="8" y="43"/>
                    <a:pt x="8" y="43"/>
                  </a:cubicBezTo>
                  <a:cubicBezTo>
                    <a:pt x="8" y="45"/>
                    <a:pt x="8" y="48"/>
                    <a:pt x="8" y="51"/>
                  </a:cubicBezTo>
                  <a:cubicBezTo>
                    <a:pt x="8" y="51"/>
                    <a:pt x="8" y="51"/>
                    <a:pt x="8" y="51"/>
                  </a:cubicBezTo>
                  <a:cubicBezTo>
                    <a:pt x="8" y="65"/>
                    <a:pt x="10" y="83"/>
                    <a:pt x="10" y="86"/>
                  </a:cubicBezTo>
                  <a:cubicBezTo>
                    <a:pt x="10" y="86"/>
                    <a:pt x="10" y="86"/>
                    <a:pt x="10" y="86"/>
                  </a:cubicBezTo>
                  <a:cubicBezTo>
                    <a:pt x="10" y="86"/>
                    <a:pt x="10" y="86"/>
                    <a:pt x="10" y="86"/>
                  </a:cubicBezTo>
                  <a:cubicBezTo>
                    <a:pt x="10" y="86"/>
                    <a:pt x="10" y="86"/>
                    <a:pt x="10" y="86"/>
                  </a:cubicBezTo>
                  <a:cubicBezTo>
                    <a:pt x="10" y="86"/>
                    <a:pt x="10" y="86"/>
                    <a:pt x="10" y="86"/>
                  </a:cubicBezTo>
                  <a:cubicBezTo>
                    <a:pt x="12" y="88"/>
                    <a:pt x="12" y="88"/>
                    <a:pt x="12" y="88"/>
                  </a:cubicBezTo>
                  <a:cubicBezTo>
                    <a:pt x="9" y="88"/>
                    <a:pt x="9" y="88"/>
                    <a:pt x="9" y="88"/>
                  </a:cubicBezTo>
                  <a:cubicBezTo>
                    <a:pt x="8" y="90"/>
                    <a:pt x="8" y="90"/>
                    <a:pt x="8" y="90"/>
                  </a:cubicBezTo>
                  <a:cubicBezTo>
                    <a:pt x="5" y="88"/>
                    <a:pt x="5" y="88"/>
                    <a:pt x="5" y="88"/>
                  </a:cubicBezTo>
                  <a:close/>
                  <a:moveTo>
                    <a:pt x="5" y="80"/>
                  </a:moveTo>
                  <a:cubicBezTo>
                    <a:pt x="5" y="73"/>
                    <a:pt x="4" y="61"/>
                    <a:pt x="4" y="51"/>
                  </a:cubicBezTo>
                  <a:cubicBezTo>
                    <a:pt x="4" y="51"/>
                    <a:pt x="4" y="51"/>
                    <a:pt x="4" y="51"/>
                  </a:cubicBezTo>
                  <a:cubicBezTo>
                    <a:pt x="4" y="52"/>
                    <a:pt x="4" y="52"/>
                    <a:pt x="4" y="52"/>
                  </a:cubicBezTo>
                  <a:cubicBezTo>
                    <a:pt x="4" y="52"/>
                    <a:pt x="4" y="52"/>
                    <a:pt x="4" y="52"/>
                  </a:cubicBezTo>
                  <a:cubicBezTo>
                    <a:pt x="4" y="61"/>
                    <a:pt x="5" y="73"/>
                    <a:pt x="5" y="80"/>
                  </a:cubicBezTo>
                  <a:close/>
                  <a:moveTo>
                    <a:pt x="118" y="40"/>
                  </a:moveTo>
                  <a:cubicBezTo>
                    <a:pt x="122" y="48"/>
                    <a:pt x="124" y="57"/>
                    <a:pt x="126" y="62"/>
                  </a:cubicBezTo>
                  <a:cubicBezTo>
                    <a:pt x="126" y="62"/>
                    <a:pt x="126" y="62"/>
                    <a:pt x="126" y="62"/>
                  </a:cubicBezTo>
                  <a:cubicBezTo>
                    <a:pt x="126" y="61"/>
                    <a:pt x="125" y="60"/>
                    <a:pt x="125" y="59"/>
                  </a:cubicBezTo>
                  <a:cubicBezTo>
                    <a:pt x="125" y="59"/>
                    <a:pt x="125" y="59"/>
                    <a:pt x="125" y="59"/>
                  </a:cubicBezTo>
                  <a:cubicBezTo>
                    <a:pt x="124" y="54"/>
                    <a:pt x="121" y="47"/>
                    <a:pt x="118" y="40"/>
                  </a:cubicBezTo>
                  <a:cubicBezTo>
                    <a:pt x="118" y="40"/>
                    <a:pt x="118" y="40"/>
                    <a:pt x="118" y="40"/>
                  </a:cubicBezTo>
                  <a:cubicBezTo>
                    <a:pt x="115" y="32"/>
                    <a:pt x="112" y="25"/>
                    <a:pt x="109" y="20"/>
                  </a:cubicBezTo>
                  <a:cubicBezTo>
                    <a:pt x="109" y="20"/>
                    <a:pt x="109" y="20"/>
                    <a:pt x="109" y="20"/>
                  </a:cubicBezTo>
                  <a:cubicBezTo>
                    <a:pt x="112" y="25"/>
                    <a:pt x="115" y="32"/>
                    <a:pt x="118" y="40"/>
                  </a:cubicBezTo>
                  <a:close/>
                  <a:moveTo>
                    <a:pt x="5" y="41"/>
                  </a:moveTo>
                  <a:cubicBezTo>
                    <a:pt x="5" y="39"/>
                    <a:pt x="5" y="39"/>
                    <a:pt x="5" y="38"/>
                  </a:cubicBezTo>
                  <a:cubicBezTo>
                    <a:pt x="5" y="38"/>
                    <a:pt x="5" y="38"/>
                    <a:pt x="5" y="38"/>
                  </a:cubicBezTo>
                  <a:cubicBezTo>
                    <a:pt x="5" y="38"/>
                    <a:pt x="5" y="38"/>
                    <a:pt x="5" y="38"/>
                  </a:cubicBezTo>
                  <a:cubicBezTo>
                    <a:pt x="5" y="38"/>
                    <a:pt x="5" y="38"/>
                    <a:pt x="5" y="38"/>
                  </a:cubicBezTo>
                  <a:cubicBezTo>
                    <a:pt x="5" y="39"/>
                    <a:pt x="5" y="40"/>
                    <a:pt x="5" y="41"/>
                  </a:cubicBezTo>
                  <a:close/>
                  <a:moveTo>
                    <a:pt x="9" y="40"/>
                  </a:moveTo>
                  <a:cubicBezTo>
                    <a:pt x="9" y="40"/>
                    <a:pt x="9" y="40"/>
                    <a:pt x="9" y="40"/>
                  </a:cubicBezTo>
                  <a:cubicBezTo>
                    <a:pt x="9" y="40"/>
                    <a:pt x="9" y="40"/>
                    <a:pt x="9" y="40"/>
                  </a:cubicBezTo>
                  <a:cubicBezTo>
                    <a:pt x="9" y="40"/>
                    <a:pt x="9" y="40"/>
                    <a:pt x="9" y="40"/>
                  </a:cubicBezTo>
                  <a:cubicBezTo>
                    <a:pt x="9" y="40"/>
                    <a:pt x="9" y="40"/>
                    <a:pt x="9" y="40"/>
                  </a:cubicBezTo>
                  <a:close/>
                  <a:moveTo>
                    <a:pt x="6" y="38"/>
                  </a:moveTo>
                  <a:cubicBezTo>
                    <a:pt x="6" y="38"/>
                    <a:pt x="6" y="38"/>
                    <a:pt x="6" y="38"/>
                  </a:cubicBezTo>
                  <a:cubicBezTo>
                    <a:pt x="6" y="38"/>
                    <a:pt x="6" y="38"/>
                    <a:pt x="6" y="38"/>
                  </a:cubicBezTo>
                  <a:cubicBezTo>
                    <a:pt x="6" y="38"/>
                    <a:pt x="6" y="38"/>
                    <a:pt x="6" y="38"/>
                  </a:cubicBezTo>
                  <a:cubicBezTo>
                    <a:pt x="6" y="38"/>
                    <a:pt x="6" y="38"/>
                    <a:pt x="6" y="38"/>
                  </a:cubicBezTo>
                  <a:close/>
                  <a:moveTo>
                    <a:pt x="6" y="38"/>
                  </a:moveTo>
                  <a:cubicBezTo>
                    <a:pt x="6" y="38"/>
                    <a:pt x="6" y="38"/>
                    <a:pt x="6" y="38"/>
                  </a:cubicBezTo>
                  <a:cubicBezTo>
                    <a:pt x="6" y="38"/>
                    <a:pt x="6" y="38"/>
                    <a:pt x="6" y="38"/>
                  </a:cubicBezTo>
                  <a:cubicBezTo>
                    <a:pt x="6" y="38"/>
                    <a:pt x="6" y="38"/>
                    <a:pt x="6" y="38"/>
                  </a:cubicBezTo>
                  <a:cubicBezTo>
                    <a:pt x="6" y="38"/>
                    <a:pt x="6" y="38"/>
                    <a:pt x="6" y="38"/>
                  </a:cubicBezTo>
                  <a:cubicBezTo>
                    <a:pt x="6" y="38"/>
                    <a:pt x="6" y="38"/>
                    <a:pt x="6" y="38"/>
                  </a:cubicBezTo>
                  <a:cubicBezTo>
                    <a:pt x="6" y="38"/>
                    <a:pt x="6" y="38"/>
                    <a:pt x="6" y="38"/>
                  </a:cubicBezTo>
                  <a:cubicBezTo>
                    <a:pt x="6" y="38"/>
                    <a:pt x="6" y="38"/>
                    <a:pt x="6" y="38"/>
                  </a:cubicBezTo>
                  <a:close/>
                  <a:moveTo>
                    <a:pt x="6" y="38"/>
                  </a:moveTo>
                  <a:cubicBezTo>
                    <a:pt x="6" y="38"/>
                    <a:pt x="6" y="38"/>
                    <a:pt x="6" y="38"/>
                  </a:cubicBezTo>
                  <a:cubicBezTo>
                    <a:pt x="6" y="38"/>
                    <a:pt x="6" y="38"/>
                    <a:pt x="6" y="38"/>
                  </a:cubicBezTo>
                  <a:cubicBezTo>
                    <a:pt x="6" y="38"/>
                    <a:pt x="6" y="37"/>
                    <a:pt x="6" y="37"/>
                  </a:cubicBezTo>
                  <a:cubicBezTo>
                    <a:pt x="6" y="37"/>
                    <a:pt x="6" y="37"/>
                    <a:pt x="6" y="37"/>
                  </a:cubicBezTo>
                  <a:cubicBezTo>
                    <a:pt x="6" y="37"/>
                    <a:pt x="6" y="38"/>
                    <a:pt x="6" y="38"/>
                  </a:cubicBezTo>
                  <a:close/>
                  <a:moveTo>
                    <a:pt x="52" y="5"/>
                  </a:moveTo>
                  <a:cubicBezTo>
                    <a:pt x="27" y="9"/>
                    <a:pt x="15" y="24"/>
                    <a:pt x="9" y="32"/>
                  </a:cubicBezTo>
                  <a:cubicBezTo>
                    <a:pt x="9" y="32"/>
                    <a:pt x="9" y="32"/>
                    <a:pt x="9" y="32"/>
                  </a:cubicBezTo>
                  <a:cubicBezTo>
                    <a:pt x="15" y="24"/>
                    <a:pt x="27" y="9"/>
                    <a:pt x="52" y="5"/>
                  </a:cubicBezTo>
                  <a:cubicBezTo>
                    <a:pt x="52" y="5"/>
                    <a:pt x="52" y="5"/>
                    <a:pt x="52" y="5"/>
                  </a:cubicBezTo>
                  <a:cubicBezTo>
                    <a:pt x="60" y="4"/>
                    <a:pt x="66" y="4"/>
                    <a:pt x="72" y="4"/>
                  </a:cubicBezTo>
                  <a:cubicBezTo>
                    <a:pt x="72" y="4"/>
                    <a:pt x="72" y="4"/>
                    <a:pt x="72" y="4"/>
                  </a:cubicBezTo>
                  <a:cubicBezTo>
                    <a:pt x="72" y="4"/>
                    <a:pt x="72" y="4"/>
                    <a:pt x="72" y="4"/>
                  </a:cubicBezTo>
                  <a:cubicBezTo>
                    <a:pt x="72" y="4"/>
                    <a:pt x="72" y="4"/>
                    <a:pt x="72" y="4"/>
                  </a:cubicBezTo>
                  <a:cubicBezTo>
                    <a:pt x="66" y="4"/>
                    <a:pt x="60" y="4"/>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271"/>
            <p:cNvSpPr/>
            <p:nvPr/>
          </p:nvSpPr>
          <p:spPr bwMode="auto">
            <a:xfrm>
              <a:off x="2300" y="1449"/>
              <a:ext cx="10" cy="35"/>
            </a:xfrm>
            <a:custGeom>
              <a:avLst/>
              <a:gdLst>
                <a:gd name="T0" fmla="*/ 0 w 10"/>
                <a:gd name="T1" fmla="*/ 35 h 35"/>
                <a:gd name="T2" fmla="*/ 0 w 10"/>
                <a:gd name="T3" fmla="*/ 0 h 35"/>
                <a:gd name="T4" fmla="*/ 10 w 10"/>
                <a:gd name="T5" fmla="*/ 0 h 35"/>
                <a:gd name="T6" fmla="*/ 10 w 10"/>
                <a:gd name="T7" fmla="*/ 35 h 35"/>
                <a:gd name="T8" fmla="*/ 0 w 10"/>
                <a:gd name="T9" fmla="*/ 35 h 35"/>
                <a:gd name="T10" fmla="*/ 0 w 10"/>
                <a:gd name="T11" fmla="*/ 35 h 35"/>
              </a:gdLst>
              <a:ahLst/>
              <a:cxnLst>
                <a:cxn ang="0">
                  <a:pos x="T0" y="T1"/>
                </a:cxn>
                <a:cxn ang="0">
                  <a:pos x="T2" y="T3"/>
                </a:cxn>
                <a:cxn ang="0">
                  <a:pos x="T4" y="T5"/>
                </a:cxn>
                <a:cxn ang="0">
                  <a:pos x="T6" y="T7"/>
                </a:cxn>
                <a:cxn ang="0">
                  <a:pos x="T8" y="T9"/>
                </a:cxn>
                <a:cxn ang="0">
                  <a:pos x="T10" y="T11"/>
                </a:cxn>
              </a:cxnLst>
              <a:rect l="0" t="0" r="r" b="b"/>
              <a:pathLst>
                <a:path w="10" h="35">
                  <a:moveTo>
                    <a:pt x="0" y="35"/>
                  </a:moveTo>
                  <a:lnTo>
                    <a:pt x="0" y="0"/>
                  </a:lnTo>
                  <a:lnTo>
                    <a:pt x="10" y="0"/>
                  </a:lnTo>
                  <a:lnTo>
                    <a:pt x="10" y="35"/>
                  </a:lnTo>
                  <a:lnTo>
                    <a:pt x="0" y="35"/>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272"/>
            <p:cNvSpPr>
              <a:spLocks noEditPoints="1"/>
            </p:cNvSpPr>
            <p:nvPr/>
          </p:nvSpPr>
          <p:spPr bwMode="auto">
            <a:xfrm>
              <a:off x="2295" y="1444"/>
              <a:ext cx="20" cy="45"/>
            </a:xfrm>
            <a:custGeom>
              <a:avLst/>
              <a:gdLst>
                <a:gd name="T0" fmla="*/ 15 w 20"/>
                <a:gd name="T1" fmla="*/ 45 h 45"/>
                <a:gd name="T2" fmla="*/ 5 w 20"/>
                <a:gd name="T3" fmla="*/ 45 h 45"/>
                <a:gd name="T4" fmla="*/ 5 w 20"/>
                <a:gd name="T5" fmla="*/ 40 h 45"/>
                <a:gd name="T6" fmla="*/ 10 w 20"/>
                <a:gd name="T7" fmla="*/ 40 h 45"/>
                <a:gd name="T8" fmla="*/ 5 w 20"/>
                <a:gd name="T9" fmla="*/ 40 h 45"/>
                <a:gd name="T10" fmla="*/ 5 w 20"/>
                <a:gd name="T11" fmla="*/ 45 h 45"/>
                <a:gd name="T12" fmla="*/ 0 w 20"/>
                <a:gd name="T13" fmla="*/ 45 h 45"/>
                <a:gd name="T14" fmla="*/ 0 w 20"/>
                <a:gd name="T15" fmla="*/ 0 h 45"/>
                <a:gd name="T16" fmla="*/ 20 w 20"/>
                <a:gd name="T17" fmla="*/ 0 h 45"/>
                <a:gd name="T18" fmla="*/ 20 w 20"/>
                <a:gd name="T19" fmla="*/ 45 h 45"/>
                <a:gd name="T20" fmla="*/ 15 w 20"/>
                <a:gd name="T21" fmla="*/ 45 h 45"/>
                <a:gd name="T22" fmla="*/ 15 w 20"/>
                <a:gd name="T23" fmla="*/ 45 h 45"/>
                <a:gd name="T24" fmla="*/ 10 w 20"/>
                <a:gd name="T25" fmla="*/ 35 h 45"/>
                <a:gd name="T26" fmla="*/ 10 w 20"/>
                <a:gd name="T27" fmla="*/ 10 h 45"/>
                <a:gd name="T28" fmla="*/ 10 w 20"/>
                <a:gd name="T29" fmla="*/ 35 h 45"/>
                <a:gd name="T30" fmla="*/ 10 w 20"/>
                <a:gd name="T31"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45">
                  <a:moveTo>
                    <a:pt x="15" y="45"/>
                  </a:moveTo>
                  <a:lnTo>
                    <a:pt x="5" y="45"/>
                  </a:lnTo>
                  <a:lnTo>
                    <a:pt x="5" y="40"/>
                  </a:lnTo>
                  <a:lnTo>
                    <a:pt x="10" y="40"/>
                  </a:lnTo>
                  <a:lnTo>
                    <a:pt x="5" y="40"/>
                  </a:lnTo>
                  <a:lnTo>
                    <a:pt x="5" y="45"/>
                  </a:lnTo>
                  <a:lnTo>
                    <a:pt x="0" y="45"/>
                  </a:lnTo>
                  <a:lnTo>
                    <a:pt x="0" y="0"/>
                  </a:lnTo>
                  <a:lnTo>
                    <a:pt x="20" y="0"/>
                  </a:lnTo>
                  <a:lnTo>
                    <a:pt x="20" y="45"/>
                  </a:lnTo>
                  <a:lnTo>
                    <a:pt x="15" y="45"/>
                  </a:lnTo>
                  <a:lnTo>
                    <a:pt x="15" y="45"/>
                  </a:lnTo>
                  <a:close/>
                  <a:moveTo>
                    <a:pt x="10" y="35"/>
                  </a:moveTo>
                  <a:lnTo>
                    <a:pt x="10" y="10"/>
                  </a:lnTo>
                  <a:lnTo>
                    <a:pt x="10" y="35"/>
                  </a:lnTo>
                  <a:lnTo>
                    <a:pt x="1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273"/>
            <p:cNvSpPr/>
            <p:nvPr/>
          </p:nvSpPr>
          <p:spPr bwMode="auto">
            <a:xfrm>
              <a:off x="2252" y="1477"/>
              <a:ext cx="86" cy="35"/>
            </a:xfrm>
            <a:custGeom>
              <a:avLst/>
              <a:gdLst>
                <a:gd name="T0" fmla="*/ 25 w 34"/>
                <a:gd name="T1" fmla="*/ 13 h 14"/>
                <a:gd name="T2" fmla="*/ 19 w 34"/>
                <a:gd name="T3" fmla="*/ 9 h 14"/>
                <a:gd name="T4" fmla="*/ 19 w 34"/>
                <a:gd name="T5" fmla="*/ 9 h 14"/>
                <a:gd name="T6" fmla="*/ 18 w 34"/>
                <a:gd name="T7" fmla="*/ 7 h 14"/>
                <a:gd name="T8" fmla="*/ 18 w 34"/>
                <a:gd name="T9" fmla="*/ 7 h 14"/>
                <a:gd name="T10" fmla="*/ 7 w 34"/>
                <a:gd name="T11" fmla="*/ 14 h 14"/>
                <a:gd name="T12" fmla="*/ 7 w 34"/>
                <a:gd name="T13" fmla="*/ 14 h 14"/>
                <a:gd name="T14" fmla="*/ 6 w 34"/>
                <a:gd name="T15" fmla="*/ 13 h 14"/>
                <a:gd name="T16" fmla="*/ 6 w 34"/>
                <a:gd name="T17" fmla="*/ 13 h 14"/>
                <a:gd name="T18" fmla="*/ 0 w 34"/>
                <a:gd name="T19" fmla="*/ 4 h 14"/>
                <a:gd name="T20" fmla="*/ 0 w 34"/>
                <a:gd name="T21" fmla="*/ 4 h 14"/>
                <a:gd name="T22" fmla="*/ 0 w 34"/>
                <a:gd name="T23" fmla="*/ 3 h 14"/>
                <a:gd name="T24" fmla="*/ 0 w 34"/>
                <a:gd name="T25" fmla="*/ 3 h 14"/>
                <a:gd name="T26" fmla="*/ 4 w 34"/>
                <a:gd name="T27" fmla="*/ 4 h 14"/>
                <a:gd name="T28" fmla="*/ 4 w 34"/>
                <a:gd name="T29" fmla="*/ 4 h 14"/>
                <a:gd name="T30" fmla="*/ 4 w 34"/>
                <a:gd name="T31" fmla="*/ 4 h 14"/>
                <a:gd name="T32" fmla="*/ 5 w 34"/>
                <a:gd name="T33" fmla="*/ 7 h 14"/>
                <a:gd name="T34" fmla="*/ 5 w 34"/>
                <a:gd name="T35" fmla="*/ 7 h 14"/>
                <a:gd name="T36" fmla="*/ 6 w 34"/>
                <a:gd name="T37" fmla="*/ 9 h 14"/>
                <a:gd name="T38" fmla="*/ 6 w 34"/>
                <a:gd name="T39" fmla="*/ 9 h 14"/>
                <a:gd name="T40" fmla="*/ 7 w 34"/>
                <a:gd name="T41" fmla="*/ 10 h 14"/>
                <a:gd name="T42" fmla="*/ 7 w 34"/>
                <a:gd name="T43" fmla="*/ 10 h 14"/>
                <a:gd name="T44" fmla="*/ 13 w 34"/>
                <a:gd name="T45" fmla="*/ 6 h 14"/>
                <a:gd name="T46" fmla="*/ 13 w 34"/>
                <a:gd name="T47" fmla="*/ 6 h 14"/>
                <a:gd name="T48" fmla="*/ 17 w 34"/>
                <a:gd name="T49" fmla="*/ 2 h 14"/>
                <a:gd name="T50" fmla="*/ 17 w 34"/>
                <a:gd name="T51" fmla="*/ 2 h 14"/>
                <a:gd name="T52" fmla="*/ 19 w 34"/>
                <a:gd name="T53" fmla="*/ 0 h 14"/>
                <a:gd name="T54" fmla="*/ 20 w 34"/>
                <a:gd name="T55" fmla="*/ 3 h 14"/>
                <a:gd name="T56" fmla="*/ 22 w 34"/>
                <a:gd name="T57" fmla="*/ 6 h 14"/>
                <a:gd name="T58" fmla="*/ 22 w 34"/>
                <a:gd name="T59" fmla="*/ 6 h 14"/>
                <a:gd name="T60" fmla="*/ 25 w 34"/>
                <a:gd name="T61" fmla="*/ 9 h 14"/>
                <a:gd name="T62" fmla="*/ 25 w 34"/>
                <a:gd name="T63" fmla="*/ 9 h 14"/>
                <a:gd name="T64" fmla="*/ 25 w 34"/>
                <a:gd name="T65" fmla="*/ 9 h 14"/>
                <a:gd name="T66" fmla="*/ 25 w 34"/>
                <a:gd name="T67" fmla="*/ 9 h 14"/>
                <a:gd name="T68" fmla="*/ 25 w 34"/>
                <a:gd name="T69" fmla="*/ 9 h 14"/>
                <a:gd name="T70" fmla="*/ 25 w 34"/>
                <a:gd name="T71" fmla="*/ 9 h 14"/>
                <a:gd name="T72" fmla="*/ 26 w 34"/>
                <a:gd name="T73" fmla="*/ 9 h 14"/>
                <a:gd name="T74" fmla="*/ 26 w 34"/>
                <a:gd name="T75" fmla="*/ 9 h 14"/>
                <a:gd name="T76" fmla="*/ 28 w 34"/>
                <a:gd name="T77" fmla="*/ 5 h 14"/>
                <a:gd name="T78" fmla="*/ 28 w 34"/>
                <a:gd name="T79" fmla="*/ 5 h 14"/>
                <a:gd name="T80" fmla="*/ 31 w 34"/>
                <a:gd name="T81" fmla="*/ 0 h 14"/>
                <a:gd name="T82" fmla="*/ 31 w 34"/>
                <a:gd name="T83" fmla="*/ 0 h 14"/>
                <a:gd name="T84" fmla="*/ 34 w 34"/>
                <a:gd name="T85" fmla="*/ 2 h 14"/>
                <a:gd name="T86" fmla="*/ 32 w 34"/>
                <a:gd name="T87" fmla="*/ 7 h 14"/>
                <a:gd name="T88" fmla="*/ 32 w 34"/>
                <a:gd name="T89" fmla="*/ 7 h 14"/>
                <a:gd name="T90" fmla="*/ 26 w 34"/>
                <a:gd name="T91" fmla="*/ 13 h 14"/>
                <a:gd name="T92" fmla="*/ 26 w 34"/>
                <a:gd name="T93" fmla="*/ 13 h 14"/>
                <a:gd name="T94" fmla="*/ 26 w 34"/>
                <a:gd name="T95" fmla="*/ 13 h 14"/>
                <a:gd name="T96" fmla="*/ 26 w 34"/>
                <a:gd name="T97" fmla="*/ 13 h 14"/>
                <a:gd name="T98" fmla="*/ 25 w 34"/>
                <a:gd name="T99" fmla="*/ 13 h 14"/>
                <a:gd name="T100" fmla="*/ 25 w 34"/>
                <a:gd name="T101" fmla="*/ 13 h 14"/>
                <a:gd name="T102" fmla="*/ 25 w 34"/>
                <a:gd name="T103" fmla="*/ 14 h 14"/>
                <a:gd name="T104" fmla="*/ 25 w 34"/>
                <a:gd name="T105" fmla="*/ 14 h 14"/>
                <a:gd name="T106" fmla="*/ 25 w 34"/>
                <a:gd name="T107" fmla="*/ 14 h 14"/>
                <a:gd name="T108" fmla="*/ 25 w 34"/>
                <a:gd name="T10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14">
                  <a:moveTo>
                    <a:pt x="25" y="13"/>
                  </a:moveTo>
                  <a:cubicBezTo>
                    <a:pt x="22" y="13"/>
                    <a:pt x="21" y="10"/>
                    <a:pt x="19" y="9"/>
                  </a:cubicBezTo>
                  <a:cubicBezTo>
                    <a:pt x="19" y="9"/>
                    <a:pt x="19" y="9"/>
                    <a:pt x="19" y="9"/>
                  </a:cubicBezTo>
                  <a:cubicBezTo>
                    <a:pt x="19" y="8"/>
                    <a:pt x="18" y="7"/>
                    <a:pt x="18" y="7"/>
                  </a:cubicBezTo>
                  <a:cubicBezTo>
                    <a:pt x="18" y="7"/>
                    <a:pt x="18" y="7"/>
                    <a:pt x="18" y="7"/>
                  </a:cubicBezTo>
                  <a:cubicBezTo>
                    <a:pt x="15" y="9"/>
                    <a:pt x="11" y="13"/>
                    <a:pt x="7" y="14"/>
                  </a:cubicBezTo>
                  <a:cubicBezTo>
                    <a:pt x="7" y="14"/>
                    <a:pt x="7" y="14"/>
                    <a:pt x="7" y="14"/>
                  </a:cubicBezTo>
                  <a:cubicBezTo>
                    <a:pt x="6" y="14"/>
                    <a:pt x="6" y="13"/>
                    <a:pt x="6" y="13"/>
                  </a:cubicBezTo>
                  <a:cubicBezTo>
                    <a:pt x="6" y="13"/>
                    <a:pt x="6" y="13"/>
                    <a:pt x="6" y="13"/>
                  </a:cubicBezTo>
                  <a:cubicBezTo>
                    <a:pt x="0" y="12"/>
                    <a:pt x="0" y="5"/>
                    <a:pt x="0" y="4"/>
                  </a:cubicBezTo>
                  <a:cubicBezTo>
                    <a:pt x="0" y="4"/>
                    <a:pt x="0" y="4"/>
                    <a:pt x="0" y="4"/>
                  </a:cubicBezTo>
                  <a:cubicBezTo>
                    <a:pt x="0" y="4"/>
                    <a:pt x="0" y="3"/>
                    <a:pt x="0" y="3"/>
                  </a:cubicBezTo>
                  <a:cubicBezTo>
                    <a:pt x="0" y="3"/>
                    <a:pt x="0" y="3"/>
                    <a:pt x="0" y="3"/>
                  </a:cubicBezTo>
                  <a:cubicBezTo>
                    <a:pt x="4" y="4"/>
                    <a:pt x="4" y="4"/>
                    <a:pt x="4" y="4"/>
                  </a:cubicBezTo>
                  <a:cubicBezTo>
                    <a:pt x="4" y="4"/>
                    <a:pt x="4" y="4"/>
                    <a:pt x="4" y="4"/>
                  </a:cubicBezTo>
                  <a:cubicBezTo>
                    <a:pt x="4" y="4"/>
                    <a:pt x="4" y="4"/>
                    <a:pt x="4" y="4"/>
                  </a:cubicBezTo>
                  <a:cubicBezTo>
                    <a:pt x="4" y="4"/>
                    <a:pt x="4" y="6"/>
                    <a:pt x="5" y="7"/>
                  </a:cubicBezTo>
                  <a:cubicBezTo>
                    <a:pt x="5" y="7"/>
                    <a:pt x="5" y="7"/>
                    <a:pt x="5" y="7"/>
                  </a:cubicBezTo>
                  <a:cubicBezTo>
                    <a:pt x="5" y="9"/>
                    <a:pt x="6" y="9"/>
                    <a:pt x="6" y="9"/>
                  </a:cubicBezTo>
                  <a:cubicBezTo>
                    <a:pt x="6" y="9"/>
                    <a:pt x="6" y="9"/>
                    <a:pt x="6" y="9"/>
                  </a:cubicBezTo>
                  <a:cubicBezTo>
                    <a:pt x="6" y="9"/>
                    <a:pt x="6" y="10"/>
                    <a:pt x="7" y="10"/>
                  </a:cubicBezTo>
                  <a:cubicBezTo>
                    <a:pt x="7" y="10"/>
                    <a:pt x="7" y="10"/>
                    <a:pt x="7" y="10"/>
                  </a:cubicBezTo>
                  <a:cubicBezTo>
                    <a:pt x="8" y="10"/>
                    <a:pt x="11" y="8"/>
                    <a:pt x="13" y="6"/>
                  </a:cubicBezTo>
                  <a:cubicBezTo>
                    <a:pt x="13" y="6"/>
                    <a:pt x="13" y="6"/>
                    <a:pt x="13" y="6"/>
                  </a:cubicBezTo>
                  <a:cubicBezTo>
                    <a:pt x="15" y="4"/>
                    <a:pt x="17" y="2"/>
                    <a:pt x="17" y="2"/>
                  </a:cubicBezTo>
                  <a:cubicBezTo>
                    <a:pt x="17" y="2"/>
                    <a:pt x="17" y="2"/>
                    <a:pt x="17" y="2"/>
                  </a:cubicBezTo>
                  <a:cubicBezTo>
                    <a:pt x="19" y="0"/>
                    <a:pt x="19" y="0"/>
                    <a:pt x="19" y="0"/>
                  </a:cubicBezTo>
                  <a:cubicBezTo>
                    <a:pt x="20" y="3"/>
                    <a:pt x="20" y="3"/>
                    <a:pt x="20" y="3"/>
                  </a:cubicBezTo>
                  <a:cubicBezTo>
                    <a:pt x="20" y="3"/>
                    <a:pt x="21" y="4"/>
                    <a:pt x="22" y="6"/>
                  </a:cubicBezTo>
                  <a:cubicBezTo>
                    <a:pt x="22" y="6"/>
                    <a:pt x="22" y="6"/>
                    <a:pt x="22" y="6"/>
                  </a:cubicBezTo>
                  <a:cubicBezTo>
                    <a:pt x="23" y="7"/>
                    <a:pt x="24"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6" y="9"/>
                    <a:pt x="26" y="9"/>
                    <a:pt x="26" y="9"/>
                  </a:cubicBezTo>
                  <a:cubicBezTo>
                    <a:pt x="26" y="9"/>
                    <a:pt x="26" y="9"/>
                    <a:pt x="26" y="9"/>
                  </a:cubicBezTo>
                  <a:cubicBezTo>
                    <a:pt x="27" y="8"/>
                    <a:pt x="28" y="7"/>
                    <a:pt x="28" y="5"/>
                  </a:cubicBezTo>
                  <a:cubicBezTo>
                    <a:pt x="28" y="5"/>
                    <a:pt x="28" y="5"/>
                    <a:pt x="28" y="5"/>
                  </a:cubicBezTo>
                  <a:cubicBezTo>
                    <a:pt x="30" y="3"/>
                    <a:pt x="31" y="0"/>
                    <a:pt x="31" y="0"/>
                  </a:cubicBezTo>
                  <a:cubicBezTo>
                    <a:pt x="31" y="0"/>
                    <a:pt x="31" y="0"/>
                    <a:pt x="31" y="0"/>
                  </a:cubicBezTo>
                  <a:cubicBezTo>
                    <a:pt x="34" y="2"/>
                    <a:pt x="34" y="2"/>
                    <a:pt x="34" y="2"/>
                  </a:cubicBezTo>
                  <a:cubicBezTo>
                    <a:pt x="34" y="2"/>
                    <a:pt x="33" y="5"/>
                    <a:pt x="32" y="7"/>
                  </a:cubicBezTo>
                  <a:cubicBezTo>
                    <a:pt x="32" y="7"/>
                    <a:pt x="32" y="7"/>
                    <a:pt x="32" y="7"/>
                  </a:cubicBezTo>
                  <a:cubicBezTo>
                    <a:pt x="30" y="10"/>
                    <a:pt x="29" y="12"/>
                    <a:pt x="26" y="13"/>
                  </a:cubicBezTo>
                  <a:cubicBezTo>
                    <a:pt x="26" y="13"/>
                    <a:pt x="26" y="13"/>
                    <a:pt x="26" y="13"/>
                  </a:cubicBezTo>
                  <a:cubicBezTo>
                    <a:pt x="26" y="13"/>
                    <a:pt x="26" y="13"/>
                    <a:pt x="26" y="13"/>
                  </a:cubicBezTo>
                  <a:cubicBezTo>
                    <a:pt x="26" y="13"/>
                    <a:pt x="26" y="13"/>
                    <a:pt x="26" y="13"/>
                  </a:cubicBezTo>
                  <a:cubicBezTo>
                    <a:pt x="26" y="13"/>
                    <a:pt x="26" y="13"/>
                    <a:pt x="25" y="13"/>
                  </a:cubicBezTo>
                  <a:cubicBezTo>
                    <a:pt x="25" y="13"/>
                    <a:pt x="25" y="13"/>
                    <a:pt x="25" y="13"/>
                  </a:cubicBezTo>
                  <a:cubicBezTo>
                    <a:pt x="25" y="14"/>
                    <a:pt x="25" y="14"/>
                    <a:pt x="25" y="14"/>
                  </a:cubicBezTo>
                  <a:cubicBezTo>
                    <a:pt x="25" y="14"/>
                    <a:pt x="25" y="14"/>
                    <a:pt x="25" y="14"/>
                  </a:cubicBezTo>
                  <a:cubicBezTo>
                    <a:pt x="25" y="14"/>
                    <a:pt x="25" y="14"/>
                    <a:pt x="25" y="14"/>
                  </a:cubicBezTo>
                  <a:cubicBezTo>
                    <a:pt x="25" y="13"/>
                    <a:pt x="25" y="13"/>
                    <a:pt x="2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274"/>
            <p:cNvSpPr>
              <a:spLocks noEditPoints="1"/>
            </p:cNvSpPr>
            <p:nvPr/>
          </p:nvSpPr>
          <p:spPr bwMode="auto">
            <a:xfrm>
              <a:off x="2247" y="1467"/>
              <a:ext cx="99" cy="50"/>
            </a:xfrm>
            <a:custGeom>
              <a:avLst/>
              <a:gdLst>
                <a:gd name="T0" fmla="*/ 20 w 39"/>
                <a:gd name="T1" fmla="*/ 14 h 20"/>
                <a:gd name="T2" fmla="*/ 7 w 39"/>
                <a:gd name="T3" fmla="*/ 19 h 20"/>
                <a:gd name="T4" fmla="*/ 0 w 39"/>
                <a:gd name="T5" fmla="*/ 8 h 20"/>
                <a:gd name="T6" fmla="*/ 0 w 39"/>
                <a:gd name="T7" fmla="*/ 5 h 20"/>
                <a:gd name="T8" fmla="*/ 8 w 39"/>
                <a:gd name="T9" fmla="*/ 8 h 20"/>
                <a:gd name="T10" fmla="*/ 8 w 39"/>
                <a:gd name="T11" fmla="*/ 8 h 20"/>
                <a:gd name="T12" fmla="*/ 8 w 39"/>
                <a:gd name="T13" fmla="*/ 11 h 20"/>
                <a:gd name="T14" fmla="*/ 9 w 39"/>
                <a:gd name="T15" fmla="*/ 11 h 20"/>
                <a:gd name="T16" fmla="*/ 10 w 39"/>
                <a:gd name="T17" fmla="*/ 11 h 20"/>
                <a:gd name="T18" fmla="*/ 17 w 39"/>
                <a:gd name="T19" fmla="*/ 5 h 20"/>
                <a:gd name="T20" fmla="*/ 21 w 39"/>
                <a:gd name="T21" fmla="*/ 0 h 20"/>
                <a:gd name="T22" fmla="*/ 24 w 39"/>
                <a:gd name="T23" fmla="*/ 6 h 20"/>
                <a:gd name="T24" fmla="*/ 24 w 39"/>
                <a:gd name="T25" fmla="*/ 6 h 20"/>
                <a:gd name="T26" fmla="*/ 26 w 39"/>
                <a:gd name="T27" fmla="*/ 9 h 20"/>
                <a:gd name="T28" fmla="*/ 27 w 39"/>
                <a:gd name="T29" fmla="*/ 11 h 20"/>
                <a:gd name="T30" fmla="*/ 31 w 39"/>
                <a:gd name="T31" fmla="*/ 3 h 20"/>
                <a:gd name="T32" fmla="*/ 31 w 39"/>
                <a:gd name="T33" fmla="*/ 3 h 20"/>
                <a:gd name="T34" fmla="*/ 38 w 39"/>
                <a:gd name="T35" fmla="*/ 6 h 20"/>
                <a:gd name="T36" fmla="*/ 29 w 39"/>
                <a:gd name="T37" fmla="*/ 19 h 20"/>
                <a:gd name="T38" fmla="*/ 28 w 39"/>
                <a:gd name="T39" fmla="*/ 19 h 20"/>
                <a:gd name="T40" fmla="*/ 28 w 39"/>
                <a:gd name="T41" fmla="*/ 19 h 20"/>
                <a:gd name="T42" fmla="*/ 26 w 39"/>
                <a:gd name="T43" fmla="*/ 19 h 20"/>
                <a:gd name="T44" fmla="*/ 27 w 39"/>
                <a:gd name="T45" fmla="*/ 17 h 20"/>
                <a:gd name="T46" fmla="*/ 8 w 39"/>
                <a:gd name="T47" fmla="*/ 16 h 20"/>
                <a:gd name="T48" fmla="*/ 8 w 39"/>
                <a:gd name="T49" fmla="*/ 15 h 20"/>
                <a:gd name="T50" fmla="*/ 26 w 39"/>
                <a:gd name="T51" fmla="*/ 15 h 20"/>
                <a:gd name="T52" fmla="*/ 26 w 39"/>
                <a:gd name="T53" fmla="*/ 15 h 20"/>
                <a:gd name="T54" fmla="*/ 29 w 39"/>
                <a:gd name="T55" fmla="*/ 15 h 20"/>
                <a:gd name="T56" fmla="*/ 30 w 39"/>
                <a:gd name="T57" fmla="*/ 14 h 20"/>
                <a:gd name="T58" fmla="*/ 5 w 39"/>
                <a:gd name="T59" fmla="*/ 12 h 20"/>
                <a:gd name="T60" fmla="*/ 6 w 39"/>
                <a:gd name="T61" fmla="*/ 15 h 20"/>
                <a:gd name="T62" fmla="*/ 13 w 39"/>
                <a:gd name="T63" fmla="*/ 14 h 20"/>
                <a:gd name="T64" fmla="*/ 16 w 39"/>
                <a:gd name="T65" fmla="*/ 11 h 20"/>
                <a:gd name="T66" fmla="*/ 23 w 39"/>
                <a:gd name="T67" fmla="*/ 12 h 20"/>
                <a:gd name="T68" fmla="*/ 23 w 39"/>
                <a:gd name="T69" fmla="*/ 11 h 20"/>
                <a:gd name="T70" fmla="*/ 32 w 39"/>
                <a:gd name="T71" fmla="*/ 10 h 20"/>
                <a:gd name="T72" fmla="*/ 33 w 39"/>
                <a:gd name="T73" fmla="*/ 8 h 20"/>
                <a:gd name="T74" fmla="*/ 22 w 39"/>
                <a:gd name="T75" fmla="*/ 10 h 20"/>
                <a:gd name="T76" fmla="*/ 21 w 39"/>
                <a:gd name="T77" fmla="*/ 9 h 20"/>
                <a:gd name="T78" fmla="*/ 20 w 39"/>
                <a:gd name="T79" fmla="*/ 7 h 20"/>
                <a:gd name="T80" fmla="*/ 20 w 39"/>
                <a:gd name="T81" fmla="*/ 8 h 20"/>
                <a:gd name="T82" fmla="*/ 20 w 39"/>
                <a:gd name="T83" fmla="*/ 8 h 20"/>
                <a:gd name="T84" fmla="*/ 21 w 39"/>
                <a:gd name="T8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 h="20">
                  <a:moveTo>
                    <a:pt x="26" y="19"/>
                  </a:moveTo>
                  <a:cubicBezTo>
                    <a:pt x="22" y="18"/>
                    <a:pt x="21" y="16"/>
                    <a:pt x="20" y="14"/>
                  </a:cubicBezTo>
                  <a:cubicBezTo>
                    <a:pt x="20" y="14"/>
                    <a:pt x="20" y="14"/>
                    <a:pt x="20" y="14"/>
                  </a:cubicBezTo>
                  <a:cubicBezTo>
                    <a:pt x="17" y="16"/>
                    <a:pt x="13" y="19"/>
                    <a:pt x="9" y="19"/>
                  </a:cubicBezTo>
                  <a:cubicBezTo>
                    <a:pt x="9" y="19"/>
                    <a:pt x="9" y="19"/>
                    <a:pt x="9" y="19"/>
                  </a:cubicBezTo>
                  <a:cubicBezTo>
                    <a:pt x="8" y="19"/>
                    <a:pt x="8" y="19"/>
                    <a:pt x="7" y="19"/>
                  </a:cubicBezTo>
                  <a:cubicBezTo>
                    <a:pt x="7" y="19"/>
                    <a:pt x="7" y="19"/>
                    <a:pt x="7" y="19"/>
                  </a:cubicBezTo>
                  <a:cubicBezTo>
                    <a:pt x="0" y="17"/>
                    <a:pt x="0" y="9"/>
                    <a:pt x="0" y="8"/>
                  </a:cubicBezTo>
                  <a:cubicBezTo>
                    <a:pt x="0" y="8"/>
                    <a:pt x="0" y="8"/>
                    <a:pt x="0" y="8"/>
                  </a:cubicBezTo>
                  <a:cubicBezTo>
                    <a:pt x="0" y="8"/>
                    <a:pt x="0" y="7"/>
                    <a:pt x="0" y="7"/>
                  </a:cubicBezTo>
                  <a:cubicBezTo>
                    <a:pt x="0" y="7"/>
                    <a:pt x="0" y="7"/>
                    <a:pt x="0" y="7"/>
                  </a:cubicBezTo>
                  <a:cubicBezTo>
                    <a:pt x="0" y="5"/>
                    <a:pt x="0" y="5"/>
                    <a:pt x="0" y="5"/>
                  </a:cubicBezTo>
                  <a:cubicBezTo>
                    <a:pt x="8" y="6"/>
                    <a:pt x="8" y="6"/>
                    <a:pt x="8" y="6"/>
                  </a:cubicBezTo>
                  <a:cubicBezTo>
                    <a:pt x="8" y="8"/>
                    <a:pt x="8" y="8"/>
                    <a:pt x="8" y="8"/>
                  </a:cubicBezTo>
                  <a:cubicBezTo>
                    <a:pt x="8" y="8"/>
                    <a:pt x="8" y="8"/>
                    <a:pt x="8" y="8"/>
                  </a:cubicBezTo>
                  <a:cubicBezTo>
                    <a:pt x="8" y="8"/>
                    <a:pt x="8" y="8"/>
                    <a:pt x="8" y="8"/>
                  </a:cubicBezTo>
                  <a:cubicBezTo>
                    <a:pt x="8" y="8"/>
                    <a:pt x="8" y="8"/>
                    <a:pt x="8" y="8"/>
                  </a:cubicBezTo>
                  <a:cubicBezTo>
                    <a:pt x="8" y="8"/>
                    <a:pt x="8" y="8"/>
                    <a:pt x="8" y="8"/>
                  </a:cubicBezTo>
                  <a:cubicBezTo>
                    <a:pt x="8" y="8"/>
                    <a:pt x="8" y="8"/>
                    <a:pt x="8" y="8"/>
                  </a:cubicBezTo>
                  <a:cubicBezTo>
                    <a:pt x="8" y="9"/>
                    <a:pt x="8" y="10"/>
                    <a:pt x="8" y="11"/>
                  </a:cubicBezTo>
                  <a:cubicBezTo>
                    <a:pt x="8" y="11"/>
                    <a:pt x="8" y="11"/>
                    <a:pt x="8" y="11"/>
                  </a:cubicBezTo>
                  <a:cubicBezTo>
                    <a:pt x="9" y="11"/>
                    <a:pt x="9" y="11"/>
                    <a:pt x="9" y="11"/>
                  </a:cubicBezTo>
                  <a:cubicBezTo>
                    <a:pt x="9" y="11"/>
                    <a:pt x="9" y="11"/>
                    <a:pt x="9" y="11"/>
                  </a:cubicBezTo>
                  <a:cubicBezTo>
                    <a:pt x="9" y="11"/>
                    <a:pt x="9" y="11"/>
                    <a:pt x="9" y="11"/>
                  </a:cubicBezTo>
                  <a:cubicBezTo>
                    <a:pt x="9" y="11"/>
                    <a:pt x="9" y="11"/>
                    <a:pt x="9" y="11"/>
                  </a:cubicBezTo>
                  <a:cubicBezTo>
                    <a:pt x="9" y="11"/>
                    <a:pt x="10" y="11"/>
                    <a:pt x="10" y="11"/>
                  </a:cubicBezTo>
                  <a:cubicBezTo>
                    <a:pt x="10" y="11"/>
                    <a:pt x="10" y="11"/>
                    <a:pt x="10" y="11"/>
                  </a:cubicBezTo>
                  <a:cubicBezTo>
                    <a:pt x="11" y="10"/>
                    <a:pt x="13" y="9"/>
                    <a:pt x="14" y="8"/>
                  </a:cubicBezTo>
                  <a:cubicBezTo>
                    <a:pt x="14" y="8"/>
                    <a:pt x="14" y="8"/>
                    <a:pt x="14" y="8"/>
                  </a:cubicBezTo>
                  <a:cubicBezTo>
                    <a:pt x="16" y="7"/>
                    <a:pt x="17" y="5"/>
                    <a:pt x="17" y="5"/>
                  </a:cubicBezTo>
                  <a:cubicBezTo>
                    <a:pt x="17" y="5"/>
                    <a:pt x="17" y="5"/>
                    <a:pt x="17" y="5"/>
                  </a:cubicBezTo>
                  <a:cubicBezTo>
                    <a:pt x="17" y="5"/>
                    <a:pt x="17" y="5"/>
                    <a:pt x="17" y="5"/>
                  </a:cubicBezTo>
                  <a:cubicBezTo>
                    <a:pt x="21" y="0"/>
                    <a:pt x="21" y="0"/>
                    <a:pt x="21" y="0"/>
                  </a:cubicBezTo>
                  <a:cubicBezTo>
                    <a:pt x="23" y="3"/>
                    <a:pt x="23" y="3"/>
                    <a:pt x="23" y="3"/>
                  </a:cubicBezTo>
                  <a:cubicBezTo>
                    <a:pt x="24" y="6"/>
                    <a:pt x="24" y="6"/>
                    <a:pt x="24" y="6"/>
                  </a:cubicBezTo>
                  <a:cubicBezTo>
                    <a:pt x="24" y="6"/>
                    <a:pt x="24" y="6"/>
                    <a:pt x="24" y="6"/>
                  </a:cubicBezTo>
                  <a:cubicBezTo>
                    <a:pt x="24" y="6"/>
                    <a:pt x="24" y="6"/>
                    <a:pt x="24" y="6"/>
                  </a:cubicBezTo>
                  <a:cubicBezTo>
                    <a:pt x="24" y="6"/>
                    <a:pt x="24" y="6"/>
                    <a:pt x="24" y="6"/>
                  </a:cubicBezTo>
                  <a:cubicBezTo>
                    <a:pt x="24" y="6"/>
                    <a:pt x="24" y="6"/>
                    <a:pt x="24" y="6"/>
                  </a:cubicBezTo>
                  <a:cubicBezTo>
                    <a:pt x="24" y="6"/>
                    <a:pt x="24" y="6"/>
                    <a:pt x="24" y="7"/>
                  </a:cubicBezTo>
                  <a:cubicBezTo>
                    <a:pt x="24" y="7"/>
                    <a:pt x="24" y="7"/>
                    <a:pt x="24" y="7"/>
                  </a:cubicBezTo>
                  <a:cubicBezTo>
                    <a:pt x="25" y="7"/>
                    <a:pt x="25" y="8"/>
                    <a:pt x="26" y="9"/>
                  </a:cubicBezTo>
                  <a:cubicBezTo>
                    <a:pt x="26" y="9"/>
                    <a:pt x="26" y="9"/>
                    <a:pt x="26" y="9"/>
                  </a:cubicBezTo>
                  <a:cubicBezTo>
                    <a:pt x="26" y="9"/>
                    <a:pt x="27" y="10"/>
                    <a:pt x="27" y="11"/>
                  </a:cubicBezTo>
                  <a:cubicBezTo>
                    <a:pt x="27" y="11"/>
                    <a:pt x="27" y="11"/>
                    <a:pt x="27" y="11"/>
                  </a:cubicBezTo>
                  <a:cubicBezTo>
                    <a:pt x="28" y="10"/>
                    <a:pt x="28" y="9"/>
                    <a:pt x="29" y="8"/>
                  </a:cubicBezTo>
                  <a:cubicBezTo>
                    <a:pt x="29" y="8"/>
                    <a:pt x="29" y="8"/>
                    <a:pt x="29" y="8"/>
                  </a:cubicBezTo>
                  <a:cubicBezTo>
                    <a:pt x="30" y="6"/>
                    <a:pt x="31" y="4"/>
                    <a:pt x="31" y="3"/>
                  </a:cubicBezTo>
                  <a:cubicBezTo>
                    <a:pt x="31" y="3"/>
                    <a:pt x="31" y="3"/>
                    <a:pt x="31" y="3"/>
                  </a:cubicBezTo>
                  <a:cubicBezTo>
                    <a:pt x="31" y="3"/>
                    <a:pt x="31" y="4"/>
                    <a:pt x="31" y="3"/>
                  </a:cubicBezTo>
                  <a:cubicBezTo>
                    <a:pt x="31" y="3"/>
                    <a:pt x="31" y="3"/>
                    <a:pt x="31" y="3"/>
                  </a:cubicBezTo>
                  <a:cubicBezTo>
                    <a:pt x="32" y="2"/>
                    <a:pt x="32" y="2"/>
                    <a:pt x="32" y="2"/>
                  </a:cubicBezTo>
                  <a:cubicBezTo>
                    <a:pt x="39" y="5"/>
                    <a:pt x="39" y="5"/>
                    <a:pt x="39" y="5"/>
                  </a:cubicBezTo>
                  <a:cubicBezTo>
                    <a:pt x="38" y="6"/>
                    <a:pt x="38" y="6"/>
                    <a:pt x="38" y="6"/>
                  </a:cubicBezTo>
                  <a:cubicBezTo>
                    <a:pt x="38" y="7"/>
                    <a:pt x="37" y="9"/>
                    <a:pt x="36" y="12"/>
                  </a:cubicBezTo>
                  <a:cubicBezTo>
                    <a:pt x="36" y="12"/>
                    <a:pt x="36" y="12"/>
                    <a:pt x="36" y="12"/>
                  </a:cubicBezTo>
                  <a:cubicBezTo>
                    <a:pt x="34" y="14"/>
                    <a:pt x="33" y="18"/>
                    <a:pt x="29" y="19"/>
                  </a:cubicBezTo>
                  <a:cubicBezTo>
                    <a:pt x="29" y="19"/>
                    <a:pt x="29" y="19"/>
                    <a:pt x="29" y="19"/>
                  </a:cubicBezTo>
                  <a:cubicBezTo>
                    <a:pt x="29" y="19"/>
                    <a:pt x="28" y="19"/>
                    <a:pt x="28" y="19"/>
                  </a:cubicBezTo>
                  <a:cubicBezTo>
                    <a:pt x="28" y="19"/>
                    <a:pt x="28" y="19"/>
                    <a:pt x="28" y="19"/>
                  </a:cubicBezTo>
                  <a:cubicBezTo>
                    <a:pt x="28" y="19"/>
                    <a:pt x="28" y="19"/>
                    <a:pt x="28" y="19"/>
                  </a:cubicBezTo>
                  <a:cubicBezTo>
                    <a:pt x="28" y="19"/>
                    <a:pt x="28" y="19"/>
                    <a:pt x="28" y="19"/>
                  </a:cubicBezTo>
                  <a:cubicBezTo>
                    <a:pt x="28" y="19"/>
                    <a:pt x="28" y="19"/>
                    <a:pt x="28" y="19"/>
                  </a:cubicBezTo>
                  <a:cubicBezTo>
                    <a:pt x="27" y="19"/>
                    <a:pt x="27" y="19"/>
                    <a:pt x="27" y="19"/>
                  </a:cubicBezTo>
                  <a:cubicBezTo>
                    <a:pt x="26" y="20"/>
                    <a:pt x="26" y="20"/>
                    <a:pt x="26" y="20"/>
                  </a:cubicBezTo>
                  <a:cubicBezTo>
                    <a:pt x="26" y="19"/>
                    <a:pt x="26" y="19"/>
                    <a:pt x="26" y="19"/>
                  </a:cubicBezTo>
                  <a:close/>
                  <a:moveTo>
                    <a:pt x="27" y="17"/>
                  </a:moveTo>
                  <a:cubicBezTo>
                    <a:pt x="25" y="19"/>
                    <a:pt x="25" y="19"/>
                    <a:pt x="25" y="19"/>
                  </a:cubicBezTo>
                  <a:cubicBezTo>
                    <a:pt x="27" y="17"/>
                    <a:pt x="27" y="17"/>
                    <a:pt x="27" y="17"/>
                  </a:cubicBezTo>
                  <a:cubicBezTo>
                    <a:pt x="27" y="17"/>
                    <a:pt x="27" y="17"/>
                    <a:pt x="27" y="17"/>
                  </a:cubicBezTo>
                  <a:cubicBezTo>
                    <a:pt x="27" y="17"/>
                    <a:pt x="27" y="17"/>
                    <a:pt x="27" y="17"/>
                  </a:cubicBezTo>
                  <a:close/>
                  <a:moveTo>
                    <a:pt x="8" y="16"/>
                  </a:moveTo>
                  <a:cubicBezTo>
                    <a:pt x="8" y="16"/>
                    <a:pt x="8" y="16"/>
                    <a:pt x="8" y="15"/>
                  </a:cubicBezTo>
                  <a:cubicBezTo>
                    <a:pt x="8" y="15"/>
                    <a:pt x="8" y="15"/>
                    <a:pt x="8" y="15"/>
                  </a:cubicBezTo>
                  <a:cubicBezTo>
                    <a:pt x="8" y="15"/>
                    <a:pt x="8" y="15"/>
                    <a:pt x="8" y="15"/>
                  </a:cubicBezTo>
                  <a:cubicBezTo>
                    <a:pt x="8" y="15"/>
                    <a:pt x="8" y="15"/>
                    <a:pt x="8" y="15"/>
                  </a:cubicBezTo>
                  <a:cubicBezTo>
                    <a:pt x="8" y="15"/>
                    <a:pt x="8" y="15"/>
                    <a:pt x="8" y="16"/>
                  </a:cubicBezTo>
                  <a:close/>
                  <a:moveTo>
                    <a:pt x="26" y="15"/>
                  </a:moveTo>
                  <a:cubicBezTo>
                    <a:pt x="26" y="15"/>
                    <a:pt x="25" y="14"/>
                    <a:pt x="24" y="14"/>
                  </a:cubicBezTo>
                  <a:cubicBezTo>
                    <a:pt x="24" y="14"/>
                    <a:pt x="24" y="14"/>
                    <a:pt x="24" y="14"/>
                  </a:cubicBezTo>
                  <a:cubicBezTo>
                    <a:pt x="25" y="14"/>
                    <a:pt x="26" y="15"/>
                    <a:pt x="26" y="15"/>
                  </a:cubicBezTo>
                  <a:close/>
                  <a:moveTo>
                    <a:pt x="30" y="14"/>
                  </a:moveTo>
                  <a:cubicBezTo>
                    <a:pt x="29" y="14"/>
                    <a:pt x="29" y="15"/>
                    <a:pt x="29" y="15"/>
                  </a:cubicBezTo>
                  <a:cubicBezTo>
                    <a:pt x="29" y="15"/>
                    <a:pt x="29" y="15"/>
                    <a:pt x="29" y="15"/>
                  </a:cubicBezTo>
                  <a:cubicBezTo>
                    <a:pt x="29" y="15"/>
                    <a:pt x="30" y="14"/>
                    <a:pt x="30" y="13"/>
                  </a:cubicBezTo>
                  <a:cubicBezTo>
                    <a:pt x="30" y="13"/>
                    <a:pt x="30" y="13"/>
                    <a:pt x="30" y="13"/>
                  </a:cubicBezTo>
                  <a:cubicBezTo>
                    <a:pt x="30" y="13"/>
                    <a:pt x="30" y="14"/>
                    <a:pt x="30" y="14"/>
                  </a:cubicBezTo>
                  <a:close/>
                  <a:moveTo>
                    <a:pt x="6" y="15"/>
                  </a:moveTo>
                  <a:cubicBezTo>
                    <a:pt x="5" y="14"/>
                    <a:pt x="5" y="13"/>
                    <a:pt x="5" y="12"/>
                  </a:cubicBezTo>
                  <a:cubicBezTo>
                    <a:pt x="5" y="12"/>
                    <a:pt x="5" y="12"/>
                    <a:pt x="5" y="12"/>
                  </a:cubicBezTo>
                  <a:cubicBezTo>
                    <a:pt x="4" y="11"/>
                    <a:pt x="4" y="11"/>
                    <a:pt x="4" y="10"/>
                  </a:cubicBezTo>
                  <a:cubicBezTo>
                    <a:pt x="4" y="10"/>
                    <a:pt x="4" y="10"/>
                    <a:pt x="4" y="10"/>
                  </a:cubicBezTo>
                  <a:cubicBezTo>
                    <a:pt x="4" y="12"/>
                    <a:pt x="5" y="14"/>
                    <a:pt x="6" y="15"/>
                  </a:cubicBezTo>
                  <a:close/>
                  <a:moveTo>
                    <a:pt x="16" y="11"/>
                  </a:moveTo>
                  <a:cubicBezTo>
                    <a:pt x="15" y="12"/>
                    <a:pt x="14" y="13"/>
                    <a:pt x="13" y="14"/>
                  </a:cubicBezTo>
                  <a:cubicBezTo>
                    <a:pt x="13" y="14"/>
                    <a:pt x="13" y="14"/>
                    <a:pt x="13" y="14"/>
                  </a:cubicBezTo>
                  <a:cubicBezTo>
                    <a:pt x="15" y="13"/>
                    <a:pt x="17" y="11"/>
                    <a:pt x="18" y="10"/>
                  </a:cubicBezTo>
                  <a:cubicBezTo>
                    <a:pt x="18" y="10"/>
                    <a:pt x="18" y="10"/>
                    <a:pt x="18" y="10"/>
                  </a:cubicBezTo>
                  <a:cubicBezTo>
                    <a:pt x="18" y="10"/>
                    <a:pt x="17" y="11"/>
                    <a:pt x="16" y="11"/>
                  </a:cubicBezTo>
                  <a:close/>
                  <a:moveTo>
                    <a:pt x="23" y="11"/>
                  </a:moveTo>
                  <a:cubicBezTo>
                    <a:pt x="23" y="11"/>
                    <a:pt x="23" y="11"/>
                    <a:pt x="23" y="12"/>
                  </a:cubicBezTo>
                  <a:cubicBezTo>
                    <a:pt x="23" y="12"/>
                    <a:pt x="23" y="12"/>
                    <a:pt x="23" y="12"/>
                  </a:cubicBezTo>
                  <a:cubicBezTo>
                    <a:pt x="23" y="11"/>
                    <a:pt x="23" y="11"/>
                    <a:pt x="22" y="11"/>
                  </a:cubicBezTo>
                  <a:cubicBezTo>
                    <a:pt x="22" y="11"/>
                    <a:pt x="22" y="11"/>
                    <a:pt x="22" y="11"/>
                  </a:cubicBezTo>
                  <a:cubicBezTo>
                    <a:pt x="23" y="11"/>
                    <a:pt x="23" y="11"/>
                    <a:pt x="23" y="11"/>
                  </a:cubicBezTo>
                  <a:close/>
                  <a:moveTo>
                    <a:pt x="32" y="10"/>
                  </a:moveTo>
                  <a:cubicBezTo>
                    <a:pt x="32" y="10"/>
                    <a:pt x="32" y="10"/>
                    <a:pt x="32" y="10"/>
                  </a:cubicBezTo>
                  <a:cubicBezTo>
                    <a:pt x="32" y="10"/>
                    <a:pt x="32" y="10"/>
                    <a:pt x="32" y="10"/>
                  </a:cubicBezTo>
                  <a:cubicBezTo>
                    <a:pt x="32" y="10"/>
                    <a:pt x="32" y="10"/>
                    <a:pt x="32" y="10"/>
                  </a:cubicBezTo>
                  <a:cubicBezTo>
                    <a:pt x="32" y="10"/>
                    <a:pt x="32" y="10"/>
                    <a:pt x="32" y="10"/>
                  </a:cubicBezTo>
                  <a:cubicBezTo>
                    <a:pt x="32" y="10"/>
                    <a:pt x="33" y="9"/>
                    <a:pt x="33" y="8"/>
                  </a:cubicBezTo>
                  <a:cubicBezTo>
                    <a:pt x="33" y="8"/>
                    <a:pt x="33" y="8"/>
                    <a:pt x="33" y="8"/>
                  </a:cubicBezTo>
                  <a:cubicBezTo>
                    <a:pt x="33" y="9"/>
                    <a:pt x="32" y="9"/>
                    <a:pt x="32" y="10"/>
                  </a:cubicBezTo>
                  <a:close/>
                  <a:moveTo>
                    <a:pt x="22" y="10"/>
                  </a:moveTo>
                  <a:cubicBezTo>
                    <a:pt x="21" y="9"/>
                    <a:pt x="21" y="9"/>
                    <a:pt x="21" y="9"/>
                  </a:cubicBezTo>
                  <a:cubicBezTo>
                    <a:pt x="21" y="9"/>
                    <a:pt x="21" y="9"/>
                    <a:pt x="21" y="9"/>
                  </a:cubicBezTo>
                  <a:cubicBezTo>
                    <a:pt x="21" y="9"/>
                    <a:pt x="21" y="9"/>
                    <a:pt x="21" y="9"/>
                  </a:cubicBezTo>
                  <a:cubicBezTo>
                    <a:pt x="22" y="10"/>
                    <a:pt x="22" y="10"/>
                    <a:pt x="22" y="10"/>
                  </a:cubicBezTo>
                  <a:close/>
                  <a:moveTo>
                    <a:pt x="21" y="8"/>
                  </a:moveTo>
                  <a:cubicBezTo>
                    <a:pt x="20" y="7"/>
                    <a:pt x="20" y="7"/>
                    <a:pt x="20" y="7"/>
                  </a:cubicBezTo>
                  <a:cubicBezTo>
                    <a:pt x="20" y="8"/>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1" y="8"/>
                    <a:pt x="21" y="8"/>
                    <a:pt x="2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275"/>
            <p:cNvSpPr>
              <a:spLocks noEditPoints="1"/>
            </p:cNvSpPr>
            <p:nvPr/>
          </p:nvSpPr>
          <p:spPr bwMode="auto">
            <a:xfrm>
              <a:off x="2257" y="1489"/>
              <a:ext cx="66" cy="227"/>
            </a:xfrm>
            <a:custGeom>
              <a:avLst/>
              <a:gdLst>
                <a:gd name="T0" fmla="*/ 3 w 66"/>
                <a:gd name="T1" fmla="*/ 174 h 227"/>
                <a:gd name="T2" fmla="*/ 0 w 66"/>
                <a:gd name="T3" fmla="*/ 171 h 227"/>
                <a:gd name="T4" fmla="*/ 0 w 66"/>
                <a:gd name="T5" fmla="*/ 169 h 227"/>
                <a:gd name="T6" fmla="*/ 31 w 66"/>
                <a:gd name="T7" fmla="*/ 0 h 227"/>
                <a:gd name="T8" fmla="*/ 41 w 66"/>
                <a:gd name="T9" fmla="*/ 0 h 227"/>
                <a:gd name="T10" fmla="*/ 66 w 66"/>
                <a:gd name="T11" fmla="*/ 169 h 227"/>
                <a:gd name="T12" fmla="*/ 25 w 66"/>
                <a:gd name="T13" fmla="*/ 227 h 227"/>
                <a:gd name="T14" fmla="*/ 3 w 66"/>
                <a:gd name="T15" fmla="*/ 174 h 227"/>
                <a:gd name="T16" fmla="*/ 3 w 66"/>
                <a:gd name="T17" fmla="*/ 174 h 227"/>
                <a:gd name="T18" fmla="*/ 13 w 66"/>
                <a:gd name="T19" fmla="*/ 169 h 227"/>
                <a:gd name="T20" fmla="*/ 28 w 66"/>
                <a:gd name="T21" fmla="*/ 206 h 227"/>
                <a:gd name="T22" fmla="*/ 56 w 66"/>
                <a:gd name="T23" fmla="*/ 166 h 227"/>
                <a:gd name="T24" fmla="*/ 36 w 66"/>
                <a:gd name="T25" fmla="*/ 33 h 227"/>
                <a:gd name="T26" fmla="*/ 10 w 66"/>
                <a:gd name="T27" fmla="*/ 169 h 227"/>
                <a:gd name="T28" fmla="*/ 13 w 66"/>
                <a:gd name="T29" fmla="*/ 169 h 227"/>
                <a:gd name="T30" fmla="*/ 13 w 66"/>
                <a:gd name="T31" fmla="*/ 16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227">
                  <a:moveTo>
                    <a:pt x="3" y="174"/>
                  </a:moveTo>
                  <a:lnTo>
                    <a:pt x="0" y="171"/>
                  </a:lnTo>
                  <a:lnTo>
                    <a:pt x="0" y="169"/>
                  </a:lnTo>
                  <a:lnTo>
                    <a:pt x="31" y="0"/>
                  </a:lnTo>
                  <a:lnTo>
                    <a:pt x="41" y="0"/>
                  </a:lnTo>
                  <a:lnTo>
                    <a:pt x="66" y="169"/>
                  </a:lnTo>
                  <a:lnTo>
                    <a:pt x="25" y="227"/>
                  </a:lnTo>
                  <a:lnTo>
                    <a:pt x="3" y="174"/>
                  </a:lnTo>
                  <a:lnTo>
                    <a:pt x="3" y="174"/>
                  </a:lnTo>
                  <a:close/>
                  <a:moveTo>
                    <a:pt x="13" y="169"/>
                  </a:moveTo>
                  <a:lnTo>
                    <a:pt x="28" y="206"/>
                  </a:lnTo>
                  <a:lnTo>
                    <a:pt x="56" y="166"/>
                  </a:lnTo>
                  <a:lnTo>
                    <a:pt x="36" y="33"/>
                  </a:lnTo>
                  <a:lnTo>
                    <a:pt x="10" y="169"/>
                  </a:lnTo>
                  <a:lnTo>
                    <a:pt x="13" y="169"/>
                  </a:lnTo>
                  <a:lnTo>
                    <a:pt x="13" y="1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276"/>
            <p:cNvSpPr>
              <a:spLocks noEditPoints="1"/>
            </p:cNvSpPr>
            <p:nvPr/>
          </p:nvSpPr>
          <p:spPr bwMode="auto">
            <a:xfrm>
              <a:off x="2252" y="1484"/>
              <a:ext cx="76" cy="242"/>
            </a:xfrm>
            <a:custGeom>
              <a:avLst/>
              <a:gdLst>
                <a:gd name="T0" fmla="*/ 3 w 76"/>
                <a:gd name="T1" fmla="*/ 181 h 242"/>
                <a:gd name="T2" fmla="*/ 8 w 76"/>
                <a:gd name="T3" fmla="*/ 179 h 242"/>
                <a:gd name="T4" fmla="*/ 13 w 76"/>
                <a:gd name="T5" fmla="*/ 176 h 242"/>
                <a:gd name="T6" fmla="*/ 23 w 76"/>
                <a:gd name="T7" fmla="*/ 199 h 242"/>
                <a:gd name="T8" fmla="*/ 13 w 76"/>
                <a:gd name="T9" fmla="*/ 176 h 242"/>
                <a:gd name="T10" fmla="*/ 18 w 76"/>
                <a:gd name="T11" fmla="*/ 174 h 242"/>
                <a:gd name="T12" fmla="*/ 20 w 76"/>
                <a:gd name="T13" fmla="*/ 174 h 242"/>
                <a:gd name="T14" fmla="*/ 33 w 76"/>
                <a:gd name="T15" fmla="*/ 201 h 242"/>
                <a:gd name="T16" fmla="*/ 56 w 76"/>
                <a:gd name="T17" fmla="*/ 171 h 242"/>
                <a:gd name="T18" fmla="*/ 41 w 76"/>
                <a:gd name="T19" fmla="*/ 68 h 242"/>
                <a:gd name="T20" fmla="*/ 20 w 76"/>
                <a:gd name="T21" fmla="*/ 171 h 242"/>
                <a:gd name="T22" fmla="*/ 20 w 76"/>
                <a:gd name="T23" fmla="*/ 174 h 242"/>
                <a:gd name="T24" fmla="*/ 18 w 76"/>
                <a:gd name="T25" fmla="*/ 174 h 242"/>
                <a:gd name="T26" fmla="*/ 13 w 76"/>
                <a:gd name="T27" fmla="*/ 176 h 242"/>
                <a:gd name="T28" fmla="*/ 13 w 76"/>
                <a:gd name="T29" fmla="*/ 176 h 242"/>
                <a:gd name="T30" fmla="*/ 8 w 76"/>
                <a:gd name="T31" fmla="*/ 179 h 242"/>
                <a:gd name="T32" fmla="*/ 3 w 76"/>
                <a:gd name="T33" fmla="*/ 181 h 242"/>
                <a:gd name="T34" fmla="*/ 0 w 76"/>
                <a:gd name="T35" fmla="*/ 176 h 242"/>
                <a:gd name="T36" fmla="*/ 0 w 76"/>
                <a:gd name="T37" fmla="*/ 174 h 242"/>
                <a:gd name="T38" fmla="*/ 30 w 76"/>
                <a:gd name="T39" fmla="*/ 0 h 242"/>
                <a:gd name="T40" fmla="*/ 51 w 76"/>
                <a:gd name="T41" fmla="*/ 3 h 242"/>
                <a:gd name="T42" fmla="*/ 76 w 76"/>
                <a:gd name="T43" fmla="*/ 176 h 242"/>
                <a:gd name="T44" fmla="*/ 30 w 76"/>
                <a:gd name="T45" fmla="*/ 242 h 242"/>
                <a:gd name="T46" fmla="*/ 3 w 76"/>
                <a:gd name="T47" fmla="*/ 181 h 242"/>
                <a:gd name="T48" fmla="*/ 3 w 76"/>
                <a:gd name="T49" fmla="*/ 181 h 242"/>
                <a:gd name="T50" fmla="*/ 10 w 76"/>
                <a:gd name="T51" fmla="*/ 174 h 242"/>
                <a:gd name="T52" fmla="*/ 10 w 76"/>
                <a:gd name="T53" fmla="*/ 174 h 242"/>
                <a:gd name="T54" fmla="*/ 10 w 76"/>
                <a:gd name="T55" fmla="*/ 174 h 242"/>
                <a:gd name="T56" fmla="*/ 10 w 76"/>
                <a:gd name="T57" fmla="*/ 174 h 242"/>
                <a:gd name="T58" fmla="*/ 10 w 76"/>
                <a:gd name="T59" fmla="*/ 174 h 242"/>
                <a:gd name="T60" fmla="*/ 10 w 76"/>
                <a:gd name="T61" fmla="*/ 174 h 242"/>
                <a:gd name="T62" fmla="*/ 46 w 76"/>
                <a:gd name="T63" fmla="*/ 38 h 242"/>
                <a:gd name="T64" fmla="*/ 66 w 76"/>
                <a:gd name="T65" fmla="*/ 174 h 242"/>
                <a:gd name="T66" fmla="*/ 41 w 76"/>
                <a:gd name="T67" fmla="*/ 10 h 242"/>
                <a:gd name="T68" fmla="*/ 41 w 76"/>
                <a:gd name="T69" fmla="*/ 10 h 242"/>
                <a:gd name="T70" fmla="*/ 18 w 76"/>
                <a:gd name="T71" fmla="*/ 134 h 242"/>
                <a:gd name="T72" fmla="*/ 36 w 76"/>
                <a:gd name="T73" fmla="*/ 38 h 242"/>
                <a:gd name="T74" fmla="*/ 46 w 76"/>
                <a:gd name="T75" fmla="*/ 38 h 242"/>
                <a:gd name="T76" fmla="*/ 46 w 76"/>
                <a:gd name="T77" fmla="*/ 3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 h="242">
                  <a:moveTo>
                    <a:pt x="3" y="181"/>
                  </a:moveTo>
                  <a:lnTo>
                    <a:pt x="8" y="179"/>
                  </a:lnTo>
                  <a:lnTo>
                    <a:pt x="13" y="176"/>
                  </a:lnTo>
                  <a:lnTo>
                    <a:pt x="23" y="199"/>
                  </a:lnTo>
                  <a:lnTo>
                    <a:pt x="13" y="176"/>
                  </a:lnTo>
                  <a:lnTo>
                    <a:pt x="18" y="174"/>
                  </a:lnTo>
                  <a:lnTo>
                    <a:pt x="20" y="174"/>
                  </a:lnTo>
                  <a:lnTo>
                    <a:pt x="33" y="201"/>
                  </a:lnTo>
                  <a:lnTo>
                    <a:pt x="56" y="171"/>
                  </a:lnTo>
                  <a:lnTo>
                    <a:pt x="41" y="68"/>
                  </a:lnTo>
                  <a:lnTo>
                    <a:pt x="20" y="171"/>
                  </a:lnTo>
                  <a:lnTo>
                    <a:pt x="20" y="174"/>
                  </a:lnTo>
                  <a:lnTo>
                    <a:pt x="18" y="174"/>
                  </a:lnTo>
                  <a:lnTo>
                    <a:pt x="13" y="176"/>
                  </a:lnTo>
                  <a:lnTo>
                    <a:pt x="13" y="176"/>
                  </a:lnTo>
                  <a:lnTo>
                    <a:pt x="8" y="179"/>
                  </a:lnTo>
                  <a:lnTo>
                    <a:pt x="3" y="181"/>
                  </a:lnTo>
                  <a:lnTo>
                    <a:pt x="0" y="176"/>
                  </a:lnTo>
                  <a:lnTo>
                    <a:pt x="0" y="174"/>
                  </a:lnTo>
                  <a:lnTo>
                    <a:pt x="30" y="0"/>
                  </a:lnTo>
                  <a:lnTo>
                    <a:pt x="51" y="3"/>
                  </a:lnTo>
                  <a:lnTo>
                    <a:pt x="76" y="176"/>
                  </a:lnTo>
                  <a:lnTo>
                    <a:pt x="30" y="242"/>
                  </a:lnTo>
                  <a:lnTo>
                    <a:pt x="3" y="181"/>
                  </a:lnTo>
                  <a:lnTo>
                    <a:pt x="3" y="181"/>
                  </a:lnTo>
                  <a:close/>
                  <a:moveTo>
                    <a:pt x="10" y="174"/>
                  </a:moveTo>
                  <a:lnTo>
                    <a:pt x="10" y="174"/>
                  </a:lnTo>
                  <a:lnTo>
                    <a:pt x="10" y="174"/>
                  </a:lnTo>
                  <a:lnTo>
                    <a:pt x="10" y="174"/>
                  </a:lnTo>
                  <a:lnTo>
                    <a:pt x="10" y="174"/>
                  </a:lnTo>
                  <a:lnTo>
                    <a:pt x="10" y="174"/>
                  </a:lnTo>
                  <a:close/>
                  <a:moveTo>
                    <a:pt x="46" y="38"/>
                  </a:moveTo>
                  <a:lnTo>
                    <a:pt x="66" y="174"/>
                  </a:lnTo>
                  <a:lnTo>
                    <a:pt x="41" y="10"/>
                  </a:lnTo>
                  <a:lnTo>
                    <a:pt x="41" y="10"/>
                  </a:lnTo>
                  <a:lnTo>
                    <a:pt x="18" y="134"/>
                  </a:lnTo>
                  <a:lnTo>
                    <a:pt x="36" y="38"/>
                  </a:lnTo>
                  <a:lnTo>
                    <a:pt x="46" y="38"/>
                  </a:lnTo>
                  <a:lnTo>
                    <a:pt x="4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277"/>
            <p:cNvSpPr>
              <a:spLocks noEditPoints="1"/>
            </p:cNvSpPr>
            <p:nvPr/>
          </p:nvSpPr>
          <p:spPr bwMode="auto">
            <a:xfrm>
              <a:off x="2176" y="1467"/>
              <a:ext cx="205" cy="311"/>
            </a:xfrm>
            <a:custGeom>
              <a:avLst/>
              <a:gdLst>
                <a:gd name="T0" fmla="*/ 12 w 81"/>
                <a:gd name="T1" fmla="*/ 101 h 124"/>
                <a:gd name="T2" fmla="*/ 0 w 81"/>
                <a:gd name="T3" fmla="*/ 56 h 124"/>
                <a:gd name="T4" fmla="*/ 0 w 81"/>
                <a:gd name="T5" fmla="*/ 56 h 124"/>
                <a:gd name="T6" fmla="*/ 1 w 81"/>
                <a:gd name="T7" fmla="*/ 46 h 124"/>
                <a:gd name="T8" fmla="*/ 1 w 81"/>
                <a:gd name="T9" fmla="*/ 46 h 124"/>
                <a:gd name="T10" fmla="*/ 51 w 81"/>
                <a:gd name="T11" fmla="*/ 0 h 124"/>
                <a:gd name="T12" fmla="*/ 51 w 81"/>
                <a:gd name="T13" fmla="*/ 0 h 124"/>
                <a:gd name="T14" fmla="*/ 75 w 81"/>
                <a:gd name="T15" fmla="*/ 17 h 124"/>
                <a:gd name="T16" fmla="*/ 75 w 81"/>
                <a:gd name="T17" fmla="*/ 17 h 124"/>
                <a:gd name="T18" fmla="*/ 81 w 81"/>
                <a:gd name="T19" fmla="*/ 58 h 124"/>
                <a:gd name="T20" fmla="*/ 81 w 81"/>
                <a:gd name="T21" fmla="*/ 58 h 124"/>
                <a:gd name="T22" fmla="*/ 41 w 81"/>
                <a:gd name="T23" fmla="*/ 124 h 124"/>
                <a:gd name="T24" fmla="*/ 41 w 81"/>
                <a:gd name="T25" fmla="*/ 124 h 124"/>
                <a:gd name="T26" fmla="*/ 12 w 81"/>
                <a:gd name="T27" fmla="*/ 101 h 124"/>
                <a:gd name="T28" fmla="*/ 5 w 81"/>
                <a:gd name="T29" fmla="*/ 47 h 124"/>
                <a:gd name="T30" fmla="*/ 4 w 81"/>
                <a:gd name="T31" fmla="*/ 56 h 124"/>
                <a:gd name="T32" fmla="*/ 4 w 81"/>
                <a:gd name="T33" fmla="*/ 56 h 124"/>
                <a:gd name="T34" fmla="*/ 16 w 81"/>
                <a:gd name="T35" fmla="*/ 99 h 124"/>
                <a:gd name="T36" fmla="*/ 16 w 81"/>
                <a:gd name="T37" fmla="*/ 99 h 124"/>
                <a:gd name="T38" fmla="*/ 41 w 81"/>
                <a:gd name="T39" fmla="*/ 120 h 124"/>
                <a:gd name="T40" fmla="*/ 41 w 81"/>
                <a:gd name="T41" fmla="*/ 120 h 124"/>
                <a:gd name="T42" fmla="*/ 66 w 81"/>
                <a:gd name="T43" fmla="*/ 101 h 124"/>
                <a:gd name="T44" fmla="*/ 66 w 81"/>
                <a:gd name="T45" fmla="*/ 101 h 124"/>
                <a:gd name="T46" fmla="*/ 77 w 81"/>
                <a:gd name="T47" fmla="*/ 58 h 124"/>
                <a:gd name="T48" fmla="*/ 77 w 81"/>
                <a:gd name="T49" fmla="*/ 58 h 124"/>
                <a:gd name="T50" fmla="*/ 71 w 81"/>
                <a:gd name="T51" fmla="*/ 19 h 124"/>
                <a:gd name="T52" fmla="*/ 71 w 81"/>
                <a:gd name="T53" fmla="*/ 19 h 124"/>
                <a:gd name="T54" fmla="*/ 51 w 81"/>
                <a:gd name="T55" fmla="*/ 4 h 124"/>
                <a:gd name="T56" fmla="*/ 51 w 81"/>
                <a:gd name="T57" fmla="*/ 4 h 124"/>
                <a:gd name="T58" fmla="*/ 5 w 81"/>
                <a:gd name="T59" fmla="*/ 4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 h="124">
                  <a:moveTo>
                    <a:pt x="12" y="101"/>
                  </a:moveTo>
                  <a:cubicBezTo>
                    <a:pt x="5" y="88"/>
                    <a:pt x="0" y="71"/>
                    <a:pt x="0" y="56"/>
                  </a:cubicBezTo>
                  <a:cubicBezTo>
                    <a:pt x="0" y="56"/>
                    <a:pt x="0" y="56"/>
                    <a:pt x="0" y="56"/>
                  </a:cubicBezTo>
                  <a:cubicBezTo>
                    <a:pt x="0" y="53"/>
                    <a:pt x="0" y="49"/>
                    <a:pt x="1" y="46"/>
                  </a:cubicBezTo>
                  <a:cubicBezTo>
                    <a:pt x="1" y="46"/>
                    <a:pt x="1" y="46"/>
                    <a:pt x="1" y="46"/>
                  </a:cubicBezTo>
                  <a:cubicBezTo>
                    <a:pt x="6" y="13"/>
                    <a:pt x="29" y="0"/>
                    <a:pt x="51" y="0"/>
                  </a:cubicBezTo>
                  <a:cubicBezTo>
                    <a:pt x="51" y="0"/>
                    <a:pt x="51" y="0"/>
                    <a:pt x="51" y="0"/>
                  </a:cubicBezTo>
                  <a:cubicBezTo>
                    <a:pt x="62" y="0"/>
                    <a:pt x="70" y="7"/>
                    <a:pt x="75" y="17"/>
                  </a:cubicBezTo>
                  <a:cubicBezTo>
                    <a:pt x="75" y="17"/>
                    <a:pt x="75" y="17"/>
                    <a:pt x="75" y="17"/>
                  </a:cubicBezTo>
                  <a:cubicBezTo>
                    <a:pt x="80" y="28"/>
                    <a:pt x="81" y="42"/>
                    <a:pt x="81" y="58"/>
                  </a:cubicBezTo>
                  <a:cubicBezTo>
                    <a:pt x="81" y="58"/>
                    <a:pt x="81" y="58"/>
                    <a:pt x="81" y="58"/>
                  </a:cubicBezTo>
                  <a:cubicBezTo>
                    <a:pt x="81" y="90"/>
                    <a:pt x="64" y="124"/>
                    <a:pt x="41" y="124"/>
                  </a:cubicBezTo>
                  <a:cubicBezTo>
                    <a:pt x="41" y="124"/>
                    <a:pt x="41" y="124"/>
                    <a:pt x="41" y="124"/>
                  </a:cubicBezTo>
                  <a:cubicBezTo>
                    <a:pt x="30" y="124"/>
                    <a:pt x="20" y="114"/>
                    <a:pt x="12" y="101"/>
                  </a:cubicBezTo>
                  <a:close/>
                  <a:moveTo>
                    <a:pt x="5" y="47"/>
                  </a:moveTo>
                  <a:cubicBezTo>
                    <a:pt x="4" y="50"/>
                    <a:pt x="4" y="53"/>
                    <a:pt x="4" y="56"/>
                  </a:cubicBezTo>
                  <a:cubicBezTo>
                    <a:pt x="4" y="56"/>
                    <a:pt x="4" y="56"/>
                    <a:pt x="4" y="56"/>
                  </a:cubicBezTo>
                  <a:cubicBezTo>
                    <a:pt x="4" y="71"/>
                    <a:pt x="9" y="87"/>
                    <a:pt x="16" y="99"/>
                  </a:cubicBezTo>
                  <a:cubicBezTo>
                    <a:pt x="16" y="99"/>
                    <a:pt x="16" y="99"/>
                    <a:pt x="16" y="99"/>
                  </a:cubicBezTo>
                  <a:cubicBezTo>
                    <a:pt x="23" y="112"/>
                    <a:pt x="32" y="120"/>
                    <a:pt x="41" y="120"/>
                  </a:cubicBezTo>
                  <a:cubicBezTo>
                    <a:pt x="41" y="120"/>
                    <a:pt x="41" y="120"/>
                    <a:pt x="41" y="120"/>
                  </a:cubicBezTo>
                  <a:cubicBezTo>
                    <a:pt x="50" y="120"/>
                    <a:pt x="59" y="113"/>
                    <a:pt x="66" y="101"/>
                  </a:cubicBezTo>
                  <a:cubicBezTo>
                    <a:pt x="66" y="101"/>
                    <a:pt x="66" y="101"/>
                    <a:pt x="66" y="101"/>
                  </a:cubicBezTo>
                  <a:cubicBezTo>
                    <a:pt x="73" y="89"/>
                    <a:pt x="77" y="74"/>
                    <a:pt x="77" y="58"/>
                  </a:cubicBezTo>
                  <a:cubicBezTo>
                    <a:pt x="77" y="58"/>
                    <a:pt x="77" y="58"/>
                    <a:pt x="77" y="58"/>
                  </a:cubicBezTo>
                  <a:cubicBezTo>
                    <a:pt x="77" y="42"/>
                    <a:pt x="76" y="28"/>
                    <a:pt x="71" y="19"/>
                  </a:cubicBezTo>
                  <a:cubicBezTo>
                    <a:pt x="71" y="19"/>
                    <a:pt x="71" y="19"/>
                    <a:pt x="71" y="19"/>
                  </a:cubicBezTo>
                  <a:cubicBezTo>
                    <a:pt x="67" y="9"/>
                    <a:pt x="61" y="4"/>
                    <a:pt x="51" y="4"/>
                  </a:cubicBezTo>
                  <a:cubicBezTo>
                    <a:pt x="51" y="4"/>
                    <a:pt x="51" y="4"/>
                    <a:pt x="51" y="4"/>
                  </a:cubicBezTo>
                  <a:cubicBezTo>
                    <a:pt x="30" y="4"/>
                    <a:pt x="10" y="15"/>
                    <a:pt x="5"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278"/>
            <p:cNvSpPr>
              <a:spLocks noEditPoints="1"/>
            </p:cNvSpPr>
            <p:nvPr/>
          </p:nvSpPr>
          <p:spPr bwMode="auto">
            <a:xfrm>
              <a:off x="2171" y="1462"/>
              <a:ext cx="215" cy="321"/>
            </a:xfrm>
            <a:custGeom>
              <a:avLst/>
              <a:gdLst>
                <a:gd name="T0" fmla="*/ 13 w 85"/>
                <a:gd name="T1" fmla="*/ 104 h 128"/>
                <a:gd name="T2" fmla="*/ 1 w 85"/>
                <a:gd name="T3" fmla="*/ 48 h 128"/>
                <a:gd name="T4" fmla="*/ 53 w 85"/>
                <a:gd name="T5" fmla="*/ 0 h 128"/>
                <a:gd name="T6" fmla="*/ 53 w 85"/>
                <a:gd name="T7" fmla="*/ 0 h 128"/>
                <a:gd name="T8" fmla="*/ 79 w 85"/>
                <a:gd name="T9" fmla="*/ 18 h 128"/>
                <a:gd name="T10" fmla="*/ 43 w 85"/>
                <a:gd name="T11" fmla="*/ 128 h 128"/>
                <a:gd name="T12" fmla="*/ 43 w 85"/>
                <a:gd name="T13" fmla="*/ 124 h 128"/>
                <a:gd name="T14" fmla="*/ 43 w 85"/>
                <a:gd name="T15" fmla="*/ 124 h 128"/>
                <a:gd name="T16" fmla="*/ 43 w 85"/>
                <a:gd name="T17" fmla="*/ 124 h 128"/>
                <a:gd name="T18" fmla="*/ 19 w 85"/>
                <a:gd name="T19" fmla="*/ 106 h 128"/>
                <a:gd name="T20" fmla="*/ 50 w 85"/>
                <a:gd name="T21" fmla="*/ 123 h 128"/>
                <a:gd name="T22" fmla="*/ 51 w 85"/>
                <a:gd name="T23" fmla="*/ 123 h 128"/>
                <a:gd name="T24" fmla="*/ 51 w 85"/>
                <a:gd name="T25" fmla="*/ 123 h 128"/>
                <a:gd name="T26" fmla="*/ 51 w 85"/>
                <a:gd name="T27" fmla="*/ 123 h 128"/>
                <a:gd name="T28" fmla="*/ 70 w 85"/>
                <a:gd name="T29" fmla="*/ 104 h 128"/>
                <a:gd name="T30" fmla="*/ 67 w 85"/>
                <a:gd name="T31" fmla="*/ 102 h 128"/>
                <a:gd name="T32" fmla="*/ 77 w 85"/>
                <a:gd name="T33" fmla="*/ 60 h 128"/>
                <a:gd name="T34" fmla="*/ 77 w 85"/>
                <a:gd name="T35" fmla="*/ 60 h 128"/>
                <a:gd name="T36" fmla="*/ 71 w 85"/>
                <a:gd name="T37" fmla="*/ 22 h 128"/>
                <a:gd name="T38" fmla="*/ 53 w 85"/>
                <a:gd name="T39" fmla="*/ 8 h 128"/>
                <a:gd name="T40" fmla="*/ 8 w 85"/>
                <a:gd name="T41" fmla="*/ 58 h 128"/>
                <a:gd name="T42" fmla="*/ 8 w 85"/>
                <a:gd name="T43" fmla="*/ 58 h 128"/>
                <a:gd name="T44" fmla="*/ 20 w 85"/>
                <a:gd name="T45" fmla="*/ 100 h 128"/>
                <a:gd name="T46" fmla="*/ 43 w 85"/>
                <a:gd name="T47" fmla="*/ 120 h 128"/>
                <a:gd name="T48" fmla="*/ 43 w 85"/>
                <a:gd name="T49" fmla="*/ 120 h 128"/>
                <a:gd name="T50" fmla="*/ 16 w 85"/>
                <a:gd name="T51" fmla="*/ 102 h 128"/>
                <a:gd name="T52" fmla="*/ 78 w 85"/>
                <a:gd name="T53" fmla="*/ 85 h 128"/>
                <a:gd name="T54" fmla="*/ 78 w 85"/>
                <a:gd name="T55" fmla="*/ 85 h 128"/>
                <a:gd name="T56" fmla="*/ 78 w 85"/>
                <a:gd name="T57" fmla="*/ 84 h 128"/>
                <a:gd name="T58" fmla="*/ 81 w 85"/>
                <a:gd name="T59" fmla="*/ 61 h 128"/>
                <a:gd name="T60" fmla="*/ 81 w 85"/>
                <a:gd name="T61" fmla="*/ 60 h 128"/>
                <a:gd name="T62" fmla="*/ 81 w 85"/>
                <a:gd name="T63" fmla="*/ 60 h 128"/>
                <a:gd name="T64" fmla="*/ 4 w 85"/>
                <a:gd name="T65" fmla="*/ 59 h 128"/>
                <a:gd name="T66" fmla="*/ 4 w 85"/>
                <a:gd name="T67" fmla="*/ 59 h 128"/>
                <a:gd name="T68" fmla="*/ 4 w 85"/>
                <a:gd name="T69" fmla="*/ 58 h 128"/>
                <a:gd name="T70" fmla="*/ 4 w 85"/>
                <a:gd name="T71" fmla="*/ 58 h 128"/>
                <a:gd name="T72" fmla="*/ 11 w 85"/>
                <a:gd name="T73" fmla="*/ 29 h 128"/>
                <a:gd name="T74" fmla="*/ 11 w 85"/>
                <a:gd name="T75" fmla="*/ 29 h 128"/>
                <a:gd name="T76" fmla="*/ 11 w 85"/>
                <a:gd name="T77" fmla="*/ 28 h 128"/>
                <a:gd name="T78" fmla="*/ 12 w 85"/>
                <a:gd name="T79" fmla="*/ 27 h 128"/>
                <a:gd name="T80" fmla="*/ 12 w 85"/>
                <a:gd name="T81" fmla="*/ 27 h 128"/>
                <a:gd name="T82" fmla="*/ 12 w 85"/>
                <a:gd name="T83" fmla="*/ 27 h 128"/>
                <a:gd name="T84" fmla="*/ 12 w 85"/>
                <a:gd name="T85" fmla="*/ 26 h 128"/>
                <a:gd name="T86" fmla="*/ 13 w 85"/>
                <a:gd name="T87" fmla="*/ 26 h 128"/>
                <a:gd name="T88" fmla="*/ 13 w 85"/>
                <a:gd name="T89" fmla="*/ 26 h 128"/>
                <a:gd name="T90" fmla="*/ 65 w 85"/>
                <a:gd name="T91" fmla="*/ 8 h 128"/>
                <a:gd name="T92" fmla="*/ 53 w 85"/>
                <a:gd name="T93" fmla="*/ 4 h 128"/>
                <a:gd name="T94" fmla="*/ 53 w 85"/>
                <a:gd name="T95" fmla="*/ 4 h 128"/>
                <a:gd name="T96" fmla="*/ 66 w 85"/>
                <a:gd name="T97" fmla="*/ 8 h 128"/>
                <a:gd name="T98" fmla="*/ 66 w 85"/>
                <a:gd name="T99" fmla="*/ 8 h 128"/>
                <a:gd name="T100" fmla="*/ 65 w 85"/>
                <a:gd name="T101"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 h="128">
                  <a:moveTo>
                    <a:pt x="13" y="104"/>
                  </a:moveTo>
                  <a:cubicBezTo>
                    <a:pt x="14" y="103"/>
                    <a:pt x="14" y="103"/>
                    <a:pt x="14" y="103"/>
                  </a:cubicBezTo>
                  <a:cubicBezTo>
                    <a:pt x="13" y="104"/>
                    <a:pt x="13" y="104"/>
                    <a:pt x="13" y="104"/>
                  </a:cubicBezTo>
                  <a:cubicBezTo>
                    <a:pt x="5" y="91"/>
                    <a:pt x="0" y="74"/>
                    <a:pt x="0" y="58"/>
                  </a:cubicBezTo>
                  <a:cubicBezTo>
                    <a:pt x="0" y="58"/>
                    <a:pt x="0" y="58"/>
                    <a:pt x="0" y="58"/>
                  </a:cubicBezTo>
                  <a:cubicBezTo>
                    <a:pt x="0" y="55"/>
                    <a:pt x="0" y="51"/>
                    <a:pt x="1" y="48"/>
                  </a:cubicBezTo>
                  <a:cubicBezTo>
                    <a:pt x="1" y="48"/>
                    <a:pt x="1" y="48"/>
                    <a:pt x="1" y="48"/>
                  </a:cubicBezTo>
                  <a:cubicBezTo>
                    <a:pt x="6" y="14"/>
                    <a:pt x="30" y="0"/>
                    <a:pt x="53" y="0"/>
                  </a:cubicBezTo>
                  <a:cubicBezTo>
                    <a:pt x="53" y="0"/>
                    <a:pt x="53" y="0"/>
                    <a:pt x="53" y="0"/>
                  </a:cubicBezTo>
                  <a:cubicBezTo>
                    <a:pt x="53" y="0"/>
                    <a:pt x="53" y="0"/>
                    <a:pt x="53" y="0"/>
                  </a:cubicBezTo>
                  <a:cubicBezTo>
                    <a:pt x="53" y="0"/>
                    <a:pt x="53" y="0"/>
                    <a:pt x="53" y="0"/>
                  </a:cubicBezTo>
                  <a:cubicBezTo>
                    <a:pt x="53" y="0"/>
                    <a:pt x="53" y="0"/>
                    <a:pt x="53" y="0"/>
                  </a:cubicBezTo>
                  <a:cubicBezTo>
                    <a:pt x="53" y="0"/>
                    <a:pt x="53" y="0"/>
                    <a:pt x="53" y="0"/>
                  </a:cubicBezTo>
                  <a:cubicBezTo>
                    <a:pt x="65" y="0"/>
                    <a:pt x="74" y="8"/>
                    <a:pt x="79" y="18"/>
                  </a:cubicBezTo>
                  <a:cubicBezTo>
                    <a:pt x="79" y="18"/>
                    <a:pt x="79" y="18"/>
                    <a:pt x="79" y="18"/>
                  </a:cubicBezTo>
                  <a:cubicBezTo>
                    <a:pt x="84" y="29"/>
                    <a:pt x="85" y="44"/>
                    <a:pt x="85" y="60"/>
                  </a:cubicBezTo>
                  <a:cubicBezTo>
                    <a:pt x="85" y="60"/>
                    <a:pt x="85" y="60"/>
                    <a:pt x="85" y="60"/>
                  </a:cubicBezTo>
                  <a:cubicBezTo>
                    <a:pt x="85" y="93"/>
                    <a:pt x="68" y="127"/>
                    <a:pt x="43" y="128"/>
                  </a:cubicBezTo>
                  <a:cubicBezTo>
                    <a:pt x="43" y="128"/>
                    <a:pt x="43" y="128"/>
                    <a:pt x="43" y="128"/>
                  </a:cubicBezTo>
                  <a:cubicBezTo>
                    <a:pt x="31" y="128"/>
                    <a:pt x="20" y="118"/>
                    <a:pt x="13" y="104"/>
                  </a:cubicBezTo>
                  <a:close/>
                  <a:moveTo>
                    <a:pt x="43" y="124"/>
                  </a:moveTo>
                  <a:cubicBezTo>
                    <a:pt x="43" y="124"/>
                    <a:pt x="43" y="124"/>
                    <a:pt x="43" y="124"/>
                  </a:cubicBezTo>
                  <a:cubicBezTo>
                    <a:pt x="43" y="124"/>
                    <a:pt x="43" y="124"/>
                    <a:pt x="43" y="124"/>
                  </a:cubicBezTo>
                  <a:cubicBezTo>
                    <a:pt x="43" y="124"/>
                    <a:pt x="43" y="124"/>
                    <a:pt x="43" y="124"/>
                  </a:cubicBezTo>
                  <a:cubicBezTo>
                    <a:pt x="43" y="124"/>
                    <a:pt x="43" y="124"/>
                    <a:pt x="43" y="124"/>
                  </a:cubicBezTo>
                  <a:cubicBezTo>
                    <a:pt x="43" y="124"/>
                    <a:pt x="43" y="124"/>
                    <a:pt x="43" y="124"/>
                  </a:cubicBezTo>
                  <a:cubicBezTo>
                    <a:pt x="43" y="124"/>
                    <a:pt x="43" y="124"/>
                    <a:pt x="43" y="124"/>
                  </a:cubicBezTo>
                  <a:close/>
                  <a:moveTo>
                    <a:pt x="42" y="124"/>
                  </a:moveTo>
                  <a:cubicBezTo>
                    <a:pt x="34" y="124"/>
                    <a:pt x="26" y="117"/>
                    <a:pt x="19" y="106"/>
                  </a:cubicBezTo>
                  <a:cubicBezTo>
                    <a:pt x="19" y="106"/>
                    <a:pt x="19" y="106"/>
                    <a:pt x="19" y="106"/>
                  </a:cubicBezTo>
                  <a:cubicBezTo>
                    <a:pt x="26" y="117"/>
                    <a:pt x="34" y="124"/>
                    <a:pt x="42" y="124"/>
                  </a:cubicBezTo>
                  <a:close/>
                  <a:moveTo>
                    <a:pt x="50" y="123"/>
                  </a:moveTo>
                  <a:cubicBezTo>
                    <a:pt x="50" y="123"/>
                    <a:pt x="50" y="123"/>
                    <a:pt x="50" y="123"/>
                  </a:cubicBezTo>
                  <a:cubicBezTo>
                    <a:pt x="50" y="123"/>
                    <a:pt x="50" y="123"/>
                    <a:pt x="50" y="123"/>
                  </a:cubicBezTo>
                  <a:cubicBezTo>
                    <a:pt x="50" y="123"/>
                    <a:pt x="50" y="123"/>
                    <a:pt x="50" y="123"/>
                  </a:cubicBezTo>
                  <a:close/>
                  <a:moveTo>
                    <a:pt x="51" y="123"/>
                  </a:moveTo>
                  <a:cubicBezTo>
                    <a:pt x="51" y="123"/>
                    <a:pt x="51" y="123"/>
                    <a:pt x="51" y="123"/>
                  </a:cubicBezTo>
                  <a:cubicBezTo>
                    <a:pt x="51" y="123"/>
                    <a:pt x="51" y="123"/>
                    <a:pt x="51" y="123"/>
                  </a:cubicBezTo>
                  <a:cubicBezTo>
                    <a:pt x="51" y="123"/>
                    <a:pt x="51" y="123"/>
                    <a:pt x="51" y="123"/>
                  </a:cubicBezTo>
                  <a:close/>
                  <a:moveTo>
                    <a:pt x="70" y="104"/>
                  </a:moveTo>
                  <a:cubicBezTo>
                    <a:pt x="65" y="113"/>
                    <a:pt x="58" y="120"/>
                    <a:pt x="51" y="123"/>
                  </a:cubicBezTo>
                  <a:cubicBezTo>
                    <a:pt x="51" y="123"/>
                    <a:pt x="51" y="123"/>
                    <a:pt x="51" y="123"/>
                  </a:cubicBezTo>
                  <a:cubicBezTo>
                    <a:pt x="63" y="118"/>
                    <a:pt x="73" y="103"/>
                    <a:pt x="78" y="85"/>
                  </a:cubicBezTo>
                  <a:cubicBezTo>
                    <a:pt x="78" y="85"/>
                    <a:pt x="78" y="85"/>
                    <a:pt x="78" y="85"/>
                  </a:cubicBezTo>
                  <a:cubicBezTo>
                    <a:pt x="76" y="92"/>
                    <a:pt x="73" y="98"/>
                    <a:pt x="70" y="104"/>
                  </a:cubicBezTo>
                  <a:close/>
                  <a:moveTo>
                    <a:pt x="43" y="120"/>
                  </a:moveTo>
                  <a:cubicBezTo>
                    <a:pt x="43" y="120"/>
                    <a:pt x="43" y="120"/>
                    <a:pt x="43" y="120"/>
                  </a:cubicBezTo>
                  <a:cubicBezTo>
                    <a:pt x="51" y="120"/>
                    <a:pt x="60" y="113"/>
                    <a:pt x="67" y="102"/>
                  </a:cubicBezTo>
                  <a:cubicBezTo>
                    <a:pt x="67" y="102"/>
                    <a:pt x="67" y="102"/>
                    <a:pt x="67" y="102"/>
                  </a:cubicBezTo>
                  <a:cubicBezTo>
                    <a:pt x="73" y="91"/>
                    <a:pt x="77" y="75"/>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44"/>
                    <a:pt x="76" y="31"/>
                    <a:pt x="71" y="22"/>
                  </a:cubicBezTo>
                  <a:cubicBezTo>
                    <a:pt x="71" y="22"/>
                    <a:pt x="71" y="22"/>
                    <a:pt x="71" y="22"/>
                  </a:cubicBezTo>
                  <a:cubicBezTo>
                    <a:pt x="67" y="13"/>
                    <a:pt x="62" y="8"/>
                    <a:pt x="53" y="8"/>
                  </a:cubicBezTo>
                  <a:cubicBezTo>
                    <a:pt x="53" y="8"/>
                    <a:pt x="53" y="8"/>
                    <a:pt x="53" y="8"/>
                  </a:cubicBezTo>
                  <a:cubicBezTo>
                    <a:pt x="33" y="8"/>
                    <a:pt x="14" y="19"/>
                    <a:pt x="9" y="49"/>
                  </a:cubicBezTo>
                  <a:cubicBezTo>
                    <a:pt x="9" y="49"/>
                    <a:pt x="9" y="49"/>
                    <a:pt x="9" y="49"/>
                  </a:cubicBezTo>
                  <a:cubicBezTo>
                    <a:pt x="8" y="52"/>
                    <a:pt x="8" y="55"/>
                    <a:pt x="8" y="58"/>
                  </a:cubicBezTo>
                  <a:cubicBezTo>
                    <a:pt x="8" y="58"/>
                    <a:pt x="8" y="58"/>
                    <a:pt x="8" y="58"/>
                  </a:cubicBezTo>
                  <a:cubicBezTo>
                    <a:pt x="8" y="58"/>
                    <a:pt x="8" y="58"/>
                    <a:pt x="8" y="58"/>
                  </a:cubicBezTo>
                  <a:cubicBezTo>
                    <a:pt x="8" y="58"/>
                    <a:pt x="8" y="58"/>
                    <a:pt x="8" y="58"/>
                  </a:cubicBezTo>
                  <a:cubicBezTo>
                    <a:pt x="8" y="58"/>
                    <a:pt x="8" y="58"/>
                    <a:pt x="8" y="58"/>
                  </a:cubicBezTo>
                  <a:cubicBezTo>
                    <a:pt x="8" y="72"/>
                    <a:pt x="13" y="88"/>
                    <a:pt x="20" y="100"/>
                  </a:cubicBezTo>
                  <a:cubicBezTo>
                    <a:pt x="20" y="100"/>
                    <a:pt x="20" y="100"/>
                    <a:pt x="20" y="100"/>
                  </a:cubicBezTo>
                  <a:cubicBezTo>
                    <a:pt x="27" y="113"/>
                    <a:pt x="36" y="120"/>
                    <a:pt x="43" y="120"/>
                  </a:cubicBezTo>
                  <a:cubicBezTo>
                    <a:pt x="43" y="120"/>
                    <a:pt x="43" y="120"/>
                    <a:pt x="43" y="120"/>
                  </a:cubicBezTo>
                  <a:cubicBezTo>
                    <a:pt x="43" y="120"/>
                    <a:pt x="43" y="120"/>
                    <a:pt x="43" y="120"/>
                  </a:cubicBezTo>
                  <a:cubicBezTo>
                    <a:pt x="43" y="120"/>
                    <a:pt x="43" y="120"/>
                    <a:pt x="43" y="120"/>
                  </a:cubicBezTo>
                  <a:cubicBezTo>
                    <a:pt x="43" y="120"/>
                    <a:pt x="43" y="120"/>
                    <a:pt x="43" y="120"/>
                  </a:cubicBezTo>
                  <a:cubicBezTo>
                    <a:pt x="43" y="120"/>
                    <a:pt x="43" y="120"/>
                    <a:pt x="43" y="120"/>
                  </a:cubicBezTo>
                  <a:cubicBezTo>
                    <a:pt x="43" y="120"/>
                    <a:pt x="43" y="120"/>
                    <a:pt x="43" y="120"/>
                  </a:cubicBezTo>
                  <a:close/>
                  <a:moveTo>
                    <a:pt x="16" y="102"/>
                  </a:moveTo>
                  <a:cubicBezTo>
                    <a:pt x="16" y="102"/>
                    <a:pt x="16" y="102"/>
                    <a:pt x="16" y="102"/>
                  </a:cubicBezTo>
                  <a:cubicBezTo>
                    <a:pt x="16" y="102"/>
                    <a:pt x="16" y="102"/>
                    <a:pt x="16" y="102"/>
                  </a:cubicBezTo>
                  <a:cubicBezTo>
                    <a:pt x="16" y="102"/>
                    <a:pt x="16" y="102"/>
                    <a:pt x="16" y="102"/>
                  </a:cubicBezTo>
                  <a:close/>
                  <a:moveTo>
                    <a:pt x="78" y="85"/>
                  </a:moveTo>
                  <a:cubicBezTo>
                    <a:pt x="78" y="85"/>
                    <a:pt x="78" y="85"/>
                    <a:pt x="78" y="84"/>
                  </a:cubicBezTo>
                  <a:cubicBezTo>
                    <a:pt x="78" y="84"/>
                    <a:pt x="78" y="84"/>
                    <a:pt x="78" y="84"/>
                  </a:cubicBezTo>
                  <a:cubicBezTo>
                    <a:pt x="78" y="85"/>
                    <a:pt x="78" y="85"/>
                    <a:pt x="78" y="85"/>
                  </a:cubicBezTo>
                  <a:close/>
                  <a:moveTo>
                    <a:pt x="78" y="84"/>
                  </a:moveTo>
                  <a:cubicBezTo>
                    <a:pt x="78" y="84"/>
                    <a:pt x="78" y="84"/>
                    <a:pt x="78" y="84"/>
                  </a:cubicBezTo>
                  <a:cubicBezTo>
                    <a:pt x="78" y="84"/>
                    <a:pt x="78" y="84"/>
                    <a:pt x="78" y="84"/>
                  </a:cubicBezTo>
                  <a:cubicBezTo>
                    <a:pt x="78" y="84"/>
                    <a:pt x="78" y="84"/>
                    <a:pt x="78" y="84"/>
                  </a:cubicBezTo>
                  <a:close/>
                  <a:moveTo>
                    <a:pt x="81" y="61"/>
                  </a:moveTo>
                  <a:cubicBezTo>
                    <a:pt x="81" y="61"/>
                    <a:pt x="81" y="61"/>
                    <a:pt x="81" y="61"/>
                  </a:cubicBezTo>
                  <a:cubicBezTo>
                    <a:pt x="81" y="61"/>
                    <a:pt x="81" y="61"/>
                    <a:pt x="81" y="61"/>
                  </a:cubicBezTo>
                  <a:cubicBezTo>
                    <a:pt x="81" y="61"/>
                    <a:pt x="81" y="61"/>
                    <a:pt x="81" y="61"/>
                  </a:cubicBezTo>
                  <a:close/>
                  <a:moveTo>
                    <a:pt x="81" y="60"/>
                  </a:moveTo>
                  <a:cubicBezTo>
                    <a:pt x="81" y="46"/>
                    <a:pt x="80" y="33"/>
                    <a:pt x="76" y="23"/>
                  </a:cubicBezTo>
                  <a:cubicBezTo>
                    <a:pt x="76" y="23"/>
                    <a:pt x="76" y="23"/>
                    <a:pt x="76" y="23"/>
                  </a:cubicBezTo>
                  <a:cubicBezTo>
                    <a:pt x="80" y="33"/>
                    <a:pt x="81" y="46"/>
                    <a:pt x="81" y="60"/>
                  </a:cubicBezTo>
                  <a:cubicBezTo>
                    <a:pt x="81" y="60"/>
                    <a:pt x="81" y="60"/>
                    <a:pt x="81" y="60"/>
                  </a:cubicBezTo>
                  <a:cubicBezTo>
                    <a:pt x="81" y="60"/>
                    <a:pt x="81" y="60"/>
                    <a:pt x="81" y="60"/>
                  </a:cubicBezTo>
                  <a:close/>
                  <a:moveTo>
                    <a:pt x="4" y="59"/>
                  </a:moveTo>
                  <a:cubicBezTo>
                    <a:pt x="4" y="59"/>
                    <a:pt x="4" y="59"/>
                    <a:pt x="4" y="59"/>
                  </a:cubicBezTo>
                  <a:cubicBezTo>
                    <a:pt x="4" y="59"/>
                    <a:pt x="4" y="59"/>
                    <a:pt x="4" y="59"/>
                  </a:cubicBezTo>
                  <a:cubicBezTo>
                    <a:pt x="4" y="59"/>
                    <a:pt x="4" y="59"/>
                    <a:pt x="4" y="59"/>
                  </a:cubicBezTo>
                  <a:close/>
                  <a:moveTo>
                    <a:pt x="4" y="58"/>
                  </a:move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lose/>
                  <a:moveTo>
                    <a:pt x="11" y="29"/>
                  </a:moveTo>
                  <a:cubicBezTo>
                    <a:pt x="11" y="29"/>
                    <a:pt x="11" y="29"/>
                    <a:pt x="11" y="29"/>
                  </a:cubicBezTo>
                  <a:cubicBezTo>
                    <a:pt x="11" y="29"/>
                    <a:pt x="11" y="29"/>
                    <a:pt x="11" y="29"/>
                  </a:cubicBezTo>
                  <a:cubicBezTo>
                    <a:pt x="11" y="29"/>
                    <a:pt x="11" y="29"/>
                    <a:pt x="11" y="29"/>
                  </a:cubicBezTo>
                  <a:close/>
                  <a:moveTo>
                    <a:pt x="11" y="28"/>
                  </a:moveTo>
                  <a:cubicBezTo>
                    <a:pt x="11" y="28"/>
                    <a:pt x="11" y="28"/>
                    <a:pt x="11" y="28"/>
                  </a:cubicBezTo>
                  <a:cubicBezTo>
                    <a:pt x="11" y="28"/>
                    <a:pt x="11" y="28"/>
                    <a:pt x="11" y="28"/>
                  </a:cubicBezTo>
                  <a:cubicBezTo>
                    <a:pt x="11" y="28"/>
                    <a:pt x="11" y="28"/>
                    <a:pt x="11" y="28"/>
                  </a:cubicBezTo>
                  <a:close/>
                  <a:moveTo>
                    <a:pt x="12" y="28"/>
                  </a:moveTo>
                  <a:cubicBezTo>
                    <a:pt x="12" y="28"/>
                    <a:pt x="12" y="27"/>
                    <a:pt x="12" y="27"/>
                  </a:cubicBezTo>
                  <a:cubicBezTo>
                    <a:pt x="12" y="27"/>
                    <a:pt x="12" y="27"/>
                    <a:pt x="12" y="27"/>
                  </a:cubicBezTo>
                  <a:cubicBezTo>
                    <a:pt x="12" y="27"/>
                    <a:pt x="12" y="28"/>
                    <a:pt x="12" y="28"/>
                  </a:cubicBezTo>
                  <a:close/>
                  <a:moveTo>
                    <a:pt x="12" y="27"/>
                  </a:moveTo>
                  <a:cubicBezTo>
                    <a:pt x="12" y="27"/>
                    <a:pt x="12" y="27"/>
                    <a:pt x="12" y="27"/>
                  </a:cubicBezTo>
                  <a:cubicBezTo>
                    <a:pt x="12" y="27"/>
                    <a:pt x="12" y="27"/>
                    <a:pt x="12" y="27"/>
                  </a:cubicBezTo>
                  <a:cubicBezTo>
                    <a:pt x="12" y="27"/>
                    <a:pt x="12" y="27"/>
                    <a:pt x="12" y="27"/>
                  </a:cubicBezTo>
                  <a:close/>
                  <a:moveTo>
                    <a:pt x="12" y="27"/>
                  </a:moveTo>
                  <a:cubicBezTo>
                    <a:pt x="12" y="27"/>
                    <a:pt x="12" y="26"/>
                    <a:pt x="12" y="26"/>
                  </a:cubicBezTo>
                  <a:cubicBezTo>
                    <a:pt x="12" y="26"/>
                    <a:pt x="12" y="26"/>
                    <a:pt x="12" y="26"/>
                  </a:cubicBezTo>
                  <a:cubicBezTo>
                    <a:pt x="12" y="26"/>
                    <a:pt x="12" y="27"/>
                    <a:pt x="12" y="27"/>
                  </a:cubicBezTo>
                  <a:close/>
                  <a:moveTo>
                    <a:pt x="12" y="26"/>
                  </a:moveTo>
                  <a:cubicBezTo>
                    <a:pt x="12" y="26"/>
                    <a:pt x="13" y="26"/>
                    <a:pt x="13" y="26"/>
                  </a:cubicBezTo>
                  <a:cubicBezTo>
                    <a:pt x="13" y="26"/>
                    <a:pt x="13" y="26"/>
                    <a:pt x="13" y="26"/>
                  </a:cubicBezTo>
                  <a:cubicBezTo>
                    <a:pt x="13" y="26"/>
                    <a:pt x="12" y="26"/>
                    <a:pt x="12" y="26"/>
                  </a:cubicBezTo>
                  <a:close/>
                  <a:moveTo>
                    <a:pt x="13" y="26"/>
                  </a:moveTo>
                  <a:cubicBezTo>
                    <a:pt x="22" y="10"/>
                    <a:pt x="38" y="4"/>
                    <a:pt x="53" y="4"/>
                  </a:cubicBezTo>
                  <a:cubicBezTo>
                    <a:pt x="53" y="4"/>
                    <a:pt x="53" y="4"/>
                    <a:pt x="53" y="4"/>
                  </a:cubicBezTo>
                  <a:cubicBezTo>
                    <a:pt x="58" y="4"/>
                    <a:pt x="62" y="5"/>
                    <a:pt x="65" y="8"/>
                  </a:cubicBezTo>
                  <a:cubicBezTo>
                    <a:pt x="65" y="8"/>
                    <a:pt x="65" y="8"/>
                    <a:pt x="65" y="8"/>
                  </a:cubicBezTo>
                  <a:cubicBezTo>
                    <a:pt x="62" y="5"/>
                    <a:pt x="58" y="4"/>
                    <a:pt x="53" y="4"/>
                  </a:cubicBezTo>
                  <a:cubicBezTo>
                    <a:pt x="53" y="4"/>
                    <a:pt x="53" y="4"/>
                    <a:pt x="53" y="4"/>
                  </a:cubicBezTo>
                  <a:cubicBezTo>
                    <a:pt x="53" y="4"/>
                    <a:pt x="53" y="4"/>
                    <a:pt x="53" y="4"/>
                  </a:cubicBezTo>
                  <a:cubicBezTo>
                    <a:pt x="53" y="4"/>
                    <a:pt x="53" y="4"/>
                    <a:pt x="53" y="4"/>
                  </a:cubicBezTo>
                  <a:cubicBezTo>
                    <a:pt x="53" y="4"/>
                    <a:pt x="53" y="4"/>
                    <a:pt x="53" y="4"/>
                  </a:cubicBezTo>
                  <a:cubicBezTo>
                    <a:pt x="53" y="4"/>
                    <a:pt x="53" y="4"/>
                    <a:pt x="53" y="4"/>
                  </a:cubicBezTo>
                  <a:cubicBezTo>
                    <a:pt x="38" y="4"/>
                    <a:pt x="22" y="10"/>
                    <a:pt x="13" y="26"/>
                  </a:cubicBezTo>
                  <a:close/>
                  <a:moveTo>
                    <a:pt x="66" y="8"/>
                  </a:moveTo>
                  <a:cubicBezTo>
                    <a:pt x="66" y="8"/>
                    <a:pt x="66" y="8"/>
                    <a:pt x="66" y="8"/>
                  </a:cubicBezTo>
                  <a:cubicBezTo>
                    <a:pt x="66" y="8"/>
                    <a:pt x="66" y="8"/>
                    <a:pt x="66" y="8"/>
                  </a:cubicBezTo>
                  <a:cubicBezTo>
                    <a:pt x="66" y="8"/>
                    <a:pt x="66" y="8"/>
                    <a:pt x="66" y="8"/>
                  </a:cubicBezTo>
                  <a:close/>
                  <a:moveTo>
                    <a:pt x="65" y="8"/>
                  </a:moveTo>
                  <a:cubicBezTo>
                    <a:pt x="65" y="8"/>
                    <a:pt x="65" y="8"/>
                    <a:pt x="65" y="8"/>
                  </a:cubicBezTo>
                  <a:cubicBezTo>
                    <a:pt x="65" y="8"/>
                    <a:pt x="65" y="8"/>
                    <a:pt x="65" y="8"/>
                  </a:cubicBezTo>
                  <a:cubicBezTo>
                    <a:pt x="65" y="8"/>
                    <a:pt x="65" y="8"/>
                    <a:pt x="6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279"/>
            <p:cNvSpPr/>
            <p:nvPr/>
          </p:nvSpPr>
          <p:spPr bwMode="auto">
            <a:xfrm>
              <a:off x="1982" y="1349"/>
              <a:ext cx="255" cy="160"/>
            </a:xfrm>
            <a:custGeom>
              <a:avLst/>
              <a:gdLst>
                <a:gd name="T0" fmla="*/ 23 w 101"/>
                <a:gd name="T1" fmla="*/ 61 h 64"/>
                <a:gd name="T2" fmla="*/ 0 w 101"/>
                <a:gd name="T3" fmla="*/ 13 h 64"/>
                <a:gd name="T4" fmla="*/ 0 w 101"/>
                <a:gd name="T5" fmla="*/ 13 h 64"/>
                <a:gd name="T6" fmla="*/ 1 w 101"/>
                <a:gd name="T7" fmla="*/ 9 h 64"/>
                <a:gd name="T8" fmla="*/ 1 w 101"/>
                <a:gd name="T9" fmla="*/ 9 h 64"/>
                <a:gd name="T10" fmla="*/ 5 w 101"/>
                <a:gd name="T11" fmla="*/ 0 h 64"/>
                <a:gd name="T12" fmla="*/ 9 w 101"/>
                <a:gd name="T13" fmla="*/ 2 h 64"/>
                <a:gd name="T14" fmla="*/ 5 w 101"/>
                <a:gd name="T15" fmla="*/ 10 h 64"/>
                <a:gd name="T16" fmla="*/ 4 w 101"/>
                <a:gd name="T17" fmla="*/ 13 h 64"/>
                <a:gd name="T18" fmla="*/ 4 w 101"/>
                <a:gd name="T19" fmla="*/ 13 h 64"/>
                <a:gd name="T20" fmla="*/ 25 w 101"/>
                <a:gd name="T21" fmla="*/ 58 h 64"/>
                <a:gd name="T22" fmla="*/ 25 w 101"/>
                <a:gd name="T23" fmla="*/ 58 h 64"/>
                <a:gd name="T24" fmla="*/ 42 w 101"/>
                <a:gd name="T25" fmla="*/ 60 h 64"/>
                <a:gd name="T26" fmla="*/ 42 w 101"/>
                <a:gd name="T27" fmla="*/ 60 h 64"/>
                <a:gd name="T28" fmla="*/ 100 w 101"/>
                <a:gd name="T29" fmla="*/ 55 h 64"/>
                <a:gd name="T30" fmla="*/ 100 w 101"/>
                <a:gd name="T31" fmla="*/ 55 h 64"/>
                <a:gd name="T32" fmla="*/ 101 w 101"/>
                <a:gd name="T33" fmla="*/ 59 h 64"/>
                <a:gd name="T34" fmla="*/ 42 w 101"/>
                <a:gd name="T35" fmla="*/ 64 h 64"/>
                <a:gd name="T36" fmla="*/ 42 w 101"/>
                <a:gd name="T37" fmla="*/ 64 h 64"/>
                <a:gd name="T38" fmla="*/ 23 w 101"/>
                <a:gd name="T39"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64">
                  <a:moveTo>
                    <a:pt x="23" y="61"/>
                  </a:moveTo>
                  <a:cubicBezTo>
                    <a:pt x="16" y="53"/>
                    <a:pt x="1" y="26"/>
                    <a:pt x="0" y="13"/>
                  </a:cubicBezTo>
                  <a:cubicBezTo>
                    <a:pt x="0" y="13"/>
                    <a:pt x="0" y="13"/>
                    <a:pt x="0" y="13"/>
                  </a:cubicBezTo>
                  <a:cubicBezTo>
                    <a:pt x="0" y="11"/>
                    <a:pt x="1" y="10"/>
                    <a:pt x="1" y="9"/>
                  </a:cubicBezTo>
                  <a:cubicBezTo>
                    <a:pt x="1" y="9"/>
                    <a:pt x="1" y="9"/>
                    <a:pt x="1" y="9"/>
                  </a:cubicBezTo>
                  <a:cubicBezTo>
                    <a:pt x="5" y="0"/>
                    <a:pt x="5" y="0"/>
                    <a:pt x="5" y="0"/>
                  </a:cubicBezTo>
                  <a:cubicBezTo>
                    <a:pt x="9" y="2"/>
                    <a:pt x="9" y="2"/>
                    <a:pt x="9" y="2"/>
                  </a:cubicBezTo>
                  <a:cubicBezTo>
                    <a:pt x="5" y="10"/>
                    <a:pt x="5" y="10"/>
                    <a:pt x="5" y="10"/>
                  </a:cubicBezTo>
                  <a:cubicBezTo>
                    <a:pt x="5" y="11"/>
                    <a:pt x="4" y="12"/>
                    <a:pt x="4" y="13"/>
                  </a:cubicBezTo>
                  <a:cubicBezTo>
                    <a:pt x="4" y="13"/>
                    <a:pt x="4" y="13"/>
                    <a:pt x="4" y="13"/>
                  </a:cubicBezTo>
                  <a:cubicBezTo>
                    <a:pt x="4" y="23"/>
                    <a:pt x="19" y="52"/>
                    <a:pt x="25" y="58"/>
                  </a:cubicBezTo>
                  <a:cubicBezTo>
                    <a:pt x="25" y="58"/>
                    <a:pt x="25" y="58"/>
                    <a:pt x="25" y="58"/>
                  </a:cubicBezTo>
                  <a:cubicBezTo>
                    <a:pt x="26" y="59"/>
                    <a:pt x="33" y="60"/>
                    <a:pt x="42" y="60"/>
                  </a:cubicBezTo>
                  <a:cubicBezTo>
                    <a:pt x="42" y="60"/>
                    <a:pt x="42" y="60"/>
                    <a:pt x="42" y="60"/>
                  </a:cubicBezTo>
                  <a:cubicBezTo>
                    <a:pt x="65" y="60"/>
                    <a:pt x="100" y="55"/>
                    <a:pt x="100" y="55"/>
                  </a:cubicBezTo>
                  <a:cubicBezTo>
                    <a:pt x="100" y="55"/>
                    <a:pt x="100" y="55"/>
                    <a:pt x="100" y="55"/>
                  </a:cubicBezTo>
                  <a:cubicBezTo>
                    <a:pt x="101" y="59"/>
                    <a:pt x="101" y="59"/>
                    <a:pt x="101" y="59"/>
                  </a:cubicBezTo>
                  <a:cubicBezTo>
                    <a:pt x="100" y="59"/>
                    <a:pt x="65" y="64"/>
                    <a:pt x="42" y="64"/>
                  </a:cubicBezTo>
                  <a:cubicBezTo>
                    <a:pt x="42" y="64"/>
                    <a:pt x="42" y="64"/>
                    <a:pt x="42" y="64"/>
                  </a:cubicBezTo>
                  <a:cubicBezTo>
                    <a:pt x="33" y="64"/>
                    <a:pt x="26" y="63"/>
                    <a:pt x="23"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280"/>
            <p:cNvSpPr>
              <a:spLocks noEditPoints="1"/>
            </p:cNvSpPr>
            <p:nvPr/>
          </p:nvSpPr>
          <p:spPr bwMode="auto">
            <a:xfrm>
              <a:off x="1977" y="1341"/>
              <a:ext cx="265" cy="174"/>
            </a:xfrm>
            <a:custGeom>
              <a:avLst/>
              <a:gdLst>
                <a:gd name="T0" fmla="*/ 25 w 105"/>
                <a:gd name="T1" fmla="*/ 64 h 69"/>
                <a:gd name="T2" fmla="*/ 0 w 105"/>
                <a:gd name="T3" fmla="*/ 16 h 69"/>
                <a:gd name="T4" fmla="*/ 1 w 105"/>
                <a:gd name="T5" fmla="*/ 11 h 69"/>
                <a:gd name="T6" fmla="*/ 6 w 105"/>
                <a:gd name="T7" fmla="*/ 0 h 69"/>
                <a:gd name="T8" fmla="*/ 9 w 105"/>
                <a:gd name="T9" fmla="*/ 14 h 69"/>
                <a:gd name="T10" fmla="*/ 8 w 105"/>
                <a:gd name="T11" fmla="*/ 15 h 69"/>
                <a:gd name="T12" fmla="*/ 8 w 105"/>
                <a:gd name="T13" fmla="*/ 16 h 69"/>
                <a:gd name="T14" fmla="*/ 8 w 105"/>
                <a:gd name="T15" fmla="*/ 16 h 69"/>
                <a:gd name="T16" fmla="*/ 29 w 105"/>
                <a:gd name="T17" fmla="*/ 59 h 69"/>
                <a:gd name="T18" fmla="*/ 30 w 105"/>
                <a:gd name="T19" fmla="*/ 60 h 69"/>
                <a:gd name="T20" fmla="*/ 33 w 105"/>
                <a:gd name="T21" fmla="*/ 60 h 69"/>
                <a:gd name="T22" fmla="*/ 43 w 105"/>
                <a:gd name="T23" fmla="*/ 61 h 69"/>
                <a:gd name="T24" fmla="*/ 44 w 105"/>
                <a:gd name="T25" fmla="*/ 61 h 69"/>
                <a:gd name="T26" fmla="*/ 44 w 105"/>
                <a:gd name="T27" fmla="*/ 61 h 69"/>
                <a:gd name="T28" fmla="*/ 102 w 105"/>
                <a:gd name="T29" fmla="*/ 56 h 69"/>
                <a:gd name="T30" fmla="*/ 104 w 105"/>
                <a:gd name="T31" fmla="*/ 56 h 69"/>
                <a:gd name="T32" fmla="*/ 103 w 105"/>
                <a:gd name="T33" fmla="*/ 64 h 69"/>
                <a:gd name="T34" fmla="*/ 102 w 105"/>
                <a:gd name="T35" fmla="*/ 64 h 69"/>
                <a:gd name="T36" fmla="*/ 101 w 105"/>
                <a:gd name="T37" fmla="*/ 64 h 69"/>
                <a:gd name="T38" fmla="*/ 97 w 105"/>
                <a:gd name="T39" fmla="*/ 65 h 69"/>
                <a:gd name="T40" fmla="*/ 82 w 105"/>
                <a:gd name="T41" fmla="*/ 67 h 69"/>
                <a:gd name="T42" fmla="*/ 44 w 105"/>
                <a:gd name="T43" fmla="*/ 69 h 69"/>
                <a:gd name="T44" fmla="*/ 44 w 105"/>
                <a:gd name="T45" fmla="*/ 65 h 69"/>
                <a:gd name="T46" fmla="*/ 78 w 105"/>
                <a:gd name="T47" fmla="*/ 63 h 69"/>
                <a:gd name="T48" fmla="*/ 44 w 105"/>
                <a:gd name="T49" fmla="*/ 65 h 69"/>
                <a:gd name="T50" fmla="*/ 44 w 105"/>
                <a:gd name="T51" fmla="*/ 65 h 69"/>
                <a:gd name="T52" fmla="*/ 44 w 105"/>
                <a:gd name="T53" fmla="*/ 65 h 69"/>
                <a:gd name="T54" fmla="*/ 29 w 105"/>
                <a:gd name="T55" fmla="*/ 63 h 69"/>
                <a:gd name="T56" fmla="*/ 36 w 105"/>
                <a:gd name="T57" fmla="*/ 65 h 69"/>
                <a:gd name="T58" fmla="*/ 26 w 105"/>
                <a:gd name="T59" fmla="*/ 62 h 69"/>
                <a:gd name="T60" fmla="*/ 26 w 105"/>
                <a:gd name="T61" fmla="*/ 62 h 69"/>
                <a:gd name="T62" fmla="*/ 23 w 105"/>
                <a:gd name="T63" fmla="*/ 59 h 69"/>
                <a:gd name="T64" fmla="*/ 26 w 105"/>
                <a:gd name="T65" fmla="*/ 62 h 69"/>
                <a:gd name="T66" fmla="*/ 88 w 105"/>
                <a:gd name="T67" fmla="*/ 62 h 69"/>
                <a:gd name="T68" fmla="*/ 92 w 105"/>
                <a:gd name="T69" fmla="*/ 61 h 69"/>
                <a:gd name="T70" fmla="*/ 98 w 105"/>
                <a:gd name="T71" fmla="*/ 61 h 69"/>
                <a:gd name="T72" fmla="*/ 100 w 105"/>
                <a:gd name="T73" fmla="*/ 61 h 69"/>
                <a:gd name="T74" fmla="*/ 98 w 105"/>
                <a:gd name="T75" fmla="*/ 61 h 69"/>
                <a:gd name="T76" fmla="*/ 23 w 105"/>
                <a:gd name="T77" fmla="*/ 59 h 69"/>
                <a:gd name="T78" fmla="*/ 23 w 105"/>
                <a:gd name="T79" fmla="*/ 5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 h="69">
                  <a:moveTo>
                    <a:pt x="23" y="65"/>
                  </a:moveTo>
                  <a:cubicBezTo>
                    <a:pt x="25" y="64"/>
                    <a:pt x="25" y="64"/>
                    <a:pt x="25" y="64"/>
                  </a:cubicBezTo>
                  <a:cubicBezTo>
                    <a:pt x="23" y="65"/>
                    <a:pt x="23" y="65"/>
                    <a:pt x="23" y="65"/>
                  </a:cubicBezTo>
                  <a:cubicBezTo>
                    <a:pt x="16" y="57"/>
                    <a:pt x="1" y="30"/>
                    <a:pt x="0" y="16"/>
                  </a:cubicBezTo>
                  <a:cubicBezTo>
                    <a:pt x="0" y="16"/>
                    <a:pt x="0" y="16"/>
                    <a:pt x="0" y="16"/>
                  </a:cubicBezTo>
                  <a:cubicBezTo>
                    <a:pt x="0" y="14"/>
                    <a:pt x="1" y="12"/>
                    <a:pt x="1" y="11"/>
                  </a:cubicBezTo>
                  <a:cubicBezTo>
                    <a:pt x="1" y="11"/>
                    <a:pt x="1" y="11"/>
                    <a:pt x="1" y="11"/>
                  </a:cubicBezTo>
                  <a:cubicBezTo>
                    <a:pt x="6" y="0"/>
                    <a:pt x="6" y="0"/>
                    <a:pt x="6" y="0"/>
                  </a:cubicBezTo>
                  <a:cubicBezTo>
                    <a:pt x="14" y="4"/>
                    <a:pt x="14" y="4"/>
                    <a:pt x="14" y="4"/>
                  </a:cubicBezTo>
                  <a:cubicBezTo>
                    <a:pt x="9" y="14"/>
                    <a:pt x="9" y="14"/>
                    <a:pt x="9" y="14"/>
                  </a:cubicBezTo>
                  <a:cubicBezTo>
                    <a:pt x="9" y="14"/>
                    <a:pt x="8" y="15"/>
                    <a:pt x="8" y="15"/>
                  </a:cubicBezTo>
                  <a:cubicBezTo>
                    <a:pt x="8" y="15"/>
                    <a:pt x="8" y="15"/>
                    <a:pt x="8" y="15"/>
                  </a:cubicBezTo>
                  <a:cubicBezTo>
                    <a:pt x="8" y="15"/>
                    <a:pt x="8" y="15"/>
                    <a:pt x="8" y="15"/>
                  </a:cubicBezTo>
                  <a:cubicBezTo>
                    <a:pt x="8" y="16"/>
                    <a:pt x="8" y="16"/>
                    <a:pt x="8" y="16"/>
                  </a:cubicBezTo>
                  <a:cubicBezTo>
                    <a:pt x="8" y="16"/>
                    <a:pt x="8" y="16"/>
                    <a:pt x="8" y="16"/>
                  </a:cubicBezTo>
                  <a:cubicBezTo>
                    <a:pt x="8" y="16"/>
                    <a:pt x="8" y="16"/>
                    <a:pt x="8" y="16"/>
                  </a:cubicBezTo>
                  <a:cubicBezTo>
                    <a:pt x="8" y="25"/>
                    <a:pt x="23" y="55"/>
                    <a:pt x="29" y="59"/>
                  </a:cubicBezTo>
                  <a:cubicBezTo>
                    <a:pt x="29" y="59"/>
                    <a:pt x="29" y="59"/>
                    <a:pt x="29" y="59"/>
                  </a:cubicBezTo>
                  <a:cubicBezTo>
                    <a:pt x="29" y="59"/>
                    <a:pt x="29" y="59"/>
                    <a:pt x="29" y="59"/>
                  </a:cubicBezTo>
                  <a:cubicBezTo>
                    <a:pt x="29" y="59"/>
                    <a:pt x="29" y="59"/>
                    <a:pt x="30" y="60"/>
                  </a:cubicBezTo>
                  <a:cubicBezTo>
                    <a:pt x="30" y="60"/>
                    <a:pt x="30" y="60"/>
                    <a:pt x="30" y="60"/>
                  </a:cubicBezTo>
                  <a:cubicBezTo>
                    <a:pt x="30" y="60"/>
                    <a:pt x="31" y="60"/>
                    <a:pt x="33" y="60"/>
                  </a:cubicBezTo>
                  <a:cubicBezTo>
                    <a:pt x="33" y="60"/>
                    <a:pt x="33" y="60"/>
                    <a:pt x="33" y="60"/>
                  </a:cubicBezTo>
                  <a:cubicBezTo>
                    <a:pt x="35" y="61"/>
                    <a:pt x="39" y="61"/>
                    <a:pt x="43" y="61"/>
                  </a:cubicBezTo>
                  <a:cubicBezTo>
                    <a:pt x="43" y="61"/>
                    <a:pt x="43" y="61"/>
                    <a:pt x="43" y="61"/>
                  </a:cubicBezTo>
                  <a:cubicBezTo>
                    <a:pt x="43" y="61"/>
                    <a:pt x="44" y="61"/>
                    <a:pt x="44" y="61"/>
                  </a:cubicBezTo>
                  <a:cubicBezTo>
                    <a:pt x="44" y="61"/>
                    <a:pt x="44" y="61"/>
                    <a:pt x="44" y="61"/>
                  </a:cubicBezTo>
                  <a:cubicBezTo>
                    <a:pt x="44" y="61"/>
                    <a:pt x="44" y="61"/>
                    <a:pt x="44" y="61"/>
                  </a:cubicBezTo>
                  <a:cubicBezTo>
                    <a:pt x="44" y="61"/>
                    <a:pt x="44" y="61"/>
                    <a:pt x="44" y="61"/>
                  </a:cubicBezTo>
                  <a:cubicBezTo>
                    <a:pt x="67" y="61"/>
                    <a:pt x="101" y="56"/>
                    <a:pt x="102" y="56"/>
                  </a:cubicBezTo>
                  <a:cubicBezTo>
                    <a:pt x="102" y="56"/>
                    <a:pt x="102" y="56"/>
                    <a:pt x="102" y="56"/>
                  </a:cubicBezTo>
                  <a:cubicBezTo>
                    <a:pt x="104" y="56"/>
                    <a:pt x="104" y="56"/>
                    <a:pt x="104" y="56"/>
                  </a:cubicBezTo>
                  <a:cubicBezTo>
                    <a:pt x="105" y="64"/>
                    <a:pt x="105" y="64"/>
                    <a:pt x="105" y="64"/>
                  </a:cubicBezTo>
                  <a:cubicBezTo>
                    <a:pt x="103" y="64"/>
                    <a:pt x="103" y="64"/>
                    <a:pt x="103" y="64"/>
                  </a:cubicBezTo>
                  <a:cubicBezTo>
                    <a:pt x="103" y="64"/>
                    <a:pt x="102" y="64"/>
                    <a:pt x="102" y="64"/>
                  </a:cubicBezTo>
                  <a:cubicBezTo>
                    <a:pt x="102" y="64"/>
                    <a:pt x="102" y="64"/>
                    <a:pt x="102" y="64"/>
                  </a:cubicBezTo>
                  <a:cubicBezTo>
                    <a:pt x="102" y="64"/>
                    <a:pt x="102" y="64"/>
                    <a:pt x="101" y="64"/>
                  </a:cubicBezTo>
                  <a:cubicBezTo>
                    <a:pt x="101" y="64"/>
                    <a:pt x="101" y="64"/>
                    <a:pt x="101" y="64"/>
                  </a:cubicBezTo>
                  <a:cubicBezTo>
                    <a:pt x="100" y="65"/>
                    <a:pt x="99" y="65"/>
                    <a:pt x="97" y="65"/>
                  </a:cubicBezTo>
                  <a:cubicBezTo>
                    <a:pt x="97" y="65"/>
                    <a:pt x="97" y="65"/>
                    <a:pt x="97" y="65"/>
                  </a:cubicBezTo>
                  <a:cubicBezTo>
                    <a:pt x="93" y="65"/>
                    <a:pt x="88" y="66"/>
                    <a:pt x="82" y="67"/>
                  </a:cubicBezTo>
                  <a:cubicBezTo>
                    <a:pt x="82" y="67"/>
                    <a:pt x="82" y="67"/>
                    <a:pt x="82" y="67"/>
                  </a:cubicBezTo>
                  <a:cubicBezTo>
                    <a:pt x="70" y="68"/>
                    <a:pt x="56" y="69"/>
                    <a:pt x="44" y="69"/>
                  </a:cubicBezTo>
                  <a:cubicBezTo>
                    <a:pt x="44" y="69"/>
                    <a:pt x="44" y="69"/>
                    <a:pt x="44" y="69"/>
                  </a:cubicBezTo>
                  <a:cubicBezTo>
                    <a:pt x="35" y="69"/>
                    <a:pt x="28" y="69"/>
                    <a:pt x="23" y="65"/>
                  </a:cubicBezTo>
                  <a:close/>
                  <a:moveTo>
                    <a:pt x="44" y="65"/>
                  </a:moveTo>
                  <a:cubicBezTo>
                    <a:pt x="54" y="65"/>
                    <a:pt x="67" y="64"/>
                    <a:pt x="78" y="63"/>
                  </a:cubicBezTo>
                  <a:cubicBezTo>
                    <a:pt x="78" y="63"/>
                    <a:pt x="78" y="63"/>
                    <a:pt x="78" y="63"/>
                  </a:cubicBezTo>
                  <a:cubicBezTo>
                    <a:pt x="67" y="64"/>
                    <a:pt x="54" y="65"/>
                    <a:pt x="44" y="65"/>
                  </a:cubicBezTo>
                  <a:cubicBezTo>
                    <a:pt x="44" y="65"/>
                    <a:pt x="44" y="65"/>
                    <a:pt x="44" y="65"/>
                  </a:cubicBezTo>
                  <a:cubicBezTo>
                    <a:pt x="44" y="65"/>
                    <a:pt x="44" y="65"/>
                    <a:pt x="44" y="65"/>
                  </a:cubicBezTo>
                  <a:cubicBezTo>
                    <a:pt x="44" y="65"/>
                    <a:pt x="44" y="65"/>
                    <a:pt x="44" y="65"/>
                  </a:cubicBezTo>
                  <a:cubicBezTo>
                    <a:pt x="44" y="65"/>
                    <a:pt x="44" y="65"/>
                    <a:pt x="44" y="65"/>
                  </a:cubicBezTo>
                  <a:cubicBezTo>
                    <a:pt x="44" y="65"/>
                    <a:pt x="44" y="65"/>
                    <a:pt x="44" y="65"/>
                  </a:cubicBezTo>
                  <a:close/>
                  <a:moveTo>
                    <a:pt x="36" y="65"/>
                  </a:moveTo>
                  <a:cubicBezTo>
                    <a:pt x="33" y="64"/>
                    <a:pt x="30" y="64"/>
                    <a:pt x="29" y="63"/>
                  </a:cubicBezTo>
                  <a:cubicBezTo>
                    <a:pt x="29" y="63"/>
                    <a:pt x="29" y="63"/>
                    <a:pt x="29" y="63"/>
                  </a:cubicBezTo>
                  <a:cubicBezTo>
                    <a:pt x="31" y="64"/>
                    <a:pt x="33" y="64"/>
                    <a:pt x="36" y="65"/>
                  </a:cubicBezTo>
                  <a:close/>
                  <a:moveTo>
                    <a:pt x="26" y="62"/>
                  </a:moveTo>
                  <a:cubicBezTo>
                    <a:pt x="26" y="62"/>
                    <a:pt x="26" y="62"/>
                    <a:pt x="26" y="62"/>
                  </a:cubicBezTo>
                  <a:cubicBezTo>
                    <a:pt x="26" y="62"/>
                    <a:pt x="26" y="62"/>
                    <a:pt x="26" y="62"/>
                  </a:cubicBezTo>
                  <a:cubicBezTo>
                    <a:pt x="26" y="62"/>
                    <a:pt x="26" y="62"/>
                    <a:pt x="26" y="62"/>
                  </a:cubicBezTo>
                  <a:cubicBezTo>
                    <a:pt x="25" y="61"/>
                    <a:pt x="24" y="60"/>
                    <a:pt x="23" y="59"/>
                  </a:cubicBezTo>
                  <a:cubicBezTo>
                    <a:pt x="23" y="59"/>
                    <a:pt x="23" y="59"/>
                    <a:pt x="23" y="59"/>
                  </a:cubicBezTo>
                  <a:cubicBezTo>
                    <a:pt x="24" y="60"/>
                    <a:pt x="25" y="61"/>
                    <a:pt x="26" y="62"/>
                  </a:cubicBezTo>
                  <a:cubicBezTo>
                    <a:pt x="26" y="62"/>
                    <a:pt x="26" y="62"/>
                    <a:pt x="26" y="62"/>
                  </a:cubicBezTo>
                  <a:cubicBezTo>
                    <a:pt x="26" y="62"/>
                    <a:pt x="26" y="62"/>
                    <a:pt x="26" y="62"/>
                  </a:cubicBezTo>
                  <a:close/>
                  <a:moveTo>
                    <a:pt x="88" y="62"/>
                  </a:moveTo>
                  <a:cubicBezTo>
                    <a:pt x="90" y="62"/>
                    <a:pt x="91" y="62"/>
                    <a:pt x="92" y="61"/>
                  </a:cubicBezTo>
                  <a:cubicBezTo>
                    <a:pt x="92" y="61"/>
                    <a:pt x="92" y="61"/>
                    <a:pt x="92" y="61"/>
                  </a:cubicBezTo>
                  <a:cubicBezTo>
                    <a:pt x="91" y="62"/>
                    <a:pt x="90" y="62"/>
                    <a:pt x="88" y="62"/>
                  </a:cubicBezTo>
                  <a:close/>
                  <a:moveTo>
                    <a:pt x="98" y="61"/>
                  </a:moveTo>
                  <a:cubicBezTo>
                    <a:pt x="99" y="61"/>
                    <a:pt x="100" y="61"/>
                    <a:pt x="100" y="61"/>
                  </a:cubicBezTo>
                  <a:cubicBezTo>
                    <a:pt x="100" y="61"/>
                    <a:pt x="100" y="61"/>
                    <a:pt x="100" y="61"/>
                  </a:cubicBezTo>
                  <a:cubicBezTo>
                    <a:pt x="100" y="61"/>
                    <a:pt x="100" y="61"/>
                    <a:pt x="100" y="61"/>
                  </a:cubicBezTo>
                  <a:cubicBezTo>
                    <a:pt x="100" y="61"/>
                    <a:pt x="99" y="61"/>
                    <a:pt x="98" y="61"/>
                  </a:cubicBezTo>
                  <a:close/>
                  <a:moveTo>
                    <a:pt x="23" y="59"/>
                  </a:moveTo>
                  <a:cubicBezTo>
                    <a:pt x="23" y="59"/>
                    <a:pt x="23" y="59"/>
                    <a:pt x="23" y="59"/>
                  </a:cubicBezTo>
                  <a:cubicBezTo>
                    <a:pt x="23" y="59"/>
                    <a:pt x="23" y="59"/>
                    <a:pt x="23" y="59"/>
                  </a:cubicBezTo>
                  <a:cubicBezTo>
                    <a:pt x="23" y="59"/>
                    <a:pt x="23" y="59"/>
                    <a:pt x="23"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281"/>
            <p:cNvSpPr/>
            <p:nvPr/>
          </p:nvSpPr>
          <p:spPr bwMode="auto">
            <a:xfrm>
              <a:off x="1989" y="1316"/>
              <a:ext cx="38" cy="45"/>
            </a:xfrm>
            <a:custGeom>
              <a:avLst/>
              <a:gdLst>
                <a:gd name="T0" fmla="*/ 5 w 15"/>
                <a:gd name="T1" fmla="*/ 18 h 18"/>
                <a:gd name="T2" fmla="*/ 0 w 15"/>
                <a:gd name="T3" fmla="*/ 12 h 18"/>
                <a:gd name="T4" fmla="*/ 0 w 15"/>
                <a:gd name="T5" fmla="*/ 12 h 18"/>
                <a:gd name="T6" fmla="*/ 2 w 15"/>
                <a:gd name="T7" fmla="*/ 7 h 18"/>
                <a:gd name="T8" fmla="*/ 2 w 15"/>
                <a:gd name="T9" fmla="*/ 7 h 18"/>
                <a:gd name="T10" fmla="*/ 7 w 15"/>
                <a:gd name="T11" fmla="*/ 0 h 18"/>
                <a:gd name="T12" fmla="*/ 7 w 15"/>
                <a:gd name="T13" fmla="*/ 0 h 18"/>
                <a:gd name="T14" fmla="*/ 10 w 15"/>
                <a:gd name="T15" fmla="*/ 3 h 18"/>
                <a:gd name="T16" fmla="*/ 9 w 15"/>
                <a:gd name="T17" fmla="*/ 4 h 18"/>
                <a:gd name="T18" fmla="*/ 9 w 15"/>
                <a:gd name="T19" fmla="*/ 4 h 18"/>
                <a:gd name="T20" fmla="*/ 5 w 15"/>
                <a:gd name="T21" fmla="*/ 10 h 18"/>
                <a:gd name="T22" fmla="*/ 5 w 15"/>
                <a:gd name="T23" fmla="*/ 10 h 18"/>
                <a:gd name="T24" fmla="*/ 4 w 15"/>
                <a:gd name="T25" fmla="*/ 12 h 18"/>
                <a:gd name="T26" fmla="*/ 4 w 15"/>
                <a:gd name="T27" fmla="*/ 12 h 18"/>
                <a:gd name="T28" fmla="*/ 5 w 15"/>
                <a:gd name="T29" fmla="*/ 14 h 18"/>
                <a:gd name="T30" fmla="*/ 5 w 15"/>
                <a:gd name="T31" fmla="*/ 14 h 18"/>
                <a:gd name="T32" fmla="*/ 6 w 15"/>
                <a:gd name="T33" fmla="*/ 14 h 18"/>
                <a:gd name="T34" fmla="*/ 6 w 15"/>
                <a:gd name="T35" fmla="*/ 14 h 18"/>
                <a:gd name="T36" fmla="*/ 14 w 15"/>
                <a:gd name="T37" fmla="*/ 12 h 18"/>
                <a:gd name="T38" fmla="*/ 14 w 15"/>
                <a:gd name="T39" fmla="*/ 12 h 18"/>
                <a:gd name="T40" fmla="*/ 15 w 15"/>
                <a:gd name="T41" fmla="*/ 16 h 18"/>
                <a:gd name="T42" fmla="*/ 5 w 15"/>
                <a:gd name="T43" fmla="*/ 18 h 18"/>
                <a:gd name="T44" fmla="*/ 5 w 15"/>
                <a:gd name="T4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8">
                  <a:moveTo>
                    <a:pt x="5" y="18"/>
                  </a:moveTo>
                  <a:cubicBezTo>
                    <a:pt x="4" y="18"/>
                    <a:pt x="0" y="16"/>
                    <a:pt x="0" y="12"/>
                  </a:cubicBezTo>
                  <a:cubicBezTo>
                    <a:pt x="0" y="12"/>
                    <a:pt x="0" y="12"/>
                    <a:pt x="0" y="12"/>
                  </a:cubicBezTo>
                  <a:cubicBezTo>
                    <a:pt x="0" y="10"/>
                    <a:pt x="1" y="9"/>
                    <a:pt x="2" y="7"/>
                  </a:cubicBezTo>
                  <a:cubicBezTo>
                    <a:pt x="2" y="7"/>
                    <a:pt x="2" y="7"/>
                    <a:pt x="2" y="7"/>
                  </a:cubicBezTo>
                  <a:cubicBezTo>
                    <a:pt x="5" y="2"/>
                    <a:pt x="7" y="0"/>
                    <a:pt x="7" y="0"/>
                  </a:cubicBezTo>
                  <a:cubicBezTo>
                    <a:pt x="7" y="0"/>
                    <a:pt x="7" y="0"/>
                    <a:pt x="7" y="0"/>
                  </a:cubicBezTo>
                  <a:cubicBezTo>
                    <a:pt x="10" y="3"/>
                    <a:pt x="10" y="3"/>
                    <a:pt x="10" y="3"/>
                  </a:cubicBezTo>
                  <a:cubicBezTo>
                    <a:pt x="10" y="3"/>
                    <a:pt x="10" y="3"/>
                    <a:pt x="9" y="4"/>
                  </a:cubicBezTo>
                  <a:cubicBezTo>
                    <a:pt x="9" y="4"/>
                    <a:pt x="9" y="4"/>
                    <a:pt x="9" y="4"/>
                  </a:cubicBezTo>
                  <a:cubicBezTo>
                    <a:pt x="8" y="5"/>
                    <a:pt x="7" y="7"/>
                    <a:pt x="5" y="10"/>
                  </a:cubicBezTo>
                  <a:cubicBezTo>
                    <a:pt x="5" y="10"/>
                    <a:pt x="5" y="10"/>
                    <a:pt x="5" y="10"/>
                  </a:cubicBezTo>
                  <a:cubicBezTo>
                    <a:pt x="4" y="11"/>
                    <a:pt x="4" y="11"/>
                    <a:pt x="4" y="12"/>
                  </a:cubicBezTo>
                  <a:cubicBezTo>
                    <a:pt x="4" y="12"/>
                    <a:pt x="4" y="12"/>
                    <a:pt x="4" y="12"/>
                  </a:cubicBezTo>
                  <a:cubicBezTo>
                    <a:pt x="4" y="13"/>
                    <a:pt x="5" y="13"/>
                    <a:pt x="5" y="14"/>
                  </a:cubicBezTo>
                  <a:cubicBezTo>
                    <a:pt x="5" y="14"/>
                    <a:pt x="5" y="14"/>
                    <a:pt x="5" y="14"/>
                  </a:cubicBezTo>
                  <a:cubicBezTo>
                    <a:pt x="5" y="14"/>
                    <a:pt x="6" y="14"/>
                    <a:pt x="6" y="14"/>
                  </a:cubicBezTo>
                  <a:cubicBezTo>
                    <a:pt x="6" y="14"/>
                    <a:pt x="6" y="14"/>
                    <a:pt x="6" y="14"/>
                  </a:cubicBezTo>
                  <a:cubicBezTo>
                    <a:pt x="14" y="12"/>
                    <a:pt x="14" y="12"/>
                    <a:pt x="14" y="12"/>
                  </a:cubicBezTo>
                  <a:cubicBezTo>
                    <a:pt x="14" y="12"/>
                    <a:pt x="14" y="12"/>
                    <a:pt x="14" y="12"/>
                  </a:cubicBezTo>
                  <a:cubicBezTo>
                    <a:pt x="15" y="16"/>
                    <a:pt x="15" y="16"/>
                    <a:pt x="15" y="16"/>
                  </a:cubicBezTo>
                  <a:cubicBezTo>
                    <a:pt x="5" y="18"/>
                    <a:pt x="5" y="18"/>
                    <a:pt x="5" y="18"/>
                  </a:cubicBezTo>
                  <a:cubicBezTo>
                    <a:pt x="5" y="18"/>
                    <a:pt x="5" y="18"/>
                    <a:pt x="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282"/>
            <p:cNvSpPr>
              <a:spLocks noEditPoints="1"/>
            </p:cNvSpPr>
            <p:nvPr/>
          </p:nvSpPr>
          <p:spPr bwMode="auto">
            <a:xfrm>
              <a:off x="1984" y="1308"/>
              <a:ext cx="48" cy="58"/>
            </a:xfrm>
            <a:custGeom>
              <a:avLst/>
              <a:gdLst>
                <a:gd name="T0" fmla="*/ 6 w 19"/>
                <a:gd name="T1" fmla="*/ 23 h 23"/>
                <a:gd name="T2" fmla="*/ 6 w 19"/>
                <a:gd name="T3" fmla="*/ 23 h 23"/>
                <a:gd name="T4" fmla="*/ 7 w 19"/>
                <a:gd name="T5" fmla="*/ 21 h 23"/>
                <a:gd name="T6" fmla="*/ 7 w 19"/>
                <a:gd name="T7" fmla="*/ 21 h 23"/>
                <a:gd name="T8" fmla="*/ 7 w 19"/>
                <a:gd name="T9" fmla="*/ 21 h 23"/>
                <a:gd name="T10" fmla="*/ 6 w 19"/>
                <a:gd name="T11" fmla="*/ 23 h 23"/>
                <a:gd name="T12" fmla="*/ 5 w 19"/>
                <a:gd name="T13" fmla="*/ 23 h 23"/>
                <a:gd name="T14" fmla="*/ 5 w 19"/>
                <a:gd name="T15" fmla="*/ 23 h 23"/>
                <a:gd name="T16" fmla="*/ 5 w 19"/>
                <a:gd name="T17" fmla="*/ 22 h 23"/>
                <a:gd name="T18" fmla="*/ 5 w 19"/>
                <a:gd name="T19" fmla="*/ 22 h 23"/>
                <a:gd name="T20" fmla="*/ 3 w 19"/>
                <a:gd name="T21" fmla="*/ 21 h 23"/>
                <a:gd name="T22" fmla="*/ 3 w 19"/>
                <a:gd name="T23" fmla="*/ 21 h 23"/>
                <a:gd name="T24" fmla="*/ 0 w 19"/>
                <a:gd name="T25" fmla="*/ 15 h 23"/>
                <a:gd name="T26" fmla="*/ 0 w 19"/>
                <a:gd name="T27" fmla="*/ 15 h 23"/>
                <a:gd name="T28" fmla="*/ 2 w 19"/>
                <a:gd name="T29" fmla="*/ 9 h 23"/>
                <a:gd name="T30" fmla="*/ 2 w 19"/>
                <a:gd name="T31" fmla="*/ 9 h 23"/>
                <a:gd name="T32" fmla="*/ 8 w 19"/>
                <a:gd name="T33" fmla="*/ 2 h 23"/>
                <a:gd name="T34" fmla="*/ 8 w 19"/>
                <a:gd name="T35" fmla="*/ 2 h 23"/>
                <a:gd name="T36" fmla="*/ 9 w 19"/>
                <a:gd name="T37" fmla="*/ 0 h 23"/>
                <a:gd name="T38" fmla="*/ 14 w 19"/>
                <a:gd name="T39" fmla="*/ 5 h 23"/>
                <a:gd name="T40" fmla="*/ 14 w 19"/>
                <a:gd name="T41" fmla="*/ 6 h 23"/>
                <a:gd name="T42" fmla="*/ 13 w 19"/>
                <a:gd name="T43" fmla="*/ 7 h 23"/>
                <a:gd name="T44" fmla="*/ 13 w 19"/>
                <a:gd name="T45" fmla="*/ 7 h 23"/>
                <a:gd name="T46" fmla="*/ 13 w 19"/>
                <a:gd name="T47" fmla="*/ 7 h 23"/>
                <a:gd name="T48" fmla="*/ 13 w 19"/>
                <a:gd name="T49" fmla="*/ 7 h 23"/>
                <a:gd name="T50" fmla="*/ 13 w 19"/>
                <a:gd name="T51" fmla="*/ 7 h 23"/>
                <a:gd name="T52" fmla="*/ 13 w 19"/>
                <a:gd name="T53" fmla="*/ 7 h 23"/>
                <a:gd name="T54" fmla="*/ 13 w 19"/>
                <a:gd name="T55" fmla="*/ 7 h 23"/>
                <a:gd name="T56" fmla="*/ 13 w 19"/>
                <a:gd name="T57" fmla="*/ 7 h 23"/>
                <a:gd name="T58" fmla="*/ 13 w 19"/>
                <a:gd name="T59" fmla="*/ 7 h 23"/>
                <a:gd name="T60" fmla="*/ 12 w 19"/>
                <a:gd name="T61" fmla="*/ 8 h 23"/>
                <a:gd name="T62" fmla="*/ 12 w 19"/>
                <a:gd name="T63" fmla="*/ 8 h 23"/>
                <a:gd name="T64" fmla="*/ 9 w 19"/>
                <a:gd name="T65" fmla="*/ 14 h 23"/>
                <a:gd name="T66" fmla="*/ 9 w 19"/>
                <a:gd name="T67" fmla="*/ 14 h 23"/>
                <a:gd name="T68" fmla="*/ 8 w 19"/>
                <a:gd name="T69" fmla="*/ 15 h 23"/>
                <a:gd name="T70" fmla="*/ 8 w 19"/>
                <a:gd name="T71" fmla="*/ 15 h 23"/>
                <a:gd name="T72" fmla="*/ 16 w 19"/>
                <a:gd name="T73" fmla="*/ 13 h 23"/>
                <a:gd name="T74" fmla="*/ 16 w 19"/>
                <a:gd name="T75" fmla="*/ 13 h 23"/>
                <a:gd name="T76" fmla="*/ 17 w 19"/>
                <a:gd name="T77" fmla="*/ 13 h 23"/>
                <a:gd name="T78" fmla="*/ 19 w 19"/>
                <a:gd name="T79" fmla="*/ 20 h 23"/>
                <a:gd name="T80" fmla="*/ 7 w 19"/>
                <a:gd name="T81" fmla="*/ 23 h 23"/>
                <a:gd name="T82" fmla="*/ 6 w 19"/>
                <a:gd name="T83" fmla="*/ 23 h 23"/>
                <a:gd name="T84" fmla="*/ 7 w 19"/>
                <a:gd name="T85" fmla="*/ 19 h 23"/>
                <a:gd name="T86" fmla="*/ 14 w 19"/>
                <a:gd name="T87" fmla="*/ 17 h 23"/>
                <a:gd name="T88" fmla="*/ 14 w 19"/>
                <a:gd name="T89" fmla="*/ 17 h 23"/>
                <a:gd name="T90" fmla="*/ 7 w 19"/>
                <a:gd name="T91" fmla="*/ 19 h 23"/>
                <a:gd name="T92" fmla="*/ 7 w 19"/>
                <a:gd name="T93" fmla="*/ 19 h 23"/>
                <a:gd name="T94" fmla="*/ 6 w 19"/>
                <a:gd name="T95" fmla="*/ 19 h 23"/>
                <a:gd name="T96" fmla="*/ 6 w 19"/>
                <a:gd name="T97" fmla="*/ 18 h 23"/>
                <a:gd name="T98" fmla="*/ 6 w 19"/>
                <a:gd name="T99" fmla="*/ 18 h 23"/>
                <a:gd name="T100" fmla="*/ 5 w 19"/>
                <a:gd name="T101" fmla="*/ 17 h 23"/>
                <a:gd name="T102" fmla="*/ 5 w 19"/>
                <a:gd name="T103" fmla="*/ 17 h 23"/>
                <a:gd name="T104" fmla="*/ 6 w 19"/>
                <a:gd name="T105" fmla="*/ 19 h 23"/>
                <a:gd name="T106" fmla="*/ 4 w 19"/>
                <a:gd name="T107" fmla="*/ 15 h 23"/>
                <a:gd name="T108" fmla="*/ 5 w 19"/>
                <a:gd name="T109" fmla="*/ 13 h 23"/>
                <a:gd name="T110" fmla="*/ 5 w 19"/>
                <a:gd name="T111" fmla="*/ 13 h 23"/>
                <a:gd name="T112" fmla="*/ 4 w 19"/>
                <a:gd name="T113" fmla="*/ 15 h 23"/>
                <a:gd name="T114" fmla="*/ 7 w 19"/>
                <a:gd name="T115" fmla="*/ 10 h 23"/>
                <a:gd name="T116" fmla="*/ 8 w 19"/>
                <a:gd name="T117" fmla="*/ 8 h 23"/>
                <a:gd name="T118" fmla="*/ 8 w 19"/>
                <a:gd name="T119" fmla="*/ 8 h 23"/>
                <a:gd name="T120" fmla="*/ 7 w 19"/>
                <a:gd name="T1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 h="23">
                  <a:moveTo>
                    <a:pt x="6" y="23"/>
                  </a:moveTo>
                  <a:cubicBezTo>
                    <a:pt x="6" y="23"/>
                    <a:pt x="6" y="23"/>
                    <a:pt x="6" y="23"/>
                  </a:cubicBezTo>
                  <a:cubicBezTo>
                    <a:pt x="7" y="21"/>
                    <a:pt x="7" y="21"/>
                    <a:pt x="7" y="21"/>
                  </a:cubicBezTo>
                  <a:cubicBezTo>
                    <a:pt x="7" y="21"/>
                    <a:pt x="7" y="21"/>
                    <a:pt x="7" y="21"/>
                  </a:cubicBezTo>
                  <a:cubicBezTo>
                    <a:pt x="7" y="21"/>
                    <a:pt x="7" y="21"/>
                    <a:pt x="7" y="21"/>
                  </a:cubicBezTo>
                  <a:cubicBezTo>
                    <a:pt x="6" y="23"/>
                    <a:pt x="6" y="23"/>
                    <a:pt x="6" y="23"/>
                  </a:cubicBezTo>
                  <a:cubicBezTo>
                    <a:pt x="5" y="23"/>
                    <a:pt x="5" y="23"/>
                    <a:pt x="5" y="23"/>
                  </a:cubicBezTo>
                  <a:cubicBezTo>
                    <a:pt x="5" y="23"/>
                    <a:pt x="5" y="23"/>
                    <a:pt x="5" y="23"/>
                  </a:cubicBezTo>
                  <a:cubicBezTo>
                    <a:pt x="5" y="23"/>
                    <a:pt x="5" y="22"/>
                    <a:pt x="5" y="22"/>
                  </a:cubicBezTo>
                  <a:cubicBezTo>
                    <a:pt x="5" y="22"/>
                    <a:pt x="5" y="22"/>
                    <a:pt x="5" y="22"/>
                  </a:cubicBezTo>
                  <a:cubicBezTo>
                    <a:pt x="4" y="22"/>
                    <a:pt x="4" y="22"/>
                    <a:pt x="3" y="21"/>
                  </a:cubicBezTo>
                  <a:cubicBezTo>
                    <a:pt x="3" y="21"/>
                    <a:pt x="3" y="21"/>
                    <a:pt x="3" y="21"/>
                  </a:cubicBezTo>
                  <a:cubicBezTo>
                    <a:pt x="2" y="20"/>
                    <a:pt x="0" y="18"/>
                    <a:pt x="0" y="15"/>
                  </a:cubicBezTo>
                  <a:cubicBezTo>
                    <a:pt x="0" y="15"/>
                    <a:pt x="0" y="15"/>
                    <a:pt x="0" y="15"/>
                  </a:cubicBezTo>
                  <a:cubicBezTo>
                    <a:pt x="0" y="13"/>
                    <a:pt x="1" y="11"/>
                    <a:pt x="2" y="9"/>
                  </a:cubicBezTo>
                  <a:cubicBezTo>
                    <a:pt x="2" y="9"/>
                    <a:pt x="2" y="9"/>
                    <a:pt x="2" y="9"/>
                  </a:cubicBezTo>
                  <a:cubicBezTo>
                    <a:pt x="5" y="4"/>
                    <a:pt x="7" y="2"/>
                    <a:pt x="8" y="2"/>
                  </a:cubicBezTo>
                  <a:cubicBezTo>
                    <a:pt x="8" y="2"/>
                    <a:pt x="8" y="2"/>
                    <a:pt x="8" y="2"/>
                  </a:cubicBezTo>
                  <a:cubicBezTo>
                    <a:pt x="9" y="0"/>
                    <a:pt x="9" y="0"/>
                    <a:pt x="9" y="0"/>
                  </a:cubicBezTo>
                  <a:cubicBezTo>
                    <a:pt x="14" y="5"/>
                    <a:pt x="14" y="5"/>
                    <a:pt x="14" y="5"/>
                  </a:cubicBezTo>
                  <a:cubicBezTo>
                    <a:pt x="14" y="6"/>
                    <a:pt x="14" y="6"/>
                    <a:pt x="14" y="6"/>
                  </a:cubicBezTo>
                  <a:cubicBezTo>
                    <a:pt x="14"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8"/>
                    <a:pt x="13" y="8"/>
                    <a:pt x="12" y="8"/>
                  </a:cubicBezTo>
                  <a:cubicBezTo>
                    <a:pt x="12" y="8"/>
                    <a:pt x="12" y="8"/>
                    <a:pt x="12" y="8"/>
                  </a:cubicBezTo>
                  <a:cubicBezTo>
                    <a:pt x="12" y="9"/>
                    <a:pt x="10" y="11"/>
                    <a:pt x="9" y="14"/>
                  </a:cubicBezTo>
                  <a:cubicBezTo>
                    <a:pt x="9" y="14"/>
                    <a:pt x="9" y="14"/>
                    <a:pt x="9" y="14"/>
                  </a:cubicBezTo>
                  <a:cubicBezTo>
                    <a:pt x="8" y="14"/>
                    <a:pt x="8" y="15"/>
                    <a:pt x="8" y="15"/>
                  </a:cubicBezTo>
                  <a:cubicBezTo>
                    <a:pt x="8" y="15"/>
                    <a:pt x="8" y="15"/>
                    <a:pt x="8" y="15"/>
                  </a:cubicBezTo>
                  <a:cubicBezTo>
                    <a:pt x="16" y="13"/>
                    <a:pt x="16" y="13"/>
                    <a:pt x="16" y="13"/>
                  </a:cubicBezTo>
                  <a:cubicBezTo>
                    <a:pt x="16" y="13"/>
                    <a:pt x="16" y="13"/>
                    <a:pt x="16" y="13"/>
                  </a:cubicBezTo>
                  <a:cubicBezTo>
                    <a:pt x="17" y="13"/>
                    <a:pt x="17" y="13"/>
                    <a:pt x="17" y="13"/>
                  </a:cubicBezTo>
                  <a:cubicBezTo>
                    <a:pt x="19" y="20"/>
                    <a:pt x="19" y="20"/>
                    <a:pt x="19" y="20"/>
                  </a:cubicBezTo>
                  <a:cubicBezTo>
                    <a:pt x="7" y="23"/>
                    <a:pt x="7" y="23"/>
                    <a:pt x="7" y="23"/>
                  </a:cubicBezTo>
                  <a:cubicBezTo>
                    <a:pt x="6" y="23"/>
                    <a:pt x="6" y="23"/>
                    <a:pt x="6" y="23"/>
                  </a:cubicBezTo>
                  <a:close/>
                  <a:moveTo>
                    <a:pt x="7" y="19"/>
                  </a:moveTo>
                  <a:cubicBezTo>
                    <a:pt x="14" y="17"/>
                    <a:pt x="14" y="17"/>
                    <a:pt x="14" y="17"/>
                  </a:cubicBezTo>
                  <a:cubicBezTo>
                    <a:pt x="14" y="17"/>
                    <a:pt x="14" y="17"/>
                    <a:pt x="14" y="17"/>
                  </a:cubicBezTo>
                  <a:cubicBezTo>
                    <a:pt x="7" y="19"/>
                    <a:pt x="7" y="19"/>
                    <a:pt x="7" y="19"/>
                  </a:cubicBezTo>
                  <a:cubicBezTo>
                    <a:pt x="7" y="19"/>
                    <a:pt x="7" y="19"/>
                    <a:pt x="7" y="19"/>
                  </a:cubicBezTo>
                  <a:close/>
                  <a:moveTo>
                    <a:pt x="6" y="19"/>
                  </a:moveTo>
                  <a:cubicBezTo>
                    <a:pt x="6" y="18"/>
                    <a:pt x="6" y="18"/>
                    <a:pt x="6" y="18"/>
                  </a:cubicBezTo>
                  <a:cubicBezTo>
                    <a:pt x="6" y="18"/>
                    <a:pt x="6" y="18"/>
                    <a:pt x="6" y="18"/>
                  </a:cubicBezTo>
                  <a:cubicBezTo>
                    <a:pt x="6" y="18"/>
                    <a:pt x="5" y="18"/>
                    <a:pt x="5" y="17"/>
                  </a:cubicBezTo>
                  <a:cubicBezTo>
                    <a:pt x="5" y="17"/>
                    <a:pt x="5" y="17"/>
                    <a:pt x="5" y="17"/>
                  </a:cubicBezTo>
                  <a:cubicBezTo>
                    <a:pt x="5" y="18"/>
                    <a:pt x="6" y="18"/>
                    <a:pt x="6" y="19"/>
                  </a:cubicBezTo>
                  <a:close/>
                  <a:moveTo>
                    <a:pt x="4" y="15"/>
                  </a:moveTo>
                  <a:cubicBezTo>
                    <a:pt x="4" y="14"/>
                    <a:pt x="4" y="14"/>
                    <a:pt x="5" y="13"/>
                  </a:cubicBezTo>
                  <a:cubicBezTo>
                    <a:pt x="5" y="13"/>
                    <a:pt x="5" y="13"/>
                    <a:pt x="5" y="13"/>
                  </a:cubicBezTo>
                  <a:cubicBezTo>
                    <a:pt x="4" y="14"/>
                    <a:pt x="4" y="14"/>
                    <a:pt x="4" y="15"/>
                  </a:cubicBezTo>
                  <a:close/>
                  <a:moveTo>
                    <a:pt x="7" y="10"/>
                  </a:moveTo>
                  <a:cubicBezTo>
                    <a:pt x="7" y="9"/>
                    <a:pt x="7" y="9"/>
                    <a:pt x="8" y="8"/>
                  </a:cubicBezTo>
                  <a:cubicBezTo>
                    <a:pt x="8" y="8"/>
                    <a:pt x="8" y="8"/>
                    <a:pt x="8" y="8"/>
                  </a:cubicBezTo>
                  <a:cubicBezTo>
                    <a:pt x="7" y="9"/>
                    <a:pt x="7" y="9"/>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283"/>
            <p:cNvSpPr/>
            <p:nvPr/>
          </p:nvSpPr>
          <p:spPr bwMode="auto">
            <a:xfrm>
              <a:off x="1979" y="1326"/>
              <a:ext cx="41" cy="38"/>
            </a:xfrm>
            <a:custGeom>
              <a:avLst/>
              <a:gdLst>
                <a:gd name="T0" fmla="*/ 0 w 41"/>
                <a:gd name="T1" fmla="*/ 20 h 38"/>
                <a:gd name="T2" fmla="*/ 8 w 41"/>
                <a:gd name="T3" fmla="*/ 13 h 38"/>
                <a:gd name="T4" fmla="*/ 18 w 41"/>
                <a:gd name="T5" fmla="*/ 23 h 38"/>
                <a:gd name="T6" fmla="*/ 33 w 41"/>
                <a:gd name="T7" fmla="*/ 0 h 38"/>
                <a:gd name="T8" fmla="*/ 33 w 41"/>
                <a:gd name="T9" fmla="*/ 0 h 38"/>
                <a:gd name="T10" fmla="*/ 41 w 41"/>
                <a:gd name="T11" fmla="*/ 8 h 38"/>
                <a:gd name="T12" fmla="*/ 18 w 41"/>
                <a:gd name="T13" fmla="*/ 38 h 38"/>
                <a:gd name="T14" fmla="*/ 0 w 41"/>
                <a:gd name="T15" fmla="*/ 20 h 38"/>
                <a:gd name="T16" fmla="*/ 0 w 41"/>
                <a:gd name="T1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8">
                  <a:moveTo>
                    <a:pt x="0" y="20"/>
                  </a:moveTo>
                  <a:lnTo>
                    <a:pt x="8" y="13"/>
                  </a:lnTo>
                  <a:lnTo>
                    <a:pt x="18" y="23"/>
                  </a:lnTo>
                  <a:lnTo>
                    <a:pt x="33" y="0"/>
                  </a:lnTo>
                  <a:lnTo>
                    <a:pt x="33" y="0"/>
                  </a:lnTo>
                  <a:lnTo>
                    <a:pt x="41" y="8"/>
                  </a:lnTo>
                  <a:lnTo>
                    <a:pt x="18" y="38"/>
                  </a:lnTo>
                  <a:lnTo>
                    <a:pt x="0" y="20"/>
                  </a:lnTo>
                  <a:lnTo>
                    <a:pt x="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284"/>
            <p:cNvSpPr>
              <a:spLocks noEditPoints="1"/>
            </p:cNvSpPr>
            <p:nvPr/>
          </p:nvSpPr>
          <p:spPr bwMode="auto">
            <a:xfrm>
              <a:off x="1972" y="1321"/>
              <a:ext cx="55" cy="50"/>
            </a:xfrm>
            <a:custGeom>
              <a:avLst/>
              <a:gdLst>
                <a:gd name="T0" fmla="*/ 5 w 55"/>
                <a:gd name="T1" fmla="*/ 28 h 50"/>
                <a:gd name="T2" fmla="*/ 7 w 55"/>
                <a:gd name="T3" fmla="*/ 25 h 50"/>
                <a:gd name="T4" fmla="*/ 12 w 55"/>
                <a:gd name="T5" fmla="*/ 28 h 50"/>
                <a:gd name="T6" fmla="*/ 7 w 55"/>
                <a:gd name="T7" fmla="*/ 25 h 50"/>
                <a:gd name="T8" fmla="*/ 5 w 55"/>
                <a:gd name="T9" fmla="*/ 28 h 50"/>
                <a:gd name="T10" fmla="*/ 0 w 55"/>
                <a:gd name="T11" fmla="*/ 25 h 50"/>
                <a:gd name="T12" fmla="*/ 15 w 55"/>
                <a:gd name="T13" fmla="*/ 10 h 50"/>
                <a:gd name="T14" fmla="*/ 20 w 55"/>
                <a:gd name="T15" fmla="*/ 15 h 50"/>
                <a:gd name="T16" fmla="*/ 25 w 55"/>
                <a:gd name="T17" fmla="*/ 20 h 50"/>
                <a:gd name="T18" fmla="*/ 37 w 55"/>
                <a:gd name="T19" fmla="*/ 0 h 50"/>
                <a:gd name="T20" fmla="*/ 40 w 55"/>
                <a:gd name="T21" fmla="*/ 0 h 50"/>
                <a:gd name="T22" fmla="*/ 43 w 55"/>
                <a:gd name="T23" fmla="*/ 0 h 50"/>
                <a:gd name="T24" fmla="*/ 55 w 55"/>
                <a:gd name="T25" fmla="*/ 10 h 50"/>
                <a:gd name="T26" fmla="*/ 25 w 55"/>
                <a:gd name="T27" fmla="*/ 50 h 50"/>
                <a:gd name="T28" fmla="*/ 5 w 55"/>
                <a:gd name="T29" fmla="*/ 28 h 50"/>
                <a:gd name="T30" fmla="*/ 5 w 55"/>
                <a:gd name="T31" fmla="*/ 28 h 50"/>
                <a:gd name="T32" fmla="*/ 25 w 55"/>
                <a:gd name="T33" fmla="*/ 35 h 50"/>
                <a:gd name="T34" fmla="*/ 43 w 55"/>
                <a:gd name="T35" fmla="*/ 13 h 50"/>
                <a:gd name="T36" fmla="*/ 43 w 55"/>
                <a:gd name="T37" fmla="*/ 13 h 50"/>
                <a:gd name="T38" fmla="*/ 25 w 55"/>
                <a:gd name="T39" fmla="*/ 35 h 50"/>
                <a:gd name="T40" fmla="*/ 25 w 55"/>
                <a:gd name="T41" fmla="*/ 35 h 50"/>
                <a:gd name="T42" fmla="*/ 25 w 55"/>
                <a:gd name="T43"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50">
                  <a:moveTo>
                    <a:pt x="5" y="28"/>
                  </a:moveTo>
                  <a:lnTo>
                    <a:pt x="7" y="25"/>
                  </a:lnTo>
                  <a:lnTo>
                    <a:pt x="12" y="28"/>
                  </a:lnTo>
                  <a:lnTo>
                    <a:pt x="7" y="25"/>
                  </a:lnTo>
                  <a:lnTo>
                    <a:pt x="5" y="28"/>
                  </a:lnTo>
                  <a:lnTo>
                    <a:pt x="0" y="25"/>
                  </a:lnTo>
                  <a:lnTo>
                    <a:pt x="15" y="10"/>
                  </a:lnTo>
                  <a:lnTo>
                    <a:pt x="20" y="15"/>
                  </a:lnTo>
                  <a:lnTo>
                    <a:pt x="25" y="20"/>
                  </a:lnTo>
                  <a:lnTo>
                    <a:pt x="37" y="0"/>
                  </a:lnTo>
                  <a:lnTo>
                    <a:pt x="40" y="0"/>
                  </a:lnTo>
                  <a:lnTo>
                    <a:pt x="43" y="0"/>
                  </a:lnTo>
                  <a:lnTo>
                    <a:pt x="55" y="10"/>
                  </a:lnTo>
                  <a:lnTo>
                    <a:pt x="25" y="50"/>
                  </a:lnTo>
                  <a:lnTo>
                    <a:pt x="5" y="28"/>
                  </a:lnTo>
                  <a:lnTo>
                    <a:pt x="5" y="28"/>
                  </a:lnTo>
                  <a:close/>
                  <a:moveTo>
                    <a:pt x="25" y="35"/>
                  </a:moveTo>
                  <a:lnTo>
                    <a:pt x="43" y="13"/>
                  </a:lnTo>
                  <a:lnTo>
                    <a:pt x="43" y="13"/>
                  </a:lnTo>
                  <a:lnTo>
                    <a:pt x="25" y="35"/>
                  </a:lnTo>
                  <a:lnTo>
                    <a:pt x="25" y="35"/>
                  </a:lnTo>
                  <a:lnTo>
                    <a:pt x="2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285"/>
            <p:cNvSpPr>
              <a:spLocks noEditPoints="1"/>
            </p:cNvSpPr>
            <p:nvPr/>
          </p:nvSpPr>
          <p:spPr bwMode="auto">
            <a:xfrm>
              <a:off x="2343" y="1477"/>
              <a:ext cx="240" cy="131"/>
            </a:xfrm>
            <a:custGeom>
              <a:avLst/>
              <a:gdLst>
                <a:gd name="T0" fmla="*/ 69 w 95"/>
                <a:gd name="T1" fmla="*/ 50 h 52"/>
                <a:gd name="T2" fmla="*/ 70 w 95"/>
                <a:gd name="T3" fmla="*/ 46 h 52"/>
                <a:gd name="T4" fmla="*/ 74 w 95"/>
                <a:gd name="T5" fmla="*/ 47 h 52"/>
                <a:gd name="T6" fmla="*/ 74 w 95"/>
                <a:gd name="T7" fmla="*/ 47 h 52"/>
                <a:gd name="T8" fmla="*/ 81 w 95"/>
                <a:gd name="T9" fmla="*/ 48 h 52"/>
                <a:gd name="T10" fmla="*/ 81 w 95"/>
                <a:gd name="T11" fmla="*/ 48 h 52"/>
                <a:gd name="T12" fmla="*/ 89 w 95"/>
                <a:gd name="T13" fmla="*/ 46 h 52"/>
                <a:gd name="T14" fmla="*/ 89 w 95"/>
                <a:gd name="T15" fmla="*/ 46 h 52"/>
                <a:gd name="T16" fmla="*/ 91 w 95"/>
                <a:gd name="T17" fmla="*/ 40 h 52"/>
                <a:gd name="T18" fmla="*/ 91 w 95"/>
                <a:gd name="T19" fmla="*/ 40 h 52"/>
                <a:gd name="T20" fmla="*/ 78 w 95"/>
                <a:gd name="T21" fmla="*/ 7 h 52"/>
                <a:gd name="T22" fmla="*/ 78 w 95"/>
                <a:gd name="T23" fmla="*/ 7 h 52"/>
                <a:gd name="T24" fmla="*/ 42 w 95"/>
                <a:gd name="T25" fmla="*/ 4 h 52"/>
                <a:gd name="T26" fmla="*/ 42 w 95"/>
                <a:gd name="T27" fmla="*/ 4 h 52"/>
                <a:gd name="T28" fmla="*/ 0 w 95"/>
                <a:gd name="T29" fmla="*/ 5 h 52"/>
                <a:gd name="T30" fmla="*/ 0 w 95"/>
                <a:gd name="T31" fmla="*/ 5 h 52"/>
                <a:gd name="T32" fmla="*/ 0 w 95"/>
                <a:gd name="T33" fmla="*/ 1 h 52"/>
                <a:gd name="T34" fmla="*/ 42 w 95"/>
                <a:gd name="T35" fmla="*/ 0 h 52"/>
                <a:gd name="T36" fmla="*/ 42 w 95"/>
                <a:gd name="T37" fmla="*/ 0 h 52"/>
                <a:gd name="T38" fmla="*/ 80 w 95"/>
                <a:gd name="T39" fmla="*/ 4 h 52"/>
                <a:gd name="T40" fmla="*/ 80 w 95"/>
                <a:gd name="T41" fmla="*/ 4 h 52"/>
                <a:gd name="T42" fmla="*/ 95 w 95"/>
                <a:gd name="T43" fmla="*/ 40 h 52"/>
                <a:gd name="T44" fmla="*/ 95 w 95"/>
                <a:gd name="T45" fmla="*/ 40 h 52"/>
                <a:gd name="T46" fmla="*/ 91 w 95"/>
                <a:gd name="T47" fmla="*/ 50 h 52"/>
                <a:gd name="T48" fmla="*/ 91 w 95"/>
                <a:gd name="T49" fmla="*/ 50 h 52"/>
                <a:gd name="T50" fmla="*/ 81 w 95"/>
                <a:gd name="T51" fmla="*/ 52 h 52"/>
                <a:gd name="T52" fmla="*/ 81 w 95"/>
                <a:gd name="T53" fmla="*/ 52 h 52"/>
                <a:gd name="T54" fmla="*/ 69 w 95"/>
                <a:gd name="T55" fmla="*/ 50 h 52"/>
                <a:gd name="T56" fmla="*/ 0 w 95"/>
                <a:gd name="T57" fmla="*/ 5 h 52"/>
                <a:gd name="T58" fmla="*/ 0 w 95"/>
                <a:gd name="T59" fmla="*/ 5 h 52"/>
                <a:gd name="T60" fmla="*/ 0 w 95"/>
                <a:gd name="T61" fmla="*/ 5 h 52"/>
                <a:gd name="T62" fmla="*/ 0 w 95"/>
                <a:gd name="T63" fmla="*/ 5 h 52"/>
                <a:gd name="T64" fmla="*/ 0 w 95"/>
                <a:gd name="T65"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 h="52">
                  <a:moveTo>
                    <a:pt x="69" y="50"/>
                  </a:moveTo>
                  <a:cubicBezTo>
                    <a:pt x="70" y="46"/>
                    <a:pt x="70" y="46"/>
                    <a:pt x="70" y="46"/>
                  </a:cubicBezTo>
                  <a:cubicBezTo>
                    <a:pt x="70" y="46"/>
                    <a:pt x="72" y="47"/>
                    <a:pt x="74" y="47"/>
                  </a:cubicBezTo>
                  <a:cubicBezTo>
                    <a:pt x="74" y="47"/>
                    <a:pt x="74" y="47"/>
                    <a:pt x="74" y="47"/>
                  </a:cubicBezTo>
                  <a:cubicBezTo>
                    <a:pt x="76" y="47"/>
                    <a:pt x="78" y="48"/>
                    <a:pt x="81" y="48"/>
                  </a:cubicBezTo>
                  <a:cubicBezTo>
                    <a:pt x="81" y="48"/>
                    <a:pt x="81" y="48"/>
                    <a:pt x="81" y="48"/>
                  </a:cubicBezTo>
                  <a:cubicBezTo>
                    <a:pt x="84" y="48"/>
                    <a:pt x="87" y="47"/>
                    <a:pt x="89" y="46"/>
                  </a:cubicBezTo>
                  <a:cubicBezTo>
                    <a:pt x="89" y="46"/>
                    <a:pt x="89" y="46"/>
                    <a:pt x="89" y="46"/>
                  </a:cubicBezTo>
                  <a:cubicBezTo>
                    <a:pt x="90" y="46"/>
                    <a:pt x="91" y="44"/>
                    <a:pt x="91" y="40"/>
                  </a:cubicBezTo>
                  <a:cubicBezTo>
                    <a:pt x="91" y="40"/>
                    <a:pt x="91" y="40"/>
                    <a:pt x="91" y="40"/>
                  </a:cubicBezTo>
                  <a:cubicBezTo>
                    <a:pt x="91" y="29"/>
                    <a:pt x="84" y="11"/>
                    <a:pt x="78" y="7"/>
                  </a:cubicBezTo>
                  <a:cubicBezTo>
                    <a:pt x="78" y="7"/>
                    <a:pt x="78" y="7"/>
                    <a:pt x="78" y="7"/>
                  </a:cubicBezTo>
                  <a:cubicBezTo>
                    <a:pt x="75" y="5"/>
                    <a:pt x="58" y="4"/>
                    <a:pt x="42" y="4"/>
                  </a:cubicBezTo>
                  <a:cubicBezTo>
                    <a:pt x="42" y="4"/>
                    <a:pt x="42" y="4"/>
                    <a:pt x="42" y="4"/>
                  </a:cubicBezTo>
                  <a:cubicBezTo>
                    <a:pt x="22" y="4"/>
                    <a:pt x="0" y="5"/>
                    <a:pt x="0" y="5"/>
                  </a:cubicBezTo>
                  <a:cubicBezTo>
                    <a:pt x="0" y="5"/>
                    <a:pt x="0" y="5"/>
                    <a:pt x="0" y="5"/>
                  </a:cubicBezTo>
                  <a:cubicBezTo>
                    <a:pt x="0" y="1"/>
                    <a:pt x="0" y="1"/>
                    <a:pt x="0" y="1"/>
                  </a:cubicBezTo>
                  <a:cubicBezTo>
                    <a:pt x="0" y="1"/>
                    <a:pt x="21" y="0"/>
                    <a:pt x="42" y="0"/>
                  </a:cubicBezTo>
                  <a:cubicBezTo>
                    <a:pt x="42" y="0"/>
                    <a:pt x="42" y="0"/>
                    <a:pt x="42" y="0"/>
                  </a:cubicBezTo>
                  <a:cubicBezTo>
                    <a:pt x="59" y="0"/>
                    <a:pt x="74" y="1"/>
                    <a:pt x="80" y="4"/>
                  </a:cubicBezTo>
                  <a:cubicBezTo>
                    <a:pt x="80" y="4"/>
                    <a:pt x="80" y="4"/>
                    <a:pt x="80" y="4"/>
                  </a:cubicBezTo>
                  <a:cubicBezTo>
                    <a:pt x="89" y="10"/>
                    <a:pt x="95" y="28"/>
                    <a:pt x="95" y="40"/>
                  </a:cubicBezTo>
                  <a:cubicBezTo>
                    <a:pt x="95" y="40"/>
                    <a:pt x="95" y="40"/>
                    <a:pt x="95" y="40"/>
                  </a:cubicBezTo>
                  <a:cubicBezTo>
                    <a:pt x="95" y="44"/>
                    <a:pt x="94" y="48"/>
                    <a:pt x="91" y="50"/>
                  </a:cubicBezTo>
                  <a:cubicBezTo>
                    <a:pt x="91" y="50"/>
                    <a:pt x="91" y="50"/>
                    <a:pt x="91" y="50"/>
                  </a:cubicBezTo>
                  <a:cubicBezTo>
                    <a:pt x="88" y="51"/>
                    <a:pt x="84" y="52"/>
                    <a:pt x="81" y="52"/>
                  </a:cubicBezTo>
                  <a:cubicBezTo>
                    <a:pt x="81" y="52"/>
                    <a:pt x="81" y="52"/>
                    <a:pt x="81" y="52"/>
                  </a:cubicBezTo>
                  <a:cubicBezTo>
                    <a:pt x="75" y="52"/>
                    <a:pt x="69" y="50"/>
                    <a:pt x="69" y="50"/>
                  </a:cubicBezTo>
                  <a:close/>
                  <a:moveTo>
                    <a:pt x="0" y="5"/>
                  </a:moveTo>
                  <a:cubicBezTo>
                    <a:pt x="0" y="5"/>
                    <a:pt x="0" y="5"/>
                    <a:pt x="0" y="5"/>
                  </a:cubicBezTo>
                  <a:cubicBezTo>
                    <a:pt x="0" y="5"/>
                    <a:pt x="0" y="5"/>
                    <a:pt x="0" y="5"/>
                  </a:cubicBezTo>
                  <a:cubicBezTo>
                    <a:pt x="0" y="5"/>
                    <a:pt x="0" y="5"/>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286"/>
            <p:cNvSpPr>
              <a:spLocks noEditPoints="1"/>
            </p:cNvSpPr>
            <p:nvPr/>
          </p:nvSpPr>
          <p:spPr bwMode="auto">
            <a:xfrm>
              <a:off x="2336" y="1472"/>
              <a:ext cx="252" cy="141"/>
            </a:xfrm>
            <a:custGeom>
              <a:avLst/>
              <a:gdLst>
                <a:gd name="T0" fmla="*/ 70 w 100"/>
                <a:gd name="T1" fmla="*/ 52 h 56"/>
                <a:gd name="T2" fmla="*/ 72 w 100"/>
                <a:gd name="T3" fmla="*/ 47 h 56"/>
                <a:gd name="T4" fmla="*/ 74 w 100"/>
                <a:gd name="T5" fmla="*/ 46 h 56"/>
                <a:gd name="T6" fmla="*/ 74 w 100"/>
                <a:gd name="T7" fmla="*/ 46 h 56"/>
                <a:gd name="T8" fmla="*/ 77 w 100"/>
                <a:gd name="T9" fmla="*/ 47 h 56"/>
                <a:gd name="T10" fmla="*/ 84 w 100"/>
                <a:gd name="T11" fmla="*/ 48 h 56"/>
                <a:gd name="T12" fmla="*/ 91 w 100"/>
                <a:gd name="T13" fmla="*/ 47 h 56"/>
                <a:gd name="T14" fmla="*/ 92 w 100"/>
                <a:gd name="T15" fmla="*/ 42 h 56"/>
                <a:gd name="T16" fmla="*/ 92 w 100"/>
                <a:gd name="T17" fmla="*/ 42 h 56"/>
                <a:gd name="T18" fmla="*/ 80 w 100"/>
                <a:gd name="T19" fmla="*/ 11 h 56"/>
                <a:gd name="T20" fmla="*/ 68 w 100"/>
                <a:gd name="T21" fmla="*/ 9 h 56"/>
                <a:gd name="T22" fmla="*/ 45 w 100"/>
                <a:gd name="T23" fmla="*/ 8 h 56"/>
                <a:gd name="T24" fmla="*/ 3 w 100"/>
                <a:gd name="T25" fmla="*/ 9 h 56"/>
                <a:gd name="T26" fmla="*/ 3 w 100"/>
                <a:gd name="T27" fmla="*/ 1 h 56"/>
                <a:gd name="T28" fmla="*/ 3 w 100"/>
                <a:gd name="T29" fmla="*/ 1 h 56"/>
                <a:gd name="T30" fmla="*/ 6 w 100"/>
                <a:gd name="T31" fmla="*/ 1 h 56"/>
                <a:gd name="T32" fmla="*/ 45 w 100"/>
                <a:gd name="T33" fmla="*/ 0 h 56"/>
                <a:gd name="T34" fmla="*/ 84 w 100"/>
                <a:gd name="T35" fmla="*/ 4 h 56"/>
                <a:gd name="T36" fmla="*/ 94 w 100"/>
                <a:gd name="T37" fmla="*/ 54 h 56"/>
                <a:gd name="T38" fmla="*/ 84 w 100"/>
                <a:gd name="T39" fmla="*/ 56 h 56"/>
                <a:gd name="T40" fmla="*/ 72 w 100"/>
                <a:gd name="T41" fmla="*/ 52 h 56"/>
                <a:gd name="T42" fmla="*/ 72 w 100"/>
                <a:gd name="T43" fmla="*/ 54 h 56"/>
                <a:gd name="T44" fmla="*/ 84 w 100"/>
                <a:gd name="T45" fmla="*/ 52 h 56"/>
                <a:gd name="T46" fmla="*/ 84 w 100"/>
                <a:gd name="T47" fmla="*/ 52 h 56"/>
                <a:gd name="T48" fmla="*/ 93 w 100"/>
                <a:gd name="T49" fmla="*/ 50 h 56"/>
                <a:gd name="T50" fmla="*/ 93 w 100"/>
                <a:gd name="T51" fmla="*/ 50 h 56"/>
                <a:gd name="T52" fmla="*/ 76 w 100"/>
                <a:gd name="T53" fmla="*/ 51 h 56"/>
                <a:gd name="T54" fmla="*/ 75 w 100"/>
                <a:gd name="T55" fmla="*/ 51 h 56"/>
                <a:gd name="T56" fmla="*/ 73 w 100"/>
                <a:gd name="T57" fmla="*/ 50 h 56"/>
                <a:gd name="T58" fmla="*/ 73 w 100"/>
                <a:gd name="T59" fmla="*/ 50 h 56"/>
                <a:gd name="T60" fmla="*/ 73 w 100"/>
                <a:gd name="T61" fmla="*/ 50 h 56"/>
                <a:gd name="T62" fmla="*/ 73 w 100"/>
                <a:gd name="T63" fmla="*/ 50 h 56"/>
                <a:gd name="T64" fmla="*/ 93 w 100"/>
                <a:gd name="T65" fmla="*/ 50 h 56"/>
                <a:gd name="T66" fmla="*/ 93 w 100"/>
                <a:gd name="T67" fmla="*/ 50 h 56"/>
                <a:gd name="T68" fmla="*/ 71 w 100"/>
                <a:gd name="T69" fmla="*/ 49 h 56"/>
                <a:gd name="T70" fmla="*/ 95 w 100"/>
                <a:gd name="T71" fmla="*/ 47 h 56"/>
                <a:gd name="T72" fmla="*/ 96 w 100"/>
                <a:gd name="T73" fmla="*/ 45 h 56"/>
                <a:gd name="T74" fmla="*/ 96 w 100"/>
                <a:gd name="T75" fmla="*/ 40 h 56"/>
                <a:gd name="T76" fmla="*/ 82 w 100"/>
                <a:gd name="T77" fmla="*/ 8 h 56"/>
                <a:gd name="T78" fmla="*/ 3 w 100"/>
                <a:gd name="T79" fmla="*/ 9 h 56"/>
                <a:gd name="T80" fmla="*/ 69 w 100"/>
                <a:gd name="T81" fmla="*/ 5 h 56"/>
                <a:gd name="T82" fmla="*/ 63 w 100"/>
                <a:gd name="T83" fmla="*/ 5 h 56"/>
                <a:gd name="T84" fmla="*/ 5 w 100"/>
                <a:gd name="T85" fmla="*/ 5 h 56"/>
                <a:gd name="T86" fmla="*/ 5 w 100"/>
                <a:gd name="T87" fmla="*/ 5 h 56"/>
                <a:gd name="T88" fmla="*/ 8 w 100"/>
                <a:gd name="T89" fmla="*/ 5 h 56"/>
                <a:gd name="T90" fmla="*/ 8 w 100"/>
                <a:gd name="T91"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0" h="56">
                  <a:moveTo>
                    <a:pt x="72" y="54"/>
                  </a:moveTo>
                  <a:cubicBezTo>
                    <a:pt x="70" y="54"/>
                    <a:pt x="70" y="54"/>
                    <a:pt x="70" y="54"/>
                  </a:cubicBezTo>
                  <a:cubicBezTo>
                    <a:pt x="70" y="52"/>
                    <a:pt x="70" y="52"/>
                    <a:pt x="70" y="52"/>
                  </a:cubicBezTo>
                  <a:cubicBezTo>
                    <a:pt x="71" y="48"/>
                    <a:pt x="71" y="48"/>
                    <a:pt x="71" y="48"/>
                  </a:cubicBezTo>
                  <a:cubicBezTo>
                    <a:pt x="71" y="48"/>
                    <a:pt x="72" y="47"/>
                    <a:pt x="72" y="47"/>
                  </a:cubicBezTo>
                  <a:cubicBezTo>
                    <a:pt x="72" y="47"/>
                    <a:pt x="72" y="47"/>
                    <a:pt x="72" y="47"/>
                  </a:cubicBezTo>
                  <a:cubicBezTo>
                    <a:pt x="72" y="47"/>
                    <a:pt x="73" y="46"/>
                    <a:pt x="73" y="46"/>
                  </a:cubicBezTo>
                  <a:cubicBezTo>
                    <a:pt x="73" y="46"/>
                    <a:pt x="73" y="46"/>
                    <a:pt x="73" y="46"/>
                  </a:cubicBezTo>
                  <a:cubicBezTo>
                    <a:pt x="73" y="46"/>
                    <a:pt x="74" y="46"/>
                    <a:pt x="74" y="46"/>
                  </a:cubicBezTo>
                  <a:cubicBezTo>
                    <a:pt x="74" y="46"/>
                    <a:pt x="74" y="46"/>
                    <a:pt x="74" y="46"/>
                  </a:cubicBezTo>
                  <a:cubicBezTo>
                    <a:pt x="74" y="46"/>
                    <a:pt x="74" y="46"/>
                    <a:pt x="74" y="46"/>
                  </a:cubicBezTo>
                  <a:cubicBezTo>
                    <a:pt x="74" y="46"/>
                    <a:pt x="74" y="46"/>
                    <a:pt x="74" y="46"/>
                  </a:cubicBezTo>
                  <a:cubicBezTo>
                    <a:pt x="74" y="47"/>
                    <a:pt x="74" y="47"/>
                    <a:pt x="75" y="47"/>
                  </a:cubicBezTo>
                  <a:cubicBezTo>
                    <a:pt x="75" y="47"/>
                    <a:pt x="75" y="47"/>
                    <a:pt x="75" y="47"/>
                  </a:cubicBezTo>
                  <a:cubicBezTo>
                    <a:pt x="75" y="47"/>
                    <a:pt x="76" y="47"/>
                    <a:pt x="77" y="47"/>
                  </a:cubicBezTo>
                  <a:cubicBezTo>
                    <a:pt x="77" y="47"/>
                    <a:pt x="77" y="47"/>
                    <a:pt x="77" y="47"/>
                  </a:cubicBezTo>
                  <a:cubicBezTo>
                    <a:pt x="79" y="47"/>
                    <a:pt x="82" y="48"/>
                    <a:pt x="84" y="48"/>
                  </a:cubicBezTo>
                  <a:cubicBezTo>
                    <a:pt x="84" y="48"/>
                    <a:pt x="84" y="48"/>
                    <a:pt x="84" y="48"/>
                  </a:cubicBezTo>
                  <a:cubicBezTo>
                    <a:pt x="84" y="48"/>
                    <a:pt x="84" y="48"/>
                    <a:pt x="84" y="48"/>
                  </a:cubicBezTo>
                  <a:cubicBezTo>
                    <a:pt x="87" y="48"/>
                    <a:pt x="89" y="47"/>
                    <a:pt x="91" y="47"/>
                  </a:cubicBezTo>
                  <a:cubicBezTo>
                    <a:pt x="91" y="47"/>
                    <a:pt x="91" y="47"/>
                    <a:pt x="91" y="47"/>
                  </a:cubicBezTo>
                  <a:cubicBezTo>
                    <a:pt x="91" y="47"/>
                    <a:pt x="91" y="46"/>
                    <a:pt x="91" y="46"/>
                  </a:cubicBezTo>
                  <a:cubicBezTo>
                    <a:pt x="91" y="46"/>
                    <a:pt x="91" y="46"/>
                    <a:pt x="91" y="46"/>
                  </a:cubicBezTo>
                  <a:cubicBezTo>
                    <a:pt x="92" y="45"/>
                    <a:pt x="92" y="44"/>
                    <a:pt x="92" y="42"/>
                  </a:cubicBezTo>
                  <a:cubicBezTo>
                    <a:pt x="92" y="42"/>
                    <a:pt x="92" y="42"/>
                    <a:pt x="92" y="42"/>
                  </a:cubicBezTo>
                  <a:cubicBezTo>
                    <a:pt x="92" y="42"/>
                    <a:pt x="92" y="42"/>
                    <a:pt x="92" y="42"/>
                  </a:cubicBezTo>
                  <a:cubicBezTo>
                    <a:pt x="92" y="42"/>
                    <a:pt x="92" y="42"/>
                    <a:pt x="92" y="42"/>
                  </a:cubicBezTo>
                  <a:cubicBezTo>
                    <a:pt x="92" y="42"/>
                    <a:pt x="92" y="42"/>
                    <a:pt x="92" y="41"/>
                  </a:cubicBezTo>
                  <a:cubicBezTo>
                    <a:pt x="92" y="41"/>
                    <a:pt x="92" y="41"/>
                    <a:pt x="92" y="41"/>
                  </a:cubicBezTo>
                  <a:cubicBezTo>
                    <a:pt x="92" y="32"/>
                    <a:pt x="85" y="13"/>
                    <a:pt x="80" y="11"/>
                  </a:cubicBezTo>
                  <a:cubicBezTo>
                    <a:pt x="80" y="11"/>
                    <a:pt x="80" y="11"/>
                    <a:pt x="80" y="11"/>
                  </a:cubicBezTo>
                  <a:cubicBezTo>
                    <a:pt x="79" y="11"/>
                    <a:pt x="74" y="9"/>
                    <a:pt x="68" y="9"/>
                  </a:cubicBezTo>
                  <a:cubicBezTo>
                    <a:pt x="68" y="9"/>
                    <a:pt x="68" y="9"/>
                    <a:pt x="68" y="9"/>
                  </a:cubicBezTo>
                  <a:cubicBezTo>
                    <a:pt x="62" y="8"/>
                    <a:pt x="55" y="8"/>
                    <a:pt x="47" y="8"/>
                  </a:cubicBezTo>
                  <a:cubicBezTo>
                    <a:pt x="47" y="8"/>
                    <a:pt x="47" y="8"/>
                    <a:pt x="47" y="8"/>
                  </a:cubicBezTo>
                  <a:cubicBezTo>
                    <a:pt x="46" y="8"/>
                    <a:pt x="46" y="8"/>
                    <a:pt x="45" y="8"/>
                  </a:cubicBezTo>
                  <a:cubicBezTo>
                    <a:pt x="45" y="8"/>
                    <a:pt x="45" y="8"/>
                    <a:pt x="45" y="8"/>
                  </a:cubicBezTo>
                  <a:cubicBezTo>
                    <a:pt x="25" y="8"/>
                    <a:pt x="3" y="9"/>
                    <a:pt x="3" y="9"/>
                  </a:cubicBezTo>
                  <a:cubicBezTo>
                    <a:pt x="3" y="9"/>
                    <a:pt x="3" y="9"/>
                    <a:pt x="3" y="9"/>
                  </a:cubicBezTo>
                  <a:cubicBezTo>
                    <a:pt x="1" y="10"/>
                    <a:pt x="1" y="10"/>
                    <a:pt x="1" y="10"/>
                  </a:cubicBezTo>
                  <a:cubicBezTo>
                    <a:pt x="0" y="1"/>
                    <a:pt x="0" y="1"/>
                    <a:pt x="0"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4" y="1"/>
                    <a:pt x="5" y="1"/>
                    <a:pt x="6" y="1"/>
                  </a:cubicBezTo>
                  <a:cubicBezTo>
                    <a:pt x="6" y="1"/>
                    <a:pt x="6" y="1"/>
                    <a:pt x="6" y="1"/>
                  </a:cubicBezTo>
                  <a:cubicBezTo>
                    <a:pt x="9" y="1"/>
                    <a:pt x="12" y="1"/>
                    <a:pt x="16" y="1"/>
                  </a:cubicBezTo>
                  <a:cubicBezTo>
                    <a:pt x="16" y="1"/>
                    <a:pt x="16" y="1"/>
                    <a:pt x="16" y="1"/>
                  </a:cubicBezTo>
                  <a:cubicBezTo>
                    <a:pt x="24" y="1"/>
                    <a:pt x="35" y="0"/>
                    <a:pt x="45" y="0"/>
                  </a:cubicBezTo>
                  <a:cubicBezTo>
                    <a:pt x="45" y="0"/>
                    <a:pt x="45" y="0"/>
                    <a:pt x="45" y="0"/>
                  </a:cubicBezTo>
                  <a:cubicBezTo>
                    <a:pt x="62" y="0"/>
                    <a:pt x="77" y="1"/>
                    <a:pt x="84" y="4"/>
                  </a:cubicBezTo>
                  <a:cubicBezTo>
                    <a:pt x="84" y="4"/>
                    <a:pt x="84" y="4"/>
                    <a:pt x="84" y="4"/>
                  </a:cubicBezTo>
                  <a:cubicBezTo>
                    <a:pt x="94" y="11"/>
                    <a:pt x="99" y="29"/>
                    <a:pt x="100" y="42"/>
                  </a:cubicBezTo>
                  <a:cubicBezTo>
                    <a:pt x="100" y="42"/>
                    <a:pt x="100" y="42"/>
                    <a:pt x="100" y="42"/>
                  </a:cubicBezTo>
                  <a:cubicBezTo>
                    <a:pt x="100" y="46"/>
                    <a:pt x="99" y="51"/>
                    <a:pt x="94" y="54"/>
                  </a:cubicBezTo>
                  <a:cubicBezTo>
                    <a:pt x="94" y="54"/>
                    <a:pt x="94" y="54"/>
                    <a:pt x="94" y="54"/>
                  </a:cubicBezTo>
                  <a:cubicBezTo>
                    <a:pt x="91" y="55"/>
                    <a:pt x="87" y="56"/>
                    <a:pt x="84" y="56"/>
                  </a:cubicBezTo>
                  <a:cubicBezTo>
                    <a:pt x="84" y="56"/>
                    <a:pt x="84" y="56"/>
                    <a:pt x="84" y="56"/>
                  </a:cubicBezTo>
                  <a:cubicBezTo>
                    <a:pt x="78" y="56"/>
                    <a:pt x="73" y="54"/>
                    <a:pt x="72" y="54"/>
                  </a:cubicBezTo>
                  <a:close/>
                  <a:moveTo>
                    <a:pt x="72" y="54"/>
                  </a:moveTo>
                  <a:cubicBezTo>
                    <a:pt x="72" y="52"/>
                    <a:pt x="72" y="52"/>
                    <a:pt x="72" y="52"/>
                  </a:cubicBezTo>
                  <a:cubicBezTo>
                    <a:pt x="74" y="53"/>
                    <a:pt x="74" y="53"/>
                    <a:pt x="74" y="53"/>
                  </a:cubicBezTo>
                  <a:cubicBezTo>
                    <a:pt x="72" y="52"/>
                    <a:pt x="72" y="52"/>
                    <a:pt x="72" y="52"/>
                  </a:cubicBezTo>
                  <a:cubicBezTo>
                    <a:pt x="72" y="54"/>
                    <a:pt x="72" y="54"/>
                    <a:pt x="72" y="54"/>
                  </a:cubicBezTo>
                  <a:close/>
                  <a:moveTo>
                    <a:pt x="84" y="52"/>
                  </a:moveTo>
                  <a:cubicBezTo>
                    <a:pt x="84" y="52"/>
                    <a:pt x="84" y="52"/>
                    <a:pt x="84" y="52"/>
                  </a:cubicBezTo>
                  <a:cubicBezTo>
                    <a:pt x="84" y="52"/>
                    <a:pt x="84" y="52"/>
                    <a:pt x="84" y="52"/>
                  </a:cubicBezTo>
                  <a:cubicBezTo>
                    <a:pt x="84" y="52"/>
                    <a:pt x="84" y="52"/>
                    <a:pt x="84" y="52"/>
                  </a:cubicBezTo>
                  <a:cubicBezTo>
                    <a:pt x="84" y="52"/>
                    <a:pt x="84" y="52"/>
                    <a:pt x="84" y="52"/>
                  </a:cubicBezTo>
                  <a:cubicBezTo>
                    <a:pt x="84" y="52"/>
                    <a:pt x="84" y="52"/>
                    <a:pt x="84" y="52"/>
                  </a:cubicBezTo>
                  <a:close/>
                  <a:moveTo>
                    <a:pt x="84" y="52"/>
                  </a:moveTo>
                  <a:cubicBezTo>
                    <a:pt x="84" y="52"/>
                    <a:pt x="84" y="52"/>
                    <a:pt x="84" y="52"/>
                  </a:cubicBezTo>
                  <a:cubicBezTo>
                    <a:pt x="87" y="52"/>
                    <a:pt x="90" y="51"/>
                    <a:pt x="93" y="50"/>
                  </a:cubicBezTo>
                  <a:cubicBezTo>
                    <a:pt x="93" y="50"/>
                    <a:pt x="93" y="50"/>
                    <a:pt x="93" y="50"/>
                  </a:cubicBezTo>
                  <a:cubicBezTo>
                    <a:pt x="93" y="50"/>
                    <a:pt x="93" y="50"/>
                    <a:pt x="93" y="50"/>
                  </a:cubicBezTo>
                  <a:cubicBezTo>
                    <a:pt x="93" y="50"/>
                    <a:pt x="93" y="50"/>
                    <a:pt x="93" y="50"/>
                  </a:cubicBezTo>
                  <a:cubicBezTo>
                    <a:pt x="90" y="51"/>
                    <a:pt x="87" y="52"/>
                    <a:pt x="84" y="52"/>
                  </a:cubicBezTo>
                  <a:close/>
                  <a:moveTo>
                    <a:pt x="80" y="52"/>
                  </a:moveTo>
                  <a:cubicBezTo>
                    <a:pt x="79" y="51"/>
                    <a:pt x="77" y="51"/>
                    <a:pt x="76" y="51"/>
                  </a:cubicBezTo>
                  <a:cubicBezTo>
                    <a:pt x="76" y="51"/>
                    <a:pt x="76" y="51"/>
                    <a:pt x="76" y="51"/>
                  </a:cubicBezTo>
                  <a:cubicBezTo>
                    <a:pt x="76" y="51"/>
                    <a:pt x="75" y="51"/>
                    <a:pt x="75" y="51"/>
                  </a:cubicBezTo>
                  <a:cubicBezTo>
                    <a:pt x="75" y="51"/>
                    <a:pt x="75" y="51"/>
                    <a:pt x="75" y="51"/>
                  </a:cubicBezTo>
                  <a:cubicBezTo>
                    <a:pt x="75" y="51"/>
                    <a:pt x="75" y="51"/>
                    <a:pt x="75" y="51"/>
                  </a:cubicBezTo>
                  <a:cubicBezTo>
                    <a:pt x="76" y="51"/>
                    <a:pt x="78" y="51"/>
                    <a:pt x="80" y="52"/>
                  </a:cubicBezTo>
                  <a:close/>
                  <a:moveTo>
                    <a:pt x="73" y="50"/>
                  </a:move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lose/>
                  <a:moveTo>
                    <a:pt x="93" y="50"/>
                  </a:moveTo>
                  <a:cubicBezTo>
                    <a:pt x="93" y="50"/>
                    <a:pt x="93" y="50"/>
                    <a:pt x="93" y="50"/>
                  </a:cubicBezTo>
                  <a:cubicBezTo>
                    <a:pt x="93" y="50"/>
                    <a:pt x="93" y="50"/>
                    <a:pt x="93" y="50"/>
                  </a:cubicBezTo>
                  <a:cubicBezTo>
                    <a:pt x="93" y="50"/>
                    <a:pt x="93" y="50"/>
                    <a:pt x="93" y="50"/>
                  </a:cubicBezTo>
                  <a:cubicBezTo>
                    <a:pt x="93" y="50"/>
                    <a:pt x="93" y="50"/>
                    <a:pt x="93" y="50"/>
                  </a:cubicBezTo>
                  <a:cubicBezTo>
                    <a:pt x="93" y="50"/>
                    <a:pt x="93" y="50"/>
                    <a:pt x="93" y="50"/>
                  </a:cubicBezTo>
                  <a:close/>
                  <a:moveTo>
                    <a:pt x="72" y="50"/>
                  </a:moveTo>
                  <a:cubicBezTo>
                    <a:pt x="72" y="49"/>
                    <a:pt x="71" y="49"/>
                    <a:pt x="71" y="49"/>
                  </a:cubicBezTo>
                  <a:cubicBezTo>
                    <a:pt x="71" y="49"/>
                    <a:pt x="71" y="49"/>
                    <a:pt x="71" y="49"/>
                  </a:cubicBezTo>
                  <a:cubicBezTo>
                    <a:pt x="71" y="49"/>
                    <a:pt x="72" y="49"/>
                    <a:pt x="72" y="50"/>
                  </a:cubicBezTo>
                  <a:close/>
                  <a:moveTo>
                    <a:pt x="95" y="47"/>
                  </a:moveTo>
                  <a:cubicBezTo>
                    <a:pt x="95" y="48"/>
                    <a:pt x="95" y="48"/>
                    <a:pt x="94" y="49"/>
                  </a:cubicBezTo>
                  <a:cubicBezTo>
                    <a:pt x="94" y="49"/>
                    <a:pt x="94" y="49"/>
                    <a:pt x="94" y="49"/>
                  </a:cubicBezTo>
                  <a:cubicBezTo>
                    <a:pt x="95" y="48"/>
                    <a:pt x="95" y="47"/>
                    <a:pt x="96" y="45"/>
                  </a:cubicBezTo>
                  <a:cubicBezTo>
                    <a:pt x="96" y="45"/>
                    <a:pt x="96" y="45"/>
                    <a:pt x="96" y="45"/>
                  </a:cubicBezTo>
                  <a:cubicBezTo>
                    <a:pt x="95" y="46"/>
                    <a:pt x="95" y="47"/>
                    <a:pt x="95" y="47"/>
                  </a:cubicBezTo>
                  <a:close/>
                  <a:moveTo>
                    <a:pt x="96" y="40"/>
                  </a:moveTo>
                  <a:cubicBezTo>
                    <a:pt x="95" y="29"/>
                    <a:pt x="89" y="12"/>
                    <a:pt x="82" y="8"/>
                  </a:cubicBezTo>
                  <a:cubicBezTo>
                    <a:pt x="82" y="8"/>
                    <a:pt x="82" y="8"/>
                    <a:pt x="82" y="8"/>
                  </a:cubicBezTo>
                  <a:cubicBezTo>
                    <a:pt x="82" y="8"/>
                    <a:pt x="82" y="8"/>
                    <a:pt x="82" y="8"/>
                  </a:cubicBezTo>
                  <a:cubicBezTo>
                    <a:pt x="82" y="8"/>
                    <a:pt x="82" y="8"/>
                    <a:pt x="82" y="8"/>
                  </a:cubicBezTo>
                  <a:cubicBezTo>
                    <a:pt x="89" y="12"/>
                    <a:pt x="95" y="29"/>
                    <a:pt x="96" y="40"/>
                  </a:cubicBezTo>
                  <a:close/>
                  <a:moveTo>
                    <a:pt x="3" y="9"/>
                  </a:moveTo>
                  <a:cubicBezTo>
                    <a:pt x="3" y="7"/>
                    <a:pt x="3" y="7"/>
                    <a:pt x="3" y="7"/>
                  </a:cubicBezTo>
                  <a:cubicBezTo>
                    <a:pt x="3" y="9"/>
                    <a:pt x="3" y="9"/>
                    <a:pt x="3" y="9"/>
                  </a:cubicBezTo>
                  <a:close/>
                  <a:moveTo>
                    <a:pt x="69" y="5"/>
                  </a:moveTo>
                  <a:cubicBezTo>
                    <a:pt x="71" y="5"/>
                    <a:pt x="73" y="5"/>
                    <a:pt x="75" y="6"/>
                  </a:cubicBezTo>
                  <a:cubicBezTo>
                    <a:pt x="75" y="6"/>
                    <a:pt x="75" y="6"/>
                    <a:pt x="75" y="6"/>
                  </a:cubicBezTo>
                  <a:cubicBezTo>
                    <a:pt x="72" y="5"/>
                    <a:pt x="68" y="5"/>
                    <a:pt x="63" y="5"/>
                  </a:cubicBezTo>
                  <a:cubicBezTo>
                    <a:pt x="63" y="5"/>
                    <a:pt x="63" y="5"/>
                    <a:pt x="63" y="5"/>
                  </a:cubicBezTo>
                  <a:cubicBezTo>
                    <a:pt x="65" y="5"/>
                    <a:pt x="67" y="5"/>
                    <a:pt x="69" y="5"/>
                  </a:cubicBezTo>
                  <a:close/>
                  <a:moveTo>
                    <a:pt x="5" y="5"/>
                  </a:moveTo>
                  <a:cubicBezTo>
                    <a:pt x="6" y="5"/>
                    <a:pt x="7" y="5"/>
                    <a:pt x="8" y="5"/>
                  </a:cubicBezTo>
                  <a:cubicBezTo>
                    <a:pt x="8" y="5"/>
                    <a:pt x="8" y="5"/>
                    <a:pt x="8" y="5"/>
                  </a:cubicBezTo>
                  <a:cubicBezTo>
                    <a:pt x="7" y="5"/>
                    <a:pt x="6" y="5"/>
                    <a:pt x="5" y="5"/>
                  </a:cubicBezTo>
                  <a:cubicBezTo>
                    <a:pt x="5" y="5"/>
                    <a:pt x="5" y="5"/>
                    <a:pt x="5" y="5"/>
                  </a:cubicBezTo>
                  <a:cubicBezTo>
                    <a:pt x="5" y="5"/>
                    <a:pt x="5" y="5"/>
                    <a:pt x="5" y="5"/>
                  </a:cubicBezTo>
                  <a:close/>
                  <a:moveTo>
                    <a:pt x="8" y="5"/>
                  </a:moveTo>
                  <a:cubicBezTo>
                    <a:pt x="8" y="5"/>
                    <a:pt x="9" y="5"/>
                    <a:pt x="9" y="5"/>
                  </a:cubicBezTo>
                  <a:cubicBezTo>
                    <a:pt x="9" y="5"/>
                    <a:pt x="9" y="5"/>
                    <a:pt x="9" y="5"/>
                  </a:cubicBezTo>
                  <a:cubicBezTo>
                    <a:pt x="9" y="5"/>
                    <a:pt x="8" y="5"/>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287"/>
            <p:cNvSpPr/>
            <p:nvPr/>
          </p:nvSpPr>
          <p:spPr bwMode="auto">
            <a:xfrm>
              <a:off x="2523" y="1597"/>
              <a:ext cx="40" cy="18"/>
            </a:xfrm>
            <a:custGeom>
              <a:avLst/>
              <a:gdLst>
                <a:gd name="T0" fmla="*/ 0 w 40"/>
                <a:gd name="T1" fmla="*/ 11 h 18"/>
                <a:gd name="T2" fmla="*/ 38 w 40"/>
                <a:gd name="T3" fmla="*/ 0 h 18"/>
                <a:gd name="T4" fmla="*/ 40 w 40"/>
                <a:gd name="T5" fmla="*/ 11 h 18"/>
                <a:gd name="T6" fmla="*/ 2 w 40"/>
                <a:gd name="T7" fmla="*/ 18 h 18"/>
                <a:gd name="T8" fmla="*/ 0 w 40"/>
                <a:gd name="T9" fmla="*/ 11 h 18"/>
                <a:gd name="T10" fmla="*/ 0 w 40"/>
                <a:gd name="T11" fmla="*/ 11 h 18"/>
              </a:gdLst>
              <a:ahLst/>
              <a:cxnLst>
                <a:cxn ang="0">
                  <a:pos x="T0" y="T1"/>
                </a:cxn>
                <a:cxn ang="0">
                  <a:pos x="T2" y="T3"/>
                </a:cxn>
                <a:cxn ang="0">
                  <a:pos x="T4" y="T5"/>
                </a:cxn>
                <a:cxn ang="0">
                  <a:pos x="T6" y="T7"/>
                </a:cxn>
                <a:cxn ang="0">
                  <a:pos x="T8" y="T9"/>
                </a:cxn>
                <a:cxn ang="0">
                  <a:pos x="T10" y="T11"/>
                </a:cxn>
              </a:cxnLst>
              <a:rect l="0" t="0" r="r" b="b"/>
              <a:pathLst>
                <a:path w="40" h="18">
                  <a:moveTo>
                    <a:pt x="0" y="11"/>
                  </a:moveTo>
                  <a:lnTo>
                    <a:pt x="38" y="0"/>
                  </a:lnTo>
                  <a:lnTo>
                    <a:pt x="40" y="11"/>
                  </a:lnTo>
                  <a:lnTo>
                    <a:pt x="2" y="18"/>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288"/>
            <p:cNvSpPr>
              <a:spLocks noEditPoints="1"/>
            </p:cNvSpPr>
            <p:nvPr/>
          </p:nvSpPr>
          <p:spPr bwMode="auto">
            <a:xfrm>
              <a:off x="2518" y="1590"/>
              <a:ext cx="50" cy="33"/>
            </a:xfrm>
            <a:custGeom>
              <a:avLst/>
              <a:gdLst>
                <a:gd name="T0" fmla="*/ 2 w 50"/>
                <a:gd name="T1" fmla="*/ 28 h 33"/>
                <a:gd name="T2" fmla="*/ 0 w 50"/>
                <a:gd name="T3" fmla="*/ 18 h 33"/>
                <a:gd name="T4" fmla="*/ 5 w 50"/>
                <a:gd name="T5" fmla="*/ 18 h 33"/>
                <a:gd name="T6" fmla="*/ 7 w 50"/>
                <a:gd name="T7" fmla="*/ 20 h 33"/>
                <a:gd name="T8" fmla="*/ 5 w 50"/>
                <a:gd name="T9" fmla="*/ 18 h 33"/>
                <a:gd name="T10" fmla="*/ 0 w 50"/>
                <a:gd name="T11" fmla="*/ 18 h 33"/>
                <a:gd name="T12" fmla="*/ 0 w 50"/>
                <a:gd name="T13" fmla="*/ 12 h 33"/>
                <a:gd name="T14" fmla="*/ 45 w 50"/>
                <a:gd name="T15" fmla="*/ 0 h 33"/>
                <a:gd name="T16" fmla="*/ 50 w 50"/>
                <a:gd name="T17" fmla="*/ 20 h 33"/>
                <a:gd name="T18" fmla="*/ 5 w 50"/>
                <a:gd name="T19" fmla="*/ 33 h 33"/>
                <a:gd name="T20" fmla="*/ 2 w 50"/>
                <a:gd name="T21" fmla="*/ 28 h 33"/>
                <a:gd name="T22" fmla="*/ 2 w 50"/>
                <a:gd name="T23" fmla="*/ 28 h 33"/>
                <a:gd name="T24" fmla="*/ 12 w 50"/>
                <a:gd name="T25" fmla="*/ 20 h 33"/>
                <a:gd name="T26" fmla="*/ 37 w 50"/>
                <a:gd name="T27" fmla="*/ 12 h 33"/>
                <a:gd name="T28" fmla="*/ 37 w 50"/>
                <a:gd name="T29" fmla="*/ 12 h 33"/>
                <a:gd name="T30" fmla="*/ 12 w 50"/>
                <a:gd name="T31" fmla="*/ 20 h 33"/>
                <a:gd name="T32" fmla="*/ 12 w 50"/>
                <a:gd name="T33"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33">
                  <a:moveTo>
                    <a:pt x="2" y="28"/>
                  </a:moveTo>
                  <a:lnTo>
                    <a:pt x="0" y="18"/>
                  </a:lnTo>
                  <a:lnTo>
                    <a:pt x="5" y="18"/>
                  </a:lnTo>
                  <a:lnTo>
                    <a:pt x="7" y="20"/>
                  </a:lnTo>
                  <a:lnTo>
                    <a:pt x="5" y="18"/>
                  </a:lnTo>
                  <a:lnTo>
                    <a:pt x="0" y="18"/>
                  </a:lnTo>
                  <a:lnTo>
                    <a:pt x="0" y="12"/>
                  </a:lnTo>
                  <a:lnTo>
                    <a:pt x="45" y="0"/>
                  </a:lnTo>
                  <a:lnTo>
                    <a:pt x="50" y="20"/>
                  </a:lnTo>
                  <a:lnTo>
                    <a:pt x="5" y="33"/>
                  </a:lnTo>
                  <a:lnTo>
                    <a:pt x="2" y="28"/>
                  </a:lnTo>
                  <a:lnTo>
                    <a:pt x="2" y="28"/>
                  </a:lnTo>
                  <a:close/>
                  <a:moveTo>
                    <a:pt x="12" y="20"/>
                  </a:moveTo>
                  <a:lnTo>
                    <a:pt x="37" y="12"/>
                  </a:lnTo>
                  <a:lnTo>
                    <a:pt x="37" y="12"/>
                  </a:lnTo>
                  <a:lnTo>
                    <a:pt x="12" y="20"/>
                  </a:lnTo>
                  <a:lnTo>
                    <a:pt x="12"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289"/>
            <p:cNvSpPr/>
            <p:nvPr/>
          </p:nvSpPr>
          <p:spPr bwMode="auto">
            <a:xfrm>
              <a:off x="2548" y="1595"/>
              <a:ext cx="20" cy="20"/>
            </a:xfrm>
            <a:custGeom>
              <a:avLst/>
              <a:gdLst>
                <a:gd name="T0" fmla="*/ 0 w 20"/>
                <a:gd name="T1" fmla="*/ 13 h 20"/>
                <a:gd name="T2" fmla="*/ 15 w 20"/>
                <a:gd name="T3" fmla="*/ 0 h 20"/>
                <a:gd name="T4" fmla="*/ 20 w 20"/>
                <a:gd name="T5" fmla="*/ 7 h 20"/>
                <a:gd name="T6" fmla="*/ 7 w 20"/>
                <a:gd name="T7" fmla="*/ 20 h 20"/>
                <a:gd name="T8" fmla="*/ 0 w 20"/>
                <a:gd name="T9" fmla="*/ 13 h 20"/>
                <a:gd name="T10" fmla="*/ 0 w 20"/>
                <a:gd name="T11" fmla="*/ 13 h 20"/>
              </a:gdLst>
              <a:ahLst/>
              <a:cxnLst>
                <a:cxn ang="0">
                  <a:pos x="T0" y="T1"/>
                </a:cxn>
                <a:cxn ang="0">
                  <a:pos x="T2" y="T3"/>
                </a:cxn>
                <a:cxn ang="0">
                  <a:pos x="T4" y="T5"/>
                </a:cxn>
                <a:cxn ang="0">
                  <a:pos x="T6" y="T7"/>
                </a:cxn>
                <a:cxn ang="0">
                  <a:pos x="T8" y="T9"/>
                </a:cxn>
                <a:cxn ang="0">
                  <a:pos x="T10" y="T11"/>
                </a:cxn>
              </a:cxnLst>
              <a:rect l="0" t="0" r="r" b="b"/>
              <a:pathLst>
                <a:path w="20" h="20">
                  <a:moveTo>
                    <a:pt x="0" y="13"/>
                  </a:moveTo>
                  <a:lnTo>
                    <a:pt x="15" y="0"/>
                  </a:lnTo>
                  <a:lnTo>
                    <a:pt x="20" y="7"/>
                  </a:lnTo>
                  <a:lnTo>
                    <a:pt x="7" y="20"/>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290"/>
            <p:cNvSpPr/>
            <p:nvPr/>
          </p:nvSpPr>
          <p:spPr bwMode="auto">
            <a:xfrm>
              <a:off x="2540" y="1590"/>
              <a:ext cx="36" cy="33"/>
            </a:xfrm>
            <a:custGeom>
              <a:avLst/>
              <a:gdLst>
                <a:gd name="T0" fmla="*/ 5 w 36"/>
                <a:gd name="T1" fmla="*/ 20 h 33"/>
                <a:gd name="T2" fmla="*/ 8 w 36"/>
                <a:gd name="T3" fmla="*/ 18 h 33"/>
                <a:gd name="T4" fmla="*/ 10 w 36"/>
                <a:gd name="T5" fmla="*/ 20 h 33"/>
                <a:gd name="T6" fmla="*/ 8 w 36"/>
                <a:gd name="T7" fmla="*/ 18 h 33"/>
                <a:gd name="T8" fmla="*/ 5 w 36"/>
                <a:gd name="T9" fmla="*/ 20 h 33"/>
                <a:gd name="T10" fmla="*/ 0 w 36"/>
                <a:gd name="T11" fmla="*/ 18 h 33"/>
                <a:gd name="T12" fmla="*/ 23 w 36"/>
                <a:gd name="T13" fmla="*/ 0 h 33"/>
                <a:gd name="T14" fmla="*/ 36 w 36"/>
                <a:gd name="T15" fmla="*/ 15 h 33"/>
                <a:gd name="T16" fmla="*/ 13 w 36"/>
                <a:gd name="T17" fmla="*/ 33 h 33"/>
                <a:gd name="T18" fmla="*/ 5 w 36"/>
                <a:gd name="T19" fmla="*/ 20 h 33"/>
                <a:gd name="T20" fmla="*/ 5 w 36"/>
                <a:gd name="T2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3">
                  <a:moveTo>
                    <a:pt x="5" y="20"/>
                  </a:moveTo>
                  <a:lnTo>
                    <a:pt x="8" y="18"/>
                  </a:lnTo>
                  <a:lnTo>
                    <a:pt x="10" y="20"/>
                  </a:lnTo>
                  <a:lnTo>
                    <a:pt x="8" y="18"/>
                  </a:lnTo>
                  <a:lnTo>
                    <a:pt x="5" y="20"/>
                  </a:lnTo>
                  <a:lnTo>
                    <a:pt x="0" y="18"/>
                  </a:lnTo>
                  <a:lnTo>
                    <a:pt x="23" y="0"/>
                  </a:lnTo>
                  <a:lnTo>
                    <a:pt x="36" y="15"/>
                  </a:lnTo>
                  <a:lnTo>
                    <a:pt x="13" y="33"/>
                  </a:lnTo>
                  <a:lnTo>
                    <a:pt x="5" y="20"/>
                  </a:lnTo>
                  <a:lnTo>
                    <a:pt x="5"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291"/>
            <p:cNvSpPr/>
            <p:nvPr/>
          </p:nvSpPr>
          <p:spPr bwMode="auto">
            <a:xfrm>
              <a:off x="2002" y="1723"/>
              <a:ext cx="237" cy="204"/>
            </a:xfrm>
            <a:custGeom>
              <a:avLst/>
              <a:gdLst>
                <a:gd name="T0" fmla="*/ 0 w 94"/>
                <a:gd name="T1" fmla="*/ 77 h 81"/>
                <a:gd name="T2" fmla="*/ 24 w 94"/>
                <a:gd name="T3" fmla="*/ 77 h 81"/>
                <a:gd name="T4" fmla="*/ 28 w 94"/>
                <a:gd name="T5" fmla="*/ 45 h 81"/>
                <a:gd name="T6" fmla="*/ 28 w 94"/>
                <a:gd name="T7" fmla="*/ 45 h 81"/>
                <a:gd name="T8" fmla="*/ 38 w 94"/>
                <a:gd name="T9" fmla="*/ 4 h 81"/>
                <a:gd name="T10" fmla="*/ 38 w 94"/>
                <a:gd name="T11" fmla="*/ 4 h 81"/>
                <a:gd name="T12" fmla="*/ 50 w 94"/>
                <a:gd name="T13" fmla="*/ 0 h 81"/>
                <a:gd name="T14" fmla="*/ 50 w 94"/>
                <a:gd name="T15" fmla="*/ 0 h 81"/>
                <a:gd name="T16" fmla="*/ 94 w 94"/>
                <a:gd name="T17" fmla="*/ 10 h 81"/>
                <a:gd name="T18" fmla="*/ 94 w 94"/>
                <a:gd name="T19" fmla="*/ 10 h 81"/>
                <a:gd name="T20" fmla="*/ 94 w 94"/>
                <a:gd name="T21" fmla="*/ 10 h 81"/>
                <a:gd name="T22" fmla="*/ 92 w 94"/>
                <a:gd name="T23" fmla="*/ 13 h 81"/>
                <a:gd name="T24" fmla="*/ 77 w 94"/>
                <a:gd name="T25" fmla="*/ 9 h 81"/>
                <a:gd name="T26" fmla="*/ 77 w 94"/>
                <a:gd name="T27" fmla="*/ 9 h 81"/>
                <a:gd name="T28" fmla="*/ 50 w 94"/>
                <a:gd name="T29" fmla="*/ 4 h 81"/>
                <a:gd name="T30" fmla="*/ 50 w 94"/>
                <a:gd name="T31" fmla="*/ 4 h 81"/>
                <a:gd name="T32" fmla="*/ 42 w 94"/>
                <a:gd name="T33" fmla="*/ 7 h 81"/>
                <a:gd name="T34" fmla="*/ 42 w 94"/>
                <a:gd name="T35" fmla="*/ 7 h 81"/>
                <a:gd name="T36" fmla="*/ 32 w 94"/>
                <a:gd name="T37" fmla="*/ 46 h 81"/>
                <a:gd name="T38" fmla="*/ 32 w 94"/>
                <a:gd name="T39" fmla="*/ 46 h 81"/>
                <a:gd name="T40" fmla="*/ 27 w 94"/>
                <a:gd name="T41" fmla="*/ 79 h 81"/>
                <a:gd name="T42" fmla="*/ 27 w 94"/>
                <a:gd name="T43" fmla="*/ 79 h 81"/>
                <a:gd name="T44" fmla="*/ 27 w 94"/>
                <a:gd name="T45" fmla="*/ 81 h 81"/>
                <a:gd name="T46" fmla="*/ 0 w 94"/>
                <a:gd name="T47" fmla="*/ 81 h 81"/>
                <a:gd name="T48" fmla="*/ 0 w 94"/>
                <a:gd name="T4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81">
                  <a:moveTo>
                    <a:pt x="0" y="77"/>
                  </a:moveTo>
                  <a:cubicBezTo>
                    <a:pt x="24" y="77"/>
                    <a:pt x="24" y="77"/>
                    <a:pt x="24" y="77"/>
                  </a:cubicBezTo>
                  <a:cubicBezTo>
                    <a:pt x="24" y="73"/>
                    <a:pt x="26" y="59"/>
                    <a:pt x="28" y="45"/>
                  </a:cubicBezTo>
                  <a:cubicBezTo>
                    <a:pt x="28" y="45"/>
                    <a:pt x="28" y="45"/>
                    <a:pt x="28" y="45"/>
                  </a:cubicBezTo>
                  <a:cubicBezTo>
                    <a:pt x="31" y="28"/>
                    <a:pt x="35" y="10"/>
                    <a:pt x="38" y="4"/>
                  </a:cubicBezTo>
                  <a:cubicBezTo>
                    <a:pt x="38" y="4"/>
                    <a:pt x="38" y="4"/>
                    <a:pt x="38" y="4"/>
                  </a:cubicBezTo>
                  <a:cubicBezTo>
                    <a:pt x="41" y="1"/>
                    <a:pt x="45" y="1"/>
                    <a:pt x="50" y="0"/>
                  </a:cubicBezTo>
                  <a:cubicBezTo>
                    <a:pt x="50" y="0"/>
                    <a:pt x="50" y="0"/>
                    <a:pt x="50" y="0"/>
                  </a:cubicBezTo>
                  <a:cubicBezTo>
                    <a:pt x="66" y="1"/>
                    <a:pt x="93" y="10"/>
                    <a:pt x="94" y="10"/>
                  </a:cubicBezTo>
                  <a:cubicBezTo>
                    <a:pt x="94" y="10"/>
                    <a:pt x="94" y="10"/>
                    <a:pt x="94" y="10"/>
                  </a:cubicBezTo>
                  <a:cubicBezTo>
                    <a:pt x="94" y="10"/>
                    <a:pt x="94" y="10"/>
                    <a:pt x="94" y="10"/>
                  </a:cubicBezTo>
                  <a:cubicBezTo>
                    <a:pt x="92" y="13"/>
                    <a:pt x="92" y="13"/>
                    <a:pt x="92" y="13"/>
                  </a:cubicBezTo>
                  <a:cubicBezTo>
                    <a:pt x="92" y="13"/>
                    <a:pt x="85" y="11"/>
                    <a:pt x="77" y="9"/>
                  </a:cubicBezTo>
                  <a:cubicBezTo>
                    <a:pt x="77" y="9"/>
                    <a:pt x="77" y="9"/>
                    <a:pt x="77" y="9"/>
                  </a:cubicBezTo>
                  <a:cubicBezTo>
                    <a:pt x="68" y="7"/>
                    <a:pt x="57" y="4"/>
                    <a:pt x="50" y="4"/>
                  </a:cubicBezTo>
                  <a:cubicBezTo>
                    <a:pt x="50" y="4"/>
                    <a:pt x="50" y="4"/>
                    <a:pt x="50" y="4"/>
                  </a:cubicBezTo>
                  <a:cubicBezTo>
                    <a:pt x="45" y="4"/>
                    <a:pt x="42" y="5"/>
                    <a:pt x="42" y="7"/>
                  </a:cubicBezTo>
                  <a:cubicBezTo>
                    <a:pt x="42" y="7"/>
                    <a:pt x="42" y="7"/>
                    <a:pt x="42" y="7"/>
                  </a:cubicBezTo>
                  <a:cubicBezTo>
                    <a:pt x="39" y="10"/>
                    <a:pt x="35" y="29"/>
                    <a:pt x="32" y="46"/>
                  </a:cubicBezTo>
                  <a:cubicBezTo>
                    <a:pt x="32" y="46"/>
                    <a:pt x="32" y="46"/>
                    <a:pt x="32" y="46"/>
                  </a:cubicBezTo>
                  <a:cubicBezTo>
                    <a:pt x="29" y="63"/>
                    <a:pt x="27" y="79"/>
                    <a:pt x="27" y="79"/>
                  </a:cubicBezTo>
                  <a:cubicBezTo>
                    <a:pt x="27" y="79"/>
                    <a:pt x="27" y="79"/>
                    <a:pt x="27" y="79"/>
                  </a:cubicBezTo>
                  <a:cubicBezTo>
                    <a:pt x="27" y="81"/>
                    <a:pt x="27" y="81"/>
                    <a:pt x="27" y="81"/>
                  </a:cubicBezTo>
                  <a:cubicBezTo>
                    <a:pt x="0" y="81"/>
                    <a:pt x="0" y="81"/>
                    <a:pt x="0" y="81"/>
                  </a:cubicBezTo>
                  <a:cubicBezTo>
                    <a:pt x="0" y="77"/>
                    <a:pt x="0" y="77"/>
                    <a:pt x="0"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292"/>
            <p:cNvSpPr>
              <a:spLocks noEditPoints="1"/>
            </p:cNvSpPr>
            <p:nvPr/>
          </p:nvSpPr>
          <p:spPr bwMode="auto">
            <a:xfrm>
              <a:off x="1997" y="1718"/>
              <a:ext cx="248" cy="214"/>
            </a:xfrm>
            <a:custGeom>
              <a:avLst/>
              <a:gdLst>
                <a:gd name="T0" fmla="*/ 0 w 98"/>
                <a:gd name="T1" fmla="*/ 79 h 85"/>
                <a:gd name="T2" fmla="*/ 24 w 98"/>
                <a:gd name="T3" fmla="*/ 77 h 85"/>
                <a:gd name="T4" fmla="*/ 28 w 98"/>
                <a:gd name="T5" fmla="*/ 47 h 85"/>
                <a:gd name="T6" fmla="*/ 39 w 98"/>
                <a:gd name="T7" fmla="*/ 5 h 85"/>
                <a:gd name="T8" fmla="*/ 52 w 98"/>
                <a:gd name="T9" fmla="*/ 0 h 85"/>
                <a:gd name="T10" fmla="*/ 96 w 98"/>
                <a:gd name="T11" fmla="*/ 10 h 85"/>
                <a:gd name="T12" fmla="*/ 98 w 98"/>
                <a:gd name="T13" fmla="*/ 12 h 85"/>
                <a:gd name="T14" fmla="*/ 96 w 98"/>
                <a:gd name="T15" fmla="*/ 17 h 85"/>
                <a:gd name="T16" fmla="*/ 94 w 98"/>
                <a:gd name="T17" fmla="*/ 17 h 85"/>
                <a:gd name="T18" fmla="*/ 94 w 98"/>
                <a:gd name="T19" fmla="*/ 17 h 85"/>
                <a:gd name="T20" fmla="*/ 94 w 98"/>
                <a:gd name="T21" fmla="*/ 17 h 85"/>
                <a:gd name="T22" fmla="*/ 93 w 98"/>
                <a:gd name="T23" fmla="*/ 17 h 85"/>
                <a:gd name="T24" fmla="*/ 93 w 98"/>
                <a:gd name="T25" fmla="*/ 17 h 85"/>
                <a:gd name="T26" fmla="*/ 89 w 98"/>
                <a:gd name="T27" fmla="*/ 16 h 85"/>
                <a:gd name="T28" fmla="*/ 78 w 98"/>
                <a:gd name="T29" fmla="*/ 13 h 85"/>
                <a:gd name="T30" fmla="*/ 52 w 98"/>
                <a:gd name="T31" fmla="*/ 8 h 85"/>
                <a:gd name="T32" fmla="*/ 52 w 98"/>
                <a:gd name="T33" fmla="*/ 8 h 85"/>
                <a:gd name="T34" fmla="*/ 51 w 98"/>
                <a:gd name="T35" fmla="*/ 8 h 85"/>
                <a:gd name="T36" fmla="*/ 45 w 98"/>
                <a:gd name="T37" fmla="*/ 10 h 85"/>
                <a:gd name="T38" fmla="*/ 45 w 98"/>
                <a:gd name="T39" fmla="*/ 10 h 85"/>
                <a:gd name="T40" fmla="*/ 41 w 98"/>
                <a:gd name="T41" fmla="*/ 24 h 85"/>
                <a:gd name="T42" fmla="*/ 36 w 98"/>
                <a:gd name="T43" fmla="*/ 48 h 85"/>
                <a:gd name="T44" fmla="*/ 31 w 98"/>
                <a:gd name="T45" fmla="*/ 82 h 85"/>
                <a:gd name="T46" fmla="*/ 0 w 98"/>
                <a:gd name="T47" fmla="*/ 85 h 85"/>
                <a:gd name="T48" fmla="*/ 28 w 98"/>
                <a:gd name="T49" fmla="*/ 79 h 85"/>
                <a:gd name="T50" fmla="*/ 27 w 98"/>
                <a:gd name="T51" fmla="*/ 81 h 85"/>
                <a:gd name="T52" fmla="*/ 27 w 98"/>
                <a:gd name="T53" fmla="*/ 81 h 85"/>
                <a:gd name="T54" fmla="*/ 27 w 98"/>
                <a:gd name="T55" fmla="*/ 80 h 85"/>
                <a:gd name="T56" fmla="*/ 28 w 98"/>
                <a:gd name="T57" fmla="*/ 78 h 85"/>
                <a:gd name="T58" fmla="*/ 29 w 98"/>
                <a:gd name="T59" fmla="*/ 71 h 85"/>
                <a:gd name="T60" fmla="*/ 30 w 98"/>
                <a:gd name="T61" fmla="*/ 62 h 85"/>
                <a:gd name="T62" fmla="*/ 36 w 98"/>
                <a:gd name="T63" fmla="*/ 27 h 85"/>
                <a:gd name="T64" fmla="*/ 37 w 98"/>
                <a:gd name="T65" fmla="*/ 23 h 85"/>
                <a:gd name="T66" fmla="*/ 39 w 98"/>
                <a:gd name="T67" fmla="*/ 14 h 85"/>
                <a:gd name="T68" fmla="*/ 79 w 98"/>
                <a:gd name="T69" fmla="*/ 9 h 85"/>
                <a:gd name="T70" fmla="*/ 93 w 98"/>
                <a:gd name="T71" fmla="*/ 13 h 85"/>
                <a:gd name="T72" fmla="*/ 90 w 98"/>
                <a:gd name="T73" fmla="*/ 12 h 85"/>
                <a:gd name="T74" fmla="*/ 79 w 98"/>
                <a:gd name="T75" fmla="*/ 9 h 85"/>
                <a:gd name="T76" fmla="*/ 66 w 98"/>
                <a:gd name="T77" fmla="*/ 6 h 85"/>
                <a:gd name="T78" fmla="*/ 79 w 98"/>
                <a:gd name="T79" fmla="*/ 9 h 85"/>
                <a:gd name="T80" fmla="*/ 42 w 98"/>
                <a:gd name="T81" fmla="*/ 8 h 85"/>
                <a:gd name="T82" fmla="*/ 42 w 98"/>
                <a:gd name="T83" fmla="*/ 7 h 85"/>
                <a:gd name="T84" fmla="*/ 42 w 98"/>
                <a:gd name="T85" fmla="*/ 7 h 85"/>
                <a:gd name="T86" fmla="*/ 44 w 98"/>
                <a:gd name="T87" fmla="*/ 6 h 85"/>
                <a:gd name="T88" fmla="*/ 47 w 98"/>
                <a:gd name="T89" fmla="*/ 5 h 85"/>
                <a:gd name="T90" fmla="*/ 51 w 98"/>
                <a:gd name="T91" fmla="*/ 4 h 85"/>
                <a:gd name="T92" fmla="*/ 52 w 98"/>
                <a:gd name="T93" fmla="*/ 4 h 85"/>
                <a:gd name="T94" fmla="*/ 55 w 98"/>
                <a:gd name="T95" fmla="*/ 5 h 85"/>
                <a:gd name="T96" fmla="*/ 52 w 98"/>
                <a:gd name="T97" fmla="*/ 4 h 85"/>
                <a:gd name="T98" fmla="*/ 52 w 98"/>
                <a:gd name="T99" fmla="*/ 4 h 85"/>
                <a:gd name="T100" fmla="*/ 52 w 98"/>
                <a:gd name="T101" fmla="*/ 4 h 85"/>
                <a:gd name="T102" fmla="*/ 52 w 98"/>
                <a:gd name="T103"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8" h="85">
                  <a:moveTo>
                    <a:pt x="0" y="83"/>
                  </a:moveTo>
                  <a:cubicBezTo>
                    <a:pt x="0" y="79"/>
                    <a:pt x="0" y="79"/>
                    <a:pt x="0" y="79"/>
                  </a:cubicBezTo>
                  <a:cubicBezTo>
                    <a:pt x="0" y="77"/>
                    <a:pt x="0" y="77"/>
                    <a:pt x="0" y="77"/>
                  </a:cubicBezTo>
                  <a:cubicBezTo>
                    <a:pt x="24" y="77"/>
                    <a:pt x="24" y="77"/>
                    <a:pt x="24" y="77"/>
                  </a:cubicBezTo>
                  <a:cubicBezTo>
                    <a:pt x="25" y="71"/>
                    <a:pt x="26" y="60"/>
                    <a:pt x="28" y="47"/>
                  </a:cubicBezTo>
                  <a:cubicBezTo>
                    <a:pt x="28" y="47"/>
                    <a:pt x="28" y="47"/>
                    <a:pt x="28" y="47"/>
                  </a:cubicBezTo>
                  <a:cubicBezTo>
                    <a:pt x="31" y="30"/>
                    <a:pt x="35" y="12"/>
                    <a:pt x="39" y="5"/>
                  </a:cubicBezTo>
                  <a:cubicBezTo>
                    <a:pt x="39" y="5"/>
                    <a:pt x="39" y="5"/>
                    <a:pt x="39" y="5"/>
                  </a:cubicBezTo>
                  <a:cubicBezTo>
                    <a:pt x="42" y="1"/>
                    <a:pt x="47" y="1"/>
                    <a:pt x="52" y="0"/>
                  </a:cubicBezTo>
                  <a:cubicBezTo>
                    <a:pt x="52" y="0"/>
                    <a:pt x="52" y="0"/>
                    <a:pt x="52" y="0"/>
                  </a:cubicBezTo>
                  <a:cubicBezTo>
                    <a:pt x="68" y="1"/>
                    <a:pt x="94" y="9"/>
                    <a:pt x="96" y="10"/>
                  </a:cubicBezTo>
                  <a:cubicBezTo>
                    <a:pt x="96" y="10"/>
                    <a:pt x="96" y="10"/>
                    <a:pt x="96" y="10"/>
                  </a:cubicBezTo>
                  <a:cubicBezTo>
                    <a:pt x="98" y="10"/>
                    <a:pt x="98" y="10"/>
                    <a:pt x="98" y="10"/>
                  </a:cubicBezTo>
                  <a:cubicBezTo>
                    <a:pt x="98" y="12"/>
                    <a:pt x="98" y="12"/>
                    <a:pt x="98" y="12"/>
                  </a:cubicBezTo>
                  <a:cubicBezTo>
                    <a:pt x="98" y="12"/>
                    <a:pt x="98" y="12"/>
                    <a:pt x="98" y="12"/>
                  </a:cubicBezTo>
                  <a:cubicBezTo>
                    <a:pt x="96" y="17"/>
                    <a:pt x="96" y="17"/>
                    <a:pt x="96" y="17"/>
                  </a:cubicBezTo>
                  <a:cubicBezTo>
                    <a:pt x="94" y="17"/>
                    <a:pt x="94" y="17"/>
                    <a:pt x="94" y="17"/>
                  </a:cubicBezTo>
                  <a:cubicBezTo>
                    <a:pt x="94" y="17"/>
                    <a:pt x="94" y="17"/>
                    <a:pt x="94" y="17"/>
                  </a:cubicBezTo>
                  <a:cubicBezTo>
                    <a:pt x="94" y="17"/>
                    <a:pt x="94" y="17"/>
                    <a:pt x="94" y="17"/>
                  </a:cubicBezTo>
                  <a:cubicBezTo>
                    <a:pt x="94" y="17"/>
                    <a:pt x="94" y="17"/>
                    <a:pt x="94" y="17"/>
                  </a:cubicBezTo>
                  <a:cubicBezTo>
                    <a:pt x="94" y="17"/>
                    <a:pt x="94" y="17"/>
                    <a:pt x="94" y="17"/>
                  </a:cubicBezTo>
                  <a:cubicBezTo>
                    <a:pt x="94" y="17"/>
                    <a:pt x="94" y="17"/>
                    <a:pt x="94" y="17"/>
                  </a:cubicBezTo>
                  <a:cubicBezTo>
                    <a:pt x="94" y="17"/>
                    <a:pt x="94" y="17"/>
                    <a:pt x="93" y="17"/>
                  </a:cubicBezTo>
                  <a:cubicBezTo>
                    <a:pt x="93" y="17"/>
                    <a:pt x="93" y="17"/>
                    <a:pt x="93" y="17"/>
                  </a:cubicBezTo>
                  <a:cubicBezTo>
                    <a:pt x="93" y="17"/>
                    <a:pt x="93" y="17"/>
                    <a:pt x="93" y="17"/>
                  </a:cubicBezTo>
                  <a:cubicBezTo>
                    <a:pt x="93" y="17"/>
                    <a:pt x="93" y="17"/>
                    <a:pt x="93" y="17"/>
                  </a:cubicBezTo>
                  <a:cubicBezTo>
                    <a:pt x="92" y="17"/>
                    <a:pt x="91" y="16"/>
                    <a:pt x="89" y="16"/>
                  </a:cubicBezTo>
                  <a:cubicBezTo>
                    <a:pt x="89" y="16"/>
                    <a:pt x="89" y="16"/>
                    <a:pt x="89" y="16"/>
                  </a:cubicBezTo>
                  <a:cubicBezTo>
                    <a:pt x="86" y="15"/>
                    <a:pt x="83" y="14"/>
                    <a:pt x="78" y="13"/>
                  </a:cubicBezTo>
                  <a:cubicBezTo>
                    <a:pt x="78" y="13"/>
                    <a:pt x="78" y="13"/>
                    <a:pt x="78" y="13"/>
                  </a:cubicBezTo>
                  <a:cubicBezTo>
                    <a:pt x="70" y="11"/>
                    <a:pt x="59" y="8"/>
                    <a:pt x="52" y="8"/>
                  </a:cubicBezTo>
                  <a:cubicBezTo>
                    <a:pt x="52" y="8"/>
                    <a:pt x="52" y="8"/>
                    <a:pt x="52" y="8"/>
                  </a:cubicBezTo>
                  <a:cubicBezTo>
                    <a:pt x="52" y="8"/>
                    <a:pt x="52" y="8"/>
                    <a:pt x="52" y="8"/>
                  </a:cubicBezTo>
                  <a:cubicBezTo>
                    <a:pt x="52" y="8"/>
                    <a:pt x="52" y="8"/>
                    <a:pt x="52" y="8"/>
                  </a:cubicBezTo>
                  <a:cubicBezTo>
                    <a:pt x="52" y="8"/>
                    <a:pt x="52" y="8"/>
                    <a:pt x="51" y="8"/>
                  </a:cubicBezTo>
                  <a:cubicBezTo>
                    <a:pt x="51" y="8"/>
                    <a:pt x="51" y="8"/>
                    <a:pt x="51" y="8"/>
                  </a:cubicBezTo>
                  <a:cubicBezTo>
                    <a:pt x="48" y="8"/>
                    <a:pt x="46" y="9"/>
                    <a:pt x="45" y="10"/>
                  </a:cubicBezTo>
                  <a:cubicBezTo>
                    <a:pt x="45" y="10"/>
                    <a:pt x="45" y="10"/>
                    <a:pt x="45" y="10"/>
                  </a:cubicBezTo>
                  <a:cubicBezTo>
                    <a:pt x="45" y="10"/>
                    <a:pt x="45" y="10"/>
                    <a:pt x="45" y="10"/>
                  </a:cubicBezTo>
                  <a:cubicBezTo>
                    <a:pt x="45" y="10"/>
                    <a:pt x="45" y="10"/>
                    <a:pt x="45" y="10"/>
                  </a:cubicBezTo>
                  <a:cubicBezTo>
                    <a:pt x="44" y="11"/>
                    <a:pt x="43" y="17"/>
                    <a:pt x="41" y="24"/>
                  </a:cubicBezTo>
                  <a:cubicBezTo>
                    <a:pt x="41" y="24"/>
                    <a:pt x="41" y="24"/>
                    <a:pt x="41" y="24"/>
                  </a:cubicBezTo>
                  <a:cubicBezTo>
                    <a:pt x="39" y="31"/>
                    <a:pt x="38" y="40"/>
                    <a:pt x="36" y="48"/>
                  </a:cubicBezTo>
                  <a:cubicBezTo>
                    <a:pt x="36" y="48"/>
                    <a:pt x="36" y="48"/>
                    <a:pt x="36" y="48"/>
                  </a:cubicBezTo>
                  <a:cubicBezTo>
                    <a:pt x="33" y="66"/>
                    <a:pt x="31" y="81"/>
                    <a:pt x="31" y="82"/>
                  </a:cubicBezTo>
                  <a:cubicBezTo>
                    <a:pt x="31" y="82"/>
                    <a:pt x="31" y="82"/>
                    <a:pt x="31" y="82"/>
                  </a:cubicBezTo>
                  <a:cubicBezTo>
                    <a:pt x="31" y="85"/>
                    <a:pt x="31" y="85"/>
                    <a:pt x="31" y="85"/>
                  </a:cubicBezTo>
                  <a:cubicBezTo>
                    <a:pt x="0" y="85"/>
                    <a:pt x="0" y="85"/>
                    <a:pt x="0" y="85"/>
                  </a:cubicBezTo>
                  <a:cubicBezTo>
                    <a:pt x="0" y="83"/>
                    <a:pt x="0" y="83"/>
                    <a:pt x="0" y="83"/>
                  </a:cubicBezTo>
                  <a:close/>
                  <a:moveTo>
                    <a:pt x="28" y="79"/>
                  </a:moveTo>
                  <a:cubicBezTo>
                    <a:pt x="27" y="81"/>
                    <a:pt x="27" y="81"/>
                    <a:pt x="27" y="81"/>
                  </a:cubicBezTo>
                  <a:cubicBezTo>
                    <a:pt x="27" y="81"/>
                    <a:pt x="27" y="81"/>
                    <a:pt x="27" y="81"/>
                  </a:cubicBezTo>
                  <a:cubicBezTo>
                    <a:pt x="27" y="81"/>
                    <a:pt x="27" y="81"/>
                    <a:pt x="27" y="81"/>
                  </a:cubicBezTo>
                  <a:cubicBezTo>
                    <a:pt x="27" y="81"/>
                    <a:pt x="27" y="81"/>
                    <a:pt x="27" y="81"/>
                  </a:cubicBezTo>
                  <a:cubicBezTo>
                    <a:pt x="27" y="81"/>
                    <a:pt x="27" y="81"/>
                    <a:pt x="27" y="80"/>
                  </a:cubicBezTo>
                  <a:cubicBezTo>
                    <a:pt x="27" y="80"/>
                    <a:pt x="27" y="80"/>
                    <a:pt x="27" y="80"/>
                  </a:cubicBezTo>
                  <a:cubicBezTo>
                    <a:pt x="28" y="80"/>
                    <a:pt x="28" y="79"/>
                    <a:pt x="28" y="78"/>
                  </a:cubicBezTo>
                  <a:cubicBezTo>
                    <a:pt x="28" y="78"/>
                    <a:pt x="28" y="78"/>
                    <a:pt x="28" y="78"/>
                  </a:cubicBezTo>
                  <a:cubicBezTo>
                    <a:pt x="28" y="77"/>
                    <a:pt x="28" y="74"/>
                    <a:pt x="29" y="71"/>
                  </a:cubicBezTo>
                  <a:cubicBezTo>
                    <a:pt x="29" y="71"/>
                    <a:pt x="29" y="71"/>
                    <a:pt x="29" y="71"/>
                  </a:cubicBezTo>
                  <a:cubicBezTo>
                    <a:pt x="29" y="68"/>
                    <a:pt x="30" y="65"/>
                    <a:pt x="30" y="62"/>
                  </a:cubicBezTo>
                  <a:cubicBezTo>
                    <a:pt x="30" y="62"/>
                    <a:pt x="30" y="62"/>
                    <a:pt x="30" y="62"/>
                  </a:cubicBezTo>
                  <a:cubicBezTo>
                    <a:pt x="29" y="70"/>
                    <a:pt x="28" y="76"/>
                    <a:pt x="28" y="79"/>
                  </a:cubicBezTo>
                  <a:close/>
                  <a:moveTo>
                    <a:pt x="36" y="27"/>
                  </a:moveTo>
                  <a:cubicBezTo>
                    <a:pt x="36" y="26"/>
                    <a:pt x="37" y="24"/>
                    <a:pt x="37" y="23"/>
                  </a:cubicBezTo>
                  <a:cubicBezTo>
                    <a:pt x="37" y="23"/>
                    <a:pt x="37" y="23"/>
                    <a:pt x="37" y="23"/>
                  </a:cubicBezTo>
                  <a:cubicBezTo>
                    <a:pt x="38" y="19"/>
                    <a:pt x="39" y="16"/>
                    <a:pt x="39" y="14"/>
                  </a:cubicBezTo>
                  <a:cubicBezTo>
                    <a:pt x="39" y="14"/>
                    <a:pt x="39" y="14"/>
                    <a:pt x="39" y="14"/>
                  </a:cubicBezTo>
                  <a:cubicBezTo>
                    <a:pt x="38" y="17"/>
                    <a:pt x="37" y="22"/>
                    <a:pt x="36" y="27"/>
                  </a:cubicBezTo>
                  <a:close/>
                  <a:moveTo>
                    <a:pt x="79" y="9"/>
                  </a:moveTo>
                  <a:cubicBezTo>
                    <a:pt x="85" y="11"/>
                    <a:pt x="90" y="12"/>
                    <a:pt x="93" y="13"/>
                  </a:cubicBezTo>
                  <a:cubicBezTo>
                    <a:pt x="93" y="13"/>
                    <a:pt x="93" y="13"/>
                    <a:pt x="93" y="13"/>
                  </a:cubicBezTo>
                  <a:cubicBezTo>
                    <a:pt x="93" y="13"/>
                    <a:pt x="93" y="13"/>
                    <a:pt x="93" y="13"/>
                  </a:cubicBezTo>
                  <a:cubicBezTo>
                    <a:pt x="92" y="13"/>
                    <a:pt x="91" y="12"/>
                    <a:pt x="90" y="12"/>
                  </a:cubicBezTo>
                  <a:cubicBezTo>
                    <a:pt x="90" y="12"/>
                    <a:pt x="90" y="12"/>
                    <a:pt x="90" y="12"/>
                  </a:cubicBezTo>
                  <a:cubicBezTo>
                    <a:pt x="88" y="11"/>
                    <a:pt x="84" y="10"/>
                    <a:pt x="79" y="9"/>
                  </a:cubicBezTo>
                  <a:cubicBezTo>
                    <a:pt x="79" y="9"/>
                    <a:pt x="79" y="9"/>
                    <a:pt x="79" y="9"/>
                  </a:cubicBezTo>
                  <a:cubicBezTo>
                    <a:pt x="75" y="8"/>
                    <a:pt x="71" y="7"/>
                    <a:pt x="66" y="6"/>
                  </a:cubicBezTo>
                  <a:cubicBezTo>
                    <a:pt x="66" y="6"/>
                    <a:pt x="66" y="6"/>
                    <a:pt x="66" y="6"/>
                  </a:cubicBezTo>
                  <a:cubicBezTo>
                    <a:pt x="71" y="7"/>
                    <a:pt x="75" y="8"/>
                    <a:pt x="79" y="9"/>
                  </a:cubicBezTo>
                  <a:close/>
                  <a:moveTo>
                    <a:pt x="42" y="7"/>
                  </a:moveTo>
                  <a:cubicBezTo>
                    <a:pt x="42" y="8"/>
                    <a:pt x="42" y="8"/>
                    <a:pt x="42" y="8"/>
                  </a:cubicBezTo>
                  <a:cubicBezTo>
                    <a:pt x="42" y="8"/>
                    <a:pt x="42" y="8"/>
                    <a:pt x="42" y="8"/>
                  </a:cubicBezTo>
                  <a:cubicBezTo>
                    <a:pt x="42" y="8"/>
                    <a:pt x="42" y="8"/>
                    <a:pt x="42" y="7"/>
                  </a:cubicBezTo>
                  <a:cubicBezTo>
                    <a:pt x="42" y="7"/>
                    <a:pt x="42" y="7"/>
                    <a:pt x="42" y="7"/>
                  </a:cubicBezTo>
                  <a:cubicBezTo>
                    <a:pt x="42" y="7"/>
                    <a:pt x="42" y="7"/>
                    <a:pt x="42" y="7"/>
                  </a:cubicBezTo>
                  <a:cubicBezTo>
                    <a:pt x="43" y="7"/>
                    <a:pt x="43" y="6"/>
                    <a:pt x="44" y="6"/>
                  </a:cubicBezTo>
                  <a:cubicBezTo>
                    <a:pt x="44" y="6"/>
                    <a:pt x="44" y="6"/>
                    <a:pt x="44" y="6"/>
                  </a:cubicBezTo>
                  <a:cubicBezTo>
                    <a:pt x="43" y="6"/>
                    <a:pt x="43" y="7"/>
                    <a:pt x="42" y="7"/>
                  </a:cubicBezTo>
                  <a:close/>
                  <a:moveTo>
                    <a:pt x="47" y="5"/>
                  </a:moveTo>
                  <a:cubicBezTo>
                    <a:pt x="48" y="5"/>
                    <a:pt x="50" y="5"/>
                    <a:pt x="51" y="4"/>
                  </a:cubicBezTo>
                  <a:cubicBezTo>
                    <a:pt x="51" y="4"/>
                    <a:pt x="51" y="4"/>
                    <a:pt x="51" y="4"/>
                  </a:cubicBezTo>
                  <a:cubicBezTo>
                    <a:pt x="50" y="5"/>
                    <a:pt x="48" y="5"/>
                    <a:pt x="47" y="5"/>
                  </a:cubicBezTo>
                  <a:close/>
                  <a:moveTo>
                    <a:pt x="52" y="4"/>
                  </a:moveTo>
                  <a:cubicBezTo>
                    <a:pt x="53" y="4"/>
                    <a:pt x="54" y="4"/>
                    <a:pt x="55" y="5"/>
                  </a:cubicBezTo>
                  <a:cubicBezTo>
                    <a:pt x="55" y="5"/>
                    <a:pt x="55" y="5"/>
                    <a:pt x="55" y="5"/>
                  </a:cubicBezTo>
                  <a:cubicBezTo>
                    <a:pt x="54" y="4"/>
                    <a:pt x="53" y="4"/>
                    <a:pt x="52" y="4"/>
                  </a:cubicBezTo>
                  <a:cubicBezTo>
                    <a:pt x="52" y="4"/>
                    <a:pt x="52" y="4"/>
                    <a:pt x="52" y="4"/>
                  </a:cubicBezTo>
                  <a:cubicBezTo>
                    <a:pt x="52" y="4"/>
                    <a:pt x="52" y="4"/>
                    <a:pt x="52" y="4"/>
                  </a:cubicBezTo>
                  <a:close/>
                  <a:moveTo>
                    <a:pt x="52" y="4"/>
                  </a:move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293"/>
            <p:cNvSpPr/>
            <p:nvPr/>
          </p:nvSpPr>
          <p:spPr bwMode="auto">
            <a:xfrm>
              <a:off x="2255" y="1771"/>
              <a:ext cx="129" cy="392"/>
            </a:xfrm>
            <a:custGeom>
              <a:avLst/>
              <a:gdLst>
                <a:gd name="T0" fmla="*/ 2 w 51"/>
                <a:gd name="T1" fmla="*/ 154 h 156"/>
                <a:gd name="T2" fmla="*/ 1 w 51"/>
                <a:gd name="T3" fmla="*/ 151 h 156"/>
                <a:gd name="T4" fmla="*/ 1 w 51"/>
                <a:gd name="T5" fmla="*/ 151 h 156"/>
                <a:gd name="T6" fmla="*/ 7 w 51"/>
                <a:gd name="T7" fmla="*/ 137 h 156"/>
                <a:gd name="T8" fmla="*/ 7 w 51"/>
                <a:gd name="T9" fmla="*/ 137 h 156"/>
                <a:gd name="T10" fmla="*/ 22 w 51"/>
                <a:gd name="T11" fmla="*/ 115 h 156"/>
                <a:gd name="T12" fmla="*/ 22 w 51"/>
                <a:gd name="T13" fmla="*/ 115 h 156"/>
                <a:gd name="T14" fmla="*/ 47 w 51"/>
                <a:gd name="T15" fmla="*/ 79 h 156"/>
                <a:gd name="T16" fmla="*/ 47 w 51"/>
                <a:gd name="T17" fmla="*/ 79 h 156"/>
                <a:gd name="T18" fmla="*/ 47 w 51"/>
                <a:gd name="T19" fmla="*/ 76 h 156"/>
                <a:gd name="T20" fmla="*/ 47 w 51"/>
                <a:gd name="T21" fmla="*/ 76 h 156"/>
                <a:gd name="T22" fmla="*/ 32 w 51"/>
                <a:gd name="T23" fmla="*/ 33 h 156"/>
                <a:gd name="T24" fmla="*/ 32 w 51"/>
                <a:gd name="T25" fmla="*/ 33 h 156"/>
                <a:gd name="T26" fmla="*/ 17 w 51"/>
                <a:gd name="T27" fmla="*/ 2 h 156"/>
                <a:gd name="T28" fmla="*/ 17 w 51"/>
                <a:gd name="T29" fmla="*/ 2 h 156"/>
                <a:gd name="T30" fmla="*/ 21 w 51"/>
                <a:gd name="T31" fmla="*/ 0 h 156"/>
                <a:gd name="T32" fmla="*/ 51 w 51"/>
                <a:gd name="T33" fmla="*/ 76 h 156"/>
                <a:gd name="T34" fmla="*/ 51 w 51"/>
                <a:gd name="T35" fmla="*/ 76 h 156"/>
                <a:gd name="T36" fmla="*/ 50 w 51"/>
                <a:gd name="T37" fmla="*/ 81 h 156"/>
                <a:gd name="T38" fmla="*/ 50 w 51"/>
                <a:gd name="T39" fmla="*/ 81 h 156"/>
                <a:gd name="T40" fmla="*/ 11 w 51"/>
                <a:gd name="T41" fmla="*/ 139 h 156"/>
                <a:gd name="T42" fmla="*/ 11 w 51"/>
                <a:gd name="T43" fmla="*/ 139 h 156"/>
                <a:gd name="T44" fmla="*/ 5 w 51"/>
                <a:gd name="T45" fmla="*/ 151 h 156"/>
                <a:gd name="T46" fmla="*/ 5 w 51"/>
                <a:gd name="T47" fmla="*/ 151 h 156"/>
                <a:gd name="T48" fmla="*/ 21 w 51"/>
                <a:gd name="T49" fmla="*/ 152 h 156"/>
                <a:gd name="T50" fmla="*/ 21 w 51"/>
                <a:gd name="T51" fmla="*/ 152 h 156"/>
                <a:gd name="T52" fmla="*/ 31 w 51"/>
                <a:gd name="T53" fmla="*/ 152 h 156"/>
                <a:gd name="T54" fmla="*/ 31 w 51"/>
                <a:gd name="T55" fmla="*/ 152 h 156"/>
                <a:gd name="T56" fmla="*/ 31 w 51"/>
                <a:gd name="T57" fmla="*/ 156 h 156"/>
                <a:gd name="T58" fmla="*/ 21 w 51"/>
                <a:gd name="T59" fmla="*/ 156 h 156"/>
                <a:gd name="T60" fmla="*/ 21 w 51"/>
                <a:gd name="T61" fmla="*/ 156 h 156"/>
                <a:gd name="T62" fmla="*/ 2 w 51"/>
                <a:gd name="T63" fmla="*/ 15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156">
                  <a:moveTo>
                    <a:pt x="2" y="154"/>
                  </a:moveTo>
                  <a:cubicBezTo>
                    <a:pt x="1" y="154"/>
                    <a:pt x="0" y="152"/>
                    <a:pt x="1" y="151"/>
                  </a:cubicBezTo>
                  <a:cubicBezTo>
                    <a:pt x="1" y="151"/>
                    <a:pt x="1" y="151"/>
                    <a:pt x="1" y="151"/>
                  </a:cubicBezTo>
                  <a:cubicBezTo>
                    <a:pt x="1" y="148"/>
                    <a:pt x="3" y="144"/>
                    <a:pt x="7" y="137"/>
                  </a:cubicBezTo>
                  <a:cubicBezTo>
                    <a:pt x="7" y="137"/>
                    <a:pt x="7" y="137"/>
                    <a:pt x="7" y="137"/>
                  </a:cubicBezTo>
                  <a:cubicBezTo>
                    <a:pt x="11" y="131"/>
                    <a:pt x="16" y="123"/>
                    <a:pt x="22" y="115"/>
                  </a:cubicBezTo>
                  <a:cubicBezTo>
                    <a:pt x="22" y="115"/>
                    <a:pt x="22" y="115"/>
                    <a:pt x="22" y="115"/>
                  </a:cubicBezTo>
                  <a:cubicBezTo>
                    <a:pt x="32" y="100"/>
                    <a:pt x="44" y="84"/>
                    <a:pt x="47" y="79"/>
                  </a:cubicBezTo>
                  <a:cubicBezTo>
                    <a:pt x="47" y="79"/>
                    <a:pt x="47" y="79"/>
                    <a:pt x="47" y="79"/>
                  </a:cubicBezTo>
                  <a:cubicBezTo>
                    <a:pt x="47" y="78"/>
                    <a:pt x="47" y="78"/>
                    <a:pt x="47" y="76"/>
                  </a:cubicBezTo>
                  <a:cubicBezTo>
                    <a:pt x="47" y="76"/>
                    <a:pt x="47" y="76"/>
                    <a:pt x="47" y="76"/>
                  </a:cubicBezTo>
                  <a:cubicBezTo>
                    <a:pt x="47" y="68"/>
                    <a:pt x="40" y="49"/>
                    <a:pt x="32" y="33"/>
                  </a:cubicBezTo>
                  <a:cubicBezTo>
                    <a:pt x="32" y="33"/>
                    <a:pt x="32" y="33"/>
                    <a:pt x="32" y="33"/>
                  </a:cubicBezTo>
                  <a:cubicBezTo>
                    <a:pt x="25" y="16"/>
                    <a:pt x="17" y="2"/>
                    <a:pt x="17" y="2"/>
                  </a:cubicBezTo>
                  <a:cubicBezTo>
                    <a:pt x="17" y="2"/>
                    <a:pt x="17" y="2"/>
                    <a:pt x="17" y="2"/>
                  </a:cubicBezTo>
                  <a:cubicBezTo>
                    <a:pt x="21" y="0"/>
                    <a:pt x="21" y="0"/>
                    <a:pt x="21" y="0"/>
                  </a:cubicBezTo>
                  <a:cubicBezTo>
                    <a:pt x="21" y="0"/>
                    <a:pt x="51" y="58"/>
                    <a:pt x="51" y="76"/>
                  </a:cubicBezTo>
                  <a:cubicBezTo>
                    <a:pt x="51" y="76"/>
                    <a:pt x="51" y="76"/>
                    <a:pt x="51" y="76"/>
                  </a:cubicBezTo>
                  <a:cubicBezTo>
                    <a:pt x="51" y="78"/>
                    <a:pt x="51" y="79"/>
                    <a:pt x="50" y="81"/>
                  </a:cubicBezTo>
                  <a:cubicBezTo>
                    <a:pt x="50" y="81"/>
                    <a:pt x="50" y="81"/>
                    <a:pt x="50" y="81"/>
                  </a:cubicBezTo>
                  <a:cubicBezTo>
                    <a:pt x="46" y="89"/>
                    <a:pt x="22" y="120"/>
                    <a:pt x="11" y="139"/>
                  </a:cubicBezTo>
                  <a:cubicBezTo>
                    <a:pt x="11" y="139"/>
                    <a:pt x="11" y="139"/>
                    <a:pt x="11" y="139"/>
                  </a:cubicBezTo>
                  <a:cubicBezTo>
                    <a:pt x="7" y="145"/>
                    <a:pt x="5" y="149"/>
                    <a:pt x="5" y="151"/>
                  </a:cubicBezTo>
                  <a:cubicBezTo>
                    <a:pt x="5" y="151"/>
                    <a:pt x="5" y="151"/>
                    <a:pt x="5" y="151"/>
                  </a:cubicBezTo>
                  <a:cubicBezTo>
                    <a:pt x="8" y="152"/>
                    <a:pt x="15" y="152"/>
                    <a:pt x="21" y="152"/>
                  </a:cubicBezTo>
                  <a:cubicBezTo>
                    <a:pt x="21" y="152"/>
                    <a:pt x="21" y="152"/>
                    <a:pt x="21" y="152"/>
                  </a:cubicBezTo>
                  <a:cubicBezTo>
                    <a:pt x="26" y="152"/>
                    <a:pt x="31" y="152"/>
                    <a:pt x="31" y="152"/>
                  </a:cubicBezTo>
                  <a:cubicBezTo>
                    <a:pt x="31" y="152"/>
                    <a:pt x="31" y="152"/>
                    <a:pt x="31" y="152"/>
                  </a:cubicBezTo>
                  <a:cubicBezTo>
                    <a:pt x="31" y="156"/>
                    <a:pt x="31" y="156"/>
                    <a:pt x="31" y="156"/>
                  </a:cubicBezTo>
                  <a:cubicBezTo>
                    <a:pt x="31" y="156"/>
                    <a:pt x="26" y="156"/>
                    <a:pt x="21" y="156"/>
                  </a:cubicBezTo>
                  <a:cubicBezTo>
                    <a:pt x="21" y="156"/>
                    <a:pt x="21" y="156"/>
                    <a:pt x="21" y="156"/>
                  </a:cubicBezTo>
                  <a:cubicBezTo>
                    <a:pt x="14" y="156"/>
                    <a:pt x="6" y="156"/>
                    <a:pt x="2"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294"/>
            <p:cNvSpPr>
              <a:spLocks noEditPoints="1"/>
            </p:cNvSpPr>
            <p:nvPr/>
          </p:nvSpPr>
          <p:spPr bwMode="auto">
            <a:xfrm>
              <a:off x="2252" y="1763"/>
              <a:ext cx="137" cy="405"/>
            </a:xfrm>
            <a:custGeom>
              <a:avLst/>
              <a:gdLst>
                <a:gd name="T0" fmla="*/ 3 w 54"/>
                <a:gd name="T1" fmla="*/ 157 h 161"/>
                <a:gd name="T2" fmla="*/ 0 w 54"/>
                <a:gd name="T3" fmla="*/ 155 h 161"/>
                <a:gd name="T4" fmla="*/ 0 w 54"/>
                <a:gd name="T5" fmla="*/ 154 h 161"/>
                <a:gd name="T6" fmla="*/ 7 w 54"/>
                <a:gd name="T7" fmla="*/ 139 h 161"/>
                <a:gd name="T8" fmla="*/ 21 w 54"/>
                <a:gd name="T9" fmla="*/ 117 h 161"/>
                <a:gd name="T10" fmla="*/ 46 w 54"/>
                <a:gd name="T11" fmla="*/ 81 h 161"/>
                <a:gd name="T12" fmla="*/ 46 w 54"/>
                <a:gd name="T13" fmla="*/ 79 h 161"/>
                <a:gd name="T14" fmla="*/ 46 w 54"/>
                <a:gd name="T15" fmla="*/ 79 h 161"/>
                <a:gd name="T16" fmla="*/ 46 w 54"/>
                <a:gd name="T17" fmla="*/ 79 h 161"/>
                <a:gd name="T18" fmla="*/ 46 w 54"/>
                <a:gd name="T19" fmla="*/ 79 h 161"/>
                <a:gd name="T20" fmla="*/ 31 w 54"/>
                <a:gd name="T21" fmla="*/ 37 h 161"/>
                <a:gd name="T22" fmla="*/ 17 w 54"/>
                <a:gd name="T23" fmla="*/ 6 h 161"/>
                <a:gd name="T24" fmla="*/ 17 w 54"/>
                <a:gd name="T25" fmla="*/ 6 h 161"/>
                <a:gd name="T26" fmla="*/ 24 w 54"/>
                <a:gd name="T27" fmla="*/ 0 h 161"/>
                <a:gd name="T28" fmla="*/ 24 w 54"/>
                <a:gd name="T29" fmla="*/ 3 h 161"/>
                <a:gd name="T30" fmla="*/ 25 w 54"/>
                <a:gd name="T31" fmla="*/ 5 h 161"/>
                <a:gd name="T32" fmla="*/ 28 w 54"/>
                <a:gd name="T33" fmla="*/ 12 h 161"/>
                <a:gd name="T34" fmla="*/ 39 w 54"/>
                <a:gd name="T35" fmla="*/ 34 h 161"/>
                <a:gd name="T36" fmla="*/ 54 w 54"/>
                <a:gd name="T37" fmla="*/ 79 h 161"/>
                <a:gd name="T38" fmla="*/ 53 w 54"/>
                <a:gd name="T39" fmla="*/ 85 h 161"/>
                <a:gd name="T40" fmla="*/ 13 w 54"/>
                <a:gd name="T41" fmla="*/ 143 h 161"/>
                <a:gd name="T42" fmla="*/ 8 w 54"/>
                <a:gd name="T43" fmla="*/ 152 h 161"/>
                <a:gd name="T44" fmla="*/ 21 w 54"/>
                <a:gd name="T45" fmla="*/ 153 h 161"/>
                <a:gd name="T46" fmla="*/ 22 w 54"/>
                <a:gd name="T47" fmla="*/ 153 h 161"/>
                <a:gd name="T48" fmla="*/ 32 w 54"/>
                <a:gd name="T49" fmla="*/ 153 h 161"/>
                <a:gd name="T50" fmla="*/ 34 w 54"/>
                <a:gd name="T51" fmla="*/ 153 h 161"/>
                <a:gd name="T52" fmla="*/ 32 w 54"/>
                <a:gd name="T53" fmla="*/ 161 h 161"/>
                <a:gd name="T54" fmla="*/ 22 w 54"/>
                <a:gd name="T55" fmla="*/ 161 h 161"/>
                <a:gd name="T56" fmla="*/ 22 w 54"/>
                <a:gd name="T57" fmla="*/ 157 h 161"/>
                <a:gd name="T58" fmla="*/ 30 w 54"/>
                <a:gd name="T59" fmla="*/ 157 h 161"/>
                <a:gd name="T60" fmla="*/ 22 w 54"/>
                <a:gd name="T61" fmla="*/ 157 h 161"/>
                <a:gd name="T62" fmla="*/ 22 w 54"/>
                <a:gd name="T63" fmla="*/ 157 h 161"/>
                <a:gd name="T64" fmla="*/ 7 w 54"/>
                <a:gd name="T65" fmla="*/ 156 h 161"/>
                <a:gd name="T66" fmla="*/ 17 w 54"/>
                <a:gd name="T67" fmla="*/ 157 h 161"/>
                <a:gd name="T68" fmla="*/ 6 w 54"/>
                <a:gd name="T69" fmla="*/ 148 h 161"/>
                <a:gd name="T70" fmla="*/ 4 w 54"/>
                <a:gd name="T71" fmla="*/ 152 h 161"/>
                <a:gd name="T72" fmla="*/ 10 w 54"/>
                <a:gd name="T73" fmla="*/ 141 h 161"/>
                <a:gd name="T74" fmla="*/ 10 w 54"/>
                <a:gd name="T75" fmla="*/ 141 h 161"/>
                <a:gd name="T76" fmla="*/ 17 w 54"/>
                <a:gd name="T77" fmla="*/ 130 h 161"/>
                <a:gd name="T78" fmla="*/ 10 w 54"/>
                <a:gd name="T79" fmla="*/ 141 h 161"/>
                <a:gd name="T80" fmla="*/ 18 w 54"/>
                <a:gd name="T81" fmla="*/ 129 h 161"/>
                <a:gd name="T82" fmla="*/ 17 w 54"/>
                <a:gd name="T83" fmla="*/ 130 h 161"/>
                <a:gd name="T84" fmla="*/ 20 w 54"/>
                <a:gd name="T85" fmla="*/ 125 h 161"/>
                <a:gd name="T86" fmla="*/ 20 w 54"/>
                <a:gd name="T87" fmla="*/ 125 h 161"/>
                <a:gd name="T88" fmla="*/ 24 w 54"/>
                <a:gd name="T89" fmla="*/ 119 h 161"/>
                <a:gd name="T90" fmla="*/ 21 w 54"/>
                <a:gd name="T91" fmla="*/ 125 h 161"/>
                <a:gd name="T92" fmla="*/ 49 w 54"/>
                <a:gd name="T93" fmla="*/ 83 h 161"/>
                <a:gd name="T94" fmla="*/ 50 w 54"/>
                <a:gd name="T95" fmla="*/ 80 h 161"/>
                <a:gd name="T96" fmla="*/ 50 w 54"/>
                <a:gd name="T97" fmla="*/ 80 h 161"/>
                <a:gd name="T98" fmla="*/ 35 w 54"/>
                <a:gd name="T99" fmla="*/ 35 h 161"/>
                <a:gd name="T100" fmla="*/ 50 w 54"/>
                <a:gd name="T101" fmla="*/ 79 h 161"/>
                <a:gd name="T102" fmla="*/ 50 w 54"/>
                <a:gd name="T103" fmla="*/ 79 h 161"/>
                <a:gd name="T104" fmla="*/ 33 w 54"/>
                <a:gd name="T105" fmla="*/ 3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161">
                  <a:moveTo>
                    <a:pt x="3" y="159"/>
                  </a:moveTo>
                  <a:cubicBezTo>
                    <a:pt x="3" y="157"/>
                    <a:pt x="3" y="157"/>
                    <a:pt x="3" y="157"/>
                  </a:cubicBezTo>
                  <a:cubicBezTo>
                    <a:pt x="3" y="159"/>
                    <a:pt x="3" y="159"/>
                    <a:pt x="3" y="159"/>
                  </a:cubicBezTo>
                  <a:cubicBezTo>
                    <a:pt x="0" y="158"/>
                    <a:pt x="0" y="156"/>
                    <a:pt x="0" y="155"/>
                  </a:cubicBezTo>
                  <a:cubicBezTo>
                    <a:pt x="0" y="155"/>
                    <a:pt x="0" y="155"/>
                    <a:pt x="0" y="155"/>
                  </a:cubicBezTo>
                  <a:cubicBezTo>
                    <a:pt x="0" y="155"/>
                    <a:pt x="0" y="155"/>
                    <a:pt x="0" y="154"/>
                  </a:cubicBezTo>
                  <a:cubicBezTo>
                    <a:pt x="0" y="154"/>
                    <a:pt x="0" y="154"/>
                    <a:pt x="0" y="154"/>
                  </a:cubicBezTo>
                  <a:cubicBezTo>
                    <a:pt x="0" y="150"/>
                    <a:pt x="3" y="146"/>
                    <a:pt x="7" y="139"/>
                  </a:cubicBezTo>
                  <a:cubicBezTo>
                    <a:pt x="7" y="139"/>
                    <a:pt x="7" y="139"/>
                    <a:pt x="7" y="139"/>
                  </a:cubicBezTo>
                  <a:cubicBezTo>
                    <a:pt x="10" y="133"/>
                    <a:pt x="16" y="125"/>
                    <a:pt x="21" y="117"/>
                  </a:cubicBezTo>
                  <a:cubicBezTo>
                    <a:pt x="21" y="117"/>
                    <a:pt x="21" y="117"/>
                    <a:pt x="21" y="117"/>
                  </a:cubicBezTo>
                  <a:cubicBezTo>
                    <a:pt x="32" y="101"/>
                    <a:pt x="43" y="85"/>
                    <a:pt x="46" y="81"/>
                  </a:cubicBezTo>
                  <a:cubicBezTo>
                    <a:pt x="46" y="81"/>
                    <a:pt x="46" y="81"/>
                    <a:pt x="46" y="81"/>
                  </a:cubicBezTo>
                  <a:cubicBezTo>
                    <a:pt x="46" y="81"/>
                    <a:pt x="46" y="80"/>
                    <a:pt x="46" y="79"/>
                  </a:cubicBezTo>
                  <a:cubicBezTo>
                    <a:pt x="46" y="79"/>
                    <a:pt x="46" y="79"/>
                    <a:pt x="46" y="79"/>
                  </a:cubicBezTo>
                  <a:cubicBezTo>
                    <a:pt x="46" y="79"/>
                    <a:pt x="46" y="79"/>
                    <a:pt x="46" y="79"/>
                  </a:cubicBezTo>
                  <a:cubicBezTo>
                    <a:pt x="46" y="79"/>
                    <a:pt x="46" y="79"/>
                    <a:pt x="46" y="79"/>
                  </a:cubicBezTo>
                  <a:cubicBezTo>
                    <a:pt x="46" y="79"/>
                    <a:pt x="46" y="79"/>
                    <a:pt x="46" y="79"/>
                  </a:cubicBezTo>
                  <a:cubicBezTo>
                    <a:pt x="46" y="79"/>
                    <a:pt x="46" y="79"/>
                    <a:pt x="46" y="79"/>
                  </a:cubicBezTo>
                  <a:cubicBezTo>
                    <a:pt x="46" y="79"/>
                    <a:pt x="46" y="79"/>
                    <a:pt x="46" y="79"/>
                  </a:cubicBezTo>
                  <a:cubicBezTo>
                    <a:pt x="46" y="72"/>
                    <a:pt x="39" y="53"/>
                    <a:pt x="31" y="37"/>
                  </a:cubicBezTo>
                  <a:cubicBezTo>
                    <a:pt x="31" y="37"/>
                    <a:pt x="31" y="37"/>
                    <a:pt x="31" y="37"/>
                  </a:cubicBezTo>
                  <a:cubicBezTo>
                    <a:pt x="24" y="21"/>
                    <a:pt x="17" y="8"/>
                    <a:pt x="17" y="6"/>
                  </a:cubicBezTo>
                  <a:cubicBezTo>
                    <a:pt x="17" y="6"/>
                    <a:pt x="17" y="6"/>
                    <a:pt x="17" y="6"/>
                  </a:cubicBezTo>
                  <a:cubicBezTo>
                    <a:pt x="17" y="6"/>
                    <a:pt x="17" y="6"/>
                    <a:pt x="17" y="6"/>
                  </a:cubicBezTo>
                  <a:cubicBezTo>
                    <a:pt x="17" y="6"/>
                    <a:pt x="17" y="6"/>
                    <a:pt x="17" y="6"/>
                  </a:cubicBezTo>
                  <a:cubicBezTo>
                    <a:pt x="16" y="4"/>
                    <a:pt x="16" y="4"/>
                    <a:pt x="16" y="4"/>
                  </a:cubicBezTo>
                  <a:cubicBezTo>
                    <a:pt x="24" y="0"/>
                    <a:pt x="24" y="0"/>
                    <a:pt x="24" y="0"/>
                  </a:cubicBezTo>
                  <a:cubicBezTo>
                    <a:pt x="24" y="3"/>
                    <a:pt x="24" y="3"/>
                    <a:pt x="24" y="3"/>
                  </a:cubicBezTo>
                  <a:cubicBezTo>
                    <a:pt x="24" y="3"/>
                    <a:pt x="24" y="3"/>
                    <a:pt x="24" y="3"/>
                  </a:cubicBezTo>
                  <a:cubicBezTo>
                    <a:pt x="24" y="3"/>
                    <a:pt x="24" y="3"/>
                    <a:pt x="24" y="3"/>
                  </a:cubicBezTo>
                  <a:cubicBezTo>
                    <a:pt x="24" y="3"/>
                    <a:pt x="25" y="4"/>
                    <a:pt x="25" y="5"/>
                  </a:cubicBezTo>
                  <a:cubicBezTo>
                    <a:pt x="25" y="5"/>
                    <a:pt x="25" y="5"/>
                    <a:pt x="25" y="5"/>
                  </a:cubicBezTo>
                  <a:cubicBezTo>
                    <a:pt x="26" y="7"/>
                    <a:pt x="27" y="9"/>
                    <a:pt x="28" y="12"/>
                  </a:cubicBezTo>
                  <a:cubicBezTo>
                    <a:pt x="28" y="12"/>
                    <a:pt x="28" y="12"/>
                    <a:pt x="28" y="12"/>
                  </a:cubicBezTo>
                  <a:cubicBezTo>
                    <a:pt x="31" y="17"/>
                    <a:pt x="35" y="25"/>
                    <a:pt x="39" y="34"/>
                  </a:cubicBezTo>
                  <a:cubicBezTo>
                    <a:pt x="39" y="34"/>
                    <a:pt x="39" y="34"/>
                    <a:pt x="39" y="34"/>
                  </a:cubicBezTo>
                  <a:cubicBezTo>
                    <a:pt x="46" y="50"/>
                    <a:pt x="54" y="69"/>
                    <a:pt x="54" y="79"/>
                  </a:cubicBezTo>
                  <a:cubicBezTo>
                    <a:pt x="54" y="79"/>
                    <a:pt x="54" y="79"/>
                    <a:pt x="54" y="79"/>
                  </a:cubicBezTo>
                  <a:cubicBezTo>
                    <a:pt x="54" y="81"/>
                    <a:pt x="54" y="83"/>
                    <a:pt x="53" y="85"/>
                  </a:cubicBezTo>
                  <a:cubicBezTo>
                    <a:pt x="53" y="85"/>
                    <a:pt x="53" y="85"/>
                    <a:pt x="53" y="85"/>
                  </a:cubicBezTo>
                  <a:cubicBezTo>
                    <a:pt x="48" y="93"/>
                    <a:pt x="25" y="125"/>
                    <a:pt x="13" y="143"/>
                  </a:cubicBezTo>
                  <a:cubicBezTo>
                    <a:pt x="13" y="143"/>
                    <a:pt x="13" y="143"/>
                    <a:pt x="13" y="143"/>
                  </a:cubicBezTo>
                  <a:cubicBezTo>
                    <a:pt x="11" y="147"/>
                    <a:pt x="9" y="150"/>
                    <a:pt x="8" y="152"/>
                  </a:cubicBezTo>
                  <a:cubicBezTo>
                    <a:pt x="8" y="152"/>
                    <a:pt x="8" y="152"/>
                    <a:pt x="8" y="152"/>
                  </a:cubicBezTo>
                  <a:cubicBezTo>
                    <a:pt x="11" y="153"/>
                    <a:pt x="17" y="153"/>
                    <a:pt x="21" y="153"/>
                  </a:cubicBezTo>
                  <a:cubicBezTo>
                    <a:pt x="21" y="153"/>
                    <a:pt x="21" y="153"/>
                    <a:pt x="21" y="153"/>
                  </a:cubicBezTo>
                  <a:cubicBezTo>
                    <a:pt x="21" y="153"/>
                    <a:pt x="21" y="153"/>
                    <a:pt x="22" y="153"/>
                  </a:cubicBezTo>
                  <a:cubicBezTo>
                    <a:pt x="22" y="153"/>
                    <a:pt x="22" y="153"/>
                    <a:pt x="22" y="153"/>
                  </a:cubicBezTo>
                  <a:cubicBezTo>
                    <a:pt x="27" y="153"/>
                    <a:pt x="32" y="153"/>
                    <a:pt x="32" y="153"/>
                  </a:cubicBezTo>
                  <a:cubicBezTo>
                    <a:pt x="32" y="153"/>
                    <a:pt x="32" y="153"/>
                    <a:pt x="32" y="153"/>
                  </a:cubicBezTo>
                  <a:cubicBezTo>
                    <a:pt x="34" y="153"/>
                    <a:pt x="34" y="153"/>
                    <a:pt x="34" y="153"/>
                  </a:cubicBezTo>
                  <a:cubicBezTo>
                    <a:pt x="34" y="161"/>
                    <a:pt x="34" y="161"/>
                    <a:pt x="34" y="161"/>
                  </a:cubicBezTo>
                  <a:cubicBezTo>
                    <a:pt x="32" y="161"/>
                    <a:pt x="32" y="161"/>
                    <a:pt x="32" y="161"/>
                  </a:cubicBezTo>
                  <a:cubicBezTo>
                    <a:pt x="32" y="161"/>
                    <a:pt x="27" y="161"/>
                    <a:pt x="22" y="161"/>
                  </a:cubicBezTo>
                  <a:cubicBezTo>
                    <a:pt x="22" y="161"/>
                    <a:pt x="22" y="161"/>
                    <a:pt x="22" y="161"/>
                  </a:cubicBezTo>
                  <a:cubicBezTo>
                    <a:pt x="15" y="161"/>
                    <a:pt x="7" y="161"/>
                    <a:pt x="3" y="159"/>
                  </a:cubicBezTo>
                  <a:close/>
                  <a:moveTo>
                    <a:pt x="22" y="157"/>
                  </a:moveTo>
                  <a:cubicBezTo>
                    <a:pt x="25" y="157"/>
                    <a:pt x="28" y="157"/>
                    <a:pt x="30" y="157"/>
                  </a:cubicBezTo>
                  <a:cubicBezTo>
                    <a:pt x="30" y="157"/>
                    <a:pt x="30" y="157"/>
                    <a:pt x="30" y="157"/>
                  </a:cubicBezTo>
                  <a:cubicBezTo>
                    <a:pt x="30" y="157"/>
                    <a:pt x="30" y="157"/>
                    <a:pt x="30" y="157"/>
                  </a:cubicBezTo>
                  <a:cubicBezTo>
                    <a:pt x="28" y="157"/>
                    <a:pt x="25" y="157"/>
                    <a:pt x="22" y="157"/>
                  </a:cubicBezTo>
                  <a:cubicBezTo>
                    <a:pt x="22" y="157"/>
                    <a:pt x="22" y="157"/>
                    <a:pt x="22" y="157"/>
                  </a:cubicBezTo>
                  <a:cubicBezTo>
                    <a:pt x="22" y="157"/>
                    <a:pt x="22" y="157"/>
                    <a:pt x="22" y="157"/>
                  </a:cubicBezTo>
                  <a:close/>
                  <a:moveTo>
                    <a:pt x="17" y="157"/>
                  </a:moveTo>
                  <a:cubicBezTo>
                    <a:pt x="13" y="157"/>
                    <a:pt x="9" y="157"/>
                    <a:pt x="7" y="156"/>
                  </a:cubicBezTo>
                  <a:cubicBezTo>
                    <a:pt x="7" y="156"/>
                    <a:pt x="7" y="156"/>
                    <a:pt x="7" y="156"/>
                  </a:cubicBezTo>
                  <a:cubicBezTo>
                    <a:pt x="9" y="157"/>
                    <a:pt x="13" y="157"/>
                    <a:pt x="17" y="157"/>
                  </a:cubicBezTo>
                  <a:close/>
                  <a:moveTo>
                    <a:pt x="4" y="152"/>
                  </a:moveTo>
                  <a:cubicBezTo>
                    <a:pt x="4" y="151"/>
                    <a:pt x="5" y="150"/>
                    <a:pt x="6" y="148"/>
                  </a:cubicBezTo>
                  <a:cubicBezTo>
                    <a:pt x="6" y="148"/>
                    <a:pt x="6" y="148"/>
                    <a:pt x="6" y="148"/>
                  </a:cubicBezTo>
                  <a:cubicBezTo>
                    <a:pt x="5" y="150"/>
                    <a:pt x="4" y="151"/>
                    <a:pt x="4" y="152"/>
                  </a:cubicBezTo>
                  <a:close/>
                  <a:moveTo>
                    <a:pt x="10" y="141"/>
                  </a:moveTo>
                  <a:cubicBezTo>
                    <a:pt x="10" y="141"/>
                    <a:pt x="10" y="141"/>
                    <a:pt x="10" y="141"/>
                  </a:cubicBezTo>
                  <a:cubicBezTo>
                    <a:pt x="10" y="141"/>
                    <a:pt x="10" y="141"/>
                    <a:pt x="10" y="141"/>
                  </a:cubicBezTo>
                  <a:cubicBezTo>
                    <a:pt x="10" y="141"/>
                    <a:pt x="10" y="141"/>
                    <a:pt x="10" y="141"/>
                  </a:cubicBezTo>
                  <a:cubicBezTo>
                    <a:pt x="10" y="141"/>
                    <a:pt x="10" y="141"/>
                    <a:pt x="10" y="141"/>
                  </a:cubicBezTo>
                  <a:cubicBezTo>
                    <a:pt x="12" y="138"/>
                    <a:pt x="15" y="134"/>
                    <a:pt x="17" y="130"/>
                  </a:cubicBezTo>
                  <a:cubicBezTo>
                    <a:pt x="17" y="130"/>
                    <a:pt x="17" y="130"/>
                    <a:pt x="17" y="130"/>
                  </a:cubicBezTo>
                  <a:cubicBezTo>
                    <a:pt x="15" y="134"/>
                    <a:pt x="12" y="138"/>
                    <a:pt x="10" y="141"/>
                  </a:cubicBezTo>
                  <a:close/>
                  <a:moveTo>
                    <a:pt x="17" y="130"/>
                  </a:moveTo>
                  <a:cubicBezTo>
                    <a:pt x="17" y="130"/>
                    <a:pt x="18" y="129"/>
                    <a:pt x="18" y="129"/>
                  </a:cubicBezTo>
                  <a:cubicBezTo>
                    <a:pt x="18" y="129"/>
                    <a:pt x="18" y="129"/>
                    <a:pt x="18" y="129"/>
                  </a:cubicBezTo>
                  <a:cubicBezTo>
                    <a:pt x="18" y="129"/>
                    <a:pt x="17" y="130"/>
                    <a:pt x="17" y="130"/>
                  </a:cubicBezTo>
                  <a:close/>
                  <a:moveTo>
                    <a:pt x="20" y="125"/>
                  </a:moveTo>
                  <a:cubicBezTo>
                    <a:pt x="20" y="125"/>
                    <a:pt x="20" y="125"/>
                    <a:pt x="20" y="125"/>
                  </a:cubicBezTo>
                  <a:cubicBezTo>
                    <a:pt x="20" y="125"/>
                    <a:pt x="20" y="125"/>
                    <a:pt x="20" y="125"/>
                  </a:cubicBezTo>
                  <a:cubicBezTo>
                    <a:pt x="20" y="125"/>
                    <a:pt x="20" y="125"/>
                    <a:pt x="20" y="125"/>
                  </a:cubicBezTo>
                  <a:close/>
                  <a:moveTo>
                    <a:pt x="49" y="83"/>
                  </a:moveTo>
                  <a:cubicBezTo>
                    <a:pt x="47" y="88"/>
                    <a:pt x="35" y="104"/>
                    <a:pt x="24" y="119"/>
                  </a:cubicBezTo>
                  <a:cubicBezTo>
                    <a:pt x="24" y="119"/>
                    <a:pt x="24" y="119"/>
                    <a:pt x="24" y="119"/>
                  </a:cubicBezTo>
                  <a:cubicBezTo>
                    <a:pt x="23" y="121"/>
                    <a:pt x="22" y="123"/>
                    <a:pt x="21" y="125"/>
                  </a:cubicBezTo>
                  <a:cubicBezTo>
                    <a:pt x="21" y="125"/>
                    <a:pt x="21" y="125"/>
                    <a:pt x="21" y="125"/>
                  </a:cubicBezTo>
                  <a:cubicBezTo>
                    <a:pt x="32" y="108"/>
                    <a:pt x="46" y="88"/>
                    <a:pt x="49" y="83"/>
                  </a:cubicBezTo>
                  <a:cubicBezTo>
                    <a:pt x="49" y="83"/>
                    <a:pt x="49" y="83"/>
                    <a:pt x="49" y="83"/>
                  </a:cubicBezTo>
                  <a:cubicBezTo>
                    <a:pt x="50" y="82"/>
                    <a:pt x="50" y="81"/>
                    <a:pt x="50" y="80"/>
                  </a:cubicBezTo>
                  <a:cubicBezTo>
                    <a:pt x="50" y="80"/>
                    <a:pt x="50" y="80"/>
                    <a:pt x="50" y="80"/>
                  </a:cubicBezTo>
                  <a:cubicBezTo>
                    <a:pt x="50" y="80"/>
                    <a:pt x="50" y="80"/>
                    <a:pt x="50" y="80"/>
                  </a:cubicBezTo>
                  <a:cubicBezTo>
                    <a:pt x="50" y="81"/>
                    <a:pt x="50" y="82"/>
                    <a:pt x="49" y="83"/>
                  </a:cubicBezTo>
                  <a:close/>
                  <a:moveTo>
                    <a:pt x="35" y="35"/>
                  </a:moveTo>
                  <a:cubicBezTo>
                    <a:pt x="43" y="52"/>
                    <a:pt x="50" y="70"/>
                    <a:pt x="50" y="79"/>
                  </a:cubicBezTo>
                  <a:cubicBezTo>
                    <a:pt x="50" y="79"/>
                    <a:pt x="50" y="79"/>
                    <a:pt x="50" y="79"/>
                  </a:cubicBezTo>
                  <a:cubicBezTo>
                    <a:pt x="50" y="79"/>
                    <a:pt x="50" y="79"/>
                    <a:pt x="50" y="79"/>
                  </a:cubicBezTo>
                  <a:cubicBezTo>
                    <a:pt x="50" y="79"/>
                    <a:pt x="50" y="79"/>
                    <a:pt x="50" y="79"/>
                  </a:cubicBezTo>
                  <a:cubicBezTo>
                    <a:pt x="50" y="70"/>
                    <a:pt x="41" y="49"/>
                    <a:pt x="33" y="32"/>
                  </a:cubicBezTo>
                  <a:cubicBezTo>
                    <a:pt x="33" y="32"/>
                    <a:pt x="33" y="32"/>
                    <a:pt x="33" y="32"/>
                  </a:cubicBezTo>
                  <a:cubicBezTo>
                    <a:pt x="34" y="33"/>
                    <a:pt x="35" y="34"/>
                    <a:pt x="3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301" name="直接连接符 300"/>
          <p:cNvCxnSpPr/>
          <p:nvPr/>
        </p:nvCxnSpPr>
        <p:spPr>
          <a:xfrm>
            <a:off x="2903040" y="4162077"/>
            <a:ext cx="6733678" cy="0"/>
          </a:xfrm>
          <a:prstGeom prst="line">
            <a:avLst/>
          </a:prstGeom>
          <a:ln w="349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6" name="Freeform 26"/>
          <p:cNvSpPr>
            <a:spLocks noEditPoints="1"/>
          </p:cNvSpPr>
          <p:nvPr/>
        </p:nvSpPr>
        <p:spPr bwMode="auto">
          <a:xfrm rot="21063611">
            <a:off x="664039" y="1791719"/>
            <a:ext cx="1320487" cy="645185"/>
          </a:xfrm>
          <a:custGeom>
            <a:avLst/>
            <a:gdLst>
              <a:gd name="T0" fmla="*/ 612 w 703"/>
              <a:gd name="T1" fmla="*/ 61 h 344"/>
              <a:gd name="T2" fmla="*/ 465 w 703"/>
              <a:gd name="T3" fmla="*/ 68 h 344"/>
              <a:gd name="T4" fmla="*/ 468 w 703"/>
              <a:gd name="T5" fmla="*/ 92 h 344"/>
              <a:gd name="T6" fmla="*/ 576 w 703"/>
              <a:gd name="T7" fmla="*/ 87 h 344"/>
              <a:gd name="T8" fmla="*/ 631 w 703"/>
              <a:gd name="T9" fmla="*/ 99 h 344"/>
              <a:gd name="T10" fmla="*/ 605 w 703"/>
              <a:gd name="T11" fmla="*/ 154 h 344"/>
              <a:gd name="T12" fmla="*/ 503 w 703"/>
              <a:gd name="T13" fmla="*/ 193 h 344"/>
              <a:gd name="T14" fmla="*/ 500 w 703"/>
              <a:gd name="T15" fmla="*/ 158 h 344"/>
              <a:gd name="T16" fmla="*/ 403 w 703"/>
              <a:gd name="T17" fmla="*/ 55 h 344"/>
              <a:gd name="T18" fmla="*/ 392 w 703"/>
              <a:gd name="T19" fmla="*/ 73 h 344"/>
              <a:gd name="T20" fmla="*/ 470 w 703"/>
              <a:gd name="T21" fmla="*/ 158 h 344"/>
              <a:gd name="T22" fmla="*/ 474 w 703"/>
              <a:gd name="T23" fmla="*/ 201 h 344"/>
              <a:gd name="T24" fmla="*/ 310 w 703"/>
              <a:gd name="T25" fmla="*/ 235 h 344"/>
              <a:gd name="T26" fmla="*/ 250 w 703"/>
              <a:gd name="T27" fmla="*/ 249 h 344"/>
              <a:gd name="T28" fmla="*/ 264 w 703"/>
              <a:gd name="T29" fmla="*/ 105 h 344"/>
              <a:gd name="T30" fmla="*/ 366 w 703"/>
              <a:gd name="T31" fmla="*/ 62 h 344"/>
              <a:gd name="T32" fmla="*/ 378 w 703"/>
              <a:gd name="T33" fmla="*/ 54 h 344"/>
              <a:gd name="T34" fmla="*/ 247 w 703"/>
              <a:gd name="T35" fmla="*/ 80 h 344"/>
              <a:gd name="T36" fmla="*/ 220 w 703"/>
              <a:gd name="T37" fmla="*/ 255 h 344"/>
              <a:gd name="T38" fmla="*/ 99 w 703"/>
              <a:gd name="T39" fmla="*/ 255 h 344"/>
              <a:gd name="T40" fmla="*/ 89 w 703"/>
              <a:gd name="T41" fmla="*/ 189 h 344"/>
              <a:gd name="T42" fmla="*/ 190 w 703"/>
              <a:gd name="T43" fmla="*/ 148 h 344"/>
              <a:gd name="T44" fmla="*/ 197 w 703"/>
              <a:gd name="T45" fmla="*/ 132 h 344"/>
              <a:gd name="T46" fmla="*/ 46 w 703"/>
              <a:gd name="T47" fmla="*/ 257 h 344"/>
              <a:gd name="T48" fmla="*/ 154 w 703"/>
              <a:gd name="T49" fmla="*/ 291 h 344"/>
              <a:gd name="T50" fmla="*/ 240 w 703"/>
              <a:gd name="T51" fmla="*/ 282 h 344"/>
              <a:gd name="T52" fmla="*/ 460 w 703"/>
              <a:gd name="T53" fmla="*/ 283 h 344"/>
              <a:gd name="T54" fmla="*/ 496 w 703"/>
              <a:gd name="T55" fmla="*/ 228 h 344"/>
              <a:gd name="T56" fmla="*/ 661 w 703"/>
              <a:gd name="T57" fmla="*/ 154 h 344"/>
              <a:gd name="T58" fmla="*/ 612 w 703"/>
              <a:gd name="T59" fmla="*/ 61 h 344"/>
              <a:gd name="T60" fmla="*/ 278 w 703"/>
              <a:gd name="T61" fmla="*/ 275 h 344"/>
              <a:gd name="T62" fmla="*/ 304 w 703"/>
              <a:gd name="T63" fmla="*/ 269 h 344"/>
              <a:gd name="T64" fmla="*/ 460 w 703"/>
              <a:gd name="T65" fmla="*/ 236 h 344"/>
              <a:gd name="T66" fmla="*/ 439 w 703"/>
              <a:gd name="T67" fmla="*/ 262 h 344"/>
              <a:gd name="T68" fmla="*/ 278 w 703"/>
              <a:gd name="T69" fmla="*/ 27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3" h="344">
                <a:moveTo>
                  <a:pt x="612" y="61"/>
                </a:moveTo>
                <a:cubicBezTo>
                  <a:pt x="565" y="51"/>
                  <a:pt x="511" y="58"/>
                  <a:pt x="465" y="68"/>
                </a:cubicBezTo>
                <a:cubicBezTo>
                  <a:pt x="451" y="71"/>
                  <a:pt x="455" y="91"/>
                  <a:pt x="468" y="92"/>
                </a:cubicBezTo>
                <a:cubicBezTo>
                  <a:pt x="504" y="94"/>
                  <a:pt x="540" y="86"/>
                  <a:pt x="576" y="87"/>
                </a:cubicBezTo>
                <a:cubicBezTo>
                  <a:pt x="595" y="87"/>
                  <a:pt x="615" y="89"/>
                  <a:pt x="631" y="99"/>
                </a:cubicBezTo>
                <a:cubicBezTo>
                  <a:pt x="665" y="120"/>
                  <a:pt x="623" y="145"/>
                  <a:pt x="605" y="154"/>
                </a:cubicBezTo>
                <a:cubicBezTo>
                  <a:pt x="572" y="171"/>
                  <a:pt x="538" y="183"/>
                  <a:pt x="503" y="193"/>
                </a:cubicBezTo>
                <a:cubicBezTo>
                  <a:pt x="504" y="181"/>
                  <a:pt x="503" y="169"/>
                  <a:pt x="500" y="158"/>
                </a:cubicBezTo>
                <a:cubicBezTo>
                  <a:pt x="490" y="115"/>
                  <a:pt x="444" y="68"/>
                  <a:pt x="403" y="55"/>
                </a:cubicBezTo>
                <a:cubicBezTo>
                  <a:pt x="392" y="52"/>
                  <a:pt x="386" y="66"/>
                  <a:pt x="392" y="73"/>
                </a:cubicBezTo>
                <a:cubicBezTo>
                  <a:pt x="419" y="103"/>
                  <a:pt x="454" y="119"/>
                  <a:pt x="470" y="158"/>
                </a:cubicBezTo>
                <a:cubicBezTo>
                  <a:pt x="475" y="173"/>
                  <a:pt x="476" y="187"/>
                  <a:pt x="474" y="201"/>
                </a:cubicBezTo>
                <a:cubicBezTo>
                  <a:pt x="420" y="214"/>
                  <a:pt x="364" y="223"/>
                  <a:pt x="310" y="235"/>
                </a:cubicBezTo>
                <a:cubicBezTo>
                  <a:pt x="291" y="240"/>
                  <a:pt x="271" y="244"/>
                  <a:pt x="250" y="249"/>
                </a:cubicBezTo>
                <a:cubicBezTo>
                  <a:pt x="216" y="205"/>
                  <a:pt x="234" y="145"/>
                  <a:pt x="264" y="105"/>
                </a:cubicBezTo>
                <a:cubicBezTo>
                  <a:pt x="284" y="80"/>
                  <a:pt x="333" y="33"/>
                  <a:pt x="366" y="62"/>
                </a:cubicBezTo>
                <a:cubicBezTo>
                  <a:pt x="372" y="68"/>
                  <a:pt x="382" y="61"/>
                  <a:pt x="378" y="54"/>
                </a:cubicBezTo>
                <a:cubicBezTo>
                  <a:pt x="345" y="0"/>
                  <a:pt x="276" y="47"/>
                  <a:pt x="247" y="80"/>
                </a:cubicBezTo>
                <a:cubicBezTo>
                  <a:pt x="204" y="130"/>
                  <a:pt x="189" y="198"/>
                  <a:pt x="220" y="255"/>
                </a:cubicBezTo>
                <a:cubicBezTo>
                  <a:pt x="179" y="262"/>
                  <a:pt x="137" y="265"/>
                  <a:pt x="99" y="255"/>
                </a:cubicBezTo>
                <a:cubicBezTo>
                  <a:pt x="61" y="245"/>
                  <a:pt x="65" y="212"/>
                  <a:pt x="89" y="189"/>
                </a:cubicBezTo>
                <a:cubicBezTo>
                  <a:pt x="111" y="167"/>
                  <a:pt x="158" y="143"/>
                  <a:pt x="190" y="148"/>
                </a:cubicBezTo>
                <a:cubicBezTo>
                  <a:pt x="199" y="149"/>
                  <a:pt x="207" y="136"/>
                  <a:pt x="197" y="132"/>
                </a:cubicBezTo>
                <a:cubicBezTo>
                  <a:pt x="134" y="104"/>
                  <a:pt x="0" y="180"/>
                  <a:pt x="46" y="257"/>
                </a:cubicBezTo>
                <a:cubicBezTo>
                  <a:pt x="67" y="291"/>
                  <a:pt x="119" y="292"/>
                  <a:pt x="154" y="291"/>
                </a:cubicBezTo>
                <a:cubicBezTo>
                  <a:pt x="183" y="291"/>
                  <a:pt x="212" y="287"/>
                  <a:pt x="240" y="282"/>
                </a:cubicBezTo>
                <a:cubicBezTo>
                  <a:pt x="299" y="344"/>
                  <a:pt x="398" y="338"/>
                  <a:pt x="460" y="283"/>
                </a:cubicBezTo>
                <a:cubicBezTo>
                  <a:pt x="477" y="268"/>
                  <a:pt x="489" y="249"/>
                  <a:pt x="496" y="228"/>
                </a:cubicBezTo>
                <a:cubicBezTo>
                  <a:pt x="554" y="215"/>
                  <a:pt x="619" y="195"/>
                  <a:pt x="661" y="154"/>
                </a:cubicBezTo>
                <a:cubicBezTo>
                  <a:pt x="703" y="113"/>
                  <a:pt x="652" y="69"/>
                  <a:pt x="612" y="61"/>
                </a:cubicBezTo>
                <a:moveTo>
                  <a:pt x="278" y="275"/>
                </a:moveTo>
                <a:cubicBezTo>
                  <a:pt x="287" y="273"/>
                  <a:pt x="296" y="271"/>
                  <a:pt x="304" y="269"/>
                </a:cubicBezTo>
                <a:cubicBezTo>
                  <a:pt x="356" y="258"/>
                  <a:pt x="408" y="248"/>
                  <a:pt x="460" y="236"/>
                </a:cubicBezTo>
                <a:cubicBezTo>
                  <a:pt x="454" y="246"/>
                  <a:pt x="447" y="255"/>
                  <a:pt x="439" y="262"/>
                </a:cubicBezTo>
                <a:cubicBezTo>
                  <a:pt x="394" y="306"/>
                  <a:pt x="327" y="307"/>
                  <a:pt x="278" y="275"/>
                </a:cubicBezTo>
              </a:path>
            </a:pathLst>
          </a:custGeom>
          <a:solidFill>
            <a:srgbClr val="FF3E3E"/>
          </a:solidFill>
          <a:ln>
            <a:noFill/>
          </a:ln>
        </p:spPr>
        <p:txBody>
          <a:bodyPr vert="horz" wrap="square" lIns="91440" tIns="45720" rIns="91440" bIns="45720" numCol="1" anchor="t" anchorCtr="0" compatLnSpc="1"/>
          <a:lstStyle/>
          <a:p>
            <a:endParaRPr lang="zh-CN" altLang="en-US"/>
          </a:p>
        </p:txBody>
      </p:sp>
      <p:sp>
        <p:nvSpPr>
          <p:cNvPr id="307" name="Freeform 30"/>
          <p:cNvSpPr>
            <a:spLocks noEditPoints="1"/>
          </p:cNvSpPr>
          <p:nvPr/>
        </p:nvSpPr>
        <p:spPr bwMode="auto">
          <a:xfrm>
            <a:off x="10804994" y="1844988"/>
            <a:ext cx="665610" cy="644411"/>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6AADB"/>
          </a:solidFill>
          <a:ln>
            <a:noFill/>
          </a:ln>
        </p:spPr>
        <p:txBody>
          <a:bodyPr vert="horz" wrap="square" lIns="91440" tIns="45720" rIns="91440" bIns="45720" numCol="1" anchor="t" anchorCtr="0" compatLnSpc="1"/>
          <a:lstStyle/>
          <a:p>
            <a:endParaRPr lang="zh-CN" altLang="en-US"/>
          </a:p>
        </p:txBody>
      </p:sp>
      <p:sp>
        <p:nvSpPr>
          <p:cNvPr id="313" name="Freeform 298"/>
          <p:cNvSpPr>
            <a:spLocks noEditPoints="1"/>
          </p:cNvSpPr>
          <p:nvPr/>
        </p:nvSpPr>
        <p:spPr bwMode="auto">
          <a:xfrm>
            <a:off x="7854731" y="1825665"/>
            <a:ext cx="401939" cy="403919"/>
          </a:xfrm>
          <a:custGeom>
            <a:avLst/>
            <a:gdLst>
              <a:gd name="T0" fmla="*/ 14 w 62"/>
              <a:gd name="T1" fmla="*/ 46 h 62"/>
              <a:gd name="T2" fmla="*/ 0 w 62"/>
              <a:gd name="T3" fmla="*/ 22 h 62"/>
              <a:gd name="T4" fmla="*/ 8 w 62"/>
              <a:gd name="T5" fmla="*/ 2 h 62"/>
              <a:gd name="T6" fmla="*/ 9 w 62"/>
              <a:gd name="T7" fmla="*/ 2 h 62"/>
              <a:gd name="T8" fmla="*/ 17 w 62"/>
              <a:gd name="T9" fmla="*/ 0 h 62"/>
              <a:gd name="T10" fmla="*/ 39 w 62"/>
              <a:gd name="T11" fmla="*/ 15 h 62"/>
              <a:gd name="T12" fmla="*/ 42 w 62"/>
              <a:gd name="T13" fmla="*/ 18 h 62"/>
              <a:gd name="T14" fmla="*/ 44 w 62"/>
              <a:gd name="T15" fmla="*/ 12 h 62"/>
              <a:gd name="T16" fmla="*/ 51 w 62"/>
              <a:gd name="T17" fmla="*/ 6 h 62"/>
              <a:gd name="T18" fmla="*/ 58 w 62"/>
              <a:gd name="T19" fmla="*/ 12 h 62"/>
              <a:gd name="T20" fmla="*/ 61 w 62"/>
              <a:gd name="T21" fmla="*/ 16 h 62"/>
              <a:gd name="T22" fmla="*/ 61 w 62"/>
              <a:gd name="T23" fmla="*/ 16 h 62"/>
              <a:gd name="T24" fmla="*/ 62 w 62"/>
              <a:gd name="T25" fmla="*/ 24 h 62"/>
              <a:gd name="T26" fmla="*/ 52 w 62"/>
              <a:gd name="T27" fmla="*/ 60 h 62"/>
              <a:gd name="T28" fmla="*/ 51 w 62"/>
              <a:gd name="T29" fmla="*/ 62 h 62"/>
              <a:gd name="T30" fmla="*/ 21 w 62"/>
              <a:gd name="T31" fmla="*/ 44 h 62"/>
              <a:gd name="T32" fmla="*/ 27 w 62"/>
              <a:gd name="T33" fmla="*/ 48 h 62"/>
              <a:gd name="T34" fmla="*/ 47 w 62"/>
              <a:gd name="T35" fmla="*/ 55 h 62"/>
              <a:gd name="T36" fmla="*/ 50 w 62"/>
              <a:gd name="T37" fmla="*/ 47 h 62"/>
              <a:gd name="T38" fmla="*/ 55 w 62"/>
              <a:gd name="T39" fmla="*/ 24 h 62"/>
              <a:gd name="T40" fmla="*/ 55 w 62"/>
              <a:gd name="T41" fmla="*/ 18 h 62"/>
              <a:gd name="T42" fmla="*/ 53 w 62"/>
              <a:gd name="T43" fmla="*/ 16 h 62"/>
              <a:gd name="T44" fmla="*/ 51 w 62"/>
              <a:gd name="T45" fmla="*/ 13 h 62"/>
              <a:gd name="T46" fmla="*/ 50 w 62"/>
              <a:gd name="T47" fmla="*/ 15 h 62"/>
              <a:gd name="T48" fmla="*/ 47 w 62"/>
              <a:gd name="T49" fmla="*/ 30 h 62"/>
              <a:gd name="T50" fmla="*/ 39 w 62"/>
              <a:gd name="T51" fmla="*/ 27 h 62"/>
              <a:gd name="T52" fmla="*/ 34 w 62"/>
              <a:gd name="T53" fmla="*/ 18 h 62"/>
              <a:gd name="T54" fmla="*/ 17 w 62"/>
              <a:gd name="T55" fmla="*/ 7 h 62"/>
              <a:gd name="T56" fmla="*/ 12 w 62"/>
              <a:gd name="T57" fmla="*/ 8 h 62"/>
              <a:gd name="T58" fmla="*/ 12 w 62"/>
              <a:gd name="T59" fmla="*/ 8 h 62"/>
              <a:gd name="T60" fmla="*/ 10 w 62"/>
              <a:gd name="T61" fmla="*/ 11 h 62"/>
              <a:gd name="T62" fmla="*/ 7 w 62"/>
              <a:gd name="T63" fmla="*/ 22 h 62"/>
              <a:gd name="T64" fmla="*/ 19 w 62"/>
              <a:gd name="T65" fmla="*/ 41 h 62"/>
              <a:gd name="T66" fmla="*/ 19 w 62"/>
              <a:gd name="T67" fmla="*/ 41 h 62"/>
              <a:gd name="T68" fmla="*/ 19 w 62"/>
              <a:gd name="T69" fmla="*/ 41 h 62"/>
              <a:gd name="T70" fmla="*/ 21 w 62"/>
              <a:gd name="T71" fmla="*/ 44 h 62"/>
              <a:gd name="T72" fmla="*/ 47 w 62"/>
              <a:gd name="T73" fmla="*/ 28 h 62"/>
              <a:gd name="T74" fmla="*/ 51 w 62"/>
              <a:gd name="T75" fmla="*/ 13 h 62"/>
              <a:gd name="T76" fmla="*/ 51 w 62"/>
              <a:gd name="T77"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 h="62">
                <a:moveTo>
                  <a:pt x="49" y="62"/>
                </a:moveTo>
                <a:cubicBezTo>
                  <a:pt x="30" y="62"/>
                  <a:pt x="16" y="48"/>
                  <a:pt x="14" y="46"/>
                </a:cubicBezTo>
                <a:cubicBezTo>
                  <a:pt x="14" y="46"/>
                  <a:pt x="14" y="46"/>
                  <a:pt x="14" y="46"/>
                </a:cubicBezTo>
                <a:cubicBezTo>
                  <a:pt x="4" y="38"/>
                  <a:pt x="0" y="29"/>
                  <a:pt x="0" y="22"/>
                </a:cubicBezTo>
                <a:cubicBezTo>
                  <a:pt x="0" y="22"/>
                  <a:pt x="0" y="22"/>
                  <a:pt x="0" y="22"/>
                </a:cubicBezTo>
                <a:cubicBezTo>
                  <a:pt x="1" y="10"/>
                  <a:pt x="8" y="3"/>
                  <a:pt x="8" y="2"/>
                </a:cubicBezTo>
                <a:cubicBezTo>
                  <a:pt x="8" y="2"/>
                  <a:pt x="8" y="2"/>
                  <a:pt x="8" y="2"/>
                </a:cubicBezTo>
                <a:cubicBezTo>
                  <a:pt x="9" y="2"/>
                  <a:pt x="9" y="2"/>
                  <a:pt x="9" y="2"/>
                </a:cubicBezTo>
                <a:cubicBezTo>
                  <a:pt x="10" y="2"/>
                  <a:pt x="10" y="2"/>
                  <a:pt x="10" y="2"/>
                </a:cubicBezTo>
                <a:cubicBezTo>
                  <a:pt x="12" y="1"/>
                  <a:pt x="14" y="0"/>
                  <a:pt x="17" y="0"/>
                </a:cubicBezTo>
                <a:cubicBezTo>
                  <a:pt x="17" y="0"/>
                  <a:pt x="17" y="0"/>
                  <a:pt x="17" y="0"/>
                </a:cubicBezTo>
                <a:cubicBezTo>
                  <a:pt x="27" y="0"/>
                  <a:pt x="35" y="8"/>
                  <a:pt x="39" y="15"/>
                </a:cubicBezTo>
                <a:cubicBezTo>
                  <a:pt x="39" y="15"/>
                  <a:pt x="39" y="15"/>
                  <a:pt x="39" y="15"/>
                </a:cubicBezTo>
                <a:cubicBezTo>
                  <a:pt x="40" y="16"/>
                  <a:pt x="41" y="17"/>
                  <a:pt x="42" y="18"/>
                </a:cubicBezTo>
                <a:cubicBezTo>
                  <a:pt x="42" y="18"/>
                  <a:pt x="42" y="18"/>
                  <a:pt x="42" y="18"/>
                </a:cubicBezTo>
                <a:cubicBezTo>
                  <a:pt x="42" y="16"/>
                  <a:pt x="43" y="14"/>
                  <a:pt x="44" y="12"/>
                </a:cubicBezTo>
                <a:cubicBezTo>
                  <a:pt x="44" y="12"/>
                  <a:pt x="44" y="12"/>
                  <a:pt x="44" y="12"/>
                </a:cubicBezTo>
                <a:cubicBezTo>
                  <a:pt x="45" y="9"/>
                  <a:pt x="47" y="6"/>
                  <a:pt x="51" y="6"/>
                </a:cubicBezTo>
                <a:cubicBezTo>
                  <a:pt x="51" y="6"/>
                  <a:pt x="51" y="6"/>
                  <a:pt x="51" y="6"/>
                </a:cubicBezTo>
                <a:cubicBezTo>
                  <a:pt x="55" y="6"/>
                  <a:pt x="57" y="9"/>
                  <a:pt x="58" y="12"/>
                </a:cubicBezTo>
                <a:cubicBezTo>
                  <a:pt x="58" y="12"/>
                  <a:pt x="58" y="12"/>
                  <a:pt x="58" y="12"/>
                </a:cubicBezTo>
                <a:cubicBezTo>
                  <a:pt x="60" y="14"/>
                  <a:pt x="61" y="16"/>
                  <a:pt x="61" y="16"/>
                </a:cubicBezTo>
                <a:cubicBezTo>
                  <a:pt x="61" y="16"/>
                  <a:pt x="61" y="16"/>
                  <a:pt x="61" y="16"/>
                </a:cubicBezTo>
                <a:cubicBezTo>
                  <a:pt x="61" y="16"/>
                  <a:pt x="61" y="16"/>
                  <a:pt x="61" y="16"/>
                </a:cubicBezTo>
                <a:cubicBezTo>
                  <a:pt x="61" y="17"/>
                  <a:pt x="61" y="17"/>
                  <a:pt x="61" y="17"/>
                </a:cubicBezTo>
                <a:cubicBezTo>
                  <a:pt x="61" y="19"/>
                  <a:pt x="62" y="21"/>
                  <a:pt x="62" y="24"/>
                </a:cubicBezTo>
                <a:cubicBezTo>
                  <a:pt x="62" y="24"/>
                  <a:pt x="62" y="24"/>
                  <a:pt x="62" y="24"/>
                </a:cubicBezTo>
                <a:cubicBezTo>
                  <a:pt x="62" y="42"/>
                  <a:pt x="52" y="60"/>
                  <a:pt x="52" y="60"/>
                </a:cubicBezTo>
                <a:cubicBezTo>
                  <a:pt x="52" y="60"/>
                  <a:pt x="52" y="60"/>
                  <a:pt x="52" y="60"/>
                </a:cubicBezTo>
                <a:cubicBezTo>
                  <a:pt x="51" y="62"/>
                  <a:pt x="51" y="62"/>
                  <a:pt x="51" y="62"/>
                </a:cubicBezTo>
                <a:cubicBezTo>
                  <a:pt x="49" y="62"/>
                  <a:pt x="49" y="62"/>
                  <a:pt x="49" y="62"/>
                </a:cubicBezTo>
                <a:close/>
                <a:moveTo>
                  <a:pt x="21" y="44"/>
                </a:moveTo>
                <a:cubicBezTo>
                  <a:pt x="23" y="45"/>
                  <a:pt x="25" y="47"/>
                  <a:pt x="27" y="48"/>
                </a:cubicBezTo>
                <a:cubicBezTo>
                  <a:pt x="27" y="48"/>
                  <a:pt x="27" y="48"/>
                  <a:pt x="27" y="48"/>
                </a:cubicBezTo>
                <a:cubicBezTo>
                  <a:pt x="32" y="52"/>
                  <a:pt x="39" y="55"/>
                  <a:pt x="47" y="55"/>
                </a:cubicBezTo>
                <a:cubicBezTo>
                  <a:pt x="47" y="55"/>
                  <a:pt x="47" y="55"/>
                  <a:pt x="47" y="55"/>
                </a:cubicBezTo>
                <a:cubicBezTo>
                  <a:pt x="48" y="54"/>
                  <a:pt x="49" y="50"/>
                  <a:pt x="50" y="47"/>
                </a:cubicBezTo>
                <a:cubicBezTo>
                  <a:pt x="50" y="47"/>
                  <a:pt x="50" y="47"/>
                  <a:pt x="50" y="47"/>
                </a:cubicBezTo>
                <a:cubicBezTo>
                  <a:pt x="53" y="40"/>
                  <a:pt x="55" y="32"/>
                  <a:pt x="55" y="24"/>
                </a:cubicBezTo>
                <a:cubicBezTo>
                  <a:pt x="55" y="24"/>
                  <a:pt x="55" y="24"/>
                  <a:pt x="55" y="24"/>
                </a:cubicBezTo>
                <a:cubicBezTo>
                  <a:pt x="55" y="22"/>
                  <a:pt x="55" y="20"/>
                  <a:pt x="55" y="18"/>
                </a:cubicBezTo>
                <a:cubicBezTo>
                  <a:pt x="55" y="18"/>
                  <a:pt x="55" y="18"/>
                  <a:pt x="55" y="18"/>
                </a:cubicBezTo>
                <a:cubicBezTo>
                  <a:pt x="54" y="18"/>
                  <a:pt x="54" y="17"/>
                  <a:pt x="53" y="16"/>
                </a:cubicBezTo>
                <a:cubicBezTo>
                  <a:pt x="53" y="16"/>
                  <a:pt x="53" y="16"/>
                  <a:pt x="53" y="16"/>
                </a:cubicBezTo>
                <a:cubicBezTo>
                  <a:pt x="53" y="14"/>
                  <a:pt x="51" y="13"/>
                  <a:pt x="51" y="13"/>
                </a:cubicBezTo>
                <a:cubicBezTo>
                  <a:pt x="51" y="13"/>
                  <a:pt x="51" y="13"/>
                  <a:pt x="51" y="13"/>
                </a:cubicBezTo>
                <a:cubicBezTo>
                  <a:pt x="51" y="13"/>
                  <a:pt x="50" y="14"/>
                  <a:pt x="50" y="15"/>
                </a:cubicBezTo>
                <a:cubicBezTo>
                  <a:pt x="50" y="15"/>
                  <a:pt x="50" y="15"/>
                  <a:pt x="50" y="15"/>
                </a:cubicBezTo>
                <a:cubicBezTo>
                  <a:pt x="49" y="17"/>
                  <a:pt x="48" y="22"/>
                  <a:pt x="47" y="30"/>
                </a:cubicBezTo>
                <a:cubicBezTo>
                  <a:pt x="47" y="30"/>
                  <a:pt x="47" y="30"/>
                  <a:pt x="47" y="30"/>
                </a:cubicBezTo>
                <a:cubicBezTo>
                  <a:pt x="40" y="31"/>
                  <a:pt x="40" y="31"/>
                  <a:pt x="40" y="31"/>
                </a:cubicBezTo>
                <a:cubicBezTo>
                  <a:pt x="40" y="31"/>
                  <a:pt x="40" y="29"/>
                  <a:pt x="39" y="27"/>
                </a:cubicBezTo>
                <a:cubicBezTo>
                  <a:pt x="39" y="27"/>
                  <a:pt x="39" y="27"/>
                  <a:pt x="39" y="27"/>
                </a:cubicBezTo>
                <a:cubicBezTo>
                  <a:pt x="38" y="25"/>
                  <a:pt x="36" y="21"/>
                  <a:pt x="34" y="18"/>
                </a:cubicBezTo>
                <a:cubicBezTo>
                  <a:pt x="34" y="18"/>
                  <a:pt x="34" y="18"/>
                  <a:pt x="34" y="18"/>
                </a:cubicBezTo>
                <a:cubicBezTo>
                  <a:pt x="30" y="12"/>
                  <a:pt x="24" y="7"/>
                  <a:pt x="17" y="7"/>
                </a:cubicBezTo>
                <a:cubicBezTo>
                  <a:pt x="17" y="7"/>
                  <a:pt x="17" y="7"/>
                  <a:pt x="17" y="7"/>
                </a:cubicBezTo>
                <a:cubicBezTo>
                  <a:pt x="15" y="7"/>
                  <a:pt x="14" y="7"/>
                  <a:pt x="12" y="8"/>
                </a:cubicBezTo>
                <a:cubicBezTo>
                  <a:pt x="12" y="8"/>
                  <a:pt x="12" y="8"/>
                  <a:pt x="12" y="8"/>
                </a:cubicBezTo>
                <a:cubicBezTo>
                  <a:pt x="12" y="8"/>
                  <a:pt x="12" y="8"/>
                  <a:pt x="12" y="8"/>
                </a:cubicBezTo>
                <a:cubicBezTo>
                  <a:pt x="12" y="8"/>
                  <a:pt x="12" y="8"/>
                  <a:pt x="12" y="8"/>
                </a:cubicBezTo>
                <a:cubicBezTo>
                  <a:pt x="12" y="9"/>
                  <a:pt x="11" y="10"/>
                  <a:pt x="10" y="11"/>
                </a:cubicBezTo>
                <a:cubicBezTo>
                  <a:pt x="10" y="11"/>
                  <a:pt x="10" y="11"/>
                  <a:pt x="10" y="11"/>
                </a:cubicBezTo>
                <a:cubicBezTo>
                  <a:pt x="8" y="14"/>
                  <a:pt x="7" y="17"/>
                  <a:pt x="7" y="22"/>
                </a:cubicBezTo>
                <a:cubicBezTo>
                  <a:pt x="7" y="22"/>
                  <a:pt x="7" y="22"/>
                  <a:pt x="7" y="22"/>
                </a:cubicBezTo>
                <a:cubicBezTo>
                  <a:pt x="7" y="27"/>
                  <a:pt x="9" y="34"/>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20" y="42"/>
                  <a:pt x="21" y="44"/>
                </a:cubicBezTo>
                <a:close/>
                <a:moveTo>
                  <a:pt x="44" y="29"/>
                </a:moveTo>
                <a:cubicBezTo>
                  <a:pt x="47" y="28"/>
                  <a:pt x="47" y="28"/>
                  <a:pt x="47" y="28"/>
                </a:cubicBezTo>
                <a:cubicBezTo>
                  <a:pt x="44" y="29"/>
                  <a:pt x="44" y="29"/>
                  <a:pt x="44" y="29"/>
                </a:cubicBezTo>
                <a:close/>
                <a:moveTo>
                  <a:pt x="51" y="13"/>
                </a:moveTo>
                <a:cubicBezTo>
                  <a:pt x="51" y="13"/>
                  <a:pt x="51" y="13"/>
                  <a:pt x="51" y="13"/>
                </a:cubicBezTo>
                <a:cubicBezTo>
                  <a:pt x="51" y="13"/>
                  <a:pt x="51" y="13"/>
                  <a:pt x="51" y="13"/>
                </a:cubicBezTo>
                <a:close/>
              </a:path>
            </a:pathLst>
          </a:custGeom>
          <a:solidFill>
            <a:srgbClr val="70AD47"/>
          </a:solidFill>
          <a:ln>
            <a:noFill/>
          </a:ln>
        </p:spPr>
        <p:txBody>
          <a:bodyPr vert="horz" wrap="square" lIns="91440" tIns="45720" rIns="91440" bIns="45720" numCol="1" anchor="t" anchorCtr="0" compatLnSpc="1"/>
          <a:lstStyle/>
          <a:p>
            <a:endParaRPr lang="zh-CN" altLang="en-US"/>
          </a:p>
        </p:txBody>
      </p:sp>
      <p:sp>
        <p:nvSpPr>
          <p:cNvPr id="157" name="椭圆 156"/>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文本框 5"/>
          <p:cNvSpPr txBox="1">
            <a:spLocks noChangeArrowheads="1"/>
          </p:cNvSpPr>
          <p:nvPr/>
        </p:nvSpPr>
        <p:spPr bwMode="auto">
          <a:xfrm>
            <a:off x="2536574" y="4690760"/>
            <a:ext cx="71096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5400" b="1" dirty="0" smtClean="0">
                <a:solidFill>
                  <a:srgbClr val="2E2E2E"/>
                </a:solidFill>
                <a:latin typeface="微软雅黑" panose="020B0503020204020204" charset="-122"/>
                <a:ea typeface="创艺简细圆" pitchFamily="2" charset="-122"/>
              </a:rPr>
              <a:t>手绘小人多彩论文答辩</a:t>
            </a:r>
            <a:endParaRPr lang="zh-CN" altLang="en-US" sz="5400" b="1" dirty="0">
              <a:solidFill>
                <a:srgbClr val="2E2E2E"/>
              </a:solidFill>
              <a:latin typeface="微软雅黑" panose="020B0503020204020204" charset="-122"/>
              <a:ea typeface="创艺简细圆" pitchFamily="2" charset="-122"/>
            </a:endParaRPr>
          </a:p>
        </p:txBody>
      </p:sp>
      <p:cxnSp>
        <p:nvCxnSpPr>
          <p:cNvPr id="162" name="直接连接符 161"/>
          <p:cNvCxnSpPr/>
          <p:nvPr/>
        </p:nvCxnSpPr>
        <p:spPr>
          <a:xfrm>
            <a:off x="5663970" y="5871486"/>
            <a:ext cx="720000" cy="0"/>
          </a:xfrm>
          <a:prstGeom prst="line">
            <a:avLst/>
          </a:prstGeom>
          <a:noFill/>
          <a:ln w="38100" cap="flat" cmpd="sng" algn="ctr">
            <a:solidFill>
              <a:srgbClr val="2E2E2E"/>
            </a:solidFill>
            <a:prstDash val="solid"/>
            <a:miter lim="800000"/>
          </a:ln>
          <a:effectLst/>
        </p:spPr>
      </p:cxnSp>
      <p:sp>
        <p:nvSpPr>
          <p:cNvPr id="163" name="文本框 5"/>
          <p:cNvSpPr txBox="1">
            <a:spLocks noChangeArrowheads="1"/>
          </p:cNvSpPr>
          <p:nvPr/>
        </p:nvSpPr>
        <p:spPr bwMode="auto">
          <a:xfrm>
            <a:off x="3909509" y="6028692"/>
            <a:ext cx="17331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000" b="1" dirty="0">
                <a:solidFill>
                  <a:srgbClr val="2E2E2E"/>
                </a:solidFill>
                <a:latin typeface="幼圆" panose="02010509060101010101" pitchFamily="49" charset="-122"/>
                <a:ea typeface="幼圆" panose="02010509060101010101" pitchFamily="49" charset="-122"/>
              </a:rPr>
              <a:t>导师</a:t>
            </a:r>
            <a:r>
              <a:rPr lang="zh-CN" altLang="en-US" sz="2000" b="1" dirty="0" smtClean="0">
                <a:solidFill>
                  <a:srgbClr val="2E2E2E"/>
                </a:solidFill>
                <a:latin typeface="幼圆" panose="02010509060101010101" pitchFamily="49" charset="-122"/>
                <a:ea typeface="幼圆" panose="02010509060101010101" pitchFamily="49" charset="-122"/>
              </a:rPr>
              <a:t>：</a:t>
            </a:r>
            <a:r>
              <a:rPr lang="en-US" altLang="zh-CN" sz="2000" b="1" dirty="0" smtClean="0">
                <a:solidFill>
                  <a:srgbClr val="2E2E2E"/>
                </a:solidFill>
                <a:latin typeface="幼圆" panose="02010509060101010101" pitchFamily="49" charset="-122"/>
                <a:ea typeface="幼圆" panose="02010509060101010101" pitchFamily="49" charset="-122"/>
              </a:rPr>
              <a:t>×××</a:t>
            </a:r>
            <a:endParaRPr lang="zh-CN" altLang="en-US" sz="2000" b="1" dirty="0">
              <a:solidFill>
                <a:srgbClr val="2E2E2E"/>
              </a:solidFill>
              <a:latin typeface="幼圆" panose="02010509060101010101" pitchFamily="49" charset="-122"/>
              <a:ea typeface="幼圆" panose="02010509060101010101" pitchFamily="49" charset="-122"/>
            </a:endParaRPr>
          </a:p>
        </p:txBody>
      </p:sp>
      <p:sp>
        <p:nvSpPr>
          <p:cNvPr id="164" name="文本框 5"/>
          <p:cNvSpPr txBox="1">
            <a:spLocks noChangeArrowheads="1"/>
          </p:cNvSpPr>
          <p:nvPr/>
        </p:nvSpPr>
        <p:spPr bwMode="auto">
          <a:xfrm>
            <a:off x="6385822" y="6028692"/>
            <a:ext cx="19912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000" b="1">
                <a:solidFill>
                  <a:srgbClr val="2E2E2E"/>
                </a:solidFill>
                <a:latin typeface="幼圆" panose="02010509060101010101" pitchFamily="49" charset="-122"/>
                <a:ea typeface="幼圆" panose="02010509060101010101" pitchFamily="49" charset="-122"/>
              </a:rPr>
              <a:t>答辩</a:t>
            </a:r>
            <a:r>
              <a:rPr lang="zh-CN" altLang="en-US" sz="2000" b="1" smtClean="0">
                <a:solidFill>
                  <a:srgbClr val="2E2E2E"/>
                </a:solidFill>
                <a:latin typeface="幼圆" panose="02010509060101010101" pitchFamily="49" charset="-122"/>
                <a:ea typeface="幼圆" panose="02010509060101010101" pitchFamily="49" charset="-122"/>
              </a:rPr>
              <a:t>人</a:t>
            </a:r>
            <a:r>
              <a:rPr lang="zh-CN" altLang="en-US" sz="2000" b="1" dirty="0" smtClean="0">
                <a:solidFill>
                  <a:srgbClr val="2E2E2E"/>
                </a:solidFill>
                <a:latin typeface="幼圆" panose="02010509060101010101" pitchFamily="49" charset="-122"/>
                <a:ea typeface="幼圆" panose="02010509060101010101" pitchFamily="49" charset="-122"/>
              </a:rPr>
              <a:t>：</a:t>
            </a:r>
            <a:r>
              <a:rPr lang="en-US" altLang="zh-CN" sz="2000" b="1" dirty="0" smtClean="0">
                <a:solidFill>
                  <a:srgbClr val="2E2E2E"/>
                </a:solidFill>
                <a:latin typeface="幼圆" panose="02010509060101010101" pitchFamily="49" charset="-122"/>
                <a:ea typeface="幼圆" panose="02010509060101010101" pitchFamily="49" charset="-122"/>
              </a:rPr>
              <a:t>×××</a:t>
            </a:r>
            <a:endParaRPr lang="zh-CN" altLang="en-US" sz="2000" b="1" dirty="0">
              <a:solidFill>
                <a:srgbClr val="2E2E2E"/>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1000"/>
                                        <p:tgtEl>
                                          <p:spTgt spid="260"/>
                                        </p:tgtEl>
                                      </p:cBhvr>
                                    </p:animEffect>
                                    <p:anim calcmode="lin" valueType="num">
                                      <p:cBhvr>
                                        <p:cTn id="8" dur="1000" fill="hold"/>
                                        <p:tgtEl>
                                          <p:spTgt spid="260"/>
                                        </p:tgtEl>
                                        <p:attrNameLst>
                                          <p:attrName>ppt_x</p:attrName>
                                        </p:attrNameLst>
                                      </p:cBhvr>
                                      <p:tavLst>
                                        <p:tav tm="0">
                                          <p:val>
                                            <p:strVal val="#ppt_x"/>
                                          </p:val>
                                        </p:tav>
                                        <p:tav tm="100000">
                                          <p:val>
                                            <p:strVal val="#ppt_x"/>
                                          </p:val>
                                        </p:tav>
                                      </p:tavLst>
                                    </p:anim>
                                    <p:anim calcmode="lin" valueType="num">
                                      <p:cBhvr>
                                        <p:cTn id="9" dur="900" decel="100000" fill="hold"/>
                                        <p:tgtEl>
                                          <p:spTgt spid="26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60"/>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1000"/>
                                        <p:tgtEl>
                                          <p:spTgt spid="40"/>
                                        </p:tgtEl>
                                      </p:cBhvr>
                                    </p:animEffect>
                                    <p:anim calcmode="lin" valueType="num">
                                      <p:cBhvr>
                                        <p:cTn id="14" dur="1000" fill="hold"/>
                                        <p:tgtEl>
                                          <p:spTgt spid="40"/>
                                        </p:tgtEl>
                                        <p:attrNameLst>
                                          <p:attrName>ppt_x</p:attrName>
                                        </p:attrNameLst>
                                      </p:cBhvr>
                                      <p:tavLst>
                                        <p:tav tm="0">
                                          <p:val>
                                            <p:strVal val="#ppt_x"/>
                                          </p:val>
                                        </p:tav>
                                        <p:tav tm="100000">
                                          <p:val>
                                            <p:strVal val="#ppt_x"/>
                                          </p:val>
                                        </p:tav>
                                      </p:tavLst>
                                    </p:anim>
                                    <p:anim calcmode="lin" valueType="num">
                                      <p:cBhvr>
                                        <p:cTn id="15" dur="900" decel="100000" fill="hold"/>
                                        <p:tgtEl>
                                          <p:spTgt spid="4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257"/>
                                        </p:tgtEl>
                                        <p:attrNameLst>
                                          <p:attrName>style.visibility</p:attrName>
                                        </p:attrNameLst>
                                      </p:cBhvr>
                                      <p:to>
                                        <p:strVal val="visible"/>
                                      </p:to>
                                    </p:set>
                                    <p:animEffect transition="in" filter="fade">
                                      <p:cBhvr>
                                        <p:cTn id="19" dur="1000"/>
                                        <p:tgtEl>
                                          <p:spTgt spid="257"/>
                                        </p:tgtEl>
                                      </p:cBhvr>
                                    </p:animEffect>
                                    <p:anim calcmode="lin" valueType="num">
                                      <p:cBhvr>
                                        <p:cTn id="20" dur="1000" fill="hold"/>
                                        <p:tgtEl>
                                          <p:spTgt spid="257"/>
                                        </p:tgtEl>
                                        <p:attrNameLst>
                                          <p:attrName>ppt_x</p:attrName>
                                        </p:attrNameLst>
                                      </p:cBhvr>
                                      <p:tavLst>
                                        <p:tav tm="0">
                                          <p:val>
                                            <p:strVal val="#ppt_x"/>
                                          </p:val>
                                        </p:tav>
                                        <p:tav tm="100000">
                                          <p:val>
                                            <p:strVal val="#ppt_x"/>
                                          </p:val>
                                        </p:tav>
                                      </p:tavLst>
                                    </p:anim>
                                    <p:anim calcmode="lin" valueType="num">
                                      <p:cBhvr>
                                        <p:cTn id="21" dur="900" decel="100000" fill="hold"/>
                                        <p:tgtEl>
                                          <p:spTgt spid="25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57"/>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124"/>
                                        </p:tgtEl>
                                        <p:attrNameLst>
                                          <p:attrName>style.visibility</p:attrName>
                                        </p:attrNameLst>
                                      </p:cBhvr>
                                      <p:to>
                                        <p:strVal val="visible"/>
                                      </p:to>
                                    </p:set>
                                    <p:animEffect transition="in" filter="fade">
                                      <p:cBhvr>
                                        <p:cTn id="25" dur="1000"/>
                                        <p:tgtEl>
                                          <p:spTgt spid="124"/>
                                        </p:tgtEl>
                                      </p:cBhvr>
                                    </p:animEffect>
                                    <p:anim calcmode="lin" valueType="num">
                                      <p:cBhvr>
                                        <p:cTn id="26" dur="1000" fill="hold"/>
                                        <p:tgtEl>
                                          <p:spTgt spid="124"/>
                                        </p:tgtEl>
                                        <p:attrNameLst>
                                          <p:attrName>ppt_x</p:attrName>
                                        </p:attrNameLst>
                                      </p:cBhvr>
                                      <p:tavLst>
                                        <p:tav tm="0">
                                          <p:val>
                                            <p:strVal val="#ppt_x"/>
                                          </p:val>
                                        </p:tav>
                                        <p:tav tm="100000">
                                          <p:val>
                                            <p:strVal val="#ppt_x"/>
                                          </p:val>
                                        </p:tav>
                                      </p:tavLst>
                                    </p:anim>
                                    <p:anim calcmode="lin" valueType="num">
                                      <p:cBhvr>
                                        <p:cTn id="27" dur="900" decel="100000" fill="hold"/>
                                        <p:tgtEl>
                                          <p:spTgt spid="12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306"/>
                                        </p:tgtEl>
                                        <p:attrNameLst>
                                          <p:attrName>style.visibility</p:attrName>
                                        </p:attrNameLst>
                                      </p:cBhvr>
                                      <p:to>
                                        <p:strVal val="visible"/>
                                      </p:to>
                                    </p:set>
                                    <p:animEffect transition="in" filter="fade">
                                      <p:cBhvr>
                                        <p:cTn id="32" dur="500"/>
                                        <p:tgtEl>
                                          <p:spTgt spid="30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7"/>
                                        </p:tgtEl>
                                        <p:attrNameLst>
                                          <p:attrName>style.visibility</p:attrName>
                                        </p:attrNameLst>
                                      </p:cBhvr>
                                      <p:to>
                                        <p:strVal val="visible"/>
                                      </p:to>
                                    </p:set>
                                    <p:animEffect transition="in" filter="fade">
                                      <p:cBhvr>
                                        <p:cTn id="35" dur="500"/>
                                        <p:tgtEl>
                                          <p:spTgt spid="30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3"/>
                                        </p:tgtEl>
                                        <p:attrNameLst>
                                          <p:attrName>style.visibility</p:attrName>
                                        </p:attrNameLst>
                                      </p:cBhvr>
                                      <p:to>
                                        <p:strVal val="visible"/>
                                      </p:to>
                                    </p:set>
                                    <p:animEffect transition="in" filter="fade">
                                      <p:cBhvr>
                                        <p:cTn id="38" dur="500"/>
                                        <p:tgtEl>
                                          <p:spTgt spid="313"/>
                                        </p:tgtEl>
                                      </p:cBhvr>
                                    </p:animEffect>
                                  </p:childTnLst>
                                </p:cTn>
                              </p:par>
                            </p:childTnLst>
                          </p:cTn>
                        </p:par>
                        <p:par>
                          <p:cTn id="39" fill="hold">
                            <p:stCondLst>
                              <p:cond delay="1500"/>
                            </p:stCondLst>
                            <p:childTnLst>
                              <p:par>
                                <p:cTn id="40" presetID="16" presetClass="entr" presetSubtype="37" fill="hold" nodeType="afterEffect">
                                  <p:stCondLst>
                                    <p:cond delay="0"/>
                                  </p:stCondLst>
                                  <p:childTnLst>
                                    <p:set>
                                      <p:cBhvr>
                                        <p:cTn id="41" dur="1" fill="hold">
                                          <p:stCondLst>
                                            <p:cond delay="0"/>
                                          </p:stCondLst>
                                        </p:cTn>
                                        <p:tgtEl>
                                          <p:spTgt spid="301"/>
                                        </p:tgtEl>
                                        <p:attrNameLst>
                                          <p:attrName>style.visibility</p:attrName>
                                        </p:attrNameLst>
                                      </p:cBhvr>
                                      <p:to>
                                        <p:strVal val="visible"/>
                                      </p:to>
                                    </p:set>
                                    <p:animEffect transition="in" filter="barn(outVertical)">
                                      <p:cBhvr>
                                        <p:cTn id="42" dur="500"/>
                                        <p:tgtEl>
                                          <p:spTgt spid="301"/>
                                        </p:tgtEl>
                                      </p:cBhvr>
                                    </p:animEffect>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161"/>
                                        </p:tgtEl>
                                        <p:attrNameLst>
                                          <p:attrName>style.visibility</p:attrName>
                                        </p:attrNameLst>
                                      </p:cBhvr>
                                      <p:to>
                                        <p:strVal val="visible"/>
                                      </p:to>
                                    </p:set>
                                    <p:anim calcmode="lin" valueType="num">
                                      <p:cBhvr>
                                        <p:cTn id="45" dur="1000" fill="hold"/>
                                        <p:tgtEl>
                                          <p:spTgt spid="161"/>
                                        </p:tgtEl>
                                        <p:attrNameLst>
                                          <p:attrName>ppt_x</p:attrName>
                                        </p:attrNameLst>
                                      </p:cBhvr>
                                      <p:tavLst>
                                        <p:tav tm="0">
                                          <p:val>
                                            <p:strVal val="#ppt_x"/>
                                          </p:val>
                                        </p:tav>
                                        <p:tav tm="50000">
                                          <p:val>
                                            <p:strVal val="#ppt_x+.1"/>
                                          </p:val>
                                        </p:tav>
                                        <p:tav tm="100000">
                                          <p:val>
                                            <p:strVal val="#ppt_x"/>
                                          </p:val>
                                        </p:tav>
                                      </p:tavLst>
                                    </p:anim>
                                    <p:anim calcmode="lin" valueType="num">
                                      <p:cBhvr>
                                        <p:cTn id="46" dur="1000" fill="hold"/>
                                        <p:tgtEl>
                                          <p:spTgt spid="161"/>
                                        </p:tgtEl>
                                        <p:attrNameLst>
                                          <p:attrName>ppt_y</p:attrName>
                                        </p:attrNameLst>
                                      </p:cBhvr>
                                      <p:tavLst>
                                        <p:tav tm="0">
                                          <p:val>
                                            <p:strVal val="#ppt_y"/>
                                          </p:val>
                                        </p:tav>
                                        <p:tav tm="100000">
                                          <p:val>
                                            <p:strVal val="#ppt_y"/>
                                          </p:val>
                                        </p:tav>
                                      </p:tavLst>
                                    </p:anim>
                                    <p:anim calcmode="lin" valueType="num">
                                      <p:cBhvr>
                                        <p:cTn id="47" dur="1000" fill="hold"/>
                                        <p:tgtEl>
                                          <p:spTgt spid="161"/>
                                        </p:tgtEl>
                                        <p:attrNameLst>
                                          <p:attrName>ppt_h</p:attrName>
                                        </p:attrNameLst>
                                      </p:cBhvr>
                                      <p:tavLst>
                                        <p:tav tm="0">
                                          <p:val>
                                            <p:strVal val="#ppt_h/10"/>
                                          </p:val>
                                        </p:tav>
                                        <p:tav tm="50000">
                                          <p:val>
                                            <p:strVal val="#ppt_h+.01"/>
                                          </p:val>
                                        </p:tav>
                                        <p:tav tm="100000">
                                          <p:val>
                                            <p:strVal val="#ppt_h"/>
                                          </p:val>
                                        </p:tav>
                                      </p:tavLst>
                                    </p:anim>
                                    <p:anim calcmode="lin" valueType="num">
                                      <p:cBhvr>
                                        <p:cTn id="48" dur="1000" fill="hold"/>
                                        <p:tgtEl>
                                          <p:spTgt spid="161"/>
                                        </p:tgtEl>
                                        <p:attrNameLst>
                                          <p:attrName>ppt_w</p:attrName>
                                        </p:attrNameLst>
                                      </p:cBhvr>
                                      <p:tavLst>
                                        <p:tav tm="0">
                                          <p:val>
                                            <p:strVal val="#ppt_w/10"/>
                                          </p:val>
                                        </p:tav>
                                        <p:tav tm="50000">
                                          <p:val>
                                            <p:strVal val="#ppt_w+.01"/>
                                          </p:val>
                                        </p:tav>
                                        <p:tav tm="100000">
                                          <p:val>
                                            <p:strVal val="#ppt_w"/>
                                          </p:val>
                                        </p:tav>
                                      </p:tavLst>
                                    </p:anim>
                                    <p:animEffect transition="in" filter="fade">
                                      <p:cBhvr>
                                        <p:cTn id="49" dur="1000" tmFilter="0,0; .5, 1; 1, 1"/>
                                        <p:tgtEl>
                                          <p:spTgt spid="161"/>
                                        </p:tgtEl>
                                      </p:cBhvr>
                                    </p:animEffect>
                                  </p:childTnLst>
                                </p:cTn>
                              </p:par>
                              <p:par>
                                <p:cTn id="50" presetID="16" presetClass="entr" presetSubtype="37" fill="hold" nodeType="withEffect">
                                  <p:stCondLst>
                                    <p:cond delay="750"/>
                                  </p:stCondLst>
                                  <p:childTnLst>
                                    <p:set>
                                      <p:cBhvr>
                                        <p:cTn id="51" dur="1" fill="hold">
                                          <p:stCondLst>
                                            <p:cond delay="0"/>
                                          </p:stCondLst>
                                        </p:cTn>
                                        <p:tgtEl>
                                          <p:spTgt spid="162"/>
                                        </p:tgtEl>
                                        <p:attrNameLst>
                                          <p:attrName>style.visibility</p:attrName>
                                        </p:attrNameLst>
                                      </p:cBhvr>
                                      <p:to>
                                        <p:strVal val="visible"/>
                                      </p:to>
                                    </p:set>
                                    <p:animEffect transition="in" filter="barn(outVertical)">
                                      <p:cBhvr>
                                        <p:cTn id="52" dur="500"/>
                                        <p:tgtEl>
                                          <p:spTgt spid="162"/>
                                        </p:tgtEl>
                                      </p:cBhvr>
                                    </p:animEffect>
                                  </p:childTnLst>
                                </p:cTn>
                              </p:par>
                              <p:par>
                                <p:cTn id="53" presetID="42" presetClass="entr" presetSubtype="0" fill="hold" grpId="0" nodeType="withEffect">
                                  <p:stCondLst>
                                    <p:cond delay="1250"/>
                                  </p:stCondLst>
                                  <p:childTnLst>
                                    <p:set>
                                      <p:cBhvr>
                                        <p:cTn id="54" dur="1" fill="hold">
                                          <p:stCondLst>
                                            <p:cond delay="0"/>
                                          </p:stCondLst>
                                        </p:cTn>
                                        <p:tgtEl>
                                          <p:spTgt spid="163"/>
                                        </p:tgtEl>
                                        <p:attrNameLst>
                                          <p:attrName>style.visibility</p:attrName>
                                        </p:attrNameLst>
                                      </p:cBhvr>
                                      <p:to>
                                        <p:strVal val="visible"/>
                                      </p:to>
                                    </p:set>
                                    <p:animEffect transition="in" filter="fade">
                                      <p:cBhvr>
                                        <p:cTn id="55" dur="1000"/>
                                        <p:tgtEl>
                                          <p:spTgt spid="163"/>
                                        </p:tgtEl>
                                      </p:cBhvr>
                                    </p:animEffect>
                                    <p:anim calcmode="lin" valueType="num">
                                      <p:cBhvr>
                                        <p:cTn id="56" dur="1000" fill="hold"/>
                                        <p:tgtEl>
                                          <p:spTgt spid="163"/>
                                        </p:tgtEl>
                                        <p:attrNameLst>
                                          <p:attrName>ppt_x</p:attrName>
                                        </p:attrNameLst>
                                      </p:cBhvr>
                                      <p:tavLst>
                                        <p:tav tm="0">
                                          <p:val>
                                            <p:strVal val="#ppt_x"/>
                                          </p:val>
                                        </p:tav>
                                        <p:tav tm="100000">
                                          <p:val>
                                            <p:strVal val="#ppt_x"/>
                                          </p:val>
                                        </p:tav>
                                      </p:tavLst>
                                    </p:anim>
                                    <p:anim calcmode="lin" valueType="num">
                                      <p:cBhvr>
                                        <p:cTn id="57" dur="1000" fill="hold"/>
                                        <p:tgtEl>
                                          <p:spTgt spid="16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1250"/>
                                  </p:stCondLst>
                                  <p:childTnLst>
                                    <p:set>
                                      <p:cBhvr>
                                        <p:cTn id="59" dur="1" fill="hold">
                                          <p:stCondLst>
                                            <p:cond delay="0"/>
                                          </p:stCondLst>
                                        </p:cTn>
                                        <p:tgtEl>
                                          <p:spTgt spid="164"/>
                                        </p:tgtEl>
                                        <p:attrNameLst>
                                          <p:attrName>style.visibility</p:attrName>
                                        </p:attrNameLst>
                                      </p:cBhvr>
                                      <p:to>
                                        <p:strVal val="visible"/>
                                      </p:to>
                                    </p:set>
                                    <p:animEffect transition="in" filter="fade">
                                      <p:cBhvr>
                                        <p:cTn id="60" dur="1000"/>
                                        <p:tgtEl>
                                          <p:spTgt spid="164"/>
                                        </p:tgtEl>
                                      </p:cBhvr>
                                    </p:animEffect>
                                    <p:anim calcmode="lin" valueType="num">
                                      <p:cBhvr>
                                        <p:cTn id="61" dur="1000" fill="hold"/>
                                        <p:tgtEl>
                                          <p:spTgt spid="164"/>
                                        </p:tgtEl>
                                        <p:attrNameLst>
                                          <p:attrName>ppt_x</p:attrName>
                                        </p:attrNameLst>
                                      </p:cBhvr>
                                      <p:tavLst>
                                        <p:tav tm="0">
                                          <p:val>
                                            <p:strVal val="#ppt_x"/>
                                          </p:val>
                                        </p:tav>
                                        <p:tav tm="100000">
                                          <p:val>
                                            <p:strVal val="#ppt_x"/>
                                          </p:val>
                                        </p:tav>
                                      </p:tavLst>
                                    </p:anim>
                                    <p:anim calcmode="lin" valueType="num">
                                      <p:cBhvr>
                                        <p:cTn id="62" dur="1000" fill="hold"/>
                                        <p:tgtEl>
                                          <p:spTgt spid="1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animBg="1"/>
      <p:bldP spid="307" grpId="0" animBg="1"/>
      <p:bldP spid="313" grpId="0" animBg="1"/>
      <p:bldP spid="161" grpId="0"/>
      <p:bldP spid="163" grpId="0"/>
      <p:bldP spid="16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任意多边形 48"/>
          <p:cNvSpPr/>
          <p:nvPr/>
        </p:nvSpPr>
        <p:spPr>
          <a:xfrm>
            <a:off x="2855942" y="2924637"/>
            <a:ext cx="6578748" cy="37274"/>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2855941" y="4638183"/>
            <a:ext cx="6578748" cy="37274"/>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30"/>
          <p:cNvSpPr>
            <a:spLocks noEditPoints="1"/>
          </p:cNvSpPr>
          <p:nvPr/>
        </p:nvSpPr>
        <p:spPr bwMode="auto">
          <a:xfrm>
            <a:off x="3330066" y="2731246"/>
            <a:ext cx="413766" cy="400588"/>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0AD47"/>
          </a:solidFill>
          <a:ln>
            <a:noFill/>
          </a:ln>
        </p:spPr>
        <p:txBody>
          <a:bodyPr vert="horz" wrap="square" lIns="91440" tIns="45720" rIns="91440" bIns="45720" numCol="1" anchor="t" anchorCtr="0" compatLnSpc="1"/>
          <a:lstStyle/>
          <a:p>
            <a:endParaRPr lang="zh-CN" altLang="en-US"/>
          </a:p>
        </p:txBody>
      </p:sp>
      <p:grpSp>
        <p:nvGrpSpPr>
          <p:cNvPr id="94" name="Group 173"/>
          <p:cNvGrpSpPr>
            <a:grpSpLocks noChangeAspect="1"/>
          </p:cNvGrpSpPr>
          <p:nvPr/>
        </p:nvGrpSpPr>
        <p:grpSpPr bwMode="auto">
          <a:xfrm>
            <a:off x="9685174" y="4036561"/>
            <a:ext cx="807784" cy="1089955"/>
            <a:chOff x="3106" y="2648"/>
            <a:chExt cx="438" cy="591"/>
          </a:xfrm>
          <a:solidFill>
            <a:srgbClr val="F7B63E"/>
          </a:solidFill>
        </p:grpSpPr>
        <p:sp>
          <p:nvSpPr>
            <p:cNvPr id="95" name="Freeform 174"/>
            <p:cNvSpPr/>
            <p:nvPr/>
          </p:nvSpPr>
          <p:spPr bwMode="auto">
            <a:xfrm>
              <a:off x="3258" y="2648"/>
              <a:ext cx="13" cy="35"/>
            </a:xfrm>
            <a:custGeom>
              <a:avLst/>
              <a:gdLst>
                <a:gd name="T0" fmla="*/ 3 w 3"/>
                <a:gd name="T1" fmla="*/ 4 h 8"/>
                <a:gd name="T2" fmla="*/ 3 w 3"/>
                <a:gd name="T3" fmla="*/ 3 h 8"/>
                <a:gd name="T4" fmla="*/ 0 w 3"/>
                <a:gd name="T5" fmla="*/ 4 h 8"/>
                <a:gd name="T6" fmla="*/ 0 w 3"/>
                <a:gd name="T7" fmla="*/ 6 h 8"/>
                <a:gd name="T8" fmla="*/ 3 w 3"/>
                <a:gd name="T9" fmla="*/ 4 h 8"/>
              </a:gdLst>
              <a:ahLst/>
              <a:cxnLst>
                <a:cxn ang="0">
                  <a:pos x="T0" y="T1"/>
                </a:cxn>
                <a:cxn ang="0">
                  <a:pos x="T2" y="T3"/>
                </a:cxn>
                <a:cxn ang="0">
                  <a:pos x="T4" y="T5"/>
                </a:cxn>
                <a:cxn ang="0">
                  <a:pos x="T6" y="T7"/>
                </a:cxn>
                <a:cxn ang="0">
                  <a:pos x="T8" y="T9"/>
                </a:cxn>
              </a:cxnLst>
              <a:rect l="0" t="0" r="r" b="b"/>
              <a:pathLst>
                <a:path w="3" h="8">
                  <a:moveTo>
                    <a:pt x="3" y="4"/>
                  </a:moveTo>
                  <a:cubicBezTo>
                    <a:pt x="3" y="4"/>
                    <a:pt x="3" y="3"/>
                    <a:pt x="3" y="3"/>
                  </a:cubicBezTo>
                  <a:cubicBezTo>
                    <a:pt x="3" y="0"/>
                    <a:pt x="0" y="2"/>
                    <a:pt x="0" y="4"/>
                  </a:cubicBezTo>
                  <a:cubicBezTo>
                    <a:pt x="0" y="4"/>
                    <a:pt x="0" y="5"/>
                    <a:pt x="0" y="6"/>
                  </a:cubicBezTo>
                  <a:cubicBezTo>
                    <a:pt x="0" y="8"/>
                    <a:pt x="3" y="6"/>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75"/>
            <p:cNvSpPr/>
            <p:nvPr/>
          </p:nvSpPr>
          <p:spPr bwMode="auto">
            <a:xfrm>
              <a:off x="3197" y="2700"/>
              <a:ext cx="26" cy="13"/>
            </a:xfrm>
            <a:custGeom>
              <a:avLst/>
              <a:gdLst>
                <a:gd name="T0" fmla="*/ 3 w 6"/>
                <a:gd name="T1" fmla="*/ 3 h 3"/>
                <a:gd name="T2" fmla="*/ 3 w 6"/>
                <a:gd name="T3" fmla="*/ 3 h 3"/>
                <a:gd name="T4" fmla="*/ 4 w 6"/>
                <a:gd name="T5" fmla="*/ 0 h 3"/>
                <a:gd name="T6" fmla="*/ 3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3" y="3"/>
                    <a:pt x="3" y="3"/>
                    <a:pt x="3" y="3"/>
                  </a:cubicBezTo>
                  <a:cubicBezTo>
                    <a:pt x="5" y="3"/>
                    <a:pt x="6" y="0"/>
                    <a:pt x="4" y="0"/>
                  </a:cubicBezTo>
                  <a:cubicBezTo>
                    <a:pt x="4" y="0"/>
                    <a:pt x="4" y="0"/>
                    <a:pt x="3" y="0"/>
                  </a:cubicBezTo>
                  <a:cubicBezTo>
                    <a:pt x="2" y="0"/>
                    <a:pt x="0"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76"/>
            <p:cNvSpPr/>
            <p:nvPr/>
          </p:nvSpPr>
          <p:spPr bwMode="auto">
            <a:xfrm>
              <a:off x="3175" y="2700"/>
              <a:ext cx="26" cy="26"/>
            </a:xfrm>
            <a:custGeom>
              <a:avLst/>
              <a:gdLst>
                <a:gd name="T0" fmla="*/ 4 w 6"/>
                <a:gd name="T1" fmla="*/ 4 h 6"/>
                <a:gd name="T2" fmla="*/ 4 w 6"/>
                <a:gd name="T3" fmla="*/ 4 h 6"/>
                <a:gd name="T4" fmla="*/ 3 w 6"/>
                <a:gd name="T5" fmla="*/ 2 h 6"/>
                <a:gd name="T6" fmla="*/ 2 w 6"/>
                <a:gd name="T7" fmla="*/ 2 h 6"/>
                <a:gd name="T8" fmla="*/ 4 w 6"/>
                <a:gd name="T9" fmla="*/ 4 h 6"/>
              </a:gdLst>
              <a:ahLst/>
              <a:cxnLst>
                <a:cxn ang="0">
                  <a:pos x="T0" y="T1"/>
                </a:cxn>
                <a:cxn ang="0">
                  <a:pos x="T2" y="T3"/>
                </a:cxn>
                <a:cxn ang="0">
                  <a:pos x="T4" y="T5"/>
                </a:cxn>
                <a:cxn ang="0">
                  <a:pos x="T6" y="T7"/>
                </a:cxn>
                <a:cxn ang="0">
                  <a:pos x="T8" y="T9"/>
                </a:cxn>
              </a:cxnLst>
              <a:rect l="0" t="0" r="r" b="b"/>
              <a:pathLst>
                <a:path w="6" h="6">
                  <a:moveTo>
                    <a:pt x="4" y="4"/>
                  </a:moveTo>
                  <a:cubicBezTo>
                    <a:pt x="4" y="4"/>
                    <a:pt x="4" y="4"/>
                    <a:pt x="4" y="4"/>
                  </a:cubicBezTo>
                  <a:cubicBezTo>
                    <a:pt x="6" y="2"/>
                    <a:pt x="4" y="0"/>
                    <a:pt x="3" y="2"/>
                  </a:cubicBezTo>
                  <a:cubicBezTo>
                    <a:pt x="2" y="2"/>
                    <a:pt x="2" y="2"/>
                    <a:pt x="2" y="2"/>
                  </a:cubicBezTo>
                  <a:cubicBezTo>
                    <a:pt x="0" y="4"/>
                    <a:pt x="2"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77"/>
            <p:cNvSpPr/>
            <p:nvPr/>
          </p:nvSpPr>
          <p:spPr bwMode="auto">
            <a:xfrm>
              <a:off x="3153" y="2739"/>
              <a:ext cx="27" cy="39"/>
            </a:xfrm>
            <a:custGeom>
              <a:avLst/>
              <a:gdLst>
                <a:gd name="T0" fmla="*/ 3 w 6"/>
                <a:gd name="T1" fmla="*/ 7 h 9"/>
                <a:gd name="T2" fmla="*/ 5 w 6"/>
                <a:gd name="T3" fmla="*/ 3 h 9"/>
                <a:gd name="T4" fmla="*/ 2 w 6"/>
                <a:gd name="T5" fmla="*/ 2 h 9"/>
                <a:gd name="T6" fmla="*/ 1 w 6"/>
                <a:gd name="T7" fmla="*/ 5 h 9"/>
                <a:gd name="T8" fmla="*/ 3 w 6"/>
                <a:gd name="T9" fmla="*/ 7 h 9"/>
              </a:gdLst>
              <a:ahLst/>
              <a:cxnLst>
                <a:cxn ang="0">
                  <a:pos x="T0" y="T1"/>
                </a:cxn>
                <a:cxn ang="0">
                  <a:pos x="T2" y="T3"/>
                </a:cxn>
                <a:cxn ang="0">
                  <a:pos x="T4" y="T5"/>
                </a:cxn>
                <a:cxn ang="0">
                  <a:pos x="T6" y="T7"/>
                </a:cxn>
                <a:cxn ang="0">
                  <a:pos x="T8" y="T9"/>
                </a:cxn>
              </a:cxnLst>
              <a:rect l="0" t="0" r="r" b="b"/>
              <a:pathLst>
                <a:path w="6" h="9">
                  <a:moveTo>
                    <a:pt x="3" y="7"/>
                  </a:moveTo>
                  <a:cubicBezTo>
                    <a:pt x="4" y="6"/>
                    <a:pt x="5" y="4"/>
                    <a:pt x="5" y="3"/>
                  </a:cubicBezTo>
                  <a:cubicBezTo>
                    <a:pt x="6" y="0"/>
                    <a:pt x="3" y="0"/>
                    <a:pt x="2" y="2"/>
                  </a:cubicBezTo>
                  <a:cubicBezTo>
                    <a:pt x="2" y="3"/>
                    <a:pt x="1" y="4"/>
                    <a:pt x="1" y="5"/>
                  </a:cubicBezTo>
                  <a:cubicBezTo>
                    <a:pt x="0" y="7"/>
                    <a:pt x="2" y="9"/>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78"/>
            <p:cNvSpPr/>
            <p:nvPr/>
          </p:nvSpPr>
          <p:spPr bwMode="auto">
            <a:xfrm>
              <a:off x="3123" y="2760"/>
              <a:ext cx="26" cy="22"/>
            </a:xfrm>
            <a:custGeom>
              <a:avLst/>
              <a:gdLst>
                <a:gd name="T0" fmla="*/ 2 w 6"/>
                <a:gd name="T1" fmla="*/ 5 h 5"/>
                <a:gd name="T2" fmla="*/ 4 w 6"/>
                <a:gd name="T3" fmla="*/ 4 h 5"/>
                <a:gd name="T4" fmla="*/ 3 w 6"/>
                <a:gd name="T5" fmla="*/ 1 h 5"/>
                <a:gd name="T6" fmla="*/ 2 w 6"/>
                <a:gd name="T7" fmla="*/ 1 h 5"/>
                <a:gd name="T8" fmla="*/ 0 w 6"/>
                <a:gd name="T9" fmla="*/ 4 h 5"/>
                <a:gd name="T10" fmla="*/ 2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2" y="5"/>
                  </a:moveTo>
                  <a:cubicBezTo>
                    <a:pt x="3" y="5"/>
                    <a:pt x="4" y="4"/>
                    <a:pt x="4" y="4"/>
                  </a:cubicBezTo>
                  <a:cubicBezTo>
                    <a:pt x="6" y="2"/>
                    <a:pt x="5" y="0"/>
                    <a:pt x="3" y="1"/>
                  </a:cubicBezTo>
                  <a:cubicBezTo>
                    <a:pt x="3" y="1"/>
                    <a:pt x="2" y="2"/>
                    <a:pt x="2" y="1"/>
                  </a:cubicBezTo>
                  <a:cubicBezTo>
                    <a:pt x="1" y="2"/>
                    <a:pt x="0" y="3"/>
                    <a:pt x="0" y="4"/>
                  </a:cubicBezTo>
                  <a:cubicBezTo>
                    <a:pt x="0" y="5"/>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79"/>
            <p:cNvSpPr>
              <a:spLocks noEditPoints="1"/>
            </p:cNvSpPr>
            <p:nvPr/>
          </p:nvSpPr>
          <p:spPr bwMode="auto">
            <a:xfrm>
              <a:off x="3149" y="2769"/>
              <a:ext cx="22" cy="21"/>
            </a:xfrm>
            <a:custGeom>
              <a:avLst/>
              <a:gdLst>
                <a:gd name="T0" fmla="*/ 2 w 5"/>
                <a:gd name="T1" fmla="*/ 5 h 5"/>
                <a:gd name="T2" fmla="*/ 3 w 5"/>
                <a:gd name="T3" fmla="*/ 2 h 5"/>
                <a:gd name="T4" fmla="*/ 0 w 5"/>
                <a:gd name="T5" fmla="*/ 3 h 5"/>
                <a:gd name="T6" fmla="*/ 2 w 5"/>
                <a:gd name="T7" fmla="*/ 5 h 5"/>
                <a:gd name="T8" fmla="*/ 3 w 5"/>
                <a:gd name="T9" fmla="*/ 2 h 5"/>
                <a:gd name="T10" fmla="*/ 3 w 5"/>
                <a:gd name="T11" fmla="*/ 2 h 5"/>
                <a:gd name="T12" fmla="*/ 3 w 5"/>
                <a:gd name="T13" fmla="*/ 2 h 5"/>
                <a:gd name="T14" fmla="*/ 3 w 5"/>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2" y="5"/>
                  </a:moveTo>
                  <a:cubicBezTo>
                    <a:pt x="3" y="5"/>
                    <a:pt x="5" y="2"/>
                    <a:pt x="3" y="2"/>
                  </a:cubicBezTo>
                  <a:cubicBezTo>
                    <a:pt x="3" y="0"/>
                    <a:pt x="0" y="2"/>
                    <a:pt x="0" y="3"/>
                  </a:cubicBezTo>
                  <a:cubicBezTo>
                    <a:pt x="0" y="5"/>
                    <a:pt x="1" y="5"/>
                    <a:pt x="2" y="5"/>
                  </a:cubicBezTo>
                  <a:close/>
                  <a:moveTo>
                    <a:pt x="3" y="2"/>
                  </a:moveTo>
                  <a:cubicBezTo>
                    <a:pt x="3" y="2"/>
                    <a:pt x="3" y="2"/>
                    <a:pt x="3" y="2"/>
                  </a:cubicBezTo>
                  <a:cubicBezTo>
                    <a:pt x="3" y="2"/>
                    <a:pt x="3" y="2"/>
                    <a:pt x="3" y="2"/>
                  </a:cubicBezTo>
                  <a:cubicBezTo>
                    <a:pt x="3"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80"/>
            <p:cNvSpPr/>
            <p:nvPr/>
          </p:nvSpPr>
          <p:spPr bwMode="auto">
            <a:xfrm>
              <a:off x="3127" y="2786"/>
              <a:ext cx="22" cy="43"/>
            </a:xfrm>
            <a:custGeom>
              <a:avLst/>
              <a:gdLst>
                <a:gd name="T0" fmla="*/ 2 w 5"/>
                <a:gd name="T1" fmla="*/ 3 h 10"/>
                <a:gd name="T2" fmla="*/ 2 w 5"/>
                <a:gd name="T3" fmla="*/ 6 h 10"/>
                <a:gd name="T4" fmla="*/ 1 w 5"/>
                <a:gd name="T5" fmla="*/ 7 h 10"/>
                <a:gd name="T6" fmla="*/ 1 w 5"/>
                <a:gd name="T7" fmla="*/ 10 h 10"/>
                <a:gd name="T8" fmla="*/ 4 w 5"/>
                <a:gd name="T9" fmla="*/ 8 h 10"/>
                <a:gd name="T10" fmla="*/ 4 w 5"/>
                <a:gd name="T11" fmla="*/ 7 h 10"/>
                <a:gd name="T12" fmla="*/ 5 w 5"/>
                <a:gd name="T13" fmla="*/ 6 h 10"/>
                <a:gd name="T14" fmla="*/ 5 w 5"/>
                <a:gd name="T15" fmla="*/ 2 h 10"/>
                <a:gd name="T16" fmla="*/ 2 w 5"/>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2" y="3"/>
                  </a:moveTo>
                  <a:cubicBezTo>
                    <a:pt x="2" y="4"/>
                    <a:pt x="2" y="5"/>
                    <a:pt x="2" y="6"/>
                  </a:cubicBezTo>
                  <a:cubicBezTo>
                    <a:pt x="1" y="6"/>
                    <a:pt x="1" y="7"/>
                    <a:pt x="1" y="7"/>
                  </a:cubicBezTo>
                  <a:cubicBezTo>
                    <a:pt x="0" y="8"/>
                    <a:pt x="0" y="9"/>
                    <a:pt x="1" y="10"/>
                  </a:cubicBezTo>
                  <a:cubicBezTo>
                    <a:pt x="2" y="10"/>
                    <a:pt x="3" y="9"/>
                    <a:pt x="4" y="8"/>
                  </a:cubicBezTo>
                  <a:cubicBezTo>
                    <a:pt x="4" y="8"/>
                    <a:pt x="4" y="8"/>
                    <a:pt x="4" y="7"/>
                  </a:cubicBezTo>
                  <a:cubicBezTo>
                    <a:pt x="5" y="7"/>
                    <a:pt x="5" y="6"/>
                    <a:pt x="5" y="6"/>
                  </a:cubicBezTo>
                  <a:cubicBezTo>
                    <a:pt x="5" y="4"/>
                    <a:pt x="5" y="3"/>
                    <a:pt x="5" y="2"/>
                  </a:cubicBezTo>
                  <a:cubicBezTo>
                    <a:pt x="5" y="0"/>
                    <a:pt x="2" y="1"/>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81"/>
            <p:cNvSpPr/>
            <p:nvPr/>
          </p:nvSpPr>
          <p:spPr bwMode="auto">
            <a:xfrm>
              <a:off x="3132" y="2855"/>
              <a:ext cx="21"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82"/>
            <p:cNvSpPr/>
            <p:nvPr/>
          </p:nvSpPr>
          <p:spPr bwMode="auto">
            <a:xfrm>
              <a:off x="3149" y="2885"/>
              <a:ext cx="17" cy="35"/>
            </a:xfrm>
            <a:custGeom>
              <a:avLst/>
              <a:gdLst>
                <a:gd name="T0" fmla="*/ 4 w 4"/>
                <a:gd name="T1" fmla="*/ 4 h 8"/>
                <a:gd name="T2" fmla="*/ 4 w 4"/>
                <a:gd name="T3" fmla="*/ 2 h 8"/>
                <a:gd name="T4" fmla="*/ 1 w 4"/>
                <a:gd name="T5" fmla="*/ 4 h 8"/>
                <a:gd name="T6" fmla="*/ 1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3"/>
                    <a:pt x="4" y="3"/>
                    <a:pt x="4" y="2"/>
                  </a:cubicBezTo>
                  <a:cubicBezTo>
                    <a:pt x="2" y="0"/>
                    <a:pt x="0" y="3"/>
                    <a:pt x="1" y="4"/>
                  </a:cubicBezTo>
                  <a:cubicBezTo>
                    <a:pt x="1" y="5"/>
                    <a:pt x="1" y="5"/>
                    <a:pt x="1" y="5"/>
                  </a:cubicBezTo>
                  <a:cubicBezTo>
                    <a:pt x="1"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83"/>
            <p:cNvSpPr/>
            <p:nvPr/>
          </p:nvSpPr>
          <p:spPr bwMode="auto">
            <a:xfrm>
              <a:off x="3127" y="2954"/>
              <a:ext cx="26" cy="52"/>
            </a:xfrm>
            <a:custGeom>
              <a:avLst/>
              <a:gdLst>
                <a:gd name="T0" fmla="*/ 5 w 6"/>
                <a:gd name="T1" fmla="*/ 8 h 12"/>
                <a:gd name="T2" fmla="*/ 4 w 6"/>
                <a:gd name="T3" fmla="*/ 4 h 12"/>
                <a:gd name="T4" fmla="*/ 3 w 6"/>
                <a:gd name="T5" fmla="*/ 4 h 12"/>
                <a:gd name="T6" fmla="*/ 3 w 6"/>
                <a:gd name="T7" fmla="*/ 0 h 12"/>
                <a:gd name="T8" fmla="*/ 2 w 6"/>
                <a:gd name="T9" fmla="*/ 4 h 12"/>
                <a:gd name="T10" fmla="*/ 0 w 6"/>
                <a:gd name="T11" fmla="*/ 6 h 12"/>
                <a:gd name="T12" fmla="*/ 2 w 6"/>
                <a:gd name="T13" fmla="*/ 10 h 12"/>
                <a:gd name="T14" fmla="*/ 5 w 6"/>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5" y="8"/>
                  </a:moveTo>
                  <a:cubicBezTo>
                    <a:pt x="5" y="7"/>
                    <a:pt x="4" y="6"/>
                    <a:pt x="4" y="4"/>
                  </a:cubicBezTo>
                  <a:cubicBezTo>
                    <a:pt x="4" y="4"/>
                    <a:pt x="3" y="4"/>
                    <a:pt x="3" y="4"/>
                  </a:cubicBezTo>
                  <a:cubicBezTo>
                    <a:pt x="4" y="3"/>
                    <a:pt x="5" y="0"/>
                    <a:pt x="3" y="0"/>
                  </a:cubicBezTo>
                  <a:cubicBezTo>
                    <a:pt x="1" y="0"/>
                    <a:pt x="0" y="3"/>
                    <a:pt x="2" y="4"/>
                  </a:cubicBezTo>
                  <a:cubicBezTo>
                    <a:pt x="1" y="4"/>
                    <a:pt x="0" y="5"/>
                    <a:pt x="0" y="6"/>
                  </a:cubicBezTo>
                  <a:cubicBezTo>
                    <a:pt x="1" y="8"/>
                    <a:pt x="1" y="9"/>
                    <a:pt x="2" y="10"/>
                  </a:cubicBezTo>
                  <a:cubicBezTo>
                    <a:pt x="2" y="12"/>
                    <a:pt x="6" y="10"/>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84"/>
            <p:cNvSpPr>
              <a:spLocks noEditPoints="1"/>
            </p:cNvSpPr>
            <p:nvPr/>
          </p:nvSpPr>
          <p:spPr bwMode="auto">
            <a:xfrm>
              <a:off x="3158" y="3006"/>
              <a:ext cx="48" cy="43"/>
            </a:xfrm>
            <a:custGeom>
              <a:avLst/>
              <a:gdLst>
                <a:gd name="T0" fmla="*/ 8 w 11"/>
                <a:gd name="T1" fmla="*/ 8 h 10"/>
                <a:gd name="T2" fmla="*/ 10 w 11"/>
                <a:gd name="T3" fmla="*/ 5 h 10"/>
                <a:gd name="T4" fmla="*/ 9 w 11"/>
                <a:gd name="T5" fmla="*/ 4 h 10"/>
                <a:gd name="T6" fmla="*/ 10 w 11"/>
                <a:gd name="T7" fmla="*/ 3 h 10"/>
                <a:gd name="T8" fmla="*/ 10 w 11"/>
                <a:gd name="T9" fmla="*/ 2 h 10"/>
                <a:gd name="T10" fmla="*/ 7 w 11"/>
                <a:gd name="T11" fmla="*/ 3 h 10"/>
                <a:gd name="T12" fmla="*/ 7 w 11"/>
                <a:gd name="T13" fmla="*/ 4 h 10"/>
                <a:gd name="T14" fmla="*/ 7 w 11"/>
                <a:gd name="T15" fmla="*/ 5 h 10"/>
                <a:gd name="T16" fmla="*/ 5 w 11"/>
                <a:gd name="T17" fmla="*/ 5 h 10"/>
                <a:gd name="T18" fmla="*/ 4 w 11"/>
                <a:gd name="T19" fmla="*/ 3 h 10"/>
                <a:gd name="T20" fmla="*/ 4 w 11"/>
                <a:gd name="T21" fmla="*/ 3 h 10"/>
                <a:gd name="T22" fmla="*/ 3 w 11"/>
                <a:gd name="T23" fmla="*/ 7 h 10"/>
                <a:gd name="T24" fmla="*/ 4 w 11"/>
                <a:gd name="T25" fmla="*/ 7 h 10"/>
                <a:gd name="T26" fmla="*/ 5 w 11"/>
                <a:gd name="T27" fmla="*/ 6 h 10"/>
                <a:gd name="T28" fmla="*/ 5 w 11"/>
                <a:gd name="T29" fmla="*/ 8 h 10"/>
                <a:gd name="T30" fmla="*/ 6 w 11"/>
                <a:gd name="T31" fmla="*/ 9 h 10"/>
                <a:gd name="T32" fmla="*/ 8 w 11"/>
                <a:gd name="T33" fmla="*/ 8 h 10"/>
                <a:gd name="T34" fmla="*/ 9 w 11"/>
                <a:gd name="T35" fmla="*/ 5 h 10"/>
                <a:gd name="T36" fmla="*/ 9 w 11"/>
                <a:gd name="T37" fmla="*/ 5 h 10"/>
                <a:gd name="T38" fmla="*/ 9 w 11"/>
                <a:gd name="T39" fmla="*/ 5 h 10"/>
                <a:gd name="T40" fmla="*/ 9 w 11"/>
                <a:gd name="T4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0">
                  <a:moveTo>
                    <a:pt x="8" y="8"/>
                  </a:moveTo>
                  <a:cubicBezTo>
                    <a:pt x="10" y="8"/>
                    <a:pt x="11" y="6"/>
                    <a:pt x="10" y="5"/>
                  </a:cubicBezTo>
                  <a:cubicBezTo>
                    <a:pt x="10" y="5"/>
                    <a:pt x="10" y="5"/>
                    <a:pt x="9" y="4"/>
                  </a:cubicBezTo>
                  <a:cubicBezTo>
                    <a:pt x="10" y="4"/>
                    <a:pt x="10" y="4"/>
                    <a:pt x="10" y="3"/>
                  </a:cubicBezTo>
                  <a:cubicBezTo>
                    <a:pt x="10" y="3"/>
                    <a:pt x="10" y="2"/>
                    <a:pt x="10" y="2"/>
                  </a:cubicBezTo>
                  <a:cubicBezTo>
                    <a:pt x="10" y="0"/>
                    <a:pt x="7" y="1"/>
                    <a:pt x="7" y="3"/>
                  </a:cubicBezTo>
                  <a:cubicBezTo>
                    <a:pt x="7" y="4"/>
                    <a:pt x="7" y="4"/>
                    <a:pt x="7" y="4"/>
                  </a:cubicBezTo>
                  <a:cubicBezTo>
                    <a:pt x="7" y="4"/>
                    <a:pt x="7" y="5"/>
                    <a:pt x="7" y="5"/>
                  </a:cubicBezTo>
                  <a:cubicBezTo>
                    <a:pt x="6" y="5"/>
                    <a:pt x="6" y="5"/>
                    <a:pt x="5" y="5"/>
                  </a:cubicBezTo>
                  <a:cubicBezTo>
                    <a:pt x="6" y="4"/>
                    <a:pt x="6" y="3"/>
                    <a:pt x="4" y="3"/>
                  </a:cubicBezTo>
                  <a:cubicBezTo>
                    <a:pt x="4" y="3"/>
                    <a:pt x="4" y="3"/>
                    <a:pt x="4" y="3"/>
                  </a:cubicBezTo>
                  <a:cubicBezTo>
                    <a:pt x="2" y="3"/>
                    <a:pt x="0" y="7"/>
                    <a:pt x="3" y="7"/>
                  </a:cubicBezTo>
                  <a:cubicBezTo>
                    <a:pt x="3" y="7"/>
                    <a:pt x="3" y="7"/>
                    <a:pt x="4" y="7"/>
                  </a:cubicBezTo>
                  <a:cubicBezTo>
                    <a:pt x="4" y="7"/>
                    <a:pt x="4" y="7"/>
                    <a:pt x="5" y="6"/>
                  </a:cubicBezTo>
                  <a:cubicBezTo>
                    <a:pt x="4" y="7"/>
                    <a:pt x="4" y="7"/>
                    <a:pt x="5" y="8"/>
                  </a:cubicBezTo>
                  <a:cubicBezTo>
                    <a:pt x="5" y="8"/>
                    <a:pt x="5" y="9"/>
                    <a:pt x="6" y="9"/>
                  </a:cubicBezTo>
                  <a:cubicBezTo>
                    <a:pt x="6" y="10"/>
                    <a:pt x="8" y="9"/>
                    <a:pt x="8" y="8"/>
                  </a:cubicBezTo>
                  <a:close/>
                  <a:moveTo>
                    <a:pt x="9" y="5"/>
                  </a:moveTo>
                  <a:cubicBezTo>
                    <a:pt x="9" y="5"/>
                    <a:pt x="9" y="5"/>
                    <a:pt x="9" y="5"/>
                  </a:cubicBezTo>
                  <a:cubicBezTo>
                    <a:pt x="9" y="5"/>
                    <a:pt x="9" y="5"/>
                    <a:pt x="9" y="5"/>
                  </a:cubicBezTo>
                  <a:cubicBezTo>
                    <a:pt x="9" y="5"/>
                    <a:pt x="9"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85"/>
            <p:cNvSpPr/>
            <p:nvPr/>
          </p:nvSpPr>
          <p:spPr bwMode="auto">
            <a:xfrm>
              <a:off x="3240" y="3071"/>
              <a:ext cx="22" cy="30"/>
            </a:xfrm>
            <a:custGeom>
              <a:avLst/>
              <a:gdLst>
                <a:gd name="T0" fmla="*/ 1 w 5"/>
                <a:gd name="T1" fmla="*/ 2 h 7"/>
                <a:gd name="T2" fmla="*/ 0 w 5"/>
                <a:gd name="T3" fmla="*/ 5 h 7"/>
                <a:gd name="T4" fmla="*/ 3 w 5"/>
                <a:gd name="T5" fmla="*/ 4 h 7"/>
                <a:gd name="T6" fmla="*/ 3 w 5"/>
                <a:gd name="T7" fmla="*/ 4 h 7"/>
                <a:gd name="T8" fmla="*/ 1 w 5"/>
                <a:gd name="T9" fmla="*/ 2 h 7"/>
              </a:gdLst>
              <a:ahLst/>
              <a:cxnLst>
                <a:cxn ang="0">
                  <a:pos x="T0" y="T1"/>
                </a:cxn>
                <a:cxn ang="0">
                  <a:pos x="T2" y="T3"/>
                </a:cxn>
                <a:cxn ang="0">
                  <a:pos x="T4" y="T5"/>
                </a:cxn>
                <a:cxn ang="0">
                  <a:pos x="T6" y="T7"/>
                </a:cxn>
                <a:cxn ang="0">
                  <a:pos x="T8" y="T9"/>
                </a:cxn>
              </a:cxnLst>
              <a:rect l="0" t="0" r="r" b="b"/>
              <a:pathLst>
                <a:path w="5" h="7">
                  <a:moveTo>
                    <a:pt x="1" y="2"/>
                  </a:moveTo>
                  <a:cubicBezTo>
                    <a:pt x="0" y="3"/>
                    <a:pt x="0" y="4"/>
                    <a:pt x="0" y="5"/>
                  </a:cubicBezTo>
                  <a:cubicBezTo>
                    <a:pt x="0" y="7"/>
                    <a:pt x="3" y="6"/>
                    <a:pt x="3" y="4"/>
                  </a:cubicBezTo>
                  <a:cubicBezTo>
                    <a:pt x="3" y="4"/>
                    <a:pt x="3" y="4"/>
                    <a:pt x="3" y="4"/>
                  </a:cubicBezTo>
                  <a:cubicBezTo>
                    <a:pt x="5" y="2"/>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86"/>
            <p:cNvSpPr/>
            <p:nvPr/>
          </p:nvSpPr>
          <p:spPr bwMode="auto">
            <a:xfrm>
              <a:off x="3210" y="3032"/>
              <a:ext cx="169" cy="203"/>
            </a:xfrm>
            <a:custGeom>
              <a:avLst/>
              <a:gdLst>
                <a:gd name="T0" fmla="*/ 36 w 39"/>
                <a:gd name="T1" fmla="*/ 13 h 47"/>
                <a:gd name="T2" fmla="*/ 37 w 39"/>
                <a:gd name="T3" fmla="*/ 13 h 47"/>
                <a:gd name="T4" fmla="*/ 38 w 39"/>
                <a:gd name="T5" fmla="*/ 9 h 47"/>
                <a:gd name="T6" fmla="*/ 37 w 39"/>
                <a:gd name="T7" fmla="*/ 8 h 47"/>
                <a:gd name="T8" fmla="*/ 36 w 39"/>
                <a:gd name="T9" fmla="*/ 6 h 47"/>
                <a:gd name="T10" fmla="*/ 37 w 39"/>
                <a:gd name="T11" fmla="*/ 4 h 47"/>
                <a:gd name="T12" fmla="*/ 35 w 39"/>
                <a:gd name="T13" fmla="*/ 2 h 47"/>
                <a:gd name="T14" fmla="*/ 32 w 39"/>
                <a:gd name="T15" fmla="*/ 5 h 47"/>
                <a:gd name="T16" fmla="*/ 33 w 39"/>
                <a:gd name="T17" fmla="*/ 9 h 47"/>
                <a:gd name="T18" fmla="*/ 33 w 39"/>
                <a:gd name="T19" fmla="*/ 10 h 47"/>
                <a:gd name="T20" fmla="*/ 32 w 39"/>
                <a:gd name="T21" fmla="*/ 13 h 47"/>
                <a:gd name="T22" fmla="*/ 31 w 39"/>
                <a:gd name="T23" fmla="*/ 12 h 47"/>
                <a:gd name="T24" fmla="*/ 28 w 39"/>
                <a:gd name="T25" fmla="*/ 12 h 47"/>
                <a:gd name="T26" fmla="*/ 27 w 39"/>
                <a:gd name="T27" fmla="*/ 8 h 47"/>
                <a:gd name="T28" fmla="*/ 23 w 39"/>
                <a:gd name="T29" fmla="*/ 10 h 47"/>
                <a:gd name="T30" fmla="*/ 21 w 39"/>
                <a:gd name="T31" fmla="*/ 13 h 47"/>
                <a:gd name="T32" fmla="*/ 21 w 39"/>
                <a:gd name="T33" fmla="*/ 13 h 47"/>
                <a:gd name="T34" fmla="*/ 21 w 39"/>
                <a:gd name="T35" fmla="*/ 11 h 47"/>
                <a:gd name="T36" fmla="*/ 18 w 39"/>
                <a:gd name="T37" fmla="*/ 7 h 47"/>
                <a:gd name="T38" fmla="*/ 15 w 39"/>
                <a:gd name="T39" fmla="*/ 9 h 47"/>
                <a:gd name="T40" fmla="*/ 15 w 39"/>
                <a:gd name="T41" fmla="*/ 10 h 47"/>
                <a:gd name="T42" fmla="*/ 14 w 39"/>
                <a:gd name="T43" fmla="*/ 11 h 47"/>
                <a:gd name="T44" fmla="*/ 14 w 39"/>
                <a:gd name="T45" fmla="*/ 7 h 47"/>
                <a:gd name="T46" fmla="*/ 13 w 39"/>
                <a:gd name="T47" fmla="*/ 5 h 47"/>
                <a:gd name="T48" fmla="*/ 17 w 39"/>
                <a:gd name="T49" fmla="*/ 3 h 47"/>
                <a:gd name="T50" fmla="*/ 13 w 39"/>
                <a:gd name="T51" fmla="*/ 4 h 47"/>
                <a:gd name="T52" fmla="*/ 9 w 39"/>
                <a:gd name="T53" fmla="*/ 7 h 47"/>
                <a:gd name="T54" fmla="*/ 11 w 39"/>
                <a:gd name="T55" fmla="*/ 9 h 47"/>
                <a:gd name="T56" fmla="*/ 12 w 39"/>
                <a:gd name="T57" fmla="*/ 12 h 47"/>
                <a:gd name="T58" fmla="*/ 14 w 39"/>
                <a:gd name="T59" fmla="*/ 16 h 47"/>
                <a:gd name="T60" fmla="*/ 13 w 39"/>
                <a:gd name="T61" fmla="*/ 32 h 47"/>
                <a:gd name="T62" fmla="*/ 6 w 39"/>
                <a:gd name="T63" fmla="*/ 45 h 47"/>
                <a:gd name="T64" fmla="*/ 9 w 39"/>
                <a:gd name="T65" fmla="*/ 43 h 47"/>
                <a:gd name="T66" fmla="*/ 16 w 39"/>
                <a:gd name="T67" fmla="*/ 40 h 47"/>
                <a:gd name="T68" fmla="*/ 20 w 39"/>
                <a:gd name="T69" fmla="*/ 44 h 47"/>
                <a:gd name="T70" fmla="*/ 22 w 39"/>
                <a:gd name="T71" fmla="*/ 36 h 47"/>
                <a:gd name="T72" fmla="*/ 20 w 39"/>
                <a:gd name="T73" fmla="*/ 27 h 47"/>
                <a:gd name="T74" fmla="*/ 23 w 39"/>
                <a:gd name="T75" fmla="*/ 15 h 47"/>
                <a:gd name="T76" fmla="*/ 23 w 39"/>
                <a:gd name="T77" fmla="*/ 14 h 47"/>
                <a:gd name="T78" fmla="*/ 28 w 39"/>
                <a:gd name="T79" fmla="*/ 14 h 47"/>
                <a:gd name="T80" fmla="*/ 30 w 39"/>
                <a:gd name="T81" fmla="*/ 16 h 47"/>
                <a:gd name="T82" fmla="*/ 33 w 39"/>
                <a:gd name="T83" fmla="*/ 14 h 47"/>
                <a:gd name="T84" fmla="*/ 34 w 39"/>
                <a:gd name="T85" fmla="*/ 16 h 47"/>
                <a:gd name="T86" fmla="*/ 37 w 39"/>
                <a:gd name="T87"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47">
                  <a:moveTo>
                    <a:pt x="37" y="14"/>
                  </a:moveTo>
                  <a:cubicBezTo>
                    <a:pt x="37" y="13"/>
                    <a:pt x="36" y="13"/>
                    <a:pt x="36" y="13"/>
                  </a:cubicBezTo>
                  <a:cubicBezTo>
                    <a:pt x="36" y="13"/>
                    <a:pt x="36" y="13"/>
                    <a:pt x="36" y="13"/>
                  </a:cubicBezTo>
                  <a:cubicBezTo>
                    <a:pt x="36" y="13"/>
                    <a:pt x="37" y="13"/>
                    <a:pt x="37" y="13"/>
                  </a:cubicBezTo>
                  <a:cubicBezTo>
                    <a:pt x="38" y="13"/>
                    <a:pt x="39" y="12"/>
                    <a:pt x="39" y="11"/>
                  </a:cubicBezTo>
                  <a:cubicBezTo>
                    <a:pt x="39" y="10"/>
                    <a:pt x="39" y="9"/>
                    <a:pt x="38" y="9"/>
                  </a:cubicBezTo>
                  <a:cubicBezTo>
                    <a:pt x="37" y="9"/>
                    <a:pt x="37" y="9"/>
                    <a:pt x="36" y="9"/>
                  </a:cubicBezTo>
                  <a:cubicBezTo>
                    <a:pt x="37" y="9"/>
                    <a:pt x="37" y="9"/>
                    <a:pt x="37" y="8"/>
                  </a:cubicBezTo>
                  <a:cubicBezTo>
                    <a:pt x="37" y="8"/>
                    <a:pt x="37" y="8"/>
                    <a:pt x="37" y="8"/>
                  </a:cubicBezTo>
                  <a:cubicBezTo>
                    <a:pt x="37" y="7"/>
                    <a:pt x="37" y="7"/>
                    <a:pt x="36" y="6"/>
                  </a:cubicBezTo>
                  <a:cubicBezTo>
                    <a:pt x="37" y="6"/>
                    <a:pt x="37" y="5"/>
                    <a:pt x="37" y="5"/>
                  </a:cubicBezTo>
                  <a:cubicBezTo>
                    <a:pt x="37" y="4"/>
                    <a:pt x="37" y="4"/>
                    <a:pt x="37" y="4"/>
                  </a:cubicBezTo>
                  <a:cubicBezTo>
                    <a:pt x="37" y="3"/>
                    <a:pt x="36" y="3"/>
                    <a:pt x="36" y="3"/>
                  </a:cubicBezTo>
                  <a:cubicBezTo>
                    <a:pt x="36" y="2"/>
                    <a:pt x="35" y="2"/>
                    <a:pt x="35" y="2"/>
                  </a:cubicBezTo>
                  <a:cubicBezTo>
                    <a:pt x="33" y="2"/>
                    <a:pt x="32" y="3"/>
                    <a:pt x="32" y="5"/>
                  </a:cubicBezTo>
                  <a:cubicBezTo>
                    <a:pt x="32" y="5"/>
                    <a:pt x="32" y="5"/>
                    <a:pt x="32" y="5"/>
                  </a:cubicBezTo>
                  <a:cubicBezTo>
                    <a:pt x="31" y="6"/>
                    <a:pt x="30" y="9"/>
                    <a:pt x="32" y="9"/>
                  </a:cubicBezTo>
                  <a:cubicBezTo>
                    <a:pt x="32" y="9"/>
                    <a:pt x="32" y="9"/>
                    <a:pt x="33" y="9"/>
                  </a:cubicBezTo>
                  <a:cubicBezTo>
                    <a:pt x="33" y="9"/>
                    <a:pt x="33" y="10"/>
                    <a:pt x="33" y="10"/>
                  </a:cubicBezTo>
                  <a:cubicBezTo>
                    <a:pt x="33" y="10"/>
                    <a:pt x="33" y="10"/>
                    <a:pt x="33" y="10"/>
                  </a:cubicBezTo>
                  <a:cubicBezTo>
                    <a:pt x="33" y="11"/>
                    <a:pt x="33" y="11"/>
                    <a:pt x="32" y="11"/>
                  </a:cubicBezTo>
                  <a:cubicBezTo>
                    <a:pt x="32" y="12"/>
                    <a:pt x="32" y="13"/>
                    <a:pt x="32" y="13"/>
                  </a:cubicBezTo>
                  <a:cubicBezTo>
                    <a:pt x="32" y="13"/>
                    <a:pt x="32" y="13"/>
                    <a:pt x="32" y="13"/>
                  </a:cubicBezTo>
                  <a:cubicBezTo>
                    <a:pt x="32" y="13"/>
                    <a:pt x="31" y="12"/>
                    <a:pt x="31" y="12"/>
                  </a:cubicBezTo>
                  <a:cubicBezTo>
                    <a:pt x="30" y="11"/>
                    <a:pt x="29" y="12"/>
                    <a:pt x="28" y="13"/>
                  </a:cubicBezTo>
                  <a:cubicBezTo>
                    <a:pt x="28" y="13"/>
                    <a:pt x="28" y="12"/>
                    <a:pt x="28" y="12"/>
                  </a:cubicBezTo>
                  <a:cubicBezTo>
                    <a:pt x="27" y="12"/>
                    <a:pt x="27" y="12"/>
                    <a:pt x="27" y="12"/>
                  </a:cubicBezTo>
                  <a:cubicBezTo>
                    <a:pt x="28" y="11"/>
                    <a:pt x="29" y="8"/>
                    <a:pt x="27" y="8"/>
                  </a:cubicBezTo>
                  <a:cubicBezTo>
                    <a:pt x="26" y="8"/>
                    <a:pt x="25" y="9"/>
                    <a:pt x="24" y="10"/>
                  </a:cubicBezTo>
                  <a:cubicBezTo>
                    <a:pt x="24" y="10"/>
                    <a:pt x="24" y="10"/>
                    <a:pt x="23" y="10"/>
                  </a:cubicBezTo>
                  <a:cubicBezTo>
                    <a:pt x="22" y="10"/>
                    <a:pt x="21" y="11"/>
                    <a:pt x="21" y="13"/>
                  </a:cubicBezTo>
                  <a:cubicBezTo>
                    <a:pt x="21" y="13"/>
                    <a:pt x="21" y="13"/>
                    <a:pt x="21" y="13"/>
                  </a:cubicBezTo>
                  <a:cubicBezTo>
                    <a:pt x="21" y="13"/>
                    <a:pt x="21" y="13"/>
                    <a:pt x="21" y="13"/>
                  </a:cubicBezTo>
                  <a:cubicBezTo>
                    <a:pt x="21" y="13"/>
                    <a:pt x="21" y="13"/>
                    <a:pt x="21" y="13"/>
                  </a:cubicBezTo>
                  <a:cubicBezTo>
                    <a:pt x="21" y="12"/>
                    <a:pt x="22" y="11"/>
                    <a:pt x="21" y="11"/>
                  </a:cubicBezTo>
                  <a:cubicBezTo>
                    <a:pt x="21" y="11"/>
                    <a:pt x="21" y="11"/>
                    <a:pt x="21" y="11"/>
                  </a:cubicBezTo>
                  <a:cubicBezTo>
                    <a:pt x="21" y="8"/>
                    <a:pt x="20" y="7"/>
                    <a:pt x="18" y="7"/>
                  </a:cubicBezTo>
                  <a:cubicBezTo>
                    <a:pt x="18" y="7"/>
                    <a:pt x="18" y="7"/>
                    <a:pt x="18" y="7"/>
                  </a:cubicBezTo>
                  <a:cubicBezTo>
                    <a:pt x="18" y="5"/>
                    <a:pt x="15" y="6"/>
                    <a:pt x="15" y="8"/>
                  </a:cubicBezTo>
                  <a:cubicBezTo>
                    <a:pt x="15" y="8"/>
                    <a:pt x="15" y="9"/>
                    <a:pt x="15" y="9"/>
                  </a:cubicBezTo>
                  <a:cubicBezTo>
                    <a:pt x="15" y="9"/>
                    <a:pt x="15" y="10"/>
                    <a:pt x="15" y="10"/>
                  </a:cubicBezTo>
                  <a:cubicBezTo>
                    <a:pt x="15" y="10"/>
                    <a:pt x="15" y="10"/>
                    <a:pt x="15" y="10"/>
                  </a:cubicBezTo>
                  <a:cubicBezTo>
                    <a:pt x="15" y="11"/>
                    <a:pt x="15" y="11"/>
                    <a:pt x="14" y="11"/>
                  </a:cubicBezTo>
                  <a:cubicBezTo>
                    <a:pt x="14" y="11"/>
                    <a:pt x="14" y="11"/>
                    <a:pt x="14" y="11"/>
                  </a:cubicBezTo>
                  <a:cubicBezTo>
                    <a:pt x="14" y="11"/>
                    <a:pt x="15" y="10"/>
                    <a:pt x="14" y="10"/>
                  </a:cubicBezTo>
                  <a:cubicBezTo>
                    <a:pt x="14" y="9"/>
                    <a:pt x="14" y="8"/>
                    <a:pt x="14" y="7"/>
                  </a:cubicBezTo>
                  <a:cubicBezTo>
                    <a:pt x="14" y="7"/>
                    <a:pt x="14" y="6"/>
                    <a:pt x="13" y="6"/>
                  </a:cubicBezTo>
                  <a:cubicBezTo>
                    <a:pt x="13" y="6"/>
                    <a:pt x="14" y="5"/>
                    <a:pt x="13" y="5"/>
                  </a:cubicBezTo>
                  <a:cubicBezTo>
                    <a:pt x="14" y="5"/>
                    <a:pt x="14" y="5"/>
                    <a:pt x="14" y="5"/>
                  </a:cubicBezTo>
                  <a:cubicBezTo>
                    <a:pt x="15" y="8"/>
                    <a:pt x="18" y="5"/>
                    <a:pt x="17" y="3"/>
                  </a:cubicBezTo>
                  <a:cubicBezTo>
                    <a:pt x="17" y="3"/>
                    <a:pt x="17" y="3"/>
                    <a:pt x="17" y="2"/>
                  </a:cubicBezTo>
                  <a:cubicBezTo>
                    <a:pt x="16" y="0"/>
                    <a:pt x="13" y="3"/>
                    <a:pt x="13" y="4"/>
                  </a:cubicBezTo>
                  <a:cubicBezTo>
                    <a:pt x="13" y="3"/>
                    <a:pt x="12" y="3"/>
                    <a:pt x="11" y="4"/>
                  </a:cubicBezTo>
                  <a:cubicBezTo>
                    <a:pt x="10" y="5"/>
                    <a:pt x="10" y="6"/>
                    <a:pt x="9" y="7"/>
                  </a:cubicBezTo>
                  <a:cubicBezTo>
                    <a:pt x="9" y="7"/>
                    <a:pt x="9" y="9"/>
                    <a:pt x="10" y="9"/>
                  </a:cubicBezTo>
                  <a:cubicBezTo>
                    <a:pt x="10" y="9"/>
                    <a:pt x="10" y="9"/>
                    <a:pt x="11" y="9"/>
                  </a:cubicBezTo>
                  <a:cubicBezTo>
                    <a:pt x="11" y="9"/>
                    <a:pt x="11" y="10"/>
                    <a:pt x="11" y="11"/>
                  </a:cubicBezTo>
                  <a:cubicBezTo>
                    <a:pt x="11" y="12"/>
                    <a:pt x="12" y="12"/>
                    <a:pt x="12" y="12"/>
                  </a:cubicBezTo>
                  <a:cubicBezTo>
                    <a:pt x="11" y="13"/>
                    <a:pt x="11" y="14"/>
                    <a:pt x="12" y="14"/>
                  </a:cubicBezTo>
                  <a:cubicBezTo>
                    <a:pt x="12" y="15"/>
                    <a:pt x="13" y="16"/>
                    <a:pt x="14" y="16"/>
                  </a:cubicBezTo>
                  <a:cubicBezTo>
                    <a:pt x="13" y="21"/>
                    <a:pt x="14" y="26"/>
                    <a:pt x="13" y="30"/>
                  </a:cubicBezTo>
                  <a:cubicBezTo>
                    <a:pt x="13" y="31"/>
                    <a:pt x="13" y="31"/>
                    <a:pt x="13" y="32"/>
                  </a:cubicBezTo>
                  <a:cubicBezTo>
                    <a:pt x="10" y="33"/>
                    <a:pt x="7" y="37"/>
                    <a:pt x="4" y="39"/>
                  </a:cubicBezTo>
                  <a:cubicBezTo>
                    <a:pt x="0" y="41"/>
                    <a:pt x="1" y="47"/>
                    <a:pt x="6" y="45"/>
                  </a:cubicBezTo>
                  <a:cubicBezTo>
                    <a:pt x="7" y="44"/>
                    <a:pt x="8" y="43"/>
                    <a:pt x="9" y="42"/>
                  </a:cubicBezTo>
                  <a:cubicBezTo>
                    <a:pt x="9" y="42"/>
                    <a:pt x="9" y="42"/>
                    <a:pt x="9" y="43"/>
                  </a:cubicBezTo>
                  <a:cubicBezTo>
                    <a:pt x="9" y="47"/>
                    <a:pt x="14" y="45"/>
                    <a:pt x="15" y="42"/>
                  </a:cubicBezTo>
                  <a:cubicBezTo>
                    <a:pt x="16" y="42"/>
                    <a:pt x="16" y="41"/>
                    <a:pt x="16" y="40"/>
                  </a:cubicBezTo>
                  <a:cubicBezTo>
                    <a:pt x="17" y="41"/>
                    <a:pt x="17" y="41"/>
                    <a:pt x="18" y="42"/>
                  </a:cubicBezTo>
                  <a:cubicBezTo>
                    <a:pt x="18" y="43"/>
                    <a:pt x="19" y="43"/>
                    <a:pt x="20" y="44"/>
                  </a:cubicBezTo>
                  <a:cubicBezTo>
                    <a:pt x="23" y="46"/>
                    <a:pt x="28" y="39"/>
                    <a:pt x="24" y="37"/>
                  </a:cubicBezTo>
                  <a:cubicBezTo>
                    <a:pt x="24" y="37"/>
                    <a:pt x="23" y="36"/>
                    <a:pt x="22" y="36"/>
                  </a:cubicBezTo>
                  <a:cubicBezTo>
                    <a:pt x="21" y="35"/>
                    <a:pt x="21" y="33"/>
                    <a:pt x="20" y="33"/>
                  </a:cubicBezTo>
                  <a:cubicBezTo>
                    <a:pt x="19" y="31"/>
                    <a:pt x="20" y="28"/>
                    <a:pt x="20" y="27"/>
                  </a:cubicBezTo>
                  <a:cubicBezTo>
                    <a:pt x="21" y="24"/>
                    <a:pt x="20" y="20"/>
                    <a:pt x="20" y="17"/>
                  </a:cubicBezTo>
                  <a:cubicBezTo>
                    <a:pt x="21" y="17"/>
                    <a:pt x="23" y="16"/>
                    <a:pt x="23" y="15"/>
                  </a:cubicBezTo>
                  <a:cubicBezTo>
                    <a:pt x="23" y="15"/>
                    <a:pt x="23" y="14"/>
                    <a:pt x="23" y="14"/>
                  </a:cubicBezTo>
                  <a:cubicBezTo>
                    <a:pt x="23" y="14"/>
                    <a:pt x="23" y="14"/>
                    <a:pt x="23" y="14"/>
                  </a:cubicBezTo>
                  <a:cubicBezTo>
                    <a:pt x="24" y="15"/>
                    <a:pt x="25" y="15"/>
                    <a:pt x="26" y="16"/>
                  </a:cubicBezTo>
                  <a:cubicBezTo>
                    <a:pt x="27" y="16"/>
                    <a:pt x="28" y="15"/>
                    <a:pt x="28" y="14"/>
                  </a:cubicBezTo>
                  <a:cubicBezTo>
                    <a:pt x="28" y="15"/>
                    <a:pt x="28" y="15"/>
                    <a:pt x="29" y="15"/>
                  </a:cubicBezTo>
                  <a:cubicBezTo>
                    <a:pt x="29" y="16"/>
                    <a:pt x="29" y="16"/>
                    <a:pt x="30" y="16"/>
                  </a:cubicBezTo>
                  <a:cubicBezTo>
                    <a:pt x="31" y="17"/>
                    <a:pt x="33" y="15"/>
                    <a:pt x="32" y="14"/>
                  </a:cubicBezTo>
                  <a:cubicBezTo>
                    <a:pt x="32" y="14"/>
                    <a:pt x="33" y="14"/>
                    <a:pt x="33" y="14"/>
                  </a:cubicBezTo>
                  <a:cubicBezTo>
                    <a:pt x="34" y="14"/>
                    <a:pt x="34" y="14"/>
                    <a:pt x="35" y="14"/>
                  </a:cubicBezTo>
                  <a:cubicBezTo>
                    <a:pt x="34" y="15"/>
                    <a:pt x="34" y="15"/>
                    <a:pt x="34" y="16"/>
                  </a:cubicBezTo>
                  <a:cubicBezTo>
                    <a:pt x="35" y="17"/>
                    <a:pt x="35" y="17"/>
                    <a:pt x="36" y="17"/>
                  </a:cubicBezTo>
                  <a:cubicBezTo>
                    <a:pt x="38" y="17"/>
                    <a:pt x="39" y="14"/>
                    <a:pt x="3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87"/>
            <p:cNvSpPr/>
            <p:nvPr/>
          </p:nvSpPr>
          <p:spPr bwMode="auto">
            <a:xfrm>
              <a:off x="3436" y="3045"/>
              <a:ext cx="30" cy="30"/>
            </a:xfrm>
            <a:custGeom>
              <a:avLst/>
              <a:gdLst>
                <a:gd name="T0" fmla="*/ 5 w 7"/>
                <a:gd name="T1" fmla="*/ 1 h 7"/>
                <a:gd name="T2" fmla="*/ 3 w 7"/>
                <a:gd name="T3" fmla="*/ 0 h 7"/>
                <a:gd name="T4" fmla="*/ 1 w 7"/>
                <a:gd name="T5" fmla="*/ 3 h 7"/>
                <a:gd name="T6" fmla="*/ 3 w 7"/>
                <a:gd name="T7" fmla="*/ 5 h 7"/>
                <a:gd name="T8" fmla="*/ 4 w 7"/>
                <a:gd name="T9" fmla="*/ 5 h 7"/>
                <a:gd name="T10" fmla="*/ 5 w 7"/>
                <a:gd name="T11" fmla="*/ 1 h 7"/>
              </a:gdLst>
              <a:ahLst/>
              <a:cxnLst>
                <a:cxn ang="0">
                  <a:pos x="T0" y="T1"/>
                </a:cxn>
                <a:cxn ang="0">
                  <a:pos x="T2" y="T3"/>
                </a:cxn>
                <a:cxn ang="0">
                  <a:pos x="T4" y="T5"/>
                </a:cxn>
                <a:cxn ang="0">
                  <a:pos x="T6" y="T7"/>
                </a:cxn>
                <a:cxn ang="0">
                  <a:pos x="T8" y="T9"/>
                </a:cxn>
                <a:cxn ang="0">
                  <a:pos x="T10" y="T11"/>
                </a:cxn>
              </a:cxnLst>
              <a:rect l="0" t="0" r="r" b="b"/>
              <a:pathLst>
                <a:path w="7" h="7">
                  <a:moveTo>
                    <a:pt x="5" y="1"/>
                  </a:moveTo>
                  <a:cubicBezTo>
                    <a:pt x="5" y="1"/>
                    <a:pt x="4" y="0"/>
                    <a:pt x="3" y="0"/>
                  </a:cubicBezTo>
                  <a:cubicBezTo>
                    <a:pt x="2" y="0"/>
                    <a:pt x="1" y="2"/>
                    <a:pt x="1" y="3"/>
                  </a:cubicBezTo>
                  <a:cubicBezTo>
                    <a:pt x="0" y="5"/>
                    <a:pt x="2" y="7"/>
                    <a:pt x="3" y="5"/>
                  </a:cubicBezTo>
                  <a:cubicBezTo>
                    <a:pt x="3" y="5"/>
                    <a:pt x="4" y="5"/>
                    <a:pt x="4" y="5"/>
                  </a:cubicBezTo>
                  <a:cubicBezTo>
                    <a:pt x="6" y="5"/>
                    <a:pt x="7"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88"/>
            <p:cNvSpPr/>
            <p:nvPr/>
          </p:nvSpPr>
          <p:spPr bwMode="auto">
            <a:xfrm>
              <a:off x="3471" y="3036"/>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89"/>
            <p:cNvSpPr/>
            <p:nvPr/>
          </p:nvSpPr>
          <p:spPr bwMode="auto">
            <a:xfrm>
              <a:off x="3453" y="3023"/>
              <a:ext cx="18" cy="30"/>
            </a:xfrm>
            <a:custGeom>
              <a:avLst/>
              <a:gdLst>
                <a:gd name="T0" fmla="*/ 1 w 4"/>
                <a:gd name="T1" fmla="*/ 2 h 7"/>
                <a:gd name="T2" fmla="*/ 1 w 4"/>
                <a:gd name="T3" fmla="*/ 6 h 7"/>
                <a:gd name="T4" fmla="*/ 4 w 4"/>
                <a:gd name="T5" fmla="*/ 3 h 7"/>
                <a:gd name="T6" fmla="*/ 1 w 4"/>
                <a:gd name="T7" fmla="*/ 2 h 7"/>
              </a:gdLst>
              <a:ahLst/>
              <a:cxnLst>
                <a:cxn ang="0">
                  <a:pos x="T0" y="T1"/>
                </a:cxn>
                <a:cxn ang="0">
                  <a:pos x="T2" y="T3"/>
                </a:cxn>
                <a:cxn ang="0">
                  <a:pos x="T4" y="T5"/>
                </a:cxn>
                <a:cxn ang="0">
                  <a:pos x="T6" y="T7"/>
                </a:cxn>
              </a:cxnLst>
              <a:rect l="0" t="0" r="r" b="b"/>
              <a:pathLst>
                <a:path w="4" h="7">
                  <a:moveTo>
                    <a:pt x="1" y="2"/>
                  </a:moveTo>
                  <a:cubicBezTo>
                    <a:pt x="0" y="3"/>
                    <a:pt x="0" y="4"/>
                    <a:pt x="1" y="6"/>
                  </a:cubicBezTo>
                  <a:cubicBezTo>
                    <a:pt x="2" y="7"/>
                    <a:pt x="4" y="5"/>
                    <a:pt x="4" y="3"/>
                  </a:cubicBezTo>
                  <a:cubicBezTo>
                    <a:pt x="4" y="1"/>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90"/>
            <p:cNvSpPr>
              <a:spLocks noEditPoints="1"/>
            </p:cNvSpPr>
            <p:nvPr/>
          </p:nvSpPr>
          <p:spPr bwMode="auto">
            <a:xfrm>
              <a:off x="3462" y="2984"/>
              <a:ext cx="39" cy="35"/>
            </a:xfrm>
            <a:custGeom>
              <a:avLst/>
              <a:gdLst>
                <a:gd name="T0" fmla="*/ 6 w 9"/>
                <a:gd name="T1" fmla="*/ 1 h 8"/>
                <a:gd name="T2" fmla="*/ 5 w 9"/>
                <a:gd name="T3" fmla="*/ 4 h 8"/>
                <a:gd name="T4" fmla="*/ 5 w 9"/>
                <a:gd name="T5" fmla="*/ 4 h 8"/>
                <a:gd name="T6" fmla="*/ 5 w 9"/>
                <a:gd name="T7" fmla="*/ 4 h 8"/>
                <a:gd name="T8" fmla="*/ 4 w 9"/>
                <a:gd name="T9" fmla="*/ 4 h 8"/>
                <a:gd name="T10" fmla="*/ 1 w 9"/>
                <a:gd name="T11" fmla="*/ 4 h 8"/>
                <a:gd name="T12" fmla="*/ 0 w 9"/>
                <a:gd name="T13" fmla="*/ 7 h 8"/>
                <a:gd name="T14" fmla="*/ 1 w 9"/>
                <a:gd name="T15" fmla="*/ 8 h 8"/>
                <a:gd name="T16" fmla="*/ 1 w 9"/>
                <a:gd name="T17" fmla="*/ 8 h 8"/>
                <a:gd name="T18" fmla="*/ 4 w 9"/>
                <a:gd name="T19" fmla="*/ 8 h 8"/>
                <a:gd name="T20" fmla="*/ 5 w 9"/>
                <a:gd name="T21" fmla="*/ 7 h 8"/>
                <a:gd name="T22" fmla="*/ 5 w 9"/>
                <a:gd name="T23" fmla="*/ 7 h 8"/>
                <a:gd name="T24" fmla="*/ 7 w 9"/>
                <a:gd name="T25" fmla="*/ 5 h 8"/>
                <a:gd name="T26" fmla="*/ 7 w 9"/>
                <a:gd name="T27" fmla="*/ 5 h 8"/>
                <a:gd name="T28" fmla="*/ 9 w 9"/>
                <a:gd name="T29" fmla="*/ 3 h 8"/>
                <a:gd name="T30" fmla="*/ 9 w 9"/>
                <a:gd name="T31" fmla="*/ 2 h 8"/>
                <a:gd name="T32" fmla="*/ 6 w 9"/>
                <a:gd name="T33" fmla="*/ 1 h 8"/>
                <a:gd name="T34" fmla="*/ 6 w 9"/>
                <a:gd name="T35" fmla="*/ 3 h 8"/>
                <a:gd name="T36" fmla="*/ 6 w 9"/>
                <a:gd name="T37" fmla="*/ 3 h 8"/>
                <a:gd name="T38" fmla="*/ 6 w 9"/>
                <a:gd name="T39" fmla="*/ 3 h 8"/>
                <a:gd name="T40" fmla="*/ 6 w 9"/>
                <a:gd name="T4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8">
                  <a:moveTo>
                    <a:pt x="6" y="1"/>
                  </a:moveTo>
                  <a:cubicBezTo>
                    <a:pt x="6" y="2"/>
                    <a:pt x="6" y="3"/>
                    <a:pt x="5" y="4"/>
                  </a:cubicBezTo>
                  <a:cubicBezTo>
                    <a:pt x="5" y="4"/>
                    <a:pt x="5" y="4"/>
                    <a:pt x="5" y="4"/>
                  </a:cubicBezTo>
                  <a:cubicBezTo>
                    <a:pt x="5" y="4"/>
                    <a:pt x="5" y="4"/>
                    <a:pt x="5" y="4"/>
                  </a:cubicBezTo>
                  <a:cubicBezTo>
                    <a:pt x="4" y="4"/>
                    <a:pt x="4" y="4"/>
                    <a:pt x="4" y="4"/>
                  </a:cubicBezTo>
                  <a:cubicBezTo>
                    <a:pt x="3" y="3"/>
                    <a:pt x="2" y="2"/>
                    <a:pt x="1" y="4"/>
                  </a:cubicBezTo>
                  <a:cubicBezTo>
                    <a:pt x="0" y="5"/>
                    <a:pt x="0" y="6"/>
                    <a:pt x="0" y="7"/>
                  </a:cubicBezTo>
                  <a:cubicBezTo>
                    <a:pt x="0" y="8"/>
                    <a:pt x="0" y="8"/>
                    <a:pt x="1" y="8"/>
                  </a:cubicBezTo>
                  <a:cubicBezTo>
                    <a:pt x="1" y="8"/>
                    <a:pt x="1" y="8"/>
                    <a:pt x="1" y="8"/>
                  </a:cubicBezTo>
                  <a:cubicBezTo>
                    <a:pt x="2" y="8"/>
                    <a:pt x="3" y="8"/>
                    <a:pt x="4" y="8"/>
                  </a:cubicBezTo>
                  <a:cubicBezTo>
                    <a:pt x="4" y="8"/>
                    <a:pt x="5" y="8"/>
                    <a:pt x="5" y="7"/>
                  </a:cubicBezTo>
                  <a:cubicBezTo>
                    <a:pt x="5" y="7"/>
                    <a:pt x="5" y="7"/>
                    <a:pt x="5" y="7"/>
                  </a:cubicBezTo>
                  <a:cubicBezTo>
                    <a:pt x="6" y="7"/>
                    <a:pt x="7" y="6"/>
                    <a:pt x="7" y="5"/>
                  </a:cubicBezTo>
                  <a:cubicBezTo>
                    <a:pt x="7" y="5"/>
                    <a:pt x="7" y="5"/>
                    <a:pt x="7" y="5"/>
                  </a:cubicBezTo>
                  <a:cubicBezTo>
                    <a:pt x="8" y="5"/>
                    <a:pt x="9" y="4"/>
                    <a:pt x="9" y="3"/>
                  </a:cubicBezTo>
                  <a:cubicBezTo>
                    <a:pt x="9" y="3"/>
                    <a:pt x="9" y="2"/>
                    <a:pt x="9" y="2"/>
                  </a:cubicBezTo>
                  <a:cubicBezTo>
                    <a:pt x="9" y="1"/>
                    <a:pt x="8" y="0"/>
                    <a:pt x="6" y="1"/>
                  </a:cubicBezTo>
                  <a:close/>
                  <a:moveTo>
                    <a:pt x="6" y="3"/>
                  </a:moveTo>
                  <a:cubicBezTo>
                    <a:pt x="6" y="3"/>
                    <a:pt x="6" y="3"/>
                    <a:pt x="6" y="3"/>
                  </a:cubicBezTo>
                  <a:cubicBezTo>
                    <a:pt x="6" y="3"/>
                    <a:pt x="6" y="3"/>
                    <a:pt x="6" y="3"/>
                  </a:cubicBezTo>
                  <a:cubicBezTo>
                    <a:pt x="6" y="3"/>
                    <a:pt x="6"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91"/>
            <p:cNvSpPr/>
            <p:nvPr/>
          </p:nvSpPr>
          <p:spPr bwMode="auto">
            <a:xfrm>
              <a:off x="3497" y="2972"/>
              <a:ext cx="26" cy="21"/>
            </a:xfrm>
            <a:custGeom>
              <a:avLst/>
              <a:gdLst>
                <a:gd name="T0" fmla="*/ 3 w 6"/>
                <a:gd name="T1" fmla="*/ 1 h 5"/>
                <a:gd name="T2" fmla="*/ 3 w 6"/>
                <a:gd name="T3" fmla="*/ 5 h 5"/>
                <a:gd name="T4" fmla="*/ 5 w 6"/>
                <a:gd name="T5" fmla="*/ 3 h 5"/>
                <a:gd name="T6" fmla="*/ 3 w 6"/>
                <a:gd name="T7" fmla="*/ 1 h 5"/>
              </a:gdLst>
              <a:ahLst/>
              <a:cxnLst>
                <a:cxn ang="0">
                  <a:pos x="T0" y="T1"/>
                </a:cxn>
                <a:cxn ang="0">
                  <a:pos x="T2" y="T3"/>
                </a:cxn>
                <a:cxn ang="0">
                  <a:pos x="T4" y="T5"/>
                </a:cxn>
                <a:cxn ang="0">
                  <a:pos x="T6" y="T7"/>
                </a:cxn>
              </a:cxnLst>
              <a:rect l="0" t="0" r="r" b="b"/>
              <a:pathLst>
                <a:path w="6" h="5">
                  <a:moveTo>
                    <a:pt x="3" y="1"/>
                  </a:moveTo>
                  <a:cubicBezTo>
                    <a:pt x="1" y="1"/>
                    <a:pt x="0" y="5"/>
                    <a:pt x="3" y="5"/>
                  </a:cubicBezTo>
                  <a:cubicBezTo>
                    <a:pt x="4" y="4"/>
                    <a:pt x="5" y="4"/>
                    <a:pt x="5" y="3"/>
                  </a:cubicBezTo>
                  <a:cubicBezTo>
                    <a:pt x="6"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92"/>
            <p:cNvSpPr/>
            <p:nvPr/>
          </p:nvSpPr>
          <p:spPr bwMode="auto">
            <a:xfrm>
              <a:off x="3518" y="2937"/>
              <a:ext cx="13" cy="30"/>
            </a:xfrm>
            <a:custGeom>
              <a:avLst/>
              <a:gdLst>
                <a:gd name="T0" fmla="*/ 3 w 3"/>
                <a:gd name="T1" fmla="*/ 3 h 7"/>
                <a:gd name="T2" fmla="*/ 3 w 3"/>
                <a:gd name="T3" fmla="*/ 2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93"/>
            <p:cNvSpPr/>
            <p:nvPr/>
          </p:nvSpPr>
          <p:spPr bwMode="auto">
            <a:xfrm>
              <a:off x="3501" y="2877"/>
              <a:ext cx="43" cy="51"/>
            </a:xfrm>
            <a:custGeom>
              <a:avLst/>
              <a:gdLst>
                <a:gd name="T0" fmla="*/ 6 w 10"/>
                <a:gd name="T1" fmla="*/ 3 h 12"/>
                <a:gd name="T2" fmla="*/ 6 w 10"/>
                <a:gd name="T3" fmla="*/ 4 h 12"/>
                <a:gd name="T4" fmla="*/ 6 w 10"/>
                <a:gd name="T5" fmla="*/ 6 h 12"/>
                <a:gd name="T6" fmla="*/ 7 w 10"/>
                <a:gd name="T7" fmla="*/ 6 h 12"/>
                <a:gd name="T8" fmla="*/ 7 w 10"/>
                <a:gd name="T9" fmla="*/ 6 h 12"/>
                <a:gd name="T10" fmla="*/ 7 w 10"/>
                <a:gd name="T11" fmla="*/ 7 h 12"/>
                <a:gd name="T12" fmla="*/ 7 w 10"/>
                <a:gd name="T13" fmla="*/ 7 h 12"/>
                <a:gd name="T14" fmla="*/ 5 w 10"/>
                <a:gd name="T15" fmla="*/ 6 h 12"/>
                <a:gd name="T16" fmla="*/ 4 w 10"/>
                <a:gd name="T17" fmla="*/ 5 h 12"/>
                <a:gd name="T18" fmla="*/ 3 w 10"/>
                <a:gd name="T19" fmla="*/ 5 h 12"/>
                <a:gd name="T20" fmla="*/ 3 w 10"/>
                <a:gd name="T21" fmla="*/ 9 h 12"/>
                <a:gd name="T22" fmla="*/ 3 w 10"/>
                <a:gd name="T23" fmla="*/ 9 h 12"/>
                <a:gd name="T24" fmla="*/ 4 w 10"/>
                <a:gd name="T25" fmla="*/ 9 h 12"/>
                <a:gd name="T26" fmla="*/ 4 w 10"/>
                <a:gd name="T27" fmla="*/ 9 h 12"/>
                <a:gd name="T28" fmla="*/ 7 w 10"/>
                <a:gd name="T29" fmla="*/ 8 h 12"/>
                <a:gd name="T30" fmla="*/ 7 w 10"/>
                <a:gd name="T31" fmla="*/ 8 h 12"/>
                <a:gd name="T32" fmla="*/ 7 w 10"/>
                <a:gd name="T33" fmla="*/ 8 h 12"/>
                <a:gd name="T34" fmla="*/ 10 w 10"/>
                <a:gd name="T35" fmla="*/ 5 h 12"/>
                <a:gd name="T36" fmla="*/ 10 w 10"/>
                <a:gd name="T37" fmla="*/ 5 h 12"/>
                <a:gd name="T38" fmla="*/ 10 w 10"/>
                <a:gd name="T39" fmla="*/ 4 h 12"/>
                <a:gd name="T40" fmla="*/ 10 w 10"/>
                <a:gd name="T41" fmla="*/ 2 h 12"/>
                <a:gd name="T42" fmla="*/ 6 w 10"/>
                <a:gd name="T4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2">
                  <a:moveTo>
                    <a:pt x="6" y="3"/>
                  </a:moveTo>
                  <a:cubicBezTo>
                    <a:pt x="6" y="3"/>
                    <a:pt x="6" y="4"/>
                    <a:pt x="6" y="4"/>
                  </a:cubicBezTo>
                  <a:cubicBezTo>
                    <a:pt x="6" y="5"/>
                    <a:pt x="6" y="5"/>
                    <a:pt x="6" y="6"/>
                  </a:cubicBezTo>
                  <a:cubicBezTo>
                    <a:pt x="6" y="6"/>
                    <a:pt x="6" y="6"/>
                    <a:pt x="7" y="6"/>
                  </a:cubicBezTo>
                  <a:cubicBezTo>
                    <a:pt x="7" y="6"/>
                    <a:pt x="7" y="6"/>
                    <a:pt x="7" y="6"/>
                  </a:cubicBezTo>
                  <a:cubicBezTo>
                    <a:pt x="7" y="6"/>
                    <a:pt x="7" y="6"/>
                    <a:pt x="7" y="7"/>
                  </a:cubicBezTo>
                  <a:cubicBezTo>
                    <a:pt x="7" y="7"/>
                    <a:pt x="7" y="7"/>
                    <a:pt x="7" y="7"/>
                  </a:cubicBezTo>
                  <a:cubicBezTo>
                    <a:pt x="6" y="6"/>
                    <a:pt x="6" y="6"/>
                    <a:pt x="5" y="6"/>
                  </a:cubicBezTo>
                  <a:cubicBezTo>
                    <a:pt x="5" y="6"/>
                    <a:pt x="5" y="5"/>
                    <a:pt x="4" y="5"/>
                  </a:cubicBezTo>
                  <a:cubicBezTo>
                    <a:pt x="4" y="5"/>
                    <a:pt x="4" y="5"/>
                    <a:pt x="3" y="5"/>
                  </a:cubicBezTo>
                  <a:cubicBezTo>
                    <a:pt x="1" y="5"/>
                    <a:pt x="0" y="9"/>
                    <a:pt x="3" y="9"/>
                  </a:cubicBezTo>
                  <a:cubicBezTo>
                    <a:pt x="3" y="9"/>
                    <a:pt x="3" y="9"/>
                    <a:pt x="3" y="9"/>
                  </a:cubicBezTo>
                  <a:cubicBezTo>
                    <a:pt x="4" y="9"/>
                    <a:pt x="4" y="9"/>
                    <a:pt x="4" y="9"/>
                  </a:cubicBezTo>
                  <a:cubicBezTo>
                    <a:pt x="4" y="9"/>
                    <a:pt x="4" y="9"/>
                    <a:pt x="4" y="9"/>
                  </a:cubicBezTo>
                  <a:cubicBezTo>
                    <a:pt x="4" y="12"/>
                    <a:pt x="7" y="10"/>
                    <a:pt x="7" y="8"/>
                  </a:cubicBezTo>
                  <a:cubicBezTo>
                    <a:pt x="7" y="8"/>
                    <a:pt x="7" y="8"/>
                    <a:pt x="7" y="8"/>
                  </a:cubicBezTo>
                  <a:cubicBezTo>
                    <a:pt x="7" y="8"/>
                    <a:pt x="7" y="8"/>
                    <a:pt x="7" y="8"/>
                  </a:cubicBezTo>
                  <a:cubicBezTo>
                    <a:pt x="8" y="8"/>
                    <a:pt x="10" y="7"/>
                    <a:pt x="10" y="5"/>
                  </a:cubicBezTo>
                  <a:cubicBezTo>
                    <a:pt x="10" y="5"/>
                    <a:pt x="10" y="5"/>
                    <a:pt x="10" y="5"/>
                  </a:cubicBezTo>
                  <a:cubicBezTo>
                    <a:pt x="10" y="5"/>
                    <a:pt x="10" y="4"/>
                    <a:pt x="10" y="4"/>
                  </a:cubicBezTo>
                  <a:cubicBezTo>
                    <a:pt x="10" y="3"/>
                    <a:pt x="10" y="3"/>
                    <a:pt x="10" y="2"/>
                  </a:cubicBezTo>
                  <a:cubicBezTo>
                    <a:pt x="10" y="0"/>
                    <a:pt x="7" y="1"/>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94"/>
            <p:cNvSpPr/>
            <p:nvPr/>
          </p:nvSpPr>
          <p:spPr bwMode="auto">
            <a:xfrm>
              <a:off x="3514" y="2924"/>
              <a:ext cx="26" cy="13"/>
            </a:xfrm>
            <a:custGeom>
              <a:avLst/>
              <a:gdLst>
                <a:gd name="T0" fmla="*/ 4 w 6"/>
                <a:gd name="T1" fmla="*/ 0 h 3"/>
                <a:gd name="T2" fmla="*/ 3 w 6"/>
                <a:gd name="T3" fmla="*/ 3 h 3"/>
                <a:gd name="T4" fmla="*/ 4 w 6"/>
                <a:gd name="T5" fmla="*/ 0 h 3"/>
              </a:gdLst>
              <a:ahLst/>
              <a:cxnLst>
                <a:cxn ang="0">
                  <a:pos x="T0" y="T1"/>
                </a:cxn>
                <a:cxn ang="0">
                  <a:pos x="T2" y="T3"/>
                </a:cxn>
                <a:cxn ang="0">
                  <a:pos x="T4" y="T5"/>
                </a:cxn>
              </a:cxnLst>
              <a:rect l="0" t="0" r="r" b="b"/>
              <a:pathLst>
                <a:path w="6" h="3">
                  <a:moveTo>
                    <a:pt x="4" y="0"/>
                  </a:moveTo>
                  <a:cubicBezTo>
                    <a:pt x="2" y="0"/>
                    <a:pt x="0" y="3"/>
                    <a:pt x="3" y="3"/>
                  </a:cubicBezTo>
                  <a:cubicBezTo>
                    <a:pt x="5" y="3"/>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95"/>
            <p:cNvSpPr/>
            <p:nvPr/>
          </p:nvSpPr>
          <p:spPr bwMode="auto">
            <a:xfrm>
              <a:off x="3505" y="2838"/>
              <a:ext cx="18" cy="21"/>
            </a:xfrm>
            <a:custGeom>
              <a:avLst/>
              <a:gdLst>
                <a:gd name="T0" fmla="*/ 4 w 4"/>
                <a:gd name="T1" fmla="*/ 3 h 5"/>
                <a:gd name="T2" fmla="*/ 4 w 4"/>
                <a:gd name="T3" fmla="*/ 1 h 5"/>
                <a:gd name="T4" fmla="*/ 3 w 4"/>
                <a:gd name="T5" fmla="*/ 0 h 5"/>
                <a:gd name="T6" fmla="*/ 1 w 4"/>
                <a:gd name="T7" fmla="*/ 3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2"/>
                    <a:pt x="4" y="2"/>
                    <a:pt x="4" y="1"/>
                  </a:cubicBezTo>
                  <a:cubicBezTo>
                    <a:pt x="4" y="0"/>
                    <a:pt x="3" y="0"/>
                    <a:pt x="3" y="0"/>
                  </a:cubicBezTo>
                  <a:cubicBezTo>
                    <a:pt x="1" y="1"/>
                    <a:pt x="1" y="2"/>
                    <a:pt x="1" y="3"/>
                  </a:cubicBezTo>
                  <a:cubicBezTo>
                    <a:pt x="0" y="5"/>
                    <a:pt x="3" y="4"/>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96"/>
            <p:cNvSpPr/>
            <p:nvPr/>
          </p:nvSpPr>
          <p:spPr bwMode="auto">
            <a:xfrm>
              <a:off x="3510" y="2851"/>
              <a:ext cx="30" cy="26"/>
            </a:xfrm>
            <a:custGeom>
              <a:avLst/>
              <a:gdLst>
                <a:gd name="T0" fmla="*/ 6 w 7"/>
                <a:gd name="T1" fmla="*/ 0 h 6"/>
                <a:gd name="T2" fmla="*/ 5 w 7"/>
                <a:gd name="T3" fmla="*/ 1 h 6"/>
                <a:gd name="T4" fmla="*/ 1 w 7"/>
                <a:gd name="T5" fmla="*/ 5 h 6"/>
                <a:gd name="T6" fmla="*/ 4 w 7"/>
                <a:gd name="T7" fmla="*/ 5 h 6"/>
                <a:gd name="T8" fmla="*/ 7 w 7"/>
                <a:gd name="T9" fmla="*/ 3 h 6"/>
                <a:gd name="T10" fmla="*/ 7 w 7"/>
                <a:gd name="T11" fmla="*/ 2 h 6"/>
                <a:gd name="T12" fmla="*/ 6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6" y="0"/>
                  </a:moveTo>
                  <a:cubicBezTo>
                    <a:pt x="5" y="0"/>
                    <a:pt x="5" y="0"/>
                    <a:pt x="5" y="1"/>
                  </a:cubicBezTo>
                  <a:cubicBezTo>
                    <a:pt x="3" y="1"/>
                    <a:pt x="0" y="3"/>
                    <a:pt x="1" y="5"/>
                  </a:cubicBezTo>
                  <a:cubicBezTo>
                    <a:pt x="1" y="6"/>
                    <a:pt x="3" y="6"/>
                    <a:pt x="4" y="5"/>
                  </a:cubicBezTo>
                  <a:cubicBezTo>
                    <a:pt x="5" y="5"/>
                    <a:pt x="7" y="4"/>
                    <a:pt x="7" y="3"/>
                  </a:cubicBezTo>
                  <a:cubicBezTo>
                    <a:pt x="7" y="2"/>
                    <a:pt x="7" y="2"/>
                    <a:pt x="7" y="2"/>
                  </a:cubicBezTo>
                  <a:cubicBezTo>
                    <a:pt x="7" y="1"/>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97"/>
            <p:cNvSpPr/>
            <p:nvPr/>
          </p:nvSpPr>
          <p:spPr bwMode="auto">
            <a:xfrm>
              <a:off x="3501" y="2799"/>
              <a:ext cx="43" cy="35"/>
            </a:xfrm>
            <a:custGeom>
              <a:avLst/>
              <a:gdLst>
                <a:gd name="T0" fmla="*/ 3 w 10"/>
                <a:gd name="T1" fmla="*/ 7 h 8"/>
                <a:gd name="T2" fmla="*/ 6 w 10"/>
                <a:gd name="T3" fmla="*/ 6 h 8"/>
                <a:gd name="T4" fmla="*/ 6 w 10"/>
                <a:gd name="T5" fmla="*/ 6 h 8"/>
                <a:gd name="T6" fmla="*/ 7 w 10"/>
                <a:gd name="T7" fmla="*/ 8 h 8"/>
                <a:gd name="T8" fmla="*/ 7 w 10"/>
                <a:gd name="T9" fmla="*/ 5 h 8"/>
                <a:gd name="T10" fmla="*/ 6 w 10"/>
                <a:gd name="T11" fmla="*/ 5 h 8"/>
                <a:gd name="T12" fmla="*/ 5 w 10"/>
                <a:gd name="T13" fmla="*/ 3 h 8"/>
                <a:gd name="T14" fmla="*/ 5 w 10"/>
                <a:gd name="T15" fmla="*/ 3 h 8"/>
                <a:gd name="T16" fmla="*/ 4 w 10"/>
                <a:gd name="T17" fmla="*/ 2 h 8"/>
                <a:gd name="T18" fmla="*/ 1 w 10"/>
                <a:gd name="T19" fmla="*/ 5 h 8"/>
                <a:gd name="T20" fmla="*/ 3 w 10"/>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8">
                  <a:moveTo>
                    <a:pt x="3" y="7"/>
                  </a:moveTo>
                  <a:cubicBezTo>
                    <a:pt x="4" y="8"/>
                    <a:pt x="5" y="7"/>
                    <a:pt x="6" y="6"/>
                  </a:cubicBezTo>
                  <a:cubicBezTo>
                    <a:pt x="6" y="6"/>
                    <a:pt x="6" y="6"/>
                    <a:pt x="6" y="6"/>
                  </a:cubicBezTo>
                  <a:cubicBezTo>
                    <a:pt x="5" y="7"/>
                    <a:pt x="5" y="8"/>
                    <a:pt x="7" y="8"/>
                  </a:cubicBezTo>
                  <a:cubicBezTo>
                    <a:pt x="9" y="8"/>
                    <a:pt x="10" y="5"/>
                    <a:pt x="7" y="5"/>
                  </a:cubicBezTo>
                  <a:cubicBezTo>
                    <a:pt x="7" y="5"/>
                    <a:pt x="7" y="5"/>
                    <a:pt x="6" y="5"/>
                  </a:cubicBezTo>
                  <a:cubicBezTo>
                    <a:pt x="7" y="4"/>
                    <a:pt x="7" y="3"/>
                    <a:pt x="5" y="3"/>
                  </a:cubicBezTo>
                  <a:cubicBezTo>
                    <a:pt x="5" y="3"/>
                    <a:pt x="5" y="3"/>
                    <a:pt x="5" y="3"/>
                  </a:cubicBezTo>
                  <a:cubicBezTo>
                    <a:pt x="5" y="3"/>
                    <a:pt x="4" y="2"/>
                    <a:pt x="4" y="2"/>
                  </a:cubicBezTo>
                  <a:cubicBezTo>
                    <a:pt x="3" y="0"/>
                    <a:pt x="0" y="3"/>
                    <a:pt x="1" y="5"/>
                  </a:cubicBezTo>
                  <a:cubicBezTo>
                    <a:pt x="2" y="5"/>
                    <a:pt x="2" y="6"/>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98"/>
            <p:cNvSpPr/>
            <p:nvPr/>
          </p:nvSpPr>
          <p:spPr bwMode="auto">
            <a:xfrm>
              <a:off x="3479" y="2803"/>
              <a:ext cx="22" cy="18"/>
            </a:xfrm>
            <a:custGeom>
              <a:avLst/>
              <a:gdLst>
                <a:gd name="T0" fmla="*/ 2 w 5"/>
                <a:gd name="T1" fmla="*/ 4 h 4"/>
                <a:gd name="T2" fmla="*/ 3 w 5"/>
                <a:gd name="T3" fmla="*/ 0 h 4"/>
                <a:gd name="T4" fmla="*/ 3 w 5"/>
                <a:gd name="T5" fmla="*/ 0 h 4"/>
                <a:gd name="T6" fmla="*/ 2 w 5"/>
                <a:gd name="T7" fmla="*/ 4 h 4"/>
                <a:gd name="T8" fmla="*/ 2 w 5"/>
                <a:gd name="T9" fmla="*/ 4 h 4"/>
              </a:gdLst>
              <a:ahLst/>
              <a:cxnLst>
                <a:cxn ang="0">
                  <a:pos x="T0" y="T1"/>
                </a:cxn>
                <a:cxn ang="0">
                  <a:pos x="T2" y="T3"/>
                </a:cxn>
                <a:cxn ang="0">
                  <a:pos x="T4" y="T5"/>
                </a:cxn>
                <a:cxn ang="0">
                  <a:pos x="T6" y="T7"/>
                </a:cxn>
                <a:cxn ang="0">
                  <a:pos x="T8" y="T9"/>
                </a:cxn>
              </a:cxnLst>
              <a:rect l="0" t="0" r="r" b="b"/>
              <a:pathLst>
                <a:path w="5" h="4">
                  <a:moveTo>
                    <a:pt x="2" y="4"/>
                  </a:moveTo>
                  <a:cubicBezTo>
                    <a:pt x="4" y="4"/>
                    <a:pt x="5" y="0"/>
                    <a:pt x="3" y="0"/>
                  </a:cubicBezTo>
                  <a:cubicBezTo>
                    <a:pt x="3" y="0"/>
                    <a:pt x="3" y="0"/>
                    <a:pt x="3" y="0"/>
                  </a:cubicBezTo>
                  <a:cubicBezTo>
                    <a:pt x="1" y="0"/>
                    <a:pt x="0" y="4"/>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99"/>
            <p:cNvSpPr/>
            <p:nvPr/>
          </p:nvSpPr>
          <p:spPr bwMode="auto">
            <a:xfrm>
              <a:off x="3471" y="2756"/>
              <a:ext cx="34" cy="43"/>
            </a:xfrm>
            <a:custGeom>
              <a:avLst/>
              <a:gdLst>
                <a:gd name="T0" fmla="*/ 4 w 8"/>
                <a:gd name="T1" fmla="*/ 7 h 10"/>
                <a:gd name="T2" fmla="*/ 5 w 8"/>
                <a:gd name="T3" fmla="*/ 10 h 10"/>
                <a:gd name="T4" fmla="*/ 6 w 8"/>
                <a:gd name="T5" fmla="*/ 6 h 10"/>
                <a:gd name="T6" fmla="*/ 7 w 8"/>
                <a:gd name="T7" fmla="*/ 5 h 10"/>
                <a:gd name="T8" fmla="*/ 6 w 8"/>
                <a:gd name="T9" fmla="*/ 2 h 10"/>
                <a:gd name="T10" fmla="*/ 4 w 8"/>
                <a:gd name="T11" fmla="*/ 1 h 10"/>
                <a:gd name="T12" fmla="*/ 2 w 8"/>
                <a:gd name="T13" fmla="*/ 4 h 10"/>
                <a:gd name="T14" fmla="*/ 4 w 8"/>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4" y="7"/>
                  </a:moveTo>
                  <a:cubicBezTo>
                    <a:pt x="3" y="8"/>
                    <a:pt x="3" y="10"/>
                    <a:pt x="5" y="10"/>
                  </a:cubicBezTo>
                  <a:cubicBezTo>
                    <a:pt x="6" y="10"/>
                    <a:pt x="7" y="7"/>
                    <a:pt x="6" y="6"/>
                  </a:cubicBezTo>
                  <a:cubicBezTo>
                    <a:pt x="7" y="6"/>
                    <a:pt x="7" y="6"/>
                    <a:pt x="7" y="5"/>
                  </a:cubicBezTo>
                  <a:cubicBezTo>
                    <a:pt x="8" y="4"/>
                    <a:pt x="7" y="2"/>
                    <a:pt x="6" y="2"/>
                  </a:cubicBezTo>
                  <a:cubicBezTo>
                    <a:pt x="5" y="2"/>
                    <a:pt x="5" y="1"/>
                    <a:pt x="4" y="1"/>
                  </a:cubicBezTo>
                  <a:cubicBezTo>
                    <a:pt x="3" y="0"/>
                    <a:pt x="0" y="3"/>
                    <a:pt x="2" y="4"/>
                  </a:cubicBezTo>
                  <a:cubicBezTo>
                    <a:pt x="3" y="5"/>
                    <a:pt x="4" y="6"/>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00"/>
            <p:cNvSpPr/>
            <p:nvPr/>
          </p:nvSpPr>
          <p:spPr bwMode="auto">
            <a:xfrm>
              <a:off x="3458" y="2765"/>
              <a:ext cx="13" cy="25"/>
            </a:xfrm>
            <a:custGeom>
              <a:avLst/>
              <a:gdLst>
                <a:gd name="T0" fmla="*/ 3 w 3"/>
                <a:gd name="T1" fmla="*/ 3 h 6"/>
                <a:gd name="T2" fmla="*/ 3 w 3"/>
                <a:gd name="T3" fmla="*/ 2 h 6"/>
                <a:gd name="T4" fmla="*/ 0 w 3"/>
                <a:gd name="T5" fmla="*/ 3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2"/>
                    <a:pt x="3" y="2"/>
                    <a:pt x="3" y="2"/>
                  </a:cubicBezTo>
                  <a:cubicBezTo>
                    <a:pt x="3" y="0"/>
                    <a:pt x="0" y="1"/>
                    <a:pt x="0" y="3"/>
                  </a:cubicBezTo>
                  <a:cubicBezTo>
                    <a:pt x="0" y="3"/>
                    <a:pt x="0" y="3"/>
                    <a:pt x="0" y="4"/>
                  </a:cubicBezTo>
                  <a:cubicBezTo>
                    <a:pt x="0" y="6"/>
                    <a:pt x="3"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01"/>
            <p:cNvSpPr/>
            <p:nvPr/>
          </p:nvSpPr>
          <p:spPr bwMode="auto">
            <a:xfrm>
              <a:off x="3445" y="2709"/>
              <a:ext cx="26" cy="25"/>
            </a:xfrm>
            <a:custGeom>
              <a:avLst/>
              <a:gdLst>
                <a:gd name="T0" fmla="*/ 3 w 6"/>
                <a:gd name="T1" fmla="*/ 6 h 6"/>
                <a:gd name="T2" fmla="*/ 4 w 6"/>
                <a:gd name="T3" fmla="*/ 6 h 6"/>
                <a:gd name="T4" fmla="*/ 6 w 6"/>
                <a:gd name="T5" fmla="*/ 3 h 6"/>
                <a:gd name="T6" fmla="*/ 6 w 6"/>
                <a:gd name="T7" fmla="*/ 2 h 6"/>
                <a:gd name="T8" fmla="*/ 3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cubicBezTo>
                    <a:pt x="3" y="6"/>
                    <a:pt x="4" y="6"/>
                    <a:pt x="4" y="6"/>
                  </a:cubicBezTo>
                  <a:cubicBezTo>
                    <a:pt x="5" y="5"/>
                    <a:pt x="6" y="4"/>
                    <a:pt x="6" y="3"/>
                  </a:cubicBezTo>
                  <a:cubicBezTo>
                    <a:pt x="6" y="3"/>
                    <a:pt x="6" y="3"/>
                    <a:pt x="6" y="2"/>
                  </a:cubicBezTo>
                  <a:cubicBezTo>
                    <a:pt x="6" y="0"/>
                    <a:pt x="4" y="1"/>
                    <a:pt x="3" y="3"/>
                  </a:cubicBezTo>
                  <a:cubicBezTo>
                    <a:pt x="1" y="3"/>
                    <a:pt x="0"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02"/>
            <p:cNvSpPr/>
            <p:nvPr/>
          </p:nvSpPr>
          <p:spPr bwMode="auto">
            <a:xfrm>
              <a:off x="3431" y="2730"/>
              <a:ext cx="14" cy="26"/>
            </a:xfrm>
            <a:custGeom>
              <a:avLst/>
              <a:gdLst>
                <a:gd name="T0" fmla="*/ 3 w 3"/>
                <a:gd name="T1" fmla="*/ 3 h 6"/>
                <a:gd name="T2" fmla="*/ 3 w 3"/>
                <a:gd name="T3" fmla="*/ 2 h 6"/>
                <a:gd name="T4" fmla="*/ 2 w 3"/>
                <a:gd name="T5" fmla="*/ 0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3"/>
                    <a:pt x="3" y="2"/>
                    <a:pt x="3" y="2"/>
                  </a:cubicBezTo>
                  <a:cubicBezTo>
                    <a:pt x="3" y="1"/>
                    <a:pt x="3" y="0"/>
                    <a:pt x="2" y="0"/>
                  </a:cubicBezTo>
                  <a:cubicBezTo>
                    <a:pt x="0" y="1"/>
                    <a:pt x="0" y="2"/>
                    <a:pt x="0" y="4"/>
                  </a:cubicBezTo>
                  <a:cubicBezTo>
                    <a:pt x="0" y="6"/>
                    <a:pt x="2"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03"/>
            <p:cNvSpPr/>
            <p:nvPr/>
          </p:nvSpPr>
          <p:spPr bwMode="auto">
            <a:xfrm>
              <a:off x="3445" y="2739"/>
              <a:ext cx="34" cy="17"/>
            </a:xfrm>
            <a:custGeom>
              <a:avLst/>
              <a:gdLst>
                <a:gd name="T0" fmla="*/ 6 w 8"/>
                <a:gd name="T1" fmla="*/ 0 h 4"/>
                <a:gd name="T2" fmla="*/ 3 w 8"/>
                <a:gd name="T3" fmla="*/ 0 h 4"/>
                <a:gd name="T4" fmla="*/ 3 w 8"/>
                <a:gd name="T5" fmla="*/ 4 h 4"/>
                <a:gd name="T6" fmla="*/ 5 w 8"/>
                <a:gd name="T7" fmla="*/ 4 h 4"/>
                <a:gd name="T8" fmla="*/ 6 w 8"/>
                <a:gd name="T9" fmla="*/ 0 h 4"/>
              </a:gdLst>
              <a:ahLst/>
              <a:cxnLst>
                <a:cxn ang="0">
                  <a:pos x="T0" y="T1"/>
                </a:cxn>
                <a:cxn ang="0">
                  <a:pos x="T2" y="T3"/>
                </a:cxn>
                <a:cxn ang="0">
                  <a:pos x="T4" y="T5"/>
                </a:cxn>
                <a:cxn ang="0">
                  <a:pos x="T6" y="T7"/>
                </a:cxn>
                <a:cxn ang="0">
                  <a:pos x="T8" y="T9"/>
                </a:cxn>
              </a:cxnLst>
              <a:rect l="0" t="0" r="r" b="b"/>
              <a:pathLst>
                <a:path w="8" h="4">
                  <a:moveTo>
                    <a:pt x="6" y="0"/>
                  </a:moveTo>
                  <a:cubicBezTo>
                    <a:pt x="5" y="0"/>
                    <a:pt x="4" y="0"/>
                    <a:pt x="3" y="0"/>
                  </a:cubicBezTo>
                  <a:cubicBezTo>
                    <a:pt x="2" y="0"/>
                    <a:pt x="0" y="4"/>
                    <a:pt x="3" y="4"/>
                  </a:cubicBezTo>
                  <a:cubicBezTo>
                    <a:pt x="3" y="4"/>
                    <a:pt x="4" y="4"/>
                    <a:pt x="5" y="4"/>
                  </a:cubicBezTo>
                  <a:cubicBezTo>
                    <a:pt x="7" y="4"/>
                    <a:pt x="8"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04"/>
            <p:cNvSpPr/>
            <p:nvPr/>
          </p:nvSpPr>
          <p:spPr bwMode="auto">
            <a:xfrm>
              <a:off x="3436" y="2683"/>
              <a:ext cx="26" cy="30"/>
            </a:xfrm>
            <a:custGeom>
              <a:avLst/>
              <a:gdLst>
                <a:gd name="T0" fmla="*/ 2 w 6"/>
                <a:gd name="T1" fmla="*/ 5 h 7"/>
                <a:gd name="T2" fmla="*/ 4 w 6"/>
                <a:gd name="T3" fmla="*/ 2 h 7"/>
                <a:gd name="T4" fmla="*/ 4 w 6"/>
                <a:gd name="T5" fmla="*/ 2 h 7"/>
                <a:gd name="T6" fmla="*/ 2 w 6"/>
                <a:gd name="T7" fmla="*/ 5 h 7"/>
                <a:gd name="T8" fmla="*/ 2 w 6"/>
                <a:gd name="T9" fmla="*/ 5 h 7"/>
              </a:gdLst>
              <a:ahLst/>
              <a:cxnLst>
                <a:cxn ang="0">
                  <a:pos x="T0" y="T1"/>
                </a:cxn>
                <a:cxn ang="0">
                  <a:pos x="T2" y="T3"/>
                </a:cxn>
                <a:cxn ang="0">
                  <a:pos x="T4" y="T5"/>
                </a:cxn>
                <a:cxn ang="0">
                  <a:pos x="T6" y="T7"/>
                </a:cxn>
                <a:cxn ang="0">
                  <a:pos x="T8" y="T9"/>
                </a:cxn>
              </a:cxnLst>
              <a:rect l="0" t="0" r="r" b="b"/>
              <a:pathLst>
                <a:path w="6" h="7">
                  <a:moveTo>
                    <a:pt x="2" y="5"/>
                  </a:moveTo>
                  <a:cubicBezTo>
                    <a:pt x="4" y="7"/>
                    <a:pt x="6" y="4"/>
                    <a:pt x="4" y="2"/>
                  </a:cubicBezTo>
                  <a:cubicBezTo>
                    <a:pt x="4" y="2"/>
                    <a:pt x="4" y="2"/>
                    <a:pt x="4" y="2"/>
                  </a:cubicBezTo>
                  <a:cubicBezTo>
                    <a:pt x="3" y="0"/>
                    <a:pt x="0" y="4"/>
                    <a:pt x="2" y="5"/>
                  </a:cubicBezTo>
                  <a:cubicBezTo>
                    <a:pt x="2" y="5"/>
                    <a:pt x="2"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205"/>
            <p:cNvSpPr/>
            <p:nvPr/>
          </p:nvSpPr>
          <p:spPr bwMode="auto">
            <a:xfrm>
              <a:off x="3414" y="2683"/>
              <a:ext cx="31" cy="43"/>
            </a:xfrm>
            <a:custGeom>
              <a:avLst/>
              <a:gdLst>
                <a:gd name="T0" fmla="*/ 1 w 7"/>
                <a:gd name="T1" fmla="*/ 6 h 10"/>
                <a:gd name="T2" fmla="*/ 2 w 7"/>
                <a:gd name="T3" fmla="*/ 8 h 10"/>
                <a:gd name="T4" fmla="*/ 3 w 7"/>
                <a:gd name="T5" fmla="*/ 8 h 10"/>
                <a:gd name="T6" fmla="*/ 6 w 7"/>
                <a:gd name="T7" fmla="*/ 5 h 10"/>
                <a:gd name="T8" fmla="*/ 4 w 7"/>
                <a:gd name="T9" fmla="*/ 4 h 10"/>
                <a:gd name="T10" fmla="*/ 3 w 7"/>
                <a:gd name="T11" fmla="*/ 4 h 10"/>
                <a:gd name="T12" fmla="*/ 3 w 7"/>
                <a:gd name="T13" fmla="*/ 4 h 10"/>
                <a:gd name="T14" fmla="*/ 3 w 7"/>
                <a:gd name="T15" fmla="*/ 1 h 10"/>
                <a:gd name="T16" fmla="*/ 0 w 7"/>
                <a:gd name="T17" fmla="*/ 4 h 10"/>
                <a:gd name="T18" fmla="*/ 1 w 7"/>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1" y="6"/>
                  </a:moveTo>
                  <a:cubicBezTo>
                    <a:pt x="1" y="6"/>
                    <a:pt x="1" y="8"/>
                    <a:pt x="2" y="8"/>
                  </a:cubicBezTo>
                  <a:cubicBezTo>
                    <a:pt x="3" y="8"/>
                    <a:pt x="3" y="8"/>
                    <a:pt x="3" y="8"/>
                  </a:cubicBezTo>
                  <a:cubicBezTo>
                    <a:pt x="5" y="10"/>
                    <a:pt x="7" y="7"/>
                    <a:pt x="6" y="5"/>
                  </a:cubicBezTo>
                  <a:cubicBezTo>
                    <a:pt x="5" y="5"/>
                    <a:pt x="4" y="4"/>
                    <a:pt x="4" y="4"/>
                  </a:cubicBezTo>
                  <a:cubicBezTo>
                    <a:pt x="4" y="4"/>
                    <a:pt x="3" y="4"/>
                    <a:pt x="3" y="4"/>
                  </a:cubicBezTo>
                  <a:cubicBezTo>
                    <a:pt x="3" y="4"/>
                    <a:pt x="3" y="4"/>
                    <a:pt x="3" y="4"/>
                  </a:cubicBezTo>
                  <a:cubicBezTo>
                    <a:pt x="5" y="3"/>
                    <a:pt x="5" y="0"/>
                    <a:pt x="3" y="1"/>
                  </a:cubicBezTo>
                  <a:cubicBezTo>
                    <a:pt x="1" y="1"/>
                    <a:pt x="1" y="2"/>
                    <a:pt x="0"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06"/>
            <p:cNvSpPr/>
            <p:nvPr/>
          </p:nvSpPr>
          <p:spPr bwMode="auto">
            <a:xfrm>
              <a:off x="3397" y="2691"/>
              <a:ext cx="17" cy="35"/>
            </a:xfrm>
            <a:custGeom>
              <a:avLst/>
              <a:gdLst>
                <a:gd name="T0" fmla="*/ 4 w 4"/>
                <a:gd name="T1" fmla="*/ 4 h 8"/>
                <a:gd name="T2" fmla="*/ 4 w 4"/>
                <a:gd name="T3" fmla="*/ 3 h 8"/>
                <a:gd name="T4" fmla="*/ 0 w 4"/>
                <a:gd name="T5" fmla="*/ 4 h 8"/>
                <a:gd name="T6" fmla="*/ 0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4"/>
                    <a:pt x="4" y="3"/>
                    <a:pt x="4" y="3"/>
                  </a:cubicBezTo>
                  <a:cubicBezTo>
                    <a:pt x="4" y="0"/>
                    <a:pt x="0" y="2"/>
                    <a:pt x="0" y="4"/>
                  </a:cubicBezTo>
                  <a:cubicBezTo>
                    <a:pt x="0" y="4"/>
                    <a:pt x="0" y="5"/>
                    <a:pt x="0" y="5"/>
                  </a:cubicBezTo>
                  <a:cubicBezTo>
                    <a:pt x="0"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07"/>
            <p:cNvSpPr/>
            <p:nvPr/>
          </p:nvSpPr>
          <p:spPr bwMode="auto">
            <a:xfrm>
              <a:off x="3397" y="2665"/>
              <a:ext cx="21"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208"/>
            <p:cNvSpPr/>
            <p:nvPr/>
          </p:nvSpPr>
          <p:spPr bwMode="auto">
            <a:xfrm>
              <a:off x="3362" y="2661"/>
              <a:ext cx="26" cy="17"/>
            </a:xfrm>
            <a:custGeom>
              <a:avLst/>
              <a:gdLst>
                <a:gd name="T0" fmla="*/ 2 w 6"/>
                <a:gd name="T1" fmla="*/ 4 h 4"/>
                <a:gd name="T2" fmla="*/ 5 w 6"/>
                <a:gd name="T3" fmla="*/ 4 h 4"/>
                <a:gd name="T4" fmla="*/ 6 w 6"/>
                <a:gd name="T5" fmla="*/ 1 h 4"/>
                <a:gd name="T6" fmla="*/ 4 w 6"/>
                <a:gd name="T7" fmla="*/ 0 h 4"/>
                <a:gd name="T8" fmla="*/ 3 w 6"/>
                <a:gd name="T9" fmla="*/ 1 h 4"/>
                <a:gd name="T10" fmla="*/ 2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2" y="4"/>
                  </a:moveTo>
                  <a:cubicBezTo>
                    <a:pt x="3" y="4"/>
                    <a:pt x="4" y="4"/>
                    <a:pt x="5" y="4"/>
                  </a:cubicBezTo>
                  <a:cubicBezTo>
                    <a:pt x="5" y="3"/>
                    <a:pt x="6" y="2"/>
                    <a:pt x="6" y="1"/>
                  </a:cubicBezTo>
                  <a:cubicBezTo>
                    <a:pt x="6" y="0"/>
                    <a:pt x="4" y="0"/>
                    <a:pt x="4" y="0"/>
                  </a:cubicBezTo>
                  <a:cubicBezTo>
                    <a:pt x="3" y="1"/>
                    <a:pt x="3" y="1"/>
                    <a:pt x="3" y="1"/>
                  </a:cubicBezTo>
                  <a:cubicBezTo>
                    <a:pt x="1" y="1"/>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209"/>
            <p:cNvSpPr/>
            <p:nvPr/>
          </p:nvSpPr>
          <p:spPr bwMode="auto">
            <a:xfrm>
              <a:off x="3332" y="2661"/>
              <a:ext cx="21" cy="30"/>
            </a:xfrm>
            <a:custGeom>
              <a:avLst/>
              <a:gdLst>
                <a:gd name="T0" fmla="*/ 1 w 5"/>
                <a:gd name="T1" fmla="*/ 6 h 7"/>
                <a:gd name="T2" fmla="*/ 4 w 5"/>
                <a:gd name="T3" fmla="*/ 5 h 7"/>
                <a:gd name="T4" fmla="*/ 5 w 5"/>
                <a:gd name="T5" fmla="*/ 2 h 7"/>
                <a:gd name="T6" fmla="*/ 1 w 5"/>
                <a:gd name="T7" fmla="*/ 3 h 7"/>
                <a:gd name="T8" fmla="*/ 1 w 5"/>
                <a:gd name="T9" fmla="*/ 4 h 7"/>
                <a:gd name="T10" fmla="*/ 1 w 5"/>
                <a:gd name="T11" fmla="*/ 6 h 7"/>
              </a:gdLst>
              <a:ahLst/>
              <a:cxnLst>
                <a:cxn ang="0">
                  <a:pos x="T0" y="T1"/>
                </a:cxn>
                <a:cxn ang="0">
                  <a:pos x="T2" y="T3"/>
                </a:cxn>
                <a:cxn ang="0">
                  <a:pos x="T4" y="T5"/>
                </a:cxn>
                <a:cxn ang="0">
                  <a:pos x="T6" y="T7"/>
                </a:cxn>
                <a:cxn ang="0">
                  <a:pos x="T8" y="T9"/>
                </a:cxn>
                <a:cxn ang="0">
                  <a:pos x="T10" y="T11"/>
                </a:cxn>
              </a:cxnLst>
              <a:rect l="0" t="0" r="r" b="b"/>
              <a:pathLst>
                <a:path w="5" h="7">
                  <a:moveTo>
                    <a:pt x="1" y="6"/>
                  </a:moveTo>
                  <a:cubicBezTo>
                    <a:pt x="2" y="7"/>
                    <a:pt x="3" y="6"/>
                    <a:pt x="4" y="5"/>
                  </a:cubicBezTo>
                  <a:cubicBezTo>
                    <a:pt x="4" y="4"/>
                    <a:pt x="5" y="3"/>
                    <a:pt x="5" y="2"/>
                  </a:cubicBezTo>
                  <a:cubicBezTo>
                    <a:pt x="5" y="0"/>
                    <a:pt x="2" y="0"/>
                    <a:pt x="1" y="3"/>
                  </a:cubicBezTo>
                  <a:cubicBezTo>
                    <a:pt x="1" y="3"/>
                    <a:pt x="1" y="4"/>
                    <a:pt x="1"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10"/>
            <p:cNvSpPr/>
            <p:nvPr/>
          </p:nvSpPr>
          <p:spPr bwMode="auto">
            <a:xfrm>
              <a:off x="3314" y="2674"/>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11"/>
            <p:cNvSpPr/>
            <p:nvPr/>
          </p:nvSpPr>
          <p:spPr bwMode="auto">
            <a:xfrm>
              <a:off x="3306" y="2648"/>
              <a:ext cx="21" cy="30"/>
            </a:xfrm>
            <a:custGeom>
              <a:avLst/>
              <a:gdLst>
                <a:gd name="T0" fmla="*/ 4 w 5"/>
                <a:gd name="T1" fmla="*/ 4 h 7"/>
                <a:gd name="T2" fmla="*/ 3 w 5"/>
                <a:gd name="T3" fmla="*/ 4 h 7"/>
                <a:gd name="T4" fmla="*/ 1 w 5"/>
                <a:gd name="T5" fmla="*/ 2 h 7"/>
                <a:gd name="T6" fmla="*/ 0 w 5"/>
                <a:gd name="T7" fmla="*/ 5 h 7"/>
                <a:gd name="T8" fmla="*/ 4 w 5"/>
                <a:gd name="T9" fmla="*/ 4 h 7"/>
              </a:gdLst>
              <a:ahLst/>
              <a:cxnLst>
                <a:cxn ang="0">
                  <a:pos x="T0" y="T1"/>
                </a:cxn>
                <a:cxn ang="0">
                  <a:pos x="T2" y="T3"/>
                </a:cxn>
                <a:cxn ang="0">
                  <a:pos x="T4" y="T5"/>
                </a:cxn>
                <a:cxn ang="0">
                  <a:pos x="T6" y="T7"/>
                </a:cxn>
                <a:cxn ang="0">
                  <a:pos x="T8" y="T9"/>
                </a:cxn>
              </a:cxnLst>
              <a:rect l="0" t="0" r="r" b="b"/>
              <a:pathLst>
                <a:path w="5" h="7">
                  <a:moveTo>
                    <a:pt x="4" y="4"/>
                  </a:moveTo>
                  <a:cubicBezTo>
                    <a:pt x="4" y="4"/>
                    <a:pt x="4" y="4"/>
                    <a:pt x="3" y="4"/>
                  </a:cubicBezTo>
                  <a:cubicBezTo>
                    <a:pt x="5" y="2"/>
                    <a:pt x="3" y="0"/>
                    <a:pt x="1" y="2"/>
                  </a:cubicBezTo>
                  <a:cubicBezTo>
                    <a:pt x="0" y="3"/>
                    <a:pt x="0" y="4"/>
                    <a:pt x="0" y="5"/>
                  </a:cubicBezTo>
                  <a:cubicBezTo>
                    <a:pt x="0" y="7"/>
                    <a:pt x="3" y="5"/>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12"/>
            <p:cNvSpPr/>
            <p:nvPr/>
          </p:nvSpPr>
          <p:spPr bwMode="auto">
            <a:xfrm>
              <a:off x="3284" y="2670"/>
              <a:ext cx="26" cy="30"/>
            </a:xfrm>
            <a:custGeom>
              <a:avLst/>
              <a:gdLst>
                <a:gd name="T0" fmla="*/ 4 w 6"/>
                <a:gd name="T1" fmla="*/ 5 h 7"/>
                <a:gd name="T2" fmla="*/ 5 w 6"/>
                <a:gd name="T3" fmla="*/ 3 h 7"/>
                <a:gd name="T4" fmla="*/ 2 w 6"/>
                <a:gd name="T5" fmla="*/ 2 h 7"/>
                <a:gd name="T6" fmla="*/ 1 w 6"/>
                <a:gd name="T7" fmla="*/ 4 h 7"/>
                <a:gd name="T8" fmla="*/ 4 w 6"/>
                <a:gd name="T9" fmla="*/ 5 h 7"/>
              </a:gdLst>
              <a:ahLst/>
              <a:cxnLst>
                <a:cxn ang="0">
                  <a:pos x="T0" y="T1"/>
                </a:cxn>
                <a:cxn ang="0">
                  <a:pos x="T2" y="T3"/>
                </a:cxn>
                <a:cxn ang="0">
                  <a:pos x="T4" y="T5"/>
                </a:cxn>
                <a:cxn ang="0">
                  <a:pos x="T6" y="T7"/>
                </a:cxn>
                <a:cxn ang="0">
                  <a:pos x="T8" y="T9"/>
                </a:cxn>
              </a:cxnLst>
              <a:rect l="0" t="0" r="r" b="b"/>
              <a:pathLst>
                <a:path w="6" h="7">
                  <a:moveTo>
                    <a:pt x="4" y="5"/>
                  </a:moveTo>
                  <a:cubicBezTo>
                    <a:pt x="4" y="4"/>
                    <a:pt x="4" y="4"/>
                    <a:pt x="5" y="3"/>
                  </a:cubicBezTo>
                  <a:cubicBezTo>
                    <a:pt x="6" y="1"/>
                    <a:pt x="2" y="0"/>
                    <a:pt x="2" y="2"/>
                  </a:cubicBezTo>
                  <a:cubicBezTo>
                    <a:pt x="1" y="3"/>
                    <a:pt x="1" y="4"/>
                    <a:pt x="1" y="4"/>
                  </a:cubicBezTo>
                  <a:cubicBezTo>
                    <a:pt x="0" y="7"/>
                    <a:pt x="3" y="7"/>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13"/>
            <p:cNvSpPr/>
            <p:nvPr/>
          </p:nvSpPr>
          <p:spPr bwMode="auto">
            <a:xfrm>
              <a:off x="3262" y="2687"/>
              <a:ext cx="22" cy="26"/>
            </a:xfrm>
            <a:custGeom>
              <a:avLst/>
              <a:gdLst>
                <a:gd name="T0" fmla="*/ 2 w 5"/>
                <a:gd name="T1" fmla="*/ 1 h 6"/>
                <a:gd name="T2" fmla="*/ 2 w 5"/>
                <a:gd name="T3" fmla="*/ 5 h 6"/>
                <a:gd name="T4" fmla="*/ 3 w 5"/>
                <a:gd name="T5" fmla="*/ 5 h 6"/>
                <a:gd name="T6" fmla="*/ 3 w 5"/>
                <a:gd name="T7" fmla="*/ 1 h 6"/>
                <a:gd name="T8" fmla="*/ 2 w 5"/>
                <a:gd name="T9" fmla="*/ 1 h 6"/>
              </a:gdLst>
              <a:ahLst/>
              <a:cxnLst>
                <a:cxn ang="0">
                  <a:pos x="T0" y="T1"/>
                </a:cxn>
                <a:cxn ang="0">
                  <a:pos x="T2" y="T3"/>
                </a:cxn>
                <a:cxn ang="0">
                  <a:pos x="T4" y="T5"/>
                </a:cxn>
                <a:cxn ang="0">
                  <a:pos x="T6" y="T7"/>
                </a:cxn>
                <a:cxn ang="0">
                  <a:pos x="T8" y="T9"/>
                </a:cxn>
              </a:cxnLst>
              <a:rect l="0" t="0" r="r" b="b"/>
              <a:pathLst>
                <a:path w="5" h="6">
                  <a:moveTo>
                    <a:pt x="2" y="1"/>
                  </a:moveTo>
                  <a:cubicBezTo>
                    <a:pt x="0" y="2"/>
                    <a:pt x="0" y="6"/>
                    <a:pt x="2" y="5"/>
                  </a:cubicBezTo>
                  <a:cubicBezTo>
                    <a:pt x="2" y="5"/>
                    <a:pt x="4" y="4"/>
                    <a:pt x="3" y="5"/>
                  </a:cubicBezTo>
                  <a:cubicBezTo>
                    <a:pt x="5" y="4"/>
                    <a:pt x="5" y="0"/>
                    <a:pt x="3" y="1"/>
                  </a:cubicBezTo>
                  <a:cubicBezTo>
                    <a:pt x="3"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214"/>
            <p:cNvSpPr/>
            <p:nvPr/>
          </p:nvSpPr>
          <p:spPr bwMode="auto">
            <a:xfrm>
              <a:off x="3371" y="2704"/>
              <a:ext cx="30" cy="17"/>
            </a:xfrm>
            <a:custGeom>
              <a:avLst/>
              <a:gdLst>
                <a:gd name="T0" fmla="*/ 3 w 7"/>
                <a:gd name="T1" fmla="*/ 4 h 4"/>
                <a:gd name="T2" fmla="*/ 4 w 7"/>
                <a:gd name="T3" fmla="*/ 4 h 4"/>
                <a:gd name="T4" fmla="*/ 5 w 7"/>
                <a:gd name="T5" fmla="*/ 0 h 4"/>
                <a:gd name="T6" fmla="*/ 3 w 7"/>
                <a:gd name="T7" fmla="*/ 0 h 4"/>
                <a:gd name="T8" fmla="*/ 3 w 7"/>
                <a:gd name="T9" fmla="*/ 4 h 4"/>
              </a:gdLst>
              <a:ahLst/>
              <a:cxnLst>
                <a:cxn ang="0">
                  <a:pos x="T0" y="T1"/>
                </a:cxn>
                <a:cxn ang="0">
                  <a:pos x="T2" y="T3"/>
                </a:cxn>
                <a:cxn ang="0">
                  <a:pos x="T4" y="T5"/>
                </a:cxn>
                <a:cxn ang="0">
                  <a:pos x="T6" y="T7"/>
                </a:cxn>
                <a:cxn ang="0">
                  <a:pos x="T8" y="T9"/>
                </a:cxn>
              </a:cxnLst>
              <a:rect l="0" t="0" r="r" b="b"/>
              <a:pathLst>
                <a:path w="7" h="4">
                  <a:moveTo>
                    <a:pt x="3" y="4"/>
                  </a:moveTo>
                  <a:cubicBezTo>
                    <a:pt x="3" y="4"/>
                    <a:pt x="4" y="4"/>
                    <a:pt x="4" y="4"/>
                  </a:cubicBezTo>
                  <a:cubicBezTo>
                    <a:pt x="6" y="4"/>
                    <a:pt x="7" y="0"/>
                    <a:pt x="5" y="0"/>
                  </a:cubicBezTo>
                  <a:cubicBezTo>
                    <a:pt x="5" y="0"/>
                    <a:pt x="4"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5"/>
            <p:cNvSpPr>
              <a:spLocks noEditPoints="1"/>
            </p:cNvSpPr>
            <p:nvPr/>
          </p:nvSpPr>
          <p:spPr bwMode="auto">
            <a:xfrm>
              <a:off x="3162" y="2851"/>
              <a:ext cx="161" cy="168"/>
            </a:xfrm>
            <a:custGeom>
              <a:avLst/>
              <a:gdLst>
                <a:gd name="T0" fmla="*/ 5 w 37"/>
                <a:gd name="T1" fmla="*/ 9 h 39"/>
                <a:gd name="T2" fmla="*/ 2 w 37"/>
                <a:gd name="T3" fmla="*/ 20 h 39"/>
                <a:gd name="T4" fmla="*/ 2 w 37"/>
                <a:gd name="T5" fmla="*/ 37 h 39"/>
                <a:gd name="T6" fmla="*/ 7 w 37"/>
                <a:gd name="T7" fmla="*/ 38 h 39"/>
                <a:gd name="T8" fmla="*/ 18 w 37"/>
                <a:gd name="T9" fmla="*/ 33 h 39"/>
                <a:gd name="T10" fmla="*/ 31 w 37"/>
                <a:gd name="T11" fmla="*/ 24 h 39"/>
                <a:gd name="T12" fmla="*/ 24 w 37"/>
                <a:gd name="T13" fmla="*/ 4 h 39"/>
                <a:gd name="T14" fmla="*/ 5 w 37"/>
                <a:gd name="T15" fmla="*/ 9 h 39"/>
                <a:gd name="T16" fmla="*/ 22 w 37"/>
                <a:gd name="T17" fmla="*/ 24 h 39"/>
                <a:gd name="T18" fmla="*/ 9 w 37"/>
                <a:gd name="T19" fmla="*/ 31 h 39"/>
                <a:gd name="T20" fmla="*/ 10 w 37"/>
                <a:gd name="T21" fmla="*/ 17 h 39"/>
                <a:gd name="T22" fmla="*/ 19 w 37"/>
                <a:gd name="T23" fmla="*/ 10 h 39"/>
                <a:gd name="T24" fmla="*/ 22 w 37"/>
                <a:gd name="T25"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9">
                  <a:moveTo>
                    <a:pt x="5" y="9"/>
                  </a:moveTo>
                  <a:cubicBezTo>
                    <a:pt x="3" y="12"/>
                    <a:pt x="3" y="16"/>
                    <a:pt x="2" y="20"/>
                  </a:cubicBezTo>
                  <a:cubicBezTo>
                    <a:pt x="2" y="26"/>
                    <a:pt x="0" y="31"/>
                    <a:pt x="2" y="37"/>
                  </a:cubicBezTo>
                  <a:cubicBezTo>
                    <a:pt x="2" y="39"/>
                    <a:pt x="5" y="39"/>
                    <a:pt x="7" y="38"/>
                  </a:cubicBezTo>
                  <a:cubicBezTo>
                    <a:pt x="11" y="37"/>
                    <a:pt x="14" y="35"/>
                    <a:pt x="18" y="33"/>
                  </a:cubicBezTo>
                  <a:cubicBezTo>
                    <a:pt x="22" y="31"/>
                    <a:pt x="28" y="28"/>
                    <a:pt x="31" y="24"/>
                  </a:cubicBezTo>
                  <a:cubicBezTo>
                    <a:pt x="37" y="16"/>
                    <a:pt x="31" y="8"/>
                    <a:pt x="24" y="4"/>
                  </a:cubicBezTo>
                  <a:cubicBezTo>
                    <a:pt x="17" y="0"/>
                    <a:pt x="9" y="3"/>
                    <a:pt x="5" y="9"/>
                  </a:cubicBezTo>
                  <a:close/>
                  <a:moveTo>
                    <a:pt x="22" y="24"/>
                  </a:moveTo>
                  <a:cubicBezTo>
                    <a:pt x="18" y="27"/>
                    <a:pt x="13" y="30"/>
                    <a:pt x="9" y="31"/>
                  </a:cubicBezTo>
                  <a:cubicBezTo>
                    <a:pt x="8" y="26"/>
                    <a:pt x="10" y="21"/>
                    <a:pt x="10" y="17"/>
                  </a:cubicBezTo>
                  <a:cubicBezTo>
                    <a:pt x="10" y="11"/>
                    <a:pt x="13" y="6"/>
                    <a:pt x="19" y="10"/>
                  </a:cubicBezTo>
                  <a:cubicBezTo>
                    <a:pt x="25" y="14"/>
                    <a:pt x="29" y="19"/>
                    <a:pt x="2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16"/>
            <p:cNvSpPr>
              <a:spLocks noEditPoints="1"/>
            </p:cNvSpPr>
            <p:nvPr/>
          </p:nvSpPr>
          <p:spPr bwMode="auto">
            <a:xfrm>
              <a:off x="3358" y="3053"/>
              <a:ext cx="95" cy="186"/>
            </a:xfrm>
            <a:custGeom>
              <a:avLst/>
              <a:gdLst>
                <a:gd name="T0" fmla="*/ 15 w 22"/>
                <a:gd name="T1" fmla="*/ 28 h 43"/>
                <a:gd name="T2" fmla="*/ 15 w 22"/>
                <a:gd name="T3" fmla="*/ 22 h 43"/>
                <a:gd name="T4" fmla="*/ 15 w 22"/>
                <a:gd name="T5" fmla="*/ 6 h 43"/>
                <a:gd name="T6" fmla="*/ 15 w 22"/>
                <a:gd name="T7" fmla="*/ 6 h 43"/>
                <a:gd name="T8" fmla="*/ 17 w 22"/>
                <a:gd name="T9" fmla="*/ 5 h 43"/>
                <a:gd name="T10" fmla="*/ 15 w 22"/>
                <a:gd name="T11" fmla="*/ 2 h 43"/>
                <a:gd name="T12" fmla="*/ 14 w 22"/>
                <a:gd name="T13" fmla="*/ 3 h 43"/>
                <a:gd name="T14" fmla="*/ 13 w 22"/>
                <a:gd name="T15" fmla="*/ 4 h 43"/>
                <a:gd name="T16" fmla="*/ 11 w 22"/>
                <a:gd name="T17" fmla="*/ 4 h 43"/>
                <a:gd name="T18" fmla="*/ 10 w 22"/>
                <a:gd name="T19" fmla="*/ 3 h 43"/>
                <a:gd name="T20" fmla="*/ 9 w 22"/>
                <a:gd name="T21" fmla="*/ 3 h 43"/>
                <a:gd name="T22" fmla="*/ 8 w 22"/>
                <a:gd name="T23" fmla="*/ 3 h 43"/>
                <a:gd name="T24" fmla="*/ 6 w 22"/>
                <a:gd name="T25" fmla="*/ 6 h 43"/>
                <a:gd name="T26" fmla="*/ 6 w 22"/>
                <a:gd name="T27" fmla="*/ 6 h 43"/>
                <a:gd name="T28" fmla="*/ 8 w 22"/>
                <a:gd name="T29" fmla="*/ 8 h 43"/>
                <a:gd name="T30" fmla="*/ 8 w 22"/>
                <a:gd name="T31" fmla="*/ 11 h 43"/>
                <a:gd name="T32" fmla="*/ 8 w 22"/>
                <a:gd name="T33" fmla="*/ 28 h 43"/>
                <a:gd name="T34" fmla="*/ 8 w 22"/>
                <a:gd name="T35" fmla="*/ 28 h 43"/>
                <a:gd name="T36" fmla="*/ 4 w 22"/>
                <a:gd name="T37" fmla="*/ 32 h 43"/>
                <a:gd name="T38" fmla="*/ 5 w 22"/>
                <a:gd name="T39" fmla="*/ 39 h 43"/>
                <a:gd name="T40" fmla="*/ 7 w 22"/>
                <a:gd name="T41" fmla="*/ 38 h 43"/>
                <a:gd name="T42" fmla="*/ 7 w 22"/>
                <a:gd name="T43" fmla="*/ 38 h 43"/>
                <a:gd name="T44" fmla="*/ 13 w 22"/>
                <a:gd name="T45" fmla="*/ 38 h 43"/>
                <a:gd name="T46" fmla="*/ 14 w 22"/>
                <a:gd name="T47" fmla="*/ 39 h 43"/>
                <a:gd name="T48" fmla="*/ 20 w 22"/>
                <a:gd name="T49" fmla="*/ 34 h 43"/>
                <a:gd name="T50" fmla="*/ 15 w 22"/>
                <a:gd name="T51" fmla="*/ 28 h 43"/>
                <a:gd name="T52" fmla="*/ 12 w 22"/>
                <a:gd name="T53" fmla="*/ 11 h 43"/>
                <a:gd name="T54" fmla="*/ 12 w 22"/>
                <a:gd name="T55" fmla="*/ 11 h 43"/>
                <a:gd name="T56" fmla="*/ 12 w 22"/>
                <a:gd name="T57" fmla="*/ 10 h 43"/>
                <a:gd name="T58" fmla="*/ 12 w 22"/>
                <a:gd name="T59"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3">
                  <a:moveTo>
                    <a:pt x="15" y="28"/>
                  </a:moveTo>
                  <a:cubicBezTo>
                    <a:pt x="14" y="26"/>
                    <a:pt x="14" y="24"/>
                    <a:pt x="15" y="22"/>
                  </a:cubicBezTo>
                  <a:cubicBezTo>
                    <a:pt x="15" y="17"/>
                    <a:pt x="15" y="12"/>
                    <a:pt x="15" y="6"/>
                  </a:cubicBezTo>
                  <a:cubicBezTo>
                    <a:pt x="15" y="6"/>
                    <a:pt x="15" y="6"/>
                    <a:pt x="15" y="6"/>
                  </a:cubicBezTo>
                  <a:cubicBezTo>
                    <a:pt x="16" y="5"/>
                    <a:pt x="16" y="5"/>
                    <a:pt x="17" y="5"/>
                  </a:cubicBezTo>
                  <a:cubicBezTo>
                    <a:pt x="18" y="3"/>
                    <a:pt x="17" y="0"/>
                    <a:pt x="15" y="2"/>
                  </a:cubicBezTo>
                  <a:cubicBezTo>
                    <a:pt x="15" y="2"/>
                    <a:pt x="14" y="3"/>
                    <a:pt x="14" y="3"/>
                  </a:cubicBezTo>
                  <a:cubicBezTo>
                    <a:pt x="13" y="4"/>
                    <a:pt x="13" y="4"/>
                    <a:pt x="13" y="4"/>
                  </a:cubicBezTo>
                  <a:cubicBezTo>
                    <a:pt x="13" y="4"/>
                    <a:pt x="12" y="4"/>
                    <a:pt x="11" y="4"/>
                  </a:cubicBezTo>
                  <a:cubicBezTo>
                    <a:pt x="11" y="3"/>
                    <a:pt x="11" y="3"/>
                    <a:pt x="10" y="3"/>
                  </a:cubicBezTo>
                  <a:cubicBezTo>
                    <a:pt x="10" y="3"/>
                    <a:pt x="9" y="3"/>
                    <a:pt x="9" y="3"/>
                  </a:cubicBezTo>
                  <a:cubicBezTo>
                    <a:pt x="8" y="3"/>
                    <a:pt x="8" y="3"/>
                    <a:pt x="8" y="3"/>
                  </a:cubicBezTo>
                  <a:cubicBezTo>
                    <a:pt x="6" y="3"/>
                    <a:pt x="6" y="5"/>
                    <a:pt x="6" y="6"/>
                  </a:cubicBezTo>
                  <a:cubicBezTo>
                    <a:pt x="6" y="6"/>
                    <a:pt x="6" y="6"/>
                    <a:pt x="6" y="6"/>
                  </a:cubicBezTo>
                  <a:cubicBezTo>
                    <a:pt x="7" y="7"/>
                    <a:pt x="7" y="7"/>
                    <a:pt x="8" y="8"/>
                  </a:cubicBezTo>
                  <a:cubicBezTo>
                    <a:pt x="7" y="10"/>
                    <a:pt x="8" y="10"/>
                    <a:pt x="8" y="11"/>
                  </a:cubicBezTo>
                  <a:cubicBezTo>
                    <a:pt x="9" y="17"/>
                    <a:pt x="8" y="22"/>
                    <a:pt x="8" y="28"/>
                  </a:cubicBezTo>
                  <a:cubicBezTo>
                    <a:pt x="8" y="28"/>
                    <a:pt x="8" y="28"/>
                    <a:pt x="8" y="28"/>
                  </a:cubicBezTo>
                  <a:cubicBezTo>
                    <a:pt x="7" y="29"/>
                    <a:pt x="6" y="32"/>
                    <a:pt x="4" y="32"/>
                  </a:cubicBezTo>
                  <a:cubicBezTo>
                    <a:pt x="1" y="34"/>
                    <a:pt x="0" y="41"/>
                    <a:pt x="5" y="39"/>
                  </a:cubicBezTo>
                  <a:cubicBezTo>
                    <a:pt x="6" y="39"/>
                    <a:pt x="6" y="38"/>
                    <a:pt x="7" y="38"/>
                  </a:cubicBezTo>
                  <a:cubicBezTo>
                    <a:pt x="7" y="38"/>
                    <a:pt x="7" y="38"/>
                    <a:pt x="7" y="38"/>
                  </a:cubicBezTo>
                  <a:cubicBezTo>
                    <a:pt x="7" y="42"/>
                    <a:pt x="11" y="40"/>
                    <a:pt x="13" y="38"/>
                  </a:cubicBezTo>
                  <a:cubicBezTo>
                    <a:pt x="13" y="38"/>
                    <a:pt x="14" y="39"/>
                    <a:pt x="14" y="39"/>
                  </a:cubicBezTo>
                  <a:cubicBezTo>
                    <a:pt x="17" y="43"/>
                    <a:pt x="22" y="37"/>
                    <a:pt x="20" y="34"/>
                  </a:cubicBezTo>
                  <a:cubicBezTo>
                    <a:pt x="18" y="32"/>
                    <a:pt x="17" y="29"/>
                    <a:pt x="15" y="28"/>
                  </a:cubicBezTo>
                  <a:close/>
                  <a:moveTo>
                    <a:pt x="12" y="11"/>
                  </a:moveTo>
                  <a:cubicBezTo>
                    <a:pt x="12" y="11"/>
                    <a:pt x="12" y="11"/>
                    <a:pt x="12" y="11"/>
                  </a:cubicBezTo>
                  <a:cubicBezTo>
                    <a:pt x="12" y="10"/>
                    <a:pt x="12" y="10"/>
                    <a:pt x="12" y="10"/>
                  </a:cubicBezTo>
                  <a:cubicBezTo>
                    <a:pt x="12" y="10"/>
                    <a:pt x="12" y="10"/>
                    <a:pt x="1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17"/>
            <p:cNvSpPr/>
            <p:nvPr/>
          </p:nvSpPr>
          <p:spPr bwMode="auto">
            <a:xfrm>
              <a:off x="3188" y="2717"/>
              <a:ext cx="26" cy="17"/>
            </a:xfrm>
            <a:custGeom>
              <a:avLst/>
              <a:gdLst>
                <a:gd name="T0" fmla="*/ 2 w 6"/>
                <a:gd name="T1" fmla="*/ 4 h 4"/>
                <a:gd name="T2" fmla="*/ 3 w 6"/>
                <a:gd name="T3" fmla="*/ 4 h 4"/>
                <a:gd name="T4" fmla="*/ 4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3" y="4"/>
                    <a:pt x="3" y="4"/>
                  </a:cubicBezTo>
                  <a:cubicBezTo>
                    <a:pt x="5" y="4"/>
                    <a:pt x="6" y="0"/>
                    <a:pt x="4"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18"/>
            <p:cNvSpPr/>
            <p:nvPr/>
          </p:nvSpPr>
          <p:spPr bwMode="auto">
            <a:xfrm>
              <a:off x="3223" y="2678"/>
              <a:ext cx="30" cy="35"/>
            </a:xfrm>
            <a:custGeom>
              <a:avLst/>
              <a:gdLst>
                <a:gd name="T0" fmla="*/ 2 w 7"/>
                <a:gd name="T1" fmla="*/ 8 h 8"/>
                <a:gd name="T2" fmla="*/ 2 w 7"/>
                <a:gd name="T3" fmla="*/ 8 h 8"/>
                <a:gd name="T4" fmla="*/ 4 w 7"/>
                <a:gd name="T5" fmla="*/ 5 h 8"/>
                <a:gd name="T6" fmla="*/ 7 w 7"/>
                <a:gd name="T7" fmla="*/ 3 h 8"/>
                <a:gd name="T8" fmla="*/ 7 w 7"/>
                <a:gd name="T9" fmla="*/ 2 h 8"/>
                <a:gd name="T10" fmla="*/ 4 w 7"/>
                <a:gd name="T11" fmla="*/ 3 h 8"/>
                <a:gd name="T12" fmla="*/ 4 w 7"/>
                <a:gd name="T13" fmla="*/ 4 h 8"/>
                <a:gd name="T14" fmla="*/ 4 w 7"/>
                <a:gd name="T15" fmla="*/ 4 h 8"/>
                <a:gd name="T16" fmla="*/ 3 w 7"/>
                <a:gd name="T17" fmla="*/ 4 h 8"/>
                <a:gd name="T18" fmla="*/ 3 w 7"/>
                <a:gd name="T19" fmla="*/ 4 h 8"/>
                <a:gd name="T20" fmla="*/ 2 w 7"/>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2" y="8"/>
                  </a:moveTo>
                  <a:cubicBezTo>
                    <a:pt x="2" y="8"/>
                    <a:pt x="2" y="8"/>
                    <a:pt x="2" y="8"/>
                  </a:cubicBezTo>
                  <a:cubicBezTo>
                    <a:pt x="4" y="8"/>
                    <a:pt x="5" y="6"/>
                    <a:pt x="4" y="5"/>
                  </a:cubicBezTo>
                  <a:cubicBezTo>
                    <a:pt x="5" y="5"/>
                    <a:pt x="7" y="4"/>
                    <a:pt x="7" y="3"/>
                  </a:cubicBezTo>
                  <a:cubicBezTo>
                    <a:pt x="7" y="2"/>
                    <a:pt x="7" y="2"/>
                    <a:pt x="7" y="2"/>
                  </a:cubicBezTo>
                  <a:cubicBezTo>
                    <a:pt x="7" y="0"/>
                    <a:pt x="4" y="1"/>
                    <a:pt x="4" y="3"/>
                  </a:cubicBezTo>
                  <a:cubicBezTo>
                    <a:pt x="4" y="3"/>
                    <a:pt x="4" y="3"/>
                    <a:pt x="4" y="4"/>
                  </a:cubicBezTo>
                  <a:cubicBezTo>
                    <a:pt x="4" y="4"/>
                    <a:pt x="4" y="4"/>
                    <a:pt x="4" y="4"/>
                  </a:cubicBezTo>
                  <a:cubicBezTo>
                    <a:pt x="4" y="4"/>
                    <a:pt x="3" y="4"/>
                    <a:pt x="3" y="4"/>
                  </a:cubicBezTo>
                  <a:cubicBezTo>
                    <a:pt x="3" y="4"/>
                    <a:pt x="3" y="4"/>
                    <a:pt x="3" y="4"/>
                  </a:cubicBezTo>
                  <a:cubicBezTo>
                    <a:pt x="1" y="4"/>
                    <a:pt x="0"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19"/>
            <p:cNvSpPr/>
            <p:nvPr/>
          </p:nvSpPr>
          <p:spPr bwMode="auto">
            <a:xfrm>
              <a:off x="3166" y="2808"/>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20"/>
            <p:cNvSpPr/>
            <p:nvPr/>
          </p:nvSpPr>
          <p:spPr bwMode="auto">
            <a:xfrm>
              <a:off x="3188" y="2747"/>
              <a:ext cx="13" cy="31"/>
            </a:xfrm>
            <a:custGeom>
              <a:avLst/>
              <a:gdLst>
                <a:gd name="T0" fmla="*/ 3 w 3"/>
                <a:gd name="T1" fmla="*/ 3 h 7"/>
                <a:gd name="T2" fmla="*/ 3 w 3"/>
                <a:gd name="T3" fmla="*/ 2 h 7"/>
                <a:gd name="T4" fmla="*/ 0 w 3"/>
                <a:gd name="T5" fmla="*/ 4 h 7"/>
                <a:gd name="T6" fmla="*/ 0 w 3"/>
                <a:gd name="T7" fmla="*/ 5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5"/>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21"/>
            <p:cNvSpPr/>
            <p:nvPr/>
          </p:nvSpPr>
          <p:spPr bwMode="auto">
            <a:xfrm>
              <a:off x="3162" y="2859"/>
              <a:ext cx="26" cy="13"/>
            </a:xfrm>
            <a:custGeom>
              <a:avLst/>
              <a:gdLst>
                <a:gd name="T0" fmla="*/ 2 w 6"/>
                <a:gd name="T1" fmla="*/ 3 h 3"/>
                <a:gd name="T2" fmla="*/ 3 w 6"/>
                <a:gd name="T3" fmla="*/ 3 h 3"/>
                <a:gd name="T4" fmla="*/ 3 w 6"/>
                <a:gd name="T5" fmla="*/ 0 h 3"/>
                <a:gd name="T6" fmla="*/ 3 w 6"/>
                <a:gd name="T7" fmla="*/ 0 h 3"/>
                <a:gd name="T8" fmla="*/ 2 w 6"/>
                <a:gd name="T9" fmla="*/ 3 h 3"/>
              </a:gdLst>
              <a:ahLst/>
              <a:cxnLst>
                <a:cxn ang="0">
                  <a:pos x="T0" y="T1"/>
                </a:cxn>
                <a:cxn ang="0">
                  <a:pos x="T2" y="T3"/>
                </a:cxn>
                <a:cxn ang="0">
                  <a:pos x="T4" y="T5"/>
                </a:cxn>
                <a:cxn ang="0">
                  <a:pos x="T6" y="T7"/>
                </a:cxn>
                <a:cxn ang="0">
                  <a:pos x="T8" y="T9"/>
                </a:cxn>
              </a:cxnLst>
              <a:rect l="0" t="0" r="r" b="b"/>
              <a:pathLst>
                <a:path w="6" h="3">
                  <a:moveTo>
                    <a:pt x="2" y="3"/>
                  </a:moveTo>
                  <a:cubicBezTo>
                    <a:pt x="2" y="3"/>
                    <a:pt x="2" y="3"/>
                    <a:pt x="3" y="3"/>
                  </a:cubicBezTo>
                  <a:cubicBezTo>
                    <a:pt x="4" y="3"/>
                    <a:pt x="6" y="0"/>
                    <a:pt x="3" y="0"/>
                  </a:cubicBezTo>
                  <a:cubicBezTo>
                    <a:pt x="3" y="0"/>
                    <a:pt x="3"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22"/>
            <p:cNvSpPr/>
            <p:nvPr/>
          </p:nvSpPr>
          <p:spPr bwMode="auto">
            <a:xfrm>
              <a:off x="3145" y="2821"/>
              <a:ext cx="26" cy="17"/>
            </a:xfrm>
            <a:custGeom>
              <a:avLst/>
              <a:gdLst>
                <a:gd name="T0" fmla="*/ 2 w 6"/>
                <a:gd name="T1" fmla="*/ 4 h 4"/>
                <a:gd name="T2" fmla="*/ 3 w 6"/>
                <a:gd name="T3" fmla="*/ 4 h 4"/>
                <a:gd name="T4" fmla="*/ 3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2" y="4"/>
                    <a:pt x="3" y="4"/>
                  </a:cubicBezTo>
                  <a:cubicBezTo>
                    <a:pt x="5" y="4"/>
                    <a:pt x="6" y="0"/>
                    <a:pt x="3"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23"/>
            <p:cNvSpPr/>
            <p:nvPr/>
          </p:nvSpPr>
          <p:spPr bwMode="auto">
            <a:xfrm>
              <a:off x="3171" y="2756"/>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3"/>
                    <a:pt x="3" y="2"/>
                  </a:cubicBezTo>
                  <a:cubicBezTo>
                    <a:pt x="3" y="0"/>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24"/>
            <p:cNvSpPr/>
            <p:nvPr/>
          </p:nvSpPr>
          <p:spPr bwMode="auto">
            <a:xfrm>
              <a:off x="3162" y="2950"/>
              <a:ext cx="26" cy="17"/>
            </a:xfrm>
            <a:custGeom>
              <a:avLst/>
              <a:gdLst>
                <a:gd name="T0" fmla="*/ 3 w 6"/>
                <a:gd name="T1" fmla="*/ 4 h 4"/>
                <a:gd name="T2" fmla="*/ 3 w 6"/>
                <a:gd name="T3" fmla="*/ 4 h 4"/>
                <a:gd name="T4" fmla="*/ 4 w 6"/>
                <a:gd name="T5" fmla="*/ 0 h 4"/>
                <a:gd name="T6" fmla="*/ 3 w 6"/>
                <a:gd name="T7" fmla="*/ 0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3" y="4"/>
                    <a:pt x="3" y="4"/>
                    <a:pt x="3" y="4"/>
                  </a:cubicBezTo>
                  <a:cubicBezTo>
                    <a:pt x="5" y="4"/>
                    <a:pt x="6" y="0"/>
                    <a:pt x="4" y="0"/>
                  </a:cubicBezTo>
                  <a:cubicBezTo>
                    <a:pt x="4" y="0"/>
                    <a:pt x="3" y="0"/>
                    <a:pt x="3" y="0"/>
                  </a:cubicBezTo>
                  <a:cubicBezTo>
                    <a:pt x="1"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25"/>
            <p:cNvSpPr/>
            <p:nvPr/>
          </p:nvSpPr>
          <p:spPr bwMode="auto">
            <a:xfrm>
              <a:off x="3123" y="2881"/>
              <a:ext cx="22" cy="13"/>
            </a:xfrm>
            <a:custGeom>
              <a:avLst/>
              <a:gdLst>
                <a:gd name="T0" fmla="*/ 2 w 5"/>
                <a:gd name="T1" fmla="*/ 3 h 3"/>
                <a:gd name="T2" fmla="*/ 3 w 5"/>
                <a:gd name="T3" fmla="*/ 0 h 3"/>
                <a:gd name="T4" fmla="*/ 2 w 5"/>
                <a:gd name="T5" fmla="*/ 3 h 3"/>
              </a:gdLst>
              <a:ahLst/>
              <a:cxnLst>
                <a:cxn ang="0">
                  <a:pos x="T0" y="T1"/>
                </a:cxn>
                <a:cxn ang="0">
                  <a:pos x="T2" y="T3"/>
                </a:cxn>
                <a:cxn ang="0">
                  <a:pos x="T4" y="T5"/>
                </a:cxn>
              </a:cxnLst>
              <a:rect l="0" t="0" r="r" b="b"/>
              <a:pathLst>
                <a:path w="5" h="3">
                  <a:moveTo>
                    <a:pt x="2" y="3"/>
                  </a:moveTo>
                  <a:cubicBezTo>
                    <a:pt x="4" y="3"/>
                    <a:pt x="5"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26"/>
            <p:cNvSpPr/>
            <p:nvPr/>
          </p:nvSpPr>
          <p:spPr bwMode="auto">
            <a:xfrm>
              <a:off x="3119" y="2915"/>
              <a:ext cx="30" cy="39"/>
            </a:xfrm>
            <a:custGeom>
              <a:avLst/>
              <a:gdLst>
                <a:gd name="T0" fmla="*/ 3 w 7"/>
                <a:gd name="T1" fmla="*/ 6 h 9"/>
                <a:gd name="T2" fmla="*/ 3 w 7"/>
                <a:gd name="T3" fmla="*/ 6 h 9"/>
                <a:gd name="T4" fmla="*/ 6 w 7"/>
                <a:gd name="T5" fmla="*/ 5 h 9"/>
                <a:gd name="T6" fmla="*/ 7 w 7"/>
                <a:gd name="T7" fmla="*/ 2 h 9"/>
                <a:gd name="T8" fmla="*/ 5 w 7"/>
                <a:gd name="T9" fmla="*/ 0 h 9"/>
                <a:gd name="T10" fmla="*/ 3 w 7"/>
                <a:gd name="T11" fmla="*/ 2 h 9"/>
                <a:gd name="T12" fmla="*/ 3 w 7"/>
                <a:gd name="T13" fmla="*/ 2 h 9"/>
                <a:gd name="T14" fmla="*/ 3 w 7"/>
                <a:gd name="T15" fmla="*/ 2 h 9"/>
                <a:gd name="T16" fmla="*/ 2 w 7"/>
                <a:gd name="T17" fmla="*/ 6 h 9"/>
                <a:gd name="T18" fmla="*/ 2 w 7"/>
                <a:gd name="T19" fmla="*/ 6 h 9"/>
                <a:gd name="T20" fmla="*/ 3 w 7"/>
                <a:gd name="T2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3" y="6"/>
                  </a:moveTo>
                  <a:cubicBezTo>
                    <a:pt x="3" y="6"/>
                    <a:pt x="3" y="6"/>
                    <a:pt x="3" y="6"/>
                  </a:cubicBezTo>
                  <a:cubicBezTo>
                    <a:pt x="3" y="9"/>
                    <a:pt x="6" y="7"/>
                    <a:pt x="6" y="5"/>
                  </a:cubicBezTo>
                  <a:cubicBezTo>
                    <a:pt x="6" y="4"/>
                    <a:pt x="6" y="3"/>
                    <a:pt x="7" y="2"/>
                  </a:cubicBezTo>
                  <a:cubicBezTo>
                    <a:pt x="7" y="1"/>
                    <a:pt x="6" y="0"/>
                    <a:pt x="5" y="0"/>
                  </a:cubicBezTo>
                  <a:cubicBezTo>
                    <a:pt x="4" y="0"/>
                    <a:pt x="4" y="1"/>
                    <a:pt x="3" y="2"/>
                  </a:cubicBezTo>
                  <a:cubicBezTo>
                    <a:pt x="3" y="2"/>
                    <a:pt x="3" y="2"/>
                    <a:pt x="3" y="2"/>
                  </a:cubicBezTo>
                  <a:cubicBezTo>
                    <a:pt x="3" y="2"/>
                    <a:pt x="3" y="2"/>
                    <a:pt x="3" y="2"/>
                  </a:cubicBezTo>
                  <a:cubicBezTo>
                    <a:pt x="1" y="2"/>
                    <a:pt x="0" y="6"/>
                    <a:pt x="2" y="6"/>
                  </a:cubicBezTo>
                  <a:cubicBezTo>
                    <a:pt x="2" y="6"/>
                    <a:pt x="2" y="6"/>
                    <a:pt x="2" y="6"/>
                  </a:cubicBezTo>
                  <a:cubicBezTo>
                    <a:pt x="3" y="6"/>
                    <a:pt x="3"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227"/>
            <p:cNvSpPr/>
            <p:nvPr/>
          </p:nvSpPr>
          <p:spPr bwMode="auto">
            <a:xfrm>
              <a:off x="3123" y="2829"/>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228"/>
            <p:cNvSpPr/>
            <p:nvPr/>
          </p:nvSpPr>
          <p:spPr bwMode="auto">
            <a:xfrm>
              <a:off x="3114" y="2864"/>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229"/>
            <p:cNvSpPr/>
            <p:nvPr/>
          </p:nvSpPr>
          <p:spPr bwMode="auto">
            <a:xfrm>
              <a:off x="3223" y="2717"/>
              <a:ext cx="26" cy="17"/>
            </a:xfrm>
            <a:custGeom>
              <a:avLst/>
              <a:gdLst>
                <a:gd name="T0" fmla="*/ 3 w 6"/>
                <a:gd name="T1" fmla="*/ 4 h 4"/>
                <a:gd name="T2" fmla="*/ 4 w 6"/>
                <a:gd name="T3" fmla="*/ 0 h 4"/>
                <a:gd name="T4" fmla="*/ 3 w 6"/>
                <a:gd name="T5" fmla="*/ 0 h 4"/>
                <a:gd name="T6" fmla="*/ 2 w 6"/>
                <a:gd name="T7" fmla="*/ 4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5" y="4"/>
                    <a:pt x="6" y="0"/>
                    <a:pt x="4" y="0"/>
                  </a:cubicBezTo>
                  <a:cubicBezTo>
                    <a:pt x="4" y="0"/>
                    <a:pt x="3" y="0"/>
                    <a:pt x="3" y="0"/>
                  </a:cubicBezTo>
                  <a:cubicBezTo>
                    <a:pt x="1" y="0"/>
                    <a:pt x="0" y="4"/>
                    <a:pt x="2" y="4"/>
                  </a:cubicBezTo>
                  <a:cubicBezTo>
                    <a:pt x="3" y="4"/>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230"/>
            <p:cNvSpPr/>
            <p:nvPr/>
          </p:nvSpPr>
          <p:spPr bwMode="auto">
            <a:xfrm>
              <a:off x="3210" y="2739"/>
              <a:ext cx="17" cy="26"/>
            </a:xfrm>
            <a:custGeom>
              <a:avLst/>
              <a:gdLst>
                <a:gd name="T0" fmla="*/ 0 w 4"/>
                <a:gd name="T1" fmla="*/ 3 h 6"/>
                <a:gd name="T2" fmla="*/ 0 w 4"/>
                <a:gd name="T3" fmla="*/ 4 h 6"/>
                <a:gd name="T4" fmla="*/ 4 w 4"/>
                <a:gd name="T5" fmla="*/ 3 h 6"/>
                <a:gd name="T6" fmla="*/ 4 w 4"/>
                <a:gd name="T7" fmla="*/ 2 h 6"/>
                <a:gd name="T8" fmla="*/ 0 w 4"/>
                <a:gd name="T9" fmla="*/ 3 h 6"/>
              </a:gdLst>
              <a:ahLst/>
              <a:cxnLst>
                <a:cxn ang="0">
                  <a:pos x="T0" y="T1"/>
                </a:cxn>
                <a:cxn ang="0">
                  <a:pos x="T2" y="T3"/>
                </a:cxn>
                <a:cxn ang="0">
                  <a:pos x="T4" y="T5"/>
                </a:cxn>
                <a:cxn ang="0">
                  <a:pos x="T6" y="T7"/>
                </a:cxn>
                <a:cxn ang="0">
                  <a:pos x="T8" y="T9"/>
                </a:cxn>
              </a:cxnLst>
              <a:rect l="0" t="0" r="r" b="b"/>
              <a:pathLst>
                <a:path w="4" h="6">
                  <a:moveTo>
                    <a:pt x="0" y="3"/>
                  </a:moveTo>
                  <a:cubicBezTo>
                    <a:pt x="0" y="3"/>
                    <a:pt x="0" y="3"/>
                    <a:pt x="0" y="4"/>
                  </a:cubicBezTo>
                  <a:cubicBezTo>
                    <a:pt x="0" y="6"/>
                    <a:pt x="4" y="4"/>
                    <a:pt x="4" y="3"/>
                  </a:cubicBezTo>
                  <a:cubicBezTo>
                    <a:pt x="4" y="2"/>
                    <a:pt x="4" y="2"/>
                    <a:pt x="4" y="2"/>
                  </a:cubicBezTo>
                  <a:cubicBezTo>
                    <a:pt x="4"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231"/>
            <p:cNvSpPr/>
            <p:nvPr/>
          </p:nvSpPr>
          <p:spPr bwMode="auto">
            <a:xfrm>
              <a:off x="3206" y="3079"/>
              <a:ext cx="21" cy="13"/>
            </a:xfrm>
            <a:custGeom>
              <a:avLst/>
              <a:gdLst>
                <a:gd name="T0" fmla="*/ 3 w 5"/>
                <a:gd name="T1" fmla="*/ 0 h 3"/>
                <a:gd name="T2" fmla="*/ 2 w 5"/>
                <a:gd name="T3" fmla="*/ 3 h 3"/>
                <a:gd name="T4" fmla="*/ 3 w 5"/>
                <a:gd name="T5" fmla="*/ 0 h 3"/>
              </a:gdLst>
              <a:ahLst/>
              <a:cxnLst>
                <a:cxn ang="0">
                  <a:pos x="T0" y="T1"/>
                </a:cxn>
                <a:cxn ang="0">
                  <a:pos x="T2" y="T3"/>
                </a:cxn>
                <a:cxn ang="0">
                  <a:pos x="T4" y="T5"/>
                </a:cxn>
              </a:cxnLst>
              <a:rect l="0" t="0" r="r" b="b"/>
              <a:pathLst>
                <a:path w="5" h="3">
                  <a:moveTo>
                    <a:pt x="3" y="0"/>
                  </a:moveTo>
                  <a:cubicBezTo>
                    <a:pt x="1" y="0"/>
                    <a:pt x="0" y="3"/>
                    <a:pt x="2" y="3"/>
                  </a:cubicBezTo>
                  <a:cubicBezTo>
                    <a:pt x="4" y="3"/>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232"/>
            <p:cNvSpPr/>
            <p:nvPr/>
          </p:nvSpPr>
          <p:spPr bwMode="auto">
            <a:xfrm>
              <a:off x="3175" y="3062"/>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233"/>
            <p:cNvSpPr/>
            <p:nvPr/>
          </p:nvSpPr>
          <p:spPr bwMode="auto">
            <a:xfrm>
              <a:off x="3193" y="3036"/>
              <a:ext cx="47" cy="43"/>
            </a:xfrm>
            <a:custGeom>
              <a:avLst/>
              <a:gdLst>
                <a:gd name="T0" fmla="*/ 5 w 11"/>
                <a:gd name="T1" fmla="*/ 9 h 10"/>
                <a:gd name="T2" fmla="*/ 6 w 11"/>
                <a:gd name="T3" fmla="*/ 8 h 10"/>
                <a:gd name="T4" fmla="*/ 7 w 11"/>
                <a:gd name="T5" fmla="*/ 7 h 10"/>
                <a:gd name="T6" fmla="*/ 7 w 11"/>
                <a:gd name="T7" fmla="*/ 7 h 10"/>
                <a:gd name="T8" fmla="*/ 10 w 11"/>
                <a:gd name="T9" fmla="*/ 5 h 10"/>
                <a:gd name="T10" fmla="*/ 9 w 11"/>
                <a:gd name="T11" fmla="*/ 4 h 10"/>
                <a:gd name="T12" fmla="*/ 7 w 11"/>
                <a:gd name="T13" fmla="*/ 4 h 10"/>
                <a:gd name="T14" fmla="*/ 6 w 11"/>
                <a:gd name="T15" fmla="*/ 2 h 10"/>
                <a:gd name="T16" fmla="*/ 3 w 11"/>
                <a:gd name="T17" fmla="*/ 1 h 10"/>
                <a:gd name="T18" fmla="*/ 1 w 11"/>
                <a:gd name="T19" fmla="*/ 5 h 10"/>
                <a:gd name="T20" fmla="*/ 4 w 11"/>
                <a:gd name="T21" fmla="*/ 6 h 10"/>
                <a:gd name="T22" fmla="*/ 4 w 11"/>
                <a:gd name="T23" fmla="*/ 6 h 10"/>
                <a:gd name="T24" fmla="*/ 5 w 11"/>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9"/>
                  </a:moveTo>
                  <a:cubicBezTo>
                    <a:pt x="6" y="8"/>
                    <a:pt x="6" y="8"/>
                    <a:pt x="6" y="8"/>
                  </a:cubicBezTo>
                  <a:cubicBezTo>
                    <a:pt x="6" y="8"/>
                    <a:pt x="7" y="7"/>
                    <a:pt x="7" y="7"/>
                  </a:cubicBezTo>
                  <a:cubicBezTo>
                    <a:pt x="7" y="7"/>
                    <a:pt x="7" y="7"/>
                    <a:pt x="7" y="7"/>
                  </a:cubicBezTo>
                  <a:cubicBezTo>
                    <a:pt x="8" y="10"/>
                    <a:pt x="11" y="7"/>
                    <a:pt x="10" y="5"/>
                  </a:cubicBezTo>
                  <a:cubicBezTo>
                    <a:pt x="10" y="5"/>
                    <a:pt x="10" y="4"/>
                    <a:pt x="9" y="4"/>
                  </a:cubicBezTo>
                  <a:cubicBezTo>
                    <a:pt x="9" y="3"/>
                    <a:pt x="8" y="3"/>
                    <a:pt x="7" y="4"/>
                  </a:cubicBezTo>
                  <a:cubicBezTo>
                    <a:pt x="7" y="3"/>
                    <a:pt x="7" y="3"/>
                    <a:pt x="6" y="2"/>
                  </a:cubicBezTo>
                  <a:cubicBezTo>
                    <a:pt x="5" y="2"/>
                    <a:pt x="4" y="2"/>
                    <a:pt x="3" y="1"/>
                  </a:cubicBezTo>
                  <a:cubicBezTo>
                    <a:pt x="2" y="0"/>
                    <a:pt x="0" y="4"/>
                    <a:pt x="1" y="5"/>
                  </a:cubicBezTo>
                  <a:cubicBezTo>
                    <a:pt x="2" y="5"/>
                    <a:pt x="3" y="6"/>
                    <a:pt x="4" y="6"/>
                  </a:cubicBezTo>
                  <a:cubicBezTo>
                    <a:pt x="4" y="6"/>
                    <a:pt x="4" y="6"/>
                    <a:pt x="4" y="6"/>
                  </a:cubicBezTo>
                  <a:cubicBezTo>
                    <a:pt x="2" y="8"/>
                    <a:pt x="4" y="10"/>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34"/>
            <p:cNvSpPr/>
            <p:nvPr/>
          </p:nvSpPr>
          <p:spPr bwMode="auto">
            <a:xfrm>
              <a:off x="3140" y="3010"/>
              <a:ext cx="22" cy="18"/>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35"/>
            <p:cNvSpPr/>
            <p:nvPr/>
          </p:nvSpPr>
          <p:spPr bwMode="auto">
            <a:xfrm>
              <a:off x="3106" y="2890"/>
              <a:ext cx="21" cy="17"/>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36"/>
            <p:cNvSpPr/>
            <p:nvPr/>
          </p:nvSpPr>
          <p:spPr bwMode="auto">
            <a:xfrm>
              <a:off x="3106" y="2959"/>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37"/>
            <p:cNvSpPr/>
            <p:nvPr/>
          </p:nvSpPr>
          <p:spPr bwMode="auto">
            <a:xfrm>
              <a:off x="3140" y="2937"/>
              <a:ext cx="26" cy="17"/>
            </a:xfrm>
            <a:custGeom>
              <a:avLst/>
              <a:gdLst>
                <a:gd name="T0" fmla="*/ 3 w 6"/>
                <a:gd name="T1" fmla="*/ 4 h 4"/>
                <a:gd name="T2" fmla="*/ 3 w 6"/>
                <a:gd name="T3" fmla="*/ 0 h 4"/>
                <a:gd name="T4" fmla="*/ 3 w 6"/>
                <a:gd name="T5" fmla="*/ 4 h 4"/>
              </a:gdLst>
              <a:ahLst/>
              <a:cxnLst>
                <a:cxn ang="0">
                  <a:pos x="T0" y="T1"/>
                </a:cxn>
                <a:cxn ang="0">
                  <a:pos x="T2" y="T3"/>
                </a:cxn>
                <a:cxn ang="0">
                  <a:pos x="T4" y="T5"/>
                </a:cxn>
              </a:cxnLst>
              <a:rect l="0" t="0" r="r" b="b"/>
              <a:pathLst>
                <a:path w="6" h="4">
                  <a:moveTo>
                    <a:pt x="3" y="4"/>
                  </a:moveTo>
                  <a:cubicBezTo>
                    <a:pt x="5" y="4"/>
                    <a:pt x="6"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8"/>
            <p:cNvSpPr/>
            <p:nvPr/>
          </p:nvSpPr>
          <p:spPr bwMode="auto">
            <a:xfrm>
              <a:off x="3284" y="3036"/>
              <a:ext cx="48" cy="35"/>
            </a:xfrm>
            <a:custGeom>
              <a:avLst/>
              <a:gdLst>
                <a:gd name="T0" fmla="*/ 10 w 11"/>
                <a:gd name="T1" fmla="*/ 5 h 8"/>
                <a:gd name="T2" fmla="*/ 10 w 11"/>
                <a:gd name="T3" fmla="*/ 4 h 8"/>
                <a:gd name="T4" fmla="*/ 9 w 11"/>
                <a:gd name="T5" fmla="*/ 2 h 8"/>
                <a:gd name="T6" fmla="*/ 7 w 11"/>
                <a:gd name="T7" fmla="*/ 2 h 8"/>
                <a:gd name="T8" fmla="*/ 6 w 11"/>
                <a:gd name="T9" fmla="*/ 2 h 8"/>
                <a:gd name="T10" fmla="*/ 5 w 11"/>
                <a:gd name="T11" fmla="*/ 3 h 8"/>
                <a:gd name="T12" fmla="*/ 4 w 11"/>
                <a:gd name="T13" fmla="*/ 2 h 8"/>
                <a:gd name="T14" fmla="*/ 4 w 11"/>
                <a:gd name="T15" fmla="*/ 2 h 8"/>
                <a:gd name="T16" fmla="*/ 2 w 11"/>
                <a:gd name="T17" fmla="*/ 5 h 8"/>
                <a:gd name="T18" fmla="*/ 2 w 11"/>
                <a:gd name="T19" fmla="*/ 6 h 8"/>
                <a:gd name="T20" fmla="*/ 4 w 11"/>
                <a:gd name="T21" fmla="*/ 5 h 8"/>
                <a:gd name="T22" fmla="*/ 5 w 11"/>
                <a:gd name="T23" fmla="*/ 6 h 8"/>
                <a:gd name="T24" fmla="*/ 6 w 11"/>
                <a:gd name="T25" fmla="*/ 6 h 8"/>
                <a:gd name="T26" fmla="*/ 7 w 11"/>
                <a:gd name="T27" fmla="*/ 6 h 8"/>
                <a:gd name="T28" fmla="*/ 7 w 11"/>
                <a:gd name="T29" fmla="*/ 6 h 8"/>
                <a:gd name="T30" fmla="*/ 10 w 11"/>
                <a:gd name="T3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5"/>
                  </a:moveTo>
                  <a:cubicBezTo>
                    <a:pt x="10" y="5"/>
                    <a:pt x="10" y="4"/>
                    <a:pt x="10" y="4"/>
                  </a:cubicBezTo>
                  <a:cubicBezTo>
                    <a:pt x="11" y="3"/>
                    <a:pt x="11" y="2"/>
                    <a:pt x="9" y="2"/>
                  </a:cubicBezTo>
                  <a:cubicBezTo>
                    <a:pt x="9" y="2"/>
                    <a:pt x="8" y="2"/>
                    <a:pt x="7" y="2"/>
                  </a:cubicBezTo>
                  <a:cubicBezTo>
                    <a:pt x="7" y="2"/>
                    <a:pt x="6" y="2"/>
                    <a:pt x="6" y="2"/>
                  </a:cubicBezTo>
                  <a:cubicBezTo>
                    <a:pt x="6" y="2"/>
                    <a:pt x="5" y="2"/>
                    <a:pt x="5" y="3"/>
                  </a:cubicBezTo>
                  <a:cubicBezTo>
                    <a:pt x="5" y="3"/>
                    <a:pt x="5" y="2"/>
                    <a:pt x="4" y="2"/>
                  </a:cubicBezTo>
                  <a:cubicBezTo>
                    <a:pt x="4" y="2"/>
                    <a:pt x="4" y="2"/>
                    <a:pt x="4" y="2"/>
                  </a:cubicBezTo>
                  <a:cubicBezTo>
                    <a:pt x="3" y="0"/>
                    <a:pt x="0" y="4"/>
                    <a:pt x="2" y="5"/>
                  </a:cubicBezTo>
                  <a:cubicBezTo>
                    <a:pt x="2" y="5"/>
                    <a:pt x="2" y="5"/>
                    <a:pt x="2" y="6"/>
                  </a:cubicBezTo>
                  <a:cubicBezTo>
                    <a:pt x="3" y="6"/>
                    <a:pt x="4" y="6"/>
                    <a:pt x="4" y="5"/>
                  </a:cubicBezTo>
                  <a:cubicBezTo>
                    <a:pt x="4" y="5"/>
                    <a:pt x="5" y="6"/>
                    <a:pt x="5" y="6"/>
                  </a:cubicBezTo>
                  <a:cubicBezTo>
                    <a:pt x="6" y="6"/>
                    <a:pt x="6" y="6"/>
                    <a:pt x="6" y="6"/>
                  </a:cubicBezTo>
                  <a:cubicBezTo>
                    <a:pt x="6" y="6"/>
                    <a:pt x="7" y="6"/>
                    <a:pt x="7" y="6"/>
                  </a:cubicBezTo>
                  <a:cubicBezTo>
                    <a:pt x="7" y="6"/>
                    <a:pt x="7" y="6"/>
                    <a:pt x="7" y="6"/>
                  </a:cubicBezTo>
                  <a:cubicBezTo>
                    <a:pt x="7" y="8"/>
                    <a:pt x="10" y="7"/>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39"/>
            <p:cNvSpPr/>
            <p:nvPr/>
          </p:nvSpPr>
          <p:spPr bwMode="auto">
            <a:xfrm>
              <a:off x="3375" y="3045"/>
              <a:ext cx="22" cy="26"/>
            </a:xfrm>
            <a:custGeom>
              <a:avLst/>
              <a:gdLst>
                <a:gd name="T0" fmla="*/ 2 w 5"/>
                <a:gd name="T1" fmla="*/ 2 h 6"/>
                <a:gd name="T2" fmla="*/ 1 w 5"/>
                <a:gd name="T3" fmla="*/ 2 h 6"/>
                <a:gd name="T4" fmla="*/ 3 w 5"/>
                <a:gd name="T5" fmla="*/ 5 h 6"/>
                <a:gd name="T6" fmla="*/ 3 w 5"/>
                <a:gd name="T7" fmla="*/ 4 h 6"/>
                <a:gd name="T8" fmla="*/ 2 w 5"/>
                <a:gd name="T9" fmla="*/ 2 h 6"/>
              </a:gdLst>
              <a:ahLst/>
              <a:cxnLst>
                <a:cxn ang="0">
                  <a:pos x="T0" y="T1"/>
                </a:cxn>
                <a:cxn ang="0">
                  <a:pos x="T2" y="T3"/>
                </a:cxn>
                <a:cxn ang="0">
                  <a:pos x="T4" y="T5"/>
                </a:cxn>
                <a:cxn ang="0">
                  <a:pos x="T6" y="T7"/>
                </a:cxn>
                <a:cxn ang="0">
                  <a:pos x="T8" y="T9"/>
                </a:cxn>
              </a:cxnLst>
              <a:rect l="0" t="0" r="r" b="b"/>
              <a:pathLst>
                <a:path w="5" h="6">
                  <a:moveTo>
                    <a:pt x="2" y="2"/>
                  </a:moveTo>
                  <a:cubicBezTo>
                    <a:pt x="1" y="2"/>
                    <a:pt x="1" y="2"/>
                    <a:pt x="1" y="2"/>
                  </a:cubicBezTo>
                  <a:cubicBezTo>
                    <a:pt x="0" y="4"/>
                    <a:pt x="1" y="6"/>
                    <a:pt x="3" y="5"/>
                  </a:cubicBezTo>
                  <a:cubicBezTo>
                    <a:pt x="3" y="4"/>
                    <a:pt x="3" y="4"/>
                    <a:pt x="3" y="4"/>
                  </a:cubicBezTo>
                  <a:cubicBezTo>
                    <a:pt x="5" y="3"/>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40"/>
            <p:cNvSpPr/>
            <p:nvPr/>
          </p:nvSpPr>
          <p:spPr bwMode="auto">
            <a:xfrm>
              <a:off x="3262" y="3010"/>
              <a:ext cx="17" cy="35"/>
            </a:xfrm>
            <a:custGeom>
              <a:avLst/>
              <a:gdLst>
                <a:gd name="T0" fmla="*/ 1 w 4"/>
                <a:gd name="T1" fmla="*/ 3 h 8"/>
                <a:gd name="T2" fmla="*/ 1 w 4"/>
                <a:gd name="T3" fmla="*/ 4 h 8"/>
                <a:gd name="T4" fmla="*/ 0 w 4"/>
                <a:gd name="T5" fmla="*/ 5 h 8"/>
                <a:gd name="T6" fmla="*/ 0 w 4"/>
                <a:gd name="T7" fmla="*/ 5 h 8"/>
                <a:gd name="T8" fmla="*/ 0 w 4"/>
                <a:gd name="T9" fmla="*/ 6 h 8"/>
                <a:gd name="T10" fmla="*/ 4 w 4"/>
                <a:gd name="T11" fmla="*/ 5 h 8"/>
                <a:gd name="T12" fmla="*/ 4 w 4"/>
                <a:gd name="T13" fmla="*/ 4 h 8"/>
                <a:gd name="T14" fmla="*/ 4 w 4"/>
                <a:gd name="T15" fmla="*/ 4 h 8"/>
                <a:gd name="T16" fmla="*/ 4 w 4"/>
                <a:gd name="T17" fmla="*/ 3 h 8"/>
                <a:gd name="T18" fmla="*/ 4 w 4"/>
                <a:gd name="T19" fmla="*/ 2 h 8"/>
                <a:gd name="T20" fmla="*/ 1 w 4"/>
                <a:gd name="T2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8">
                  <a:moveTo>
                    <a:pt x="1" y="3"/>
                  </a:moveTo>
                  <a:cubicBezTo>
                    <a:pt x="1" y="3"/>
                    <a:pt x="1" y="3"/>
                    <a:pt x="1" y="4"/>
                  </a:cubicBezTo>
                  <a:cubicBezTo>
                    <a:pt x="1" y="4"/>
                    <a:pt x="0" y="4"/>
                    <a:pt x="0" y="5"/>
                  </a:cubicBezTo>
                  <a:cubicBezTo>
                    <a:pt x="0" y="5"/>
                    <a:pt x="0" y="5"/>
                    <a:pt x="0" y="5"/>
                  </a:cubicBezTo>
                  <a:cubicBezTo>
                    <a:pt x="0" y="5"/>
                    <a:pt x="0" y="5"/>
                    <a:pt x="0" y="6"/>
                  </a:cubicBezTo>
                  <a:cubicBezTo>
                    <a:pt x="0" y="8"/>
                    <a:pt x="4" y="6"/>
                    <a:pt x="4" y="5"/>
                  </a:cubicBezTo>
                  <a:cubicBezTo>
                    <a:pt x="4" y="4"/>
                    <a:pt x="4" y="4"/>
                    <a:pt x="4" y="4"/>
                  </a:cubicBezTo>
                  <a:cubicBezTo>
                    <a:pt x="4" y="4"/>
                    <a:pt x="4" y="4"/>
                    <a:pt x="4" y="4"/>
                  </a:cubicBezTo>
                  <a:cubicBezTo>
                    <a:pt x="4" y="3"/>
                    <a:pt x="4" y="3"/>
                    <a:pt x="4" y="3"/>
                  </a:cubicBezTo>
                  <a:cubicBezTo>
                    <a:pt x="4" y="2"/>
                    <a:pt x="4" y="2"/>
                    <a:pt x="4" y="2"/>
                  </a:cubicBezTo>
                  <a:cubicBezTo>
                    <a:pt x="4" y="0"/>
                    <a:pt x="1" y="1"/>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41"/>
            <p:cNvSpPr/>
            <p:nvPr/>
          </p:nvSpPr>
          <p:spPr bwMode="auto">
            <a:xfrm>
              <a:off x="3214" y="3006"/>
              <a:ext cx="48" cy="35"/>
            </a:xfrm>
            <a:custGeom>
              <a:avLst/>
              <a:gdLst>
                <a:gd name="T0" fmla="*/ 10 w 11"/>
                <a:gd name="T1" fmla="*/ 7 h 8"/>
                <a:gd name="T2" fmla="*/ 10 w 11"/>
                <a:gd name="T3" fmla="*/ 5 h 8"/>
                <a:gd name="T4" fmla="*/ 8 w 11"/>
                <a:gd name="T5" fmla="*/ 4 h 8"/>
                <a:gd name="T6" fmla="*/ 8 w 11"/>
                <a:gd name="T7" fmla="*/ 2 h 8"/>
                <a:gd name="T8" fmla="*/ 6 w 11"/>
                <a:gd name="T9" fmla="*/ 0 h 8"/>
                <a:gd name="T10" fmla="*/ 5 w 11"/>
                <a:gd name="T11" fmla="*/ 4 h 8"/>
                <a:gd name="T12" fmla="*/ 5 w 11"/>
                <a:gd name="T13" fmla="*/ 4 h 8"/>
                <a:gd name="T14" fmla="*/ 3 w 11"/>
                <a:gd name="T15" fmla="*/ 4 h 8"/>
                <a:gd name="T16" fmla="*/ 3 w 11"/>
                <a:gd name="T17" fmla="*/ 7 h 8"/>
                <a:gd name="T18" fmla="*/ 3 w 11"/>
                <a:gd name="T19" fmla="*/ 7 h 8"/>
                <a:gd name="T20" fmla="*/ 5 w 11"/>
                <a:gd name="T21" fmla="*/ 7 h 8"/>
                <a:gd name="T22" fmla="*/ 6 w 11"/>
                <a:gd name="T23" fmla="*/ 7 h 8"/>
                <a:gd name="T24" fmla="*/ 6 w 11"/>
                <a:gd name="T25" fmla="*/ 7 h 8"/>
                <a:gd name="T26" fmla="*/ 7 w 11"/>
                <a:gd name="T27" fmla="*/ 8 h 8"/>
                <a:gd name="T28" fmla="*/ 8 w 11"/>
                <a:gd name="T29" fmla="*/ 8 h 8"/>
                <a:gd name="T30" fmla="*/ 10 w 11"/>
                <a:gd name="T3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7"/>
                  </a:moveTo>
                  <a:cubicBezTo>
                    <a:pt x="11" y="6"/>
                    <a:pt x="11" y="5"/>
                    <a:pt x="10" y="5"/>
                  </a:cubicBezTo>
                  <a:cubicBezTo>
                    <a:pt x="9" y="5"/>
                    <a:pt x="9" y="4"/>
                    <a:pt x="8" y="4"/>
                  </a:cubicBezTo>
                  <a:cubicBezTo>
                    <a:pt x="8" y="3"/>
                    <a:pt x="9" y="2"/>
                    <a:pt x="8" y="2"/>
                  </a:cubicBezTo>
                  <a:cubicBezTo>
                    <a:pt x="8" y="1"/>
                    <a:pt x="7" y="0"/>
                    <a:pt x="6" y="0"/>
                  </a:cubicBezTo>
                  <a:cubicBezTo>
                    <a:pt x="5" y="0"/>
                    <a:pt x="4" y="3"/>
                    <a:pt x="5" y="4"/>
                  </a:cubicBezTo>
                  <a:cubicBezTo>
                    <a:pt x="5" y="4"/>
                    <a:pt x="5" y="4"/>
                    <a:pt x="5" y="4"/>
                  </a:cubicBezTo>
                  <a:cubicBezTo>
                    <a:pt x="4" y="4"/>
                    <a:pt x="4" y="4"/>
                    <a:pt x="3" y="4"/>
                  </a:cubicBezTo>
                  <a:cubicBezTo>
                    <a:pt x="1" y="4"/>
                    <a:pt x="0" y="7"/>
                    <a:pt x="3" y="7"/>
                  </a:cubicBezTo>
                  <a:cubicBezTo>
                    <a:pt x="3" y="7"/>
                    <a:pt x="3" y="7"/>
                    <a:pt x="3" y="7"/>
                  </a:cubicBezTo>
                  <a:cubicBezTo>
                    <a:pt x="3" y="8"/>
                    <a:pt x="4" y="8"/>
                    <a:pt x="5" y="7"/>
                  </a:cubicBezTo>
                  <a:cubicBezTo>
                    <a:pt x="5" y="7"/>
                    <a:pt x="6" y="8"/>
                    <a:pt x="6" y="7"/>
                  </a:cubicBezTo>
                  <a:cubicBezTo>
                    <a:pt x="6" y="7"/>
                    <a:pt x="6" y="7"/>
                    <a:pt x="6" y="7"/>
                  </a:cubicBezTo>
                  <a:cubicBezTo>
                    <a:pt x="6" y="8"/>
                    <a:pt x="7" y="8"/>
                    <a:pt x="7" y="8"/>
                  </a:cubicBezTo>
                  <a:cubicBezTo>
                    <a:pt x="7" y="8"/>
                    <a:pt x="8" y="8"/>
                    <a:pt x="8" y="8"/>
                  </a:cubicBezTo>
                  <a:cubicBezTo>
                    <a:pt x="9" y="8"/>
                    <a:pt x="10" y="8"/>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242"/>
            <p:cNvSpPr/>
            <p:nvPr/>
          </p:nvSpPr>
          <p:spPr bwMode="auto">
            <a:xfrm>
              <a:off x="3232" y="2980"/>
              <a:ext cx="13" cy="30"/>
            </a:xfrm>
            <a:custGeom>
              <a:avLst/>
              <a:gdLst>
                <a:gd name="T0" fmla="*/ 3 w 3"/>
                <a:gd name="T1" fmla="*/ 3 h 7"/>
                <a:gd name="T2" fmla="*/ 3 w 3"/>
                <a:gd name="T3" fmla="*/ 3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3"/>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243"/>
            <p:cNvSpPr/>
            <p:nvPr/>
          </p:nvSpPr>
          <p:spPr bwMode="auto">
            <a:xfrm>
              <a:off x="3175" y="2984"/>
              <a:ext cx="48" cy="35"/>
            </a:xfrm>
            <a:custGeom>
              <a:avLst/>
              <a:gdLst>
                <a:gd name="T0" fmla="*/ 6 w 11"/>
                <a:gd name="T1" fmla="*/ 6 h 8"/>
                <a:gd name="T2" fmla="*/ 7 w 11"/>
                <a:gd name="T3" fmla="*/ 6 h 8"/>
                <a:gd name="T4" fmla="*/ 9 w 11"/>
                <a:gd name="T5" fmla="*/ 3 h 8"/>
                <a:gd name="T6" fmla="*/ 7 w 11"/>
                <a:gd name="T7" fmla="*/ 2 h 8"/>
                <a:gd name="T8" fmla="*/ 6 w 11"/>
                <a:gd name="T9" fmla="*/ 3 h 8"/>
                <a:gd name="T10" fmla="*/ 6 w 11"/>
                <a:gd name="T11" fmla="*/ 2 h 8"/>
                <a:gd name="T12" fmla="*/ 6 w 11"/>
                <a:gd name="T13" fmla="*/ 2 h 8"/>
                <a:gd name="T14" fmla="*/ 5 w 11"/>
                <a:gd name="T15" fmla="*/ 1 h 8"/>
                <a:gd name="T16" fmla="*/ 3 w 11"/>
                <a:gd name="T17" fmla="*/ 0 h 8"/>
                <a:gd name="T18" fmla="*/ 1 w 11"/>
                <a:gd name="T19" fmla="*/ 1 h 8"/>
                <a:gd name="T20" fmla="*/ 2 w 11"/>
                <a:gd name="T21" fmla="*/ 4 h 8"/>
                <a:gd name="T22" fmla="*/ 3 w 11"/>
                <a:gd name="T23" fmla="*/ 5 h 8"/>
                <a:gd name="T24" fmla="*/ 3 w 11"/>
                <a:gd name="T25" fmla="*/ 5 h 8"/>
                <a:gd name="T26" fmla="*/ 4 w 11"/>
                <a:gd name="T27" fmla="*/ 5 h 8"/>
                <a:gd name="T28" fmla="*/ 4 w 11"/>
                <a:gd name="T29" fmla="*/ 5 h 8"/>
                <a:gd name="T30" fmla="*/ 5 w 11"/>
                <a:gd name="T31" fmla="*/ 5 h 8"/>
                <a:gd name="T32" fmla="*/ 5 w 11"/>
                <a:gd name="T33" fmla="*/ 4 h 8"/>
                <a:gd name="T34" fmla="*/ 6 w 11"/>
                <a:gd name="T3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8">
                  <a:moveTo>
                    <a:pt x="6" y="6"/>
                  </a:moveTo>
                  <a:cubicBezTo>
                    <a:pt x="6" y="6"/>
                    <a:pt x="7" y="6"/>
                    <a:pt x="7" y="6"/>
                  </a:cubicBezTo>
                  <a:cubicBezTo>
                    <a:pt x="9" y="8"/>
                    <a:pt x="11" y="4"/>
                    <a:pt x="9" y="3"/>
                  </a:cubicBezTo>
                  <a:cubicBezTo>
                    <a:pt x="8" y="3"/>
                    <a:pt x="8" y="3"/>
                    <a:pt x="7" y="2"/>
                  </a:cubicBezTo>
                  <a:cubicBezTo>
                    <a:pt x="7" y="2"/>
                    <a:pt x="6" y="3"/>
                    <a:pt x="6" y="3"/>
                  </a:cubicBezTo>
                  <a:cubicBezTo>
                    <a:pt x="6" y="3"/>
                    <a:pt x="6" y="2"/>
                    <a:pt x="6" y="2"/>
                  </a:cubicBezTo>
                  <a:cubicBezTo>
                    <a:pt x="6" y="2"/>
                    <a:pt x="6" y="2"/>
                    <a:pt x="6" y="2"/>
                  </a:cubicBezTo>
                  <a:cubicBezTo>
                    <a:pt x="6" y="2"/>
                    <a:pt x="6" y="1"/>
                    <a:pt x="5" y="1"/>
                  </a:cubicBezTo>
                  <a:cubicBezTo>
                    <a:pt x="5" y="0"/>
                    <a:pt x="4" y="0"/>
                    <a:pt x="3" y="0"/>
                  </a:cubicBezTo>
                  <a:cubicBezTo>
                    <a:pt x="3" y="0"/>
                    <a:pt x="2" y="0"/>
                    <a:pt x="1" y="1"/>
                  </a:cubicBezTo>
                  <a:cubicBezTo>
                    <a:pt x="0" y="2"/>
                    <a:pt x="1" y="5"/>
                    <a:pt x="2" y="4"/>
                  </a:cubicBezTo>
                  <a:cubicBezTo>
                    <a:pt x="2" y="4"/>
                    <a:pt x="3" y="5"/>
                    <a:pt x="3" y="5"/>
                  </a:cubicBezTo>
                  <a:cubicBezTo>
                    <a:pt x="3" y="5"/>
                    <a:pt x="3" y="5"/>
                    <a:pt x="3" y="5"/>
                  </a:cubicBezTo>
                  <a:cubicBezTo>
                    <a:pt x="4" y="5"/>
                    <a:pt x="4" y="5"/>
                    <a:pt x="4" y="5"/>
                  </a:cubicBezTo>
                  <a:cubicBezTo>
                    <a:pt x="4" y="5"/>
                    <a:pt x="4" y="5"/>
                    <a:pt x="4" y="5"/>
                  </a:cubicBezTo>
                  <a:cubicBezTo>
                    <a:pt x="5" y="5"/>
                    <a:pt x="5" y="5"/>
                    <a:pt x="5" y="5"/>
                  </a:cubicBezTo>
                  <a:cubicBezTo>
                    <a:pt x="5" y="5"/>
                    <a:pt x="5" y="4"/>
                    <a:pt x="5" y="4"/>
                  </a:cubicBezTo>
                  <a:cubicBezTo>
                    <a:pt x="5" y="5"/>
                    <a:pt x="5" y="6"/>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244"/>
            <p:cNvSpPr/>
            <p:nvPr/>
          </p:nvSpPr>
          <p:spPr bwMode="auto">
            <a:xfrm>
              <a:off x="3297" y="3023"/>
              <a:ext cx="22"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245"/>
            <p:cNvSpPr/>
            <p:nvPr/>
          </p:nvSpPr>
          <p:spPr bwMode="auto">
            <a:xfrm>
              <a:off x="3418" y="3019"/>
              <a:ext cx="27" cy="30"/>
            </a:xfrm>
            <a:custGeom>
              <a:avLst/>
              <a:gdLst>
                <a:gd name="T0" fmla="*/ 4 w 6"/>
                <a:gd name="T1" fmla="*/ 0 h 7"/>
                <a:gd name="T2" fmla="*/ 3 w 6"/>
                <a:gd name="T3" fmla="*/ 0 h 7"/>
                <a:gd name="T4" fmla="*/ 3 w 6"/>
                <a:gd name="T5" fmla="*/ 3 h 7"/>
                <a:gd name="T6" fmla="*/ 3 w 6"/>
                <a:gd name="T7" fmla="*/ 3 h 7"/>
                <a:gd name="T8" fmla="*/ 3 w 6"/>
                <a:gd name="T9" fmla="*/ 7 h 7"/>
                <a:gd name="T10" fmla="*/ 4 w 6"/>
                <a:gd name="T11" fmla="*/ 3 h 7"/>
                <a:gd name="T12" fmla="*/ 4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4" y="0"/>
                  </a:moveTo>
                  <a:cubicBezTo>
                    <a:pt x="4" y="0"/>
                    <a:pt x="4" y="0"/>
                    <a:pt x="3" y="0"/>
                  </a:cubicBezTo>
                  <a:cubicBezTo>
                    <a:pt x="2" y="0"/>
                    <a:pt x="0" y="3"/>
                    <a:pt x="3" y="3"/>
                  </a:cubicBezTo>
                  <a:cubicBezTo>
                    <a:pt x="3" y="3"/>
                    <a:pt x="3" y="3"/>
                    <a:pt x="3" y="3"/>
                  </a:cubicBezTo>
                  <a:cubicBezTo>
                    <a:pt x="2" y="4"/>
                    <a:pt x="1" y="7"/>
                    <a:pt x="3" y="7"/>
                  </a:cubicBezTo>
                  <a:cubicBezTo>
                    <a:pt x="5" y="7"/>
                    <a:pt x="6" y="3"/>
                    <a:pt x="4" y="3"/>
                  </a:cubicBezTo>
                  <a:cubicBezTo>
                    <a:pt x="5" y="2"/>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246"/>
            <p:cNvSpPr/>
            <p:nvPr/>
          </p:nvSpPr>
          <p:spPr bwMode="auto">
            <a:xfrm>
              <a:off x="3436" y="2976"/>
              <a:ext cx="39" cy="34"/>
            </a:xfrm>
            <a:custGeom>
              <a:avLst/>
              <a:gdLst>
                <a:gd name="T0" fmla="*/ 5 w 9"/>
                <a:gd name="T1" fmla="*/ 6 h 8"/>
                <a:gd name="T2" fmla="*/ 6 w 9"/>
                <a:gd name="T3" fmla="*/ 2 h 8"/>
                <a:gd name="T4" fmla="*/ 4 w 9"/>
                <a:gd name="T5" fmla="*/ 5 h 8"/>
                <a:gd name="T6" fmla="*/ 3 w 9"/>
                <a:gd name="T7" fmla="*/ 4 h 8"/>
                <a:gd name="T8" fmla="*/ 3 w 9"/>
                <a:gd name="T9" fmla="*/ 5 h 8"/>
                <a:gd name="T10" fmla="*/ 3 w 9"/>
                <a:gd name="T11" fmla="*/ 4 h 8"/>
                <a:gd name="T12" fmla="*/ 4 w 9"/>
                <a:gd name="T13" fmla="*/ 0 h 8"/>
                <a:gd name="T14" fmla="*/ 0 w 9"/>
                <a:gd name="T15" fmla="*/ 4 h 8"/>
                <a:gd name="T16" fmla="*/ 2 w 9"/>
                <a:gd name="T17" fmla="*/ 5 h 8"/>
                <a:gd name="T18" fmla="*/ 3 w 9"/>
                <a:gd name="T19" fmla="*/ 8 h 8"/>
                <a:gd name="T20" fmla="*/ 5 w 9"/>
                <a:gd name="T21" fmla="*/ 5 h 8"/>
                <a:gd name="T22" fmla="*/ 5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6"/>
                  </a:moveTo>
                  <a:cubicBezTo>
                    <a:pt x="7" y="6"/>
                    <a:pt x="9" y="2"/>
                    <a:pt x="6" y="2"/>
                  </a:cubicBezTo>
                  <a:cubicBezTo>
                    <a:pt x="5" y="2"/>
                    <a:pt x="4" y="4"/>
                    <a:pt x="4" y="5"/>
                  </a:cubicBezTo>
                  <a:cubicBezTo>
                    <a:pt x="4" y="5"/>
                    <a:pt x="4" y="4"/>
                    <a:pt x="3" y="4"/>
                  </a:cubicBezTo>
                  <a:cubicBezTo>
                    <a:pt x="3" y="4"/>
                    <a:pt x="3" y="5"/>
                    <a:pt x="3" y="5"/>
                  </a:cubicBezTo>
                  <a:cubicBezTo>
                    <a:pt x="3" y="4"/>
                    <a:pt x="3" y="4"/>
                    <a:pt x="3" y="4"/>
                  </a:cubicBezTo>
                  <a:cubicBezTo>
                    <a:pt x="5" y="3"/>
                    <a:pt x="6" y="0"/>
                    <a:pt x="4" y="0"/>
                  </a:cubicBezTo>
                  <a:cubicBezTo>
                    <a:pt x="2" y="0"/>
                    <a:pt x="1" y="2"/>
                    <a:pt x="0" y="4"/>
                  </a:cubicBezTo>
                  <a:cubicBezTo>
                    <a:pt x="0" y="5"/>
                    <a:pt x="1" y="5"/>
                    <a:pt x="2" y="5"/>
                  </a:cubicBezTo>
                  <a:cubicBezTo>
                    <a:pt x="1" y="6"/>
                    <a:pt x="1" y="8"/>
                    <a:pt x="3" y="8"/>
                  </a:cubicBezTo>
                  <a:cubicBezTo>
                    <a:pt x="4" y="8"/>
                    <a:pt x="5" y="6"/>
                    <a:pt x="5" y="5"/>
                  </a:cubicBezTo>
                  <a:cubicBezTo>
                    <a:pt x="5" y="6"/>
                    <a:pt x="5"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247"/>
            <p:cNvSpPr/>
            <p:nvPr/>
          </p:nvSpPr>
          <p:spPr bwMode="auto">
            <a:xfrm>
              <a:off x="3475" y="2950"/>
              <a:ext cx="48" cy="30"/>
            </a:xfrm>
            <a:custGeom>
              <a:avLst/>
              <a:gdLst>
                <a:gd name="T0" fmla="*/ 3 w 11"/>
                <a:gd name="T1" fmla="*/ 7 h 7"/>
                <a:gd name="T2" fmla="*/ 5 w 11"/>
                <a:gd name="T3" fmla="*/ 5 h 7"/>
                <a:gd name="T4" fmla="*/ 5 w 11"/>
                <a:gd name="T5" fmla="*/ 5 h 7"/>
                <a:gd name="T6" fmla="*/ 7 w 11"/>
                <a:gd name="T7" fmla="*/ 5 h 7"/>
                <a:gd name="T8" fmla="*/ 9 w 11"/>
                <a:gd name="T9" fmla="*/ 2 h 7"/>
                <a:gd name="T10" fmla="*/ 8 w 11"/>
                <a:gd name="T11" fmla="*/ 2 h 7"/>
                <a:gd name="T12" fmla="*/ 7 w 11"/>
                <a:gd name="T13" fmla="*/ 0 h 7"/>
                <a:gd name="T14" fmla="*/ 4 w 11"/>
                <a:gd name="T15" fmla="*/ 3 h 7"/>
                <a:gd name="T16" fmla="*/ 4 w 11"/>
                <a:gd name="T17" fmla="*/ 3 h 7"/>
                <a:gd name="T18" fmla="*/ 3 w 11"/>
                <a:gd name="T19" fmla="*/ 3 h 7"/>
                <a:gd name="T20" fmla="*/ 3 w 11"/>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3" y="7"/>
                  </a:moveTo>
                  <a:cubicBezTo>
                    <a:pt x="4" y="7"/>
                    <a:pt x="5" y="6"/>
                    <a:pt x="5" y="5"/>
                  </a:cubicBezTo>
                  <a:cubicBezTo>
                    <a:pt x="5" y="5"/>
                    <a:pt x="5" y="5"/>
                    <a:pt x="5" y="5"/>
                  </a:cubicBezTo>
                  <a:cubicBezTo>
                    <a:pt x="6" y="5"/>
                    <a:pt x="6" y="5"/>
                    <a:pt x="7" y="5"/>
                  </a:cubicBezTo>
                  <a:cubicBezTo>
                    <a:pt x="9" y="6"/>
                    <a:pt x="11" y="2"/>
                    <a:pt x="9" y="2"/>
                  </a:cubicBezTo>
                  <a:cubicBezTo>
                    <a:pt x="9" y="2"/>
                    <a:pt x="8" y="2"/>
                    <a:pt x="8" y="2"/>
                  </a:cubicBezTo>
                  <a:cubicBezTo>
                    <a:pt x="8" y="1"/>
                    <a:pt x="8" y="0"/>
                    <a:pt x="7" y="0"/>
                  </a:cubicBezTo>
                  <a:cubicBezTo>
                    <a:pt x="5" y="0"/>
                    <a:pt x="4" y="1"/>
                    <a:pt x="4" y="3"/>
                  </a:cubicBezTo>
                  <a:cubicBezTo>
                    <a:pt x="4" y="3"/>
                    <a:pt x="4" y="3"/>
                    <a:pt x="4" y="3"/>
                  </a:cubicBezTo>
                  <a:cubicBezTo>
                    <a:pt x="4" y="3"/>
                    <a:pt x="4" y="3"/>
                    <a:pt x="3" y="3"/>
                  </a:cubicBezTo>
                  <a:cubicBezTo>
                    <a:pt x="2" y="3"/>
                    <a:pt x="0" y="7"/>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248"/>
            <p:cNvSpPr/>
            <p:nvPr/>
          </p:nvSpPr>
          <p:spPr bwMode="auto">
            <a:xfrm>
              <a:off x="3180" y="2963"/>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3"/>
                    <a:pt x="0" y="3"/>
                    <a:pt x="0" y="4"/>
                  </a:cubicBezTo>
                  <a:cubicBezTo>
                    <a:pt x="0" y="6"/>
                    <a:pt x="3" y="4"/>
                    <a:pt x="3" y="3"/>
                  </a:cubicBezTo>
                  <a:cubicBezTo>
                    <a:pt x="3" y="2"/>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249"/>
            <p:cNvSpPr>
              <a:spLocks noEditPoints="1"/>
            </p:cNvSpPr>
            <p:nvPr/>
          </p:nvSpPr>
          <p:spPr bwMode="auto">
            <a:xfrm>
              <a:off x="3153" y="2972"/>
              <a:ext cx="22" cy="34"/>
            </a:xfrm>
            <a:custGeom>
              <a:avLst/>
              <a:gdLst>
                <a:gd name="T0" fmla="*/ 3 w 5"/>
                <a:gd name="T1" fmla="*/ 4 h 8"/>
                <a:gd name="T2" fmla="*/ 3 w 5"/>
                <a:gd name="T3" fmla="*/ 2 h 8"/>
                <a:gd name="T4" fmla="*/ 0 w 5"/>
                <a:gd name="T5" fmla="*/ 4 h 8"/>
                <a:gd name="T6" fmla="*/ 1 w 5"/>
                <a:gd name="T7" fmla="*/ 5 h 8"/>
                <a:gd name="T8" fmla="*/ 2 w 5"/>
                <a:gd name="T9" fmla="*/ 8 h 8"/>
                <a:gd name="T10" fmla="*/ 2 w 5"/>
                <a:gd name="T11" fmla="*/ 8 h 8"/>
                <a:gd name="T12" fmla="*/ 3 w 5"/>
                <a:gd name="T13" fmla="*/ 4 h 8"/>
                <a:gd name="T14" fmla="*/ 3 w 5"/>
                <a:gd name="T15" fmla="*/ 2 h 8"/>
                <a:gd name="T16" fmla="*/ 3 w 5"/>
                <a:gd name="T17" fmla="*/ 2 h 8"/>
                <a:gd name="T18" fmla="*/ 2 w 5"/>
                <a:gd name="T19" fmla="*/ 2 h 8"/>
                <a:gd name="T20" fmla="*/ 3 w 5"/>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8">
                  <a:moveTo>
                    <a:pt x="3" y="4"/>
                  </a:moveTo>
                  <a:cubicBezTo>
                    <a:pt x="4" y="3"/>
                    <a:pt x="4" y="2"/>
                    <a:pt x="3" y="2"/>
                  </a:cubicBezTo>
                  <a:cubicBezTo>
                    <a:pt x="2" y="0"/>
                    <a:pt x="0" y="2"/>
                    <a:pt x="0" y="4"/>
                  </a:cubicBezTo>
                  <a:cubicBezTo>
                    <a:pt x="0" y="4"/>
                    <a:pt x="0" y="5"/>
                    <a:pt x="1" y="5"/>
                  </a:cubicBezTo>
                  <a:cubicBezTo>
                    <a:pt x="0" y="6"/>
                    <a:pt x="0" y="8"/>
                    <a:pt x="2" y="8"/>
                  </a:cubicBezTo>
                  <a:cubicBezTo>
                    <a:pt x="2" y="8"/>
                    <a:pt x="2" y="8"/>
                    <a:pt x="2" y="8"/>
                  </a:cubicBezTo>
                  <a:cubicBezTo>
                    <a:pt x="4" y="8"/>
                    <a:pt x="5" y="5"/>
                    <a:pt x="3" y="4"/>
                  </a:cubicBezTo>
                  <a:close/>
                  <a:moveTo>
                    <a:pt x="3" y="2"/>
                  </a:moveTo>
                  <a:cubicBezTo>
                    <a:pt x="3" y="2"/>
                    <a:pt x="3" y="2"/>
                    <a:pt x="3" y="2"/>
                  </a:cubicBezTo>
                  <a:cubicBezTo>
                    <a:pt x="3" y="2"/>
                    <a:pt x="3" y="2"/>
                    <a:pt x="2" y="2"/>
                  </a:cubicBezTo>
                  <a:cubicBezTo>
                    <a:pt x="2"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250"/>
            <p:cNvSpPr/>
            <p:nvPr/>
          </p:nvSpPr>
          <p:spPr bwMode="auto">
            <a:xfrm>
              <a:off x="3384" y="3032"/>
              <a:ext cx="21" cy="17"/>
            </a:xfrm>
            <a:custGeom>
              <a:avLst/>
              <a:gdLst>
                <a:gd name="T0" fmla="*/ 3 w 5"/>
                <a:gd name="T1" fmla="*/ 3 h 4"/>
                <a:gd name="T2" fmla="*/ 3 w 5"/>
                <a:gd name="T3" fmla="*/ 0 h 4"/>
                <a:gd name="T4" fmla="*/ 0 w 5"/>
                <a:gd name="T5" fmla="*/ 3 h 4"/>
                <a:gd name="T6" fmla="*/ 2 w 5"/>
                <a:gd name="T7" fmla="*/ 4 h 4"/>
                <a:gd name="T8" fmla="*/ 3 w 5"/>
                <a:gd name="T9" fmla="*/ 3 h 4"/>
              </a:gdLst>
              <a:ahLst/>
              <a:cxnLst>
                <a:cxn ang="0">
                  <a:pos x="T0" y="T1"/>
                </a:cxn>
                <a:cxn ang="0">
                  <a:pos x="T2" y="T3"/>
                </a:cxn>
                <a:cxn ang="0">
                  <a:pos x="T4" y="T5"/>
                </a:cxn>
                <a:cxn ang="0">
                  <a:pos x="T6" y="T7"/>
                </a:cxn>
                <a:cxn ang="0">
                  <a:pos x="T8" y="T9"/>
                </a:cxn>
              </a:cxnLst>
              <a:rect l="0" t="0" r="r" b="b"/>
              <a:pathLst>
                <a:path w="5" h="4">
                  <a:moveTo>
                    <a:pt x="3" y="3"/>
                  </a:moveTo>
                  <a:cubicBezTo>
                    <a:pt x="4" y="2"/>
                    <a:pt x="5" y="0"/>
                    <a:pt x="3" y="0"/>
                  </a:cubicBezTo>
                  <a:cubicBezTo>
                    <a:pt x="1" y="0"/>
                    <a:pt x="0" y="1"/>
                    <a:pt x="0" y="3"/>
                  </a:cubicBezTo>
                  <a:cubicBezTo>
                    <a:pt x="0" y="4"/>
                    <a:pt x="1" y="4"/>
                    <a:pt x="2" y="4"/>
                  </a:cubicBezTo>
                  <a:cubicBezTo>
                    <a:pt x="3" y="4"/>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251"/>
            <p:cNvSpPr>
              <a:spLocks noEditPoints="1"/>
            </p:cNvSpPr>
            <p:nvPr/>
          </p:nvSpPr>
          <p:spPr bwMode="auto">
            <a:xfrm>
              <a:off x="3401" y="3015"/>
              <a:ext cx="26" cy="47"/>
            </a:xfrm>
            <a:custGeom>
              <a:avLst/>
              <a:gdLst>
                <a:gd name="T0" fmla="*/ 5 w 6"/>
                <a:gd name="T1" fmla="*/ 2 h 11"/>
                <a:gd name="T2" fmla="*/ 4 w 6"/>
                <a:gd name="T3" fmla="*/ 0 h 11"/>
                <a:gd name="T4" fmla="*/ 2 w 6"/>
                <a:gd name="T5" fmla="*/ 3 h 11"/>
                <a:gd name="T6" fmla="*/ 3 w 6"/>
                <a:gd name="T7" fmla="*/ 4 h 11"/>
                <a:gd name="T8" fmla="*/ 2 w 6"/>
                <a:gd name="T9" fmla="*/ 5 h 11"/>
                <a:gd name="T10" fmla="*/ 2 w 6"/>
                <a:gd name="T11" fmla="*/ 8 h 11"/>
                <a:gd name="T12" fmla="*/ 2 w 6"/>
                <a:gd name="T13" fmla="*/ 11 h 11"/>
                <a:gd name="T14" fmla="*/ 4 w 6"/>
                <a:gd name="T15" fmla="*/ 8 h 11"/>
                <a:gd name="T16" fmla="*/ 5 w 6"/>
                <a:gd name="T17" fmla="*/ 5 h 11"/>
                <a:gd name="T18" fmla="*/ 4 w 6"/>
                <a:gd name="T19" fmla="*/ 4 h 11"/>
                <a:gd name="T20" fmla="*/ 5 w 6"/>
                <a:gd name="T21" fmla="*/ 2 h 11"/>
                <a:gd name="T22" fmla="*/ 3 w 6"/>
                <a:gd name="T23" fmla="*/ 3 h 11"/>
                <a:gd name="T24" fmla="*/ 3 w 6"/>
                <a:gd name="T25" fmla="*/ 3 h 11"/>
                <a:gd name="T26" fmla="*/ 3 w 6"/>
                <a:gd name="T27" fmla="*/ 4 h 11"/>
                <a:gd name="T28" fmla="*/ 3 w 6"/>
                <a:gd name="T2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1">
                  <a:moveTo>
                    <a:pt x="5" y="2"/>
                  </a:moveTo>
                  <a:cubicBezTo>
                    <a:pt x="5" y="0"/>
                    <a:pt x="5" y="0"/>
                    <a:pt x="4" y="0"/>
                  </a:cubicBezTo>
                  <a:cubicBezTo>
                    <a:pt x="2" y="0"/>
                    <a:pt x="1" y="3"/>
                    <a:pt x="2" y="3"/>
                  </a:cubicBezTo>
                  <a:cubicBezTo>
                    <a:pt x="2" y="4"/>
                    <a:pt x="3" y="4"/>
                    <a:pt x="3" y="4"/>
                  </a:cubicBezTo>
                  <a:cubicBezTo>
                    <a:pt x="3" y="4"/>
                    <a:pt x="2" y="4"/>
                    <a:pt x="2" y="5"/>
                  </a:cubicBezTo>
                  <a:cubicBezTo>
                    <a:pt x="1" y="6"/>
                    <a:pt x="0" y="8"/>
                    <a:pt x="2" y="8"/>
                  </a:cubicBezTo>
                  <a:cubicBezTo>
                    <a:pt x="1" y="9"/>
                    <a:pt x="1" y="11"/>
                    <a:pt x="2" y="11"/>
                  </a:cubicBezTo>
                  <a:cubicBezTo>
                    <a:pt x="4" y="11"/>
                    <a:pt x="5" y="9"/>
                    <a:pt x="4" y="8"/>
                  </a:cubicBezTo>
                  <a:cubicBezTo>
                    <a:pt x="5" y="7"/>
                    <a:pt x="6" y="6"/>
                    <a:pt x="5" y="5"/>
                  </a:cubicBezTo>
                  <a:cubicBezTo>
                    <a:pt x="5" y="4"/>
                    <a:pt x="5" y="4"/>
                    <a:pt x="4" y="4"/>
                  </a:cubicBezTo>
                  <a:cubicBezTo>
                    <a:pt x="5" y="3"/>
                    <a:pt x="5" y="2"/>
                    <a:pt x="5" y="2"/>
                  </a:cubicBezTo>
                  <a:close/>
                  <a:moveTo>
                    <a:pt x="3" y="3"/>
                  </a:moveTo>
                  <a:cubicBezTo>
                    <a:pt x="3" y="3"/>
                    <a:pt x="3" y="3"/>
                    <a:pt x="3" y="3"/>
                  </a:cubicBezTo>
                  <a:cubicBezTo>
                    <a:pt x="3" y="3"/>
                    <a:pt x="3" y="3"/>
                    <a:pt x="3" y="4"/>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3"/>
          <p:cNvGrpSpPr/>
          <p:nvPr/>
        </p:nvGrpSpPr>
        <p:grpSpPr>
          <a:xfrm>
            <a:off x="8660116" y="1025595"/>
            <a:ext cx="3200930" cy="986350"/>
            <a:chOff x="9798519" y="1230028"/>
            <a:chExt cx="2290917" cy="705934"/>
          </a:xfrm>
        </p:grpSpPr>
        <p:sp>
          <p:nvSpPr>
            <p:cNvPr id="210" name="任意多边形 209"/>
            <p:cNvSpPr/>
            <p:nvPr/>
          </p:nvSpPr>
          <p:spPr>
            <a:xfrm flipH="1">
              <a:off x="9798519" y="1230028"/>
              <a:ext cx="1574048" cy="686646"/>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noFill/>
            <a:ln w="25400">
              <a:solidFill>
                <a:srgbClr val="76AA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1" name="任意多边形 210"/>
            <p:cNvSpPr/>
            <p:nvPr/>
          </p:nvSpPr>
          <p:spPr>
            <a:xfrm>
              <a:off x="10887505" y="1383658"/>
              <a:ext cx="1201931" cy="55230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rgbClr val="76AA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62" name="文本框 161"/>
          <p:cNvSpPr txBox="1"/>
          <p:nvPr/>
        </p:nvSpPr>
        <p:spPr>
          <a:xfrm>
            <a:off x="3029311" y="3224894"/>
            <a:ext cx="6183734" cy="1200329"/>
          </a:xfrm>
          <a:prstGeom prst="rect">
            <a:avLst/>
          </a:prstGeom>
          <a:noFill/>
        </p:spPr>
        <p:txBody>
          <a:bodyPr wrap="square" rtlCol="0">
            <a:spAutoFit/>
          </a:bodyPr>
          <a:lstStyle/>
          <a:p>
            <a:pPr lvl="0" algn="dist">
              <a:defRPr/>
            </a:pPr>
            <a:r>
              <a:rPr lang="zh-CN" altLang="en-US" sz="7200" kern="0" dirty="0">
                <a:solidFill>
                  <a:schemeClr val="tx1">
                    <a:lumMod val="75000"/>
                    <a:lumOff val="25000"/>
                  </a:schemeClr>
                </a:solidFill>
                <a:latin typeface="微软雅黑" panose="020B0503020204020204" charset="-122"/>
                <a:ea typeface="微软雅黑" panose="020B0503020204020204" charset="-122"/>
              </a:rPr>
              <a:t>研究意义</a:t>
            </a:r>
          </a:p>
        </p:txBody>
      </p:sp>
      <p:sp>
        <p:nvSpPr>
          <p:cNvPr id="164" name="椭圆 163"/>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8" name="Group 4"/>
          <p:cNvGrpSpPr>
            <a:grpSpLocks noChangeAspect="1"/>
          </p:cNvGrpSpPr>
          <p:nvPr/>
        </p:nvGrpSpPr>
        <p:grpSpPr bwMode="auto">
          <a:xfrm>
            <a:off x="1125271" y="1709690"/>
            <a:ext cx="2068320" cy="3800397"/>
            <a:chOff x="1348" y="1359"/>
            <a:chExt cx="732" cy="1345"/>
          </a:xfrm>
          <a:solidFill>
            <a:srgbClr val="FF3E3E"/>
          </a:solidFill>
        </p:grpSpPr>
        <p:sp>
          <p:nvSpPr>
            <p:cNvPr id="169" name="Freeform 6"/>
            <p:cNvSpPr>
              <a:spLocks noEditPoints="1"/>
            </p:cNvSpPr>
            <p:nvPr/>
          </p:nvSpPr>
          <p:spPr bwMode="auto">
            <a:xfrm>
              <a:off x="1413" y="1505"/>
              <a:ext cx="351" cy="370"/>
            </a:xfrm>
            <a:custGeom>
              <a:avLst/>
              <a:gdLst>
                <a:gd name="T0" fmla="*/ 0 w 112"/>
                <a:gd name="T1" fmla="*/ 60 h 119"/>
                <a:gd name="T2" fmla="*/ 56 w 112"/>
                <a:gd name="T3" fmla="*/ 0 h 119"/>
                <a:gd name="T4" fmla="*/ 56 w 112"/>
                <a:gd name="T5" fmla="*/ 0 h 119"/>
                <a:gd name="T6" fmla="*/ 112 w 112"/>
                <a:gd name="T7" fmla="*/ 60 h 119"/>
                <a:gd name="T8" fmla="*/ 112 w 112"/>
                <a:gd name="T9" fmla="*/ 60 h 119"/>
                <a:gd name="T10" fmla="*/ 56 w 112"/>
                <a:gd name="T11" fmla="*/ 119 h 119"/>
                <a:gd name="T12" fmla="*/ 56 w 112"/>
                <a:gd name="T13" fmla="*/ 119 h 119"/>
                <a:gd name="T14" fmla="*/ 0 w 112"/>
                <a:gd name="T15" fmla="*/ 60 h 119"/>
                <a:gd name="T16" fmla="*/ 4 w 112"/>
                <a:gd name="T17" fmla="*/ 60 h 119"/>
                <a:gd name="T18" fmla="*/ 56 w 112"/>
                <a:gd name="T19" fmla="*/ 115 h 119"/>
                <a:gd name="T20" fmla="*/ 56 w 112"/>
                <a:gd name="T21" fmla="*/ 115 h 119"/>
                <a:gd name="T22" fmla="*/ 108 w 112"/>
                <a:gd name="T23" fmla="*/ 60 h 119"/>
                <a:gd name="T24" fmla="*/ 108 w 112"/>
                <a:gd name="T25" fmla="*/ 60 h 119"/>
                <a:gd name="T26" fmla="*/ 56 w 112"/>
                <a:gd name="T27" fmla="*/ 4 h 119"/>
                <a:gd name="T28" fmla="*/ 56 w 112"/>
                <a:gd name="T29" fmla="*/ 4 h 119"/>
                <a:gd name="T30" fmla="*/ 4 w 112"/>
                <a:gd name="T31" fmla="*/ 6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19">
                  <a:moveTo>
                    <a:pt x="0" y="60"/>
                  </a:moveTo>
                  <a:cubicBezTo>
                    <a:pt x="0" y="27"/>
                    <a:pt x="25" y="0"/>
                    <a:pt x="56" y="0"/>
                  </a:cubicBezTo>
                  <a:cubicBezTo>
                    <a:pt x="56" y="0"/>
                    <a:pt x="56" y="0"/>
                    <a:pt x="56" y="0"/>
                  </a:cubicBezTo>
                  <a:cubicBezTo>
                    <a:pt x="87" y="0"/>
                    <a:pt x="112" y="27"/>
                    <a:pt x="112" y="60"/>
                  </a:cubicBezTo>
                  <a:cubicBezTo>
                    <a:pt x="112" y="60"/>
                    <a:pt x="112" y="60"/>
                    <a:pt x="112" y="60"/>
                  </a:cubicBezTo>
                  <a:cubicBezTo>
                    <a:pt x="112" y="92"/>
                    <a:pt x="87" y="119"/>
                    <a:pt x="56" y="119"/>
                  </a:cubicBezTo>
                  <a:cubicBezTo>
                    <a:pt x="56" y="119"/>
                    <a:pt x="56" y="119"/>
                    <a:pt x="56" y="119"/>
                  </a:cubicBezTo>
                  <a:cubicBezTo>
                    <a:pt x="25" y="119"/>
                    <a:pt x="0" y="92"/>
                    <a:pt x="0" y="60"/>
                  </a:cubicBezTo>
                  <a:close/>
                  <a:moveTo>
                    <a:pt x="4" y="60"/>
                  </a:moveTo>
                  <a:cubicBezTo>
                    <a:pt x="4" y="90"/>
                    <a:pt x="27" y="115"/>
                    <a:pt x="56" y="115"/>
                  </a:cubicBezTo>
                  <a:cubicBezTo>
                    <a:pt x="56" y="115"/>
                    <a:pt x="56" y="115"/>
                    <a:pt x="56" y="115"/>
                  </a:cubicBezTo>
                  <a:cubicBezTo>
                    <a:pt x="84" y="115"/>
                    <a:pt x="108" y="90"/>
                    <a:pt x="108" y="60"/>
                  </a:cubicBezTo>
                  <a:cubicBezTo>
                    <a:pt x="108" y="60"/>
                    <a:pt x="108" y="60"/>
                    <a:pt x="108" y="60"/>
                  </a:cubicBezTo>
                  <a:cubicBezTo>
                    <a:pt x="108" y="29"/>
                    <a:pt x="84" y="4"/>
                    <a:pt x="56" y="4"/>
                  </a:cubicBezTo>
                  <a:cubicBezTo>
                    <a:pt x="56" y="4"/>
                    <a:pt x="56" y="4"/>
                    <a:pt x="56" y="4"/>
                  </a:cubicBezTo>
                  <a:cubicBezTo>
                    <a:pt x="27" y="4"/>
                    <a:pt x="4" y="29"/>
                    <a:pt x="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7"/>
            <p:cNvSpPr>
              <a:spLocks noEditPoints="1"/>
            </p:cNvSpPr>
            <p:nvPr/>
          </p:nvSpPr>
          <p:spPr bwMode="auto">
            <a:xfrm>
              <a:off x="1407" y="1499"/>
              <a:ext cx="363" cy="382"/>
            </a:xfrm>
            <a:custGeom>
              <a:avLst/>
              <a:gdLst>
                <a:gd name="T0" fmla="*/ 0 w 116"/>
                <a:gd name="T1" fmla="*/ 62 h 123"/>
                <a:gd name="T2" fmla="*/ 2 w 116"/>
                <a:gd name="T3" fmla="*/ 62 h 123"/>
                <a:gd name="T4" fmla="*/ 0 w 116"/>
                <a:gd name="T5" fmla="*/ 62 h 123"/>
                <a:gd name="T6" fmla="*/ 58 w 116"/>
                <a:gd name="T7" fmla="*/ 0 h 123"/>
                <a:gd name="T8" fmla="*/ 58 w 116"/>
                <a:gd name="T9" fmla="*/ 0 h 123"/>
                <a:gd name="T10" fmla="*/ 116 w 116"/>
                <a:gd name="T11" fmla="*/ 62 h 123"/>
                <a:gd name="T12" fmla="*/ 116 w 116"/>
                <a:gd name="T13" fmla="*/ 62 h 123"/>
                <a:gd name="T14" fmla="*/ 58 w 116"/>
                <a:gd name="T15" fmla="*/ 123 h 123"/>
                <a:gd name="T16" fmla="*/ 58 w 116"/>
                <a:gd name="T17" fmla="*/ 123 h 123"/>
                <a:gd name="T18" fmla="*/ 0 w 116"/>
                <a:gd name="T19" fmla="*/ 62 h 123"/>
                <a:gd name="T20" fmla="*/ 58 w 116"/>
                <a:gd name="T21" fmla="*/ 119 h 123"/>
                <a:gd name="T22" fmla="*/ 97 w 116"/>
                <a:gd name="T23" fmla="*/ 101 h 123"/>
                <a:gd name="T24" fmla="*/ 97 w 116"/>
                <a:gd name="T25" fmla="*/ 101 h 123"/>
                <a:gd name="T26" fmla="*/ 58 w 116"/>
                <a:gd name="T27" fmla="*/ 119 h 123"/>
                <a:gd name="T28" fmla="*/ 58 w 116"/>
                <a:gd name="T29" fmla="*/ 119 h 123"/>
                <a:gd name="T30" fmla="*/ 20 w 116"/>
                <a:gd name="T31" fmla="*/ 103 h 123"/>
                <a:gd name="T32" fmla="*/ 20 w 116"/>
                <a:gd name="T33" fmla="*/ 103 h 123"/>
                <a:gd name="T34" fmla="*/ 58 w 116"/>
                <a:gd name="T35" fmla="*/ 119 h 123"/>
                <a:gd name="T36" fmla="*/ 58 w 116"/>
                <a:gd name="T37" fmla="*/ 115 h 123"/>
                <a:gd name="T38" fmla="*/ 108 w 116"/>
                <a:gd name="T39" fmla="*/ 62 h 123"/>
                <a:gd name="T40" fmla="*/ 108 w 116"/>
                <a:gd name="T41" fmla="*/ 62 h 123"/>
                <a:gd name="T42" fmla="*/ 58 w 116"/>
                <a:gd name="T43" fmla="*/ 8 h 123"/>
                <a:gd name="T44" fmla="*/ 58 w 116"/>
                <a:gd name="T45" fmla="*/ 8 h 123"/>
                <a:gd name="T46" fmla="*/ 8 w 116"/>
                <a:gd name="T47" fmla="*/ 62 h 123"/>
                <a:gd name="T48" fmla="*/ 8 w 116"/>
                <a:gd name="T49" fmla="*/ 62 h 123"/>
                <a:gd name="T50" fmla="*/ 58 w 116"/>
                <a:gd name="T51" fmla="*/ 115 h 123"/>
                <a:gd name="T52" fmla="*/ 98 w 116"/>
                <a:gd name="T53" fmla="*/ 23 h 123"/>
                <a:gd name="T54" fmla="*/ 58 w 116"/>
                <a:gd name="T55" fmla="*/ 4 h 123"/>
                <a:gd name="T56" fmla="*/ 58 w 116"/>
                <a:gd name="T57" fmla="*/ 4 h 123"/>
                <a:gd name="T58" fmla="*/ 19 w 116"/>
                <a:gd name="T59" fmla="*/ 22 h 123"/>
                <a:gd name="T60" fmla="*/ 19 w 116"/>
                <a:gd name="T61" fmla="*/ 22 h 123"/>
                <a:gd name="T62" fmla="*/ 58 w 116"/>
                <a:gd name="T63" fmla="*/ 4 h 123"/>
                <a:gd name="T64" fmla="*/ 58 w 116"/>
                <a:gd name="T65" fmla="*/ 4 h 123"/>
                <a:gd name="T66" fmla="*/ 98 w 116"/>
                <a:gd name="T67" fmla="*/ 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23">
                  <a:moveTo>
                    <a:pt x="0" y="62"/>
                  </a:moveTo>
                  <a:cubicBezTo>
                    <a:pt x="2" y="62"/>
                    <a:pt x="2" y="62"/>
                    <a:pt x="2" y="62"/>
                  </a:cubicBezTo>
                  <a:cubicBezTo>
                    <a:pt x="0" y="62"/>
                    <a:pt x="0" y="62"/>
                    <a:pt x="0" y="62"/>
                  </a:cubicBezTo>
                  <a:cubicBezTo>
                    <a:pt x="0" y="28"/>
                    <a:pt x="25" y="0"/>
                    <a:pt x="58" y="0"/>
                  </a:cubicBezTo>
                  <a:cubicBezTo>
                    <a:pt x="58" y="0"/>
                    <a:pt x="58" y="0"/>
                    <a:pt x="58" y="0"/>
                  </a:cubicBezTo>
                  <a:cubicBezTo>
                    <a:pt x="90" y="0"/>
                    <a:pt x="116" y="28"/>
                    <a:pt x="116" y="62"/>
                  </a:cubicBezTo>
                  <a:cubicBezTo>
                    <a:pt x="116" y="62"/>
                    <a:pt x="116" y="62"/>
                    <a:pt x="116" y="62"/>
                  </a:cubicBezTo>
                  <a:cubicBezTo>
                    <a:pt x="116" y="95"/>
                    <a:pt x="90" y="123"/>
                    <a:pt x="58" y="123"/>
                  </a:cubicBezTo>
                  <a:cubicBezTo>
                    <a:pt x="58" y="123"/>
                    <a:pt x="58" y="123"/>
                    <a:pt x="58" y="123"/>
                  </a:cubicBezTo>
                  <a:cubicBezTo>
                    <a:pt x="25" y="123"/>
                    <a:pt x="0" y="95"/>
                    <a:pt x="0" y="62"/>
                  </a:cubicBezTo>
                  <a:close/>
                  <a:moveTo>
                    <a:pt x="58" y="119"/>
                  </a:moveTo>
                  <a:cubicBezTo>
                    <a:pt x="73" y="119"/>
                    <a:pt x="87" y="112"/>
                    <a:pt x="97" y="101"/>
                  </a:cubicBezTo>
                  <a:cubicBezTo>
                    <a:pt x="97" y="101"/>
                    <a:pt x="97" y="101"/>
                    <a:pt x="97" y="101"/>
                  </a:cubicBezTo>
                  <a:cubicBezTo>
                    <a:pt x="87" y="112"/>
                    <a:pt x="73" y="119"/>
                    <a:pt x="58" y="119"/>
                  </a:cubicBezTo>
                  <a:cubicBezTo>
                    <a:pt x="58" y="119"/>
                    <a:pt x="58" y="119"/>
                    <a:pt x="58" y="119"/>
                  </a:cubicBezTo>
                  <a:cubicBezTo>
                    <a:pt x="43" y="119"/>
                    <a:pt x="30" y="113"/>
                    <a:pt x="20" y="103"/>
                  </a:cubicBezTo>
                  <a:cubicBezTo>
                    <a:pt x="20" y="103"/>
                    <a:pt x="20" y="103"/>
                    <a:pt x="20" y="103"/>
                  </a:cubicBezTo>
                  <a:cubicBezTo>
                    <a:pt x="30" y="113"/>
                    <a:pt x="43" y="119"/>
                    <a:pt x="58" y="119"/>
                  </a:cubicBezTo>
                  <a:close/>
                  <a:moveTo>
                    <a:pt x="58" y="115"/>
                  </a:moveTo>
                  <a:cubicBezTo>
                    <a:pt x="85" y="115"/>
                    <a:pt x="108" y="91"/>
                    <a:pt x="108" y="62"/>
                  </a:cubicBezTo>
                  <a:cubicBezTo>
                    <a:pt x="108" y="62"/>
                    <a:pt x="108" y="62"/>
                    <a:pt x="108" y="62"/>
                  </a:cubicBezTo>
                  <a:cubicBezTo>
                    <a:pt x="108" y="32"/>
                    <a:pt x="85" y="8"/>
                    <a:pt x="58" y="8"/>
                  </a:cubicBezTo>
                  <a:cubicBezTo>
                    <a:pt x="58" y="8"/>
                    <a:pt x="58" y="8"/>
                    <a:pt x="58" y="8"/>
                  </a:cubicBezTo>
                  <a:cubicBezTo>
                    <a:pt x="30" y="8"/>
                    <a:pt x="8" y="32"/>
                    <a:pt x="8" y="62"/>
                  </a:cubicBezTo>
                  <a:cubicBezTo>
                    <a:pt x="8" y="62"/>
                    <a:pt x="8" y="62"/>
                    <a:pt x="8" y="62"/>
                  </a:cubicBezTo>
                  <a:cubicBezTo>
                    <a:pt x="8" y="91"/>
                    <a:pt x="30" y="115"/>
                    <a:pt x="58" y="115"/>
                  </a:cubicBezTo>
                  <a:close/>
                  <a:moveTo>
                    <a:pt x="98" y="23"/>
                  </a:moveTo>
                  <a:cubicBezTo>
                    <a:pt x="88" y="12"/>
                    <a:pt x="74" y="4"/>
                    <a:pt x="58" y="4"/>
                  </a:cubicBezTo>
                  <a:cubicBezTo>
                    <a:pt x="58" y="4"/>
                    <a:pt x="58" y="4"/>
                    <a:pt x="58" y="4"/>
                  </a:cubicBezTo>
                  <a:cubicBezTo>
                    <a:pt x="42" y="4"/>
                    <a:pt x="28" y="11"/>
                    <a:pt x="19" y="22"/>
                  </a:cubicBezTo>
                  <a:cubicBezTo>
                    <a:pt x="19" y="22"/>
                    <a:pt x="19" y="22"/>
                    <a:pt x="19" y="22"/>
                  </a:cubicBezTo>
                  <a:cubicBezTo>
                    <a:pt x="28" y="11"/>
                    <a:pt x="42" y="4"/>
                    <a:pt x="58" y="4"/>
                  </a:cubicBezTo>
                  <a:cubicBezTo>
                    <a:pt x="58" y="4"/>
                    <a:pt x="58" y="4"/>
                    <a:pt x="58" y="4"/>
                  </a:cubicBezTo>
                  <a:cubicBezTo>
                    <a:pt x="74" y="4"/>
                    <a:pt x="88" y="12"/>
                    <a:pt x="9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8"/>
            <p:cNvSpPr/>
            <p:nvPr/>
          </p:nvSpPr>
          <p:spPr bwMode="auto">
            <a:xfrm>
              <a:off x="1501" y="1642"/>
              <a:ext cx="19" cy="12"/>
            </a:xfrm>
            <a:custGeom>
              <a:avLst/>
              <a:gdLst>
                <a:gd name="T0" fmla="*/ 0 w 19"/>
                <a:gd name="T1" fmla="*/ 12 h 12"/>
                <a:gd name="T2" fmla="*/ 0 w 19"/>
                <a:gd name="T3" fmla="*/ 0 h 12"/>
                <a:gd name="T4" fmla="*/ 19 w 19"/>
                <a:gd name="T5" fmla="*/ 0 h 12"/>
                <a:gd name="T6" fmla="*/ 19 w 19"/>
                <a:gd name="T7" fmla="*/ 12 h 12"/>
                <a:gd name="T8" fmla="*/ 0 w 19"/>
                <a:gd name="T9" fmla="*/ 12 h 12"/>
                <a:gd name="T10" fmla="*/ 0 w 19"/>
                <a:gd name="T11" fmla="*/ 12 h 12"/>
              </a:gdLst>
              <a:ahLst/>
              <a:cxnLst>
                <a:cxn ang="0">
                  <a:pos x="T0" y="T1"/>
                </a:cxn>
                <a:cxn ang="0">
                  <a:pos x="T2" y="T3"/>
                </a:cxn>
                <a:cxn ang="0">
                  <a:pos x="T4" y="T5"/>
                </a:cxn>
                <a:cxn ang="0">
                  <a:pos x="T6" y="T7"/>
                </a:cxn>
                <a:cxn ang="0">
                  <a:pos x="T8" y="T9"/>
                </a:cxn>
                <a:cxn ang="0">
                  <a:pos x="T10" y="T11"/>
                </a:cxn>
              </a:cxnLst>
              <a:rect l="0" t="0" r="r" b="b"/>
              <a:pathLst>
                <a:path w="19" h="12">
                  <a:moveTo>
                    <a:pt x="0" y="12"/>
                  </a:moveTo>
                  <a:lnTo>
                    <a:pt x="0" y="0"/>
                  </a:lnTo>
                  <a:lnTo>
                    <a:pt x="19" y="0"/>
                  </a:lnTo>
                  <a:lnTo>
                    <a:pt x="19" y="12"/>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9"/>
            <p:cNvSpPr/>
            <p:nvPr/>
          </p:nvSpPr>
          <p:spPr bwMode="auto">
            <a:xfrm>
              <a:off x="1495" y="1636"/>
              <a:ext cx="31" cy="24"/>
            </a:xfrm>
            <a:custGeom>
              <a:avLst/>
              <a:gdLst>
                <a:gd name="T0" fmla="*/ 25 w 31"/>
                <a:gd name="T1" fmla="*/ 24 h 24"/>
                <a:gd name="T2" fmla="*/ 6 w 31"/>
                <a:gd name="T3" fmla="*/ 24 h 24"/>
                <a:gd name="T4" fmla="*/ 6 w 31"/>
                <a:gd name="T5" fmla="*/ 18 h 24"/>
                <a:gd name="T6" fmla="*/ 12 w 31"/>
                <a:gd name="T7" fmla="*/ 18 h 24"/>
                <a:gd name="T8" fmla="*/ 6 w 31"/>
                <a:gd name="T9" fmla="*/ 18 h 24"/>
                <a:gd name="T10" fmla="*/ 6 w 31"/>
                <a:gd name="T11" fmla="*/ 24 h 24"/>
                <a:gd name="T12" fmla="*/ 0 w 31"/>
                <a:gd name="T13" fmla="*/ 24 h 24"/>
                <a:gd name="T14" fmla="*/ 0 w 31"/>
                <a:gd name="T15" fmla="*/ 0 h 24"/>
                <a:gd name="T16" fmla="*/ 31 w 31"/>
                <a:gd name="T17" fmla="*/ 0 h 24"/>
                <a:gd name="T18" fmla="*/ 31 w 31"/>
                <a:gd name="T19" fmla="*/ 24 h 24"/>
                <a:gd name="T20" fmla="*/ 25 w 31"/>
                <a:gd name="T21" fmla="*/ 24 h 24"/>
                <a:gd name="T22" fmla="*/ 25 w 31"/>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24">
                  <a:moveTo>
                    <a:pt x="25" y="24"/>
                  </a:moveTo>
                  <a:lnTo>
                    <a:pt x="6" y="24"/>
                  </a:lnTo>
                  <a:lnTo>
                    <a:pt x="6" y="18"/>
                  </a:lnTo>
                  <a:lnTo>
                    <a:pt x="12" y="18"/>
                  </a:lnTo>
                  <a:lnTo>
                    <a:pt x="6" y="18"/>
                  </a:lnTo>
                  <a:lnTo>
                    <a:pt x="6" y="24"/>
                  </a:lnTo>
                  <a:lnTo>
                    <a:pt x="0" y="24"/>
                  </a:lnTo>
                  <a:lnTo>
                    <a:pt x="0" y="0"/>
                  </a:lnTo>
                  <a:lnTo>
                    <a:pt x="31" y="0"/>
                  </a:lnTo>
                  <a:lnTo>
                    <a:pt x="31" y="24"/>
                  </a:lnTo>
                  <a:lnTo>
                    <a:pt x="25" y="24"/>
                  </a:lnTo>
                  <a:lnTo>
                    <a:pt x="25"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0"/>
            <p:cNvSpPr/>
            <p:nvPr/>
          </p:nvSpPr>
          <p:spPr bwMode="auto">
            <a:xfrm>
              <a:off x="1683" y="1623"/>
              <a:ext cx="18" cy="13"/>
            </a:xfrm>
            <a:custGeom>
              <a:avLst/>
              <a:gdLst>
                <a:gd name="T0" fmla="*/ 0 w 18"/>
                <a:gd name="T1" fmla="*/ 13 h 13"/>
                <a:gd name="T2" fmla="*/ 0 w 18"/>
                <a:gd name="T3" fmla="*/ 0 h 13"/>
                <a:gd name="T4" fmla="*/ 18 w 18"/>
                <a:gd name="T5" fmla="*/ 0 h 13"/>
                <a:gd name="T6" fmla="*/ 18 w 18"/>
                <a:gd name="T7" fmla="*/ 13 h 13"/>
                <a:gd name="T8" fmla="*/ 0 w 18"/>
                <a:gd name="T9" fmla="*/ 13 h 13"/>
                <a:gd name="T10" fmla="*/ 0 w 18"/>
                <a:gd name="T11" fmla="*/ 13 h 13"/>
              </a:gdLst>
              <a:ahLst/>
              <a:cxnLst>
                <a:cxn ang="0">
                  <a:pos x="T0" y="T1"/>
                </a:cxn>
                <a:cxn ang="0">
                  <a:pos x="T2" y="T3"/>
                </a:cxn>
                <a:cxn ang="0">
                  <a:pos x="T4" y="T5"/>
                </a:cxn>
                <a:cxn ang="0">
                  <a:pos x="T6" y="T7"/>
                </a:cxn>
                <a:cxn ang="0">
                  <a:pos x="T8" y="T9"/>
                </a:cxn>
                <a:cxn ang="0">
                  <a:pos x="T10" y="T11"/>
                </a:cxn>
              </a:cxnLst>
              <a:rect l="0" t="0" r="r" b="b"/>
              <a:pathLst>
                <a:path w="18" h="13">
                  <a:moveTo>
                    <a:pt x="0" y="13"/>
                  </a:moveTo>
                  <a:lnTo>
                    <a:pt x="0" y="0"/>
                  </a:lnTo>
                  <a:lnTo>
                    <a:pt x="18" y="0"/>
                  </a:lnTo>
                  <a:lnTo>
                    <a:pt x="18"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1"/>
            <p:cNvSpPr>
              <a:spLocks noEditPoints="1"/>
            </p:cNvSpPr>
            <p:nvPr/>
          </p:nvSpPr>
          <p:spPr bwMode="auto">
            <a:xfrm>
              <a:off x="1676" y="1617"/>
              <a:ext cx="32" cy="25"/>
            </a:xfrm>
            <a:custGeom>
              <a:avLst/>
              <a:gdLst>
                <a:gd name="T0" fmla="*/ 25 w 32"/>
                <a:gd name="T1" fmla="*/ 25 h 25"/>
                <a:gd name="T2" fmla="*/ 7 w 32"/>
                <a:gd name="T3" fmla="*/ 25 h 25"/>
                <a:gd name="T4" fmla="*/ 7 w 32"/>
                <a:gd name="T5" fmla="*/ 19 h 25"/>
                <a:gd name="T6" fmla="*/ 13 w 32"/>
                <a:gd name="T7" fmla="*/ 19 h 25"/>
                <a:gd name="T8" fmla="*/ 7 w 32"/>
                <a:gd name="T9" fmla="*/ 19 h 25"/>
                <a:gd name="T10" fmla="*/ 7 w 32"/>
                <a:gd name="T11" fmla="*/ 25 h 25"/>
                <a:gd name="T12" fmla="*/ 0 w 32"/>
                <a:gd name="T13" fmla="*/ 25 h 25"/>
                <a:gd name="T14" fmla="*/ 0 w 32"/>
                <a:gd name="T15" fmla="*/ 0 h 25"/>
                <a:gd name="T16" fmla="*/ 32 w 32"/>
                <a:gd name="T17" fmla="*/ 0 h 25"/>
                <a:gd name="T18" fmla="*/ 32 w 32"/>
                <a:gd name="T19" fmla="*/ 25 h 25"/>
                <a:gd name="T20" fmla="*/ 25 w 32"/>
                <a:gd name="T21" fmla="*/ 25 h 25"/>
                <a:gd name="T22" fmla="*/ 25 w 32"/>
                <a:gd name="T23" fmla="*/ 25 h 25"/>
                <a:gd name="T24" fmla="*/ 19 w 32"/>
                <a:gd name="T25" fmla="*/ 12 h 25"/>
                <a:gd name="T26" fmla="*/ 19 w 32"/>
                <a:gd name="T27" fmla="*/ 12 h 25"/>
                <a:gd name="T28" fmla="*/ 13 w 32"/>
                <a:gd name="T29" fmla="*/ 12 h 25"/>
                <a:gd name="T30" fmla="*/ 13 w 32"/>
                <a:gd name="T31" fmla="*/ 12 h 25"/>
                <a:gd name="T32" fmla="*/ 19 w 32"/>
                <a:gd name="T33" fmla="*/ 12 h 25"/>
                <a:gd name="T34" fmla="*/ 19 w 32"/>
                <a:gd name="T3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5">
                  <a:moveTo>
                    <a:pt x="25" y="25"/>
                  </a:moveTo>
                  <a:lnTo>
                    <a:pt x="7" y="25"/>
                  </a:lnTo>
                  <a:lnTo>
                    <a:pt x="7" y="19"/>
                  </a:lnTo>
                  <a:lnTo>
                    <a:pt x="13" y="19"/>
                  </a:lnTo>
                  <a:lnTo>
                    <a:pt x="7" y="19"/>
                  </a:lnTo>
                  <a:lnTo>
                    <a:pt x="7" y="25"/>
                  </a:lnTo>
                  <a:lnTo>
                    <a:pt x="0" y="25"/>
                  </a:lnTo>
                  <a:lnTo>
                    <a:pt x="0" y="0"/>
                  </a:lnTo>
                  <a:lnTo>
                    <a:pt x="32" y="0"/>
                  </a:lnTo>
                  <a:lnTo>
                    <a:pt x="32" y="25"/>
                  </a:lnTo>
                  <a:lnTo>
                    <a:pt x="25" y="25"/>
                  </a:lnTo>
                  <a:lnTo>
                    <a:pt x="25" y="25"/>
                  </a:lnTo>
                  <a:close/>
                  <a:moveTo>
                    <a:pt x="19" y="12"/>
                  </a:moveTo>
                  <a:lnTo>
                    <a:pt x="19" y="12"/>
                  </a:lnTo>
                  <a:lnTo>
                    <a:pt x="13" y="12"/>
                  </a:lnTo>
                  <a:lnTo>
                    <a:pt x="13" y="12"/>
                  </a:lnTo>
                  <a:lnTo>
                    <a:pt x="19" y="12"/>
                  </a:lnTo>
                  <a:lnTo>
                    <a:pt x="1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2"/>
            <p:cNvSpPr>
              <a:spLocks noEditPoints="1"/>
            </p:cNvSpPr>
            <p:nvPr/>
          </p:nvSpPr>
          <p:spPr bwMode="auto">
            <a:xfrm>
              <a:off x="1514" y="1713"/>
              <a:ext cx="137" cy="109"/>
            </a:xfrm>
            <a:custGeom>
              <a:avLst/>
              <a:gdLst>
                <a:gd name="T0" fmla="*/ 4 w 44"/>
                <a:gd name="T1" fmla="*/ 33 h 35"/>
                <a:gd name="T2" fmla="*/ 0 w 44"/>
                <a:gd name="T3" fmla="*/ 25 h 35"/>
                <a:gd name="T4" fmla="*/ 0 w 44"/>
                <a:gd name="T5" fmla="*/ 25 h 35"/>
                <a:gd name="T6" fmla="*/ 3 w 44"/>
                <a:gd name="T7" fmla="*/ 11 h 35"/>
                <a:gd name="T8" fmla="*/ 3 w 44"/>
                <a:gd name="T9" fmla="*/ 11 h 35"/>
                <a:gd name="T10" fmla="*/ 12 w 44"/>
                <a:gd name="T11" fmla="*/ 2 h 35"/>
                <a:gd name="T12" fmla="*/ 12 w 44"/>
                <a:gd name="T13" fmla="*/ 2 h 35"/>
                <a:gd name="T14" fmla="*/ 22 w 44"/>
                <a:gd name="T15" fmla="*/ 0 h 35"/>
                <a:gd name="T16" fmla="*/ 22 w 44"/>
                <a:gd name="T17" fmla="*/ 0 h 35"/>
                <a:gd name="T18" fmla="*/ 44 w 44"/>
                <a:gd name="T19" fmla="*/ 7 h 35"/>
                <a:gd name="T20" fmla="*/ 44 w 44"/>
                <a:gd name="T21" fmla="*/ 7 h 35"/>
                <a:gd name="T22" fmla="*/ 44 w 44"/>
                <a:gd name="T23" fmla="*/ 7 h 35"/>
                <a:gd name="T24" fmla="*/ 42 w 44"/>
                <a:gd name="T25" fmla="*/ 10 h 35"/>
                <a:gd name="T26" fmla="*/ 36 w 44"/>
                <a:gd name="T27" fmla="*/ 7 h 35"/>
                <a:gd name="T28" fmla="*/ 36 w 44"/>
                <a:gd name="T29" fmla="*/ 7 h 35"/>
                <a:gd name="T30" fmla="*/ 37 w 44"/>
                <a:gd name="T31" fmla="*/ 10 h 35"/>
                <a:gd name="T32" fmla="*/ 37 w 44"/>
                <a:gd name="T33" fmla="*/ 10 h 35"/>
                <a:gd name="T34" fmla="*/ 37 w 44"/>
                <a:gd name="T35" fmla="*/ 10 h 35"/>
                <a:gd name="T36" fmla="*/ 37 w 44"/>
                <a:gd name="T37" fmla="*/ 11 h 35"/>
                <a:gd name="T38" fmla="*/ 37 w 44"/>
                <a:gd name="T39" fmla="*/ 11 h 35"/>
                <a:gd name="T40" fmla="*/ 36 w 44"/>
                <a:gd name="T41" fmla="*/ 11 h 35"/>
                <a:gd name="T42" fmla="*/ 36 w 44"/>
                <a:gd name="T43" fmla="*/ 11 h 35"/>
                <a:gd name="T44" fmla="*/ 34 w 44"/>
                <a:gd name="T45" fmla="*/ 13 h 35"/>
                <a:gd name="T46" fmla="*/ 34 w 44"/>
                <a:gd name="T47" fmla="*/ 13 h 35"/>
                <a:gd name="T48" fmla="*/ 27 w 44"/>
                <a:gd name="T49" fmla="*/ 20 h 35"/>
                <a:gd name="T50" fmla="*/ 27 w 44"/>
                <a:gd name="T51" fmla="*/ 20 h 35"/>
                <a:gd name="T52" fmla="*/ 14 w 44"/>
                <a:gd name="T53" fmla="*/ 33 h 35"/>
                <a:gd name="T54" fmla="*/ 14 w 44"/>
                <a:gd name="T55" fmla="*/ 33 h 35"/>
                <a:gd name="T56" fmla="*/ 9 w 44"/>
                <a:gd name="T57" fmla="*/ 35 h 35"/>
                <a:gd name="T58" fmla="*/ 9 w 44"/>
                <a:gd name="T59" fmla="*/ 35 h 35"/>
                <a:gd name="T60" fmla="*/ 4 w 44"/>
                <a:gd name="T61" fmla="*/ 33 h 35"/>
                <a:gd name="T62" fmla="*/ 22 w 44"/>
                <a:gd name="T63" fmla="*/ 4 h 35"/>
                <a:gd name="T64" fmla="*/ 14 w 44"/>
                <a:gd name="T65" fmla="*/ 6 h 35"/>
                <a:gd name="T66" fmla="*/ 14 w 44"/>
                <a:gd name="T67" fmla="*/ 6 h 35"/>
                <a:gd name="T68" fmla="*/ 10 w 44"/>
                <a:gd name="T69" fmla="*/ 8 h 35"/>
                <a:gd name="T70" fmla="*/ 10 w 44"/>
                <a:gd name="T71" fmla="*/ 8 h 35"/>
                <a:gd name="T72" fmla="*/ 7 w 44"/>
                <a:gd name="T73" fmla="*/ 12 h 35"/>
                <a:gd name="T74" fmla="*/ 7 w 44"/>
                <a:gd name="T75" fmla="*/ 12 h 35"/>
                <a:gd name="T76" fmla="*/ 4 w 44"/>
                <a:gd name="T77" fmla="*/ 25 h 35"/>
                <a:gd name="T78" fmla="*/ 4 w 44"/>
                <a:gd name="T79" fmla="*/ 25 h 35"/>
                <a:gd name="T80" fmla="*/ 5 w 44"/>
                <a:gd name="T81" fmla="*/ 29 h 35"/>
                <a:gd name="T82" fmla="*/ 5 w 44"/>
                <a:gd name="T83" fmla="*/ 29 h 35"/>
                <a:gd name="T84" fmla="*/ 5 w 44"/>
                <a:gd name="T85" fmla="*/ 29 h 35"/>
                <a:gd name="T86" fmla="*/ 5 w 44"/>
                <a:gd name="T87" fmla="*/ 29 h 35"/>
                <a:gd name="T88" fmla="*/ 9 w 44"/>
                <a:gd name="T89" fmla="*/ 31 h 35"/>
                <a:gd name="T90" fmla="*/ 9 w 44"/>
                <a:gd name="T91" fmla="*/ 31 h 35"/>
                <a:gd name="T92" fmla="*/ 9 w 44"/>
                <a:gd name="T93" fmla="*/ 31 h 35"/>
                <a:gd name="T94" fmla="*/ 9 w 44"/>
                <a:gd name="T95" fmla="*/ 31 h 35"/>
                <a:gd name="T96" fmla="*/ 11 w 44"/>
                <a:gd name="T97" fmla="*/ 30 h 35"/>
                <a:gd name="T98" fmla="*/ 11 w 44"/>
                <a:gd name="T99" fmla="*/ 30 h 35"/>
                <a:gd name="T100" fmla="*/ 31 w 44"/>
                <a:gd name="T101" fmla="*/ 10 h 35"/>
                <a:gd name="T102" fmla="*/ 31 w 44"/>
                <a:gd name="T103" fmla="*/ 10 h 35"/>
                <a:gd name="T104" fmla="*/ 36 w 44"/>
                <a:gd name="T105" fmla="*/ 7 h 35"/>
                <a:gd name="T106" fmla="*/ 36 w 44"/>
                <a:gd name="T107" fmla="*/ 7 h 35"/>
                <a:gd name="T108" fmla="*/ 22 w 44"/>
                <a:gd name="T109" fmla="*/ 4 h 35"/>
                <a:gd name="T110" fmla="*/ 22 w 44"/>
                <a:gd name="T111" fmla="*/ 4 h 35"/>
                <a:gd name="T112" fmla="*/ 22 w 44"/>
                <a:gd name="T11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35">
                  <a:moveTo>
                    <a:pt x="4" y="33"/>
                  </a:moveTo>
                  <a:cubicBezTo>
                    <a:pt x="1" y="32"/>
                    <a:pt x="1" y="28"/>
                    <a:pt x="0" y="25"/>
                  </a:cubicBezTo>
                  <a:cubicBezTo>
                    <a:pt x="0" y="25"/>
                    <a:pt x="0" y="25"/>
                    <a:pt x="0" y="25"/>
                  </a:cubicBezTo>
                  <a:cubicBezTo>
                    <a:pt x="0" y="20"/>
                    <a:pt x="2" y="13"/>
                    <a:pt x="3" y="11"/>
                  </a:cubicBezTo>
                  <a:cubicBezTo>
                    <a:pt x="3" y="11"/>
                    <a:pt x="3" y="11"/>
                    <a:pt x="3" y="11"/>
                  </a:cubicBezTo>
                  <a:cubicBezTo>
                    <a:pt x="5" y="5"/>
                    <a:pt x="12" y="2"/>
                    <a:pt x="12" y="2"/>
                  </a:cubicBezTo>
                  <a:cubicBezTo>
                    <a:pt x="12" y="2"/>
                    <a:pt x="12" y="2"/>
                    <a:pt x="12" y="2"/>
                  </a:cubicBezTo>
                  <a:cubicBezTo>
                    <a:pt x="15" y="1"/>
                    <a:pt x="19" y="0"/>
                    <a:pt x="22" y="0"/>
                  </a:cubicBezTo>
                  <a:cubicBezTo>
                    <a:pt x="22" y="0"/>
                    <a:pt x="22" y="0"/>
                    <a:pt x="22" y="0"/>
                  </a:cubicBezTo>
                  <a:cubicBezTo>
                    <a:pt x="34" y="0"/>
                    <a:pt x="44" y="7"/>
                    <a:pt x="44" y="7"/>
                  </a:cubicBezTo>
                  <a:cubicBezTo>
                    <a:pt x="44" y="7"/>
                    <a:pt x="44" y="7"/>
                    <a:pt x="44" y="7"/>
                  </a:cubicBezTo>
                  <a:cubicBezTo>
                    <a:pt x="44" y="7"/>
                    <a:pt x="44" y="7"/>
                    <a:pt x="44" y="7"/>
                  </a:cubicBezTo>
                  <a:cubicBezTo>
                    <a:pt x="42" y="10"/>
                    <a:pt x="42" y="10"/>
                    <a:pt x="42" y="10"/>
                  </a:cubicBezTo>
                  <a:cubicBezTo>
                    <a:pt x="42" y="10"/>
                    <a:pt x="40" y="9"/>
                    <a:pt x="36" y="7"/>
                  </a:cubicBezTo>
                  <a:cubicBezTo>
                    <a:pt x="36" y="7"/>
                    <a:pt x="36" y="7"/>
                    <a:pt x="36" y="7"/>
                  </a:cubicBezTo>
                  <a:cubicBezTo>
                    <a:pt x="37" y="10"/>
                    <a:pt x="37" y="10"/>
                    <a:pt x="37" y="10"/>
                  </a:cubicBezTo>
                  <a:cubicBezTo>
                    <a:pt x="37" y="10"/>
                    <a:pt x="37" y="10"/>
                    <a:pt x="37" y="10"/>
                  </a:cubicBezTo>
                  <a:cubicBezTo>
                    <a:pt x="37" y="10"/>
                    <a:pt x="37" y="10"/>
                    <a:pt x="37" y="10"/>
                  </a:cubicBezTo>
                  <a:cubicBezTo>
                    <a:pt x="37" y="10"/>
                    <a:pt x="37" y="10"/>
                    <a:pt x="37" y="11"/>
                  </a:cubicBezTo>
                  <a:cubicBezTo>
                    <a:pt x="37" y="11"/>
                    <a:pt x="37" y="11"/>
                    <a:pt x="37" y="11"/>
                  </a:cubicBezTo>
                  <a:cubicBezTo>
                    <a:pt x="37" y="11"/>
                    <a:pt x="37" y="11"/>
                    <a:pt x="36" y="11"/>
                  </a:cubicBezTo>
                  <a:cubicBezTo>
                    <a:pt x="36" y="11"/>
                    <a:pt x="36" y="11"/>
                    <a:pt x="36" y="11"/>
                  </a:cubicBezTo>
                  <a:cubicBezTo>
                    <a:pt x="36" y="12"/>
                    <a:pt x="35" y="12"/>
                    <a:pt x="34" y="13"/>
                  </a:cubicBezTo>
                  <a:cubicBezTo>
                    <a:pt x="34" y="13"/>
                    <a:pt x="34" y="13"/>
                    <a:pt x="34" y="13"/>
                  </a:cubicBezTo>
                  <a:cubicBezTo>
                    <a:pt x="32" y="15"/>
                    <a:pt x="30" y="18"/>
                    <a:pt x="27" y="20"/>
                  </a:cubicBezTo>
                  <a:cubicBezTo>
                    <a:pt x="27" y="20"/>
                    <a:pt x="27" y="20"/>
                    <a:pt x="27" y="20"/>
                  </a:cubicBezTo>
                  <a:cubicBezTo>
                    <a:pt x="22" y="25"/>
                    <a:pt x="17" y="31"/>
                    <a:pt x="14" y="33"/>
                  </a:cubicBezTo>
                  <a:cubicBezTo>
                    <a:pt x="14" y="33"/>
                    <a:pt x="14" y="33"/>
                    <a:pt x="14" y="33"/>
                  </a:cubicBezTo>
                  <a:cubicBezTo>
                    <a:pt x="12" y="34"/>
                    <a:pt x="11" y="35"/>
                    <a:pt x="9" y="35"/>
                  </a:cubicBezTo>
                  <a:cubicBezTo>
                    <a:pt x="9" y="35"/>
                    <a:pt x="9" y="35"/>
                    <a:pt x="9" y="35"/>
                  </a:cubicBezTo>
                  <a:cubicBezTo>
                    <a:pt x="6" y="35"/>
                    <a:pt x="7" y="34"/>
                    <a:pt x="4" y="33"/>
                  </a:cubicBezTo>
                  <a:close/>
                  <a:moveTo>
                    <a:pt x="22" y="4"/>
                  </a:moveTo>
                  <a:cubicBezTo>
                    <a:pt x="19" y="4"/>
                    <a:pt x="16" y="5"/>
                    <a:pt x="14" y="6"/>
                  </a:cubicBezTo>
                  <a:cubicBezTo>
                    <a:pt x="14" y="6"/>
                    <a:pt x="14" y="6"/>
                    <a:pt x="14" y="6"/>
                  </a:cubicBezTo>
                  <a:cubicBezTo>
                    <a:pt x="14" y="6"/>
                    <a:pt x="12" y="6"/>
                    <a:pt x="10" y="8"/>
                  </a:cubicBezTo>
                  <a:cubicBezTo>
                    <a:pt x="10" y="8"/>
                    <a:pt x="10" y="8"/>
                    <a:pt x="10" y="8"/>
                  </a:cubicBezTo>
                  <a:cubicBezTo>
                    <a:pt x="9" y="9"/>
                    <a:pt x="7" y="11"/>
                    <a:pt x="7" y="12"/>
                  </a:cubicBezTo>
                  <a:cubicBezTo>
                    <a:pt x="7" y="12"/>
                    <a:pt x="7" y="12"/>
                    <a:pt x="7" y="12"/>
                  </a:cubicBezTo>
                  <a:cubicBezTo>
                    <a:pt x="6" y="14"/>
                    <a:pt x="4" y="21"/>
                    <a:pt x="4" y="25"/>
                  </a:cubicBezTo>
                  <a:cubicBezTo>
                    <a:pt x="4" y="25"/>
                    <a:pt x="4" y="25"/>
                    <a:pt x="4" y="25"/>
                  </a:cubicBezTo>
                  <a:cubicBezTo>
                    <a:pt x="4" y="27"/>
                    <a:pt x="5" y="28"/>
                    <a:pt x="5" y="29"/>
                  </a:cubicBezTo>
                  <a:cubicBezTo>
                    <a:pt x="5" y="29"/>
                    <a:pt x="5" y="29"/>
                    <a:pt x="5" y="29"/>
                  </a:cubicBezTo>
                  <a:cubicBezTo>
                    <a:pt x="5" y="29"/>
                    <a:pt x="5" y="29"/>
                    <a:pt x="5" y="29"/>
                  </a:cubicBezTo>
                  <a:cubicBezTo>
                    <a:pt x="5" y="29"/>
                    <a:pt x="5" y="29"/>
                    <a:pt x="5" y="29"/>
                  </a:cubicBezTo>
                  <a:cubicBezTo>
                    <a:pt x="7" y="30"/>
                    <a:pt x="9" y="31"/>
                    <a:pt x="9" y="31"/>
                  </a:cubicBezTo>
                  <a:cubicBezTo>
                    <a:pt x="9" y="31"/>
                    <a:pt x="9" y="31"/>
                    <a:pt x="9" y="31"/>
                  </a:cubicBezTo>
                  <a:cubicBezTo>
                    <a:pt x="9" y="31"/>
                    <a:pt x="9" y="31"/>
                    <a:pt x="9" y="31"/>
                  </a:cubicBezTo>
                  <a:cubicBezTo>
                    <a:pt x="9" y="31"/>
                    <a:pt x="9" y="31"/>
                    <a:pt x="9" y="31"/>
                  </a:cubicBezTo>
                  <a:cubicBezTo>
                    <a:pt x="10" y="31"/>
                    <a:pt x="10" y="31"/>
                    <a:pt x="11" y="30"/>
                  </a:cubicBezTo>
                  <a:cubicBezTo>
                    <a:pt x="11" y="30"/>
                    <a:pt x="11" y="30"/>
                    <a:pt x="11" y="30"/>
                  </a:cubicBezTo>
                  <a:cubicBezTo>
                    <a:pt x="15" y="27"/>
                    <a:pt x="25" y="16"/>
                    <a:pt x="31" y="10"/>
                  </a:cubicBezTo>
                  <a:cubicBezTo>
                    <a:pt x="31" y="10"/>
                    <a:pt x="31" y="10"/>
                    <a:pt x="31" y="10"/>
                  </a:cubicBezTo>
                  <a:cubicBezTo>
                    <a:pt x="33" y="9"/>
                    <a:pt x="34" y="8"/>
                    <a:pt x="36" y="7"/>
                  </a:cubicBezTo>
                  <a:cubicBezTo>
                    <a:pt x="36" y="7"/>
                    <a:pt x="36" y="7"/>
                    <a:pt x="36" y="7"/>
                  </a:cubicBezTo>
                  <a:cubicBezTo>
                    <a:pt x="32" y="5"/>
                    <a:pt x="27" y="4"/>
                    <a:pt x="22" y="4"/>
                  </a:cubicBezTo>
                  <a:cubicBezTo>
                    <a:pt x="22" y="4"/>
                    <a:pt x="22" y="4"/>
                    <a:pt x="22" y="4"/>
                  </a:cubicBezTo>
                  <a:cubicBezTo>
                    <a:pt x="22" y="4"/>
                    <a:pt x="22" y="4"/>
                    <a:pt x="2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3"/>
            <p:cNvSpPr>
              <a:spLocks noEditPoints="1"/>
            </p:cNvSpPr>
            <p:nvPr/>
          </p:nvSpPr>
          <p:spPr bwMode="auto">
            <a:xfrm>
              <a:off x="1507" y="1707"/>
              <a:ext cx="157" cy="121"/>
            </a:xfrm>
            <a:custGeom>
              <a:avLst/>
              <a:gdLst>
                <a:gd name="T0" fmla="*/ 7 w 50"/>
                <a:gd name="T1" fmla="*/ 38 h 39"/>
                <a:gd name="T2" fmla="*/ 6 w 50"/>
                <a:gd name="T3" fmla="*/ 35 h 39"/>
                <a:gd name="T4" fmla="*/ 6 w 50"/>
                <a:gd name="T5" fmla="*/ 37 h 39"/>
                <a:gd name="T6" fmla="*/ 0 w 50"/>
                <a:gd name="T7" fmla="*/ 27 h 39"/>
                <a:gd name="T8" fmla="*/ 3 w 50"/>
                <a:gd name="T9" fmla="*/ 12 h 39"/>
                <a:gd name="T10" fmla="*/ 13 w 50"/>
                <a:gd name="T11" fmla="*/ 2 h 39"/>
                <a:gd name="T12" fmla="*/ 24 w 50"/>
                <a:gd name="T13" fmla="*/ 0 h 39"/>
                <a:gd name="T14" fmla="*/ 25 w 50"/>
                <a:gd name="T15" fmla="*/ 0 h 39"/>
                <a:gd name="T16" fmla="*/ 47 w 50"/>
                <a:gd name="T17" fmla="*/ 7 h 39"/>
                <a:gd name="T18" fmla="*/ 44 w 50"/>
                <a:gd name="T19" fmla="*/ 14 h 39"/>
                <a:gd name="T20" fmla="*/ 44 w 50"/>
                <a:gd name="T21" fmla="*/ 14 h 39"/>
                <a:gd name="T22" fmla="*/ 43 w 50"/>
                <a:gd name="T23" fmla="*/ 14 h 39"/>
                <a:gd name="T24" fmla="*/ 43 w 50"/>
                <a:gd name="T25" fmla="*/ 14 h 39"/>
                <a:gd name="T26" fmla="*/ 43 w 50"/>
                <a:gd name="T27" fmla="*/ 14 h 39"/>
                <a:gd name="T28" fmla="*/ 43 w 50"/>
                <a:gd name="T29" fmla="*/ 14 h 39"/>
                <a:gd name="T30" fmla="*/ 42 w 50"/>
                <a:gd name="T31" fmla="*/ 13 h 39"/>
                <a:gd name="T32" fmla="*/ 40 w 50"/>
                <a:gd name="T33" fmla="*/ 15 h 39"/>
                <a:gd name="T34" fmla="*/ 31 w 50"/>
                <a:gd name="T35" fmla="*/ 24 h 39"/>
                <a:gd name="T36" fmla="*/ 17 w 50"/>
                <a:gd name="T37" fmla="*/ 37 h 39"/>
                <a:gd name="T38" fmla="*/ 11 w 50"/>
                <a:gd name="T39" fmla="*/ 39 h 39"/>
                <a:gd name="T40" fmla="*/ 12 w 50"/>
                <a:gd name="T41" fmla="*/ 35 h 39"/>
                <a:gd name="T42" fmla="*/ 13 w 50"/>
                <a:gd name="T43" fmla="*/ 35 h 39"/>
                <a:gd name="T44" fmla="*/ 10 w 50"/>
                <a:gd name="T45" fmla="*/ 35 h 39"/>
                <a:gd name="T46" fmla="*/ 10 w 50"/>
                <a:gd name="T47" fmla="*/ 35 h 39"/>
                <a:gd name="T48" fmla="*/ 10 w 50"/>
                <a:gd name="T49" fmla="*/ 35 h 39"/>
                <a:gd name="T50" fmla="*/ 15 w 50"/>
                <a:gd name="T51" fmla="*/ 33 h 39"/>
                <a:gd name="T52" fmla="*/ 25 w 50"/>
                <a:gd name="T53" fmla="*/ 24 h 39"/>
                <a:gd name="T54" fmla="*/ 6 w 50"/>
                <a:gd name="T55" fmla="*/ 33 h 39"/>
                <a:gd name="T56" fmla="*/ 5 w 50"/>
                <a:gd name="T57" fmla="*/ 30 h 39"/>
                <a:gd name="T58" fmla="*/ 11 w 50"/>
                <a:gd name="T59" fmla="*/ 31 h 39"/>
                <a:gd name="T60" fmla="*/ 32 w 50"/>
                <a:gd name="T61" fmla="*/ 11 h 39"/>
                <a:gd name="T62" fmla="*/ 33 w 50"/>
                <a:gd name="T63" fmla="*/ 10 h 39"/>
                <a:gd name="T64" fmla="*/ 24 w 50"/>
                <a:gd name="T65" fmla="*/ 8 h 39"/>
                <a:gd name="T66" fmla="*/ 24 w 50"/>
                <a:gd name="T67" fmla="*/ 6 h 39"/>
                <a:gd name="T68" fmla="*/ 16 w 50"/>
                <a:gd name="T69" fmla="*/ 10 h 39"/>
                <a:gd name="T70" fmla="*/ 16 w 50"/>
                <a:gd name="T71" fmla="*/ 10 h 39"/>
                <a:gd name="T72" fmla="*/ 14 w 50"/>
                <a:gd name="T73" fmla="*/ 11 h 39"/>
                <a:gd name="T74" fmla="*/ 8 w 50"/>
                <a:gd name="T75" fmla="*/ 27 h 39"/>
                <a:gd name="T76" fmla="*/ 8 w 50"/>
                <a:gd name="T77" fmla="*/ 27 h 39"/>
                <a:gd name="T78" fmla="*/ 11 w 50"/>
                <a:gd name="T79" fmla="*/ 31 h 39"/>
                <a:gd name="T80" fmla="*/ 5 w 50"/>
                <a:gd name="T81" fmla="*/ 22 h 39"/>
                <a:gd name="T82" fmla="*/ 28 w 50"/>
                <a:gd name="T83" fmla="*/ 20 h 39"/>
                <a:gd name="T84" fmla="*/ 35 w 50"/>
                <a:gd name="T85" fmla="*/ 14 h 39"/>
                <a:gd name="T86" fmla="*/ 35 w 50"/>
                <a:gd name="T87" fmla="*/ 14 h 39"/>
                <a:gd name="T88" fmla="*/ 37 w 50"/>
                <a:gd name="T89" fmla="*/ 12 h 39"/>
                <a:gd name="T90" fmla="*/ 11 w 50"/>
                <a:gd name="T91" fmla="*/ 8 h 39"/>
                <a:gd name="T92" fmla="*/ 11 w 50"/>
                <a:gd name="T93" fmla="*/ 8 h 39"/>
                <a:gd name="T94" fmla="*/ 12 w 50"/>
                <a:gd name="T95" fmla="*/ 7 h 39"/>
                <a:gd name="T96" fmla="*/ 44 w 50"/>
                <a:gd name="T97" fmla="*/ 10 h 39"/>
                <a:gd name="T98" fmla="*/ 42 w 50"/>
                <a:gd name="T99" fmla="*/ 9 h 39"/>
                <a:gd name="T100" fmla="*/ 38 w 50"/>
                <a:gd name="T101" fmla="*/ 7 h 39"/>
                <a:gd name="T102" fmla="*/ 39 w 50"/>
                <a:gd name="T103" fmla="*/ 7 h 39"/>
                <a:gd name="T104" fmla="*/ 14 w 50"/>
                <a:gd name="T105" fmla="*/ 6 h 39"/>
                <a:gd name="T106" fmla="*/ 16 w 50"/>
                <a:gd name="T107" fmla="*/ 6 h 39"/>
                <a:gd name="T108" fmla="*/ 21 w 50"/>
                <a:gd name="T109" fmla="*/ 4 h 39"/>
                <a:gd name="T110" fmla="*/ 24 w 50"/>
                <a:gd name="T111" fmla="*/ 4 h 39"/>
                <a:gd name="T112" fmla="*/ 21 w 50"/>
                <a:gd name="T11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 h="39">
                  <a:moveTo>
                    <a:pt x="11" y="39"/>
                  </a:moveTo>
                  <a:cubicBezTo>
                    <a:pt x="9" y="39"/>
                    <a:pt x="8" y="38"/>
                    <a:pt x="7" y="38"/>
                  </a:cubicBezTo>
                  <a:cubicBezTo>
                    <a:pt x="7" y="38"/>
                    <a:pt x="7" y="38"/>
                    <a:pt x="7" y="38"/>
                  </a:cubicBezTo>
                  <a:cubicBezTo>
                    <a:pt x="6" y="37"/>
                    <a:pt x="7" y="37"/>
                    <a:pt x="6" y="37"/>
                  </a:cubicBezTo>
                  <a:cubicBezTo>
                    <a:pt x="6" y="37"/>
                    <a:pt x="6" y="37"/>
                    <a:pt x="6" y="37"/>
                  </a:cubicBezTo>
                  <a:cubicBezTo>
                    <a:pt x="6" y="35"/>
                    <a:pt x="6" y="35"/>
                    <a:pt x="6" y="35"/>
                  </a:cubicBezTo>
                  <a:cubicBezTo>
                    <a:pt x="7" y="33"/>
                    <a:pt x="7" y="33"/>
                    <a:pt x="7" y="33"/>
                  </a:cubicBezTo>
                  <a:cubicBezTo>
                    <a:pt x="6" y="35"/>
                    <a:pt x="6" y="35"/>
                    <a:pt x="6" y="35"/>
                  </a:cubicBezTo>
                  <a:cubicBezTo>
                    <a:pt x="6" y="37"/>
                    <a:pt x="6" y="37"/>
                    <a:pt x="6" y="37"/>
                  </a:cubicBezTo>
                  <a:cubicBezTo>
                    <a:pt x="6" y="37"/>
                    <a:pt x="6" y="37"/>
                    <a:pt x="6" y="37"/>
                  </a:cubicBezTo>
                  <a:cubicBezTo>
                    <a:pt x="6" y="37"/>
                    <a:pt x="6" y="37"/>
                    <a:pt x="6" y="37"/>
                  </a:cubicBezTo>
                  <a:cubicBezTo>
                    <a:pt x="1" y="35"/>
                    <a:pt x="0" y="30"/>
                    <a:pt x="0" y="27"/>
                  </a:cubicBezTo>
                  <a:cubicBezTo>
                    <a:pt x="0" y="27"/>
                    <a:pt x="0" y="27"/>
                    <a:pt x="0" y="27"/>
                  </a:cubicBezTo>
                  <a:cubicBezTo>
                    <a:pt x="0" y="21"/>
                    <a:pt x="2" y="15"/>
                    <a:pt x="3" y="12"/>
                  </a:cubicBezTo>
                  <a:cubicBezTo>
                    <a:pt x="3" y="12"/>
                    <a:pt x="3" y="12"/>
                    <a:pt x="3" y="12"/>
                  </a:cubicBezTo>
                  <a:cubicBezTo>
                    <a:pt x="5" y="6"/>
                    <a:pt x="11" y="3"/>
                    <a:pt x="13" y="3"/>
                  </a:cubicBezTo>
                  <a:cubicBezTo>
                    <a:pt x="13" y="3"/>
                    <a:pt x="13" y="3"/>
                    <a:pt x="13" y="3"/>
                  </a:cubicBezTo>
                  <a:cubicBezTo>
                    <a:pt x="13" y="2"/>
                    <a:pt x="13" y="2"/>
                    <a:pt x="13" y="2"/>
                  </a:cubicBezTo>
                  <a:cubicBezTo>
                    <a:pt x="13" y="2"/>
                    <a:pt x="13" y="2"/>
                    <a:pt x="13" y="2"/>
                  </a:cubicBezTo>
                  <a:cubicBezTo>
                    <a:pt x="17" y="1"/>
                    <a:pt x="21" y="0"/>
                    <a:pt x="24" y="0"/>
                  </a:cubicBezTo>
                  <a:cubicBezTo>
                    <a:pt x="24" y="0"/>
                    <a:pt x="24" y="0"/>
                    <a:pt x="24" y="0"/>
                  </a:cubicBezTo>
                  <a:cubicBezTo>
                    <a:pt x="24" y="0"/>
                    <a:pt x="24" y="0"/>
                    <a:pt x="24" y="0"/>
                  </a:cubicBezTo>
                  <a:cubicBezTo>
                    <a:pt x="24" y="0"/>
                    <a:pt x="24" y="0"/>
                    <a:pt x="24" y="0"/>
                  </a:cubicBezTo>
                  <a:cubicBezTo>
                    <a:pt x="24" y="0"/>
                    <a:pt x="24" y="0"/>
                    <a:pt x="25" y="0"/>
                  </a:cubicBezTo>
                  <a:cubicBezTo>
                    <a:pt x="25" y="0"/>
                    <a:pt x="25" y="0"/>
                    <a:pt x="25" y="0"/>
                  </a:cubicBezTo>
                  <a:cubicBezTo>
                    <a:pt x="36" y="0"/>
                    <a:pt x="45" y="6"/>
                    <a:pt x="47" y="7"/>
                  </a:cubicBezTo>
                  <a:cubicBezTo>
                    <a:pt x="47" y="7"/>
                    <a:pt x="47" y="7"/>
                    <a:pt x="47" y="7"/>
                  </a:cubicBezTo>
                  <a:cubicBezTo>
                    <a:pt x="50" y="7"/>
                    <a:pt x="50" y="7"/>
                    <a:pt x="50" y="7"/>
                  </a:cubicBezTo>
                  <a:cubicBezTo>
                    <a:pt x="45" y="14"/>
                    <a:pt x="45" y="14"/>
                    <a:pt x="45"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3" y="14"/>
                    <a:pt x="42" y="13"/>
                    <a:pt x="42" y="13"/>
                  </a:cubicBezTo>
                  <a:cubicBezTo>
                    <a:pt x="42" y="13"/>
                    <a:pt x="42" y="13"/>
                    <a:pt x="42" y="13"/>
                  </a:cubicBezTo>
                  <a:cubicBezTo>
                    <a:pt x="42" y="13"/>
                    <a:pt x="42" y="13"/>
                    <a:pt x="42" y="13"/>
                  </a:cubicBezTo>
                  <a:cubicBezTo>
                    <a:pt x="40" y="14"/>
                    <a:pt x="40" y="14"/>
                    <a:pt x="40" y="14"/>
                  </a:cubicBezTo>
                  <a:cubicBezTo>
                    <a:pt x="40" y="14"/>
                    <a:pt x="40" y="14"/>
                    <a:pt x="40" y="15"/>
                  </a:cubicBezTo>
                  <a:cubicBezTo>
                    <a:pt x="40" y="15"/>
                    <a:pt x="40" y="15"/>
                    <a:pt x="40" y="15"/>
                  </a:cubicBezTo>
                  <a:cubicBezTo>
                    <a:pt x="39" y="15"/>
                    <a:pt x="38" y="16"/>
                    <a:pt x="37" y="17"/>
                  </a:cubicBezTo>
                  <a:cubicBezTo>
                    <a:pt x="37" y="17"/>
                    <a:pt x="37" y="17"/>
                    <a:pt x="37" y="17"/>
                  </a:cubicBezTo>
                  <a:cubicBezTo>
                    <a:pt x="35" y="19"/>
                    <a:pt x="33" y="21"/>
                    <a:pt x="31" y="24"/>
                  </a:cubicBezTo>
                  <a:cubicBezTo>
                    <a:pt x="31" y="24"/>
                    <a:pt x="31" y="24"/>
                    <a:pt x="31" y="24"/>
                  </a:cubicBezTo>
                  <a:cubicBezTo>
                    <a:pt x="25" y="29"/>
                    <a:pt x="20" y="34"/>
                    <a:pt x="17" y="37"/>
                  </a:cubicBezTo>
                  <a:cubicBezTo>
                    <a:pt x="17" y="37"/>
                    <a:pt x="17" y="37"/>
                    <a:pt x="17" y="37"/>
                  </a:cubicBezTo>
                  <a:cubicBezTo>
                    <a:pt x="15" y="38"/>
                    <a:pt x="14" y="39"/>
                    <a:pt x="11" y="39"/>
                  </a:cubicBezTo>
                  <a:cubicBezTo>
                    <a:pt x="11" y="39"/>
                    <a:pt x="11" y="39"/>
                    <a:pt x="11" y="39"/>
                  </a:cubicBezTo>
                  <a:cubicBezTo>
                    <a:pt x="11" y="39"/>
                    <a:pt x="11" y="39"/>
                    <a:pt x="11" y="39"/>
                  </a:cubicBezTo>
                  <a:cubicBezTo>
                    <a:pt x="11" y="39"/>
                    <a:pt x="11" y="39"/>
                    <a:pt x="11" y="39"/>
                  </a:cubicBezTo>
                  <a:close/>
                  <a:moveTo>
                    <a:pt x="12" y="35"/>
                  </a:moveTo>
                  <a:cubicBezTo>
                    <a:pt x="12" y="35"/>
                    <a:pt x="12" y="35"/>
                    <a:pt x="12" y="35"/>
                  </a:cubicBezTo>
                  <a:cubicBezTo>
                    <a:pt x="12" y="35"/>
                    <a:pt x="12" y="35"/>
                    <a:pt x="12" y="35"/>
                  </a:cubicBezTo>
                  <a:cubicBezTo>
                    <a:pt x="12" y="35"/>
                    <a:pt x="12" y="35"/>
                    <a:pt x="12" y="35"/>
                  </a:cubicBezTo>
                  <a:cubicBezTo>
                    <a:pt x="12" y="35"/>
                    <a:pt x="12" y="35"/>
                    <a:pt x="13" y="35"/>
                  </a:cubicBezTo>
                  <a:cubicBezTo>
                    <a:pt x="13" y="35"/>
                    <a:pt x="13" y="35"/>
                    <a:pt x="13" y="35"/>
                  </a:cubicBezTo>
                  <a:cubicBezTo>
                    <a:pt x="13" y="35"/>
                    <a:pt x="12" y="35"/>
                    <a:pt x="12" y="35"/>
                  </a:cubicBezTo>
                  <a:close/>
                  <a:moveTo>
                    <a:pt x="10" y="35"/>
                  </a:moveTo>
                  <a:cubicBezTo>
                    <a:pt x="10" y="35"/>
                    <a:pt x="10" y="35"/>
                    <a:pt x="10" y="35"/>
                  </a:cubicBezTo>
                  <a:cubicBezTo>
                    <a:pt x="10" y="35"/>
                    <a:pt x="10" y="35"/>
                    <a:pt x="10" y="35"/>
                  </a:cubicBezTo>
                  <a:cubicBezTo>
                    <a:pt x="10" y="35"/>
                    <a:pt x="10" y="35"/>
                    <a:pt x="10" y="35"/>
                  </a:cubicBezTo>
                  <a:cubicBezTo>
                    <a:pt x="10" y="35"/>
                    <a:pt x="9" y="35"/>
                    <a:pt x="9" y="34"/>
                  </a:cubicBezTo>
                  <a:cubicBezTo>
                    <a:pt x="9" y="34"/>
                    <a:pt x="9" y="34"/>
                    <a:pt x="9" y="34"/>
                  </a:cubicBezTo>
                  <a:cubicBezTo>
                    <a:pt x="9" y="35"/>
                    <a:pt x="9" y="35"/>
                    <a:pt x="10" y="35"/>
                  </a:cubicBezTo>
                  <a:close/>
                  <a:moveTo>
                    <a:pt x="15" y="33"/>
                  </a:moveTo>
                  <a:cubicBezTo>
                    <a:pt x="15" y="33"/>
                    <a:pt x="15" y="33"/>
                    <a:pt x="15" y="33"/>
                  </a:cubicBezTo>
                  <a:cubicBezTo>
                    <a:pt x="15" y="33"/>
                    <a:pt x="15" y="33"/>
                    <a:pt x="15" y="33"/>
                  </a:cubicBezTo>
                  <a:cubicBezTo>
                    <a:pt x="15" y="33"/>
                    <a:pt x="15" y="33"/>
                    <a:pt x="15" y="33"/>
                  </a:cubicBezTo>
                  <a:cubicBezTo>
                    <a:pt x="15" y="33"/>
                    <a:pt x="15" y="33"/>
                    <a:pt x="15" y="33"/>
                  </a:cubicBezTo>
                  <a:cubicBezTo>
                    <a:pt x="17" y="32"/>
                    <a:pt x="21" y="28"/>
                    <a:pt x="25" y="24"/>
                  </a:cubicBezTo>
                  <a:cubicBezTo>
                    <a:pt x="25" y="24"/>
                    <a:pt x="25" y="24"/>
                    <a:pt x="25" y="24"/>
                  </a:cubicBezTo>
                  <a:cubicBezTo>
                    <a:pt x="21" y="28"/>
                    <a:pt x="17" y="32"/>
                    <a:pt x="15" y="33"/>
                  </a:cubicBezTo>
                  <a:close/>
                  <a:moveTo>
                    <a:pt x="6" y="33"/>
                  </a:moveTo>
                  <a:cubicBezTo>
                    <a:pt x="5" y="32"/>
                    <a:pt x="5" y="32"/>
                    <a:pt x="5" y="31"/>
                  </a:cubicBezTo>
                  <a:cubicBezTo>
                    <a:pt x="5" y="31"/>
                    <a:pt x="5" y="31"/>
                    <a:pt x="5" y="31"/>
                  </a:cubicBezTo>
                  <a:cubicBezTo>
                    <a:pt x="5" y="31"/>
                    <a:pt x="5" y="31"/>
                    <a:pt x="5" y="30"/>
                  </a:cubicBezTo>
                  <a:cubicBezTo>
                    <a:pt x="5" y="30"/>
                    <a:pt x="5" y="30"/>
                    <a:pt x="5" y="30"/>
                  </a:cubicBezTo>
                  <a:cubicBezTo>
                    <a:pt x="5" y="31"/>
                    <a:pt x="5" y="32"/>
                    <a:pt x="6" y="33"/>
                  </a:cubicBezTo>
                  <a:close/>
                  <a:moveTo>
                    <a:pt x="11" y="31"/>
                  </a:moveTo>
                  <a:cubicBezTo>
                    <a:pt x="11" y="31"/>
                    <a:pt x="12" y="30"/>
                    <a:pt x="12" y="30"/>
                  </a:cubicBezTo>
                  <a:cubicBezTo>
                    <a:pt x="12" y="30"/>
                    <a:pt x="12" y="30"/>
                    <a:pt x="12" y="30"/>
                  </a:cubicBezTo>
                  <a:cubicBezTo>
                    <a:pt x="15" y="28"/>
                    <a:pt x="26" y="17"/>
                    <a:pt x="32" y="11"/>
                  </a:cubicBezTo>
                  <a:cubicBezTo>
                    <a:pt x="32" y="11"/>
                    <a:pt x="32" y="11"/>
                    <a:pt x="32" y="11"/>
                  </a:cubicBezTo>
                  <a:cubicBezTo>
                    <a:pt x="32" y="10"/>
                    <a:pt x="33" y="10"/>
                    <a:pt x="33" y="10"/>
                  </a:cubicBezTo>
                  <a:cubicBezTo>
                    <a:pt x="33" y="10"/>
                    <a:pt x="33" y="10"/>
                    <a:pt x="33" y="10"/>
                  </a:cubicBezTo>
                  <a:cubicBezTo>
                    <a:pt x="31" y="9"/>
                    <a:pt x="28" y="8"/>
                    <a:pt x="24" y="8"/>
                  </a:cubicBezTo>
                  <a:cubicBezTo>
                    <a:pt x="24" y="8"/>
                    <a:pt x="24" y="8"/>
                    <a:pt x="24" y="8"/>
                  </a:cubicBezTo>
                  <a:cubicBezTo>
                    <a:pt x="24" y="8"/>
                    <a:pt x="24" y="8"/>
                    <a:pt x="24" y="8"/>
                  </a:cubicBezTo>
                  <a:cubicBezTo>
                    <a:pt x="24" y="6"/>
                    <a:pt x="24" y="6"/>
                    <a:pt x="24" y="6"/>
                  </a:cubicBezTo>
                  <a:cubicBezTo>
                    <a:pt x="24" y="4"/>
                    <a:pt x="24" y="4"/>
                    <a:pt x="24" y="4"/>
                  </a:cubicBezTo>
                  <a:cubicBezTo>
                    <a:pt x="24" y="6"/>
                    <a:pt x="24" y="6"/>
                    <a:pt x="24" y="6"/>
                  </a:cubicBezTo>
                  <a:cubicBezTo>
                    <a:pt x="24" y="8"/>
                    <a:pt x="24" y="8"/>
                    <a:pt x="24" y="8"/>
                  </a:cubicBezTo>
                  <a:cubicBezTo>
                    <a:pt x="22" y="8"/>
                    <a:pt x="19" y="9"/>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5" y="10"/>
                    <a:pt x="14" y="11"/>
                    <a:pt x="14" y="11"/>
                  </a:cubicBezTo>
                  <a:cubicBezTo>
                    <a:pt x="14" y="11"/>
                    <a:pt x="14" y="11"/>
                    <a:pt x="14" y="11"/>
                  </a:cubicBezTo>
                  <a:cubicBezTo>
                    <a:pt x="12" y="12"/>
                    <a:pt x="11" y="14"/>
                    <a:pt x="11" y="14"/>
                  </a:cubicBezTo>
                  <a:cubicBezTo>
                    <a:pt x="11" y="14"/>
                    <a:pt x="11" y="14"/>
                    <a:pt x="11" y="14"/>
                  </a:cubicBezTo>
                  <a:cubicBezTo>
                    <a:pt x="10" y="16"/>
                    <a:pt x="8" y="23"/>
                    <a:pt x="8" y="27"/>
                  </a:cubicBezTo>
                  <a:cubicBezTo>
                    <a:pt x="8" y="27"/>
                    <a:pt x="8" y="27"/>
                    <a:pt x="8" y="27"/>
                  </a:cubicBezTo>
                  <a:cubicBezTo>
                    <a:pt x="8" y="27"/>
                    <a:pt x="8" y="27"/>
                    <a:pt x="8" y="27"/>
                  </a:cubicBezTo>
                  <a:cubicBezTo>
                    <a:pt x="8" y="27"/>
                    <a:pt x="8" y="27"/>
                    <a:pt x="8" y="27"/>
                  </a:cubicBezTo>
                  <a:cubicBezTo>
                    <a:pt x="8" y="28"/>
                    <a:pt x="9" y="29"/>
                    <a:pt x="9" y="30"/>
                  </a:cubicBezTo>
                  <a:cubicBezTo>
                    <a:pt x="9" y="30"/>
                    <a:pt x="9" y="30"/>
                    <a:pt x="9" y="30"/>
                  </a:cubicBezTo>
                  <a:cubicBezTo>
                    <a:pt x="10" y="30"/>
                    <a:pt x="10" y="31"/>
                    <a:pt x="11" y="31"/>
                  </a:cubicBezTo>
                  <a:close/>
                  <a:moveTo>
                    <a:pt x="4" y="27"/>
                  </a:moveTo>
                  <a:cubicBezTo>
                    <a:pt x="4" y="26"/>
                    <a:pt x="5" y="24"/>
                    <a:pt x="5" y="22"/>
                  </a:cubicBezTo>
                  <a:cubicBezTo>
                    <a:pt x="5" y="22"/>
                    <a:pt x="5" y="22"/>
                    <a:pt x="5" y="22"/>
                  </a:cubicBezTo>
                  <a:cubicBezTo>
                    <a:pt x="5" y="24"/>
                    <a:pt x="4" y="26"/>
                    <a:pt x="4" y="27"/>
                  </a:cubicBezTo>
                  <a:close/>
                  <a:moveTo>
                    <a:pt x="35" y="14"/>
                  </a:moveTo>
                  <a:cubicBezTo>
                    <a:pt x="33" y="16"/>
                    <a:pt x="31" y="18"/>
                    <a:pt x="28" y="20"/>
                  </a:cubicBezTo>
                  <a:cubicBezTo>
                    <a:pt x="28" y="20"/>
                    <a:pt x="28" y="20"/>
                    <a:pt x="28" y="20"/>
                  </a:cubicBezTo>
                  <a:cubicBezTo>
                    <a:pt x="31" y="18"/>
                    <a:pt x="33" y="16"/>
                    <a:pt x="35" y="14"/>
                  </a:cubicBezTo>
                  <a:cubicBezTo>
                    <a:pt x="35" y="14"/>
                    <a:pt x="35" y="14"/>
                    <a:pt x="35" y="14"/>
                  </a:cubicBezTo>
                  <a:cubicBezTo>
                    <a:pt x="35" y="14"/>
                    <a:pt x="35" y="14"/>
                    <a:pt x="35" y="14"/>
                  </a:cubicBezTo>
                  <a:cubicBezTo>
                    <a:pt x="35" y="14"/>
                    <a:pt x="35" y="14"/>
                    <a:pt x="35" y="14"/>
                  </a:cubicBezTo>
                  <a:cubicBezTo>
                    <a:pt x="35" y="14"/>
                    <a:pt x="35" y="14"/>
                    <a:pt x="35" y="14"/>
                  </a:cubicBezTo>
                  <a:close/>
                  <a:moveTo>
                    <a:pt x="36" y="12"/>
                  </a:moveTo>
                  <a:cubicBezTo>
                    <a:pt x="37" y="12"/>
                    <a:pt x="37" y="12"/>
                    <a:pt x="37" y="12"/>
                  </a:cubicBezTo>
                  <a:cubicBezTo>
                    <a:pt x="37" y="12"/>
                    <a:pt x="37" y="12"/>
                    <a:pt x="37" y="12"/>
                  </a:cubicBezTo>
                  <a:cubicBezTo>
                    <a:pt x="37" y="12"/>
                    <a:pt x="37" y="12"/>
                    <a:pt x="37" y="12"/>
                  </a:cubicBezTo>
                  <a:cubicBezTo>
                    <a:pt x="37" y="12"/>
                    <a:pt x="37" y="12"/>
                    <a:pt x="36" y="12"/>
                  </a:cubicBezTo>
                  <a:close/>
                  <a:moveTo>
                    <a:pt x="11" y="8"/>
                  </a:moveTo>
                  <a:cubicBezTo>
                    <a:pt x="10" y="9"/>
                    <a:pt x="10" y="9"/>
                    <a:pt x="9" y="10"/>
                  </a:cubicBezTo>
                  <a:cubicBezTo>
                    <a:pt x="9" y="10"/>
                    <a:pt x="9" y="10"/>
                    <a:pt x="9" y="10"/>
                  </a:cubicBezTo>
                  <a:cubicBezTo>
                    <a:pt x="10" y="9"/>
                    <a:pt x="10" y="9"/>
                    <a:pt x="11" y="8"/>
                  </a:cubicBezTo>
                  <a:cubicBezTo>
                    <a:pt x="11" y="8"/>
                    <a:pt x="11" y="8"/>
                    <a:pt x="11" y="8"/>
                  </a:cubicBezTo>
                  <a:cubicBezTo>
                    <a:pt x="11" y="8"/>
                    <a:pt x="12" y="8"/>
                    <a:pt x="12" y="7"/>
                  </a:cubicBezTo>
                  <a:cubicBezTo>
                    <a:pt x="12" y="7"/>
                    <a:pt x="12" y="7"/>
                    <a:pt x="12" y="7"/>
                  </a:cubicBezTo>
                  <a:cubicBezTo>
                    <a:pt x="12" y="8"/>
                    <a:pt x="11" y="8"/>
                    <a:pt x="11" y="8"/>
                  </a:cubicBezTo>
                  <a:close/>
                  <a:moveTo>
                    <a:pt x="44" y="10"/>
                  </a:moveTo>
                  <a:cubicBezTo>
                    <a:pt x="44" y="10"/>
                    <a:pt x="44" y="10"/>
                    <a:pt x="44" y="10"/>
                  </a:cubicBezTo>
                  <a:cubicBezTo>
                    <a:pt x="43" y="9"/>
                    <a:pt x="43" y="9"/>
                    <a:pt x="42" y="9"/>
                  </a:cubicBezTo>
                  <a:cubicBezTo>
                    <a:pt x="42" y="9"/>
                    <a:pt x="42" y="9"/>
                    <a:pt x="42" y="9"/>
                  </a:cubicBezTo>
                  <a:cubicBezTo>
                    <a:pt x="42" y="9"/>
                    <a:pt x="42" y="9"/>
                    <a:pt x="42" y="9"/>
                  </a:cubicBezTo>
                  <a:cubicBezTo>
                    <a:pt x="43" y="9"/>
                    <a:pt x="43" y="9"/>
                    <a:pt x="44" y="10"/>
                  </a:cubicBezTo>
                  <a:close/>
                  <a:moveTo>
                    <a:pt x="39" y="7"/>
                  </a:moveTo>
                  <a:cubicBezTo>
                    <a:pt x="39" y="7"/>
                    <a:pt x="39" y="7"/>
                    <a:pt x="38" y="7"/>
                  </a:cubicBezTo>
                  <a:cubicBezTo>
                    <a:pt x="38" y="7"/>
                    <a:pt x="38" y="7"/>
                    <a:pt x="38" y="7"/>
                  </a:cubicBezTo>
                  <a:cubicBezTo>
                    <a:pt x="39" y="7"/>
                    <a:pt x="39" y="7"/>
                    <a:pt x="39" y="7"/>
                  </a:cubicBezTo>
                  <a:cubicBezTo>
                    <a:pt x="39" y="7"/>
                    <a:pt x="39" y="7"/>
                    <a:pt x="39" y="7"/>
                  </a:cubicBezTo>
                  <a:close/>
                  <a:moveTo>
                    <a:pt x="14" y="7"/>
                  </a:moveTo>
                  <a:cubicBezTo>
                    <a:pt x="14" y="7"/>
                    <a:pt x="14" y="7"/>
                    <a:pt x="14" y="6"/>
                  </a:cubicBezTo>
                  <a:cubicBezTo>
                    <a:pt x="14" y="6"/>
                    <a:pt x="14" y="6"/>
                    <a:pt x="14" y="6"/>
                  </a:cubicBezTo>
                  <a:cubicBezTo>
                    <a:pt x="14" y="6"/>
                    <a:pt x="14" y="7"/>
                    <a:pt x="14" y="7"/>
                  </a:cubicBezTo>
                  <a:close/>
                  <a:moveTo>
                    <a:pt x="17" y="6"/>
                  </a:moveTo>
                  <a:cubicBezTo>
                    <a:pt x="16" y="6"/>
                    <a:pt x="16" y="6"/>
                    <a:pt x="16" y="6"/>
                  </a:cubicBezTo>
                  <a:cubicBezTo>
                    <a:pt x="16" y="6"/>
                    <a:pt x="16" y="6"/>
                    <a:pt x="16" y="6"/>
                  </a:cubicBezTo>
                  <a:cubicBezTo>
                    <a:pt x="16" y="6"/>
                    <a:pt x="17" y="6"/>
                    <a:pt x="17" y="6"/>
                  </a:cubicBezTo>
                  <a:close/>
                  <a:moveTo>
                    <a:pt x="21" y="4"/>
                  </a:moveTo>
                  <a:cubicBezTo>
                    <a:pt x="22" y="4"/>
                    <a:pt x="23" y="4"/>
                    <a:pt x="24" y="4"/>
                  </a:cubicBezTo>
                  <a:cubicBezTo>
                    <a:pt x="24" y="4"/>
                    <a:pt x="24" y="4"/>
                    <a:pt x="24" y="4"/>
                  </a:cubicBezTo>
                  <a:cubicBezTo>
                    <a:pt x="24" y="4"/>
                    <a:pt x="24" y="4"/>
                    <a:pt x="24" y="4"/>
                  </a:cubicBezTo>
                  <a:cubicBezTo>
                    <a:pt x="24" y="4"/>
                    <a:pt x="24" y="4"/>
                    <a:pt x="24" y="4"/>
                  </a:cubicBezTo>
                  <a:cubicBezTo>
                    <a:pt x="24" y="4"/>
                    <a:pt x="24" y="4"/>
                    <a:pt x="24" y="4"/>
                  </a:cubicBezTo>
                  <a:cubicBezTo>
                    <a:pt x="23" y="4"/>
                    <a:pt x="22" y="4"/>
                    <a:pt x="2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4"/>
            <p:cNvSpPr/>
            <p:nvPr/>
          </p:nvSpPr>
          <p:spPr bwMode="auto">
            <a:xfrm>
              <a:off x="1582" y="1868"/>
              <a:ext cx="13" cy="38"/>
            </a:xfrm>
            <a:custGeom>
              <a:avLst/>
              <a:gdLst>
                <a:gd name="T0" fmla="*/ 0 w 13"/>
                <a:gd name="T1" fmla="*/ 38 h 38"/>
                <a:gd name="T2" fmla="*/ 0 w 13"/>
                <a:gd name="T3" fmla="*/ 0 h 38"/>
                <a:gd name="T4" fmla="*/ 13 w 13"/>
                <a:gd name="T5" fmla="*/ 0 h 38"/>
                <a:gd name="T6" fmla="*/ 13 w 13"/>
                <a:gd name="T7" fmla="*/ 38 h 38"/>
                <a:gd name="T8" fmla="*/ 0 w 13"/>
                <a:gd name="T9" fmla="*/ 38 h 38"/>
                <a:gd name="T10" fmla="*/ 0 w 13"/>
                <a:gd name="T11" fmla="*/ 38 h 38"/>
              </a:gdLst>
              <a:ahLst/>
              <a:cxnLst>
                <a:cxn ang="0">
                  <a:pos x="T0" y="T1"/>
                </a:cxn>
                <a:cxn ang="0">
                  <a:pos x="T2" y="T3"/>
                </a:cxn>
                <a:cxn ang="0">
                  <a:pos x="T4" y="T5"/>
                </a:cxn>
                <a:cxn ang="0">
                  <a:pos x="T6" y="T7"/>
                </a:cxn>
                <a:cxn ang="0">
                  <a:pos x="T8" y="T9"/>
                </a:cxn>
                <a:cxn ang="0">
                  <a:pos x="T10" y="T11"/>
                </a:cxn>
              </a:cxnLst>
              <a:rect l="0" t="0" r="r" b="b"/>
              <a:pathLst>
                <a:path w="13" h="38">
                  <a:moveTo>
                    <a:pt x="0" y="38"/>
                  </a:moveTo>
                  <a:lnTo>
                    <a:pt x="0" y="0"/>
                  </a:lnTo>
                  <a:lnTo>
                    <a:pt x="13" y="0"/>
                  </a:lnTo>
                  <a:lnTo>
                    <a:pt x="13" y="38"/>
                  </a:lnTo>
                  <a:lnTo>
                    <a:pt x="0" y="38"/>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5"/>
            <p:cNvSpPr>
              <a:spLocks noEditPoints="1"/>
            </p:cNvSpPr>
            <p:nvPr/>
          </p:nvSpPr>
          <p:spPr bwMode="auto">
            <a:xfrm>
              <a:off x="1576" y="1862"/>
              <a:ext cx="25" cy="50"/>
            </a:xfrm>
            <a:custGeom>
              <a:avLst/>
              <a:gdLst>
                <a:gd name="T0" fmla="*/ 19 w 25"/>
                <a:gd name="T1" fmla="*/ 50 h 50"/>
                <a:gd name="T2" fmla="*/ 6 w 25"/>
                <a:gd name="T3" fmla="*/ 50 h 50"/>
                <a:gd name="T4" fmla="*/ 6 w 25"/>
                <a:gd name="T5" fmla="*/ 44 h 50"/>
                <a:gd name="T6" fmla="*/ 13 w 25"/>
                <a:gd name="T7" fmla="*/ 44 h 50"/>
                <a:gd name="T8" fmla="*/ 6 w 25"/>
                <a:gd name="T9" fmla="*/ 44 h 50"/>
                <a:gd name="T10" fmla="*/ 6 w 25"/>
                <a:gd name="T11" fmla="*/ 50 h 50"/>
                <a:gd name="T12" fmla="*/ 0 w 25"/>
                <a:gd name="T13" fmla="*/ 50 h 50"/>
                <a:gd name="T14" fmla="*/ 0 w 25"/>
                <a:gd name="T15" fmla="*/ 0 h 50"/>
                <a:gd name="T16" fmla="*/ 25 w 25"/>
                <a:gd name="T17" fmla="*/ 0 h 50"/>
                <a:gd name="T18" fmla="*/ 25 w 25"/>
                <a:gd name="T19" fmla="*/ 50 h 50"/>
                <a:gd name="T20" fmla="*/ 19 w 25"/>
                <a:gd name="T21" fmla="*/ 50 h 50"/>
                <a:gd name="T22" fmla="*/ 19 w 25"/>
                <a:gd name="T23" fmla="*/ 50 h 50"/>
                <a:gd name="T24" fmla="*/ 13 w 25"/>
                <a:gd name="T25" fmla="*/ 38 h 50"/>
                <a:gd name="T26" fmla="*/ 13 w 25"/>
                <a:gd name="T27" fmla="*/ 13 h 50"/>
                <a:gd name="T28" fmla="*/ 13 w 25"/>
                <a:gd name="T29" fmla="*/ 38 h 50"/>
                <a:gd name="T30" fmla="*/ 13 w 25"/>
                <a:gd name="T31"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50">
                  <a:moveTo>
                    <a:pt x="19" y="50"/>
                  </a:moveTo>
                  <a:lnTo>
                    <a:pt x="6" y="50"/>
                  </a:lnTo>
                  <a:lnTo>
                    <a:pt x="6" y="44"/>
                  </a:lnTo>
                  <a:lnTo>
                    <a:pt x="13" y="44"/>
                  </a:lnTo>
                  <a:lnTo>
                    <a:pt x="6" y="44"/>
                  </a:lnTo>
                  <a:lnTo>
                    <a:pt x="6" y="50"/>
                  </a:lnTo>
                  <a:lnTo>
                    <a:pt x="0" y="50"/>
                  </a:lnTo>
                  <a:lnTo>
                    <a:pt x="0" y="0"/>
                  </a:lnTo>
                  <a:lnTo>
                    <a:pt x="25" y="0"/>
                  </a:lnTo>
                  <a:lnTo>
                    <a:pt x="25" y="50"/>
                  </a:lnTo>
                  <a:lnTo>
                    <a:pt x="19" y="50"/>
                  </a:lnTo>
                  <a:lnTo>
                    <a:pt x="19" y="50"/>
                  </a:lnTo>
                  <a:close/>
                  <a:moveTo>
                    <a:pt x="13" y="38"/>
                  </a:moveTo>
                  <a:lnTo>
                    <a:pt x="13" y="13"/>
                  </a:lnTo>
                  <a:lnTo>
                    <a:pt x="13" y="38"/>
                  </a:lnTo>
                  <a:lnTo>
                    <a:pt x="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6"/>
            <p:cNvSpPr/>
            <p:nvPr/>
          </p:nvSpPr>
          <p:spPr bwMode="auto">
            <a:xfrm>
              <a:off x="1532" y="1903"/>
              <a:ext cx="113" cy="43"/>
            </a:xfrm>
            <a:custGeom>
              <a:avLst/>
              <a:gdLst>
                <a:gd name="T0" fmla="*/ 57 w 113"/>
                <a:gd name="T1" fmla="*/ 18 h 43"/>
                <a:gd name="T2" fmla="*/ 25 w 113"/>
                <a:gd name="T3" fmla="*/ 40 h 43"/>
                <a:gd name="T4" fmla="*/ 0 w 113"/>
                <a:gd name="T5" fmla="*/ 24 h 43"/>
                <a:gd name="T6" fmla="*/ 0 w 113"/>
                <a:gd name="T7" fmla="*/ 24 h 43"/>
                <a:gd name="T8" fmla="*/ 7 w 113"/>
                <a:gd name="T9" fmla="*/ 15 h 43"/>
                <a:gd name="T10" fmla="*/ 25 w 113"/>
                <a:gd name="T11" fmla="*/ 24 h 43"/>
                <a:gd name="T12" fmla="*/ 57 w 113"/>
                <a:gd name="T13" fmla="*/ 3 h 43"/>
                <a:gd name="T14" fmla="*/ 88 w 113"/>
                <a:gd name="T15" fmla="*/ 24 h 43"/>
                <a:gd name="T16" fmla="*/ 104 w 113"/>
                <a:gd name="T17" fmla="*/ 0 h 43"/>
                <a:gd name="T18" fmla="*/ 113 w 113"/>
                <a:gd name="T19" fmla="*/ 6 h 43"/>
                <a:gd name="T20" fmla="*/ 91 w 113"/>
                <a:gd name="T21" fmla="*/ 43 h 43"/>
                <a:gd name="T22" fmla="*/ 57 w 113"/>
                <a:gd name="T23" fmla="*/ 18 h 43"/>
                <a:gd name="T24" fmla="*/ 57 w 113"/>
                <a:gd name="T25"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43">
                  <a:moveTo>
                    <a:pt x="57" y="18"/>
                  </a:moveTo>
                  <a:lnTo>
                    <a:pt x="25" y="40"/>
                  </a:lnTo>
                  <a:lnTo>
                    <a:pt x="0" y="24"/>
                  </a:lnTo>
                  <a:lnTo>
                    <a:pt x="0" y="24"/>
                  </a:lnTo>
                  <a:lnTo>
                    <a:pt x="7" y="15"/>
                  </a:lnTo>
                  <a:lnTo>
                    <a:pt x="25" y="24"/>
                  </a:lnTo>
                  <a:lnTo>
                    <a:pt x="57" y="3"/>
                  </a:lnTo>
                  <a:lnTo>
                    <a:pt x="88" y="24"/>
                  </a:lnTo>
                  <a:lnTo>
                    <a:pt x="104" y="0"/>
                  </a:lnTo>
                  <a:lnTo>
                    <a:pt x="113" y="6"/>
                  </a:lnTo>
                  <a:lnTo>
                    <a:pt x="91" y="43"/>
                  </a:lnTo>
                  <a:lnTo>
                    <a:pt x="57" y="18"/>
                  </a:lnTo>
                  <a:lnTo>
                    <a:pt x="57"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7"/>
            <p:cNvSpPr>
              <a:spLocks noEditPoints="1"/>
            </p:cNvSpPr>
            <p:nvPr/>
          </p:nvSpPr>
          <p:spPr bwMode="auto">
            <a:xfrm>
              <a:off x="1507" y="1893"/>
              <a:ext cx="147" cy="59"/>
            </a:xfrm>
            <a:custGeom>
              <a:avLst/>
              <a:gdLst>
                <a:gd name="T0" fmla="*/ 82 w 147"/>
                <a:gd name="T1" fmla="*/ 38 h 59"/>
                <a:gd name="T2" fmla="*/ 50 w 147"/>
                <a:gd name="T3" fmla="*/ 59 h 59"/>
                <a:gd name="T4" fmla="*/ 0 w 147"/>
                <a:gd name="T5" fmla="*/ 28 h 59"/>
                <a:gd name="T6" fmla="*/ 22 w 147"/>
                <a:gd name="T7" fmla="*/ 28 h 59"/>
                <a:gd name="T8" fmla="*/ 28 w 147"/>
                <a:gd name="T9" fmla="*/ 16 h 59"/>
                <a:gd name="T10" fmla="*/ 50 w 147"/>
                <a:gd name="T11" fmla="*/ 28 h 59"/>
                <a:gd name="T12" fmla="*/ 82 w 147"/>
                <a:gd name="T13" fmla="*/ 7 h 59"/>
                <a:gd name="T14" fmla="*/ 110 w 147"/>
                <a:gd name="T15" fmla="*/ 25 h 59"/>
                <a:gd name="T16" fmla="*/ 125 w 147"/>
                <a:gd name="T17" fmla="*/ 0 h 59"/>
                <a:gd name="T18" fmla="*/ 147 w 147"/>
                <a:gd name="T19" fmla="*/ 13 h 59"/>
                <a:gd name="T20" fmla="*/ 119 w 147"/>
                <a:gd name="T21" fmla="*/ 59 h 59"/>
                <a:gd name="T22" fmla="*/ 82 w 147"/>
                <a:gd name="T23" fmla="*/ 38 h 59"/>
                <a:gd name="T24" fmla="*/ 82 w 147"/>
                <a:gd name="T25" fmla="*/ 38 h 59"/>
                <a:gd name="T26" fmla="*/ 116 w 147"/>
                <a:gd name="T27" fmla="*/ 44 h 59"/>
                <a:gd name="T28" fmla="*/ 132 w 147"/>
                <a:gd name="T29" fmla="*/ 19 h 59"/>
                <a:gd name="T30" fmla="*/ 116 w 147"/>
                <a:gd name="T31" fmla="*/ 44 h 59"/>
                <a:gd name="T32" fmla="*/ 116 w 147"/>
                <a:gd name="T33" fmla="*/ 44 h 59"/>
                <a:gd name="T34" fmla="*/ 116 w 147"/>
                <a:gd name="T35" fmla="*/ 44 h 59"/>
                <a:gd name="T36" fmla="*/ 53 w 147"/>
                <a:gd name="T37" fmla="*/ 41 h 59"/>
                <a:gd name="T38" fmla="*/ 79 w 147"/>
                <a:gd name="T39" fmla="*/ 22 h 59"/>
                <a:gd name="T40" fmla="*/ 82 w 147"/>
                <a:gd name="T41" fmla="*/ 22 h 59"/>
                <a:gd name="T42" fmla="*/ 82 w 147"/>
                <a:gd name="T43" fmla="*/ 22 h 59"/>
                <a:gd name="T44" fmla="*/ 53 w 147"/>
                <a:gd name="T45" fmla="*/ 41 h 59"/>
                <a:gd name="T46" fmla="*/ 53 w 147"/>
                <a:gd name="T47" fmla="*/ 41 h 59"/>
                <a:gd name="T48" fmla="*/ 79 w 147"/>
                <a:gd name="T49" fmla="*/ 34 h 59"/>
                <a:gd name="T50" fmla="*/ 82 w 147"/>
                <a:gd name="T51" fmla="*/ 28 h 59"/>
                <a:gd name="T52" fmla="*/ 79 w 147"/>
                <a:gd name="T53" fmla="*/ 34 h 59"/>
                <a:gd name="T54" fmla="*/ 79 w 147"/>
                <a:gd name="T55" fmla="*/ 3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7" h="59">
                  <a:moveTo>
                    <a:pt x="82" y="38"/>
                  </a:moveTo>
                  <a:lnTo>
                    <a:pt x="50" y="59"/>
                  </a:lnTo>
                  <a:lnTo>
                    <a:pt x="0" y="28"/>
                  </a:lnTo>
                  <a:lnTo>
                    <a:pt x="22" y="28"/>
                  </a:lnTo>
                  <a:lnTo>
                    <a:pt x="28" y="16"/>
                  </a:lnTo>
                  <a:lnTo>
                    <a:pt x="50" y="28"/>
                  </a:lnTo>
                  <a:lnTo>
                    <a:pt x="82" y="7"/>
                  </a:lnTo>
                  <a:lnTo>
                    <a:pt x="110" y="25"/>
                  </a:lnTo>
                  <a:lnTo>
                    <a:pt x="125" y="0"/>
                  </a:lnTo>
                  <a:lnTo>
                    <a:pt x="147" y="13"/>
                  </a:lnTo>
                  <a:lnTo>
                    <a:pt x="119" y="59"/>
                  </a:lnTo>
                  <a:lnTo>
                    <a:pt x="82" y="38"/>
                  </a:lnTo>
                  <a:lnTo>
                    <a:pt x="82" y="38"/>
                  </a:lnTo>
                  <a:close/>
                  <a:moveTo>
                    <a:pt x="116" y="44"/>
                  </a:moveTo>
                  <a:lnTo>
                    <a:pt x="132" y="19"/>
                  </a:lnTo>
                  <a:lnTo>
                    <a:pt x="116" y="44"/>
                  </a:lnTo>
                  <a:lnTo>
                    <a:pt x="116" y="44"/>
                  </a:lnTo>
                  <a:lnTo>
                    <a:pt x="116" y="44"/>
                  </a:lnTo>
                  <a:close/>
                  <a:moveTo>
                    <a:pt x="53" y="41"/>
                  </a:moveTo>
                  <a:lnTo>
                    <a:pt x="79" y="22"/>
                  </a:lnTo>
                  <a:lnTo>
                    <a:pt x="82" y="22"/>
                  </a:lnTo>
                  <a:lnTo>
                    <a:pt x="82" y="22"/>
                  </a:lnTo>
                  <a:lnTo>
                    <a:pt x="53" y="41"/>
                  </a:lnTo>
                  <a:lnTo>
                    <a:pt x="53" y="41"/>
                  </a:lnTo>
                  <a:close/>
                  <a:moveTo>
                    <a:pt x="79" y="34"/>
                  </a:moveTo>
                  <a:lnTo>
                    <a:pt x="82" y="28"/>
                  </a:lnTo>
                  <a:lnTo>
                    <a:pt x="79" y="34"/>
                  </a:lnTo>
                  <a:lnTo>
                    <a:pt x="79"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8"/>
            <p:cNvSpPr>
              <a:spLocks noEditPoints="1"/>
            </p:cNvSpPr>
            <p:nvPr/>
          </p:nvSpPr>
          <p:spPr bwMode="auto">
            <a:xfrm>
              <a:off x="1579" y="1921"/>
              <a:ext cx="69" cy="267"/>
            </a:xfrm>
            <a:custGeom>
              <a:avLst/>
              <a:gdLst>
                <a:gd name="T0" fmla="*/ 0 w 69"/>
                <a:gd name="T1" fmla="*/ 214 h 267"/>
                <a:gd name="T2" fmla="*/ 0 w 69"/>
                <a:gd name="T3" fmla="*/ 214 h 267"/>
                <a:gd name="T4" fmla="*/ 3 w 69"/>
                <a:gd name="T5" fmla="*/ 3 h 267"/>
                <a:gd name="T6" fmla="*/ 16 w 69"/>
                <a:gd name="T7" fmla="*/ 0 h 267"/>
                <a:gd name="T8" fmla="*/ 69 w 69"/>
                <a:gd name="T9" fmla="*/ 214 h 267"/>
                <a:gd name="T10" fmla="*/ 25 w 69"/>
                <a:gd name="T11" fmla="*/ 267 h 267"/>
                <a:gd name="T12" fmla="*/ 0 w 69"/>
                <a:gd name="T13" fmla="*/ 214 h 267"/>
                <a:gd name="T14" fmla="*/ 0 w 69"/>
                <a:gd name="T15" fmla="*/ 214 h 267"/>
                <a:gd name="T16" fmla="*/ 28 w 69"/>
                <a:gd name="T17" fmla="*/ 242 h 267"/>
                <a:gd name="T18" fmla="*/ 53 w 69"/>
                <a:gd name="T19" fmla="*/ 211 h 267"/>
                <a:gd name="T20" fmla="*/ 16 w 69"/>
                <a:gd name="T21" fmla="*/ 50 h 267"/>
                <a:gd name="T22" fmla="*/ 13 w 69"/>
                <a:gd name="T23" fmla="*/ 211 h 267"/>
                <a:gd name="T24" fmla="*/ 28 w 69"/>
                <a:gd name="T25" fmla="*/ 242 h 267"/>
                <a:gd name="T26" fmla="*/ 28 w 69"/>
                <a:gd name="T27" fmla="*/ 24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267">
                  <a:moveTo>
                    <a:pt x="0" y="214"/>
                  </a:moveTo>
                  <a:lnTo>
                    <a:pt x="0" y="214"/>
                  </a:lnTo>
                  <a:lnTo>
                    <a:pt x="3" y="3"/>
                  </a:lnTo>
                  <a:lnTo>
                    <a:pt x="16" y="0"/>
                  </a:lnTo>
                  <a:lnTo>
                    <a:pt x="69" y="214"/>
                  </a:lnTo>
                  <a:lnTo>
                    <a:pt x="25" y="267"/>
                  </a:lnTo>
                  <a:lnTo>
                    <a:pt x="0" y="214"/>
                  </a:lnTo>
                  <a:lnTo>
                    <a:pt x="0" y="214"/>
                  </a:lnTo>
                  <a:close/>
                  <a:moveTo>
                    <a:pt x="28" y="242"/>
                  </a:moveTo>
                  <a:lnTo>
                    <a:pt x="53" y="211"/>
                  </a:lnTo>
                  <a:lnTo>
                    <a:pt x="16" y="50"/>
                  </a:lnTo>
                  <a:lnTo>
                    <a:pt x="13" y="211"/>
                  </a:lnTo>
                  <a:lnTo>
                    <a:pt x="28" y="242"/>
                  </a:lnTo>
                  <a:lnTo>
                    <a:pt x="28" y="2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9"/>
            <p:cNvSpPr>
              <a:spLocks noEditPoints="1"/>
            </p:cNvSpPr>
            <p:nvPr/>
          </p:nvSpPr>
          <p:spPr bwMode="auto">
            <a:xfrm>
              <a:off x="1573" y="1915"/>
              <a:ext cx="81" cy="283"/>
            </a:xfrm>
            <a:custGeom>
              <a:avLst/>
              <a:gdLst>
                <a:gd name="T0" fmla="*/ 0 w 81"/>
                <a:gd name="T1" fmla="*/ 224 h 283"/>
                <a:gd name="T2" fmla="*/ 6 w 81"/>
                <a:gd name="T3" fmla="*/ 220 h 283"/>
                <a:gd name="T4" fmla="*/ 0 w 81"/>
                <a:gd name="T5" fmla="*/ 224 h 283"/>
                <a:gd name="T6" fmla="*/ 0 w 81"/>
                <a:gd name="T7" fmla="*/ 220 h 283"/>
                <a:gd name="T8" fmla="*/ 3 w 81"/>
                <a:gd name="T9" fmla="*/ 3 h 283"/>
                <a:gd name="T10" fmla="*/ 25 w 81"/>
                <a:gd name="T11" fmla="*/ 0 h 283"/>
                <a:gd name="T12" fmla="*/ 81 w 81"/>
                <a:gd name="T13" fmla="*/ 220 h 283"/>
                <a:gd name="T14" fmla="*/ 31 w 81"/>
                <a:gd name="T15" fmla="*/ 283 h 283"/>
                <a:gd name="T16" fmla="*/ 0 w 81"/>
                <a:gd name="T17" fmla="*/ 224 h 283"/>
                <a:gd name="T18" fmla="*/ 0 w 81"/>
                <a:gd name="T19" fmla="*/ 224 h 283"/>
                <a:gd name="T20" fmla="*/ 34 w 81"/>
                <a:gd name="T21" fmla="*/ 248 h 283"/>
                <a:gd name="T22" fmla="*/ 41 w 81"/>
                <a:gd name="T23" fmla="*/ 245 h 283"/>
                <a:gd name="T24" fmla="*/ 34 w 81"/>
                <a:gd name="T25" fmla="*/ 248 h 283"/>
                <a:gd name="T26" fmla="*/ 34 w 81"/>
                <a:gd name="T27" fmla="*/ 248 h 283"/>
                <a:gd name="T28" fmla="*/ 22 w 81"/>
                <a:gd name="T29" fmla="*/ 239 h 283"/>
                <a:gd name="T30" fmla="*/ 13 w 81"/>
                <a:gd name="T31" fmla="*/ 217 h 283"/>
                <a:gd name="T32" fmla="*/ 13 w 81"/>
                <a:gd name="T33" fmla="*/ 217 h 283"/>
                <a:gd name="T34" fmla="*/ 22 w 81"/>
                <a:gd name="T35" fmla="*/ 239 h 283"/>
                <a:gd name="T36" fmla="*/ 22 w 81"/>
                <a:gd name="T37" fmla="*/ 239 h 283"/>
                <a:gd name="T38" fmla="*/ 25 w 81"/>
                <a:gd name="T39" fmla="*/ 214 h 283"/>
                <a:gd name="T40" fmla="*/ 34 w 81"/>
                <a:gd name="T41" fmla="*/ 236 h 283"/>
                <a:gd name="T42" fmla="*/ 53 w 81"/>
                <a:gd name="T43" fmla="*/ 214 h 283"/>
                <a:gd name="T44" fmla="*/ 25 w 81"/>
                <a:gd name="T45" fmla="*/ 103 h 283"/>
                <a:gd name="T46" fmla="*/ 25 w 81"/>
                <a:gd name="T47" fmla="*/ 214 h 283"/>
                <a:gd name="T48" fmla="*/ 25 w 81"/>
                <a:gd name="T49" fmla="*/ 214 h 283"/>
                <a:gd name="T50" fmla="*/ 16 w 81"/>
                <a:gd name="T51" fmla="*/ 12 h 283"/>
                <a:gd name="T52" fmla="*/ 13 w 81"/>
                <a:gd name="T53" fmla="*/ 217 h 283"/>
                <a:gd name="T54" fmla="*/ 16 w 81"/>
                <a:gd name="T55" fmla="*/ 56 h 283"/>
                <a:gd name="T56" fmla="*/ 25 w 81"/>
                <a:gd name="T57" fmla="*/ 56 h 283"/>
                <a:gd name="T58" fmla="*/ 31 w 81"/>
                <a:gd name="T59" fmla="*/ 78 h 283"/>
                <a:gd name="T60" fmla="*/ 16 w 81"/>
                <a:gd name="T61" fmla="*/ 12 h 283"/>
                <a:gd name="T62" fmla="*/ 16 w 81"/>
                <a:gd name="T63" fmla="*/ 12 h 283"/>
                <a:gd name="T64" fmla="*/ 16 w 81"/>
                <a:gd name="T65" fmla="*/ 1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 h="283">
                  <a:moveTo>
                    <a:pt x="0" y="224"/>
                  </a:moveTo>
                  <a:lnTo>
                    <a:pt x="6" y="220"/>
                  </a:lnTo>
                  <a:lnTo>
                    <a:pt x="0" y="224"/>
                  </a:lnTo>
                  <a:lnTo>
                    <a:pt x="0" y="220"/>
                  </a:lnTo>
                  <a:lnTo>
                    <a:pt x="3" y="3"/>
                  </a:lnTo>
                  <a:lnTo>
                    <a:pt x="25" y="0"/>
                  </a:lnTo>
                  <a:lnTo>
                    <a:pt x="81" y="220"/>
                  </a:lnTo>
                  <a:lnTo>
                    <a:pt x="31" y="283"/>
                  </a:lnTo>
                  <a:lnTo>
                    <a:pt x="0" y="224"/>
                  </a:lnTo>
                  <a:lnTo>
                    <a:pt x="0" y="224"/>
                  </a:lnTo>
                  <a:close/>
                  <a:moveTo>
                    <a:pt x="34" y="248"/>
                  </a:moveTo>
                  <a:lnTo>
                    <a:pt x="41" y="245"/>
                  </a:lnTo>
                  <a:lnTo>
                    <a:pt x="34" y="248"/>
                  </a:lnTo>
                  <a:lnTo>
                    <a:pt x="34" y="248"/>
                  </a:lnTo>
                  <a:close/>
                  <a:moveTo>
                    <a:pt x="22" y="239"/>
                  </a:moveTo>
                  <a:lnTo>
                    <a:pt x="13" y="217"/>
                  </a:lnTo>
                  <a:lnTo>
                    <a:pt x="13" y="217"/>
                  </a:lnTo>
                  <a:lnTo>
                    <a:pt x="22" y="239"/>
                  </a:lnTo>
                  <a:lnTo>
                    <a:pt x="22" y="239"/>
                  </a:lnTo>
                  <a:close/>
                  <a:moveTo>
                    <a:pt x="25" y="214"/>
                  </a:moveTo>
                  <a:lnTo>
                    <a:pt x="34" y="236"/>
                  </a:lnTo>
                  <a:lnTo>
                    <a:pt x="53" y="214"/>
                  </a:lnTo>
                  <a:lnTo>
                    <a:pt x="25" y="103"/>
                  </a:lnTo>
                  <a:lnTo>
                    <a:pt x="25" y="214"/>
                  </a:lnTo>
                  <a:lnTo>
                    <a:pt x="25" y="214"/>
                  </a:lnTo>
                  <a:close/>
                  <a:moveTo>
                    <a:pt x="16" y="12"/>
                  </a:moveTo>
                  <a:lnTo>
                    <a:pt x="13" y="217"/>
                  </a:lnTo>
                  <a:lnTo>
                    <a:pt x="16" y="56"/>
                  </a:lnTo>
                  <a:lnTo>
                    <a:pt x="25" y="56"/>
                  </a:lnTo>
                  <a:lnTo>
                    <a:pt x="31" y="78"/>
                  </a:lnTo>
                  <a:lnTo>
                    <a:pt x="16" y="12"/>
                  </a:lnTo>
                  <a:lnTo>
                    <a:pt x="16" y="12"/>
                  </a:lnTo>
                  <a:lnTo>
                    <a:pt x="1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20"/>
            <p:cNvSpPr>
              <a:spLocks noEditPoints="1"/>
            </p:cNvSpPr>
            <p:nvPr/>
          </p:nvSpPr>
          <p:spPr bwMode="auto">
            <a:xfrm>
              <a:off x="1451" y="1896"/>
              <a:ext cx="269" cy="379"/>
            </a:xfrm>
            <a:custGeom>
              <a:avLst/>
              <a:gdLst>
                <a:gd name="T0" fmla="*/ 14 w 86"/>
                <a:gd name="T1" fmla="*/ 98 h 122"/>
                <a:gd name="T2" fmla="*/ 0 w 86"/>
                <a:gd name="T3" fmla="*/ 49 h 122"/>
                <a:gd name="T4" fmla="*/ 0 w 86"/>
                <a:gd name="T5" fmla="*/ 49 h 122"/>
                <a:gd name="T6" fmla="*/ 14 w 86"/>
                <a:gd name="T7" fmla="*/ 12 h 122"/>
                <a:gd name="T8" fmla="*/ 14 w 86"/>
                <a:gd name="T9" fmla="*/ 12 h 122"/>
                <a:gd name="T10" fmla="*/ 44 w 86"/>
                <a:gd name="T11" fmla="*/ 0 h 122"/>
                <a:gd name="T12" fmla="*/ 44 w 86"/>
                <a:gd name="T13" fmla="*/ 0 h 122"/>
                <a:gd name="T14" fmla="*/ 72 w 86"/>
                <a:gd name="T15" fmla="*/ 10 h 122"/>
                <a:gd name="T16" fmla="*/ 72 w 86"/>
                <a:gd name="T17" fmla="*/ 10 h 122"/>
                <a:gd name="T18" fmla="*/ 86 w 86"/>
                <a:gd name="T19" fmla="*/ 45 h 122"/>
                <a:gd name="T20" fmla="*/ 86 w 86"/>
                <a:gd name="T21" fmla="*/ 45 h 122"/>
                <a:gd name="T22" fmla="*/ 73 w 86"/>
                <a:gd name="T23" fmla="*/ 95 h 122"/>
                <a:gd name="T24" fmla="*/ 73 w 86"/>
                <a:gd name="T25" fmla="*/ 95 h 122"/>
                <a:gd name="T26" fmla="*/ 44 w 86"/>
                <a:gd name="T27" fmla="*/ 122 h 122"/>
                <a:gd name="T28" fmla="*/ 44 w 86"/>
                <a:gd name="T29" fmla="*/ 122 h 122"/>
                <a:gd name="T30" fmla="*/ 14 w 86"/>
                <a:gd name="T31" fmla="*/ 98 h 122"/>
                <a:gd name="T32" fmla="*/ 69 w 86"/>
                <a:gd name="T33" fmla="*/ 94 h 122"/>
                <a:gd name="T34" fmla="*/ 82 w 86"/>
                <a:gd name="T35" fmla="*/ 45 h 122"/>
                <a:gd name="T36" fmla="*/ 82 w 86"/>
                <a:gd name="T37" fmla="*/ 45 h 122"/>
                <a:gd name="T38" fmla="*/ 44 w 86"/>
                <a:gd name="T39" fmla="*/ 4 h 122"/>
                <a:gd name="T40" fmla="*/ 44 w 86"/>
                <a:gd name="T41" fmla="*/ 4 h 122"/>
                <a:gd name="T42" fmla="*/ 4 w 86"/>
                <a:gd name="T43" fmla="*/ 49 h 122"/>
                <a:gd name="T44" fmla="*/ 4 w 86"/>
                <a:gd name="T45" fmla="*/ 49 h 122"/>
                <a:gd name="T46" fmla="*/ 17 w 86"/>
                <a:gd name="T47" fmla="*/ 96 h 122"/>
                <a:gd name="T48" fmla="*/ 17 w 86"/>
                <a:gd name="T49" fmla="*/ 96 h 122"/>
                <a:gd name="T50" fmla="*/ 44 w 86"/>
                <a:gd name="T51" fmla="*/ 118 h 122"/>
                <a:gd name="T52" fmla="*/ 44 w 86"/>
                <a:gd name="T53" fmla="*/ 118 h 122"/>
                <a:gd name="T54" fmla="*/ 69 w 86"/>
                <a:gd name="T5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2">
                  <a:moveTo>
                    <a:pt x="14" y="98"/>
                  </a:moveTo>
                  <a:cubicBezTo>
                    <a:pt x="6" y="84"/>
                    <a:pt x="0" y="66"/>
                    <a:pt x="0" y="49"/>
                  </a:cubicBezTo>
                  <a:cubicBezTo>
                    <a:pt x="0" y="49"/>
                    <a:pt x="0" y="49"/>
                    <a:pt x="0" y="49"/>
                  </a:cubicBezTo>
                  <a:cubicBezTo>
                    <a:pt x="0" y="33"/>
                    <a:pt x="6" y="20"/>
                    <a:pt x="14" y="12"/>
                  </a:cubicBezTo>
                  <a:cubicBezTo>
                    <a:pt x="14" y="12"/>
                    <a:pt x="14" y="12"/>
                    <a:pt x="14" y="12"/>
                  </a:cubicBezTo>
                  <a:cubicBezTo>
                    <a:pt x="22" y="4"/>
                    <a:pt x="33" y="0"/>
                    <a:pt x="44" y="0"/>
                  </a:cubicBezTo>
                  <a:cubicBezTo>
                    <a:pt x="44" y="0"/>
                    <a:pt x="44" y="0"/>
                    <a:pt x="44" y="0"/>
                  </a:cubicBezTo>
                  <a:cubicBezTo>
                    <a:pt x="54" y="0"/>
                    <a:pt x="64" y="3"/>
                    <a:pt x="72" y="10"/>
                  </a:cubicBezTo>
                  <a:cubicBezTo>
                    <a:pt x="72" y="10"/>
                    <a:pt x="72" y="10"/>
                    <a:pt x="72" y="10"/>
                  </a:cubicBezTo>
                  <a:cubicBezTo>
                    <a:pt x="80" y="17"/>
                    <a:pt x="86" y="28"/>
                    <a:pt x="86" y="45"/>
                  </a:cubicBezTo>
                  <a:cubicBezTo>
                    <a:pt x="86" y="45"/>
                    <a:pt x="86" y="45"/>
                    <a:pt x="86" y="45"/>
                  </a:cubicBezTo>
                  <a:cubicBezTo>
                    <a:pt x="86" y="61"/>
                    <a:pt x="80" y="80"/>
                    <a:pt x="73" y="95"/>
                  </a:cubicBezTo>
                  <a:cubicBezTo>
                    <a:pt x="73" y="95"/>
                    <a:pt x="73" y="95"/>
                    <a:pt x="73" y="95"/>
                  </a:cubicBezTo>
                  <a:cubicBezTo>
                    <a:pt x="65" y="110"/>
                    <a:pt x="55" y="122"/>
                    <a:pt x="44" y="122"/>
                  </a:cubicBezTo>
                  <a:cubicBezTo>
                    <a:pt x="44" y="122"/>
                    <a:pt x="44" y="122"/>
                    <a:pt x="44" y="122"/>
                  </a:cubicBezTo>
                  <a:cubicBezTo>
                    <a:pt x="32" y="122"/>
                    <a:pt x="22" y="112"/>
                    <a:pt x="14" y="98"/>
                  </a:cubicBezTo>
                  <a:close/>
                  <a:moveTo>
                    <a:pt x="69" y="94"/>
                  </a:moveTo>
                  <a:cubicBezTo>
                    <a:pt x="77" y="79"/>
                    <a:pt x="82" y="61"/>
                    <a:pt x="82" y="45"/>
                  </a:cubicBezTo>
                  <a:cubicBezTo>
                    <a:pt x="82" y="45"/>
                    <a:pt x="82" y="45"/>
                    <a:pt x="82" y="45"/>
                  </a:cubicBezTo>
                  <a:cubicBezTo>
                    <a:pt x="81" y="13"/>
                    <a:pt x="63" y="4"/>
                    <a:pt x="44" y="4"/>
                  </a:cubicBezTo>
                  <a:cubicBezTo>
                    <a:pt x="44" y="4"/>
                    <a:pt x="44" y="4"/>
                    <a:pt x="44" y="4"/>
                  </a:cubicBezTo>
                  <a:cubicBezTo>
                    <a:pt x="25" y="4"/>
                    <a:pt x="4" y="18"/>
                    <a:pt x="4" y="49"/>
                  </a:cubicBezTo>
                  <a:cubicBezTo>
                    <a:pt x="4" y="49"/>
                    <a:pt x="4" y="49"/>
                    <a:pt x="4" y="49"/>
                  </a:cubicBezTo>
                  <a:cubicBezTo>
                    <a:pt x="4" y="65"/>
                    <a:pt x="9" y="83"/>
                    <a:pt x="17" y="96"/>
                  </a:cubicBezTo>
                  <a:cubicBezTo>
                    <a:pt x="17" y="96"/>
                    <a:pt x="17" y="96"/>
                    <a:pt x="17" y="96"/>
                  </a:cubicBezTo>
                  <a:cubicBezTo>
                    <a:pt x="25" y="109"/>
                    <a:pt x="35" y="118"/>
                    <a:pt x="44" y="118"/>
                  </a:cubicBezTo>
                  <a:cubicBezTo>
                    <a:pt x="44" y="118"/>
                    <a:pt x="44" y="118"/>
                    <a:pt x="44" y="118"/>
                  </a:cubicBezTo>
                  <a:cubicBezTo>
                    <a:pt x="52" y="118"/>
                    <a:pt x="62" y="108"/>
                    <a:pt x="69"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21"/>
            <p:cNvSpPr>
              <a:spLocks noEditPoints="1"/>
            </p:cNvSpPr>
            <p:nvPr/>
          </p:nvSpPr>
          <p:spPr bwMode="auto">
            <a:xfrm>
              <a:off x="1445" y="1890"/>
              <a:ext cx="281" cy="391"/>
            </a:xfrm>
            <a:custGeom>
              <a:avLst/>
              <a:gdLst>
                <a:gd name="T0" fmla="*/ 16 w 90"/>
                <a:gd name="T1" fmla="*/ 100 h 126"/>
                <a:gd name="T2" fmla="*/ 0 w 90"/>
                <a:gd name="T3" fmla="*/ 51 h 126"/>
                <a:gd name="T4" fmla="*/ 0 w 90"/>
                <a:gd name="T5" fmla="*/ 51 h 126"/>
                <a:gd name="T6" fmla="*/ 15 w 90"/>
                <a:gd name="T7" fmla="*/ 13 h 126"/>
                <a:gd name="T8" fmla="*/ 46 w 90"/>
                <a:gd name="T9" fmla="*/ 0 h 126"/>
                <a:gd name="T10" fmla="*/ 76 w 90"/>
                <a:gd name="T11" fmla="*/ 10 h 126"/>
                <a:gd name="T12" fmla="*/ 90 w 90"/>
                <a:gd name="T13" fmla="*/ 46 h 126"/>
                <a:gd name="T14" fmla="*/ 90 w 90"/>
                <a:gd name="T15" fmla="*/ 46 h 126"/>
                <a:gd name="T16" fmla="*/ 77 w 90"/>
                <a:gd name="T17" fmla="*/ 98 h 126"/>
                <a:gd name="T18" fmla="*/ 46 w 90"/>
                <a:gd name="T19" fmla="*/ 126 h 126"/>
                <a:gd name="T20" fmla="*/ 14 w 90"/>
                <a:gd name="T21" fmla="*/ 101 h 126"/>
                <a:gd name="T22" fmla="*/ 45 w 90"/>
                <a:gd name="T23" fmla="*/ 122 h 126"/>
                <a:gd name="T24" fmla="*/ 45 w 90"/>
                <a:gd name="T25" fmla="*/ 122 h 126"/>
                <a:gd name="T26" fmla="*/ 17 w 90"/>
                <a:gd name="T27" fmla="*/ 99 h 126"/>
                <a:gd name="T28" fmla="*/ 13 w 90"/>
                <a:gd name="T29" fmla="*/ 90 h 126"/>
                <a:gd name="T30" fmla="*/ 17 w 90"/>
                <a:gd name="T31" fmla="*/ 99 h 126"/>
                <a:gd name="T32" fmla="*/ 17 w 90"/>
                <a:gd name="T33" fmla="*/ 99 h 126"/>
                <a:gd name="T34" fmla="*/ 47 w 90"/>
                <a:gd name="T35" fmla="*/ 122 h 126"/>
                <a:gd name="T36" fmla="*/ 47 w 90"/>
                <a:gd name="T37" fmla="*/ 122 h 126"/>
                <a:gd name="T38" fmla="*/ 73 w 90"/>
                <a:gd name="T39" fmla="*/ 97 h 126"/>
                <a:gd name="T40" fmla="*/ 47 w 90"/>
                <a:gd name="T41" fmla="*/ 122 h 126"/>
                <a:gd name="T42" fmla="*/ 73 w 90"/>
                <a:gd name="T43" fmla="*/ 97 h 126"/>
                <a:gd name="T44" fmla="*/ 86 w 90"/>
                <a:gd name="T45" fmla="*/ 48 h 126"/>
                <a:gd name="T46" fmla="*/ 73 w 90"/>
                <a:gd name="T47" fmla="*/ 97 h 126"/>
                <a:gd name="T48" fmla="*/ 73 w 90"/>
                <a:gd name="T49" fmla="*/ 97 h 126"/>
                <a:gd name="T50" fmla="*/ 46 w 90"/>
                <a:gd name="T51" fmla="*/ 118 h 126"/>
                <a:gd name="T52" fmla="*/ 69 w 90"/>
                <a:gd name="T53" fmla="*/ 95 h 126"/>
                <a:gd name="T54" fmla="*/ 71 w 90"/>
                <a:gd name="T55" fmla="*/ 96 h 126"/>
                <a:gd name="T56" fmla="*/ 82 w 90"/>
                <a:gd name="T57" fmla="*/ 47 h 126"/>
                <a:gd name="T58" fmla="*/ 82 w 90"/>
                <a:gd name="T59" fmla="*/ 47 h 126"/>
                <a:gd name="T60" fmla="*/ 46 w 90"/>
                <a:gd name="T61" fmla="*/ 8 h 126"/>
                <a:gd name="T62" fmla="*/ 8 w 90"/>
                <a:gd name="T63" fmla="*/ 51 h 126"/>
                <a:gd name="T64" fmla="*/ 8 w 90"/>
                <a:gd name="T65" fmla="*/ 51 h 126"/>
                <a:gd name="T66" fmla="*/ 21 w 90"/>
                <a:gd name="T67" fmla="*/ 97 h 126"/>
                <a:gd name="T68" fmla="*/ 46 w 90"/>
                <a:gd name="T69" fmla="*/ 118 h 126"/>
                <a:gd name="T70" fmla="*/ 46 w 90"/>
                <a:gd name="T71" fmla="*/ 118 h 126"/>
                <a:gd name="T72" fmla="*/ 46 w 90"/>
                <a:gd name="T73" fmla="*/ 118 h 126"/>
                <a:gd name="T74" fmla="*/ 13 w 90"/>
                <a:gd name="T75" fmla="*/ 90 h 126"/>
                <a:gd name="T76" fmla="*/ 13 w 90"/>
                <a:gd name="T77" fmla="*/ 90 h 126"/>
                <a:gd name="T78" fmla="*/ 4 w 90"/>
                <a:gd name="T79" fmla="*/ 51 h 126"/>
                <a:gd name="T80" fmla="*/ 4 w 90"/>
                <a:gd name="T81" fmla="*/ 51 h 126"/>
                <a:gd name="T82" fmla="*/ 4 w 90"/>
                <a:gd name="T83" fmla="*/ 51 h 126"/>
                <a:gd name="T84" fmla="*/ 17 w 90"/>
                <a:gd name="T85" fmla="*/ 16 h 126"/>
                <a:gd name="T86" fmla="*/ 4 w 90"/>
                <a:gd name="T87" fmla="*/ 51 h 126"/>
                <a:gd name="T88" fmla="*/ 4 w 90"/>
                <a:gd name="T89" fmla="*/ 51 h 126"/>
                <a:gd name="T90" fmla="*/ 86 w 90"/>
                <a:gd name="T91" fmla="*/ 47 h 126"/>
                <a:gd name="T92" fmla="*/ 86 w 90"/>
                <a:gd name="T93" fmla="*/ 47 h 126"/>
                <a:gd name="T94" fmla="*/ 86 w 90"/>
                <a:gd name="T95" fmla="*/ 47 h 126"/>
                <a:gd name="T96" fmla="*/ 73 w 90"/>
                <a:gd name="T97" fmla="*/ 13 h 126"/>
                <a:gd name="T98" fmla="*/ 62 w 90"/>
                <a:gd name="T99" fmla="*/ 7 h 126"/>
                <a:gd name="T100" fmla="*/ 81 w 90"/>
                <a:gd name="T101" fmla="*/ 23 h 126"/>
                <a:gd name="T102" fmla="*/ 30 w 90"/>
                <a:gd name="T103" fmla="*/ 7 h 126"/>
                <a:gd name="T104" fmla="*/ 18 w 90"/>
                <a:gd name="T105" fmla="*/ 1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 h="126">
                  <a:moveTo>
                    <a:pt x="14" y="101"/>
                  </a:moveTo>
                  <a:cubicBezTo>
                    <a:pt x="16" y="100"/>
                    <a:pt x="16" y="100"/>
                    <a:pt x="16" y="100"/>
                  </a:cubicBezTo>
                  <a:cubicBezTo>
                    <a:pt x="14" y="101"/>
                    <a:pt x="14" y="101"/>
                    <a:pt x="14" y="101"/>
                  </a:cubicBezTo>
                  <a:cubicBezTo>
                    <a:pt x="6" y="87"/>
                    <a:pt x="0" y="69"/>
                    <a:pt x="0" y="51"/>
                  </a:cubicBezTo>
                  <a:cubicBezTo>
                    <a:pt x="0" y="51"/>
                    <a:pt x="0" y="51"/>
                    <a:pt x="0" y="51"/>
                  </a:cubicBezTo>
                  <a:cubicBezTo>
                    <a:pt x="0" y="51"/>
                    <a:pt x="0" y="51"/>
                    <a:pt x="0" y="51"/>
                  </a:cubicBezTo>
                  <a:cubicBezTo>
                    <a:pt x="0" y="51"/>
                    <a:pt x="0" y="51"/>
                    <a:pt x="0" y="51"/>
                  </a:cubicBezTo>
                  <a:cubicBezTo>
                    <a:pt x="0" y="34"/>
                    <a:pt x="6" y="21"/>
                    <a:pt x="15" y="13"/>
                  </a:cubicBezTo>
                  <a:cubicBezTo>
                    <a:pt x="15" y="13"/>
                    <a:pt x="15" y="13"/>
                    <a:pt x="15" y="13"/>
                  </a:cubicBezTo>
                  <a:cubicBezTo>
                    <a:pt x="23" y="4"/>
                    <a:pt x="35" y="0"/>
                    <a:pt x="46" y="0"/>
                  </a:cubicBezTo>
                  <a:cubicBezTo>
                    <a:pt x="46" y="0"/>
                    <a:pt x="46" y="0"/>
                    <a:pt x="46" y="0"/>
                  </a:cubicBezTo>
                  <a:cubicBezTo>
                    <a:pt x="56" y="0"/>
                    <a:pt x="67" y="3"/>
                    <a:pt x="76" y="10"/>
                  </a:cubicBezTo>
                  <a:cubicBezTo>
                    <a:pt x="76" y="10"/>
                    <a:pt x="76" y="10"/>
                    <a:pt x="76" y="10"/>
                  </a:cubicBezTo>
                  <a:cubicBezTo>
                    <a:pt x="84" y="18"/>
                    <a:pt x="89" y="30"/>
                    <a:pt x="90" y="46"/>
                  </a:cubicBezTo>
                  <a:cubicBezTo>
                    <a:pt x="90" y="46"/>
                    <a:pt x="90" y="46"/>
                    <a:pt x="90" y="46"/>
                  </a:cubicBezTo>
                  <a:cubicBezTo>
                    <a:pt x="90" y="46"/>
                    <a:pt x="90" y="46"/>
                    <a:pt x="90" y="46"/>
                  </a:cubicBezTo>
                  <a:cubicBezTo>
                    <a:pt x="90" y="47"/>
                    <a:pt x="90" y="47"/>
                    <a:pt x="90" y="47"/>
                  </a:cubicBezTo>
                  <a:cubicBezTo>
                    <a:pt x="90" y="64"/>
                    <a:pt x="84" y="83"/>
                    <a:pt x="77" y="98"/>
                  </a:cubicBezTo>
                  <a:cubicBezTo>
                    <a:pt x="77" y="98"/>
                    <a:pt x="77" y="98"/>
                    <a:pt x="77" y="98"/>
                  </a:cubicBezTo>
                  <a:cubicBezTo>
                    <a:pt x="69" y="113"/>
                    <a:pt x="59" y="126"/>
                    <a:pt x="46" y="126"/>
                  </a:cubicBezTo>
                  <a:cubicBezTo>
                    <a:pt x="46" y="126"/>
                    <a:pt x="46" y="126"/>
                    <a:pt x="46" y="126"/>
                  </a:cubicBezTo>
                  <a:cubicBezTo>
                    <a:pt x="33" y="126"/>
                    <a:pt x="22" y="115"/>
                    <a:pt x="14" y="101"/>
                  </a:cubicBezTo>
                  <a:close/>
                  <a:moveTo>
                    <a:pt x="45" y="122"/>
                  </a:moveTo>
                  <a:cubicBezTo>
                    <a:pt x="45" y="122"/>
                    <a:pt x="45" y="122"/>
                    <a:pt x="45" y="122"/>
                  </a:cubicBezTo>
                  <a:cubicBezTo>
                    <a:pt x="45" y="122"/>
                    <a:pt x="45" y="122"/>
                    <a:pt x="45" y="122"/>
                  </a:cubicBezTo>
                  <a:cubicBezTo>
                    <a:pt x="45" y="122"/>
                    <a:pt x="45" y="122"/>
                    <a:pt x="45" y="122"/>
                  </a:cubicBezTo>
                  <a:close/>
                  <a:moveTo>
                    <a:pt x="45" y="122"/>
                  </a:moveTo>
                  <a:cubicBezTo>
                    <a:pt x="35" y="122"/>
                    <a:pt x="25" y="112"/>
                    <a:pt x="17" y="99"/>
                  </a:cubicBezTo>
                  <a:cubicBezTo>
                    <a:pt x="17" y="99"/>
                    <a:pt x="17" y="99"/>
                    <a:pt x="17" y="99"/>
                  </a:cubicBezTo>
                  <a:cubicBezTo>
                    <a:pt x="16" y="96"/>
                    <a:pt x="14" y="93"/>
                    <a:pt x="13" y="90"/>
                  </a:cubicBezTo>
                  <a:cubicBezTo>
                    <a:pt x="13" y="90"/>
                    <a:pt x="13" y="90"/>
                    <a:pt x="13" y="90"/>
                  </a:cubicBezTo>
                  <a:cubicBezTo>
                    <a:pt x="14" y="93"/>
                    <a:pt x="16" y="96"/>
                    <a:pt x="17" y="99"/>
                  </a:cubicBezTo>
                  <a:cubicBezTo>
                    <a:pt x="17" y="99"/>
                    <a:pt x="17" y="99"/>
                    <a:pt x="17" y="99"/>
                  </a:cubicBezTo>
                  <a:cubicBezTo>
                    <a:pt x="17" y="99"/>
                    <a:pt x="17" y="99"/>
                    <a:pt x="17" y="99"/>
                  </a:cubicBezTo>
                  <a:cubicBezTo>
                    <a:pt x="25" y="112"/>
                    <a:pt x="35" y="122"/>
                    <a:pt x="45" y="122"/>
                  </a:cubicBezTo>
                  <a:close/>
                  <a:moveTo>
                    <a:pt x="47" y="122"/>
                  </a:moveTo>
                  <a:cubicBezTo>
                    <a:pt x="47" y="122"/>
                    <a:pt x="47" y="122"/>
                    <a:pt x="47" y="122"/>
                  </a:cubicBezTo>
                  <a:cubicBezTo>
                    <a:pt x="47" y="122"/>
                    <a:pt x="47" y="122"/>
                    <a:pt x="47" y="122"/>
                  </a:cubicBezTo>
                  <a:cubicBezTo>
                    <a:pt x="47" y="122"/>
                    <a:pt x="47" y="122"/>
                    <a:pt x="47" y="122"/>
                  </a:cubicBezTo>
                  <a:close/>
                  <a:moveTo>
                    <a:pt x="73" y="97"/>
                  </a:moveTo>
                  <a:cubicBezTo>
                    <a:pt x="66" y="111"/>
                    <a:pt x="57" y="121"/>
                    <a:pt x="47" y="122"/>
                  </a:cubicBezTo>
                  <a:cubicBezTo>
                    <a:pt x="47" y="122"/>
                    <a:pt x="47" y="122"/>
                    <a:pt x="47" y="122"/>
                  </a:cubicBezTo>
                  <a:cubicBezTo>
                    <a:pt x="57" y="121"/>
                    <a:pt x="66" y="111"/>
                    <a:pt x="73" y="97"/>
                  </a:cubicBezTo>
                  <a:cubicBezTo>
                    <a:pt x="73" y="97"/>
                    <a:pt x="73" y="97"/>
                    <a:pt x="73" y="97"/>
                  </a:cubicBezTo>
                  <a:cubicBezTo>
                    <a:pt x="80" y="82"/>
                    <a:pt x="85" y="64"/>
                    <a:pt x="86" y="48"/>
                  </a:cubicBezTo>
                  <a:cubicBezTo>
                    <a:pt x="86" y="48"/>
                    <a:pt x="86" y="48"/>
                    <a:pt x="86" y="48"/>
                  </a:cubicBezTo>
                  <a:cubicBezTo>
                    <a:pt x="86" y="48"/>
                    <a:pt x="86" y="48"/>
                    <a:pt x="86" y="48"/>
                  </a:cubicBezTo>
                  <a:cubicBezTo>
                    <a:pt x="85" y="64"/>
                    <a:pt x="80" y="82"/>
                    <a:pt x="73" y="97"/>
                  </a:cubicBezTo>
                  <a:cubicBezTo>
                    <a:pt x="73" y="97"/>
                    <a:pt x="73" y="97"/>
                    <a:pt x="73" y="97"/>
                  </a:cubicBezTo>
                  <a:cubicBezTo>
                    <a:pt x="73" y="97"/>
                    <a:pt x="73" y="97"/>
                    <a:pt x="73" y="97"/>
                  </a:cubicBezTo>
                  <a:close/>
                  <a:moveTo>
                    <a:pt x="46" y="118"/>
                  </a:moveTo>
                  <a:cubicBezTo>
                    <a:pt x="46" y="118"/>
                    <a:pt x="46" y="118"/>
                    <a:pt x="46" y="118"/>
                  </a:cubicBezTo>
                  <a:cubicBezTo>
                    <a:pt x="46" y="118"/>
                    <a:pt x="46" y="118"/>
                    <a:pt x="46" y="118"/>
                  </a:cubicBezTo>
                  <a:cubicBezTo>
                    <a:pt x="53" y="118"/>
                    <a:pt x="62" y="109"/>
                    <a:pt x="69" y="95"/>
                  </a:cubicBezTo>
                  <a:cubicBezTo>
                    <a:pt x="69" y="95"/>
                    <a:pt x="69" y="95"/>
                    <a:pt x="69" y="95"/>
                  </a:cubicBezTo>
                  <a:cubicBezTo>
                    <a:pt x="71" y="96"/>
                    <a:pt x="71" y="96"/>
                    <a:pt x="71" y="96"/>
                  </a:cubicBezTo>
                  <a:cubicBezTo>
                    <a:pt x="69" y="95"/>
                    <a:pt x="69" y="95"/>
                    <a:pt x="69" y="95"/>
                  </a:cubicBezTo>
                  <a:cubicBezTo>
                    <a:pt x="77" y="81"/>
                    <a:pt x="82" y="62"/>
                    <a:pt x="82" y="47"/>
                  </a:cubicBezTo>
                  <a:cubicBezTo>
                    <a:pt x="82" y="47"/>
                    <a:pt x="82" y="47"/>
                    <a:pt x="82" y="47"/>
                  </a:cubicBezTo>
                  <a:cubicBezTo>
                    <a:pt x="82" y="47"/>
                    <a:pt x="82" y="47"/>
                    <a:pt x="82" y="47"/>
                  </a:cubicBezTo>
                  <a:cubicBezTo>
                    <a:pt x="82" y="47"/>
                    <a:pt x="82" y="47"/>
                    <a:pt x="82" y="47"/>
                  </a:cubicBezTo>
                  <a:cubicBezTo>
                    <a:pt x="81" y="16"/>
                    <a:pt x="64" y="9"/>
                    <a:pt x="46" y="8"/>
                  </a:cubicBezTo>
                  <a:cubicBezTo>
                    <a:pt x="46" y="8"/>
                    <a:pt x="46" y="8"/>
                    <a:pt x="46" y="8"/>
                  </a:cubicBezTo>
                  <a:cubicBezTo>
                    <a:pt x="28" y="8"/>
                    <a:pt x="8" y="21"/>
                    <a:pt x="8" y="51"/>
                  </a:cubicBezTo>
                  <a:cubicBezTo>
                    <a:pt x="8" y="51"/>
                    <a:pt x="8" y="51"/>
                    <a:pt x="8" y="51"/>
                  </a:cubicBezTo>
                  <a:cubicBezTo>
                    <a:pt x="8" y="51"/>
                    <a:pt x="8" y="51"/>
                    <a:pt x="8" y="51"/>
                  </a:cubicBezTo>
                  <a:cubicBezTo>
                    <a:pt x="8" y="67"/>
                    <a:pt x="13" y="84"/>
                    <a:pt x="21" y="97"/>
                  </a:cubicBezTo>
                  <a:cubicBezTo>
                    <a:pt x="21" y="97"/>
                    <a:pt x="21" y="97"/>
                    <a:pt x="21" y="97"/>
                  </a:cubicBezTo>
                  <a:cubicBezTo>
                    <a:pt x="28" y="110"/>
                    <a:pt x="38" y="118"/>
                    <a:pt x="46" y="118"/>
                  </a:cubicBezTo>
                  <a:cubicBezTo>
                    <a:pt x="46" y="118"/>
                    <a:pt x="46" y="118"/>
                    <a:pt x="46" y="118"/>
                  </a:cubicBezTo>
                  <a:cubicBezTo>
                    <a:pt x="46" y="118"/>
                    <a:pt x="46" y="118"/>
                    <a:pt x="46" y="118"/>
                  </a:cubicBezTo>
                  <a:cubicBezTo>
                    <a:pt x="46" y="118"/>
                    <a:pt x="46" y="118"/>
                    <a:pt x="46" y="118"/>
                  </a:cubicBezTo>
                  <a:cubicBezTo>
                    <a:pt x="46" y="118"/>
                    <a:pt x="46" y="118"/>
                    <a:pt x="46" y="118"/>
                  </a:cubicBezTo>
                  <a:cubicBezTo>
                    <a:pt x="46" y="118"/>
                    <a:pt x="46" y="118"/>
                    <a:pt x="46" y="118"/>
                  </a:cubicBezTo>
                  <a:cubicBezTo>
                    <a:pt x="46" y="118"/>
                    <a:pt x="46" y="118"/>
                    <a:pt x="46" y="118"/>
                  </a:cubicBezTo>
                  <a:close/>
                  <a:moveTo>
                    <a:pt x="13" y="90"/>
                  </a:moveTo>
                  <a:cubicBezTo>
                    <a:pt x="13" y="90"/>
                    <a:pt x="13" y="90"/>
                    <a:pt x="13" y="90"/>
                  </a:cubicBezTo>
                  <a:cubicBezTo>
                    <a:pt x="13" y="90"/>
                    <a:pt x="13" y="90"/>
                    <a:pt x="13" y="90"/>
                  </a:cubicBezTo>
                  <a:cubicBezTo>
                    <a:pt x="13" y="90"/>
                    <a:pt x="13" y="90"/>
                    <a:pt x="13" y="90"/>
                  </a:cubicBezTo>
                  <a:close/>
                  <a:moveTo>
                    <a:pt x="4" y="51"/>
                  </a:moveTo>
                  <a:cubicBezTo>
                    <a:pt x="4" y="51"/>
                    <a:pt x="4" y="51"/>
                    <a:pt x="4" y="51"/>
                  </a:cubicBezTo>
                  <a:cubicBezTo>
                    <a:pt x="4" y="51"/>
                    <a:pt x="4" y="51"/>
                    <a:pt x="4" y="51"/>
                  </a:cubicBezTo>
                  <a:cubicBezTo>
                    <a:pt x="4" y="51"/>
                    <a:pt x="4" y="51"/>
                    <a:pt x="4" y="51"/>
                  </a:cubicBezTo>
                  <a:cubicBezTo>
                    <a:pt x="4" y="51"/>
                    <a:pt x="4" y="51"/>
                    <a:pt x="4" y="51"/>
                  </a:cubicBezTo>
                  <a:cubicBezTo>
                    <a:pt x="4" y="51"/>
                    <a:pt x="4" y="51"/>
                    <a:pt x="4" y="51"/>
                  </a:cubicBezTo>
                  <a:cubicBezTo>
                    <a:pt x="4" y="35"/>
                    <a:pt x="9" y="23"/>
                    <a:pt x="17" y="16"/>
                  </a:cubicBezTo>
                  <a:cubicBezTo>
                    <a:pt x="17" y="16"/>
                    <a:pt x="17" y="16"/>
                    <a:pt x="17" y="16"/>
                  </a:cubicBezTo>
                  <a:cubicBezTo>
                    <a:pt x="9" y="23"/>
                    <a:pt x="4" y="35"/>
                    <a:pt x="4" y="51"/>
                  </a:cubicBezTo>
                  <a:cubicBezTo>
                    <a:pt x="4" y="51"/>
                    <a:pt x="4" y="51"/>
                    <a:pt x="4" y="51"/>
                  </a:cubicBezTo>
                  <a:cubicBezTo>
                    <a:pt x="4" y="51"/>
                    <a:pt x="4" y="51"/>
                    <a:pt x="4" y="51"/>
                  </a:cubicBezTo>
                  <a:close/>
                  <a:moveTo>
                    <a:pt x="86" y="47"/>
                  </a:move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lose/>
                  <a:moveTo>
                    <a:pt x="81" y="23"/>
                  </a:moveTo>
                  <a:cubicBezTo>
                    <a:pt x="79" y="19"/>
                    <a:pt x="76" y="16"/>
                    <a:pt x="73" y="13"/>
                  </a:cubicBezTo>
                  <a:cubicBezTo>
                    <a:pt x="73" y="13"/>
                    <a:pt x="73" y="13"/>
                    <a:pt x="73" y="13"/>
                  </a:cubicBezTo>
                  <a:cubicBezTo>
                    <a:pt x="70" y="10"/>
                    <a:pt x="66" y="8"/>
                    <a:pt x="62" y="7"/>
                  </a:cubicBezTo>
                  <a:cubicBezTo>
                    <a:pt x="62" y="7"/>
                    <a:pt x="62" y="7"/>
                    <a:pt x="62" y="7"/>
                  </a:cubicBezTo>
                  <a:cubicBezTo>
                    <a:pt x="70" y="10"/>
                    <a:pt x="76" y="15"/>
                    <a:pt x="81" y="23"/>
                  </a:cubicBezTo>
                  <a:close/>
                  <a:moveTo>
                    <a:pt x="18" y="15"/>
                  </a:moveTo>
                  <a:cubicBezTo>
                    <a:pt x="21" y="12"/>
                    <a:pt x="26" y="9"/>
                    <a:pt x="30" y="7"/>
                  </a:cubicBezTo>
                  <a:cubicBezTo>
                    <a:pt x="30" y="7"/>
                    <a:pt x="30" y="7"/>
                    <a:pt x="30" y="7"/>
                  </a:cubicBezTo>
                  <a:cubicBezTo>
                    <a:pt x="26" y="9"/>
                    <a:pt x="21" y="12"/>
                    <a:pt x="18"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22"/>
            <p:cNvSpPr/>
            <p:nvPr/>
          </p:nvSpPr>
          <p:spPr bwMode="auto">
            <a:xfrm>
              <a:off x="1645" y="1676"/>
              <a:ext cx="425" cy="245"/>
            </a:xfrm>
            <a:custGeom>
              <a:avLst/>
              <a:gdLst>
                <a:gd name="T0" fmla="*/ 0 w 425"/>
                <a:gd name="T1" fmla="*/ 233 h 245"/>
                <a:gd name="T2" fmla="*/ 419 w 425"/>
                <a:gd name="T3" fmla="*/ 0 h 245"/>
                <a:gd name="T4" fmla="*/ 425 w 425"/>
                <a:gd name="T5" fmla="*/ 9 h 245"/>
                <a:gd name="T6" fmla="*/ 6 w 425"/>
                <a:gd name="T7" fmla="*/ 245 h 245"/>
                <a:gd name="T8" fmla="*/ 0 w 425"/>
                <a:gd name="T9" fmla="*/ 233 h 245"/>
                <a:gd name="T10" fmla="*/ 0 w 425"/>
                <a:gd name="T11" fmla="*/ 233 h 245"/>
              </a:gdLst>
              <a:ahLst/>
              <a:cxnLst>
                <a:cxn ang="0">
                  <a:pos x="T0" y="T1"/>
                </a:cxn>
                <a:cxn ang="0">
                  <a:pos x="T2" y="T3"/>
                </a:cxn>
                <a:cxn ang="0">
                  <a:pos x="T4" y="T5"/>
                </a:cxn>
                <a:cxn ang="0">
                  <a:pos x="T6" y="T7"/>
                </a:cxn>
                <a:cxn ang="0">
                  <a:pos x="T8" y="T9"/>
                </a:cxn>
                <a:cxn ang="0">
                  <a:pos x="T10" y="T11"/>
                </a:cxn>
              </a:cxnLst>
              <a:rect l="0" t="0" r="r" b="b"/>
              <a:pathLst>
                <a:path w="425" h="245">
                  <a:moveTo>
                    <a:pt x="0" y="233"/>
                  </a:moveTo>
                  <a:lnTo>
                    <a:pt x="419" y="0"/>
                  </a:lnTo>
                  <a:lnTo>
                    <a:pt x="425" y="9"/>
                  </a:lnTo>
                  <a:lnTo>
                    <a:pt x="6" y="245"/>
                  </a:lnTo>
                  <a:lnTo>
                    <a:pt x="0" y="233"/>
                  </a:lnTo>
                  <a:lnTo>
                    <a:pt x="0" y="2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23"/>
            <p:cNvSpPr/>
            <p:nvPr/>
          </p:nvSpPr>
          <p:spPr bwMode="auto">
            <a:xfrm>
              <a:off x="1639" y="1667"/>
              <a:ext cx="441" cy="264"/>
            </a:xfrm>
            <a:custGeom>
              <a:avLst/>
              <a:gdLst>
                <a:gd name="T0" fmla="*/ 3 w 441"/>
                <a:gd name="T1" fmla="*/ 245 h 264"/>
                <a:gd name="T2" fmla="*/ 6 w 441"/>
                <a:gd name="T3" fmla="*/ 242 h 264"/>
                <a:gd name="T4" fmla="*/ 9 w 441"/>
                <a:gd name="T5" fmla="*/ 248 h 264"/>
                <a:gd name="T6" fmla="*/ 6 w 441"/>
                <a:gd name="T7" fmla="*/ 242 h 264"/>
                <a:gd name="T8" fmla="*/ 3 w 441"/>
                <a:gd name="T9" fmla="*/ 245 h 264"/>
                <a:gd name="T10" fmla="*/ 0 w 441"/>
                <a:gd name="T11" fmla="*/ 242 h 264"/>
                <a:gd name="T12" fmla="*/ 428 w 441"/>
                <a:gd name="T13" fmla="*/ 0 h 264"/>
                <a:gd name="T14" fmla="*/ 441 w 441"/>
                <a:gd name="T15" fmla="*/ 21 h 264"/>
                <a:gd name="T16" fmla="*/ 12 w 441"/>
                <a:gd name="T17" fmla="*/ 264 h 264"/>
                <a:gd name="T18" fmla="*/ 3 w 441"/>
                <a:gd name="T19" fmla="*/ 245 h 264"/>
                <a:gd name="T20" fmla="*/ 3 w 441"/>
                <a:gd name="T21"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1" h="264">
                  <a:moveTo>
                    <a:pt x="3" y="245"/>
                  </a:moveTo>
                  <a:lnTo>
                    <a:pt x="6" y="242"/>
                  </a:lnTo>
                  <a:lnTo>
                    <a:pt x="9" y="248"/>
                  </a:lnTo>
                  <a:lnTo>
                    <a:pt x="6" y="242"/>
                  </a:lnTo>
                  <a:lnTo>
                    <a:pt x="3" y="245"/>
                  </a:lnTo>
                  <a:lnTo>
                    <a:pt x="0" y="242"/>
                  </a:lnTo>
                  <a:lnTo>
                    <a:pt x="428" y="0"/>
                  </a:lnTo>
                  <a:lnTo>
                    <a:pt x="441" y="21"/>
                  </a:lnTo>
                  <a:lnTo>
                    <a:pt x="12" y="264"/>
                  </a:lnTo>
                  <a:lnTo>
                    <a:pt x="3" y="245"/>
                  </a:lnTo>
                  <a:lnTo>
                    <a:pt x="3" y="2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24"/>
            <p:cNvSpPr/>
            <p:nvPr/>
          </p:nvSpPr>
          <p:spPr bwMode="auto">
            <a:xfrm>
              <a:off x="2008" y="1657"/>
              <a:ext cx="31" cy="53"/>
            </a:xfrm>
            <a:custGeom>
              <a:avLst/>
              <a:gdLst>
                <a:gd name="T0" fmla="*/ 0 w 10"/>
                <a:gd name="T1" fmla="*/ 11 h 17"/>
                <a:gd name="T2" fmla="*/ 0 w 10"/>
                <a:gd name="T3" fmla="*/ 7 h 17"/>
                <a:gd name="T4" fmla="*/ 0 w 10"/>
                <a:gd name="T5" fmla="*/ 7 h 17"/>
                <a:gd name="T6" fmla="*/ 4 w 10"/>
                <a:gd name="T7" fmla="*/ 2 h 17"/>
                <a:gd name="T8" fmla="*/ 4 w 10"/>
                <a:gd name="T9" fmla="*/ 2 h 17"/>
                <a:gd name="T10" fmla="*/ 8 w 10"/>
                <a:gd name="T11" fmla="*/ 0 h 17"/>
                <a:gd name="T12" fmla="*/ 8 w 10"/>
                <a:gd name="T13" fmla="*/ 0 h 17"/>
                <a:gd name="T14" fmla="*/ 8 w 10"/>
                <a:gd name="T15" fmla="*/ 0 h 17"/>
                <a:gd name="T16" fmla="*/ 10 w 10"/>
                <a:gd name="T17" fmla="*/ 3 h 17"/>
                <a:gd name="T18" fmla="*/ 5 w 10"/>
                <a:gd name="T19" fmla="*/ 7 h 17"/>
                <a:gd name="T20" fmla="*/ 5 w 10"/>
                <a:gd name="T21" fmla="*/ 7 h 17"/>
                <a:gd name="T22" fmla="*/ 4 w 10"/>
                <a:gd name="T23" fmla="*/ 8 h 17"/>
                <a:gd name="T24" fmla="*/ 4 w 10"/>
                <a:gd name="T25" fmla="*/ 8 h 17"/>
                <a:gd name="T26" fmla="*/ 4 w 10"/>
                <a:gd name="T27" fmla="*/ 11 h 17"/>
                <a:gd name="T28" fmla="*/ 4 w 10"/>
                <a:gd name="T29" fmla="*/ 11 h 17"/>
                <a:gd name="T30" fmla="*/ 4 w 10"/>
                <a:gd name="T31" fmla="*/ 17 h 17"/>
                <a:gd name="T32" fmla="*/ 4 w 10"/>
                <a:gd name="T33" fmla="*/ 17 h 17"/>
                <a:gd name="T34" fmla="*/ 0 w 10"/>
                <a:gd name="T35" fmla="*/ 17 h 17"/>
                <a:gd name="T36" fmla="*/ 0 w 10"/>
                <a:gd name="T3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7">
                  <a:moveTo>
                    <a:pt x="0" y="11"/>
                  </a:moveTo>
                  <a:cubicBezTo>
                    <a:pt x="0" y="9"/>
                    <a:pt x="0" y="8"/>
                    <a:pt x="0" y="7"/>
                  </a:cubicBezTo>
                  <a:cubicBezTo>
                    <a:pt x="0" y="7"/>
                    <a:pt x="0" y="7"/>
                    <a:pt x="0" y="7"/>
                  </a:cubicBezTo>
                  <a:cubicBezTo>
                    <a:pt x="1" y="5"/>
                    <a:pt x="3" y="4"/>
                    <a:pt x="4" y="2"/>
                  </a:cubicBezTo>
                  <a:cubicBezTo>
                    <a:pt x="4" y="2"/>
                    <a:pt x="4" y="2"/>
                    <a:pt x="4" y="2"/>
                  </a:cubicBezTo>
                  <a:cubicBezTo>
                    <a:pt x="6" y="1"/>
                    <a:pt x="8" y="0"/>
                    <a:pt x="8" y="0"/>
                  </a:cubicBezTo>
                  <a:cubicBezTo>
                    <a:pt x="8" y="0"/>
                    <a:pt x="8" y="0"/>
                    <a:pt x="8" y="0"/>
                  </a:cubicBezTo>
                  <a:cubicBezTo>
                    <a:pt x="8" y="0"/>
                    <a:pt x="8" y="0"/>
                    <a:pt x="8" y="0"/>
                  </a:cubicBezTo>
                  <a:cubicBezTo>
                    <a:pt x="10" y="3"/>
                    <a:pt x="10" y="3"/>
                    <a:pt x="10" y="3"/>
                  </a:cubicBezTo>
                  <a:cubicBezTo>
                    <a:pt x="10" y="4"/>
                    <a:pt x="6" y="6"/>
                    <a:pt x="5" y="7"/>
                  </a:cubicBezTo>
                  <a:cubicBezTo>
                    <a:pt x="5" y="7"/>
                    <a:pt x="5" y="7"/>
                    <a:pt x="5" y="7"/>
                  </a:cubicBezTo>
                  <a:cubicBezTo>
                    <a:pt x="4" y="8"/>
                    <a:pt x="4" y="8"/>
                    <a:pt x="4" y="8"/>
                  </a:cubicBezTo>
                  <a:cubicBezTo>
                    <a:pt x="4" y="8"/>
                    <a:pt x="4" y="8"/>
                    <a:pt x="4" y="8"/>
                  </a:cubicBezTo>
                  <a:cubicBezTo>
                    <a:pt x="4" y="8"/>
                    <a:pt x="4" y="10"/>
                    <a:pt x="4" y="11"/>
                  </a:cubicBezTo>
                  <a:cubicBezTo>
                    <a:pt x="4" y="11"/>
                    <a:pt x="4" y="11"/>
                    <a:pt x="4" y="11"/>
                  </a:cubicBezTo>
                  <a:cubicBezTo>
                    <a:pt x="4" y="14"/>
                    <a:pt x="4" y="17"/>
                    <a:pt x="4" y="17"/>
                  </a:cubicBezTo>
                  <a:cubicBezTo>
                    <a:pt x="4" y="17"/>
                    <a:pt x="4" y="17"/>
                    <a:pt x="4" y="17"/>
                  </a:cubicBezTo>
                  <a:cubicBezTo>
                    <a:pt x="0" y="17"/>
                    <a:pt x="0" y="17"/>
                    <a:pt x="0" y="17"/>
                  </a:cubicBezTo>
                  <a:cubicBezTo>
                    <a:pt x="0" y="17"/>
                    <a:pt x="0" y="14"/>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25"/>
            <p:cNvSpPr>
              <a:spLocks noEditPoints="1"/>
            </p:cNvSpPr>
            <p:nvPr/>
          </p:nvSpPr>
          <p:spPr bwMode="auto">
            <a:xfrm>
              <a:off x="2002" y="1642"/>
              <a:ext cx="43" cy="77"/>
            </a:xfrm>
            <a:custGeom>
              <a:avLst/>
              <a:gdLst>
                <a:gd name="T0" fmla="*/ 0 w 14"/>
                <a:gd name="T1" fmla="*/ 22 h 25"/>
                <a:gd name="T2" fmla="*/ 0 w 14"/>
                <a:gd name="T3" fmla="*/ 20 h 25"/>
                <a:gd name="T4" fmla="*/ 0 w 14"/>
                <a:gd name="T5" fmla="*/ 16 h 25"/>
                <a:gd name="T6" fmla="*/ 2 w 14"/>
                <a:gd name="T7" fmla="*/ 16 h 25"/>
                <a:gd name="T8" fmla="*/ 0 w 14"/>
                <a:gd name="T9" fmla="*/ 11 h 25"/>
                <a:gd name="T10" fmla="*/ 5 w 14"/>
                <a:gd name="T11" fmla="*/ 6 h 25"/>
                <a:gd name="T12" fmla="*/ 8 w 14"/>
                <a:gd name="T13" fmla="*/ 4 h 25"/>
                <a:gd name="T14" fmla="*/ 8 w 14"/>
                <a:gd name="T15" fmla="*/ 4 h 25"/>
                <a:gd name="T16" fmla="*/ 12 w 14"/>
                <a:gd name="T17" fmla="*/ 5 h 25"/>
                <a:gd name="T18" fmla="*/ 14 w 14"/>
                <a:gd name="T19" fmla="*/ 8 h 25"/>
                <a:gd name="T20" fmla="*/ 13 w 14"/>
                <a:gd name="T21" fmla="*/ 10 h 25"/>
                <a:gd name="T22" fmla="*/ 13 w 14"/>
                <a:gd name="T23" fmla="*/ 10 h 25"/>
                <a:gd name="T24" fmla="*/ 13 w 14"/>
                <a:gd name="T25" fmla="*/ 10 h 25"/>
                <a:gd name="T26" fmla="*/ 13 w 14"/>
                <a:gd name="T27" fmla="*/ 10 h 25"/>
                <a:gd name="T28" fmla="*/ 13 w 14"/>
                <a:gd name="T29" fmla="*/ 10 h 25"/>
                <a:gd name="T30" fmla="*/ 12 w 14"/>
                <a:gd name="T31" fmla="*/ 11 h 25"/>
                <a:gd name="T32" fmla="*/ 11 w 14"/>
                <a:gd name="T33" fmla="*/ 11 h 25"/>
                <a:gd name="T34" fmla="*/ 8 w 14"/>
                <a:gd name="T35" fmla="*/ 14 h 25"/>
                <a:gd name="T36" fmla="*/ 8 w 14"/>
                <a:gd name="T37" fmla="*/ 14 h 25"/>
                <a:gd name="T38" fmla="*/ 8 w 14"/>
                <a:gd name="T39" fmla="*/ 14 h 25"/>
                <a:gd name="T40" fmla="*/ 8 w 14"/>
                <a:gd name="T41" fmla="*/ 16 h 25"/>
                <a:gd name="T42" fmla="*/ 8 w 14"/>
                <a:gd name="T43" fmla="*/ 16 h 25"/>
                <a:gd name="T44" fmla="*/ 8 w 14"/>
                <a:gd name="T45" fmla="*/ 21 h 25"/>
                <a:gd name="T46" fmla="*/ 0 w 14"/>
                <a:gd name="T47" fmla="*/ 25 h 25"/>
                <a:gd name="T48" fmla="*/ 4 w 14"/>
                <a:gd name="T49" fmla="*/ 20 h 25"/>
                <a:gd name="T50" fmla="*/ 4 w 14"/>
                <a:gd name="T51" fmla="*/ 20 h 25"/>
                <a:gd name="T52" fmla="*/ 4 w 14"/>
                <a:gd name="T53" fmla="*/ 20 h 25"/>
                <a:gd name="T54" fmla="*/ 4 w 14"/>
                <a:gd name="T55" fmla="*/ 20 h 25"/>
                <a:gd name="T56" fmla="*/ 5 w 14"/>
                <a:gd name="T57" fmla="*/ 11 h 25"/>
                <a:gd name="T58" fmla="*/ 6 w 14"/>
                <a:gd name="T59" fmla="*/ 10 h 25"/>
                <a:gd name="T60" fmla="*/ 5 w 14"/>
                <a:gd name="T61" fmla="*/ 12 h 25"/>
                <a:gd name="T62" fmla="*/ 7 w 14"/>
                <a:gd name="T63" fmla="*/ 9 h 25"/>
                <a:gd name="T64" fmla="*/ 9 w 14"/>
                <a:gd name="T65" fmla="*/ 8 h 25"/>
                <a:gd name="T66" fmla="*/ 9 w 14"/>
                <a:gd name="T6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 h="25">
                  <a:moveTo>
                    <a:pt x="0" y="22"/>
                  </a:moveTo>
                  <a:cubicBezTo>
                    <a:pt x="0" y="22"/>
                    <a:pt x="0" y="22"/>
                    <a:pt x="0" y="22"/>
                  </a:cubicBezTo>
                  <a:cubicBezTo>
                    <a:pt x="0" y="22"/>
                    <a:pt x="0" y="22"/>
                    <a:pt x="0" y="22"/>
                  </a:cubicBezTo>
                  <a:cubicBezTo>
                    <a:pt x="0" y="22"/>
                    <a:pt x="0" y="21"/>
                    <a:pt x="0" y="20"/>
                  </a:cubicBezTo>
                  <a:cubicBezTo>
                    <a:pt x="0" y="20"/>
                    <a:pt x="0" y="20"/>
                    <a:pt x="0" y="20"/>
                  </a:cubicBezTo>
                  <a:cubicBezTo>
                    <a:pt x="0" y="19"/>
                    <a:pt x="0" y="18"/>
                    <a:pt x="0" y="16"/>
                  </a:cubicBezTo>
                  <a:cubicBezTo>
                    <a:pt x="0" y="16"/>
                    <a:pt x="0" y="16"/>
                    <a:pt x="0" y="16"/>
                  </a:cubicBezTo>
                  <a:cubicBezTo>
                    <a:pt x="2" y="16"/>
                    <a:pt x="2" y="16"/>
                    <a:pt x="2" y="16"/>
                  </a:cubicBezTo>
                  <a:cubicBezTo>
                    <a:pt x="0" y="16"/>
                    <a:pt x="0" y="16"/>
                    <a:pt x="0" y="16"/>
                  </a:cubicBezTo>
                  <a:cubicBezTo>
                    <a:pt x="0" y="14"/>
                    <a:pt x="0" y="13"/>
                    <a:pt x="0" y="11"/>
                  </a:cubicBezTo>
                  <a:cubicBezTo>
                    <a:pt x="0" y="11"/>
                    <a:pt x="0" y="11"/>
                    <a:pt x="0" y="11"/>
                  </a:cubicBezTo>
                  <a:cubicBezTo>
                    <a:pt x="1" y="8"/>
                    <a:pt x="4" y="7"/>
                    <a:pt x="5" y="6"/>
                  </a:cubicBezTo>
                  <a:cubicBezTo>
                    <a:pt x="5" y="6"/>
                    <a:pt x="5" y="6"/>
                    <a:pt x="5" y="6"/>
                  </a:cubicBezTo>
                  <a:cubicBezTo>
                    <a:pt x="6" y="5"/>
                    <a:pt x="8" y="4"/>
                    <a:pt x="8" y="4"/>
                  </a:cubicBezTo>
                  <a:cubicBezTo>
                    <a:pt x="8" y="4"/>
                    <a:pt x="8" y="4"/>
                    <a:pt x="8" y="4"/>
                  </a:cubicBezTo>
                  <a:cubicBezTo>
                    <a:pt x="8" y="4"/>
                    <a:pt x="8" y="4"/>
                    <a:pt x="8" y="4"/>
                  </a:cubicBezTo>
                  <a:cubicBezTo>
                    <a:pt x="12" y="0"/>
                    <a:pt x="12" y="0"/>
                    <a:pt x="12" y="0"/>
                  </a:cubicBezTo>
                  <a:cubicBezTo>
                    <a:pt x="12" y="5"/>
                    <a:pt x="12" y="5"/>
                    <a:pt x="12" y="5"/>
                  </a:cubicBezTo>
                  <a:cubicBezTo>
                    <a:pt x="14" y="8"/>
                    <a:pt x="14" y="8"/>
                    <a:pt x="14" y="8"/>
                  </a:cubicBezTo>
                  <a:cubicBezTo>
                    <a:pt x="14" y="8"/>
                    <a:pt x="14" y="8"/>
                    <a:pt x="14" y="8"/>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2" y="10"/>
                    <a:pt x="12" y="11"/>
                  </a:cubicBezTo>
                  <a:cubicBezTo>
                    <a:pt x="12" y="11"/>
                    <a:pt x="12" y="11"/>
                    <a:pt x="12" y="11"/>
                  </a:cubicBezTo>
                  <a:cubicBezTo>
                    <a:pt x="12" y="11"/>
                    <a:pt x="12" y="11"/>
                    <a:pt x="11" y="11"/>
                  </a:cubicBezTo>
                  <a:cubicBezTo>
                    <a:pt x="11" y="11"/>
                    <a:pt x="11" y="11"/>
                    <a:pt x="11" y="11"/>
                  </a:cubicBezTo>
                  <a:cubicBezTo>
                    <a:pt x="10" y="12"/>
                    <a:pt x="9" y="13"/>
                    <a:pt x="8" y="14"/>
                  </a:cubicBezTo>
                  <a:cubicBezTo>
                    <a:pt x="8" y="14"/>
                    <a:pt x="8" y="14"/>
                    <a:pt x="8" y="14"/>
                  </a:cubicBezTo>
                  <a:cubicBezTo>
                    <a:pt x="8" y="14"/>
                    <a:pt x="8" y="14"/>
                    <a:pt x="8" y="14"/>
                  </a:cubicBezTo>
                  <a:cubicBezTo>
                    <a:pt x="8" y="14"/>
                    <a:pt x="8" y="14"/>
                    <a:pt x="8" y="14"/>
                  </a:cubicBezTo>
                  <a:cubicBezTo>
                    <a:pt x="8" y="14"/>
                    <a:pt x="8" y="14"/>
                    <a:pt x="8" y="14"/>
                  </a:cubicBezTo>
                  <a:cubicBezTo>
                    <a:pt x="8" y="14"/>
                    <a:pt x="8" y="14"/>
                    <a:pt x="8" y="14"/>
                  </a:cubicBezTo>
                  <a:cubicBezTo>
                    <a:pt x="8" y="15"/>
                    <a:pt x="8" y="15"/>
                    <a:pt x="8" y="16"/>
                  </a:cubicBezTo>
                  <a:cubicBezTo>
                    <a:pt x="8" y="16"/>
                    <a:pt x="8" y="16"/>
                    <a:pt x="8" y="16"/>
                  </a:cubicBezTo>
                  <a:cubicBezTo>
                    <a:pt x="8" y="16"/>
                    <a:pt x="8" y="16"/>
                    <a:pt x="8" y="16"/>
                  </a:cubicBezTo>
                  <a:cubicBezTo>
                    <a:pt x="8" y="16"/>
                    <a:pt x="8" y="16"/>
                    <a:pt x="8" y="16"/>
                  </a:cubicBezTo>
                  <a:cubicBezTo>
                    <a:pt x="8" y="18"/>
                    <a:pt x="8" y="20"/>
                    <a:pt x="8" y="21"/>
                  </a:cubicBezTo>
                  <a:cubicBezTo>
                    <a:pt x="8" y="21"/>
                    <a:pt x="8" y="21"/>
                    <a:pt x="8" y="21"/>
                  </a:cubicBezTo>
                  <a:cubicBezTo>
                    <a:pt x="11" y="24"/>
                    <a:pt x="11" y="24"/>
                    <a:pt x="11" y="24"/>
                  </a:cubicBezTo>
                  <a:cubicBezTo>
                    <a:pt x="0" y="25"/>
                    <a:pt x="0" y="25"/>
                    <a:pt x="0" y="25"/>
                  </a:cubicBezTo>
                  <a:cubicBezTo>
                    <a:pt x="0" y="22"/>
                    <a:pt x="0" y="22"/>
                    <a:pt x="0" y="22"/>
                  </a:cubicBezTo>
                  <a:close/>
                  <a:moveTo>
                    <a:pt x="4" y="20"/>
                  </a:move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lose/>
                  <a:moveTo>
                    <a:pt x="5" y="12"/>
                  </a:moveTo>
                  <a:cubicBezTo>
                    <a:pt x="5" y="11"/>
                    <a:pt x="5" y="11"/>
                    <a:pt x="5" y="11"/>
                  </a:cubicBezTo>
                  <a:cubicBezTo>
                    <a:pt x="5" y="11"/>
                    <a:pt x="5" y="11"/>
                    <a:pt x="5" y="11"/>
                  </a:cubicBezTo>
                  <a:cubicBezTo>
                    <a:pt x="6" y="11"/>
                    <a:pt x="6" y="10"/>
                    <a:pt x="6" y="10"/>
                  </a:cubicBezTo>
                  <a:cubicBezTo>
                    <a:pt x="6" y="10"/>
                    <a:pt x="6" y="10"/>
                    <a:pt x="6" y="10"/>
                  </a:cubicBezTo>
                  <a:cubicBezTo>
                    <a:pt x="6" y="11"/>
                    <a:pt x="5" y="11"/>
                    <a:pt x="5" y="12"/>
                  </a:cubicBezTo>
                  <a:close/>
                  <a:moveTo>
                    <a:pt x="8" y="9"/>
                  </a:moveTo>
                  <a:cubicBezTo>
                    <a:pt x="8" y="9"/>
                    <a:pt x="8" y="9"/>
                    <a:pt x="7" y="9"/>
                  </a:cubicBezTo>
                  <a:cubicBezTo>
                    <a:pt x="7" y="9"/>
                    <a:pt x="7" y="9"/>
                    <a:pt x="7" y="9"/>
                  </a:cubicBezTo>
                  <a:cubicBezTo>
                    <a:pt x="8" y="9"/>
                    <a:pt x="9" y="8"/>
                    <a:pt x="9" y="8"/>
                  </a:cubicBezTo>
                  <a:cubicBezTo>
                    <a:pt x="9" y="8"/>
                    <a:pt x="9" y="8"/>
                    <a:pt x="9" y="8"/>
                  </a:cubicBezTo>
                  <a:cubicBezTo>
                    <a:pt x="9" y="8"/>
                    <a:pt x="9" y="8"/>
                    <a:pt x="9" y="8"/>
                  </a:cubicBezTo>
                  <a:cubicBezTo>
                    <a:pt x="9" y="8"/>
                    <a:pt x="8" y="9"/>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26"/>
            <p:cNvSpPr/>
            <p:nvPr/>
          </p:nvSpPr>
          <p:spPr bwMode="auto">
            <a:xfrm>
              <a:off x="1357" y="1971"/>
              <a:ext cx="153" cy="286"/>
            </a:xfrm>
            <a:custGeom>
              <a:avLst/>
              <a:gdLst>
                <a:gd name="T0" fmla="*/ 30 w 49"/>
                <a:gd name="T1" fmla="*/ 89 h 92"/>
                <a:gd name="T2" fmla="*/ 43 w 49"/>
                <a:gd name="T3" fmla="*/ 74 h 92"/>
                <a:gd name="T4" fmla="*/ 7 w 49"/>
                <a:gd name="T5" fmla="*/ 53 h 92"/>
                <a:gd name="T6" fmla="*/ 7 w 49"/>
                <a:gd name="T7" fmla="*/ 53 h 92"/>
                <a:gd name="T8" fmla="*/ 0 w 49"/>
                <a:gd name="T9" fmla="*/ 44 h 92"/>
                <a:gd name="T10" fmla="*/ 0 w 49"/>
                <a:gd name="T11" fmla="*/ 44 h 92"/>
                <a:gd name="T12" fmla="*/ 1 w 49"/>
                <a:gd name="T13" fmla="*/ 40 h 92"/>
                <a:gd name="T14" fmla="*/ 1 w 49"/>
                <a:gd name="T15" fmla="*/ 40 h 92"/>
                <a:gd name="T16" fmla="*/ 35 w 49"/>
                <a:gd name="T17" fmla="*/ 0 h 92"/>
                <a:gd name="T18" fmla="*/ 38 w 49"/>
                <a:gd name="T19" fmla="*/ 3 h 92"/>
                <a:gd name="T20" fmla="*/ 4 w 49"/>
                <a:gd name="T21" fmla="*/ 43 h 92"/>
                <a:gd name="T22" fmla="*/ 4 w 49"/>
                <a:gd name="T23" fmla="*/ 43 h 92"/>
                <a:gd name="T24" fmla="*/ 4 w 49"/>
                <a:gd name="T25" fmla="*/ 43 h 92"/>
                <a:gd name="T26" fmla="*/ 4 w 49"/>
                <a:gd name="T27" fmla="*/ 43 h 92"/>
                <a:gd name="T28" fmla="*/ 4 w 49"/>
                <a:gd name="T29" fmla="*/ 43 h 92"/>
                <a:gd name="T30" fmla="*/ 3 w 49"/>
                <a:gd name="T31" fmla="*/ 44 h 92"/>
                <a:gd name="T32" fmla="*/ 3 w 49"/>
                <a:gd name="T33" fmla="*/ 44 h 92"/>
                <a:gd name="T34" fmla="*/ 9 w 49"/>
                <a:gd name="T35" fmla="*/ 50 h 92"/>
                <a:gd name="T36" fmla="*/ 9 w 49"/>
                <a:gd name="T37" fmla="*/ 50 h 92"/>
                <a:gd name="T38" fmla="*/ 47 w 49"/>
                <a:gd name="T39" fmla="*/ 71 h 92"/>
                <a:gd name="T40" fmla="*/ 47 w 49"/>
                <a:gd name="T41" fmla="*/ 71 h 92"/>
                <a:gd name="T42" fmla="*/ 49 w 49"/>
                <a:gd name="T43" fmla="*/ 73 h 92"/>
                <a:gd name="T44" fmla="*/ 34 w 49"/>
                <a:gd name="T45" fmla="*/ 92 h 92"/>
                <a:gd name="T46" fmla="*/ 30 w 49"/>
                <a:gd name="T47" fmla="*/ 8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92">
                  <a:moveTo>
                    <a:pt x="30" y="89"/>
                  </a:moveTo>
                  <a:cubicBezTo>
                    <a:pt x="43" y="74"/>
                    <a:pt x="43" y="74"/>
                    <a:pt x="43" y="74"/>
                  </a:cubicBezTo>
                  <a:cubicBezTo>
                    <a:pt x="36" y="70"/>
                    <a:pt x="15" y="59"/>
                    <a:pt x="7" y="53"/>
                  </a:cubicBezTo>
                  <a:cubicBezTo>
                    <a:pt x="7" y="53"/>
                    <a:pt x="7" y="53"/>
                    <a:pt x="7" y="53"/>
                  </a:cubicBezTo>
                  <a:cubicBezTo>
                    <a:pt x="1" y="50"/>
                    <a:pt x="0" y="47"/>
                    <a:pt x="0" y="44"/>
                  </a:cubicBezTo>
                  <a:cubicBezTo>
                    <a:pt x="0" y="44"/>
                    <a:pt x="0" y="44"/>
                    <a:pt x="0" y="44"/>
                  </a:cubicBezTo>
                  <a:cubicBezTo>
                    <a:pt x="0" y="42"/>
                    <a:pt x="1" y="41"/>
                    <a:pt x="1" y="40"/>
                  </a:cubicBezTo>
                  <a:cubicBezTo>
                    <a:pt x="1" y="40"/>
                    <a:pt x="1" y="40"/>
                    <a:pt x="1" y="40"/>
                  </a:cubicBezTo>
                  <a:cubicBezTo>
                    <a:pt x="35" y="0"/>
                    <a:pt x="35" y="0"/>
                    <a:pt x="35" y="0"/>
                  </a:cubicBezTo>
                  <a:cubicBezTo>
                    <a:pt x="38" y="3"/>
                    <a:pt x="38" y="3"/>
                    <a:pt x="38" y="3"/>
                  </a:cubicBezTo>
                  <a:cubicBezTo>
                    <a:pt x="4" y="43"/>
                    <a:pt x="4" y="43"/>
                    <a:pt x="4" y="43"/>
                  </a:cubicBezTo>
                  <a:cubicBezTo>
                    <a:pt x="4" y="43"/>
                    <a:pt x="4" y="43"/>
                    <a:pt x="4" y="43"/>
                  </a:cubicBezTo>
                  <a:cubicBezTo>
                    <a:pt x="4" y="43"/>
                    <a:pt x="4" y="43"/>
                    <a:pt x="4" y="43"/>
                  </a:cubicBezTo>
                  <a:cubicBezTo>
                    <a:pt x="4" y="43"/>
                    <a:pt x="4" y="43"/>
                    <a:pt x="4" y="43"/>
                  </a:cubicBezTo>
                  <a:cubicBezTo>
                    <a:pt x="4" y="43"/>
                    <a:pt x="4" y="43"/>
                    <a:pt x="4" y="43"/>
                  </a:cubicBezTo>
                  <a:cubicBezTo>
                    <a:pt x="4" y="44"/>
                    <a:pt x="4" y="44"/>
                    <a:pt x="3" y="44"/>
                  </a:cubicBezTo>
                  <a:cubicBezTo>
                    <a:pt x="3" y="44"/>
                    <a:pt x="3" y="44"/>
                    <a:pt x="3" y="44"/>
                  </a:cubicBezTo>
                  <a:cubicBezTo>
                    <a:pt x="3" y="45"/>
                    <a:pt x="4" y="47"/>
                    <a:pt x="9" y="50"/>
                  </a:cubicBezTo>
                  <a:cubicBezTo>
                    <a:pt x="9" y="50"/>
                    <a:pt x="9" y="50"/>
                    <a:pt x="9" y="50"/>
                  </a:cubicBezTo>
                  <a:cubicBezTo>
                    <a:pt x="19" y="56"/>
                    <a:pt x="47" y="71"/>
                    <a:pt x="47" y="71"/>
                  </a:cubicBezTo>
                  <a:cubicBezTo>
                    <a:pt x="47" y="71"/>
                    <a:pt x="47" y="71"/>
                    <a:pt x="47" y="71"/>
                  </a:cubicBezTo>
                  <a:cubicBezTo>
                    <a:pt x="49" y="73"/>
                    <a:pt x="49" y="73"/>
                    <a:pt x="49" y="73"/>
                  </a:cubicBezTo>
                  <a:cubicBezTo>
                    <a:pt x="34" y="92"/>
                    <a:pt x="34" y="92"/>
                    <a:pt x="34" y="92"/>
                  </a:cubicBezTo>
                  <a:cubicBezTo>
                    <a:pt x="30" y="89"/>
                    <a:pt x="30" y="89"/>
                    <a:pt x="30"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27"/>
            <p:cNvSpPr>
              <a:spLocks noEditPoints="1"/>
            </p:cNvSpPr>
            <p:nvPr/>
          </p:nvSpPr>
          <p:spPr bwMode="auto">
            <a:xfrm>
              <a:off x="1348" y="1962"/>
              <a:ext cx="172" cy="304"/>
            </a:xfrm>
            <a:custGeom>
              <a:avLst/>
              <a:gdLst>
                <a:gd name="T0" fmla="*/ 33 w 55"/>
                <a:gd name="T1" fmla="*/ 92 h 98"/>
                <a:gd name="T2" fmla="*/ 33 w 55"/>
                <a:gd name="T3" fmla="*/ 92 h 98"/>
                <a:gd name="T4" fmla="*/ 31 w 55"/>
                <a:gd name="T5" fmla="*/ 93 h 98"/>
                <a:gd name="T6" fmla="*/ 9 w 55"/>
                <a:gd name="T7" fmla="*/ 58 h 98"/>
                <a:gd name="T8" fmla="*/ 0 w 55"/>
                <a:gd name="T9" fmla="*/ 47 h 98"/>
                <a:gd name="T10" fmla="*/ 3 w 55"/>
                <a:gd name="T11" fmla="*/ 42 h 98"/>
                <a:gd name="T12" fmla="*/ 38 w 55"/>
                <a:gd name="T13" fmla="*/ 0 h 98"/>
                <a:gd name="T14" fmla="*/ 9 w 55"/>
                <a:gd name="T15" fmla="*/ 47 h 98"/>
                <a:gd name="T16" fmla="*/ 9 w 55"/>
                <a:gd name="T17" fmla="*/ 48 h 98"/>
                <a:gd name="T18" fmla="*/ 13 w 55"/>
                <a:gd name="T19" fmla="*/ 51 h 98"/>
                <a:gd name="T20" fmla="*/ 51 w 55"/>
                <a:gd name="T21" fmla="*/ 73 h 98"/>
                <a:gd name="T22" fmla="*/ 37 w 55"/>
                <a:gd name="T23" fmla="*/ 98 h 98"/>
                <a:gd name="T24" fmla="*/ 36 w 55"/>
                <a:gd name="T25" fmla="*/ 92 h 98"/>
                <a:gd name="T26" fmla="*/ 36 w 55"/>
                <a:gd name="T27" fmla="*/ 92 h 98"/>
                <a:gd name="T28" fmla="*/ 49 w 55"/>
                <a:gd name="T29" fmla="*/ 76 h 98"/>
                <a:gd name="T30" fmla="*/ 49 w 55"/>
                <a:gd name="T31" fmla="*/ 76 h 98"/>
                <a:gd name="T32" fmla="*/ 49 w 55"/>
                <a:gd name="T33" fmla="*/ 76 h 98"/>
                <a:gd name="T34" fmla="*/ 49 w 55"/>
                <a:gd name="T35" fmla="*/ 76 h 98"/>
                <a:gd name="T36" fmla="*/ 49 w 55"/>
                <a:gd name="T37" fmla="*/ 76 h 98"/>
                <a:gd name="T38" fmla="*/ 47 w 55"/>
                <a:gd name="T39" fmla="*/ 75 h 98"/>
                <a:gd name="T40" fmla="*/ 44 w 55"/>
                <a:gd name="T41" fmla="*/ 74 h 98"/>
                <a:gd name="T42" fmla="*/ 34 w 55"/>
                <a:gd name="T43" fmla="*/ 68 h 98"/>
                <a:gd name="T44" fmla="*/ 47 w 55"/>
                <a:gd name="T45" fmla="*/ 75 h 98"/>
                <a:gd name="T46" fmla="*/ 11 w 55"/>
                <a:gd name="T47" fmla="*/ 55 h 98"/>
                <a:gd name="T48" fmla="*/ 11 w 55"/>
                <a:gd name="T49" fmla="*/ 55 h 98"/>
                <a:gd name="T50" fmla="*/ 11 w 55"/>
                <a:gd name="T51" fmla="*/ 54 h 98"/>
                <a:gd name="T52" fmla="*/ 11 w 55"/>
                <a:gd name="T53" fmla="*/ 55 h 98"/>
                <a:gd name="T54" fmla="*/ 7 w 55"/>
                <a:gd name="T55" fmla="*/ 52 h 98"/>
                <a:gd name="T56" fmla="*/ 11 w 55"/>
                <a:gd name="T57" fmla="*/ 54 h 98"/>
                <a:gd name="T58" fmla="*/ 5 w 55"/>
                <a:gd name="T59" fmla="*/ 45 h 98"/>
                <a:gd name="T60" fmla="*/ 5 w 55"/>
                <a:gd name="T61" fmla="*/ 45 h 98"/>
                <a:gd name="T62" fmla="*/ 5 w 55"/>
                <a:gd name="T63" fmla="*/ 45 h 98"/>
                <a:gd name="T64" fmla="*/ 5 w 55"/>
                <a:gd name="T65" fmla="*/ 45 h 98"/>
                <a:gd name="T66" fmla="*/ 39 w 55"/>
                <a:gd name="T67" fmla="*/ 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98">
                  <a:moveTo>
                    <a:pt x="32" y="94"/>
                  </a:moveTo>
                  <a:cubicBezTo>
                    <a:pt x="33" y="92"/>
                    <a:pt x="33" y="92"/>
                    <a:pt x="33" y="92"/>
                  </a:cubicBezTo>
                  <a:cubicBezTo>
                    <a:pt x="35" y="94"/>
                    <a:pt x="35" y="94"/>
                    <a:pt x="35" y="94"/>
                  </a:cubicBezTo>
                  <a:cubicBezTo>
                    <a:pt x="33" y="92"/>
                    <a:pt x="33" y="92"/>
                    <a:pt x="33" y="92"/>
                  </a:cubicBezTo>
                  <a:cubicBezTo>
                    <a:pt x="32" y="94"/>
                    <a:pt x="32" y="94"/>
                    <a:pt x="32" y="94"/>
                  </a:cubicBezTo>
                  <a:cubicBezTo>
                    <a:pt x="31" y="93"/>
                    <a:pt x="31" y="93"/>
                    <a:pt x="31" y="93"/>
                  </a:cubicBezTo>
                  <a:cubicBezTo>
                    <a:pt x="43" y="77"/>
                    <a:pt x="43" y="77"/>
                    <a:pt x="43" y="77"/>
                  </a:cubicBezTo>
                  <a:cubicBezTo>
                    <a:pt x="34" y="73"/>
                    <a:pt x="16" y="63"/>
                    <a:pt x="9" y="58"/>
                  </a:cubicBezTo>
                  <a:cubicBezTo>
                    <a:pt x="9" y="58"/>
                    <a:pt x="9" y="58"/>
                    <a:pt x="9" y="58"/>
                  </a:cubicBezTo>
                  <a:cubicBezTo>
                    <a:pt x="3" y="54"/>
                    <a:pt x="1" y="51"/>
                    <a:pt x="0" y="47"/>
                  </a:cubicBezTo>
                  <a:cubicBezTo>
                    <a:pt x="0" y="47"/>
                    <a:pt x="0" y="47"/>
                    <a:pt x="0" y="47"/>
                  </a:cubicBezTo>
                  <a:cubicBezTo>
                    <a:pt x="1" y="44"/>
                    <a:pt x="2" y="42"/>
                    <a:pt x="3" y="42"/>
                  </a:cubicBezTo>
                  <a:cubicBezTo>
                    <a:pt x="3" y="42"/>
                    <a:pt x="3" y="42"/>
                    <a:pt x="3" y="42"/>
                  </a:cubicBezTo>
                  <a:cubicBezTo>
                    <a:pt x="38" y="0"/>
                    <a:pt x="38" y="0"/>
                    <a:pt x="38" y="0"/>
                  </a:cubicBezTo>
                  <a:cubicBezTo>
                    <a:pt x="44" y="5"/>
                    <a:pt x="44" y="5"/>
                    <a:pt x="44" y="5"/>
                  </a:cubicBezTo>
                  <a:cubicBezTo>
                    <a:pt x="9" y="47"/>
                    <a:pt x="9" y="47"/>
                    <a:pt x="9" y="47"/>
                  </a:cubicBezTo>
                  <a:cubicBezTo>
                    <a:pt x="9" y="47"/>
                    <a:pt x="9" y="48"/>
                    <a:pt x="9" y="48"/>
                  </a:cubicBezTo>
                  <a:cubicBezTo>
                    <a:pt x="9" y="48"/>
                    <a:pt x="9" y="48"/>
                    <a:pt x="9" y="48"/>
                  </a:cubicBezTo>
                  <a:cubicBezTo>
                    <a:pt x="10" y="49"/>
                    <a:pt x="11" y="50"/>
                    <a:pt x="13" y="51"/>
                  </a:cubicBezTo>
                  <a:cubicBezTo>
                    <a:pt x="13" y="51"/>
                    <a:pt x="13" y="51"/>
                    <a:pt x="13" y="51"/>
                  </a:cubicBezTo>
                  <a:cubicBezTo>
                    <a:pt x="23" y="58"/>
                    <a:pt x="50" y="73"/>
                    <a:pt x="51" y="73"/>
                  </a:cubicBezTo>
                  <a:cubicBezTo>
                    <a:pt x="51" y="73"/>
                    <a:pt x="51" y="73"/>
                    <a:pt x="51" y="73"/>
                  </a:cubicBezTo>
                  <a:cubicBezTo>
                    <a:pt x="55" y="75"/>
                    <a:pt x="55" y="75"/>
                    <a:pt x="55" y="75"/>
                  </a:cubicBezTo>
                  <a:cubicBezTo>
                    <a:pt x="37" y="98"/>
                    <a:pt x="37" y="98"/>
                    <a:pt x="37" y="98"/>
                  </a:cubicBezTo>
                  <a:cubicBezTo>
                    <a:pt x="32" y="94"/>
                    <a:pt x="32" y="94"/>
                    <a:pt x="32" y="94"/>
                  </a:cubicBezTo>
                  <a:close/>
                  <a:moveTo>
                    <a:pt x="36" y="92"/>
                  </a:moveTo>
                  <a:cubicBezTo>
                    <a:pt x="40" y="87"/>
                    <a:pt x="40" y="87"/>
                    <a:pt x="40" y="87"/>
                  </a:cubicBezTo>
                  <a:cubicBezTo>
                    <a:pt x="36" y="92"/>
                    <a:pt x="36" y="92"/>
                    <a:pt x="36" y="92"/>
                  </a:cubicBezTo>
                  <a:cubicBezTo>
                    <a:pt x="36" y="92"/>
                    <a:pt x="36" y="92"/>
                    <a:pt x="36" y="92"/>
                  </a:cubicBezTo>
                  <a:close/>
                  <a:moveTo>
                    <a:pt x="49" y="76"/>
                  </a:moveTo>
                  <a:cubicBezTo>
                    <a:pt x="49" y="76"/>
                    <a:pt x="49" y="76"/>
                    <a:pt x="49" y="76"/>
                  </a:cubicBezTo>
                  <a:cubicBezTo>
                    <a:pt x="49" y="76"/>
                    <a:pt x="49" y="76"/>
                    <a:pt x="49" y="76"/>
                  </a:cubicBezTo>
                  <a:cubicBezTo>
                    <a:pt x="49" y="76"/>
                    <a:pt x="49" y="76"/>
                    <a:pt x="49" y="76"/>
                  </a:cubicBezTo>
                  <a:cubicBezTo>
                    <a:pt x="49" y="76"/>
                    <a:pt x="49" y="76"/>
                    <a:pt x="49" y="76"/>
                  </a:cubicBezTo>
                  <a:close/>
                  <a:moveTo>
                    <a:pt x="49" y="76"/>
                  </a:moveTo>
                  <a:cubicBezTo>
                    <a:pt x="49" y="76"/>
                    <a:pt x="49" y="76"/>
                    <a:pt x="49" y="76"/>
                  </a:cubicBezTo>
                  <a:cubicBezTo>
                    <a:pt x="49" y="76"/>
                    <a:pt x="49" y="76"/>
                    <a:pt x="49" y="76"/>
                  </a:cubicBezTo>
                  <a:cubicBezTo>
                    <a:pt x="49" y="76"/>
                    <a:pt x="49" y="76"/>
                    <a:pt x="49" y="76"/>
                  </a:cubicBezTo>
                  <a:cubicBezTo>
                    <a:pt x="49" y="76"/>
                    <a:pt x="49" y="76"/>
                    <a:pt x="49" y="76"/>
                  </a:cubicBezTo>
                  <a:close/>
                  <a:moveTo>
                    <a:pt x="47" y="75"/>
                  </a:moveTo>
                  <a:cubicBezTo>
                    <a:pt x="47" y="75"/>
                    <a:pt x="47" y="75"/>
                    <a:pt x="47" y="75"/>
                  </a:cubicBezTo>
                  <a:cubicBezTo>
                    <a:pt x="46" y="75"/>
                    <a:pt x="45" y="74"/>
                    <a:pt x="44" y="74"/>
                  </a:cubicBezTo>
                  <a:cubicBezTo>
                    <a:pt x="44" y="74"/>
                    <a:pt x="44" y="74"/>
                    <a:pt x="44" y="74"/>
                  </a:cubicBezTo>
                  <a:cubicBezTo>
                    <a:pt x="41" y="72"/>
                    <a:pt x="38" y="70"/>
                    <a:pt x="34" y="68"/>
                  </a:cubicBezTo>
                  <a:cubicBezTo>
                    <a:pt x="34" y="68"/>
                    <a:pt x="34" y="68"/>
                    <a:pt x="34" y="68"/>
                  </a:cubicBezTo>
                  <a:cubicBezTo>
                    <a:pt x="39" y="71"/>
                    <a:pt x="44" y="74"/>
                    <a:pt x="47" y="75"/>
                  </a:cubicBezTo>
                  <a:close/>
                  <a:moveTo>
                    <a:pt x="11" y="55"/>
                  </a:moveTo>
                  <a:cubicBezTo>
                    <a:pt x="11" y="55"/>
                    <a:pt x="11" y="55"/>
                    <a:pt x="11" y="55"/>
                  </a:cubicBezTo>
                  <a:cubicBezTo>
                    <a:pt x="11" y="55"/>
                    <a:pt x="11" y="55"/>
                    <a:pt x="11" y="55"/>
                  </a:cubicBezTo>
                  <a:cubicBezTo>
                    <a:pt x="11" y="55"/>
                    <a:pt x="11" y="55"/>
                    <a:pt x="11" y="55"/>
                  </a:cubicBezTo>
                  <a:close/>
                  <a:moveTo>
                    <a:pt x="11" y="55"/>
                  </a:moveTo>
                  <a:cubicBezTo>
                    <a:pt x="11" y="55"/>
                    <a:pt x="11" y="55"/>
                    <a:pt x="11" y="54"/>
                  </a:cubicBezTo>
                  <a:cubicBezTo>
                    <a:pt x="11" y="54"/>
                    <a:pt x="11" y="54"/>
                    <a:pt x="11" y="54"/>
                  </a:cubicBezTo>
                  <a:cubicBezTo>
                    <a:pt x="11" y="55"/>
                    <a:pt x="11" y="55"/>
                    <a:pt x="11" y="55"/>
                  </a:cubicBezTo>
                  <a:close/>
                  <a:moveTo>
                    <a:pt x="11" y="54"/>
                  </a:moveTo>
                  <a:cubicBezTo>
                    <a:pt x="9" y="53"/>
                    <a:pt x="8" y="53"/>
                    <a:pt x="7" y="52"/>
                  </a:cubicBezTo>
                  <a:cubicBezTo>
                    <a:pt x="7" y="52"/>
                    <a:pt x="7" y="52"/>
                    <a:pt x="7" y="52"/>
                  </a:cubicBezTo>
                  <a:cubicBezTo>
                    <a:pt x="8" y="53"/>
                    <a:pt x="9" y="53"/>
                    <a:pt x="11" y="54"/>
                  </a:cubicBezTo>
                  <a:close/>
                  <a:moveTo>
                    <a:pt x="5" y="46"/>
                  </a:moveTo>
                  <a:cubicBezTo>
                    <a:pt x="5" y="46"/>
                    <a:pt x="5" y="45"/>
                    <a:pt x="5" y="45"/>
                  </a:cubicBezTo>
                  <a:cubicBezTo>
                    <a:pt x="5" y="45"/>
                    <a:pt x="5" y="45"/>
                    <a:pt x="5" y="45"/>
                  </a:cubicBezTo>
                  <a:cubicBezTo>
                    <a:pt x="5" y="45"/>
                    <a:pt x="5" y="45"/>
                    <a:pt x="5" y="45"/>
                  </a:cubicBezTo>
                  <a:cubicBezTo>
                    <a:pt x="5" y="45"/>
                    <a:pt x="5" y="46"/>
                    <a:pt x="5" y="46"/>
                  </a:cubicBezTo>
                  <a:close/>
                  <a:moveTo>
                    <a:pt x="5" y="45"/>
                  </a:moveTo>
                  <a:cubicBezTo>
                    <a:pt x="5" y="45"/>
                    <a:pt x="5" y="45"/>
                    <a:pt x="5" y="45"/>
                  </a:cubicBezTo>
                  <a:cubicBezTo>
                    <a:pt x="5" y="45"/>
                    <a:pt x="5" y="45"/>
                    <a:pt x="5" y="45"/>
                  </a:cubicBezTo>
                  <a:cubicBezTo>
                    <a:pt x="6" y="45"/>
                    <a:pt x="6" y="45"/>
                    <a:pt x="6" y="45"/>
                  </a:cubicBezTo>
                  <a:cubicBezTo>
                    <a:pt x="39" y="6"/>
                    <a:pt x="39" y="6"/>
                    <a:pt x="39" y="6"/>
                  </a:cubicBezTo>
                  <a:cubicBezTo>
                    <a:pt x="5" y="45"/>
                    <a:pt x="5" y="45"/>
                    <a:pt x="5"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28"/>
            <p:cNvSpPr>
              <a:spLocks noEditPoints="1"/>
            </p:cNvSpPr>
            <p:nvPr/>
          </p:nvSpPr>
          <p:spPr bwMode="auto">
            <a:xfrm>
              <a:off x="1523" y="2269"/>
              <a:ext cx="56" cy="416"/>
            </a:xfrm>
            <a:custGeom>
              <a:avLst/>
              <a:gdLst>
                <a:gd name="T0" fmla="*/ 0 w 56"/>
                <a:gd name="T1" fmla="*/ 404 h 416"/>
                <a:gd name="T2" fmla="*/ 41 w 56"/>
                <a:gd name="T3" fmla="*/ 404 h 416"/>
                <a:gd name="T4" fmla="*/ 25 w 56"/>
                <a:gd name="T5" fmla="*/ 0 h 416"/>
                <a:gd name="T6" fmla="*/ 37 w 56"/>
                <a:gd name="T7" fmla="*/ 0 h 416"/>
                <a:gd name="T8" fmla="*/ 56 w 56"/>
                <a:gd name="T9" fmla="*/ 416 h 416"/>
                <a:gd name="T10" fmla="*/ 0 w 56"/>
                <a:gd name="T11" fmla="*/ 416 h 416"/>
                <a:gd name="T12" fmla="*/ 0 w 56"/>
                <a:gd name="T13" fmla="*/ 404 h 416"/>
                <a:gd name="T14" fmla="*/ 0 w 56"/>
                <a:gd name="T15" fmla="*/ 404 h 416"/>
                <a:gd name="T16" fmla="*/ 25 w 56"/>
                <a:gd name="T17" fmla="*/ 0 h 416"/>
                <a:gd name="T18" fmla="*/ 25 w 56"/>
                <a:gd name="T19" fmla="*/ 0 h 416"/>
                <a:gd name="T20" fmla="*/ 25 w 56"/>
                <a:gd name="T21" fmla="*/ 0 h 416"/>
                <a:gd name="T22" fmla="*/ 25 w 56"/>
                <a:gd name="T23" fmla="*/ 0 h 416"/>
                <a:gd name="T24" fmla="*/ 25 w 56"/>
                <a:gd name="T25"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16">
                  <a:moveTo>
                    <a:pt x="0" y="404"/>
                  </a:moveTo>
                  <a:lnTo>
                    <a:pt x="41" y="404"/>
                  </a:lnTo>
                  <a:lnTo>
                    <a:pt x="25" y="0"/>
                  </a:lnTo>
                  <a:lnTo>
                    <a:pt x="37" y="0"/>
                  </a:lnTo>
                  <a:lnTo>
                    <a:pt x="56" y="416"/>
                  </a:lnTo>
                  <a:lnTo>
                    <a:pt x="0" y="416"/>
                  </a:lnTo>
                  <a:lnTo>
                    <a:pt x="0" y="404"/>
                  </a:lnTo>
                  <a:lnTo>
                    <a:pt x="0" y="404"/>
                  </a:lnTo>
                  <a:close/>
                  <a:moveTo>
                    <a:pt x="25" y="0"/>
                  </a:moveTo>
                  <a:lnTo>
                    <a:pt x="25" y="0"/>
                  </a:lnTo>
                  <a:lnTo>
                    <a:pt x="25" y="0"/>
                  </a:lnTo>
                  <a:lnTo>
                    <a:pt x="25"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9"/>
            <p:cNvSpPr>
              <a:spLocks noEditPoints="1"/>
            </p:cNvSpPr>
            <p:nvPr/>
          </p:nvSpPr>
          <p:spPr bwMode="auto">
            <a:xfrm>
              <a:off x="1517" y="2263"/>
              <a:ext cx="69" cy="428"/>
            </a:xfrm>
            <a:custGeom>
              <a:avLst/>
              <a:gdLst>
                <a:gd name="T0" fmla="*/ 0 w 69"/>
                <a:gd name="T1" fmla="*/ 422 h 428"/>
                <a:gd name="T2" fmla="*/ 0 w 69"/>
                <a:gd name="T3" fmla="*/ 410 h 428"/>
                <a:gd name="T4" fmla="*/ 0 w 69"/>
                <a:gd name="T5" fmla="*/ 403 h 428"/>
                <a:gd name="T6" fmla="*/ 40 w 69"/>
                <a:gd name="T7" fmla="*/ 403 h 428"/>
                <a:gd name="T8" fmla="*/ 25 w 69"/>
                <a:gd name="T9" fmla="*/ 0 h 428"/>
                <a:gd name="T10" fmla="*/ 50 w 69"/>
                <a:gd name="T11" fmla="*/ 0 h 428"/>
                <a:gd name="T12" fmla="*/ 69 w 69"/>
                <a:gd name="T13" fmla="*/ 428 h 428"/>
                <a:gd name="T14" fmla="*/ 0 w 69"/>
                <a:gd name="T15" fmla="*/ 428 h 428"/>
                <a:gd name="T16" fmla="*/ 0 w 69"/>
                <a:gd name="T17" fmla="*/ 422 h 428"/>
                <a:gd name="T18" fmla="*/ 0 w 69"/>
                <a:gd name="T19" fmla="*/ 422 h 428"/>
                <a:gd name="T20" fmla="*/ 53 w 69"/>
                <a:gd name="T21" fmla="*/ 416 h 428"/>
                <a:gd name="T22" fmla="*/ 53 w 69"/>
                <a:gd name="T23" fmla="*/ 397 h 428"/>
                <a:gd name="T24" fmla="*/ 53 w 69"/>
                <a:gd name="T25" fmla="*/ 416 h 428"/>
                <a:gd name="T26" fmla="*/ 53 w 69"/>
                <a:gd name="T27" fmla="*/ 416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428">
                  <a:moveTo>
                    <a:pt x="0" y="422"/>
                  </a:moveTo>
                  <a:lnTo>
                    <a:pt x="0" y="410"/>
                  </a:lnTo>
                  <a:lnTo>
                    <a:pt x="0" y="403"/>
                  </a:lnTo>
                  <a:lnTo>
                    <a:pt x="40" y="403"/>
                  </a:lnTo>
                  <a:lnTo>
                    <a:pt x="25" y="0"/>
                  </a:lnTo>
                  <a:lnTo>
                    <a:pt x="50" y="0"/>
                  </a:lnTo>
                  <a:lnTo>
                    <a:pt x="69" y="428"/>
                  </a:lnTo>
                  <a:lnTo>
                    <a:pt x="0" y="428"/>
                  </a:lnTo>
                  <a:lnTo>
                    <a:pt x="0" y="422"/>
                  </a:lnTo>
                  <a:lnTo>
                    <a:pt x="0" y="422"/>
                  </a:lnTo>
                  <a:close/>
                  <a:moveTo>
                    <a:pt x="53" y="416"/>
                  </a:moveTo>
                  <a:lnTo>
                    <a:pt x="53" y="397"/>
                  </a:lnTo>
                  <a:lnTo>
                    <a:pt x="53" y="416"/>
                  </a:lnTo>
                  <a:lnTo>
                    <a:pt x="53" y="4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30"/>
            <p:cNvSpPr>
              <a:spLocks noEditPoints="1"/>
            </p:cNvSpPr>
            <p:nvPr/>
          </p:nvSpPr>
          <p:spPr bwMode="auto">
            <a:xfrm>
              <a:off x="1636" y="2260"/>
              <a:ext cx="97" cy="437"/>
            </a:xfrm>
            <a:custGeom>
              <a:avLst/>
              <a:gdLst>
                <a:gd name="T0" fmla="*/ 0 w 97"/>
                <a:gd name="T1" fmla="*/ 0 h 437"/>
                <a:gd name="T2" fmla="*/ 12 w 97"/>
                <a:gd name="T3" fmla="*/ 0 h 437"/>
                <a:gd name="T4" fmla="*/ 34 w 97"/>
                <a:gd name="T5" fmla="*/ 422 h 437"/>
                <a:gd name="T6" fmla="*/ 97 w 97"/>
                <a:gd name="T7" fmla="*/ 413 h 437"/>
                <a:gd name="T8" fmla="*/ 97 w 97"/>
                <a:gd name="T9" fmla="*/ 425 h 437"/>
                <a:gd name="T10" fmla="*/ 25 w 97"/>
                <a:gd name="T11" fmla="*/ 437 h 437"/>
                <a:gd name="T12" fmla="*/ 0 w 97"/>
                <a:gd name="T13" fmla="*/ 0 h 437"/>
                <a:gd name="T14" fmla="*/ 0 w 97"/>
                <a:gd name="T15" fmla="*/ 0 h 437"/>
                <a:gd name="T16" fmla="*/ 0 w 97"/>
                <a:gd name="T17" fmla="*/ 0 h 437"/>
                <a:gd name="T18" fmla="*/ 0 w 97"/>
                <a:gd name="T19" fmla="*/ 0 h 437"/>
                <a:gd name="T20" fmla="*/ 0 w 97"/>
                <a:gd name="T21" fmla="*/ 0 h 437"/>
                <a:gd name="T22" fmla="*/ 0 w 97"/>
                <a:gd name="T23" fmla="*/ 0 h 437"/>
                <a:gd name="T24" fmla="*/ 0 w 97"/>
                <a:gd name="T25"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437">
                  <a:moveTo>
                    <a:pt x="0" y="0"/>
                  </a:moveTo>
                  <a:lnTo>
                    <a:pt x="12" y="0"/>
                  </a:lnTo>
                  <a:lnTo>
                    <a:pt x="34" y="422"/>
                  </a:lnTo>
                  <a:lnTo>
                    <a:pt x="97" y="413"/>
                  </a:lnTo>
                  <a:lnTo>
                    <a:pt x="97" y="425"/>
                  </a:lnTo>
                  <a:lnTo>
                    <a:pt x="25" y="437"/>
                  </a:lnTo>
                  <a:lnTo>
                    <a:pt x="0" y="0"/>
                  </a:lnTo>
                  <a:lnTo>
                    <a:pt x="0" y="0"/>
                  </a:lnTo>
                  <a:close/>
                  <a:moveTo>
                    <a:pt x="0" y="0"/>
                  </a:move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31"/>
            <p:cNvSpPr/>
            <p:nvPr/>
          </p:nvSpPr>
          <p:spPr bwMode="auto">
            <a:xfrm>
              <a:off x="1629" y="2253"/>
              <a:ext cx="113" cy="451"/>
            </a:xfrm>
            <a:custGeom>
              <a:avLst/>
              <a:gdLst>
                <a:gd name="T0" fmla="*/ 0 w 113"/>
                <a:gd name="T1" fmla="*/ 7 h 451"/>
                <a:gd name="T2" fmla="*/ 7 w 113"/>
                <a:gd name="T3" fmla="*/ 7 h 451"/>
                <a:gd name="T4" fmla="*/ 7 w 113"/>
                <a:gd name="T5" fmla="*/ 13 h 451"/>
                <a:gd name="T6" fmla="*/ 7 w 113"/>
                <a:gd name="T7" fmla="*/ 7 h 451"/>
                <a:gd name="T8" fmla="*/ 0 w 113"/>
                <a:gd name="T9" fmla="*/ 7 h 451"/>
                <a:gd name="T10" fmla="*/ 0 w 113"/>
                <a:gd name="T11" fmla="*/ 0 h 451"/>
                <a:gd name="T12" fmla="*/ 25 w 113"/>
                <a:gd name="T13" fmla="*/ 0 h 451"/>
                <a:gd name="T14" fmla="*/ 47 w 113"/>
                <a:gd name="T15" fmla="*/ 423 h 451"/>
                <a:gd name="T16" fmla="*/ 107 w 113"/>
                <a:gd name="T17" fmla="*/ 413 h 451"/>
                <a:gd name="T18" fmla="*/ 113 w 113"/>
                <a:gd name="T19" fmla="*/ 438 h 451"/>
                <a:gd name="T20" fmla="*/ 25 w 113"/>
                <a:gd name="T21" fmla="*/ 451 h 451"/>
                <a:gd name="T22" fmla="*/ 0 w 113"/>
                <a:gd name="T23" fmla="*/ 7 h 451"/>
                <a:gd name="T24" fmla="*/ 0 w 113"/>
                <a:gd name="T25" fmla="*/ 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451">
                  <a:moveTo>
                    <a:pt x="0" y="7"/>
                  </a:moveTo>
                  <a:lnTo>
                    <a:pt x="7" y="7"/>
                  </a:lnTo>
                  <a:lnTo>
                    <a:pt x="7" y="13"/>
                  </a:lnTo>
                  <a:lnTo>
                    <a:pt x="7" y="7"/>
                  </a:lnTo>
                  <a:lnTo>
                    <a:pt x="0" y="7"/>
                  </a:lnTo>
                  <a:lnTo>
                    <a:pt x="0" y="0"/>
                  </a:lnTo>
                  <a:lnTo>
                    <a:pt x="25" y="0"/>
                  </a:lnTo>
                  <a:lnTo>
                    <a:pt x="47" y="423"/>
                  </a:lnTo>
                  <a:lnTo>
                    <a:pt x="107" y="413"/>
                  </a:lnTo>
                  <a:lnTo>
                    <a:pt x="113" y="438"/>
                  </a:lnTo>
                  <a:lnTo>
                    <a:pt x="25" y="451"/>
                  </a:lnTo>
                  <a:lnTo>
                    <a:pt x="0"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32"/>
            <p:cNvSpPr/>
            <p:nvPr/>
          </p:nvSpPr>
          <p:spPr bwMode="auto">
            <a:xfrm>
              <a:off x="1570" y="1452"/>
              <a:ext cx="28" cy="63"/>
            </a:xfrm>
            <a:custGeom>
              <a:avLst/>
              <a:gdLst>
                <a:gd name="T0" fmla="*/ 4 w 9"/>
                <a:gd name="T1" fmla="*/ 19 h 20"/>
                <a:gd name="T2" fmla="*/ 5 w 9"/>
                <a:gd name="T3" fmla="*/ 8 h 20"/>
                <a:gd name="T4" fmla="*/ 5 w 9"/>
                <a:gd name="T5" fmla="*/ 8 h 20"/>
                <a:gd name="T6" fmla="*/ 4 w 9"/>
                <a:gd name="T7" fmla="*/ 4 h 20"/>
                <a:gd name="T8" fmla="*/ 4 w 9"/>
                <a:gd name="T9" fmla="*/ 4 h 20"/>
                <a:gd name="T10" fmla="*/ 2 w 9"/>
                <a:gd name="T11" fmla="*/ 4 h 20"/>
                <a:gd name="T12" fmla="*/ 2 w 9"/>
                <a:gd name="T13" fmla="*/ 4 h 20"/>
                <a:gd name="T14" fmla="*/ 0 w 9"/>
                <a:gd name="T15" fmla="*/ 4 h 20"/>
                <a:gd name="T16" fmla="*/ 0 w 9"/>
                <a:gd name="T17" fmla="*/ 4 h 20"/>
                <a:gd name="T18" fmla="*/ 1 w 9"/>
                <a:gd name="T19" fmla="*/ 0 h 20"/>
                <a:gd name="T20" fmla="*/ 2 w 9"/>
                <a:gd name="T21" fmla="*/ 0 h 20"/>
                <a:gd name="T22" fmla="*/ 2 w 9"/>
                <a:gd name="T23" fmla="*/ 0 h 20"/>
                <a:gd name="T24" fmla="*/ 5 w 9"/>
                <a:gd name="T25" fmla="*/ 0 h 20"/>
                <a:gd name="T26" fmla="*/ 5 w 9"/>
                <a:gd name="T27" fmla="*/ 0 h 20"/>
                <a:gd name="T28" fmla="*/ 5 w 9"/>
                <a:gd name="T29" fmla="*/ 0 h 20"/>
                <a:gd name="T30" fmla="*/ 5 w 9"/>
                <a:gd name="T31" fmla="*/ 0 h 20"/>
                <a:gd name="T32" fmla="*/ 8 w 9"/>
                <a:gd name="T33" fmla="*/ 3 h 20"/>
                <a:gd name="T34" fmla="*/ 8 w 9"/>
                <a:gd name="T35" fmla="*/ 3 h 20"/>
                <a:gd name="T36" fmla="*/ 9 w 9"/>
                <a:gd name="T37" fmla="*/ 8 h 20"/>
                <a:gd name="T38" fmla="*/ 9 w 9"/>
                <a:gd name="T39" fmla="*/ 8 h 20"/>
                <a:gd name="T40" fmla="*/ 8 w 9"/>
                <a:gd name="T41" fmla="*/ 20 h 20"/>
                <a:gd name="T42" fmla="*/ 8 w 9"/>
                <a:gd name="T43" fmla="*/ 20 h 20"/>
                <a:gd name="T44" fmla="*/ 4 w 9"/>
                <a:gd name="T45"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20">
                  <a:moveTo>
                    <a:pt x="4" y="19"/>
                  </a:moveTo>
                  <a:cubicBezTo>
                    <a:pt x="4" y="19"/>
                    <a:pt x="5" y="13"/>
                    <a:pt x="5" y="8"/>
                  </a:cubicBezTo>
                  <a:cubicBezTo>
                    <a:pt x="5" y="8"/>
                    <a:pt x="5" y="8"/>
                    <a:pt x="5" y="8"/>
                  </a:cubicBezTo>
                  <a:cubicBezTo>
                    <a:pt x="5" y="6"/>
                    <a:pt x="4" y="5"/>
                    <a:pt x="4" y="4"/>
                  </a:cubicBezTo>
                  <a:cubicBezTo>
                    <a:pt x="4" y="4"/>
                    <a:pt x="4" y="4"/>
                    <a:pt x="4" y="4"/>
                  </a:cubicBezTo>
                  <a:cubicBezTo>
                    <a:pt x="3" y="4"/>
                    <a:pt x="3" y="4"/>
                    <a:pt x="2" y="4"/>
                  </a:cubicBezTo>
                  <a:cubicBezTo>
                    <a:pt x="2" y="4"/>
                    <a:pt x="2" y="4"/>
                    <a:pt x="2" y="4"/>
                  </a:cubicBezTo>
                  <a:cubicBezTo>
                    <a:pt x="1" y="4"/>
                    <a:pt x="0" y="4"/>
                    <a:pt x="0" y="4"/>
                  </a:cubicBezTo>
                  <a:cubicBezTo>
                    <a:pt x="0" y="4"/>
                    <a:pt x="0" y="4"/>
                    <a:pt x="0" y="4"/>
                  </a:cubicBezTo>
                  <a:cubicBezTo>
                    <a:pt x="1" y="0"/>
                    <a:pt x="1" y="0"/>
                    <a:pt x="1" y="0"/>
                  </a:cubicBezTo>
                  <a:cubicBezTo>
                    <a:pt x="1" y="0"/>
                    <a:pt x="1" y="0"/>
                    <a:pt x="2" y="0"/>
                  </a:cubicBezTo>
                  <a:cubicBezTo>
                    <a:pt x="2" y="0"/>
                    <a:pt x="2" y="0"/>
                    <a:pt x="2" y="0"/>
                  </a:cubicBezTo>
                  <a:cubicBezTo>
                    <a:pt x="3" y="0"/>
                    <a:pt x="3" y="0"/>
                    <a:pt x="5" y="0"/>
                  </a:cubicBezTo>
                  <a:cubicBezTo>
                    <a:pt x="5" y="0"/>
                    <a:pt x="5" y="0"/>
                    <a:pt x="5" y="0"/>
                  </a:cubicBezTo>
                  <a:cubicBezTo>
                    <a:pt x="5" y="0"/>
                    <a:pt x="5" y="0"/>
                    <a:pt x="5" y="0"/>
                  </a:cubicBezTo>
                  <a:cubicBezTo>
                    <a:pt x="5" y="0"/>
                    <a:pt x="5" y="0"/>
                    <a:pt x="5" y="0"/>
                  </a:cubicBezTo>
                  <a:cubicBezTo>
                    <a:pt x="7" y="0"/>
                    <a:pt x="8" y="2"/>
                    <a:pt x="8" y="3"/>
                  </a:cubicBezTo>
                  <a:cubicBezTo>
                    <a:pt x="8" y="3"/>
                    <a:pt x="8" y="3"/>
                    <a:pt x="8" y="3"/>
                  </a:cubicBezTo>
                  <a:cubicBezTo>
                    <a:pt x="9" y="5"/>
                    <a:pt x="9" y="6"/>
                    <a:pt x="9" y="8"/>
                  </a:cubicBezTo>
                  <a:cubicBezTo>
                    <a:pt x="9" y="8"/>
                    <a:pt x="9" y="8"/>
                    <a:pt x="9" y="8"/>
                  </a:cubicBezTo>
                  <a:cubicBezTo>
                    <a:pt x="9" y="13"/>
                    <a:pt x="8" y="20"/>
                    <a:pt x="8" y="20"/>
                  </a:cubicBezTo>
                  <a:cubicBezTo>
                    <a:pt x="8" y="20"/>
                    <a:pt x="8" y="20"/>
                    <a:pt x="8" y="20"/>
                  </a:cubicBezTo>
                  <a:cubicBezTo>
                    <a:pt x="4" y="19"/>
                    <a:pt x="4" y="19"/>
                    <a:pt x="4"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33"/>
            <p:cNvSpPr>
              <a:spLocks noEditPoints="1"/>
            </p:cNvSpPr>
            <p:nvPr/>
          </p:nvSpPr>
          <p:spPr bwMode="auto">
            <a:xfrm>
              <a:off x="1564" y="1446"/>
              <a:ext cx="40" cy="75"/>
            </a:xfrm>
            <a:custGeom>
              <a:avLst/>
              <a:gdLst>
                <a:gd name="T0" fmla="*/ 9 w 13"/>
                <a:gd name="T1" fmla="*/ 24 h 24"/>
                <a:gd name="T2" fmla="*/ 5 w 13"/>
                <a:gd name="T3" fmla="*/ 23 h 24"/>
                <a:gd name="T4" fmla="*/ 6 w 13"/>
                <a:gd name="T5" fmla="*/ 21 h 24"/>
                <a:gd name="T6" fmla="*/ 8 w 13"/>
                <a:gd name="T7" fmla="*/ 21 h 24"/>
                <a:gd name="T8" fmla="*/ 6 w 13"/>
                <a:gd name="T9" fmla="*/ 21 h 24"/>
                <a:gd name="T10" fmla="*/ 5 w 13"/>
                <a:gd name="T11" fmla="*/ 23 h 24"/>
                <a:gd name="T12" fmla="*/ 4 w 13"/>
                <a:gd name="T13" fmla="*/ 23 h 24"/>
                <a:gd name="T14" fmla="*/ 4 w 13"/>
                <a:gd name="T15" fmla="*/ 21 h 24"/>
                <a:gd name="T16" fmla="*/ 5 w 13"/>
                <a:gd name="T17" fmla="*/ 10 h 24"/>
                <a:gd name="T18" fmla="*/ 5 w 13"/>
                <a:gd name="T19" fmla="*/ 10 h 24"/>
                <a:gd name="T20" fmla="*/ 5 w 13"/>
                <a:gd name="T21" fmla="*/ 10 h 24"/>
                <a:gd name="T22" fmla="*/ 5 w 13"/>
                <a:gd name="T23" fmla="*/ 10 h 24"/>
                <a:gd name="T24" fmla="*/ 5 w 13"/>
                <a:gd name="T25" fmla="*/ 10 h 24"/>
                <a:gd name="T26" fmla="*/ 5 w 13"/>
                <a:gd name="T27" fmla="*/ 10 h 24"/>
                <a:gd name="T28" fmla="*/ 5 w 13"/>
                <a:gd name="T29" fmla="*/ 10 h 24"/>
                <a:gd name="T30" fmla="*/ 5 w 13"/>
                <a:gd name="T31" fmla="*/ 8 h 24"/>
                <a:gd name="T32" fmla="*/ 5 w 13"/>
                <a:gd name="T33" fmla="*/ 8 h 24"/>
                <a:gd name="T34" fmla="*/ 4 w 13"/>
                <a:gd name="T35" fmla="*/ 8 h 24"/>
                <a:gd name="T36" fmla="*/ 4 w 13"/>
                <a:gd name="T37" fmla="*/ 8 h 24"/>
                <a:gd name="T38" fmla="*/ 2 w 13"/>
                <a:gd name="T39" fmla="*/ 8 h 24"/>
                <a:gd name="T40" fmla="*/ 2 w 13"/>
                <a:gd name="T41" fmla="*/ 8 h 24"/>
                <a:gd name="T42" fmla="*/ 0 w 13"/>
                <a:gd name="T43" fmla="*/ 8 h 24"/>
                <a:gd name="T44" fmla="*/ 0 w 13"/>
                <a:gd name="T45" fmla="*/ 6 h 24"/>
                <a:gd name="T46" fmla="*/ 1 w 13"/>
                <a:gd name="T47" fmla="*/ 2 h 24"/>
                <a:gd name="T48" fmla="*/ 3 w 13"/>
                <a:gd name="T49" fmla="*/ 0 h 24"/>
                <a:gd name="T50" fmla="*/ 3 w 13"/>
                <a:gd name="T51" fmla="*/ 0 h 24"/>
                <a:gd name="T52" fmla="*/ 4 w 13"/>
                <a:gd name="T53" fmla="*/ 0 h 24"/>
                <a:gd name="T54" fmla="*/ 4 w 13"/>
                <a:gd name="T55" fmla="*/ 0 h 24"/>
                <a:gd name="T56" fmla="*/ 6 w 13"/>
                <a:gd name="T57" fmla="*/ 0 h 24"/>
                <a:gd name="T58" fmla="*/ 6 w 13"/>
                <a:gd name="T59" fmla="*/ 0 h 24"/>
                <a:gd name="T60" fmla="*/ 7 w 13"/>
                <a:gd name="T61" fmla="*/ 0 h 24"/>
                <a:gd name="T62" fmla="*/ 7 w 13"/>
                <a:gd name="T63" fmla="*/ 0 h 24"/>
                <a:gd name="T64" fmla="*/ 12 w 13"/>
                <a:gd name="T65" fmla="*/ 5 h 24"/>
                <a:gd name="T66" fmla="*/ 12 w 13"/>
                <a:gd name="T67" fmla="*/ 5 h 24"/>
                <a:gd name="T68" fmla="*/ 13 w 13"/>
                <a:gd name="T69" fmla="*/ 10 h 24"/>
                <a:gd name="T70" fmla="*/ 13 w 13"/>
                <a:gd name="T71" fmla="*/ 10 h 24"/>
                <a:gd name="T72" fmla="*/ 12 w 13"/>
                <a:gd name="T73" fmla="*/ 22 h 24"/>
                <a:gd name="T74" fmla="*/ 12 w 13"/>
                <a:gd name="T75" fmla="*/ 22 h 24"/>
                <a:gd name="T76" fmla="*/ 12 w 13"/>
                <a:gd name="T77" fmla="*/ 22 h 24"/>
                <a:gd name="T78" fmla="*/ 12 w 13"/>
                <a:gd name="T79" fmla="*/ 24 h 24"/>
                <a:gd name="T80" fmla="*/ 9 w 13"/>
                <a:gd name="T81" fmla="*/ 24 h 24"/>
                <a:gd name="T82" fmla="*/ 9 w 13"/>
                <a:gd name="T83" fmla="*/ 8 h 24"/>
                <a:gd name="T84" fmla="*/ 8 w 13"/>
                <a:gd name="T85" fmla="*/ 6 h 24"/>
                <a:gd name="T86" fmla="*/ 8 w 13"/>
                <a:gd name="T87" fmla="*/ 6 h 24"/>
                <a:gd name="T88" fmla="*/ 8 w 13"/>
                <a:gd name="T89" fmla="*/ 6 h 24"/>
                <a:gd name="T90" fmla="*/ 8 w 13"/>
                <a:gd name="T91" fmla="*/ 6 h 24"/>
                <a:gd name="T92" fmla="*/ 9 w 13"/>
                <a:gd name="T93" fmla="*/ 8 h 24"/>
                <a:gd name="T94" fmla="*/ 7 w 13"/>
                <a:gd name="T95" fmla="*/ 4 h 24"/>
                <a:gd name="T96" fmla="*/ 7 w 13"/>
                <a:gd name="T97" fmla="*/ 4 h 24"/>
                <a:gd name="T98" fmla="*/ 7 w 13"/>
                <a:gd name="T99" fmla="*/ 4 h 24"/>
                <a:gd name="T100" fmla="*/ 7 w 13"/>
                <a:gd name="T101" fmla="*/ 4 h 24"/>
                <a:gd name="T102" fmla="*/ 7 w 13"/>
                <a:gd name="T103" fmla="*/ 4 h 24"/>
                <a:gd name="T104" fmla="*/ 7 w 13"/>
                <a:gd name="T10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 h="24">
                  <a:moveTo>
                    <a:pt x="9" y="24"/>
                  </a:moveTo>
                  <a:cubicBezTo>
                    <a:pt x="5" y="23"/>
                    <a:pt x="5" y="23"/>
                    <a:pt x="5" y="23"/>
                  </a:cubicBezTo>
                  <a:cubicBezTo>
                    <a:pt x="6" y="21"/>
                    <a:pt x="6" y="21"/>
                    <a:pt x="6" y="21"/>
                  </a:cubicBezTo>
                  <a:cubicBezTo>
                    <a:pt x="8" y="21"/>
                    <a:pt x="8" y="21"/>
                    <a:pt x="8" y="21"/>
                  </a:cubicBezTo>
                  <a:cubicBezTo>
                    <a:pt x="6" y="21"/>
                    <a:pt x="6" y="21"/>
                    <a:pt x="6" y="21"/>
                  </a:cubicBezTo>
                  <a:cubicBezTo>
                    <a:pt x="5" y="23"/>
                    <a:pt x="5" y="23"/>
                    <a:pt x="5" y="23"/>
                  </a:cubicBezTo>
                  <a:cubicBezTo>
                    <a:pt x="4" y="23"/>
                    <a:pt x="4" y="23"/>
                    <a:pt x="4" y="23"/>
                  </a:cubicBezTo>
                  <a:cubicBezTo>
                    <a:pt x="4" y="21"/>
                    <a:pt x="4" y="21"/>
                    <a:pt x="4" y="21"/>
                  </a:cubicBezTo>
                  <a:cubicBezTo>
                    <a:pt x="4" y="21"/>
                    <a:pt x="5" y="15"/>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5" y="9"/>
                    <a:pt x="5" y="8"/>
                    <a:pt x="5" y="8"/>
                  </a:cubicBezTo>
                  <a:cubicBezTo>
                    <a:pt x="5" y="8"/>
                    <a:pt x="5" y="8"/>
                    <a:pt x="5" y="8"/>
                  </a:cubicBezTo>
                  <a:cubicBezTo>
                    <a:pt x="4" y="8"/>
                    <a:pt x="4" y="8"/>
                    <a:pt x="4" y="8"/>
                  </a:cubicBezTo>
                  <a:cubicBezTo>
                    <a:pt x="4" y="8"/>
                    <a:pt x="4" y="8"/>
                    <a:pt x="4" y="8"/>
                  </a:cubicBezTo>
                  <a:cubicBezTo>
                    <a:pt x="3" y="8"/>
                    <a:pt x="2" y="8"/>
                    <a:pt x="2" y="8"/>
                  </a:cubicBezTo>
                  <a:cubicBezTo>
                    <a:pt x="2" y="8"/>
                    <a:pt x="2" y="8"/>
                    <a:pt x="2" y="8"/>
                  </a:cubicBezTo>
                  <a:cubicBezTo>
                    <a:pt x="0" y="8"/>
                    <a:pt x="0" y="8"/>
                    <a:pt x="0" y="8"/>
                  </a:cubicBezTo>
                  <a:cubicBezTo>
                    <a:pt x="0" y="6"/>
                    <a:pt x="0" y="6"/>
                    <a:pt x="0" y="6"/>
                  </a:cubicBezTo>
                  <a:cubicBezTo>
                    <a:pt x="1" y="2"/>
                    <a:pt x="1" y="2"/>
                    <a:pt x="1" y="2"/>
                  </a:cubicBezTo>
                  <a:cubicBezTo>
                    <a:pt x="1" y="0"/>
                    <a:pt x="2" y="0"/>
                    <a:pt x="3" y="0"/>
                  </a:cubicBezTo>
                  <a:cubicBezTo>
                    <a:pt x="3" y="0"/>
                    <a:pt x="3" y="0"/>
                    <a:pt x="3" y="0"/>
                  </a:cubicBezTo>
                  <a:cubicBezTo>
                    <a:pt x="3" y="0"/>
                    <a:pt x="3" y="0"/>
                    <a:pt x="4" y="0"/>
                  </a:cubicBezTo>
                  <a:cubicBezTo>
                    <a:pt x="4" y="0"/>
                    <a:pt x="4" y="0"/>
                    <a:pt x="4" y="0"/>
                  </a:cubicBezTo>
                  <a:cubicBezTo>
                    <a:pt x="5" y="0"/>
                    <a:pt x="5" y="0"/>
                    <a:pt x="6" y="0"/>
                  </a:cubicBezTo>
                  <a:cubicBezTo>
                    <a:pt x="6" y="0"/>
                    <a:pt x="6" y="0"/>
                    <a:pt x="6" y="0"/>
                  </a:cubicBezTo>
                  <a:cubicBezTo>
                    <a:pt x="7" y="0"/>
                    <a:pt x="7" y="0"/>
                    <a:pt x="7" y="0"/>
                  </a:cubicBezTo>
                  <a:cubicBezTo>
                    <a:pt x="7" y="0"/>
                    <a:pt x="7" y="0"/>
                    <a:pt x="7" y="0"/>
                  </a:cubicBezTo>
                  <a:cubicBezTo>
                    <a:pt x="11" y="0"/>
                    <a:pt x="12" y="3"/>
                    <a:pt x="12" y="5"/>
                  </a:cubicBezTo>
                  <a:cubicBezTo>
                    <a:pt x="12" y="5"/>
                    <a:pt x="12" y="5"/>
                    <a:pt x="12" y="5"/>
                  </a:cubicBezTo>
                  <a:cubicBezTo>
                    <a:pt x="13" y="6"/>
                    <a:pt x="13" y="8"/>
                    <a:pt x="13" y="10"/>
                  </a:cubicBezTo>
                  <a:cubicBezTo>
                    <a:pt x="13" y="10"/>
                    <a:pt x="13" y="10"/>
                    <a:pt x="13" y="10"/>
                  </a:cubicBezTo>
                  <a:cubicBezTo>
                    <a:pt x="13" y="15"/>
                    <a:pt x="12" y="20"/>
                    <a:pt x="12" y="22"/>
                  </a:cubicBezTo>
                  <a:cubicBezTo>
                    <a:pt x="12" y="22"/>
                    <a:pt x="12" y="22"/>
                    <a:pt x="12" y="22"/>
                  </a:cubicBezTo>
                  <a:cubicBezTo>
                    <a:pt x="12" y="22"/>
                    <a:pt x="12" y="22"/>
                    <a:pt x="12" y="22"/>
                  </a:cubicBezTo>
                  <a:cubicBezTo>
                    <a:pt x="12" y="24"/>
                    <a:pt x="12" y="24"/>
                    <a:pt x="12" y="24"/>
                  </a:cubicBezTo>
                  <a:cubicBezTo>
                    <a:pt x="9" y="24"/>
                    <a:pt x="9" y="24"/>
                    <a:pt x="9" y="24"/>
                  </a:cubicBezTo>
                  <a:close/>
                  <a:moveTo>
                    <a:pt x="9" y="8"/>
                  </a:moveTo>
                  <a:cubicBezTo>
                    <a:pt x="8" y="7"/>
                    <a:pt x="8" y="6"/>
                    <a:pt x="8" y="6"/>
                  </a:cubicBezTo>
                  <a:cubicBezTo>
                    <a:pt x="8" y="6"/>
                    <a:pt x="8" y="6"/>
                    <a:pt x="8" y="6"/>
                  </a:cubicBezTo>
                  <a:cubicBezTo>
                    <a:pt x="8" y="6"/>
                    <a:pt x="8" y="6"/>
                    <a:pt x="8" y="6"/>
                  </a:cubicBezTo>
                  <a:cubicBezTo>
                    <a:pt x="8" y="6"/>
                    <a:pt x="8" y="6"/>
                    <a:pt x="8" y="6"/>
                  </a:cubicBezTo>
                  <a:cubicBezTo>
                    <a:pt x="8" y="6"/>
                    <a:pt x="8" y="7"/>
                    <a:pt x="9" y="8"/>
                  </a:cubicBezTo>
                  <a:close/>
                  <a:moveTo>
                    <a:pt x="7" y="4"/>
                  </a:moveTo>
                  <a:cubicBezTo>
                    <a:pt x="7" y="4"/>
                    <a:pt x="7" y="4"/>
                    <a:pt x="7" y="4"/>
                  </a:cubicBezTo>
                  <a:cubicBezTo>
                    <a:pt x="7" y="4"/>
                    <a:pt x="7" y="4"/>
                    <a:pt x="7" y="4"/>
                  </a:cubicBezTo>
                  <a:cubicBezTo>
                    <a:pt x="7" y="4"/>
                    <a:pt x="7" y="4"/>
                    <a:pt x="7" y="4"/>
                  </a:cubicBezTo>
                  <a:cubicBezTo>
                    <a:pt x="7" y="4"/>
                    <a:pt x="7" y="4"/>
                    <a:pt x="7" y="4"/>
                  </a:cubicBezTo>
                  <a:cubicBezTo>
                    <a:pt x="7" y="4"/>
                    <a:pt x="7" y="4"/>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34"/>
            <p:cNvSpPr/>
            <p:nvPr/>
          </p:nvSpPr>
          <p:spPr bwMode="auto">
            <a:xfrm>
              <a:off x="1607" y="1366"/>
              <a:ext cx="82" cy="152"/>
            </a:xfrm>
            <a:custGeom>
              <a:avLst/>
              <a:gdLst>
                <a:gd name="T0" fmla="*/ 0 w 26"/>
                <a:gd name="T1" fmla="*/ 46 h 49"/>
                <a:gd name="T2" fmla="*/ 18 w 26"/>
                <a:gd name="T3" fmla="*/ 29 h 49"/>
                <a:gd name="T4" fmla="*/ 18 w 26"/>
                <a:gd name="T5" fmla="*/ 29 h 49"/>
                <a:gd name="T6" fmla="*/ 22 w 26"/>
                <a:gd name="T7" fmla="*/ 17 h 49"/>
                <a:gd name="T8" fmla="*/ 22 w 26"/>
                <a:gd name="T9" fmla="*/ 17 h 49"/>
                <a:gd name="T10" fmla="*/ 14 w 26"/>
                <a:gd name="T11" fmla="*/ 5 h 49"/>
                <a:gd name="T12" fmla="*/ 14 w 26"/>
                <a:gd name="T13" fmla="*/ 5 h 49"/>
                <a:gd name="T14" fmla="*/ 11 w 26"/>
                <a:gd name="T15" fmla="*/ 4 h 49"/>
                <a:gd name="T16" fmla="*/ 11 w 26"/>
                <a:gd name="T17" fmla="*/ 4 h 49"/>
                <a:gd name="T18" fmla="*/ 9 w 26"/>
                <a:gd name="T19" fmla="*/ 5 h 49"/>
                <a:gd name="T20" fmla="*/ 9 w 26"/>
                <a:gd name="T21" fmla="*/ 5 h 49"/>
                <a:gd name="T22" fmla="*/ 9 w 26"/>
                <a:gd name="T23" fmla="*/ 9 h 49"/>
                <a:gd name="T24" fmla="*/ 9 w 26"/>
                <a:gd name="T25" fmla="*/ 9 h 49"/>
                <a:gd name="T26" fmla="*/ 9 w 26"/>
                <a:gd name="T27" fmla="*/ 16 h 49"/>
                <a:gd name="T28" fmla="*/ 9 w 26"/>
                <a:gd name="T29" fmla="*/ 16 h 49"/>
                <a:gd name="T30" fmla="*/ 9 w 26"/>
                <a:gd name="T31" fmla="*/ 16 h 49"/>
                <a:gd name="T32" fmla="*/ 5 w 26"/>
                <a:gd name="T33" fmla="*/ 17 h 49"/>
                <a:gd name="T34" fmla="*/ 5 w 26"/>
                <a:gd name="T35" fmla="*/ 9 h 49"/>
                <a:gd name="T36" fmla="*/ 5 w 26"/>
                <a:gd name="T37" fmla="*/ 9 h 49"/>
                <a:gd name="T38" fmla="*/ 6 w 26"/>
                <a:gd name="T39" fmla="*/ 3 h 49"/>
                <a:gd name="T40" fmla="*/ 6 w 26"/>
                <a:gd name="T41" fmla="*/ 3 h 49"/>
                <a:gd name="T42" fmla="*/ 11 w 26"/>
                <a:gd name="T43" fmla="*/ 0 h 49"/>
                <a:gd name="T44" fmla="*/ 11 w 26"/>
                <a:gd name="T45" fmla="*/ 0 h 49"/>
                <a:gd name="T46" fmla="*/ 15 w 26"/>
                <a:gd name="T47" fmla="*/ 1 h 49"/>
                <a:gd name="T48" fmla="*/ 15 w 26"/>
                <a:gd name="T49" fmla="*/ 1 h 49"/>
                <a:gd name="T50" fmla="*/ 26 w 26"/>
                <a:gd name="T51" fmla="*/ 17 h 49"/>
                <a:gd name="T52" fmla="*/ 26 w 26"/>
                <a:gd name="T53" fmla="*/ 17 h 49"/>
                <a:gd name="T54" fmla="*/ 21 w 26"/>
                <a:gd name="T55" fmla="*/ 31 h 49"/>
                <a:gd name="T56" fmla="*/ 21 w 26"/>
                <a:gd name="T57" fmla="*/ 31 h 49"/>
                <a:gd name="T58" fmla="*/ 3 w 26"/>
                <a:gd name="T59" fmla="*/ 49 h 49"/>
                <a:gd name="T60" fmla="*/ 3 w 26"/>
                <a:gd name="T61" fmla="*/ 49 h 49"/>
                <a:gd name="T62" fmla="*/ 0 w 26"/>
                <a:gd name="T63"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49">
                  <a:moveTo>
                    <a:pt x="0" y="46"/>
                  </a:moveTo>
                  <a:cubicBezTo>
                    <a:pt x="0" y="46"/>
                    <a:pt x="13" y="35"/>
                    <a:pt x="18" y="29"/>
                  </a:cubicBezTo>
                  <a:cubicBezTo>
                    <a:pt x="18" y="29"/>
                    <a:pt x="18" y="29"/>
                    <a:pt x="18" y="29"/>
                  </a:cubicBezTo>
                  <a:cubicBezTo>
                    <a:pt x="20" y="26"/>
                    <a:pt x="22" y="22"/>
                    <a:pt x="22" y="17"/>
                  </a:cubicBezTo>
                  <a:cubicBezTo>
                    <a:pt x="22" y="17"/>
                    <a:pt x="22" y="17"/>
                    <a:pt x="22" y="17"/>
                  </a:cubicBezTo>
                  <a:cubicBezTo>
                    <a:pt x="22" y="12"/>
                    <a:pt x="19" y="7"/>
                    <a:pt x="14" y="5"/>
                  </a:cubicBezTo>
                  <a:cubicBezTo>
                    <a:pt x="14" y="5"/>
                    <a:pt x="14" y="5"/>
                    <a:pt x="14" y="5"/>
                  </a:cubicBezTo>
                  <a:cubicBezTo>
                    <a:pt x="13" y="4"/>
                    <a:pt x="12" y="4"/>
                    <a:pt x="11" y="4"/>
                  </a:cubicBezTo>
                  <a:cubicBezTo>
                    <a:pt x="11" y="4"/>
                    <a:pt x="11" y="4"/>
                    <a:pt x="11" y="4"/>
                  </a:cubicBezTo>
                  <a:cubicBezTo>
                    <a:pt x="10" y="4"/>
                    <a:pt x="10" y="4"/>
                    <a:pt x="9" y="5"/>
                  </a:cubicBezTo>
                  <a:cubicBezTo>
                    <a:pt x="9" y="5"/>
                    <a:pt x="9" y="5"/>
                    <a:pt x="9" y="5"/>
                  </a:cubicBezTo>
                  <a:cubicBezTo>
                    <a:pt x="9" y="6"/>
                    <a:pt x="9" y="8"/>
                    <a:pt x="9" y="9"/>
                  </a:cubicBezTo>
                  <a:cubicBezTo>
                    <a:pt x="9" y="9"/>
                    <a:pt x="9" y="9"/>
                    <a:pt x="9" y="9"/>
                  </a:cubicBezTo>
                  <a:cubicBezTo>
                    <a:pt x="9" y="12"/>
                    <a:pt x="9" y="16"/>
                    <a:pt x="9" y="16"/>
                  </a:cubicBezTo>
                  <a:cubicBezTo>
                    <a:pt x="9" y="16"/>
                    <a:pt x="9" y="16"/>
                    <a:pt x="9" y="16"/>
                  </a:cubicBezTo>
                  <a:cubicBezTo>
                    <a:pt x="9" y="16"/>
                    <a:pt x="9" y="16"/>
                    <a:pt x="9" y="16"/>
                  </a:cubicBezTo>
                  <a:cubicBezTo>
                    <a:pt x="5" y="17"/>
                    <a:pt x="5" y="17"/>
                    <a:pt x="5" y="17"/>
                  </a:cubicBezTo>
                  <a:cubicBezTo>
                    <a:pt x="5" y="17"/>
                    <a:pt x="5" y="13"/>
                    <a:pt x="5" y="9"/>
                  </a:cubicBezTo>
                  <a:cubicBezTo>
                    <a:pt x="5" y="9"/>
                    <a:pt x="5" y="9"/>
                    <a:pt x="5" y="9"/>
                  </a:cubicBezTo>
                  <a:cubicBezTo>
                    <a:pt x="5" y="7"/>
                    <a:pt x="5" y="5"/>
                    <a:pt x="6" y="3"/>
                  </a:cubicBezTo>
                  <a:cubicBezTo>
                    <a:pt x="6" y="3"/>
                    <a:pt x="6" y="3"/>
                    <a:pt x="6" y="3"/>
                  </a:cubicBezTo>
                  <a:cubicBezTo>
                    <a:pt x="7" y="2"/>
                    <a:pt x="9" y="0"/>
                    <a:pt x="11" y="0"/>
                  </a:cubicBezTo>
                  <a:cubicBezTo>
                    <a:pt x="11" y="0"/>
                    <a:pt x="11" y="0"/>
                    <a:pt x="11" y="0"/>
                  </a:cubicBezTo>
                  <a:cubicBezTo>
                    <a:pt x="13" y="0"/>
                    <a:pt x="14" y="0"/>
                    <a:pt x="15" y="1"/>
                  </a:cubicBezTo>
                  <a:cubicBezTo>
                    <a:pt x="15" y="1"/>
                    <a:pt x="15" y="1"/>
                    <a:pt x="15" y="1"/>
                  </a:cubicBezTo>
                  <a:cubicBezTo>
                    <a:pt x="23" y="4"/>
                    <a:pt x="26" y="11"/>
                    <a:pt x="26" y="17"/>
                  </a:cubicBezTo>
                  <a:cubicBezTo>
                    <a:pt x="26" y="17"/>
                    <a:pt x="26" y="17"/>
                    <a:pt x="26" y="17"/>
                  </a:cubicBezTo>
                  <a:cubicBezTo>
                    <a:pt x="26" y="23"/>
                    <a:pt x="24" y="28"/>
                    <a:pt x="21" y="31"/>
                  </a:cubicBezTo>
                  <a:cubicBezTo>
                    <a:pt x="21" y="31"/>
                    <a:pt x="21" y="31"/>
                    <a:pt x="21" y="31"/>
                  </a:cubicBezTo>
                  <a:cubicBezTo>
                    <a:pt x="16" y="38"/>
                    <a:pt x="3" y="49"/>
                    <a:pt x="3" y="49"/>
                  </a:cubicBezTo>
                  <a:cubicBezTo>
                    <a:pt x="3" y="49"/>
                    <a:pt x="3" y="49"/>
                    <a:pt x="3" y="49"/>
                  </a:cubicBezTo>
                  <a:cubicBezTo>
                    <a:pt x="0" y="46"/>
                    <a:pt x="0" y="46"/>
                    <a:pt x="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35"/>
            <p:cNvSpPr>
              <a:spLocks noEditPoints="1"/>
            </p:cNvSpPr>
            <p:nvPr/>
          </p:nvSpPr>
          <p:spPr bwMode="auto">
            <a:xfrm>
              <a:off x="1601" y="1359"/>
              <a:ext cx="94" cy="168"/>
            </a:xfrm>
            <a:custGeom>
              <a:avLst/>
              <a:gdLst>
                <a:gd name="T0" fmla="*/ 2 w 30"/>
                <a:gd name="T1" fmla="*/ 48 h 54"/>
                <a:gd name="T2" fmla="*/ 2 w 30"/>
                <a:gd name="T3" fmla="*/ 48 h 54"/>
                <a:gd name="T4" fmla="*/ 0 w 30"/>
                <a:gd name="T5" fmla="*/ 48 h 54"/>
                <a:gd name="T6" fmla="*/ 1 w 30"/>
                <a:gd name="T7" fmla="*/ 46 h 54"/>
                <a:gd name="T8" fmla="*/ 1 w 30"/>
                <a:gd name="T9" fmla="*/ 46 h 54"/>
                <a:gd name="T10" fmla="*/ 1 w 30"/>
                <a:gd name="T11" fmla="*/ 46 h 54"/>
                <a:gd name="T12" fmla="*/ 1 w 30"/>
                <a:gd name="T13" fmla="*/ 46 h 54"/>
                <a:gd name="T14" fmla="*/ 1 w 30"/>
                <a:gd name="T15" fmla="*/ 46 h 54"/>
                <a:gd name="T16" fmla="*/ 2 w 30"/>
                <a:gd name="T17" fmla="*/ 46 h 54"/>
                <a:gd name="T18" fmla="*/ 3 w 30"/>
                <a:gd name="T19" fmla="*/ 45 h 54"/>
                <a:gd name="T20" fmla="*/ 8 w 30"/>
                <a:gd name="T21" fmla="*/ 40 h 54"/>
                <a:gd name="T22" fmla="*/ 19 w 30"/>
                <a:gd name="T23" fmla="*/ 29 h 54"/>
                <a:gd name="T24" fmla="*/ 22 w 30"/>
                <a:gd name="T25" fmla="*/ 19 h 54"/>
                <a:gd name="T26" fmla="*/ 22 w 30"/>
                <a:gd name="T27" fmla="*/ 19 h 54"/>
                <a:gd name="T28" fmla="*/ 22 w 30"/>
                <a:gd name="T29" fmla="*/ 19 h 54"/>
                <a:gd name="T30" fmla="*/ 22 w 30"/>
                <a:gd name="T31" fmla="*/ 19 h 54"/>
                <a:gd name="T32" fmla="*/ 15 w 30"/>
                <a:gd name="T33" fmla="*/ 9 h 54"/>
                <a:gd name="T34" fmla="*/ 13 w 30"/>
                <a:gd name="T35" fmla="*/ 8 h 54"/>
                <a:gd name="T36" fmla="*/ 13 w 30"/>
                <a:gd name="T37" fmla="*/ 8 h 54"/>
                <a:gd name="T38" fmla="*/ 13 w 30"/>
                <a:gd name="T39" fmla="*/ 8 h 54"/>
                <a:gd name="T40" fmla="*/ 13 w 30"/>
                <a:gd name="T41" fmla="*/ 11 h 54"/>
                <a:gd name="T42" fmla="*/ 13 w 30"/>
                <a:gd name="T43" fmla="*/ 11 h 54"/>
                <a:gd name="T44" fmla="*/ 13 w 30"/>
                <a:gd name="T45" fmla="*/ 16 h 54"/>
                <a:gd name="T46" fmla="*/ 13 w 30"/>
                <a:gd name="T47" fmla="*/ 17 h 54"/>
                <a:gd name="T48" fmla="*/ 13 w 30"/>
                <a:gd name="T49" fmla="*/ 19 h 54"/>
                <a:gd name="T50" fmla="*/ 6 w 30"/>
                <a:gd name="T51" fmla="*/ 19 h 54"/>
                <a:gd name="T52" fmla="*/ 5 w 30"/>
                <a:gd name="T53" fmla="*/ 11 h 54"/>
                <a:gd name="T54" fmla="*/ 6 w 30"/>
                <a:gd name="T55" fmla="*/ 5 h 54"/>
                <a:gd name="T56" fmla="*/ 13 w 30"/>
                <a:gd name="T57" fmla="*/ 0 h 54"/>
                <a:gd name="T58" fmla="*/ 13 w 30"/>
                <a:gd name="T59" fmla="*/ 0 h 54"/>
                <a:gd name="T60" fmla="*/ 18 w 30"/>
                <a:gd name="T61" fmla="*/ 1 h 54"/>
                <a:gd name="T62" fmla="*/ 30 w 30"/>
                <a:gd name="T63" fmla="*/ 19 h 54"/>
                <a:gd name="T64" fmla="*/ 30 w 30"/>
                <a:gd name="T65" fmla="*/ 19 h 54"/>
                <a:gd name="T66" fmla="*/ 25 w 30"/>
                <a:gd name="T67" fmla="*/ 34 h 54"/>
                <a:gd name="T68" fmla="*/ 7 w 30"/>
                <a:gd name="T69" fmla="*/ 52 h 54"/>
                <a:gd name="T70" fmla="*/ 1 w 30"/>
                <a:gd name="T71" fmla="*/ 49 h 54"/>
                <a:gd name="T72" fmla="*/ 6 w 30"/>
                <a:gd name="T73" fmla="*/ 48 h 54"/>
                <a:gd name="T74" fmla="*/ 11 w 30"/>
                <a:gd name="T75" fmla="*/ 43 h 54"/>
                <a:gd name="T76" fmla="*/ 22 w 30"/>
                <a:gd name="T77" fmla="*/ 32 h 54"/>
                <a:gd name="T78" fmla="*/ 26 w 30"/>
                <a:gd name="T79" fmla="*/ 20 h 54"/>
                <a:gd name="T80" fmla="*/ 26 w 30"/>
                <a:gd name="T81" fmla="*/ 20 h 54"/>
                <a:gd name="T82" fmla="*/ 22 w 30"/>
                <a:gd name="T83" fmla="*/ 32 h 54"/>
                <a:gd name="T84" fmla="*/ 5 w 30"/>
                <a:gd name="T85" fmla="*/ 48 h 54"/>
                <a:gd name="T86" fmla="*/ 24 w 30"/>
                <a:gd name="T87" fmla="*/ 12 h 54"/>
                <a:gd name="T88" fmla="*/ 24 w 30"/>
                <a:gd name="T89" fmla="*/ 12 h 54"/>
                <a:gd name="T90" fmla="*/ 24 w 30"/>
                <a:gd name="T91" fmla="*/ 11 h 54"/>
                <a:gd name="T92" fmla="*/ 24 w 30"/>
                <a:gd name="T93" fmla="*/ 11 h 54"/>
                <a:gd name="T94" fmla="*/ 10 w 30"/>
                <a:gd name="T95" fmla="*/ 6 h 54"/>
                <a:gd name="T96" fmla="*/ 9 w 30"/>
                <a:gd name="T97" fmla="*/ 11 h 54"/>
                <a:gd name="T98" fmla="*/ 10 w 30"/>
                <a:gd name="T99" fmla="*/ 6 h 54"/>
                <a:gd name="T100" fmla="*/ 10 w 30"/>
                <a:gd name="T101" fmla="*/ 6 h 54"/>
                <a:gd name="T102" fmla="*/ 24 w 30"/>
                <a:gd name="T103" fmla="*/ 11 h 54"/>
                <a:gd name="T104" fmla="*/ 24 w 30"/>
                <a:gd name="T105" fmla="*/ 11 h 54"/>
                <a:gd name="T106" fmla="*/ 17 w 30"/>
                <a:gd name="T107" fmla="*/ 5 h 54"/>
                <a:gd name="T108" fmla="*/ 24 w 30"/>
                <a:gd name="T109" fmla="*/ 11 h 54"/>
                <a:gd name="T110" fmla="*/ 17 w 30"/>
                <a:gd name="T111" fmla="*/ 5 h 54"/>
                <a:gd name="T112" fmla="*/ 16 w 30"/>
                <a:gd name="T113" fmla="*/ 4 h 54"/>
                <a:gd name="T114" fmla="*/ 10 w 30"/>
                <a:gd name="T115" fmla="*/ 5 h 54"/>
                <a:gd name="T116" fmla="*/ 12 w 30"/>
                <a:gd name="T117"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 h="54">
                  <a:moveTo>
                    <a:pt x="1" y="49"/>
                  </a:moveTo>
                  <a:cubicBezTo>
                    <a:pt x="2" y="48"/>
                    <a:pt x="2" y="48"/>
                    <a:pt x="2" y="48"/>
                  </a:cubicBezTo>
                  <a:cubicBezTo>
                    <a:pt x="4" y="49"/>
                    <a:pt x="4" y="49"/>
                    <a:pt x="4" y="49"/>
                  </a:cubicBezTo>
                  <a:cubicBezTo>
                    <a:pt x="2" y="48"/>
                    <a:pt x="2" y="48"/>
                    <a:pt x="2" y="48"/>
                  </a:cubicBezTo>
                  <a:cubicBezTo>
                    <a:pt x="1" y="49"/>
                    <a:pt x="1" y="49"/>
                    <a:pt x="1" y="49"/>
                  </a:cubicBezTo>
                  <a:cubicBezTo>
                    <a:pt x="0" y="48"/>
                    <a:pt x="0" y="48"/>
                    <a:pt x="0" y="48"/>
                  </a:cubicBezTo>
                  <a:cubicBezTo>
                    <a:pt x="1" y="47"/>
                    <a:pt x="1" y="47"/>
                    <a:pt x="1" y="47"/>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2" y="46"/>
                    <a:pt x="2" y="46"/>
                  </a:cubicBezTo>
                  <a:cubicBezTo>
                    <a:pt x="2" y="46"/>
                    <a:pt x="2" y="46"/>
                    <a:pt x="2" y="46"/>
                  </a:cubicBezTo>
                  <a:cubicBezTo>
                    <a:pt x="2" y="46"/>
                    <a:pt x="3" y="45"/>
                    <a:pt x="3" y="45"/>
                  </a:cubicBezTo>
                  <a:cubicBezTo>
                    <a:pt x="3" y="45"/>
                    <a:pt x="3" y="45"/>
                    <a:pt x="3" y="45"/>
                  </a:cubicBezTo>
                  <a:cubicBezTo>
                    <a:pt x="4" y="43"/>
                    <a:pt x="6" y="42"/>
                    <a:pt x="8" y="40"/>
                  </a:cubicBezTo>
                  <a:cubicBezTo>
                    <a:pt x="8" y="40"/>
                    <a:pt x="8" y="40"/>
                    <a:pt x="8" y="40"/>
                  </a:cubicBezTo>
                  <a:cubicBezTo>
                    <a:pt x="12" y="37"/>
                    <a:pt x="16" y="32"/>
                    <a:pt x="19" y="29"/>
                  </a:cubicBezTo>
                  <a:cubicBezTo>
                    <a:pt x="19" y="29"/>
                    <a:pt x="19" y="29"/>
                    <a:pt x="19" y="29"/>
                  </a:cubicBezTo>
                  <a:cubicBezTo>
                    <a:pt x="20" y="28"/>
                    <a:pt x="22" y="23"/>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4"/>
                    <a:pt x="20" y="10"/>
                    <a:pt x="15" y="9"/>
                  </a:cubicBezTo>
                  <a:cubicBezTo>
                    <a:pt x="15" y="9"/>
                    <a:pt x="15" y="9"/>
                    <a:pt x="15" y="9"/>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9"/>
                    <a:pt x="13" y="10"/>
                    <a:pt x="13" y="11"/>
                  </a:cubicBezTo>
                  <a:cubicBezTo>
                    <a:pt x="13" y="11"/>
                    <a:pt x="13" y="11"/>
                    <a:pt x="13" y="11"/>
                  </a:cubicBezTo>
                  <a:cubicBezTo>
                    <a:pt x="13" y="11"/>
                    <a:pt x="13" y="11"/>
                    <a:pt x="13" y="11"/>
                  </a:cubicBezTo>
                  <a:cubicBezTo>
                    <a:pt x="13" y="12"/>
                    <a:pt x="13" y="12"/>
                    <a:pt x="13" y="12"/>
                  </a:cubicBezTo>
                  <a:cubicBezTo>
                    <a:pt x="13" y="14"/>
                    <a:pt x="13" y="15"/>
                    <a:pt x="13" y="16"/>
                  </a:cubicBezTo>
                  <a:cubicBezTo>
                    <a:pt x="13" y="16"/>
                    <a:pt x="13" y="16"/>
                    <a:pt x="13" y="16"/>
                  </a:cubicBezTo>
                  <a:cubicBezTo>
                    <a:pt x="13" y="17"/>
                    <a:pt x="13" y="17"/>
                    <a:pt x="13" y="17"/>
                  </a:cubicBezTo>
                  <a:cubicBezTo>
                    <a:pt x="13" y="18"/>
                    <a:pt x="13" y="18"/>
                    <a:pt x="13" y="18"/>
                  </a:cubicBezTo>
                  <a:cubicBezTo>
                    <a:pt x="13" y="19"/>
                    <a:pt x="13" y="19"/>
                    <a:pt x="13" y="19"/>
                  </a:cubicBezTo>
                  <a:cubicBezTo>
                    <a:pt x="6" y="21"/>
                    <a:pt x="6" y="21"/>
                    <a:pt x="6" y="21"/>
                  </a:cubicBezTo>
                  <a:cubicBezTo>
                    <a:pt x="6" y="19"/>
                    <a:pt x="6" y="19"/>
                    <a:pt x="6" y="19"/>
                  </a:cubicBezTo>
                  <a:cubicBezTo>
                    <a:pt x="6" y="19"/>
                    <a:pt x="5" y="15"/>
                    <a:pt x="5" y="11"/>
                  </a:cubicBezTo>
                  <a:cubicBezTo>
                    <a:pt x="5" y="11"/>
                    <a:pt x="5" y="11"/>
                    <a:pt x="5" y="11"/>
                  </a:cubicBezTo>
                  <a:cubicBezTo>
                    <a:pt x="5" y="9"/>
                    <a:pt x="5" y="7"/>
                    <a:pt x="6" y="5"/>
                  </a:cubicBezTo>
                  <a:cubicBezTo>
                    <a:pt x="6" y="5"/>
                    <a:pt x="6" y="5"/>
                    <a:pt x="6" y="5"/>
                  </a:cubicBezTo>
                  <a:cubicBezTo>
                    <a:pt x="7" y="2"/>
                    <a:pt x="10" y="0"/>
                    <a:pt x="13" y="0"/>
                  </a:cubicBezTo>
                  <a:cubicBezTo>
                    <a:pt x="13" y="0"/>
                    <a:pt x="13" y="0"/>
                    <a:pt x="13" y="0"/>
                  </a:cubicBezTo>
                  <a:cubicBezTo>
                    <a:pt x="13" y="0"/>
                    <a:pt x="13" y="0"/>
                    <a:pt x="13" y="0"/>
                  </a:cubicBezTo>
                  <a:cubicBezTo>
                    <a:pt x="13" y="0"/>
                    <a:pt x="13" y="0"/>
                    <a:pt x="13" y="0"/>
                  </a:cubicBezTo>
                  <a:cubicBezTo>
                    <a:pt x="15" y="0"/>
                    <a:pt x="16" y="0"/>
                    <a:pt x="18" y="1"/>
                  </a:cubicBezTo>
                  <a:cubicBezTo>
                    <a:pt x="18" y="1"/>
                    <a:pt x="18" y="1"/>
                    <a:pt x="18" y="1"/>
                  </a:cubicBezTo>
                  <a:cubicBezTo>
                    <a:pt x="26" y="4"/>
                    <a:pt x="30" y="12"/>
                    <a:pt x="30" y="19"/>
                  </a:cubicBezTo>
                  <a:cubicBezTo>
                    <a:pt x="30" y="19"/>
                    <a:pt x="30" y="19"/>
                    <a:pt x="30" y="19"/>
                  </a:cubicBezTo>
                  <a:cubicBezTo>
                    <a:pt x="30" y="19"/>
                    <a:pt x="30" y="19"/>
                    <a:pt x="30" y="19"/>
                  </a:cubicBezTo>
                  <a:cubicBezTo>
                    <a:pt x="30" y="19"/>
                    <a:pt x="30" y="19"/>
                    <a:pt x="30" y="19"/>
                  </a:cubicBezTo>
                  <a:cubicBezTo>
                    <a:pt x="30" y="25"/>
                    <a:pt x="28" y="30"/>
                    <a:pt x="25" y="34"/>
                  </a:cubicBezTo>
                  <a:cubicBezTo>
                    <a:pt x="25" y="34"/>
                    <a:pt x="25" y="34"/>
                    <a:pt x="25" y="34"/>
                  </a:cubicBezTo>
                  <a:cubicBezTo>
                    <a:pt x="20" y="41"/>
                    <a:pt x="8" y="51"/>
                    <a:pt x="7" y="52"/>
                  </a:cubicBezTo>
                  <a:cubicBezTo>
                    <a:pt x="7" y="52"/>
                    <a:pt x="7" y="52"/>
                    <a:pt x="7" y="52"/>
                  </a:cubicBezTo>
                  <a:cubicBezTo>
                    <a:pt x="5" y="54"/>
                    <a:pt x="5" y="54"/>
                    <a:pt x="5" y="54"/>
                  </a:cubicBezTo>
                  <a:cubicBezTo>
                    <a:pt x="1" y="49"/>
                    <a:pt x="1" y="49"/>
                    <a:pt x="1" y="49"/>
                  </a:cubicBezTo>
                  <a:close/>
                  <a:moveTo>
                    <a:pt x="5" y="48"/>
                  </a:moveTo>
                  <a:cubicBezTo>
                    <a:pt x="5" y="48"/>
                    <a:pt x="6" y="48"/>
                    <a:pt x="6" y="48"/>
                  </a:cubicBezTo>
                  <a:cubicBezTo>
                    <a:pt x="6" y="48"/>
                    <a:pt x="6" y="48"/>
                    <a:pt x="6" y="48"/>
                  </a:cubicBezTo>
                  <a:cubicBezTo>
                    <a:pt x="7" y="46"/>
                    <a:pt x="9" y="45"/>
                    <a:pt x="11" y="43"/>
                  </a:cubicBezTo>
                  <a:cubicBezTo>
                    <a:pt x="11" y="43"/>
                    <a:pt x="11" y="43"/>
                    <a:pt x="11" y="43"/>
                  </a:cubicBezTo>
                  <a:cubicBezTo>
                    <a:pt x="15" y="40"/>
                    <a:pt x="19" y="35"/>
                    <a:pt x="22" y="32"/>
                  </a:cubicBezTo>
                  <a:cubicBezTo>
                    <a:pt x="22" y="32"/>
                    <a:pt x="22" y="32"/>
                    <a:pt x="22" y="32"/>
                  </a:cubicBezTo>
                  <a:cubicBezTo>
                    <a:pt x="24" y="29"/>
                    <a:pt x="26" y="24"/>
                    <a:pt x="26" y="20"/>
                  </a:cubicBezTo>
                  <a:cubicBezTo>
                    <a:pt x="26" y="20"/>
                    <a:pt x="26" y="20"/>
                    <a:pt x="26" y="20"/>
                  </a:cubicBezTo>
                  <a:cubicBezTo>
                    <a:pt x="26" y="20"/>
                    <a:pt x="26" y="20"/>
                    <a:pt x="26" y="20"/>
                  </a:cubicBezTo>
                  <a:cubicBezTo>
                    <a:pt x="26" y="25"/>
                    <a:pt x="24" y="29"/>
                    <a:pt x="22" y="32"/>
                  </a:cubicBezTo>
                  <a:cubicBezTo>
                    <a:pt x="22" y="32"/>
                    <a:pt x="22" y="32"/>
                    <a:pt x="22" y="32"/>
                  </a:cubicBezTo>
                  <a:cubicBezTo>
                    <a:pt x="18" y="37"/>
                    <a:pt x="9" y="45"/>
                    <a:pt x="5" y="48"/>
                  </a:cubicBezTo>
                  <a:cubicBezTo>
                    <a:pt x="5" y="48"/>
                    <a:pt x="5" y="48"/>
                    <a:pt x="5" y="48"/>
                  </a:cubicBezTo>
                  <a:cubicBezTo>
                    <a:pt x="5" y="48"/>
                    <a:pt x="5" y="48"/>
                    <a:pt x="5" y="48"/>
                  </a:cubicBezTo>
                  <a:close/>
                  <a:moveTo>
                    <a:pt x="24" y="12"/>
                  </a:moveTo>
                  <a:cubicBezTo>
                    <a:pt x="24" y="12"/>
                    <a:pt x="24" y="12"/>
                    <a:pt x="24" y="12"/>
                  </a:cubicBezTo>
                  <a:cubicBezTo>
                    <a:pt x="24" y="12"/>
                    <a:pt x="24" y="12"/>
                    <a:pt x="24" y="12"/>
                  </a:cubicBezTo>
                  <a:cubicBezTo>
                    <a:pt x="24" y="12"/>
                    <a:pt x="24" y="12"/>
                    <a:pt x="24" y="12"/>
                  </a:cubicBezTo>
                  <a:close/>
                  <a:moveTo>
                    <a:pt x="24" y="11"/>
                  </a:moveTo>
                  <a:cubicBezTo>
                    <a:pt x="24" y="11"/>
                    <a:pt x="24" y="11"/>
                    <a:pt x="24" y="11"/>
                  </a:cubicBezTo>
                  <a:cubicBezTo>
                    <a:pt x="24" y="11"/>
                    <a:pt x="24" y="11"/>
                    <a:pt x="24" y="11"/>
                  </a:cubicBezTo>
                  <a:cubicBezTo>
                    <a:pt x="24" y="11"/>
                    <a:pt x="24" y="11"/>
                    <a:pt x="24" y="11"/>
                  </a:cubicBezTo>
                  <a:close/>
                  <a:moveTo>
                    <a:pt x="10" y="6"/>
                  </a:moveTo>
                  <a:cubicBezTo>
                    <a:pt x="9" y="8"/>
                    <a:pt x="9" y="9"/>
                    <a:pt x="9" y="11"/>
                  </a:cubicBezTo>
                  <a:cubicBezTo>
                    <a:pt x="9" y="11"/>
                    <a:pt x="9" y="11"/>
                    <a:pt x="9" y="11"/>
                  </a:cubicBezTo>
                  <a:cubicBezTo>
                    <a:pt x="9" y="9"/>
                    <a:pt x="9" y="8"/>
                    <a:pt x="10" y="6"/>
                  </a:cubicBezTo>
                  <a:cubicBezTo>
                    <a:pt x="10" y="6"/>
                    <a:pt x="10" y="6"/>
                    <a:pt x="10" y="6"/>
                  </a:cubicBezTo>
                  <a:cubicBezTo>
                    <a:pt x="10" y="6"/>
                    <a:pt x="10" y="6"/>
                    <a:pt x="10" y="6"/>
                  </a:cubicBezTo>
                  <a:cubicBezTo>
                    <a:pt x="10" y="6"/>
                    <a:pt x="10" y="6"/>
                    <a:pt x="10" y="6"/>
                  </a:cubicBezTo>
                  <a:cubicBezTo>
                    <a:pt x="10" y="6"/>
                    <a:pt x="10" y="6"/>
                    <a:pt x="10" y="6"/>
                  </a:cubicBezTo>
                  <a:close/>
                  <a:moveTo>
                    <a:pt x="24" y="11"/>
                  </a:moveTo>
                  <a:cubicBezTo>
                    <a:pt x="24" y="11"/>
                    <a:pt x="24" y="11"/>
                    <a:pt x="24" y="11"/>
                  </a:cubicBezTo>
                  <a:cubicBezTo>
                    <a:pt x="24" y="11"/>
                    <a:pt x="24" y="11"/>
                    <a:pt x="24" y="11"/>
                  </a:cubicBezTo>
                  <a:cubicBezTo>
                    <a:pt x="24" y="11"/>
                    <a:pt x="24" y="11"/>
                    <a:pt x="24" y="11"/>
                  </a:cubicBezTo>
                  <a:close/>
                  <a:moveTo>
                    <a:pt x="17" y="5"/>
                  </a:moveTo>
                  <a:cubicBezTo>
                    <a:pt x="20" y="6"/>
                    <a:pt x="22" y="8"/>
                    <a:pt x="24" y="11"/>
                  </a:cubicBezTo>
                  <a:cubicBezTo>
                    <a:pt x="24" y="11"/>
                    <a:pt x="24" y="11"/>
                    <a:pt x="24" y="11"/>
                  </a:cubicBezTo>
                  <a:cubicBezTo>
                    <a:pt x="22" y="8"/>
                    <a:pt x="20" y="6"/>
                    <a:pt x="17" y="5"/>
                  </a:cubicBezTo>
                  <a:cubicBezTo>
                    <a:pt x="17" y="5"/>
                    <a:pt x="17" y="5"/>
                    <a:pt x="17" y="5"/>
                  </a:cubicBezTo>
                  <a:cubicBezTo>
                    <a:pt x="16" y="5"/>
                    <a:pt x="16" y="5"/>
                    <a:pt x="16" y="4"/>
                  </a:cubicBezTo>
                  <a:cubicBezTo>
                    <a:pt x="16" y="4"/>
                    <a:pt x="16" y="4"/>
                    <a:pt x="16" y="4"/>
                  </a:cubicBezTo>
                  <a:cubicBezTo>
                    <a:pt x="16" y="5"/>
                    <a:pt x="16" y="5"/>
                    <a:pt x="17" y="5"/>
                  </a:cubicBezTo>
                  <a:close/>
                  <a:moveTo>
                    <a:pt x="10" y="5"/>
                  </a:moveTo>
                  <a:cubicBezTo>
                    <a:pt x="11" y="5"/>
                    <a:pt x="11" y="4"/>
                    <a:pt x="12" y="4"/>
                  </a:cubicBezTo>
                  <a:cubicBezTo>
                    <a:pt x="12" y="4"/>
                    <a:pt x="12" y="4"/>
                    <a:pt x="12" y="4"/>
                  </a:cubicBezTo>
                  <a:cubicBezTo>
                    <a:pt x="11" y="4"/>
                    <a:pt x="11" y="5"/>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p:cTn id="7" dur="500" decel="50000" fill="hold">
                                          <p:stCondLst>
                                            <p:cond delay="0"/>
                                          </p:stCondLst>
                                        </p:cTn>
                                        <p:tgtEl>
                                          <p:spTgt spid="16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8"/>
                                        </p:tgtEl>
                                        <p:attrNameLst>
                                          <p:attrName>ppt_w</p:attrName>
                                        </p:attrNameLst>
                                      </p:cBhvr>
                                      <p:tavLst>
                                        <p:tav tm="0">
                                          <p:val>
                                            <p:strVal val="#ppt_w*.05"/>
                                          </p:val>
                                        </p:tav>
                                        <p:tav tm="100000">
                                          <p:val>
                                            <p:strVal val="#ppt_w"/>
                                          </p:val>
                                        </p:tav>
                                      </p:tavLst>
                                    </p:anim>
                                    <p:anim calcmode="lin" valueType="num">
                                      <p:cBhvr>
                                        <p:cTn id="10" dur="1000" fill="hold"/>
                                        <p:tgtEl>
                                          <p:spTgt spid="16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500"/>
                                        <p:tgtEl>
                                          <p:spTgt spid="4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162"/>
                                        </p:tgtEl>
                                        <p:attrNameLst>
                                          <p:attrName>style.visibility</p:attrName>
                                        </p:attrNameLst>
                                      </p:cBhvr>
                                      <p:to>
                                        <p:strVal val="visible"/>
                                      </p:to>
                                    </p:set>
                                    <p:anim by="(-#ppt_w*2)" calcmode="lin" valueType="num">
                                      <p:cBhvr rctx="PPT">
                                        <p:cTn id="35" dur="500" autoRev="1" fill="hold">
                                          <p:stCondLst>
                                            <p:cond delay="0"/>
                                          </p:stCondLst>
                                        </p:cTn>
                                        <p:tgtEl>
                                          <p:spTgt spid="162"/>
                                        </p:tgtEl>
                                        <p:attrNameLst>
                                          <p:attrName>ppt_w</p:attrName>
                                        </p:attrNameLst>
                                      </p:cBhvr>
                                    </p:anim>
                                    <p:anim by="(#ppt_w*0.50)" calcmode="lin" valueType="num">
                                      <p:cBhvr>
                                        <p:cTn id="36" dur="500" decel="50000" autoRev="1" fill="hold">
                                          <p:stCondLst>
                                            <p:cond delay="0"/>
                                          </p:stCondLst>
                                        </p:cTn>
                                        <p:tgtEl>
                                          <p:spTgt spid="162"/>
                                        </p:tgtEl>
                                        <p:attrNameLst>
                                          <p:attrName>ppt_x</p:attrName>
                                        </p:attrNameLst>
                                      </p:cBhvr>
                                    </p:anim>
                                    <p:anim from="(-#ppt_h/2)" to="(#ppt_y)" calcmode="lin" valueType="num">
                                      <p:cBhvr>
                                        <p:cTn id="37" dur="1000" fill="hold">
                                          <p:stCondLst>
                                            <p:cond delay="0"/>
                                          </p:stCondLst>
                                        </p:cTn>
                                        <p:tgtEl>
                                          <p:spTgt spid="162"/>
                                        </p:tgtEl>
                                        <p:attrNameLst>
                                          <p:attrName>ppt_y</p:attrName>
                                        </p:attrNameLst>
                                      </p:cBhvr>
                                    </p:anim>
                                    <p:animRot by="21600000">
                                      <p:cBhvr>
                                        <p:cTn id="38" dur="1000" fill="hold">
                                          <p:stCondLst>
                                            <p:cond delay="0"/>
                                          </p:stCondLst>
                                        </p:cTn>
                                        <p:tgtEl>
                                          <p:spTgt spid="162"/>
                                        </p:tgtEl>
                                        <p:attrNameLst>
                                          <p:attrName>r</p:attrName>
                                        </p:attrNameLst>
                                      </p:cBhvr>
                                    </p:animRot>
                                  </p:childTnLst>
                                </p:cTn>
                              </p:par>
                            </p:childTnLst>
                          </p:cTn>
                        </p:par>
                        <p:par>
                          <p:cTn id="39" fill="hold">
                            <p:stCondLst>
                              <p:cond delay="3299"/>
                            </p:stCondLst>
                            <p:childTnLst>
                              <p:par>
                                <p:cTn id="40" presetID="10" presetClass="entr" presetSubtype="0" fill="hold" nodeType="after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fade">
                                      <p:cBhvr>
                                        <p:cTn id="4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1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smtClean="0">
                <a:solidFill>
                  <a:schemeClr val="tx1">
                    <a:lumMod val="75000"/>
                    <a:lumOff val="25000"/>
                  </a:schemeClr>
                </a:solidFill>
                <a:latin typeface="幼圆" panose="02010509060101010101" pitchFamily="49" charset="-122"/>
                <a:ea typeface="幼圆" panose="02010509060101010101" pitchFamily="49" charset="-122"/>
              </a:rPr>
              <a:t>输入您的标题</a:t>
            </a:r>
            <a:endParaRPr lang="zh-CN" altLang="en-US" sz="48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flipH="1">
            <a:off x="9642699" y="2756898"/>
            <a:ext cx="1140764" cy="2174633"/>
            <a:chOff x="7313614" y="5424488"/>
            <a:chExt cx="363538" cy="641350"/>
          </a:xfrm>
          <a:solidFill>
            <a:schemeClr val="tx1">
              <a:lumMod val="75000"/>
              <a:lumOff val="25000"/>
            </a:schemeClr>
          </a:solidFill>
        </p:grpSpPr>
        <p:sp>
          <p:nvSpPr>
            <p:cNvPr id="32" name="Freeform 1842"/>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843"/>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44"/>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845"/>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846"/>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847"/>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848"/>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849"/>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850"/>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851"/>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852"/>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853"/>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854"/>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855"/>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856"/>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857"/>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858"/>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859"/>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860"/>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861"/>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862"/>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863"/>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864"/>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865"/>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866"/>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867"/>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868"/>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869"/>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870"/>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871"/>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1" name="任意多边形 90"/>
          <p:cNvSpPr/>
          <p:nvPr/>
        </p:nvSpPr>
        <p:spPr>
          <a:xfrm>
            <a:off x="1259374" y="3874731"/>
            <a:ext cx="8505371" cy="638728"/>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2" name="组合 91"/>
          <p:cNvGrpSpPr/>
          <p:nvPr/>
        </p:nvGrpSpPr>
        <p:grpSpPr>
          <a:xfrm>
            <a:off x="2166261" y="3682901"/>
            <a:ext cx="615743" cy="585108"/>
            <a:chOff x="2166261" y="3682901"/>
            <a:chExt cx="615743" cy="585108"/>
          </a:xfrm>
        </p:grpSpPr>
        <p:sp>
          <p:nvSpPr>
            <p:cNvPr id="93" name="椭圆 92"/>
            <p:cNvSpPr/>
            <p:nvPr/>
          </p:nvSpPr>
          <p:spPr>
            <a:xfrm>
              <a:off x="2166261" y="3682901"/>
              <a:ext cx="585108" cy="585108"/>
            </a:xfrm>
            <a:prstGeom prst="ellipse">
              <a:avLst/>
            </a:prstGeom>
            <a:solidFill>
              <a:srgbClr val="F7B63E"/>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文本框 93"/>
            <p:cNvSpPr txBox="1"/>
            <p:nvPr/>
          </p:nvSpPr>
          <p:spPr>
            <a:xfrm>
              <a:off x="2189986" y="3768247"/>
              <a:ext cx="592018" cy="400110"/>
            </a:xfrm>
            <a:prstGeom prst="rect">
              <a:avLst/>
            </a:prstGeom>
            <a:noFill/>
          </p:spPr>
          <p:txBody>
            <a:bodyPr wrap="square" rtlCol="0">
              <a:spAutoFit/>
            </a:bodyPr>
            <a:lstStyle/>
            <a:p>
              <a:r>
                <a:rPr lang="en-US" altLang="zh-CN" sz="2000" dirty="0" smtClean="0">
                  <a:solidFill>
                    <a:srgbClr val="2E2E2E"/>
                  </a:solidFill>
                  <a:latin typeface="Arial Black" panose="020B0A04020102020204" pitchFamily="34" charset="0"/>
                  <a:ea typeface="迷你简卡通" pitchFamily="65" charset="-122"/>
                  <a:cs typeface="Aharoni" panose="02010803020104030203" pitchFamily="2" charset="-79"/>
                </a:rPr>
                <a:t>01</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grpSp>
        <p:nvGrpSpPr>
          <p:cNvPr id="95" name="组合 94"/>
          <p:cNvGrpSpPr/>
          <p:nvPr/>
        </p:nvGrpSpPr>
        <p:grpSpPr>
          <a:xfrm>
            <a:off x="3791861" y="4141646"/>
            <a:ext cx="626185" cy="585108"/>
            <a:chOff x="3791861" y="4141646"/>
            <a:chExt cx="626185" cy="585108"/>
          </a:xfrm>
        </p:grpSpPr>
        <p:sp>
          <p:nvSpPr>
            <p:cNvPr id="96" name="椭圆 95"/>
            <p:cNvSpPr/>
            <p:nvPr/>
          </p:nvSpPr>
          <p:spPr>
            <a:xfrm>
              <a:off x="3791861" y="4141646"/>
              <a:ext cx="585108" cy="585108"/>
            </a:xfrm>
            <a:prstGeom prst="ellipse">
              <a:avLst/>
            </a:prstGeom>
            <a:solidFill>
              <a:srgbClr val="FF3E3E"/>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文本框 96"/>
            <p:cNvSpPr txBox="1"/>
            <p:nvPr/>
          </p:nvSpPr>
          <p:spPr>
            <a:xfrm>
              <a:off x="3826028" y="4236568"/>
              <a:ext cx="592018" cy="400110"/>
            </a:xfrm>
            <a:prstGeom prst="rect">
              <a:avLst/>
            </a:prstGeom>
            <a:noFill/>
          </p:spPr>
          <p:txBody>
            <a:bodyPr wrap="square" rtlCol="0">
              <a:spAutoFit/>
            </a:bodyPr>
            <a:lstStyle/>
            <a:p>
              <a:r>
                <a:rPr lang="en-US" altLang="zh-CN" sz="2000" dirty="0" smtClean="0">
                  <a:solidFill>
                    <a:srgbClr val="2E2E2E"/>
                  </a:solidFill>
                  <a:latin typeface="Arial Black" panose="020B0A04020102020204" pitchFamily="34" charset="0"/>
                  <a:ea typeface="迷你简卡通" pitchFamily="65" charset="-122"/>
                  <a:cs typeface="Aharoni" panose="02010803020104030203" pitchFamily="2" charset="-79"/>
                </a:rPr>
                <a:t>02</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grpSp>
        <p:nvGrpSpPr>
          <p:cNvPr id="98" name="组合 97"/>
          <p:cNvGrpSpPr/>
          <p:nvPr/>
        </p:nvGrpSpPr>
        <p:grpSpPr>
          <a:xfrm>
            <a:off x="5437285" y="3569562"/>
            <a:ext cx="622653" cy="585108"/>
            <a:chOff x="5437285" y="3569562"/>
            <a:chExt cx="622653" cy="585108"/>
          </a:xfrm>
        </p:grpSpPr>
        <p:sp>
          <p:nvSpPr>
            <p:cNvPr id="99" name="椭圆 98"/>
            <p:cNvSpPr/>
            <p:nvPr/>
          </p:nvSpPr>
          <p:spPr>
            <a:xfrm>
              <a:off x="5437285" y="3569562"/>
              <a:ext cx="585108" cy="585108"/>
            </a:xfrm>
            <a:prstGeom prst="ellipse">
              <a:avLst/>
            </a:prstGeom>
            <a:solidFill>
              <a:srgbClr val="76AADB"/>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5467920" y="3682901"/>
              <a:ext cx="592018" cy="400110"/>
            </a:xfrm>
            <a:prstGeom prst="rect">
              <a:avLst/>
            </a:prstGeom>
            <a:noFill/>
          </p:spPr>
          <p:txBody>
            <a:bodyPr wrap="square" rtlCol="0">
              <a:spAutoFit/>
            </a:bodyPr>
            <a:lstStyle/>
            <a:p>
              <a:r>
                <a:rPr lang="en-US" altLang="zh-CN" sz="2000" dirty="0" smtClean="0">
                  <a:solidFill>
                    <a:srgbClr val="2E2E2E"/>
                  </a:solidFill>
                  <a:latin typeface="Arial Black" panose="020B0A04020102020204" pitchFamily="34" charset="0"/>
                  <a:ea typeface="迷你简卡通" pitchFamily="65" charset="-122"/>
                  <a:cs typeface="Aharoni" panose="02010803020104030203" pitchFamily="2" charset="-79"/>
                </a:rPr>
                <a:t>03</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grpSp>
        <p:nvGrpSpPr>
          <p:cNvPr id="101" name="组合 100"/>
          <p:cNvGrpSpPr/>
          <p:nvPr/>
        </p:nvGrpSpPr>
        <p:grpSpPr>
          <a:xfrm>
            <a:off x="7227985" y="4192442"/>
            <a:ext cx="633095" cy="585108"/>
            <a:chOff x="7227985" y="4192442"/>
            <a:chExt cx="633095" cy="585108"/>
          </a:xfrm>
        </p:grpSpPr>
        <p:sp>
          <p:nvSpPr>
            <p:cNvPr id="102" name="椭圆 101"/>
            <p:cNvSpPr/>
            <p:nvPr/>
          </p:nvSpPr>
          <p:spPr>
            <a:xfrm>
              <a:off x="7227985" y="4192442"/>
              <a:ext cx="585108" cy="585108"/>
            </a:xfrm>
            <a:prstGeom prst="ellipse">
              <a:avLst/>
            </a:prstGeom>
            <a:solidFill>
              <a:srgbClr val="70AD47"/>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文本框 102"/>
            <p:cNvSpPr txBox="1"/>
            <p:nvPr/>
          </p:nvSpPr>
          <p:spPr>
            <a:xfrm>
              <a:off x="7269062" y="4291779"/>
              <a:ext cx="592018" cy="400110"/>
            </a:xfrm>
            <a:prstGeom prst="rect">
              <a:avLst/>
            </a:prstGeom>
            <a:noFill/>
          </p:spPr>
          <p:txBody>
            <a:bodyPr wrap="square" rtlCol="0">
              <a:spAutoFit/>
            </a:bodyPr>
            <a:lstStyle/>
            <a:p>
              <a:r>
                <a:rPr lang="en-US" altLang="zh-CN" sz="2000" dirty="0" smtClean="0">
                  <a:solidFill>
                    <a:srgbClr val="2E2E2E"/>
                  </a:solidFill>
                  <a:latin typeface="Arial Black" panose="020B0A04020102020204" pitchFamily="34" charset="0"/>
                  <a:ea typeface="迷你简卡通" pitchFamily="65" charset="-122"/>
                  <a:cs typeface="Aharoni" panose="02010803020104030203" pitchFamily="2" charset="-79"/>
                </a:rPr>
                <a:t>04</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sp>
        <p:nvSpPr>
          <p:cNvPr id="104" name="矩形 103"/>
          <p:cNvSpPr>
            <a:spLocks noChangeArrowheads="1"/>
          </p:cNvSpPr>
          <p:nvPr/>
        </p:nvSpPr>
        <p:spPr bwMode="auto">
          <a:xfrm>
            <a:off x="1284697" y="24020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rgbClr val="F7B63E"/>
                </a:solidFill>
              </a:rPr>
              <a:t>单击此处输入标题</a:t>
            </a:r>
            <a:endParaRPr lang="en-US" altLang="zh-CN" sz="2000" dirty="0">
              <a:solidFill>
                <a:srgbClr val="F7B63E"/>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105" name="矩形 104"/>
          <p:cNvSpPr>
            <a:spLocks noChangeArrowheads="1"/>
          </p:cNvSpPr>
          <p:nvPr/>
        </p:nvSpPr>
        <p:spPr bwMode="auto">
          <a:xfrm>
            <a:off x="2828016" y="507825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rgbClr val="FF3E3E"/>
                </a:solidFill>
              </a:rPr>
              <a:t>单击此处输入标题</a:t>
            </a:r>
            <a:endParaRPr lang="en-US" altLang="zh-CN" sz="2000" dirty="0">
              <a:solidFill>
                <a:srgbClr val="FF3E3E"/>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106" name="矩形 105"/>
          <p:cNvSpPr>
            <a:spLocks noChangeArrowheads="1"/>
          </p:cNvSpPr>
          <p:nvPr/>
        </p:nvSpPr>
        <p:spPr bwMode="auto">
          <a:xfrm>
            <a:off x="4717916" y="24020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rgbClr val="76AADB"/>
                </a:solidFill>
              </a:rPr>
              <a:t>单击此处输入标题</a:t>
            </a:r>
            <a:endParaRPr lang="en-US" altLang="zh-CN" sz="2000" dirty="0">
              <a:solidFill>
                <a:srgbClr val="76AADB"/>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107" name="矩形 106"/>
          <p:cNvSpPr>
            <a:spLocks noChangeArrowheads="1"/>
          </p:cNvSpPr>
          <p:nvPr/>
        </p:nvSpPr>
        <p:spPr bwMode="auto">
          <a:xfrm>
            <a:off x="6471071" y="507825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rgbClr val="70AD47"/>
                </a:solidFill>
              </a:rPr>
              <a:t>单击此处输入标题</a:t>
            </a:r>
            <a:endParaRPr lang="en-US" altLang="zh-CN" sz="2000" dirty="0">
              <a:solidFill>
                <a:srgbClr val="70AD47"/>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0-#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91"/>
                                        </p:tgtEl>
                                        <p:attrNameLst>
                                          <p:attrName>style.visibility</p:attrName>
                                        </p:attrNameLst>
                                      </p:cBhvr>
                                      <p:to>
                                        <p:strVal val="visible"/>
                                      </p:to>
                                    </p:set>
                                    <p:animEffect transition="in" filter="wipe(left)">
                                      <p:cBhvr>
                                        <p:cTn id="11" dur="500"/>
                                        <p:tgtEl>
                                          <p:spTgt spid="9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500"/>
                                        <p:tgtEl>
                                          <p:spTgt spid="92"/>
                                        </p:tgtEl>
                                      </p:cBhvr>
                                    </p:animEffect>
                                  </p:childTnLst>
                                </p:cTn>
                              </p:par>
                              <p:par>
                                <p:cTn id="16" presetID="10" presetClass="entr" presetSubtype="0" fill="hold" nodeType="withEffect">
                                  <p:stCondLst>
                                    <p:cond delay="250"/>
                                  </p:stCondLst>
                                  <p:childTnLst>
                                    <p:set>
                                      <p:cBhvr>
                                        <p:cTn id="17" dur="1" fill="hold">
                                          <p:stCondLst>
                                            <p:cond delay="0"/>
                                          </p:stCondLst>
                                        </p:cTn>
                                        <p:tgtEl>
                                          <p:spTgt spid="95"/>
                                        </p:tgtEl>
                                        <p:attrNameLst>
                                          <p:attrName>style.visibility</p:attrName>
                                        </p:attrNameLst>
                                      </p:cBhvr>
                                      <p:to>
                                        <p:strVal val="visible"/>
                                      </p:to>
                                    </p:set>
                                    <p:animEffect transition="in" filter="fade">
                                      <p:cBhvr>
                                        <p:cTn id="18" dur="500"/>
                                        <p:tgtEl>
                                          <p:spTgt spid="95"/>
                                        </p:tgtEl>
                                      </p:cBhvr>
                                    </p:animEffect>
                                  </p:childTnLst>
                                </p:cTn>
                              </p:par>
                              <p:par>
                                <p:cTn id="19" presetID="10" presetClass="entr" presetSubtype="0" fill="hold" nodeType="withEffect">
                                  <p:stCondLst>
                                    <p:cond delay="50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par>
                                <p:cTn id="22" presetID="10" presetClass="entr" presetSubtype="0" fill="hold" nodeType="withEffect">
                                  <p:stCondLst>
                                    <p:cond delay="750"/>
                                  </p:stCondLst>
                                  <p:childTnLst>
                                    <p:set>
                                      <p:cBhvr>
                                        <p:cTn id="23" dur="1" fill="hold">
                                          <p:stCondLst>
                                            <p:cond delay="0"/>
                                          </p:stCondLst>
                                        </p:cTn>
                                        <p:tgtEl>
                                          <p:spTgt spid="101"/>
                                        </p:tgtEl>
                                        <p:attrNameLst>
                                          <p:attrName>style.visibility</p:attrName>
                                        </p:attrNameLst>
                                      </p:cBhvr>
                                      <p:to>
                                        <p:strVal val="visible"/>
                                      </p:to>
                                    </p:set>
                                    <p:animEffect transition="in" filter="fade">
                                      <p:cBhvr>
                                        <p:cTn id="24" dur="500"/>
                                        <p:tgtEl>
                                          <p:spTgt spid="101"/>
                                        </p:tgtEl>
                                      </p:cBhvr>
                                    </p:animEffect>
                                  </p:childTnLst>
                                </p:cTn>
                              </p:par>
                            </p:childTnLst>
                          </p:cTn>
                        </p:par>
                        <p:par>
                          <p:cTn id="25" fill="hold">
                            <p:stCondLst>
                              <p:cond delay="1500"/>
                            </p:stCondLst>
                            <p:childTnLst>
                              <p:par>
                                <p:cTn id="26" presetID="50" presetClass="entr" presetSubtype="0" decel="100000" fill="hold" grpId="0" nodeType="afterEffect">
                                  <p:stCondLst>
                                    <p:cond delay="0"/>
                                  </p:stCondLst>
                                  <p:childTnLst>
                                    <p:set>
                                      <p:cBhvr>
                                        <p:cTn id="27" dur="1" fill="hold">
                                          <p:stCondLst>
                                            <p:cond delay="0"/>
                                          </p:stCondLst>
                                        </p:cTn>
                                        <p:tgtEl>
                                          <p:spTgt spid="104"/>
                                        </p:tgtEl>
                                        <p:attrNameLst>
                                          <p:attrName>style.visibility</p:attrName>
                                        </p:attrNameLst>
                                      </p:cBhvr>
                                      <p:to>
                                        <p:strVal val="visible"/>
                                      </p:to>
                                    </p:set>
                                    <p:anim calcmode="lin" valueType="num">
                                      <p:cBhvr>
                                        <p:cTn id="28" dur="1000" fill="hold"/>
                                        <p:tgtEl>
                                          <p:spTgt spid="104"/>
                                        </p:tgtEl>
                                        <p:attrNameLst>
                                          <p:attrName>ppt_w</p:attrName>
                                        </p:attrNameLst>
                                      </p:cBhvr>
                                      <p:tavLst>
                                        <p:tav tm="0">
                                          <p:val>
                                            <p:strVal val="#ppt_w+.3"/>
                                          </p:val>
                                        </p:tav>
                                        <p:tav tm="100000">
                                          <p:val>
                                            <p:strVal val="#ppt_w"/>
                                          </p:val>
                                        </p:tav>
                                      </p:tavLst>
                                    </p:anim>
                                    <p:anim calcmode="lin" valueType="num">
                                      <p:cBhvr>
                                        <p:cTn id="29" dur="1000" fill="hold"/>
                                        <p:tgtEl>
                                          <p:spTgt spid="104"/>
                                        </p:tgtEl>
                                        <p:attrNameLst>
                                          <p:attrName>ppt_h</p:attrName>
                                        </p:attrNameLst>
                                      </p:cBhvr>
                                      <p:tavLst>
                                        <p:tav tm="0">
                                          <p:val>
                                            <p:strVal val="#ppt_h"/>
                                          </p:val>
                                        </p:tav>
                                        <p:tav tm="100000">
                                          <p:val>
                                            <p:strVal val="#ppt_h"/>
                                          </p:val>
                                        </p:tav>
                                      </p:tavLst>
                                    </p:anim>
                                    <p:animEffect transition="in" filter="fade">
                                      <p:cBhvr>
                                        <p:cTn id="30" dur="1000"/>
                                        <p:tgtEl>
                                          <p:spTgt spid="104"/>
                                        </p:tgtEl>
                                      </p:cBhvr>
                                    </p:animEffect>
                                  </p:childTnLst>
                                </p:cTn>
                              </p:par>
                              <p:par>
                                <p:cTn id="31" presetID="50" presetClass="entr" presetSubtype="0" decel="100000" fill="hold" grpId="0" nodeType="withEffect">
                                  <p:stCondLst>
                                    <p:cond delay="250"/>
                                  </p:stCondLst>
                                  <p:childTnLst>
                                    <p:set>
                                      <p:cBhvr>
                                        <p:cTn id="32" dur="1" fill="hold">
                                          <p:stCondLst>
                                            <p:cond delay="0"/>
                                          </p:stCondLst>
                                        </p:cTn>
                                        <p:tgtEl>
                                          <p:spTgt spid="105"/>
                                        </p:tgtEl>
                                        <p:attrNameLst>
                                          <p:attrName>style.visibility</p:attrName>
                                        </p:attrNameLst>
                                      </p:cBhvr>
                                      <p:to>
                                        <p:strVal val="visible"/>
                                      </p:to>
                                    </p:set>
                                    <p:anim calcmode="lin" valueType="num">
                                      <p:cBhvr>
                                        <p:cTn id="33" dur="1000" fill="hold"/>
                                        <p:tgtEl>
                                          <p:spTgt spid="105"/>
                                        </p:tgtEl>
                                        <p:attrNameLst>
                                          <p:attrName>ppt_w</p:attrName>
                                        </p:attrNameLst>
                                      </p:cBhvr>
                                      <p:tavLst>
                                        <p:tav tm="0">
                                          <p:val>
                                            <p:strVal val="#ppt_w+.3"/>
                                          </p:val>
                                        </p:tav>
                                        <p:tav tm="100000">
                                          <p:val>
                                            <p:strVal val="#ppt_w"/>
                                          </p:val>
                                        </p:tav>
                                      </p:tavLst>
                                    </p:anim>
                                    <p:anim calcmode="lin" valueType="num">
                                      <p:cBhvr>
                                        <p:cTn id="34" dur="1000" fill="hold"/>
                                        <p:tgtEl>
                                          <p:spTgt spid="105"/>
                                        </p:tgtEl>
                                        <p:attrNameLst>
                                          <p:attrName>ppt_h</p:attrName>
                                        </p:attrNameLst>
                                      </p:cBhvr>
                                      <p:tavLst>
                                        <p:tav tm="0">
                                          <p:val>
                                            <p:strVal val="#ppt_h"/>
                                          </p:val>
                                        </p:tav>
                                        <p:tav tm="100000">
                                          <p:val>
                                            <p:strVal val="#ppt_h"/>
                                          </p:val>
                                        </p:tav>
                                      </p:tavLst>
                                    </p:anim>
                                    <p:animEffect transition="in" filter="fade">
                                      <p:cBhvr>
                                        <p:cTn id="35" dur="1000"/>
                                        <p:tgtEl>
                                          <p:spTgt spid="105"/>
                                        </p:tgtEl>
                                      </p:cBhvr>
                                    </p:animEffect>
                                  </p:childTnLst>
                                </p:cTn>
                              </p:par>
                              <p:par>
                                <p:cTn id="36" presetID="50" presetClass="entr" presetSubtype="0" decel="100000" fill="hold" grpId="0" nodeType="withEffect">
                                  <p:stCondLst>
                                    <p:cond delay="500"/>
                                  </p:stCondLst>
                                  <p:childTnLst>
                                    <p:set>
                                      <p:cBhvr>
                                        <p:cTn id="37" dur="1" fill="hold">
                                          <p:stCondLst>
                                            <p:cond delay="0"/>
                                          </p:stCondLst>
                                        </p:cTn>
                                        <p:tgtEl>
                                          <p:spTgt spid="106"/>
                                        </p:tgtEl>
                                        <p:attrNameLst>
                                          <p:attrName>style.visibility</p:attrName>
                                        </p:attrNameLst>
                                      </p:cBhvr>
                                      <p:to>
                                        <p:strVal val="visible"/>
                                      </p:to>
                                    </p:set>
                                    <p:anim calcmode="lin" valueType="num">
                                      <p:cBhvr>
                                        <p:cTn id="38" dur="1000" fill="hold"/>
                                        <p:tgtEl>
                                          <p:spTgt spid="106"/>
                                        </p:tgtEl>
                                        <p:attrNameLst>
                                          <p:attrName>ppt_w</p:attrName>
                                        </p:attrNameLst>
                                      </p:cBhvr>
                                      <p:tavLst>
                                        <p:tav tm="0">
                                          <p:val>
                                            <p:strVal val="#ppt_w+.3"/>
                                          </p:val>
                                        </p:tav>
                                        <p:tav tm="100000">
                                          <p:val>
                                            <p:strVal val="#ppt_w"/>
                                          </p:val>
                                        </p:tav>
                                      </p:tavLst>
                                    </p:anim>
                                    <p:anim calcmode="lin" valueType="num">
                                      <p:cBhvr>
                                        <p:cTn id="39" dur="1000" fill="hold"/>
                                        <p:tgtEl>
                                          <p:spTgt spid="106"/>
                                        </p:tgtEl>
                                        <p:attrNameLst>
                                          <p:attrName>ppt_h</p:attrName>
                                        </p:attrNameLst>
                                      </p:cBhvr>
                                      <p:tavLst>
                                        <p:tav tm="0">
                                          <p:val>
                                            <p:strVal val="#ppt_h"/>
                                          </p:val>
                                        </p:tav>
                                        <p:tav tm="100000">
                                          <p:val>
                                            <p:strVal val="#ppt_h"/>
                                          </p:val>
                                        </p:tav>
                                      </p:tavLst>
                                    </p:anim>
                                    <p:animEffect transition="in" filter="fade">
                                      <p:cBhvr>
                                        <p:cTn id="40" dur="1000"/>
                                        <p:tgtEl>
                                          <p:spTgt spid="106"/>
                                        </p:tgtEl>
                                      </p:cBhvr>
                                    </p:animEffect>
                                  </p:childTnLst>
                                </p:cTn>
                              </p:par>
                              <p:par>
                                <p:cTn id="41" presetID="50" presetClass="entr" presetSubtype="0" decel="100000" fill="hold" grpId="0" nodeType="withEffect">
                                  <p:stCondLst>
                                    <p:cond delay="750"/>
                                  </p:stCondLst>
                                  <p:childTnLst>
                                    <p:set>
                                      <p:cBhvr>
                                        <p:cTn id="42" dur="1" fill="hold">
                                          <p:stCondLst>
                                            <p:cond delay="0"/>
                                          </p:stCondLst>
                                        </p:cTn>
                                        <p:tgtEl>
                                          <p:spTgt spid="107"/>
                                        </p:tgtEl>
                                        <p:attrNameLst>
                                          <p:attrName>style.visibility</p:attrName>
                                        </p:attrNameLst>
                                      </p:cBhvr>
                                      <p:to>
                                        <p:strVal val="visible"/>
                                      </p:to>
                                    </p:set>
                                    <p:anim calcmode="lin" valueType="num">
                                      <p:cBhvr>
                                        <p:cTn id="43" dur="1000" fill="hold"/>
                                        <p:tgtEl>
                                          <p:spTgt spid="107"/>
                                        </p:tgtEl>
                                        <p:attrNameLst>
                                          <p:attrName>ppt_w</p:attrName>
                                        </p:attrNameLst>
                                      </p:cBhvr>
                                      <p:tavLst>
                                        <p:tav tm="0">
                                          <p:val>
                                            <p:strVal val="#ppt_w+.3"/>
                                          </p:val>
                                        </p:tav>
                                        <p:tav tm="100000">
                                          <p:val>
                                            <p:strVal val="#ppt_w"/>
                                          </p:val>
                                        </p:tav>
                                      </p:tavLst>
                                    </p:anim>
                                    <p:anim calcmode="lin" valueType="num">
                                      <p:cBhvr>
                                        <p:cTn id="44" dur="1000" fill="hold"/>
                                        <p:tgtEl>
                                          <p:spTgt spid="107"/>
                                        </p:tgtEl>
                                        <p:attrNameLst>
                                          <p:attrName>ppt_h</p:attrName>
                                        </p:attrNameLst>
                                      </p:cBhvr>
                                      <p:tavLst>
                                        <p:tav tm="0">
                                          <p:val>
                                            <p:strVal val="#ppt_h"/>
                                          </p:val>
                                        </p:tav>
                                        <p:tav tm="100000">
                                          <p:val>
                                            <p:strVal val="#ppt_h"/>
                                          </p:val>
                                        </p:tav>
                                      </p:tavLst>
                                    </p:anim>
                                    <p:animEffect transition="in" filter="fade">
                                      <p:cBhvr>
                                        <p:cTn id="45"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4" grpId="0"/>
      <p:bldP spid="105" grpId="0"/>
      <p:bldP spid="106" grpId="0"/>
      <p:bldP spid="1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smtClean="0">
                <a:solidFill>
                  <a:schemeClr val="tx1">
                    <a:lumMod val="75000"/>
                    <a:lumOff val="25000"/>
                  </a:schemeClr>
                </a:solidFill>
                <a:latin typeface="幼圆" panose="02010509060101010101" pitchFamily="49" charset="-122"/>
                <a:ea typeface="幼圆" panose="02010509060101010101" pitchFamily="49" charset="-122"/>
              </a:rPr>
              <a:t>输入您的标题</a:t>
            </a:r>
            <a:endParaRPr lang="zh-CN" altLang="en-US" sz="48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742786" y="2589336"/>
            <a:ext cx="3132104" cy="1946616"/>
            <a:chOff x="742786" y="2589336"/>
            <a:chExt cx="3132104" cy="1946616"/>
          </a:xfrm>
        </p:grpSpPr>
        <p:sp>
          <p:nvSpPr>
            <p:cNvPr id="32" name="文本框 31"/>
            <p:cNvSpPr txBox="1"/>
            <p:nvPr/>
          </p:nvSpPr>
          <p:spPr>
            <a:xfrm>
              <a:off x="1846382" y="2981208"/>
              <a:ext cx="2028508" cy="1107996"/>
            </a:xfrm>
            <a:prstGeom prst="rect">
              <a:avLst/>
            </a:prstGeom>
            <a:noFill/>
          </p:spPr>
          <p:txBody>
            <a:bodyPr wrap="square" rtlCol="0">
              <a:spAutoFit/>
            </a:bodyPr>
            <a:lstStyle/>
            <a:p>
              <a:r>
                <a:rPr lang="en-US" altLang="zh-CN" sz="6600" dirty="0" smtClean="0">
                  <a:solidFill>
                    <a:srgbClr val="F7B63E"/>
                  </a:solidFill>
                  <a:latin typeface="Arial Black" panose="020B0A04020102020204" pitchFamily="34" charset="0"/>
                  <a:ea typeface="迷你简卡通" pitchFamily="65" charset="-122"/>
                  <a:cs typeface="Aharoni" panose="02010803020104030203" pitchFamily="2" charset="-79"/>
                </a:rPr>
                <a:t>01</a:t>
              </a:r>
              <a:endParaRPr lang="zh-CN" altLang="en-US" sz="6600" dirty="0">
                <a:solidFill>
                  <a:srgbClr val="F7B63E"/>
                </a:solidFill>
                <a:latin typeface="Arial Black" panose="020B0A04020102020204" pitchFamily="34" charset="0"/>
                <a:ea typeface="迷你简卡通" pitchFamily="65" charset="-122"/>
                <a:cs typeface="Aharoni" panose="02010803020104030203" pitchFamily="2" charset="-79"/>
              </a:endParaRPr>
            </a:p>
          </p:txBody>
        </p:sp>
        <p:sp>
          <p:nvSpPr>
            <p:cNvPr id="33" name="Freeform 49"/>
            <p:cNvSpPr>
              <a:spLocks noEditPoints="1"/>
            </p:cNvSpPr>
            <p:nvPr/>
          </p:nvSpPr>
          <p:spPr bwMode="auto">
            <a:xfrm>
              <a:off x="742786" y="2589336"/>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rgbClr val="F7B63E"/>
            </a:solidFill>
            <a:ln>
              <a:noFill/>
            </a:ln>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4484556" y="2577960"/>
            <a:ext cx="3101537" cy="1946616"/>
            <a:chOff x="4484556" y="2577960"/>
            <a:chExt cx="3101537" cy="1946616"/>
          </a:xfrm>
        </p:grpSpPr>
        <p:sp>
          <p:nvSpPr>
            <p:cNvPr id="35" name="文本框 34"/>
            <p:cNvSpPr txBox="1"/>
            <p:nvPr/>
          </p:nvSpPr>
          <p:spPr>
            <a:xfrm>
              <a:off x="5557585" y="3008646"/>
              <a:ext cx="2028508" cy="1107996"/>
            </a:xfrm>
            <a:prstGeom prst="rect">
              <a:avLst/>
            </a:prstGeom>
            <a:noFill/>
          </p:spPr>
          <p:txBody>
            <a:bodyPr wrap="square" rtlCol="0">
              <a:spAutoFit/>
            </a:bodyPr>
            <a:lstStyle/>
            <a:p>
              <a:r>
                <a:rPr lang="en-US" altLang="zh-CN" sz="6600" dirty="0" smtClean="0">
                  <a:solidFill>
                    <a:srgbClr val="FF3E3E"/>
                  </a:solidFill>
                  <a:latin typeface="Arial Black" panose="020B0A04020102020204" pitchFamily="34" charset="0"/>
                  <a:ea typeface="迷你简卡通" pitchFamily="65" charset="-122"/>
                  <a:cs typeface="Aharoni" panose="02010803020104030203" pitchFamily="2" charset="-79"/>
                </a:rPr>
                <a:t>02</a:t>
              </a:r>
              <a:endParaRPr lang="zh-CN" altLang="en-US" sz="6600" dirty="0">
                <a:solidFill>
                  <a:srgbClr val="FF3E3E"/>
                </a:solidFill>
                <a:latin typeface="Arial Black" panose="020B0A04020102020204" pitchFamily="34" charset="0"/>
                <a:ea typeface="迷你简卡通" pitchFamily="65" charset="-122"/>
                <a:cs typeface="Aharoni" panose="02010803020104030203" pitchFamily="2" charset="-79"/>
              </a:endParaRPr>
            </a:p>
          </p:txBody>
        </p:sp>
        <p:sp>
          <p:nvSpPr>
            <p:cNvPr id="36" name="Freeform 49"/>
            <p:cNvSpPr>
              <a:spLocks noEditPoints="1"/>
            </p:cNvSpPr>
            <p:nvPr/>
          </p:nvSpPr>
          <p:spPr bwMode="auto">
            <a:xfrm>
              <a:off x="4484556" y="2577960"/>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rgbClr val="FF3E3E"/>
            </a:solidFill>
            <a:ln>
              <a:noFill/>
            </a:ln>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8294566" y="2580233"/>
            <a:ext cx="3130217" cy="1946616"/>
            <a:chOff x="8294566" y="2580233"/>
            <a:chExt cx="3130217" cy="1946616"/>
          </a:xfrm>
        </p:grpSpPr>
        <p:sp>
          <p:nvSpPr>
            <p:cNvPr id="38" name="文本框 37"/>
            <p:cNvSpPr txBox="1"/>
            <p:nvPr/>
          </p:nvSpPr>
          <p:spPr>
            <a:xfrm>
              <a:off x="9396275" y="2986803"/>
              <a:ext cx="2028508" cy="1107996"/>
            </a:xfrm>
            <a:prstGeom prst="rect">
              <a:avLst/>
            </a:prstGeom>
            <a:noFill/>
          </p:spPr>
          <p:txBody>
            <a:bodyPr wrap="square" rtlCol="0">
              <a:spAutoFit/>
            </a:bodyPr>
            <a:lstStyle/>
            <a:p>
              <a:r>
                <a:rPr lang="en-US" altLang="zh-CN" sz="6600" dirty="0" smtClean="0">
                  <a:solidFill>
                    <a:srgbClr val="76AADB"/>
                  </a:solidFill>
                  <a:latin typeface="Arial Black" panose="020B0A04020102020204" pitchFamily="34" charset="0"/>
                  <a:ea typeface="迷你简卡通" pitchFamily="65" charset="-122"/>
                  <a:cs typeface="Aharoni" panose="02010803020104030203" pitchFamily="2" charset="-79"/>
                </a:rPr>
                <a:t>03</a:t>
              </a:r>
              <a:endParaRPr lang="zh-CN" altLang="en-US" sz="6600" dirty="0">
                <a:solidFill>
                  <a:srgbClr val="76AADB"/>
                </a:solidFill>
                <a:latin typeface="Arial Black" panose="020B0A04020102020204" pitchFamily="34" charset="0"/>
                <a:ea typeface="迷你简卡通" pitchFamily="65" charset="-122"/>
                <a:cs typeface="Aharoni" panose="02010803020104030203" pitchFamily="2" charset="-79"/>
              </a:endParaRPr>
            </a:p>
          </p:txBody>
        </p:sp>
        <p:sp>
          <p:nvSpPr>
            <p:cNvPr id="39" name="Freeform 49"/>
            <p:cNvSpPr>
              <a:spLocks noEditPoints="1"/>
            </p:cNvSpPr>
            <p:nvPr/>
          </p:nvSpPr>
          <p:spPr bwMode="auto">
            <a:xfrm>
              <a:off x="8294566" y="2580233"/>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rgbClr val="76AADB"/>
            </a:solidFill>
            <a:ln>
              <a:noFill/>
            </a:ln>
          </p:spPr>
          <p:txBody>
            <a:bodyPr vert="horz" wrap="square" lIns="91440" tIns="45720" rIns="91440" bIns="45720" numCol="1" anchor="t" anchorCtr="0" compatLnSpc="1"/>
            <a:lstStyle/>
            <a:p>
              <a:endParaRPr lang="zh-CN" altLang="en-US"/>
            </a:p>
          </p:txBody>
        </p:sp>
      </p:grpSp>
      <p:sp>
        <p:nvSpPr>
          <p:cNvPr id="40" name="矩形 39"/>
          <p:cNvSpPr>
            <a:spLocks noChangeArrowheads="1"/>
          </p:cNvSpPr>
          <p:nvPr/>
        </p:nvSpPr>
        <p:spPr bwMode="auto">
          <a:xfrm>
            <a:off x="1060167" y="5059549"/>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F7B63E"/>
                </a:solidFill>
              </a:rPr>
              <a:t>单击此处输入标题</a:t>
            </a:r>
            <a:endParaRPr lang="en-US" altLang="zh-CN" sz="2400" dirty="0">
              <a:solidFill>
                <a:srgbClr val="F7B63E"/>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41" name="矩形 40"/>
          <p:cNvSpPr>
            <a:spLocks noChangeArrowheads="1"/>
          </p:cNvSpPr>
          <p:nvPr/>
        </p:nvSpPr>
        <p:spPr bwMode="auto">
          <a:xfrm>
            <a:off x="4902050" y="5059548"/>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FF3E3E"/>
                </a:solidFill>
              </a:rPr>
              <a:t>单击此处输入标题</a:t>
            </a:r>
            <a:endParaRPr lang="en-US" altLang="zh-CN" sz="2400" dirty="0">
              <a:solidFill>
                <a:srgbClr val="FF3E3E"/>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42" name="矩形 41"/>
          <p:cNvSpPr>
            <a:spLocks noChangeArrowheads="1"/>
          </p:cNvSpPr>
          <p:nvPr/>
        </p:nvSpPr>
        <p:spPr bwMode="auto">
          <a:xfrm>
            <a:off x="8740740" y="5059548"/>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76AADB"/>
                </a:solidFill>
              </a:rPr>
              <a:t>单击此处输入标题</a:t>
            </a:r>
            <a:endParaRPr lang="en-US" altLang="zh-CN" sz="2400" dirty="0">
              <a:solidFill>
                <a:srgbClr val="76AADB"/>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22" presetClass="entr" presetSubtype="8" fill="hold" grpId="0" nodeType="withEffect">
                                  <p:stCondLst>
                                    <p:cond delay="25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500"/>
                                        <p:tgtEl>
                                          <p:spTgt spid="41"/>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42"/>
                                        </p:tgtEl>
                                        <p:attrNameLst>
                                          <p:attrName>style.visibility</p:attrName>
                                        </p:attrNameLst>
                                      </p:cBhvr>
                                      <p:to>
                                        <p:strVal val="visible"/>
                                      </p:to>
                                    </p:set>
                                    <p:animEffect transition="in" filter="wipe(left)">
                                      <p:cBhvr>
                                        <p:cTn id="2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smtClean="0">
                <a:solidFill>
                  <a:schemeClr val="tx1">
                    <a:lumMod val="75000"/>
                    <a:lumOff val="25000"/>
                  </a:schemeClr>
                </a:solidFill>
                <a:latin typeface="幼圆" panose="02010509060101010101" pitchFamily="49" charset="-122"/>
                <a:ea typeface="幼圆" panose="02010509060101010101" pitchFamily="49" charset="-122"/>
              </a:rPr>
              <a:t>输入您的标题</a:t>
            </a:r>
            <a:endParaRPr lang="zh-CN" altLang="en-US" sz="48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rot="377494">
            <a:off x="4738428" y="2687060"/>
            <a:ext cx="2602772" cy="2636576"/>
            <a:chOff x="2118578" y="4342666"/>
            <a:chExt cx="672245" cy="680979"/>
          </a:xfrm>
        </p:grpSpPr>
        <p:grpSp>
          <p:nvGrpSpPr>
            <p:cNvPr id="32" name="组合 31"/>
            <p:cNvGrpSpPr/>
            <p:nvPr/>
          </p:nvGrpSpPr>
          <p:grpSpPr>
            <a:xfrm>
              <a:off x="2124537" y="4342666"/>
              <a:ext cx="641610" cy="680979"/>
              <a:chOff x="2124539" y="4342651"/>
              <a:chExt cx="641611" cy="680977"/>
            </a:xfrm>
          </p:grpSpPr>
          <p:sp>
            <p:nvSpPr>
              <p:cNvPr id="50" name="任意多边形 49"/>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79"/>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任意多边形 32"/>
            <p:cNvSpPr/>
            <p:nvPr/>
          </p:nvSpPr>
          <p:spPr>
            <a:xfrm rot="20279529">
              <a:off x="2598986" y="4623585"/>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rot="20279529">
              <a:off x="2479594" y="4480388"/>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279529">
              <a:off x="2127432" y="4559080"/>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rot="20279529">
              <a:off x="2594340" y="4571943"/>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rot="20279529">
              <a:off x="2135494" y="4638968"/>
              <a:ext cx="269481" cy="148400"/>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20279529">
              <a:off x="2551870" y="4532497"/>
              <a:ext cx="202631" cy="10339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rot="20279529">
              <a:off x="2524324" y="4506303"/>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rot="20279529">
              <a:off x="2501280" y="4464115"/>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rot="20279529">
              <a:off x="2328699" y="4625725"/>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rot="20279529">
              <a:off x="2130536" y="4603524"/>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rot="20279529">
              <a:off x="2599023" y="4660655"/>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rot="20279529">
              <a:off x="2611275" y="479539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rot="20279529">
              <a:off x="2492797" y="448956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rot="20279529">
              <a:off x="2118578" y="4584242"/>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rot="20279529">
              <a:off x="2127492" y="4608653"/>
              <a:ext cx="255388" cy="13914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rot="20279529">
              <a:off x="2284593" y="4709127"/>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2" name="椭圆 31"/>
          <p:cNvSpPr/>
          <p:nvPr/>
        </p:nvSpPr>
        <p:spPr>
          <a:xfrm rot="16200000">
            <a:off x="4154724" y="2220539"/>
            <a:ext cx="3771716" cy="373258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88667 w 660227"/>
              <a:gd name="connsiteY0-334" fmla="*/ 94944 h 649385"/>
              <a:gd name="connsiteX1-335" fmla="*/ 410712 w 660227"/>
              <a:gd name="connsiteY1-336" fmla="*/ 10584 h 649385"/>
              <a:gd name="connsiteX2-337" fmla="*/ 659670 w 660227"/>
              <a:gd name="connsiteY2-338" fmla="*/ 332862 h 649385"/>
              <a:gd name="connsiteX3-339" fmla="*/ 331423 w 660227"/>
              <a:gd name="connsiteY3-340" fmla="*/ 649385 h 649385"/>
              <a:gd name="connsiteX4-341" fmla="*/ 3176 w 660227"/>
              <a:gd name="connsiteY4-342" fmla="*/ 332862 h 649385"/>
              <a:gd name="connsiteX5-343" fmla="*/ 62645 w 660227"/>
              <a:gd name="connsiteY5-344" fmla="*/ 129946 h 649385"/>
              <a:gd name="connsiteX0-345" fmla="*/ 88667 w 660227"/>
              <a:gd name="connsiteY0-346" fmla="*/ 98736 h 653177"/>
              <a:gd name="connsiteX1-347" fmla="*/ 410712 w 660227"/>
              <a:gd name="connsiteY1-348" fmla="*/ 14376 h 653177"/>
              <a:gd name="connsiteX2-349" fmla="*/ 659670 w 660227"/>
              <a:gd name="connsiteY2-350" fmla="*/ 336654 h 653177"/>
              <a:gd name="connsiteX3-351" fmla="*/ 331423 w 660227"/>
              <a:gd name="connsiteY3-352" fmla="*/ 653177 h 653177"/>
              <a:gd name="connsiteX4-353" fmla="*/ 3176 w 660227"/>
              <a:gd name="connsiteY4-354" fmla="*/ 336654 h 653177"/>
              <a:gd name="connsiteX5-355" fmla="*/ 62645 w 660227"/>
              <a:gd name="connsiteY5-356" fmla="*/ 133738 h 653177"/>
              <a:gd name="connsiteX0-357" fmla="*/ 88667 w 660338"/>
              <a:gd name="connsiteY0-358" fmla="*/ 92619 h 647060"/>
              <a:gd name="connsiteX1-359" fmla="*/ 410712 w 660338"/>
              <a:gd name="connsiteY1-360" fmla="*/ 8259 h 647060"/>
              <a:gd name="connsiteX2-361" fmla="*/ 659670 w 660338"/>
              <a:gd name="connsiteY2-362" fmla="*/ 330537 h 647060"/>
              <a:gd name="connsiteX3-363" fmla="*/ 331423 w 660338"/>
              <a:gd name="connsiteY3-364" fmla="*/ 647060 h 647060"/>
              <a:gd name="connsiteX4-365" fmla="*/ 3176 w 660338"/>
              <a:gd name="connsiteY4-366" fmla="*/ 330537 h 647060"/>
              <a:gd name="connsiteX5-367" fmla="*/ 62645 w 660338"/>
              <a:gd name="connsiteY5-368" fmla="*/ 127621 h 647060"/>
              <a:gd name="connsiteX0-369" fmla="*/ 88667 w 660338"/>
              <a:gd name="connsiteY0-370" fmla="*/ 92619 h 647060"/>
              <a:gd name="connsiteX1-371" fmla="*/ 410712 w 660338"/>
              <a:gd name="connsiteY1-372" fmla="*/ 8259 h 647060"/>
              <a:gd name="connsiteX2-373" fmla="*/ 659670 w 660338"/>
              <a:gd name="connsiteY2-374" fmla="*/ 330537 h 647060"/>
              <a:gd name="connsiteX3-375" fmla="*/ 331423 w 660338"/>
              <a:gd name="connsiteY3-376" fmla="*/ 647060 h 647060"/>
              <a:gd name="connsiteX4-377" fmla="*/ 3176 w 660338"/>
              <a:gd name="connsiteY4-378" fmla="*/ 330537 h 647060"/>
              <a:gd name="connsiteX5-379" fmla="*/ 62645 w 660338"/>
              <a:gd name="connsiteY5-380" fmla="*/ 127621 h 647060"/>
              <a:gd name="connsiteX0-381" fmla="*/ 88667 w 660440"/>
              <a:gd name="connsiteY0-382" fmla="*/ 92619 h 647060"/>
              <a:gd name="connsiteX1-383" fmla="*/ 410712 w 660440"/>
              <a:gd name="connsiteY1-384" fmla="*/ 8259 h 647060"/>
              <a:gd name="connsiteX2-385" fmla="*/ 659670 w 660440"/>
              <a:gd name="connsiteY2-386" fmla="*/ 330537 h 647060"/>
              <a:gd name="connsiteX3-387" fmla="*/ 331423 w 660440"/>
              <a:gd name="connsiteY3-388" fmla="*/ 647060 h 647060"/>
              <a:gd name="connsiteX4-389" fmla="*/ 3176 w 660440"/>
              <a:gd name="connsiteY4-390" fmla="*/ 330537 h 647060"/>
              <a:gd name="connsiteX5-391" fmla="*/ 62645 w 660440"/>
              <a:gd name="connsiteY5-392" fmla="*/ 127621 h 647060"/>
              <a:gd name="connsiteX0-393" fmla="*/ 88667 w 660843"/>
              <a:gd name="connsiteY0-394" fmla="*/ 96957 h 651398"/>
              <a:gd name="connsiteX1-395" fmla="*/ 415638 w 660843"/>
              <a:gd name="connsiteY1-396" fmla="*/ 7670 h 651398"/>
              <a:gd name="connsiteX2-397" fmla="*/ 659670 w 660843"/>
              <a:gd name="connsiteY2-398" fmla="*/ 334875 h 651398"/>
              <a:gd name="connsiteX3-399" fmla="*/ 331423 w 660843"/>
              <a:gd name="connsiteY3-400" fmla="*/ 651398 h 651398"/>
              <a:gd name="connsiteX4-401" fmla="*/ 3176 w 660843"/>
              <a:gd name="connsiteY4-402" fmla="*/ 334875 h 651398"/>
              <a:gd name="connsiteX5-403" fmla="*/ 62645 w 660843"/>
              <a:gd name="connsiteY5-404" fmla="*/ 131959 h 651398"/>
              <a:gd name="connsiteX0-405" fmla="*/ 88667 w 660991"/>
              <a:gd name="connsiteY0-406" fmla="*/ 96957 h 651398"/>
              <a:gd name="connsiteX1-407" fmla="*/ 415638 w 660991"/>
              <a:gd name="connsiteY1-408" fmla="*/ 7670 h 651398"/>
              <a:gd name="connsiteX2-409" fmla="*/ 659670 w 660991"/>
              <a:gd name="connsiteY2-410" fmla="*/ 334875 h 651398"/>
              <a:gd name="connsiteX3-411" fmla="*/ 331423 w 660991"/>
              <a:gd name="connsiteY3-412" fmla="*/ 651398 h 651398"/>
              <a:gd name="connsiteX4-413" fmla="*/ 3176 w 660991"/>
              <a:gd name="connsiteY4-414" fmla="*/ 334875 h 651398"/>
              <a:gd name="connsiteX5-415" fmla="*/ 62645 w 660991"/>
              <a:gd name="connsiteY5-416" fmla="*/ 131959 h 651398"/>
              <a:gd name="connsiteX0-417" fmla="*/ 88667 w 659672"/>
              <a:gd name="connsiteY0-418" fmla="*/ 96957 h 651398"/>
              <a:gd name="connsiteX1-419" fmla="*/ 415638 w 659672"/>
              <a:gd name="connsiteY1-420" fmla="*/ 7670 h 651398"/>
              <a:gd name="connsiteX2-421" fmla="*/ 659670 w 659672"/>
              <a:gd name="connsiteY2-422" fmla="*/ 334875 h 651398"/>
              <a:gd name="connsiteX3-423" fmla="*/ 331423 w 659672"/>
              <a:gd name="connsiteY3-424" fmla="*/ 651398 h 651398"/>
              <a:gd name="connsiteX4-425" fmla="*/ 3176 w 659672"/>
              <a:gd name="connsiteY4-426" fmla="*/ 334875 h 651398"/>
              <a:gd name="connsiteX5-427" fmla="*/ 62645 w 659672"/>
              <a:gd name="connsiteY5-428" fmla="*/ 131959 h 651398"/>
              <a:gd name="connsiteX0-429" fmla="*/ 88667 w 660991"/>
              <a:gd name="connsiteY0-430" fmla="*/ 96957 h 651398"/>
              <a:gd name="connsiteX1-431" fmla="*/ 415638 w 660991"/>
              <a:gd name="connsiteY1-432" fmla="*/ 7670 h 651398"/>
              <a:gd name="connsiteX2-433" fmla="*/ 659670 w 660991"/>
              <a:gd name="connsiteY2-434" fmla="*/ 334875 h 651398"/>
              <a:gd name="connsiteX3-435" fmla="*/ 331423 w 660991"/>
              <a:gd name="connsiteY3-436" fmla="*/ 651398 h 651398"/>
              <a:gd name="connsiteX4-437" fmla="*/ 3176 w 660991"/>
              <a:gd name="connsiteY4-438" fmla="*/ 334875 h 651398"/>
              <a:gd name="connsiteX5-439" fmla="*/ 62645 w 660991"/>
              <a:gd name="connsiteY5-440" fmla="*/ 131959 h 651398"/>
              <a:gd name="connsiteX0-441" fmla="*/ 88667 w 660843"/>
              <a:gd name="connsiteY0-442" fmla="*/ 98912 h 653353"/>
              <a:gd name="connsiteX1-443" fmla="*/ 415638 w 660843"/>
              <a:gd name="connsiteY1-444" fmla="*/ 9625 h 653353"/>
              <a:gd name="connsiteX2-445" fmla="*/ 659670 w 660843"/>
              <a:gd name="connsiteY2-446" fmla="*/ 336830 h 653353"/>
              <a:gd name="connsiteX3-447" fmla="*/ 331423 w 660843"/>
              <a:gd name="connsiteY3-448" fmla="*/ 653353 h 653353"/>
              <a:gd name="connsiteX4-449" fmla="*/ 3176 w 660843"/>
              <a:gd name="connsiteY4-450" fmla="*/ 336830 h 653353"/>
              <a:gd name="connsiteX5-451" fmla="*/ 62645 w 660843"/>
              <a:gd name="connsiteY5-452" fmla="*/ 133914 h 653353"/>
              <a:gd name="connsiteX0-453" fmla="*/ 88667 w 660203"/>
              <a:gd name="connsiteY0-454" fmla="*/ 98912 h 653353"/>
              <a:gd name="connsiteX1-455" fmla="*/ 415638 w 660203"/>
              <a:gd name="connsiteY1-456" fmla="*/ 9625 h 653353"/>
              <a:gd name="connsiteX2-457" fmla="*/ 659670 w 660203"/>
              <a:gd name="connsiteY2-458" fmla="*/ 336830 h 653353"/>
              <a:gd name="connsiteX3-459" fmla="*/ 331423 w 660203"/>
              <a:gd name="connsiteY3-460" fmla="*/ 653353 h 653353"/>
              <a:gd name="connsiteX4-461" fmla="*/ 3176 w 660203"/>
              <a:gd name="connsiteY4-462" fmla="*/ 336830 h 653353"/>
              <a:gd name="connsiteX5-463" fmla="*/ 62645 w 660203"/>
              <a:gd name="connsiteY5-464" fmla="*/ 133914 h 6533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203" h="653353">
                <a:moveTo>
                  <a:pt x="88667" y="98912"/>
                </a:moveTo>
                <a:cubicBezTo>
                  <a:pt x="160995" y="21905"/>
                  <a:pt x="271208" y="-20178"/>
                  <a:pt x="415638" y="9625"/>
                </a:cubicBezTo>
                <a:cubicBezTo>
                  <a:pt x="560068" y="39428"/>
                  <a:pt x="668779" y="199983"/>
                  <a:pt x="659670" y="336830"/>
                </a:cubicBezTo>
                <a:cubicBezTo>
                  <a:pt x="650561" y="473677"/>
                  <a:pt x="512709" y="653353"/>
                  <a:pt x="331423" y="653353"/>
                </a:cubicBezTo>
                <a:cubicBezTo>
                  <a:pt x="150137" y="653353"/>
                  <a:pt x="14721" y="456654"/>
                  <a:pt x="3176" y="336830"/>
                </a:cubicBezTo>
                <a:cubicBezTo>
                  <a:pt x="-8369" y="217006"/>
                  <a:pt x="11590" y="208728"/>
                  <a:pt x="62645" y="133914"/>
                </a:cubicBezTo>
              </a:path>
            </a:pathLst>
          </a:custGeom>
          <a:noFill/>
          <a:ln w="38100" cap="rnd">
            <a:solidFill>
              <a:schemeClr val="bg1">
                <a:lumMod val="85000"/>
              </a:schemeClr>
            </a:solidFill>
            <a:prstDash val="solid"/>
            <a:round/>
            <a:tailEnd type="arrow" w="med"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accent1">
                  <a:lumMod val="50000"/>
                </a:schemeClr>
              </a:solidFill>
              <a:latin typeface="方正静蕾简体" panose="02000000000000000000" pitchFamily="2" charset="-122"/>
              <a:ea typeface="方正静蕾简体" panose="02000000000000000000" pitchFamily="2" charset="-122"/>
            </a:endParaRPr>
          </a:p>
        </p:txBody>
      </p:sp>
      <p:sp>
        <p:nvSpPr>
          <p:cNvPr id="83" name="任意多边形 82"/>
          <p:cNvSpPr/>
          <p:nvPr/>
        </p:nvSpPr>
        <p:spPr>
          <a:xfrm flipH="1">
            <a:off x="3988362" y="4730213"/>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FF3E3E"/>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FF3E3E"/>
                </a:solidFill>
                <a:latin typeface="方正静蕾简体" panose="02000000000000000000" pitchFamily="2" charset="-122"/>
                <a:ea typeface="方正静蕾简体" panose="02000000000000000000" pitchFamily="2" charset="-122"/>
              </a:rPr>
              <a:t>2</a:t>
            </a:r>
            <a:endParaRPr lang="zh-CN" altLang="en-US" sz="4400" b="1" dirty="0">
              <a:solidFill>
                <a:srgbClr val="FF3E3E"/>
              </a:solidFill>
              <a:latin typeface="方正静蕾简体" panose="02000000000000000000" pitchFamily="2" charset="-122"/>
              <a:ea typeface="方正静蕾简体" panose="02000000000000000000" pitchFamily="2" charset="-122"/>
            </a:endParaRPr>
          </a:p>
        </p:txBody>
      </p:sp>
      <p:sp>
        <p:nvSpPr>
          <p:cNvPr id="84" name="任意多边形 83"/>
          <p:cNvSpPr/>
          <p:nvPr/>
        </p:nvSpPr>
        <p:spPr>
          <a:xfrm flipH="1">
            <a:off x="3988362" y="274203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F7B63E"/>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F7B63E"/>
                </a:solidFill>
                <a:latin typeface="方正静蕾简体" panose="02000000000000000000" pitchFamily="2" charset="-122"/>
                <a:ea typeface="方正静蕾简体" panose="02000000000000000000" pitchFamily="2" charset="-122"/>
              </a:rPr>
              <a:t>1</a:t>
            </a:r>
            <a:endParaRPr lang="zh-CN" altLang="en-US" sz="4400" b="1" dirty="0">
              <a:solidFill>
                <a:srgbClr val="F7B63E"/>
              </a:solidFill>
              <a:latin typeface="方正静蕾简体" panose="02000000000000000000" pitchFamily="2" charset="-122"/>
              <a:ea typeface="方正静蕾简体" panose="02000000000000000000" pitchFamily="2" charset="-122"/>
            </a:endParaRPr>
          </a:p>
        </p:txBody>
      </p:sp>
      <p:sp>
        <p:nvSpPr>
          <p:cNvPr id="85" name="任意多边形 84"/>
          <p:cNvSpPr/>
          <p:nvPr/>
        </p:nvSpPr>
        <p:spPr>
          <a:xfrm flipH="1">
            <a:off x="7327193" y="4730213"/>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70AD4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70AD47"/>
                </a:solidFill>
                <a:latin typeface="方正静蕾简体" panose="02000000000000000000" pitchFamily="2" charset="-122"/>
                <a:ea typeface="方正静蕾简体" panose="02000000000000000000" pitchFamily="2" charset="-122"/>
              </a:rPr>
              <a:t>4</a:t>
            </a:r>
            <a:endParaRPr lang="zh-CN" altLang="en-US" sz="4400" b="1" dirty="0">
              <a:solidFill>
                <a:srgbClr val="70AD47"/>
              </a:solidFill>
              <a:latin typeface="方正静蕾简体" panose="02000000000000000000" pitchFamily="2" charset="-122"/>
              <a:ea typeface="方正静蕾简体" panose="02000000000000000000" pitchFamily="2" charset="-122"/>
            </a:endParaRPr>
          </a:p>
        </p:txBody>
      </p:sp>
      <p:sp>
        <p:nvSpPr>
          <p:cNvPr id="88" name="任意多边形 87"/>
          <p:cNvSpPr/>
          <p:nvPr/>
        </p:nvSpPr>
        <p:spPr>
          <a:xfrm flipH="1">
            <a:off x="7327193" y="274203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76AADB"/>
                </a:solidFill>
                <a:latin typeface="方正静蕾简体" panose="02000000000000000000" pitchFamily="2" charset="-122"/>
                <a:ea typeface="方正静蕾简体" panose="02000000000000000000" pitchFamily="2" charset="-122"/>
              </a:rPr>
              <a:t>3</a:t>
            </a:r>
            <a:endParaRPr lang="zh-CN" altLang="en-US" sz="4400" b="1" dirty="0">
              <a:solidFill>
                <a:srgbClr val="76AADB"/>
              </a:solidFill>
              <a:latin typeface="方正静蕾简体" panose="02000000000000000000" pitchFamily="2" charset="-122"/>
              <a:ea typeface="方正静蕾简体" panose="02000000000000000000" pitchFamily="2" charset="-122"/>
            </a:endParaRPr>
          </a:p>
        </p:txBody>
      </p:sp>
      <p:sp>
        <p:nvSpPr>
          <p:cNvPr id="89" name="矩形 88"/>
          <p:cNvSpPr>
            <a:spLocks noChangeArrowheads="1"/>
          </p:cNvSpPr>
          <p:nvPr/>
        </p:nvSpPr>
        <p:spPr bwMode="auto">
          <a:xfrm>
            <a:off x="587523"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F7B63E"/>
                </a:solidFill>
              </a:rPr>
              <a:t>单击此处输入标题</a:t>
            </a:r>
            <a:endParaRPr lang="en-US" altLang="zh-CN" sz="2400" dirty="0">
              <a:solidFill>
                <a:srgbClr val="F7B63E"/>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90" name="矩形 89"/>
          <p:cNvSpPr>
            <a:spLocks noChangeArrowheads="1"/>
          </p:cNvSpPr>
          <p:nvPr/>
        </p:nvSpPr>
        <p:spPr bwMode="auto">
          <a:xfrm>
            <a:off x="602602"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FF3E3E"/>
                </a:solidFill>
              </a:rPr>
              <a:t>单击此处输入标题</a:t>
            </a:r>
            <a:endParaRPr lang="en-US" altLang="zh-CN" sz="2400" dirty="0">
              <a:solidFill>
                <a:srgbClr val="FF3E3E"/>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91" name="矩形 90"/>
          <p:cNvSpPr>
            <a:spLocks noChangeArrowheads="1"/>
          </p:cNvSpPr>
          <p:nvPr/>
        </p:nvSpPr>
        <p:spPr bwMode="auto">
          <a:xfrm>
            <a:off x="8249605"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76AADB"/>
                </a:solidFill>
              </a:rPr>
              <a:t>单击此处输入标题</a:t>
            </a:r>
            <a:endParaRPr lang="en-US" altLang="zh-CN" sz="2400" dirty="0">
              <a:solidFill>
                <a:srgbClr val="76AADB"/>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92" name="矩形 91"/>
          <p:cNvSpPr>
            <a:spLocks noChangeArrowheads="1"/>
          </p:cNvSpPr>
          <p:nvPr/>
        </p:nvSpPr>
        <p:spPr bwMode="auto">
          <a:xfrm>
            <a:off x="8264684"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70AD47"/>
                </a:solidFill>
              </a:rPr>
              <a:t>单击此处输入标题</a:t>
            </a:r>
            <a:endParaRPr lang="en-US" altLang="zh-CN" sz="2400" dirty="0">
              <a:solidFill>
                <a:srgbClr val="70AD47"/>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1000" fill="hold"/>
                                        <p:tgtEl>
                                          <p:spTgt spid="82"/>
                                        </p:tgtEl>
                                        <p:attrNameLst>
                                          <p:attrName>ppt_w</p:attrName>
                                        </p:attrNameLst>
                                      </p:cBhvr>
                                      <p:tavLst>
                                        <p:tav tm="0">
                                          <p:val>
                                            <p:fltVal val="0"/>
                                          </p:val>
                                        </p:tav>
                                        <p:tav tm="100000">
                                          <p:val>
                                            <p:strVal val="#ppt_w"/>
                                          </p:val>
                                        </p:tav>
                                      </p:tavLst>
                                    </p:anim>
                                    <p:anim calcmode="lin" valueType="num">
                                      <p:cBhvr>
                                        <p:cTn id="12" dur="1000" fill="hold"/>
                                        <p:tgtEl>
                                          <p:spTgt spid="82"/>
                                        </p:tgtEl>
                                        <p:attrNameLst>
                                          <p:attrName>ppt_h</p:attrName>
                                        </p:attrNameLst>
                                      </p:cBhvr>
                                      <p:tavLst>
                                        <p:tav tm="0">
                                          <p:val>
                                            <p:fltVal val="0"/>
                                          </p:val>
                                        </p:tav>
                                        <p:tav tm="100000">
                                          <p:val>
                                            <p:strVal val="#ppt_h"/>
                                          </p:val>
                                        </p:tav>
                                      </p:tavLst>
                                    </p:anim>
                                    <p:anim calcmode="lin" valueType="num">
                                      <p:cBhvr>
                                        <p:cTn id="13" dur="1000" fill="hold"/>
                                        <p:tgtEl>
                                          <p:spTgt spid="82"/>
                                        </p:tgtEl>
                                        <p:attrNameLst>
                                          <p:attrName>style.rotation</p:attrName>
                                        </p:attrNameLst>
                                      </p:cBhvr>
                                      <p:tavLst>
                                        <p:tav tm="0">
                                          <p:val>
                                            <p:fltVal val="90"/>
                                          </p:val>
                                        </p:tav>
                                        <p:tav tm="100000">
                                          <p:val>
                                            <p:fltVal val="0"/>
                                          </p:val>
                                        </p:tav>
                                      </p:tavLst>
                                    </p:anim>
                                    <p:animEffect transition="in" filter="fade">
                                      <p:cBhvr>
                                        <p:cTn id="14" dur="1000"/>
                                        <p:tgtEl>
                                          <p:spTgt spid="82"/>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500"/>
                                        <p:tgtEl>
                                          <p:spTgt spid="84"/>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500"/>
                                        <p:tgtEl>
                                          <p:spTgt spid="83"/>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500"/>
                                        <p:tgtEl>
                                          <p:spTgt spid="88"/>
                                        </p:tgtEl>
                                      </p:cBhvr>
                                    </p:animEffect>
                                  </p:childTnLst>
                                </p:cTn>
                              </p:par>
                              <p:par>
                                <p:cTn id="25" presetID="10" presetClass="entr" presetSubtype="0" fill="hold" grpId="0" nodeType="withEffect">
                                  <p:stCondLst>
                                    <p:cond delay="75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500"/>
                                        <p:tgtEl>
                                          <p:spTgt spid="85"/>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wipe(left)">
                                      <p:cBhvr>
                                        <p:cTn id="31" dur="500"/>
                                        <p:tgtEl>
                                          <p:spTgt spid="8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wipe(left)">
                                      <p:cBhvr>
                                        <p:cTn id="34" dur="500"/>
                                        <p:tgtEl>
                                          <p:spTgt spid="9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wipe(left)">
                                      <p:cBhvr>
                                        <p:cTn id="37" dur="500"/>
                                        <p:tgtEl>
                                          <p:spTgt spid="9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animEffect transition="in" filter="wipe(left)">
                                      <p:cBhvr>
                                        <p:cTn id="4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8" grpId="0" animBg="1"/>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smtClean="0">
                <a:solidFill>
                  <a:schemeClr val="tx1">
                    <a:lumMod val="75000"/>
                    <a:lumOff val="25000"/>
                  </a:schemeClr>
                </a:solidFill>
                <a:latin typeface="幼圆" panose="02010509060101010101" pitchFamily="49" charset="-122"/>
                <a:ea typeface="幼圆" panose="02010509060101010101" pitchFamily="49" charset="-122"/>
              </a:rPr>
              <a:t>输入您的标题</a:t>
            </a:r>
            <a:endParaRPr lang="zh-CN" altLang="en-US" sz="48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Shape 29"/>
          <p:cNvSpPr/>
          <p:nvPr/>
        </p:nvSpPr>
        <p:spPr>
          <a:xfrm rot="6300000">
            <a:off x="4777805" y="909329"/>
            <a:ext cx="1635898" cy="6102898"/>
          </a:xfrm>
          <a:custGeom>
            <a:avLst/>
            <a:gdLst>
              <a:gd name="connsiteX0" fmla="*/ 15178 w 19871"/>
              <a:gd name="connsiteY0" fmla="*/ 0 h 21600"/>
              <a:gd name="connsiteX1" fmla="*/ 0 w 19871"/>
              <a:gd name="connsiteY1" fmla="*/ 2538 h 21600"/>
              <a:gd name="connsiteX2" fmla="*/ 4463 w 19871"/>
              <a:gd name="connsiteY2" fmla="*/ 21600 h 21600"/>
              <a:gd name="connsiteX3" fmla="*/ 19871 w 19871"/>
              <a:gd name="connsiteY3" fmla="*/ 18777 h 21600"/>
              <a:gd name="connsiteX4" fmla="*/ 17450 w 19871"/>
              <a:gd name="connsiteY4" fmla="*/ 8748 h 21600"/>
              <a:gd name="connsiteX5" fmla="*/ 15178 w 19871"/>
              <a:gd name="connsiteY5" fmla="*/ 0 h 21600"/>
              <a:gd name="connsiteX0-1" fmla="*/ 14798 w 19871"/>
              <a:gd name="connsiteY0-2" fmla="*/ 0 h 22890"/>
              <a:gd name="connsiteX1-3" fmla="*/ 0 w 19871"/>
              <a:gd name="connsiteY1-4" fmla="*/ 3828 h 22890"/>
              <a:gd name="connsiteX2-5" fmla="*/ 4463 w 19871"/>
              <a:gd name="connsiteY2-6" fmla="*/ 22890 h 22890"/>
              <a:gd name="connsiteX3-7" fmla="*/ 19871 w 19871"/>
              <a:gd name="connsiteY3-8" fmla="*/ 20067 h 22890"/>
              <a:gd name="connsiteX4-9" fmla="*/ 17450 w 19871"/>
              <a:gd name="connsiteY4-10" fmla="*/ 10038 h 22890"/>
              <a:gd name="connsiteX5-11" fmla="*/ 14798 w 19871"/>
              <a:gd name="connsiteY5-12" fmla="*/ 0 h 22890"/>
              <a:gd name="connsiteX0-13" fmla="*/ 14798 w 19871"/>
              <a:gd name="connsiteY0-14" fmla="*/ 0 h 22785"/>
              <a:gd name="connsiteX1-15" fmla="*/ 0 w 19871"/>
              <a:gd name="connsiteY1-16" fmla="*/ 3828 h 22785"/>
              <a:gd name="connsiteX2-17" fmla="*/ 5300 w 19871"/>
              <a:gd name="connsiteY2-18" fmla="*/ 22785 h 22785"/>
              <a:gd name="connsiteX3-19" fmla="*/ 19871 w 19871"/>
              <a:gd name="connsiteY3-20" fmla="*/ 20067 h 22785"/>
              <a:gd name="connsiteX4-21" fmla="*/ 17450 w 19871"/>
              <a:gd name="connsiteY4-22" fmla="*/ 10038 h 22785"/>
              <a:gd name="connsiteX5-23" fmla="*/ 14798 w 19871"/>
              <a:gd name="connsiteY5-24" fmla="*/ 0 h 22785"/>
              <a:gd name="connsiteX0-25" fmla="*/ 14798 w 19871"/>
              <a:gd name="connsiteY0-26" fmla="*/ 0 h 23019"/>
              <a:gd name="connsiteX1-27" fmla="*/ 0 w 19871"/>
              <a:gd name="connsiteY1-28" fmla="*/ 3828 h 23019"/>
              <a:gd name="connsiteX2-29" fmla="*/ 5152 w 19871"/>
              <a:gd name="connsiteY2-30" fmla="*/ 23019 h 23019"/>
              <a:gd name="connsiteX3-31" fmla="*/ 19871 w 19871"/>
              <a:gd name="connsiteY3-32" fmla="*/ 20067 h 23019"/>
              <a:gd name="connsiteX4-33" fmla="*/ 17450 w 19871"/>
              <a:gd name="connsiteY4-34" fmla="*/ 10038 h 23019"/>
              <a:gd name="connsiteX5-35" fmla="*/ 14798 w 19871"/>
              <a:gd name="connsiteY5-36" fmla="*/ 0 h 23019"/>
              <a:gd name="connsiteX0-37" fmla="*/ 14798 w 20350"/>
              <a:gd name="connsiteY0-38" fmla="*/ 0 h 23019"/>
              <a:gd name="connsiteX1-39" fmla="*/ 0 w 20350"/>
              <a:gd name="connsiteY1-40" fmla="*/ 3828 h 23019"/>
              <a:gd name="connsiteX2-41" fmla="*/ 5152 w 20350"/>
              <a:gd name="connsiteY2-42" fmla="*/ 23019 h 23019"/>
              <a:gd name="connsiteX3-43" fmla="*/ 20350 w 20350"/>
              <a:gd name="connsiteY3-44" fmla="*/ 19851 h 23019"/>
              <a:gd name="connsiteX4-45" fmla="*/ 17450 w 20350"/>
              <a:gd name="connsiteY4-46" fmla="*/ 10038 h 23019"/>
              <a:gd name="connsiteX5-47" fmla="*/ 14798 w 20350"/>
              <a:gd name="connsiteY5-48" fmla="*/ 0 h 23019"/>
              <a:gd name="connsiteX0-49" fmla="*/ 14798 w 20350"/>
              <a:gd name="connsiteY0-50" fmla="*/ 0 h 23019"/>
              <a:gd name="connsiteX1-51" fmla="*/ 0 w 20350"/>
              <a:gd name="connsiteY1-52" fmla="*/ 3828 h 23019"/>
              <a:gd name="connsiteX2-53" fmla="*/ 5152 w 20350"/>
              <a:gd name="connsiteY2-54" fmla="*/ 23019 h 23019"/>
              <a:gd name="connsiteX3-55" fmla="*/ 20350 w 20350"/>
              <a:gd name="connsiteY3-56" fmla="*/ 19851 h 23019"/>
              <a:gd name="connsiteX4-57" fmla="*/ 17450 w 20350"/>
              <a:gd name="connsiteY4-58" fmla="*/ 10038 h 23019"/>
              <a:gd name="connsiteX5-59" fmla="*/ 14798 w 20350"/>
              <a:gd name="connsiteY5-60" fmla="*/ 0 h 23019"/>
              <a:gd name="connsiteX0-61" fmla="*/ 14798 w 20370"/>
              <a:gd name="connsiteY0-62" fmla="*/ 0 h 23019"/>
              <a:gd name="connsiteX1-63" fmla="*/ 0 w 20370"/>
              <a:gd name="connsiteY1-64" fmla="*/ 3828 h 23019"/>
              <a:gd name="connsiteX2-65" fmla="*/ 5152 w 20370"/>
              <a:gd name="connsiteY2-66" fmla="*/ 23019 h 23019"/>
              <a:gd name="connsiteX3-67" fmla="*/ 20370 w 20370"/>
              <a:gd name="connsiteY3-68" fmla="*/ 19550 h 23019"/>
              <a:gd name="connsiteX4-69" fmla="*/ 17450 w 20370"/>
              <a:gd name="connsiteY4-70" fmla="*/ 10038 h 23019"/>
              <a:gd name="connsiteX5-71" fmla="*/ 14798 w 20370"/>
              <a:gd name="connsiteY5-72" fmla="*/ 0 h 23019"/>
              <a:gd name="connsiteX0-73" fmla="*/ 14798 w 20370"/>
              <a:gd name="connsiteY0-74" fmla="*/ 0 h 23019"/>
              <a:gd name="connsiteX1-75" fmla="*/ 0 w 20370"/>
              <a:gd name="connsiteY1-76" fmla="*/ 3828 h 23019"/>
              <a:gd name="connsiteX2-77" fmla="*/ 5152 w 20370"/>
              <a:gd name="connsiteY2-78" fmla="*/ 23019 h 23019"/>
              <a:gd name="connsiteX3-79" fmla="*/ 20370 w 20370"/>
              <a:gd name="connsiteY3-80" fmla="*/ 19550 h 23019"/>
              <a:gd name="connsiteX4-81" fmla="*/ 17754 w 20370"/>
              <a:gd name="connsiteY4-82" fmla="*/ 9964 h 23019"/>
              <a:gd name="connsiteX5-83" fmla="*/ 14798 w 20370"/>
              <a:gd name="connsiteY5-84" fmla="*/ 0 h 23019"/>
              <a:gd name="connsiteX0-85" fmla="*/ 14907 w 20370"/>
              <a:gd name="connsiteY0-86" fmla="*/ 0 h 22650"/>
              <a:gd name="connsiteX1-87" fmla="*/ 0 w 20370"/>
              <a:gd name="connsiteY1-88" fmla="*/ 3459 h 22650"/>
              <a:gd name="connsiteX2-89" fmla="*/ 5152 w 20370"/>
              <a:gd name="connsiteY2-90" fmla="*/ 22650 h 22650"/>
              <a:gd name="connsiteX3-91" fmla="*/ 20370 w 20370"/>
              <a:gd name="connsiteY3-92" fmla="*/ 19181 h 22650"/>
              <a:gd name="connsiteX4-93" fmla="*/ 17754 w 20370"/>
              <a:gd name="connsiteY4-94" fmla="*/ 9595 h 22650"/>
              <a:gd name="connsiteX5-95" fmla="*/ 14907 w 20370"/>
              <a:gd name="connsiteY5-96" fmla="*/ 0 h 22650"/>
              <a:gd name="connsiteX0-97" fmla="*/ 14407 w 19870"/>
              <a:gd name="connsiteY0-98" fmla="*/ 0 h 22650"/>
              <a:gd name="connsiteX1-99" fmla="*/ 0 w 19870"/>
              <a:gd name="connsiteY1-100" fmla="*/ 4384 h 22650"/>
              <a:gd name="connsiteX2-101" fmla="*/ 4652 w 19870"/>
              <a:gd name="connsiteY2-102" fmla="*/ 22650 h 22650"/>
              <a:gd name="connsiteX3-103" fmla="*/ 19870 w 19870"/>
              <a:gd name="connsiteY3-104" fmla="*/ 19181 h 22650"/>
              <a:gd name="connsiteX4-105" fmla="*/ 17254 w 19870"/>
              <a:gd name="connsiteY4-106" fmla="*/ 9595 h 22650"/>
              <a:gd name="connsiteX5-107" fmla="*/ 14407 w 19870"/>
              <a:gd name="connsiteY5-108" fmla="*/ 0 h 22650"/>
              <a:gd name="connsiteX0-109" fmla="*/ 14407 w 19870"/>
              <a:gd name="connsiteY0-110" fmla="*/ 0 h 23857"/>
              <a:gd name="connsiteX1-111" fmla="*/ 0 w 19870"/>
              <a:gd name="connsiteY1-112" fmla="*/ 4384 h 23857"/>
              <a:gd name="connsiteX2-113" fmla="*/ 4935 w 19870"/>
              <a:gd name="connsiteY2-114" fmla="*/ 23857 h 23857"/>
              <a:gd name="connsiteX3-115" fmla="*/ 19870 w 19870"/>
              <a:gd name="connsiteY3-116" fmla="*/ 19181 h 23857"/>
              <a:gd name="connsiteX4-117" fmla="*/ 17254 w 19870"/>
              <a:gd name="connsiteY4-118" fmla="*/ 9595 h 23857"/>
              <a:gd name="connsiteX5-119" fmla="*/ 14407 w 19870"/>
              <a:gd name="connsiteY5-120" fmla="*/ 0 h 23857"/>
              <a:gd name="connsiteX0-121" fmla="*/ 14407 w 19870"/>
              <a:gd name="connsiteY0-122" fmla="*/ 0 h 23857"/>
              <a:gd name="connsiteX1-123" fmla="*/ 0 w 19870"/>
              <a:gd name="connsiteY1-124" fmla="*/ 4384 h 23857"/>
              <a:gd name="connsiteX2-125" fmla="*/ 4935 w 19870"/>
              <a:gd name="connsiteY2-126" fmla="*/ 23857 h 23857"/>
              <a:gd name="connsiteX3-127" fmla="*/ 19870 w 19870"/>
              <a:gd name="connsiteY3-128" fmla="*/ 19181 h 23857"/>
              <a:gd name="connsiteX4-129" fmla="*/ 17254 w 19870"/>
              <a:gd name="connsiteY4-130" fmla="*/ 9595 h 23857"/>
              <a:gd name="connsiteX5-131" fmla="*/ 14407 w 19870"/>
              <a:gd name="connsiteY5-132" fmla="*/ 0 h 23857"/>
              <a:gd name="connsiteX0-133" fmla="*/ 14407 w 19870"/>
              <a:gd name="connsiteY0-134" fmla="*/ 0 h 23663"/>
              <a:gd name="connsiteX1-135" fmla="*/ 0 w 19870"/>
              <a:gd name="connsiteY1-136" fmla="*/ 4384 h 23663"/>
              <a:gd name="connsiteX2-137" fmla="*/ 4512 w 19870"/>
              <a:gd name="connsiteY2-138" fmla="*/ 23663 h 23663"/>
              <a:gd name="connsiteX3-139" fmla="*/ 19870 w 19870"/>
              <a:gd name="connsiteY3-140" fmla="*/ 19181 h 23663"/>
              <a:gd name="connsiteX4-141" fmla="*/ 17254 w 19870"/>
              <a:gd name="connsiteY4-142" fmla="*/ 9595 h 23663"/>
              <a:gd name="connsiteX5-143" fmla="*/ 14407 w 19870"/>
              <a:gd name="connsiteY5-144" fmla="*/ 0 h 23663"/>
              <a:gd name="connsiteX0-145" fmla="*/ 14407 w 19078"/>
              <a:gd name="connsiteY0-146" fmla="*/ 0 h 23663"/>
              <a:gd name="connsiteX1-147" fmla="*/ 0 w 19078"/>
              <a:gd name="connsiteY1-148" fmla="*/ 4384 h 23663"/>
              <a:gd name="connsiteX2-149" fmla="*/ 4512 w 19078"/>
              <a:gd name="connsiteY2-150" fmla="*/ 23663 h 23663"/>
              <a:gd name="connsiteX3-151" fmla="*/ 19078 w 19078"/>
              <a:gd name="connsiteY3-152" fmla="*/ 19424 h 23663"/>
              <a:gd name="connsiteX4-153" fmla="*/ 17254 w 19078"/>
              <a:gd name="connsiteY4-154" fmla="*/ 9595 h 23663"/>
              <a:gd name="connsiteX5-155" fmla="*/ 14407 w 19078"/>
              <a:gd name="connsiteY5-156" fmla="*/ 0 h 23663"/>
              <a:gd name="connsiteX0-157" fmla="*/ 14407 w 19078"/>
              <a:gd name="connsiteY0-158" fmla="*/ 0 h 23663"/>
              <a:gd name="connsiteX1-159" fmla="*/ 0 w 19078"/>
              <a:gd name="connsiteY1-160" fmla="*/ 4384 h 23663"/>
              <a:gd name="connsiteX2-161" fmla="*/ 4512 w 19078"/>
              <a:gd name="connsiteY2-162" fmla="*/ 23663 h 23663"/>
              <a:gd name="connsiteX3-163" fmla="*/ 19078 w 19078"/>
              <a:gd name="connsiteY3-164" fmla="*/ 19424 h 23663"/>
              <a:gd name="connsiteX4-165" fmla="*/ 16878 w 19078"/>
              <a:gd name="connsiteY4-166" fmla="*/ 9602 h 23663"/>
              <a:gd name="connsiteX5-167" fmla="*/ 14407 w 19078"/>
              <a:gd name="connsiteY5-168" fmla="*/ 0 h 23663"/>
              <a:gd name="connsiteX0-169" fmla="*/ 0 w 19078"/>
              <a:gd name="connsiteY0-170" fmla="*/ 4384 h 23663"/>
              <a:gd name="connsiteX1-171" fmla="*/ 4512 w 19078"/>
              <a:gd name="connsiteY1-172" fmla="*/ 23663 h 23663"/>
              <a:gd name="connsiteX2-173" fmla="*/ 19078 w 19078"/>
              <a:gd name="connsiteY2-174" fmla="*/ 19424 h 23663"/>
              <a:gd name="connsiteX3-175" fmla="*/ 16878 w 19078"/>
              <a:gd name="connsiteY3-176" fmla="*/ 9602 h 23663"/>
              <a:gd name="connsiteX4-177" fmla="*/ 14407 w 19078"/>
              <a:gd name="connsiteY4-178" fmla="*/ 0 h 23663"/>
              <a:gd name="connsiteX5-179" fmla="*/ 587 w 19078"/>
              <a:gd name="connsiteY5-180" fmla="*/ 5055 h 23663"/>
              <a:gd name="connsiteX0-181" fmla="*/ 3925 w 18491"/>
              <a:gd name="connsiteY0-182" fmla="*/ 23663 h 23663"/>
              <a:gd name="connsiteX1-183" fmla="*/ 18491 w 18491"/>
              <a:gd name="connsiteY1-184" fmla="*/ 19424 h 23663"/>
              <a:gd name="connsiteX2-185" fmla="*/ 16291 w 18491"/>
              <a:gd name="connsiteY2-186" fmla="*/ 9602 h 23663"/>
              <a:gd name="connsiteX3-187" fmla="*/ 13820 w 18491"/>
              <a:gd name="connsiteY3-188" fmla="*/ 0 h 23663"/>
              <a:gd name="connsiteX4-189" fmla="*/ 0 w 18491"/>
              <a:gd name="connsiteY4-190" fmla="*/ 5055 h 23663"/>
              <a:gd name="connsiteX0-191" fmla="*/ 0 w 14566"/>
              <a:gd name="connsiteY0-192" fmla="*/ 23663 h 23663"/>
              <a:gd name="connsiteX1-193" fmla="*/ 14566 w 14566"/>
              <a:gd name="connsiteY1-194" fmla="*/ 19424 h 23663"/>
              <a:gd name="connsiteX2-195" fmla="*/ 12366 w 14566"/>
              <a:gd name="connsiteY2-196" fmla="*/ 9602 h 23663"/>
              <a:gd name="connsiteX3-197" fmla="*/ 9895 w 14566"/>
              <a:gd name="connsiteY3-198" fmla="*/ 0 h 23663"/>
              <a:gd name="connsiteX0-199" fmla="*/ 4671 w 4671"/>
              <a:gd name="connsiteY0-200" fmla="*/ 19424 h 19424"/>
              <a:gd name="connsiteX1-201" fmla="*/ 2471 w 4671"/>
              <a:gd name="connsiteY1-202" fmla="*/ 9602 h 19424"/>
              <a:gd name="connsiteX2-203" fmla="*/ 0 w 4671"/>
              <a:gd name="connsiteY2-204" fmla="*/ 0 h 19424"/>
              <a:gd name="connsiteX0-205" fmla="*/ 7486 w 7486"/>
              <a:gd name="connsiteY0-206" fmla="*/ 7669 h 7669"/>
              <a:gd name="connsiteX1-207" fmla="*/ 2776 w 7486"/>
              <a:gd name="connsiteY1-208" fmla="*/ 2612 h 7669"/>
              <a:gd name="connsiteX2-209" fmla="*/ 0 w 7486"/>
              <a:gd name="connsiteY2-210" fmla="*/ 0 h 7669"/>
              <a:gd name="connsiteX0-211" fmla="*/ 8267 w 8267"/>
              <a:gd name="connsiteY0-212" fmla="*/ 7620 h 7620"/>
              <a:gd name="connsiteX1-213" fmla="*/ 3708 w 8267"/>
              <a:gd name="connsiteY1-214" fmla="*/ 3406 h 7620"/>
              <a:gd name="connsiteX2-215" fmla="*/ 0 w 8267"/>
              <a:gd name="connsiteY2-216" fmla="*/ 0 h 7620"/>
              <a:gd name="connsiteX0-217" fmla="*/ 36336 w 36336"/>
              <a:gd name="connsiteY0-218" fmla="*/ 39449 h 39449"/>
              <a:gd name="connsiteX1-219" fmla="*/ 30821 w 36336"/>
              <a:gd name="connsiteY1-220" fmla="*/ 33919 h 39449"/>
              <a:gd name="connsiteX2-221" fmla="*/ 0 w 36336"/>
              <a:gd name="connsiteY2-222" fmla="*/ 0 h 39449"/>
            </a:gdLst>
            <a:ahLst/>
            <a:cxnLst>
              <a:cxn ang="0">
                <a:pos x="connsiteX0-1" y="connsiteY0-2"/>
              </a:cxn>
              <a:cxn ang="0">
                <a:pos x="connsiteX1-3" y="connsiteY1-4"/>
              </a:cxn>
              <a:cxn ang="0">
                <a:pos x="connsiteX2-5" y="connsiteY2-6"/>
              </a:cxn>
            </a:cxnLst>
            <a:rect l="l" t="t" r="r" b="b"/>
            <a:pathLst>
              <a:path w="36336" h="39449" extrusionOk="0">
                <a:moveTo>
                  <a:pt x="36336" y="39449"/>
                </a:moveTo>
                <a:cubicBezTo>
                  <a:pt x="32770" y="36694"/>
                  <a:pt x="34872" y="36713"/>
                  <a:pt x="30821" y="33919"/>
                </a:cubicBezTo>
                <a:cubicBezTo>
                  <a:pt x="27179" y="31407"/>
                  <a:pt x="2908" y="2543"/>
                  <a:pt x="0" y="0"/>
                </a:cubicBezTo>
              </a:path>
            </a:pathLst>
          </a:custGeom>
          <a:noFill/>
          <a:ln w="38100" cap="flat">
            <a:solidFill>
              <a:schemeClr val="bg1">
                <a:lumMod val="7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32" name="Group 59"/>
          <p:cNvGrpSpPr/>
          <p:nvPr/>
        </p:nvGrpSpPr>
        <p:grpSpPr>
          <a:xfrm rot="2086424">
            <a:off x="8897128" y="3127569"/>
            <a:ext cx="1418849" cy="1430666"/>
            <a:chOff x="0" y="0"/>
            <a:chExt cx="1378195" cy="1389675"/>
          </a:xfrm>
        </p:grpSpPr>
        <p:grpSp>
          <p:nvGrpSpPr>
            <p:cNvPr id="33" name="Group 55"/>
            <p:cNvGrpSpPr/>
            <p:nvPr/>
          </p:nvGrpSpPr>
          <p:grpSpPr>
            <a:xfrm>
              <a:off x="228599" y="0"/>
              <a:ext cx="1149597" cy="1132531"/>
              <a:chOff x="0" y="0"/>
              <a:chExt cx="1149595" cy="1132530"/>
            </a:xfrm>
          </p:grpSpPr>
          <p:sp>
            <p:nvSpPr>
              <p:cNvPr id="37"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F7B63E"/>
              </a:solidFill>
              <a:ln w="12700" cap="flat">
                <a:solidFill>
                  <a:srgbClr val="F7B63E"/>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38" name="Group 54"/>
              <p:cNvGrpSpPr/>
              <p:nvPr/>
            </p:nvGrpSpPr>
            <p:grpSpPr>
              <a:xfrm>
                <a:off x="-1" y="0"/>
                <a:ext cx="1149597" cy="1132531"/>
                <a:chOff x="0" y="0"/>
                <a:chExt cx="1149595" cy="1132530"/>
              </a:xfrm>
            </p:grpSpPr>
            <p:sp>
              <p:nvSpPr>
                <p:cNvPr id="39"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F7B6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0"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F7B6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1"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F7B6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grpSp>
          <p:nvGrpSpPr>
            <p:cNvPr id="34" name="Group 58"/>
            <p:cNvGrpSpPr/>
            <p:nvPr/>
          </p:nvGrpSpPr>
          <p:grpSpPr>
            <a:xfrm>
              <a:off x="0" y="558800"/>
              <a:ext cx="803140" cy="830876"/>
              <a:chOff x="0" y="0"/>
              <a:chExt cx="803139" cy="830875"/>
            </a:xfrm>
          </p:grpSpPr>
          <p:sp>
            <p:nvSpPr>
              <p:cNvPr id="35"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F7B6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6"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F7B6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42" name="Shape 232"/>
          <p:cNvSpPr/>
          <p:nvPr/>
        </p:nvSpPr>
        <p:spPr>
          <a:xfrm>
            <a:off x="17118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noFill/>
          <a:ln w="38100">
            <a:solidFill>
              <a:srgbClr val="70AD47"/>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useBgFill="1">
        <p:nvSpPr>
          <p:cNvPr id="43" name="Shape 232"/>
          <p:cNvSpPr/>
          <p:nvPr/>
        </p:nvSpPr>
        <p:spPr>
          <a:xfrm>
            <a:off x="40994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76AADB"/>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useBgFill="1">
        <p:nvSpPr>
          <p:cNvPr id="44" name="Shape 232"/>
          <p:cNvSpPr/>
          <p:nvPr/>
        </p:nvSpPr>
        <p:spPr>
          <a:xfrm>
            <a:off x="64870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FF3E3E"/>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45" name="矩形 44"/>
          <p:cNvSpPr>
            <a:spLocks noChangeArrowheads="1"/>
          </p:cNvSpPr>
          <p:nvPr/>
        </p:nvSpPr>
        <p:spPr bwMode="auto">
          <a:xfrm>
            <a:off x="5678670" y="4709167"/>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rgbClr val="FF3E3E"/>
                </a:solidFill>
              </a:rPr>
              <a:t>单击此处输入标题</a:t>
            </a:r>
            <a:endParaRPr lang="en-US" altLang="zh-CN" sz="2000" dirty="0">
              <a:solidFill>
                <a:srgbClr val="FF3E3E"/>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46" name="矩形 45"/>
          <p:cNvSpPr>
            <a:spLocks noChangeArrowheads="1"/>
          </p:cNvSpPr>
          <p:nvPr/>
        </p:nvSpPr>
        <p:spPr bwMode="auto">
          <a:xfrm>
            <a:off x="3424969" y="2367286"/>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rgbClr val="76AADB"/>
                </a:solidFill>
              </a:rPr>
              <a:t>单击此处输入标题</a:t>
            </a:r>
            <a:endParaRPr lang="en-US" altLang="zh-CN" sz="2000" dirty="0">
              <a:solidFill>
                <a:srgbClr val="76AADB"/>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47" name="矩形 46"/>
          <p:cNvSpPr>
            <a:spLocks noChangeArrowheads="1"/>
          </p:cNvSpPr>
          <p:nvPr/>
        </p:nvSpPr>
        <p:spPr bwMode="auto">
          <a:xfrm>
            <a:off x="1060166" y="4617648"/>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000" dirty="0">
                <a:solidFill>
                  <a:srgbClr val="70AD47"/>
                </a:solidFill>
              </a:rPr>
              <a:t>单击此处输入标题</a:t>
            </a:r>
            <a:endParaRPr lang="en-US" altLang="zh-CN" sz="2000" dirty="0">
              <a:solidFill>
                <a:srgbClr val="70AD47"/>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46"/>
                                        </p:tgtEl>
                                        <p:attrNameLst>
                                          <p:attrName>style.visibility</p:attrName>
                                        </p:attrNameLst>
                                      </p:cBhvr>
                                      <p:to>
                                        <p:strVal val="visible"/>
                                      </p:to>
                                    </p:set>
                                    <p:animEffect transition="in" filter="wipe(left)">
                                      <p:cBhvr>
                                        <p:cTn id="28" dur="500"/>
                                        <p:tgtEl>
                                          <p:spTgt spid="46"/>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2" grpId="0" animBg="1"/>
      <p:bldP spid="43" grpId="0" animBg="1"/>
      <p:bldP spid="44" grpId="0" animBg="1"/>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smtClean="0">
                <a:solidFill>
                  <a:schemeClr val="tx1">
                    <a:lumMod val="75000"/>
                    <a:lumOff val="25000"/>
                  </a:schemeClr>
                </a:solidFill>
                <a:latin typeface="幼圆" panose="02010509060101010101" pitchFamily="49" charset="-122"/>
                <a:ea typeface="幼圆" panose="02010509060101010101" pitchFamily="49" charset="-122"/>
              </a:rPr>
              <a:t>输入您的标题</a:t>
            </a:r>
            <a:endParaRPr lang="zh-CN" altLang="en-US" sz="48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1080759" y="1534401"/>
            <a:ext cx="4538225" cy="2550312"/>
            <a:chOff x="1080759" y="1534401"/>
            <a:chExt cx="4538225" cy="2550312"/>
          </a:xfrm>
        </p:grpSpPr>
        <p:sp>
          <p:nvSpPr>
            <p:cNvPr id="32" name="椭圆 31"/>
            <p:cNvSpPr/>
            <p:nvPr/>
          </p:nvSpPr>
          <p:spPr>
            <a:xfrm>
              <a:off x="1080759" y="1961004"/>
              <a:ext cx="1954659" cy="195466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2734049" y="1534401"/>
              <a:ext cx="2884935" cy="2550312"/>
              <a:chOff x="2734049" y="1534401"/>
              <a:chExt cx="2884935" cy="2550312"/>
            </a:xfrm>
          </p:grpSpPr>
          <p:sp>
            <p:nvSpPr>
              <p:cNvPr id="34" name="Freeform 14"/>
              <p:cNvSpPr/>
              <p:nvPr/>
            </p:nvSpPr>
            <p:spPr bwMode="auto">
              <a:xfrm>
                <a:off x="2734049" y="1534401"/>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F7B63E"/>
                </a:solidFill>
                <a:prstDash val="solid"/>
                <a:round/>
              </a:ln>
            </p:spPr>
            <p:txBody>
              <a:bodyPr vert="horz" wrap="square" lIns="91440" tIns="45720" rIns="91440" bIns="45720" numCol="1" anchor="t" anchorCtr="0" compatLnSpc="1"/>
              <a:lstStyle/>
              <a:p>
                <a:endParaRPr lang="zh-CN" altLang="en-US"/>
              </a:p>
            </p:txBody>
          </p:sp>
          <p:sp>
            <p:nvSpPr>
              <p:cNvPr id="35" name="文本框 34"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175918" y="2651209"/>
                <a:ext cx="1832553" cy="584775"/>
              </a:xfrm>
              <a:prstGeom prst="rect">
                <a:avLst/>
              </a:prstGeom>
              <a:noFill/>
              <a:effectLst/>
            </p:spPr>
            <p:txBody>
              <a:bodyPr wrap="none" rtlCol="0">
                <a:spAutoFit/>
              </a:bodyPr>
              <a:lstStyle/>
              <a:p>
                <a:r>
                  <a:rPr lang="zh-CN" altLang="en-US" sz="3200" b="1" dirty="0" smtClean="0">
                    <a:solidFill>
                      <a:srgbClr val="F7B63E"/>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F7B63E"/>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36" name="组合 35"/>
          <p:cNvGrpSpPr/>
          <p:nvPr/>
        </p:nvGrpSpPr>
        <p:grpSpPr>
          <a:xfrm>
            <a:off x="7190437" y="1534401"/>
            <a:ext cx="4536240" cy="2550312"/>
            <a:chOff x="7190437" y="1534401"/>
            <a:chExt cx="4536240" cy="2550312"/>
          </a:xfrm>
        </p:grpSpPr>
        <p:sp>
          <p:nvSpPr>
            <p:cNvPr id="37" name="椭圆 36"/>
            <p:cNvSpPr/>
            <p:nvPr/>
          </p:nvSpPr>
          <p:spPr>
            <a:xfrm>
              <a:off x="7190437" y="1961004"/>
              <a:ext cx="1954659" cy="195466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8841742" y="1534401"/>
              <a:ext cx="2884935" cy="2550312"/>
              <a:chOff x="8841742" y="1534401"/>
              <a:chExt cx="2884935" cy="2550312"/>
            </a:xfrm>
          </p:grpSpPr>
          <p:sp>
            <p:nvSpPr>
              <p:cNvPr id="39" name="Freeform 14"/>
              <p:cNvSpPr/>
              <p:nvPr/>
            </p:nvSpPr>
            <p:spPr bwMode="auto">
              <a:xfrm>
                <a:off x="8841742" y="1534401"/>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FF3E3E"/>
                </a:solidFill>
                <a:prstDash val="solid"/>
                <a:round/>
              </a:ln>
            </p:spPr>
            <p:txBody>
              <a:bodyPr vert="horz" wrap="square" lIns="91440" tIns="45720" rIns="91440" bIns="45720" numCol="1" anchor="t" anchorCtr="0" compatLnSpc="1"/>
              <a:lstStyle/>
              <a:p>
                <a:endParaRPr lang="zh-CN" altLang="en-US"/>
              </a:p>
            </p:txBody>
          </p:sp>
          <p:sp>
            <p:nvSpPr>
              <p:cNvPr id="40" name="文本框 3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9286703" y="2651209"/>
                <a:ext cx="1832553" cy="584775"/>
              </a:xfrm>
              <a:prstGeom prst="rect">
                <a:avLst/>
              </a:prstGeom>
              <a:noFill/>
              <a:effectLst/>
            </p:spPr>
            <p:txBody>
              <a:bodyPr wrap="none" rtlCol="0">
                <a:spAutoFit/>
              </a:bodyPr>
              <a:lstStyle/>
              <a:p>
                <a:r>
                  <a:rPr lang="zh-CN" altLang="en-US" sz="3200" b="1" dirty="0" smtClean="0">
                    <a:solidFill>
                      <a:srgbClr val="FF3E3E"/>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FF3E3E"/>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41" name="组合 40"/>
          <p:cNvGrpSpPr/>
          <p:nvPr/>
        </p:nvGrpSpPr>
        <p:grpSpPr>
          <a:xfrm>
            <a:off x="591626" y="3922393"/>
            <a:ext cx="4398451" cy="2550312"/>
            <a:chOff x="591626" y="3922393"/>
            <a:chExt cx="4398451" cy="2550312"/>
          </a:xfrm>
        </p:grpSpPr>
        <p:sp>
          <p:nvSpPr>
            <p:cNvPr id="42" name="椭圆 41"/>
            <p:cNvSpPr/>
            <p:nvPr/>
          </p:nvSpPr>
          <p:spPr>
            <a:xfrm>
              <a:off x="3035418" y="4424301"/>
              <a:ext cx="1954659" cy="1954659"/>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591626" y="3922393"/>
              <a:ext cx="2884935" cy="2550312"/>
              <a:chOff x="591626" y="3922393"/>
              <a:chExt cx="2884935" cy="2550312"/>
            </a:xfrm>
          </p:grpSpPr>
          <p:sp>
            <p:nvSpPr>
              <p:cNvPr id="44" name="Freeform 14"/>
              <p:cNvSpPr/>
              <p:nvPr/>
            </p:nvSpPr>
            <p:spPr bwMode="auto">
              <a:xfrm>
                <a:off x="591626" y="3922393"/>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76AADB"/>
                </a:solidFill>
                <a:prstDash val="solid"/>
                <a:round/>
              </a:ln>
            </p:spPr>
            <p:txBody>
              <a:bodyPr vert="horz" wrap="square" lIns="91440" tIns="45720" rIns="91440" bIns="45720" numCol="1" anchor="t" anchorCtr="0" compatLnSpc="1"/>
              <a:lstStyle/>
              <a:p>
                <a:endParaRPr lang="zh-CN" altLang="en-US"/>
              </a:p>
            </p:txBody>
          </p:sp>
          <p:sp>
            <p:nvSpPr>
              <p:cNvPr id="45" name="文本框 44"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1018540" y="5109241"/>
                <a:ext cx="1832553" cy="584775"/>
              </a:xfrm>
              <a:prstGeom prst="rect">
                <a:avLst/>
              </a:prstGeom>
              <a:noFill/>
              <a:effectLst/>
            </p:spPr>
            <p:txBody>
              <a:bodyPr wrap="none" rtlCol="0">
                <a:spAutoFit/>
              </a:bodyPr>
              <a:lstStyle/>
              <a:p>
                <a:r>
                  <a:rPr lang="zh-CN" altLang="en-US" sz="3200" b="1" dirty="0" smtClean="0">
                    <a:solidFill>
                      <a:srgbClr val="76AADB"/>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76AADB"/>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46" name="组合 45"/>
          <p:cNvGrpSpPr/>
          <p:nvPr/>
        </p:nvGrpSpPr>
        <p:grpSpPr>
          <a:xfrm>
            <a:off x="6699319" y="3922393"/>
            <a:ext cx="4400436" cy="2550312"/>
            <a:chOff x="6699319" y="3922393"/>
            <a:chExt cx="4400436" cy="2550312"/>
          </a:xfrm>
        </p:grpSpPr>
        <p:sp>
          <p:nvSpPr>
            <p:cNvPr id="47" name="椭圆 46"/>
            <p:cNvSpPr/>
            <p:nvPr/>
          </p:nvSpPr>
          <p:spPr>
            <a:xfrm>
              <a:off x="9145096" y="4424300"/>
              <a:ext cx="1954659" cy="1954659"/>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p:cNvGrpSpPr/>
            <p:nvPr/>
          </p:nvGrpSpPr>
          <p:grpSpPr>
            <a:xfrm>
              <a:off x="6699319" y="3922393"/>
              <a:ext cx="2884935" cy="2550312"/>
              <a:chOff x="6699319" y="3922393"/>
              <a:chExt cx="2884935" cy="2550312"/>
            </a:xfrm>
          </p:grpSpPr>
          <p:sp>
            <p:nvSpPr>
              <p:cNvPr id="49" name="Freeform 14"/>
              <p:cNvSpPr/>
              <p:nvPr/>
            </p:nvSpPr>
            <p:spPr bwMode="auto">
              <a:xfrm>
                <a:off x="6699319" y="3922393"/>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70AD4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0" name="文本框 4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7190437" y="5109240"/>
                <a:ext cx="1832553" cy="584775"/>
              </a:xfrm>
              <a:prstGeom prst="rect">
                <a:avLst/>
              </a:prstGeom>
              <a:noFill/>
              <a:effectLst/>
            </p:spPr>
            <p:txBody>
              <a:bodyPr wrap="none" rtlCol="0">
                <a:spAutoFit/>
              </a:bodyPr>
              <a:lstStyle/>
              <a:p>
                <a:r>
                  <a:rPr lang="zh-CN" altLang="en-US" sz="3200" b="1" dirty="0" smtClean="0">
                    <a:solidFill>
                      <a:srgbClr val="70AD47"/>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70AD47"/>
                  </a:solidFill>
                  <a:latin typeface="幼圆" panose="02010509060101010101" pitchFamily="49" charset="-122"/>
                  <a:ea typeface="幼圆" panose="02010509060101010101" pitchFamily="49" charset="-122"/>
                  <a:cs typeface="Kartika" panose="02020503030404060203" pitchFamily="18" charset="0"/>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ppt_x"/>
                                          </p:val>
                                        </p:tav>
                                        <p:tav tm="100000">
                                          <p:val>
                                            <p:strVal val="#ppt_x"/>
                                          </p:val>
                                        </p:tav>
                                      </p:tavLst>
                                    </p:anim>
                                    <p:anim calcmode="lin" valueType="num">
                                      <p:cBhvr additive="base">
                                        <p:cTn id="8" dur="75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36000"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750" fill="hold"/>
                                        <p:tgtEl>
                                          <p:spTgt spid="36"/>
                                        </p:tgtEl>
                                        <p:attrNameLst>
                                          <p:attrName>ppt_x</p:attrName>
                                        </p:attrNameLst>
                                      </p:cBhvr>
                                      <p:tavLst>
                                        <p:tav tm="0">
                                          <p:val>
                                            <p:strVal val="#ppt_x"/>
                                          </p:val>
                                        </p:tav>
                                        <p:tav tm="100000">
                                          <p:val>
                                            <p:strVal val="#ppt_x"/>
                                          </p:val>
                                        </p:tav>
                                      </p:tavLst>
                                    </p:anim>
                                    <p:anim calcmode="lin" valueType="num">
                                      <p:cBhvr additive="base">
                                        <p:cTn id="13" dur="750" fill="hold"/>
                                        <p:tgtEl>
                                          <p:spTgt spid="36"/>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decel="36000"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750" fill="hold"/>
                                        <p:tgtEl>
                                          <p:spTgt spid="41"/>
                                        </p:tgtEl>
                                        <p:attrNameLst>
                                          <p:attrName>ppt_x</p:attrName>
                                        </p:attrNameLst>
                                      </p:cBhvr>
                                      <p:tavLst>
                                        <p:tav tm="0">
                                          <p:val>
                                            <p:strVal val="#ppt_x"/>
                                          </p:val>
                                        </p:tav>
                                        <p:tav tm="100000">
                                          <p:val>
                                            <p:strVal val="#ppt_x"/>
                                          </p:val>
                                        </p:tav>
                                      </p:tavLst>
                                    </p:anim>
                                    <p:anim calcmode="lin" valueType="num">
                                      <p:cBhvr additive="base">
                                        <p:cTn id="18" dur="75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decel="36000"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750" fill="hold"/>
                                        <p:tgtEl>
                                          <p:spTgt spid="46"/>
                                        </p:tgtEl>
                                        <p:attrNameLst>
                                          <p:attrName>ppt_x</p:attrName>
                                        </p:attrNameLst>
                                      </p:cBhvr>
                                      <p:tavLst>
                                        <p:tav tm="0">
                                          <p:val>
                                            <p:strVal val="#ppt_x"/>
                                          </p:val>
                                        </p:tav>
                                        <p:tav tm="100000">
                                          <p:val>
                                            <p:strVal val="#ppt_x"/>
                                          </p:val>
                                        </p:tav>
                                      </p:tavLst>
                                    </p:anim>
                                    <p:anim calcmode="lin" valueType="num">
                                      <p:cBhvr additive="base">
                                        <p:cTn id="23" dur="75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9" name="Group 4"/>
          <p:cNvGrpSpPr>
            <a:grpSpLocks noChangeAspect="1"/>
          </p:cNvGrpSpPr>
          <p:nvPr/>
        </p:nvGrpSpPr>
        <p:grpSpPr bwMode="auto">
          <a:xfrm>
            <a:off x="747325" y="1872502"/>
            <a:ext cx="2546778" cy="3571282"/>
            <a:chOff x="1044" y="1379"/>
            <a:chExt cx="967" cy="1356"/>
          </a:xfrm>
          <a:solidFill>
            <a:srgbClr val="FF3E3E"/>
          </a:solidFill>
        </p:grpSpPr>
        <p:sp>
          <p:nvSpPr>
            <p:cNvPr id="212" name="Freeform 5"/>
            <p:cNvSpPr>
              <a:spLocks noEditPoints="1"/>
            </p:cNvSpPr>
            <p:nvPr/>
          </p:nvSpPr>
          <p:spPr bwMode="auto">
            <a:xfrm>
              <a:off x="1288" y="1531"/>
              <a:ext cx="390" cy="391"/>
            </a:xfrm>
            <a:custGeom>
              <a:avLst/>
              <a:gdLst>
                <a:gd name="T0" fmla="*/ 0 w 118"/>
                <a:gd name="T1" fmla="*/ 59 h 119"/>
                <a:gd name="T2" fmla="*/ 59 w 118"/>
                <a:gd name="T3" fmla="*/ 0 h 119"/>
                <a:gd name="T4" fmla="*/ 59 w 118"/>
                <a:gd name="T5" fmla="*/ 0 h 119"/>
                <a:gd name="T6" fmla="*/ 118 w 118"/>
                <a:gd name="T7" fmla="*/ 59 h 119"/>
                <a:gd name="T8" fmla="*/ 118 w 118"/>
                <a:gd name="T9" fmla="*/ 59 h 119"/>
                <a:gd name="T10" fmla="*/ 59 w 118"/>
                <a:gd name="T11" fmla="*/ 119 h 119"/>
                <a:gd name="T12" fmla="*/ 59 w 118"/>
                <a:gd name="T13" fmla="*/ 119 h 119"/>
                <a:gd name="T14" fmla="*/ 0 w 118"/>
                <a:gd name="T15" fmla="*/ 59 h 119"/>
                <a:gd name="T16" fmla="*/ 4 w 118"/>
                <a:gd name="T17" fmla="*/ 59 h 119"/>
                <a:gd name="T18" fmla="*/ 59 w 118"/>
                <a:gd name="T19" fmla="*/ 115 h 119"/>
                <a:gd name="T20" fmla="*/ 59 w 118"/>
                <a:gd name="T21" fmla="*/ 115 h 119"/>
                <a:gd name="T22" fmla="*/ 114 w 118"/>
                <a:gd name="T23" fmla="*/ 59 h 119"/>
                <a:gd name="T24" fmla="*/ 114 w 118"/>
                <a:gd name="T25" fmla="*/ 59 h 119"/>
                <a:gd name="T26" fmla="*/ 59 w 118"/>
                <a:gd name="T27" fmla="*/ 4 h 119"/>
                <a:gd name="T28" fmla="*/ 59 w 118"/>
                <a:gd name="T29" fmla="*/ 4 h 119"/>
                <a:gd name="T30" fmla="*/ 4 w 118"/>
                <a:gd name="T31"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19">
                  <a:moveTo>
                    <a:pt x="0" y="59"/>
                  </a:moveTo>
                  <a:cubicBezTo>
                    <a:pt x="0" y="26"/>
                    <a:pt x="27" y="0"/>
                    <a:pt x="59" y="0"/>
                  </a:cubicBezTo>
                  <a:cubicBezTo>
                    <a:pt x="59" y="0"/>
                    <a:pt x="59" y="0"/>
                    <a:pt x="59" y="0"/>
                  </a:cubicBezTo>
                  <a:cubicBezTo>
                    <a:pt x="92" y="0"/>
                    <a:pt x="118" y="26"/>
                    <a:pt x="118" y="59"/>
                  </a:cubicBezTo>
                  <a:cubicBezTo>
                    <a:pt x="118" y="59"/>
                    <a:pt x="118" y="59"/>
                    <a:pt x="118" y="59"/>
                  </a:cubicBezTo>
                  <a:cubicBezTo>
                    <a:pt x="118" y="92"/>
                    <a:pt x="92" y="119"/>
                    <a:pt x="59" y="119"/>
                  </a:cubicBezTo>
                  <a:cubicBezTo>
                    <a:pt x="59" y="119"/>
                    <a:pt x="59" y="119"/>
                    <a:pt x="59" y="119"/>
                  </a:cubicBezTo>
                  <a:cubicBezTo>
                    <a:pt x="27" y="119"/>
                    <a:pt x="0" y="92"/>
                    <a:pt x="0" y="59"/>
                  </a:cubicBezTo>
                  <a:close/>
                  <a:moveTo>
                    <a:pt x="4" y="59"/>
                  </a:moveTo>
                  <a:cubicBezTo>
                    <a:pt x="4" y="90"/>
                    <a:pt x="29" y="115"/>
                    <a:pt x="59" y="115"/>
                  </a:cubicBezTo>
                  <a:cubicBezTo>
                    <a:pt x="59" y="115"/>
                    <a:pt x="59" y="115"/>
                    <a:pt x="59" y="115"/>
                  </a:cubicBezTo>
                  <a:cubicBezTo>
                    <a:pt x="90" y="115"/>
                    <a:pt x="114" y="90"/>
                    <a:pt x="114" y="59"/>
                  </a:cubicBezTo>
                  <a:cubicBezTo>
                    <a:pt x="114" y="59"/>
                    <a:pt x="114" y="59"/>
                    <a:pt x="114" y="59"/>
                  </a:cubicBezTo>
                  <a:cubicBezTo>
                    <a:pt x="114" y="29"/>
                    <a:pt x="90" y="4"/>
                    <a:pt x="59" y="4"/>
                  </a:cubicBezTo>
                  <a:cubicBezTo>
                    <a:pt x="59" y="4"/>
                    <a:pt x="59" y="4"/>
                    <a:pt x="59" y="4"/>
                  </a:cubicBezTo>
                  <a:cubicBezTo>
                    <a:pt x="29" y="4"/>
                    <a:pt x="4" y="29"/>
                    <a:pt x="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6"/>
            <p:cNvSpPr>
              <a:spLocks noEditPoints="1"/>
            </p:cNvSpPr>
            <p:nvPr/>
          </p:nvSpPr>
          <p:spPr bwMode="auto">
            <a:xfrm>
              <a:off x="1282" y="1524"/>
              <a:ext cx="402" cy="405"/>
            </a:xfrm>
            <a:custGeom>
              <a:avLst/>
              <a:gdLst>
                <a:gd name="T0" fmla="*/ 0 w 122"/>
                <a:gd name="T1" fmla="*/ 61 h 123"/>
                <a:gd name="T2" fmla="*/ 61 w 122"/>
                <a:gd name="T3" fmla="*/ 0 h 123"/>
                <a:gd name="T4" fmla="*/ 61 w 122"/>
                <a:gd name="T5" fmla="*/ 0 h 123"/>
                <a:gd name="T6" fmla="*/ 122 w 122"/>
                <a:gd name="T7" fmla="*/ 61 h 123"/>
                <a:gd name="T8" fmla="*/ 122 w 122"/>
                <a:gd name="T9" fmla="*/ 61 h 123"/>
                <a:gd name="T10" fmla="*/ 61 w 122"/>
                <a:gd name="T11" fmla="*/ 123 h 123"/>
                <a:gd name="T12" fmla="*/ 61 w 122"/>
                <a:gd name="T13" fmla="*/ 123 h 123"/>
                <a:gd name="T14" fmla="*/ 0 w 122"/>
                <a:gd name="T15" fmla="*/ 61 h 123"/>
                <a:gd name="T16" fmla="*/ 4 w 122"/>
                <a:gd name="T17" fmla="*/ 61 h 123"/>
                <a:gd name="T18" fmla="*/ 61 w 122"/>
                <a:gd name="T19" fmla="*/ 119 h 123"/>
                <a:gd name="T20" fmla="*/ 61 w 122"/>
                <a:gd name="T21" fmla="*/ 119 h 123"/>
                <a:gd name="T22" fmla="*/ 118 w 122"/>
                <a:gd name="T23" fmla="*/ 61 h 123"/>
                <a:gd name="T24" fmla="*/ 118 w 122"/>
                <a:gd name="T25" fmla="*/ 61 h 123"/>
                <a:gd name="T26" fmla="*/ 61 w 122"/>
                <a:gd name="T27" fmla="*/ 4 h 123"/>
                <a:gd name="T28" fmla="*/ 61 w 122"/>
                <a:gd name="T29" fmla="*/ 4 h 123"/>
                <a:gd name="T30" fmla="*/ 118 w 122"/>
                <a:gd name="T31" fmla="*/ 61 h 123"/>
                <a:gd name="T32" fmla="*/ 118 w 122"/>
                <a:gd name="T33" fmla="*/ 61 h 123"/>
                <a:gd name="T34" fmla="*/ 61 w 122"/>
                <a:gd name="T35" fmla="*/ 119 h 123"/>
                <a:gd name="T36" fmla="*/ 61 w 122"/>
                <a:gd name="T37" fmla="*/ 119 h 123"/>
                <a:gd name="T38" fmla="*/ 4 w 122"/>
                <a:gd name="T39" fmla="*/ 61 h 123"/>
                <a:gd name="T40" fmla="*/ 4 w 122"/>
                <a:gd name="T41" fmla="*/ 61 h 123"/>
                <a:gd name="T42" fmla="*/ 61 w 122"/>
                <a:gd name="T43" fmla="*/ 115 h 123"/>
                <a:gd name="T44" fmla="*/ 114 w 122"/>
                <a:gd name="T45" fmla="*/ 61 h 123"/>
                <a:gd name="T46" fmla="*/ 114 w 122"/>
                <a:gd name="T47" fmla="*/ 61 h 123"/>
                <a:gd name="T48" fmla="*/ 61 w 122"/>
                <a:gd name="T49" fmla="*/ 8 h 123"/>
                <a:gd name="T50" fmla="*/ 61 w 122"/>
                <a:gd name="T51" fmla="*/ 8 h 123"/>
                <a:gd name="T52" fmla="*/ 8 w 122"/>
                <a:gd name="T53" fmla="*/ 61 h 123"/>
                <a:gd name="T54" fmla="*/ 8 w 122"/>
                <a:gd name="T55" fmla="*/ 61 h 123"/>
                <a:gd name="T56" fmla="*/ 61 w 122"/>
                <a:gd name="T57" fmla="*/ 115 h 123"/>
                <a:gd name="T58" fmla="*/ 6 w 122"/>
                <a:gd name="T59" fmla="*/ 61 h 123"/>
                <a:gd name="T60" fmla="*/ 4 w 122"/>
                <a:gd name="T61" fmla="*/ 61 h 123"/>
                <a:gd name="T62" fmla="*/ 4 w 122"/>
                <a:gd name="T63" fmla="*/ 61 h 123"/>
                <a:gd name="T64" fmla="*/ 4 w 122"/>
                <a:gd name="T65" fmla="*/ 61 h 123"/>
                <a:gd name="T66" fmla="*/ 6 w 122"/>
                <a:gd name="T67" fmla="*/ 61 h 123"/>
                <a:gd name="T68" fmla="*/ 4 w 122"/>
                <a:gd name="T69" fmla="*/ 61 h 123"/>
                <a:gd name="T70" fmla="*/ 42 w 122"/>
                <a:gd name="T71" fmla="*/ 7 h 123"/>
                <a:gd name="T72" fmla="*/ 42 w 122"/>
                <a:gd name="T73" fmla="*/ 7 h 123"/>
                <a:gd name="T74" fmla="*/ 4 w 122"/>
                <a:gd name="T75"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2" h="123">
                  <a:moveTo>
                    <a:pt x="0" y="61"/>
                  </a:moveTo>
                  <a:cubicBezTo>
                    <a:pt x="0" y="27"/>
                    <a:pt x="27" y="0"/>
                    <a:pt x="61" y="0"/>
                  </a:cubicBezTo>
                  <a:cubicBezTo>
                    <a:pt x="61" y="0"/>
                    <a:pt x="61" y="0"/>
                    <a:pt x="61" y="0"/>
                  </a:cubicBezTo>
                  <a:cubicBezTo>
                    <a:pt x="95" y="0"/>
                    <a:pt x="122" y="27"/>
                    <a:pt x="122" y="61"/>
                  </a:cubicBezTo>
                  <a:cubicBezTo>
                    <a:pt x="122" y="61"/>
                    <a:pt x="122" y="61"/>
                    <a:pt x="122" y="61"/>
                  </a:cubicBezTo>
                  <a:cubicBezTo>
                    <a:pt x="122" y="95"/>
                    <a:pt x="95" y="123"/>
                    <a:pt x="61" y="123"/>
                  </a:cubicBezTo>
                  <a:cubicBezTo>
                    <a:pt x="61" y="123"/>
                    <a:pt x="61" y="123"/>
                    <a:pt x="61" y="123"/>
                  </a:cubicBezTo>
                  <a:cubicBezTo>
                    <a:pt x="27" y="123"/>
                    <a:pt x="0" y="95"/>
                    <a:pt x="0" y="61"/>
                  </a:cubicBezTo>
                  <a:close/>
                  <a:moveTo>
                    <a:pt x="4" y="61"/>
                  </a:moveTo>
                  <a:cubicBezTo>
                    <a:pt x="4" y="93"/>
                    <a:pt x="30" y="119"/>
                    <a:pt x="61" y="119"/>
                  </a:cubicBezTo>
                  <a:cubicBezTo>
                    <a:pt x="61" y="119"/>
                    <a:pt x="61" y="119"/>
                    <a:pt x="61" y="119"/>
                  </a:cubicBezTo>
                  <a:cubicBezTo>
                    <a:pt x="93" y="119"/>
                    <a:pt x="118" y="93"/>
                    <a:pt x="118" y="61"/>
                  </a:cubicBezTo>
                  <a:cubicBezTo>
                    <a:pt x="118" y="61"/>
                    <a:pt x="118" y="61"/>
                    <a:pt x="118" y="61"/>
                  </a:cubicBezTo>
                  <a:cubicBezTo>
                    <a:pt x="118" y="30"/>
                    <a:pt x="93" y="4"/>
                    <a:pt x="61" y="4"/>
                  </a:cubicBezTo>
                  <a:cubicBezTo>
                    <a:pt x="61" y="4"/>
                    <a:pt x="61" y="4"/>
                    <a:pt x="61" y="4"/>
                  </a:cubicBezTo>
                  <a:cubicBezTo>
                    <a:pt x="93" y="4"/>
                    <a:pt x="118" y="30"/>
                    <a:pt x="118" y="61"/>
                  </a:cubicBezTo>
                  <a:cubicBezTo>
                    <a:pt x="118" y="61"/>
                    <a:pt x="118" y="61"/>
                    <a:pt x="118" y="61"/>
                  </a:cubicBezTo>
                  <a:cubicBezTo>
                    <a:pt x="118" y="93"/>
                    <a:pt x="93" y="119"/>
                    <a:pt x="61" y="119"/>
                  </a:cubicBezTo>
                  <a:cubicBezTo>
                    <a:pt x="61" y="119"/>
                    <a:pt x="61" y="119"/>
                    <a:pt x="61" y="119"/>
                  </a:cubicBezTo>
                  <a:cubicBezTo>
                    <a:pt x="30" y="119"/>
                    <a:pt x="4" y="93"/>
                    <a:pt x="4" y="61"/>
                  </a:cubicBezTo>
                  <a:cubicBezTo>
                    <a:pt x="4" y="61"/>
                    <a:pt x="4" y="61"/>
                    <a:pt x="4" y="61"/>
                  </a:cubicBezTo>
                  <a:close/>
                  <a:moveTo>
                    <a:pt x="61" y="115"/>
                  </a:moveTo>
                  <a:cubicBezTo>
                    <a:pt x="91" y="115"/>
                    <a:pt x="114" y="91"/>
                    <a:pt x="114" y="61"/>
                  </a:cubicBezTo>
                  <a:cubicBezTo>
                    <a:pt x="114" y="61"/>
                    <a:pt x="114" y="61"/>
                    <a:pt x="114" y="61"/>
                  </a:cubicBezTo>
                  <a:cubicBezTo>
                    <a:pt x="114" y="32"/>
                    <a:pt x="91" y="8"/>
                    <a:pt x="61" y="8"/>
                  </a:cubicBezTo>
                  <a:cubicBezTo>
                    <a:pt x="61" y="8"/>
                    <a:pt x="61" y="8"/>
                    <a:pt x="61" y="8"/>
                  </a:cubicBezTo>
                  <a:cubicBezTo>
                    <a:pt x="32" y="8"/>
                    <a:pt x="8" y="32"/>
                    <a:pt x="8" y="61"/>
                  </a:cubicBezTo>
                  <a:cubicBezTo>
                    <a:pt x="8" y="61"/>
                    <a:pt x="8" y="61"/>
                    <a:pt x="8" y="61"/>
                  </a:cubicBezTo>
                  <a:cubicBezTo>
                    <a:pt x="8" y="91"/>
                    <a:pt x="32" y="115"/>
                    <a:pt x="61" y="115"/>
                  </a:cubicBezTo>
                  <a:close/>
                  <a:moveTo>
                    <a:pt x="6" y="61"/>
                  </a:moveTo>
                  <a:cubicBezTo>
                    <a:pt x="4" y="61"/>
                    <a:pt x="4" y="61"/>
                    <a:pt x="4" y="61"/>
                  </a:cubicBezTo>
                  <a:cubicBezTo>
                    <a:pt x="4" y="61"/>
                    <a:pt x="4" y="61"/>
                    <a:pt x="4" y="61"/>
                  </a:cubicBezTo>
                  <a:cubicBezTo>
                    <a:pt x="4" y="61"/>
                    <a:pt x="4" y="61"/>
                    <a:pt x="4" y="61"/>
                  </a:cubicBezTo>
                  <a:cubicBezTo>
                    <a:pt x="6" y="61"/>
                    <a:pt x="6" y="61"/>
                    <a:pt x="6" y="61"/>
                  </a:cubicBezTo>
                  <a:close/>
                  <a:moveTo>
                    <a:pt x="4" y="61"/>
                  </a:moveTo>
                  <a:cubicBezTo>
                    <a:pt x="4" y="36"/>
                    <a:pt x="20" y="15"/>
                    <a:pt x="42" y="7"/>
                  </a:cubicBezTo>
                  <a:cubicBezTo>
                    <a:pt x="42" y="7"/>
                    <a:pt x="42" y="7"/>
                    <a:pt x="42" y="7"/>
                  </a:cubicBezTo>
                  <a:cubicBezTo>
                    <a:pt x="20" y="15"/>
                    <a:pt x="4" y="36"/>
                    <a:pt x="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7"/>
            <p:cNvSpPr/>
            <p:nvPr/>
          </p:nvSpPr>
          <p:spPr bwMode="auto">
            <a:xfrm>
              <a:off x="1417" y="1386"/>
              <a:ext cx="76" cy="155"/>
            </a:xfrm>
            <a:custGeom>
              <a:avLst/>
              <a:gdLst>
                <a:gd name="T0" fmla="*/ 9 w 23"/>
                <a:gd name="T1" fmla="*/ 45 h 47"/>
                <a:gd name="T2" fmla="*/ 19 w 23"/>
                <a:gd name="T3" fmla="*/ 11 h 47"/>
                <a:gd name="T4" fmla="*/ 19 w 23"/>
                <a:gd name="T5" fmla="*/ 11 h 47"/>
                <a:gd name="T6" fmla="*/ 19 w 23"/>
                <a:gd name="T7" fmla="*/ 7 h 47"/>
                <a:gd name="T8" fmla="*/ 19 w 23"/>
                <a:gd name="T9" fmla="*/ 7 h 47"/>
                <a:gd name="T10" fmla="*/ 13 w 23"/>
                <a:gd name="T11" fmla="*/ 4 h 47"/>
                <a:gd name="T12" fmla="*/ 13 w 23"/>
                <a:gd name="T13" fmla="*/ 4 h 47"/>
                <a:gd name="T14" fmla="*/ 5 w 23"/>
                <a:gd name="T15" fmla="*/ 10 h 47"/>
                <a:gd name="T16" fmla="*/ 5 w 23"/>
                <a:gd name="T17" fmla="*/ 10 h 47"/>
                <a:gd name="T18" fmla="*/ 4 w 23"/>
                <a:gd name="T19" fmla="*/ 12 h 47"/>
                <a:gd name="T20" fmla="*/ 4 w 23"/>
                <a:gd name="T21" fmla="*/ 12 h 47"/>
                <a:gd name="T22" fmla="*/ 8 w 23"/>
                <a:gd name="T23" fmla="*/ 16 h 47"/>
                <a:gd name="T24" fmla="*/ 8 w 23"/>
                <a:gd name="T25" fmla="*/ 16 h 47"/>
                <a:gd name="T26" fmla="*/ 13 w 23"/>
                <a:gd name="T27" fmla="*/ 16 h 47"/>
                <a:gd name="T28" fmla="*/ 13 w 23"/>
                <a:gd name="T29" fmla="*/ 16 h 47"/>
                <a:gd name="T30" fmla="*/ 13 w 23"/>
                <a:gd name="T31" fmla="*/ 16 h 47"/>
                <a:gd name="T32" fmla="*/ 13 w 23"/>
                <a:gd name="T33" fmla="*/ 20 h 47"/>
                <a:gd name="T34" fmla="*/ 7 w 23"/>
                <a:gd name="T35" fmla="*/ 19 h 47"/>
                <a:gd name="T36" fmla="*/ 7 w 23"/>
                <a:gd name="T37" fmla="*/ 19 h 47"/>
                <a:gd name="T38" fmla="*/ 0 w 23"/>
                <a:gd name="T39" fmla="*/ 12 h 47"/>
                <a:gd name="T40" fmla="*/ 0 w 23"/>
                <a:gd name="T41" fmla="*/ 12 h 47"/>
                <a:gd name="T42" fmla="*/ 1 w 23"/>
                <a:gd name="T43" fmla="*/ 8 h 47"/>
                <a:gd name="T44" fmla="*/ 1 w 23"/>
                <a:gd name="T45" fmla="*/ 8 h 47"/>
                <a:gd name="T46" fmla="*/ 13 w 23"/>
                <a:gd name="T47" fmla="*/ 0 h 47"/>
                <a:gd name="T48" fmla="*/ 13 w 23"/>
                <a:gd name="T49" fmla="*/ 0 h 47"/>
                <a:gd name="T50" fmla="*/ 22 w 23"/>
                <a:gd name="T51" fmla="*/ 5 h 47"/>
                <a:gd name="T52" fmla="*/ 22 w 23"/>
                <a:gd name="T53" fmla="*/ 5 h 47"/>
                <a:gd name="T54" fmla="*/ 23 w 23"/>
                <a:gd name="T55" fmla="*/ 11 h 47"/>
                <a:gd name="T56" fmla="*/ 23 w 23"/>
                <a:gd name="T57" fmla="*/ 11 h 47"/>
                <a:gd name="T58" fmla="*/ 13 w 23"/>
                <a:gd name="T59" fmla="*/ 47 h 47"/>
                <a:gd name="T60" fmla="*/ 13 w 23"/>
                <a:gd name="T61" fmla="*/ 47 h 47"/>
                <a:gd name="T62" fmla="*/ 9 w 23"/>
                <a:gd name="T63" fmla="*/ 4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47">
                  <a:moveTo>
                    <a:pt x="9" y="45"/>
                  </a:moveTo>
                  <a:cubicBezTo>
                    <a:pt x="9" y="45"/>
                    <a:pt x="19" y="21"/>
                    <a:pt x="19" y="11"/>
                  </a:cubicBezTo>
                  <a:cubicBezTo>
                    <a:pt x="19" y="11"/>
                    <a:pt x="19" y="11"/>
                    <a:pt x="19" y="11"/>
                  </a:cubicBezTo>
                  <a:cubicBezTo>
                    <a:pt x="19" y="9"/>
                    <a:pt x="19" y="8"/>
                    <a:pt x="19" y="7"/>
                  </a:cubicBezTo>
                  <a:cubicBezTo>
                    <a:pt x="19" y="7"/>
                    <a:pt x="19" y="7"/>
                    <a:pt x="19" y="7"/>
                  </a:cubicBezTo>
                  <a:cubicBezTo>
                    <a:pt x="17" y="5"/>
                    <a:pt x="15" y="4"/>
                    <a:pt x="13" y="4"/>
                  </a:cubicBezTo>
                  <a:cubicBezTo>
                    <a:pt x="13" y="4"/>
                    <a:pt x="13" y="4"/>
                    <a:pt x="13" y="4"/>
                  </a:cubicBezTo>
                  <a:cubicBezTo>
                    <a:pt x="10" y="4"/>
                    <a:pt x="7" y="6"/>
                    <a:pt x="5" y="10"/>
                  </a:cubicBezTo>
                  <a:cubicBezTo>
                    <a:pt x="5" y="10"/>
                    <a:pt x="5" y="10"/>
                    <a:pt x="5" y="10"/>
                  </a:cubicBezTo>
                  <a:cubicBezTo>
                    <a:pt x="4" y="11"/>
                    <a:pt x="4" y="12"/>
                    <a:pt x="4" y="12"/>
                  </a:cubicBezTo>
                  <a:cubicBezTo>
                    <a:pt x="4" y="12"/>
                    <a:pt x="4" y="12"/>
                    <a:pt x="4" y="12"/>
                  </a:cubicBezTo>
                  <a:cubicBezTo>
                    <a:pt x="4" y="14"/>
                    <a:pt x="5" y="15"/>
                    <a:pt x="8" y="16"/>
                  </a:cubicBezTo>
                  <a:cubicBezTo>
                    <a:pt x="8" y="16"/>
                    <a:pt x="8" y="16"/>
                    <a:pt x="8" y="16"/>
                  </a:cubicBezTo>
                  <a:cubicBezTo>
                    <a:pt x="10" y="16"/>
                    <a:pt x="13" y="16"/>
                    <a:pt x="13" y="16"/>
                  </a:cubicBezTo>
                  <a:cubicBezTo>
                    <a:pt x="13" y="16"/>
                    <a:pt x="13" y="16"/>
                    <a:pt x="13" y="16"/>
                  </a:cubicBezTo>
                  <a:cubicBezTo>
                    <a:pt x="13" y="16"/>
                    <a:pt x="13" y="16"/>
                    <a:pt x="13" y="16"/>
                  </a:cubicBezTo>
                  <a:cubicBezTo>
                    <a:pt x="13" y="20"/>
                    <a:pt x="13" y="20"/>
                    <a:pt x="13" y="20"/>
                  </a:cubicBezTo>
                  <a:cubicBezTo>
                    <a:pt x="13" y="20"/>
                    <a:pt x="10" y="20"/>
                    <a:pt x="7" y="19"/>
                  </a:cubicBezTo>
                  <a:cubicBezTo>
                    <a:pt x="7" y="19"/>
                    <a:pt x="7" y="19"/>
                    <a:pt x="7" y="19"/>
                  </a:cubicBezTo>
                  <a:cubicBezTo>
                    <a:pt x="4" y="19"/>
                    <a:pt x="0" y="17"/>
                    <a:pt x="0" y="12"/>
                  </a:cubicBezTo>
                  <a:cubicBezTo>
                    <a:pt x="0" y="12"/>
                    <a:pt x="0" y="12"/>
                    <a:pt x="0" y="12"/>
                  </a:cubicBezTo>
                  <a:cubicBezTo>
                    <a:pt x="0" y="11"/>
                    <a:pt x="0" y="10"/>
                    <a:pt x="1" y="8"/>
                  </a:cubicBezTo>
                  <a:cubicBezTo>
                    <a:pt x="1" y="8"/>
                    <a:pt x="1" y="8"/>
                    <a:pt x="1" y="8"/>
                  </a:cubicBezTo>
                  <a:cubicBezTo>
                    <a:pt x="4" y="3"/>
                    <a:pt x="8" y="0"/>
                    <a:pt x="13" y="0"/>
                  </a:cubicBezTo>
                  <a:cubicBezTo>
                    <a:pt x="13" y="0"/>
                    <a:pt x="13" y="0"/>
                    <a:pt x="13" y="0"/>
                  </a:cubicBezTo>
                  <a:cubicBezTo>
                    <a:pt x="16" y="0"/>
                    <a:pt x="20" y="1"/>
                    <a:pt x="22" y="5"/>
                  </a:cubicBezTo>
                  <a:cubicBezTo>
                    <a:pt x="22" y="5"/>
                    <a:pt x="22" y="5"/>
                    <a:pt x="22" y="5"/>
                  </a:cubicBezTo>
                  <a:cubicBezTo>
                    <a:pt x="23" y="7"/>
                    <a:pt x="23" y="9"/>
                    <a:pt x="23" y="11"/>
                  </a:cubicBezTo>
                  <a:cubicBezTo>
                    <a:pt x="23" y="11"/>
                    <a:pt x="23" y="11"/>
                    <a:pt x="23" y="11"/>
                  </a:cubicBezTo>
                  <a:cubicBezTo>
                    <a:pt x="23" y="23"/>
                    <a:pt x="13" y="46"/>
                    <a:pt x="13" y="47"/>
                  </a:cubicBezTo>
                  <a:cubicBezTo>
                    <a:pt x="13" y="47"/>
                    <a:pt x="13" y="47"/>
                    <a:pt x="13" y="47"/>
                  </a:cubicBezTo>
                  <a:cubicBezTo>
                    <a:pt x="9" y="45"/>
                    <a:pt x="9" y="45"/>
                    <a:pt x="9"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8"/>
            <p:cNvSpPr>
              <a:spLocks noEditPoints="1"/>
            </p:cNvSpPr>
            <p:nvPr/>
          </p:nvSpPr>
          <p:spPr bwMode="auto">
            <a:xfrm>
              <a:off x="1411" y="1379"/>
              <a:ext cx="89" cy="171"/>
            </a:xfrm>
            <a:custGeom>
              <a:avLst/>
              <a:gdLst>
                <a:gd name="T0" fmla="*/ 11 w 27"/>
                <a:gd name="T1" fmla="*/ 47 h 52"/>
                <a:gd name="T2" fmla="*/ 11 w 27"/>
                <a:gd name="T3" fmla="*/ 49 h 52"/>
                <a:gd name="T4" fmla="*/ 10 w 27"/>
                <a:gd name="T5" fmla="*/ 48 h 52"/>
                <a:gd name="T6" fmla="*/ 9 w 27"/>
                <a:gd name="T7" fmla="*/ 46 h 52"/>
                <a:gd name="T8" fmla="*/ 9 w 27"/>
                <a:gd name="T9" fmla="*/ 46 h 52"/>
                <a:gd name="T10" fmla="*/ 9 w 27"/>
                <a:gd name="T11" fmla="*/ 46 h 52"/>
                <a:gd name="T12" fmla="*/ 10 w 27"/>
                <a:gd name="T13" fmla="*/ 45 h 52"/>
                <a:gd name="T14" fmla="*/ 11 w 27"/>
                <a:gd name="T15" fmla="*/ 42 h 52"/>
                <a:gd name="T16" fmla="*/ 19 w 27"/>
                <a:gd name="T17" fmla="*/ 13 h 52"/>
                <a:gd name="T18" fmla="*/ 19 w 27"/>
                <a:gd name="T19" fmla="*/ 13 h 52"/>
                <a:gd name="T20" fmla="*/ 19 w 27"/>
                <a:gd name="T21" fmla="*/ 10 h 52"/>
                <a:gd name="T22" fmla="*/ 15 w 27"/>
                <a:gd name="T23" fmla="*/ 8 h 52"/>
                <a:gd name="T24" fmla="*/ 8 w 27"/>
                <a:gd name="T25" fmla="*/ 13 h 52"/>
                <a:gd name="T26" fmla="*/ 8 w 27"/>
                <a:gd name="T27" fmla="*/ 14 h 52"/>
                <a:gd name="T28" fmla="*/ 8 w 27"/>
                <a:gd name="T29" fmla="*/ 15 h 52"/>
                <a:gd name="T30" fmla="*/ 15 w 27"/>
                <a:gd name="T31" fmla="*/ 16 h 52"/>
                <a:gd name="T32" fmla="*/ 15 w 27"/>
                <a:gd name="T33" fmla="*/ 16 h 52"/>
                <a:gd name="T34" fmla="*/ 17 w 27"/>
                <a:gd name="T35" fmla="*/ 16 h 52"/>
                <a:gd name="T36" fmla="*/ 8 w 27"/>
                <a:gd name="T37" fmla="*/ 23 h 52"/>
                <a:gd name="T38" fmla="*/ 0 w 27"/>
                <a:gd name="T39" fmla="*/ 15 h 52"/>
                <a:gd name="T40" fmla="*/ 1 w 27"/>
                <a:gd name="T41" fmla="*/ 9 h 52"/>
                <a:gd name="T42" fmla="*/ 15 w 27"/>
                <a:gd name="T43" fmla="*/ 0 h 52"/>
                <a:gd name="T44" fmla="*/ 26 w 27"/>
                <a:gd name="T45" fmla="*/ 6 h 52"/>
                <a:gd name="T46" fmla="*/ 27 w 27"/>
                <a:gd name="T47" fmla="*/ 13 h 52"/>
                <a:gd name="T48" fmla="*/ 17 w 27"/>
                <a:gd name="T49" fmla="*/ 52 h 52"/>
                <a:gd name="T50" fmla="*/ 15 w 27"/>
                <a:gd name="T51" fmla="*/ 44 h 52"/>
                <a:gd name="T52" fmla="*/ 18 w 27"/>
                <a:gd name="T53" fmla="*/ 35 h 52"/>
                <a:gd name="T54" fmla="*/ 23 w 27"/>
                <a:gd name="T55" fmla="*/ 13 h 52"/>
                <a:gd name="T56" fmla="*/ 14 w 27"/>
                <a:gd name="T57" fmla="*/ 46 h 52"/>
                <a:gd name="T58" fmla="*/ 13 w 27"/>
                <a:gd name="T59" fmla="*/ 20 h 52"/>
                <a:gd name="T60" fmla="*/ 9 w 27"/>
                <a:gd name="T61" fmla="*/ 19 h 52"/>
                <a:gd name="T62" fmla="*/ 9 w 27"/>
                <a:gd name="T63" fmla="*/ 19 h 52"/>
                <a:gd name="T64" fmla="*/ 4 w 27"/>
                <a:gd name="T65" fmla="*/ 15 h 52"/>
                <a:gd name="T66" fmla="*/ 4 w 27"/>
                <a:gd name="T67" fmla="*/ 14 h 52"/>
                <a:gd name="T68" fmla="*/ 5 w 27"/>
                <a:gd name="T69" fmla="*/ 12 h 52"/>
                <a:gd name="T70" fmla="*/ 4 w 27"/>
                <a:gd name="T71" fmla="*/ 14 h 52"/>
                <a:gd name="T72" fmla="*/ 23 w 27"/>
                <a:gd name="T73" fmla="*/ 13 h 52"/>
                <a:gd name="T74" fmla="*/ 22 w 27"/>
                <a:gd name="T75" fmla="*/ 8 h 52"/>
                <a:gd name="T76" fmla="*/ 22 w 27"/>
                <a:gd name="T77" fmla="*/ 7 h 52"/>
                <a:gd name="T78" fmla="*/ 15 w 27"/>
                <a:gd name="T79" fmla="*/ 4 h 52"/>
                <a:gd name="T80" fmla="*/ 15 w 27"/>
                <a:gd name="T81" fmla="*/ 4 h 52"/>
                <a:gd name="T82" fmla="*/ 15 w 27"/>
                <a:gd name="T83" fmla="*/ 4 h 52"/>
                <a:gd name="T84" fmla="*/ 14 w 27"/>
                <a:gd name="T85" fmla="*/ 4 h 52"/>
                <a:gd name="T86" fmla="*/ 14 w 27"/>
                <a:gd name="T87" fmla="*/ 4 h 52"/>
                <a:gd name="T88" fmla="*/ 14 w 27"/>
                <a:gd name="T89" fmla="*/ 4 h 52"/>
                <a:gd name="T90" fmla="*/ 15 w 27"/>
                <a:gd name="T91" fmla="*/ 4 h 52"/>
                <a:gd name="T92" fmla="*/ 15 w 27"/>
                <a:gd name="T93" fmla="*/ 4 h 52"/>
                <a:gd name="T94" fmla="*/ 15 w 27"/>
                <a:gd name="T95" fmla="*/ 4 h 52"/>
                <a:gd name="T96" fmla="*/ 15 w 27"/>
                <a:gd name="T9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 h="52">
                  <a:moveTo>
                    <a:pt x="14" y="50"/>
                  </a:moveTo>
                  <a:cubicBezTo>
                    <a:pt x="11" y="49"/>
                    <a:pt x="11" y="49"/>
                    <a:pt x="11" y="49"/>
                  </a:cubicBezTo>
                  <a:cubicBezTo>
                    <a:pt x="11" y="47"/>
                    <a:pt x="11" y="47"/>
                    <a:pt x="11" y="47"/>
                  </a:cubicBezTo>
                  <a:cubicBezTo>
                    <a:pt x="11" y="47"/>
                    <a:pt x="11" y="47"/>
                    <a:pt x="11" y="47"/>
                  </a:cubicBezTo>
                  <a:cubicBezTo>
                    <a:pt x="11" y="47"/>
                    <a:pt x="11" y="47"/>
                    <a:pt x="11" y="47"/>
                  </a:cubicBezTo>
                  <a:cubicBezTo>
                    <a:pt x="11" y="49"/>
                    <a:pt x="11" y="49"/>
                    <a:pt x="11" y="49"/>
                  </a:cubicBezTo>
                  <a:cubicBezTo>
                    <a:pt x="10" y="49"/>
                    <a:pt x="10" y="49"/>
                    <a:pt x="10" y="49"/>
                  </a:cubicBezTo>
                  <a:cubicBezTo>
                    <a:pt x="10" y="48"/>
                    <a:pt x="10" y="48"/>
                    <a:pt x="10" y="48"/>
                  </a:cubicBezTo>
                  <a:cubicBezTo>
                    <a:pt x="10" y="48"/>
                    <a:pt x="10" y="48"/>
                    <a:pt x="10" y="48"/>
                  </a:cubicBezTo>
                  <a:cubicBezTo>
                    <a:pt x="9" y="48"/>
                    <a:pt x="9" y="48"/>
                    <a:pt x="9" y="47"/>
                  </a:cubicBezTo>
                  <a:cubicBezTo>
                    <a:pt x="9" y="47"/>
                    <a:pt x="9" y="47"/>
                    <a:pt x="9" y="47"/>
                  </a:cubicBezTo>
                  <a:cubicBezTo>
                    <a:pt x="9" y="46"/>
                    <a:pt x="9" y="47"/>
                    <a:pt x="9"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6"/>
                    <a:pt x="10" y="46"/>
                    <a:pt x="10" y="46"/>
                  </a:cubicBezTo>
                  <a:cubicBezTo>
                    <a:pt x="10" y="46"/>
                    <a:pt x="10" y="46"/>
                    <a:pt x="10" y="46"/>
                  </a:cubicBezTo>
                  <a:cubicBezTo>
                    <a:pt x="10" y="46"/>
                    <a:pt x="10" y="46"/>
                    <a:pt x="10" y="45"/>
                  </a:cubicBezTo>
                  <a:cubicBezTo>
                    <a:pt x="10" y="45"/>
                    <a:pt x="10" y="45"/>
                    <a:pt x="10" y="45"/>
                  </a:cubicBezTo>
                  <a:cubicBezTo>
                    <a:pt x="10" y="45"/>
                    <a:pt x="11" y="44"/>
                    <a:pt x="11" y="42"/>
                  </a:cubicBezTo>
                  <a:cubicBezTo>
                    <a:pt x="11" y="42"/>
                    <a:pt x="11" y="42"/>
                    <a:pt x="11" y="42"/>
                  </a:cubicBezTo>
                  <a:cubicBezTo>
                    <a:pt x="12" y="40"/>
                    <a:pt x="13" y="37"/>
                    <a:pt x="14" y="33"/>
                  </a:cubicBezTo>
                  <a:cubicBezTo>
                    <a:pt x="14" y="33"/>
                    <a:pt x="14" y="33"/>
                    <a:pt x="14" y="33"/>
                  </a:cubicBezTo>
                  <a:cubicBezTo>
                    <a:pt x="17" y="26"/>
                    <a:pt x="19" y="18"/>
                    <a:pt x="19" y="13"/>
                  </a:cubicBezTo>
                  <a:cubicBezTo>
                    <a:pt x="19" y="13"/>
                    <a:pt x="19" y="13"/>
                    <a:pt x="19" y="13"/>
                  </a:cubicBezTo>
                  <a:cubicBezTo>
                    <a:pt x="19" y="13"/>
                    <a:pt x="19" y="13"/>
                    <a:pt x="19" y="13"/>
                  </a:cubicBezTo>
                  <a:cubicBezTo>
                    <a:pt x="19" y="13"/>
                    <a:pt x="19" y="13"/>
                    <a:pt x="19" y="13"/>
                  </a:cubicBezTo>
                  <a:cubicBezTo>
                    <a:pt x="19" y="11"/>
                    <a:pt x="19" y="11"/>
                    <a:pt x="19" y="10"/>
                  </a:cubicBezTo>
                  <a:cubicBezTo>
                    <a:pt x="19" y="10"/>
                    <a:pt x="19" y="10"/>
                    <a:pt x="19" y="10"/>
                  </a:cubicBezTo>
                  <a:cubicBezTo>
                    <a:pt x="19" y="10"/>
                    <a:pt x="19" y="10"/>
                    <a:pt x="19" y="10"/>
                  </a:cubicBezTo>
                  <a:cubicBezTo>
                    <a:pt x="19" y="10"/>
                    <a:pt x="19" y="10"/>
                    <a:pt x="19" y="10"/>
                  </a:cubicBezTo>
                  <a:cubicBezTo>
                    <a:pt x="17" y="8"/>
                    <a:pt x="16" y="8"/>
                    <a:pt x="15" y="8"/>
                  </a:cubicBezTo>
                  <a:cubicBezTo>
                    <a:pt x="15" y="8"/>
                    <a:pt x="15" y="8"/>
                    <a:pt x="15" y="8"/>
                  </a:cubicBezTo>
                  <a:cubicBezTo>
                    <a:pt x="15" y="8"/>
                    <a:pt x="15" y="8"/>
                    <a:pt x="15" y="8"/>
                  </a:cubicBezTo>
                  <a:cubicBezTo>
                    <a:pt x="15" y="8"/>
                    <a:pt x="15" y="8"/>
                    <a:pt x="15" y="8"/>
                  </a:cubicBezTo>
                  <a:cubicBezTo>
                    <a:pt x="13" y="8"/>
                    <a:pt x="11" y="9"/>
                    <a:pt x="8" y="13"/>
                  </a:cubicBezTo>
                  <a:cubicBezTo>
                    <a:pt x="8" y="13"/>
                    <a:pt x="8" y="13"/>
                    <a:pt x="8" y="13"/>
                  </a:cubicBezTo>
                  <a:cubicBezTo>
                    <a:pt x="8" y="14"/>
                    <a:pt x="8" y="14"/>
                    <a:pt x="8" y="14"/>
                  </a:cubicBezTo>
                  <a:cubicBezTo>
                    <a:pt x="8" y="14"/>
                    <a:pt x="8" y="14"/>
                    <a:pt x="8" y="14"/>
                  </a:cubicBezTo>
                  <a:cubicBezTo>
                    <a:pt x="8" y="14"/>
                    <a:pt x="8" y="14"/>
                    <a:pt x="8" y="14"/>
                  </a:cubicBezTo>
                  <a:cubicBezTo>
                    <a:pt x="8" y="14"/>
                    <a:pt x="8" y="14"/>
                    <a:pt x="8" y="15"/>
                  </a:cubicBezTo>
                  <a:cubicBezTo>
                    <a:pt x="8" y="15"/>
                    <a:pt x="8" y="15"/>
                    <a:pt x="8" y="15"/>
                  </a:cubicBezTo>
                  <a:cubicBezTo>
                    <a:pt x="9" y="15"/>
                    <a:pt x="9" y="15"/>
                    <a:pt x="11" y="16"/>
                  </a:cubicBezTo>
                  <a:cubicBezTo>
                    <a:pt x="11" y="16"/>
                    <a:pt x="11" y="16"/>
                    <a:pt x="11" y="16"/>
                  </a:cubicBezTo>
                  <a:cubicBezTo>
                    <a:pt x="13"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7" y="16"/>
                    <a:pt x="17" y="16"/>
                    <a:pt x="17" y="16"/>
                  </a:cubicBezTo>
                  <a:cubicBezTo>
                    <a:pt x="17" y="25"/>
                    <a:pt x="17" y="25"/>
                    <a:pt x="17" y="25"/>
                  </a:cubicBezTo>
                  <a:cubicBezTo>
                    <a:pt x="14" y="24"/>
                    <a:pt x="14" y="24"/>
                    <a:pt x="14" y="24"/>
                  </a:cubicBezTo>
                  <a:cubicBezTo>
                    <a:pt x="14" y="24"/>
                    <a:pt x="11" y="24"/>
                    <a:pt x="8" y="23"/>
                  </a:cubicBezTo>
                  <a:cubicBezTo>
                    <a:pt x="8" y="23"/>
                    <a:pt x="8" y="23"/>
                    <a:pt x="8" y="23"/>
                  </a:cubicBezTo>
                  <a:cubicBezTo>
                    <a:pt x="5" y="22"/>
                    <a:pt x="0" y="20"/>
                    <a:pt x="0" y="15"/>
                  </a:cubicBezTo>
                  <a:cubicBezTo>
                    <a:pt x="0" y="15"/>
                    <a:pt x="0" y="15"/>
                    <a:pt x="0" y="15"/>
                  </a:cubicBezTo>
                  <a:cubicBezTo>
                    <a:pt x="0" y="14"/>
                    <a:pt x="0" y="14"/>
                    <a:pt x="0" y="14"/>
                  </a:cubicBezTo>
                  <a:cubicBezTo>
                    <a:pt x="0" y="14"/>
                    <a:pt x="0" y="14"/>
                    <a:pt x="0" y="14"/>
                  </a:cubicBezTo>
                  <a:cubicBezTo>
                    <a:pt x="0" y="13"/>
                    <a:pt x="1" y="11"/>
                    <a:pt x="1" y="9"/>
                  </a:cubicBezTo>
                  <a:cubicBezTo>
                    <a:pt x="1" y="9"/>
                    <a:pt x="1" y="9"/>
                    <a:pt x="1" y="9"/>
                  </a:cubicBezTo>
                  <a:cubicBezTo>
                    <a:pt x="4" y="4"/>
                    <a:pt x="9" y="0"/>
                    <a:pt x="15" y="0"/>
                  </a:cubicBezTo>
                  <a:cubicBezTo>
                    <a:pt x="15" y="0"/>
                    <a:pt x="15" y="0"/>
                    <a:pt x="15" y="0"/>
                  </a:cubicBezTo>
                  <a:cubicBezTo>
                    <a:pt x="15" y="0"/>
                    <a:pt x="15" y="0"/>
                    <a:pt x="15" y="0"/>
                  </a:cubicBezTo>
                  <a:cubicBezTo>
                    <a:pt x="15" y="0"/>
                    <a:pt x="15" y="0"/>
                    <a:pt x="15" y="0"/>
                  </a:cubicBezTo>
                  <a:cubicBezTo>
                    <a:pt x="19" y="0"/>
                    <a:pt x="23" y="2"/>
                    <a:pt x="26" y="6"/>
                  </a:cubicBezTo>
                  <a:cubicBezTo>
                    <a:pt x="26" y="6"/>
                    <a:pt x="26" y="6"/>
                    <a:pt x="26" y="6"/>
                  </a:cubicBezTo>
                  <a:cubicBezTo>
                    <a:pt x="27" y="8"/>
                    <a:pt x="27" y="10"/>
                    <a:pt x="27" y="13"/>
                  </a:cubicBezTo>
                  <a:cubicBezTo>
                    <a:pt x="27" y="13"/>
                    <a:pt x="27" y="13"/>
                    <a:pt x="27" y="13"/>
                  </a:cubicBezTo>
                  <a:cubicBezTo>
                    <a:pt x="27" y="25"/>
                    <a:pt x="18" y="47"/>
                    <a:pt x="17" y="49"/>
                  </a:cubicBezTo>
                  <a:cubicBezTo>
                    <a:pt x="17" y="49"/>
                    <a:pt x="17" y="49"/>
                    <a:pt x="17" y="49"/>
                  </a:cubicBezTo>
                  <a:cubicBezTo>
                    <a:pt x="17" y="52"/>
                    <a:pt x="17" y="52"/>
                    <a:pt x="17" y="52"/>
                  </a:cubicBezTo>
                  <a:cubicBezTo>
                    <a:pt x="14" y="50"/>
                    <a:pt x="14" y="50"/>
                    <a:pt x="14" y="50"/>
                  </a:cubicBezTo>
                  <a:close/>
                  <a:moveTo>
                    <a:pt x="14" y="46"/>
                  </a:moveTo>
                  <a:cubicBezTo>
                    <a:pt x="14" y="45"/>
                    <a:pt x="14" y="45"/>
                    <a:pt x="15" y="44"/>
                  </a:cubicBezTo>
                  <a:cubicBezTo>
                    <a:pt x="15" y="44"/>
                    <a:pt x="15" y="44"/>
                    <a:pt x="15" y="44"/>
                  </a:cubicBezTo>
                  <a:cubicBezTo>
                    <a:pt x="16" y="42"/>
                    <a:pt x="17" y="38"/>
                    <a:pt x="18" y="35"/>
                  </a:cubicBezTo>
                  <a:cubicBezTo>
                    <a:pt x="18" y="35"/>
                    <a:pt x="18" y="35"/>
                    <a:pt x="18" y="35"/>
                  </a:cubicBezTo>
                  <a:cubicBezTo>
                    <a:pt x="21" y="27"/>
                    <a:pt x="23" y="19"/>
                    <a:pt x="23" y="13"/>
                  </a:cubicBezTo>
                  <a:cubicBezTo>
                    <a:pt x="23" y="13"/>
                    <a:pt x="23" y="13"/>
                    <a:pt x="23" y="13"/>
                  </a:cubicBezTo>
                  <a:cubicBezTo>
                    <a:pt x="23" y="13"/>
                    <a:pt x="23" y="13"/>
                    <a:pt x="23" y="13"/>
                  </a:cubicBezTo>
                  <a:cubicBezTo>
                    <a:pt x="23" y="23"/>
                    <a:pt x="16" y="40"/>
                    <a:pt x="14" y="46"/>
                  </a:cubicBezTo>
                  <a:cubicBezTo>
                    <a:pt x="14" y="46"/>
                    <a:pt x="14" y="46"/>
                    <a:pt x="14" y="46"/>
                  </a:cubicBezTo>
                  <a:cubicBezTo>
                    <a:pt x="14" y="46"/>
                    <a:pt x="14" y="46"/>
                    <a:pt x="14" y="46"/>
                  </a:cubicBezTo>
                  <a:close/>
                  <a:moveTo>
                    <a:pt x="9" y="19"/>
                  </a:moveTo>
                  <a:cubicBezTo>
                    <a:pt x="11" y="20"/>
                    <a:pt x="12" y="20"/>
                    <a:pt x="13" y="20"/>
                  </a:cubicBezTo>
                  <a:cubicBezTo>
                    <a:pt x="13" y="20"/>
                    <a:pt x="13" y="20"/>
                    <a:pt x="13" y="20"/>
                  </a:cubicBezTo>
                  <a:cubicBezTo>
                    <a:pt x="13" y="20"/>
                    <a:pt x="13" y="20"/>
                    <a:pt x="13" y="20"/>
                  </a:cubicBezTo>
                  <a:cubicBezTo>
                    <a:pt x="12" y="20"/>
                    <a:pt x="11" y="20"/>
                    <a:pt x="9" y="19"/>
                  </a:cubicBezTo>
                  <a:cubicBezTo>
                    <a:pt x="9" y="19"/>
                    <a:pt x="9" y="19"/>
                    <a:pt x="9" y="19"/>
                  </a:cubicBezTo>
                  <a:cubicBezTo>
                    <a:pt x="8" y="19"/>
                    <a:pt x="7" y="19"/>
                    <a:pt x="6" y="18"/>
                  </a:cubicBezTo>
                  <a:cubicBezTo>
                    <a:pt x="6" y="18"/>
                    <a:pt x="6" y="18"/>
                    <a:pt x="6" y="18"/>
                  </a:cubicBezTo>
                  <a:cubicBezTo>
                    <a:pt x="7" y="19"/>
                    <a:pt x="8" y="19"/>
                    <a:pt x="9" y="19"/>
                  </a:cubicBezTo>
                  <a:close/>
                  <a:moveTo>
                    <a:pt x="5" y="17"/>
                  </a:moveTo>
                  <a:cubicBezTo>
                    <a:pt x="4" y="16"/>
                    <a:pt x="4" y="16"/>
                    <a:pt x="4" y="15"/>
                  </a:cubicBezTo>
                  <a:cubicBezTo>
                    <a:pt x="4" y="15"/>
                    <a:pt x="4" y="15"/>
                    <a:pt x="4" y="15"/>
                  </a:cubicBezTo>
                  <a:cubicBezTo>
                    <a:pt x="4" y="16"/>
                    <a:pt x="4" y="16"/>
                    <a:pt x="5" y="17"/>
                  </a:cubicBezTo>
                  <a:close/>
                  <a:moveTo>
                    <a:pt x="4" y="14"/>
                  </a:moveTo>
                  <a:cubicBezTo>
                    <a:pt x="4" y="14"/>
                    <a:pt x="4" y="14"/>
                    <a:pt x="4" y="14"/>
                  </a:cubicBezTo>
                  <a:cubicBezTo>
                    <a:pt x="4" y="14"/>
                    <a:pt x="4" y="14"/>
                    <a:pt x="4" y="14"/>
                  </a:cubicBezTo>
                  <a:cubicBezTo>
                    <a:pt x="4" y="13"/>
                    <a:pt x="4" y="13"/>
                    <a:pt x="5" y="12"/>
                  </a:cubicBezTo>
                  <a:cubicBezTo>
                    <a:pt x="5" y="12"/>
                    <a:pt x="5" y="12"/>
                    <a:pt x="5" y="12"/>
                  </a:cubicBezTo>
                  <a:cubicBezTo>
                    <a:pt x="4" y="13"/>
                    <a:pt x="4" y="13"/>
                    <a:pt x="4" y="14"/>
                  </a:cubicBezTo>
                  <a:cubicBezTo>
                    <a:pt x="4" y="14"/>
                    <a:pt x="4" y="14"/>
                    <a:pt x="4" y="14"/>
                  </a:cubicBezTo>
                  <a:cubicBezTo>
                    <a:pt x="4" y="14"/>
                    <a:pt x="4" y="14"/>
                    <a:pt x="4" y="14"/>
                  </a:cubicBezTo>
                  <a:close/>
                  <a:moveTo>
                    <a:pt x="22" y="8"/>
                  </a:moveTo>
                  <a:cubicBezTo>
                    <a:pt x="23" y="9"/>
                    <a:pt x="23" y="11"/>
                    <a:pt x="23" y="13"/>
                  </a:cubicBezTo>
                  <a:cubicBezTo>
                    <a:pt x="23" y="13"/>
                    <a:pt x="23" y="13"/>
                    <a:pt x="23" y="13"/>
                  </a:cubicBezTo>
                  <a:cubicBezTo>
                    <a:pt x="23" y="13"/>
                    <a:pt x="23" y="13"/>
                    <a:pt x="23" y="13"/>
                  </a:cubicBezTo>
                  <a:cubicBezTo>
                    <a:pt x="23" y="13"/>
                    <a:pt x="23" y="13"/>
                    <a:pt x="23" y="13"/>
                  </a:cubicBezTo>
                  <a:cubicBezTo>
                    <a:pt x="23" y="11"/>
                    <a:pt x="23" y="9"/>
                    <a:pt x="22" y="8"/>
                  </a:cubicBezTo>
                  <a:cubicBezTo>
                    <a:pt x="22" y="8"/>
                    <a:pt x="22" y="8"/>
                    <a:pt x="22" y="8"/>
                  </a:cubicBezTo>
                  <a:cubicBezTo>
                    <a:pt x="22" y="8"/>
                    <a:pt x="22" y="7"/>
                    <a:pt x="22" y="7"/>
                  </a:cubicBezTo>
                  <a:cubicBezTo>
                    <a:pt x="22" y="7"/>
                    <a:pt x="22" y="7"/>
                    <a:pt x="22" y="7"/>
                  </a:cubicBezTo>
                  <a:cubicBezTo>
                    <a:pt x="22" y="7"/>
                    <a:pt x="22" y="8"/>
                    <a:pt x="22" y="8"/>
                  </a:cubicBezTo>
                  <a:close/>
                  <a:moveTo>
                    <a:pt x="19" y="5"/>
                  </a:moveTo>
                  <a:cubicBezTo>
                    <a:pt x="18" y="4"/>
                    <a:pt x="17"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6" y="4"/>
                    <a:pt x="18" y="4"/>
                    <a:pt x="19" y="5"/>
                  </a:cubicBezTo>
                  <a:close/>
                  <a:moveTo>
                    <a:pt x="14" y="4"/>
                  </a:moveTo>
                  <a:cubicBezTo>
                    <a:pt x="14" y="4"/>
                    <a:pt x="14" y="4"/>
                    <a:pt x="14" y="4"/>
                  </a:cubicBezTo>
                  <a:cubicBezTo>
                    <a:pt x="14" y="4"/>
                    <a:pt x="14" y="4"/>
                    <a:pt x="14" y="4"/>
                  </a:cubicBezTo>
                  <a:cubicBezTo>
                    <a:pt x="14" y="4"/>
                    <a:pt x="14" y="4"/>
                    <a:pt x="14" y="4"/>
                  </a:cubicBezTo>
                  <a:close/>
                  <a:moveTo>
                    <a:pt x="14" y="4"/>
                  </a:moveTo>
                  <a:cubicBezTo>
                    <a:pt x="14" y="4"/>
                    <a:pt x="14" y="4"/>
                    <a:pt x="14" y="4"/>
                  </a:cubicBezTo>
                  <a:cubicBezTo>
                    <a:pt x="14" y="4"/>
                    <a:pt x="14" y="4"/>
                    <a:pt x="14" y="4"/>
                  </a:cubicBezTo>
                  <a:cubicBezTo>
                    <a:pt x="14" y="4"/>
                    <a:pt x="14" y="4"/>
                    <a:pt x="14" y="4"/>
                  </a:cubicBezTo>
                  <a:close/>
                  <a:moveTo>
                    <a:pt x="14" y="4"/>
                  </a:moveTo>
                  <a:cubicBezTo>
                    <a:pt x="14" y="4"/>
                    <a:pt x="15" y="4"/>
                    <a:pt x="15" y="4"/>
                  </a:cubicBezTo>
                  <a:cubicBezTo>
                    <a:pt x="15" y="4"/>
                    <a:pt x="15" y="4"/>
                    <a:pt x="15" y="4"/>
                  </a:cubicBezTo>
                  <a:cubicBezTo>
                    <a:pt x="15" y="4"/>
                    <a:pt x="14" y="4"/>
                    <a:pt x="14" y="4"/>
                  </a:cubicBezTo>
                  <a:close/>
                  <a:moveTo>
                    <a:pt x="15" y="4"/>
                  </a:moveTo>
                  <a:cubicBezTo>
                    <a:pt x="15" y="4"/>
                    <a:pt x="15" y="4"/>
                    <a:pt x="15" y="4"/>
                  </a:cubicBezTo>
                  <a:cubicBezTo>
                    <a:pt x="15" y="4"/>
                    <a:pt x="15" y="4"/>
                    <a:pt x="15" y="4"/>
                  </a:cubicBezTo>
                  <a:cubicBezTo>
                    <a:pt x="15" y="4"/>
                    <a:pt x="15" y="4"/>
                    <a:pt x="15" y="4"/>
                  </a:cubicBezTo>
                  <a:close/>
                  <a:moveTo>
                    <a:pt x="15" y="4"/>
                  </a:moveTo>
                  <a:cubicBezTo>
                    <a:pt x="15" y="4"/>
                    <a:pt x="15" y="4"/>
                    <a:pt x="15" y="4"/>
                  </a:cubicBezTo>
                  <a:cubicBezTo>
                    <a:pt x="15" y="4"/>
                    <a:pt x="15" y="4"/>
                    <a:pt x="15" y="4"/>
                  </a:cubicBezTo>
                  <a:cubicBezTo>
                    <a:pt x="15" y="4"/>
                    <a:pt x="15" y="4"/>
                    <a:pt x="1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9"/>
            <p:cNvSpPr/>
            <p:nvPr/>
          </p:nvSpPr>
          <p:spPr bwMode="auto">
            <a:xfrm>
              <a:off x="1529" y="1442"/>
              <a:ext cx="47" cy="99"/>
            </a:xfrm>
            <a:custGeom>
              <a:avLst/>
              <a:gdLst>
                <a:gd name="T0" fmla="*/ 0 w 14"/>
                <a:gd name="T1" fmla="*/ 27 h 30"/>
                <a:gd name="T2" fmla="*/ 5 w 14"/>
                <a:gd name="T3" fmla="*/ 21 h 30"/>
                <a:gd name="T4" fmla="*/ 5 w 14"/>
                <a:gd name="T5" fmla="*/ 21 h 30"/>
                <a:gd name="T6" fmla="*/ 10 w 14"/>
                <a:gd name="T7" fmla="*/ 9 h 30"/>
                <a:gd name="T8" fmla="*/ 10 w 14"/>
                <a:gd name="T9" fmla="*/ 9 h 30"/>
                <a:gd name="T10" fmla="*/ 9 w 14"/>
                <a:gd name="T11" fmla="*/ 5 h 30"/>
                <a:gd name="T12" fmla="*/ 9 w 14"/>
                <a:gd name="T13" fmla="*/ 5 h 30"/>
                <a:gd name="T14" fmla="*/ 8 w 14"/>
                <a:gd name="T15" fmla="*/ 4 h 30"/>
                <a:gd name="T16" fmla="*/ 8 w 14"/>
                <a:gd name="T17" fmla="*/ 4 h 30"/>
                <a:gd name="T18" fmla="*/ 8 w 14"/>
                <a:gd name="T19" fmla="*/ 4 h 30"/>
                <a:gd name="T20" fmla="*/ 8 w 14"/>
                <a:gd name="T21" fmla="*/ 4 h 30"/>
                <a:gd name="T22" fmla="*/ 7 w 14"/>
                <a:gd name="T23" fmla="*/ 5 h 30"/>
                <a:gd name="T24" fmla="*/ 7 w 14"/>
                <a:gd name="T25" fmla="*/ 5 h 30"/>
                <a:gd name="T26" fmla="*/ 5 w 14"/>
                <a:gd name="T27" fmla="*/ 9 h 30"/>
                <a:gd name="T28" fmla="*/ 5 w 14"/>
                <a:gd name="T29" fmla="*/ 9 h 30"/>
                <a:gd name="T30" fmla="*/ 4 w 14"/>
                <a:gd name="T31" fmla="*/ 15 h 30"/>
                <a:gd name="T32" fmla="*/ 4 w 14"/>
                <a:gd name="T33" fmla="*/ 15 h 30"/>
                <a:gd name="T34" fmla="*/ 0 w 14"/>
                <a:gd name="T35" fmla="*/ 14 h 30"/>
                <a:gd name="T36" fmla="*/ 1 w 14"/>
                <a:gd name="T37" fmla="*/ 8 h 30"/>
                <a:gd name="T38" fmla="*/ 1 w 14"/>
                <a:gd name="T39" fmla="*/ 8 h 30"/>
                <a:gd name="T40" fmla="*/ 8 w 14"/>
                <a:gd name="T41" fmla="*/ 0 h 30"/>
                <a:gd name="T42" fmla="*/ 8 w 14"/>
                <a:gd name="T43" fmla="*/ 0 h 30"/>
                <a:gd name="T44" fmla="*/ 12 w 14"/>
                <a:gd name="T45" fmla="*/ 3 h 30"/>
                <a:gd name="T46" fmla="*/ 12 w 14"/>
                <a:gd name="T47" fmla="*/ 3 h 30"/>
                <a:gd name="T48" fmla="*/ 14 w 14"/>
                <a:gd name="T49" fmla="*/ 9 h 30"/>
                <a:gd name="T50" fmla="*/ 14 w 14"/>
                <a:gd name="T51" fmla="*/ 9 h 30"/>
                <a:gd name="T52" fmla="*/ 3 w 14"/>
                <a:gd name="T53" fmla="*/ 30 h 30"/>
                <a:gd name="T54" fmla="*/ 3 w 14"/>
                <a:gd name="T55" fmla="*/ 30 h 30"/>
                <a:gd name="T56" fmla="*/ 0 w 14"/>
                <a:gd name="T57"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30">
                  <a:moveTo>
                    <a:pt x="0" y="27"/>
                  </a:moveTo>
                  <a:cubicBezTo>
                    <a:pt x="0" y="27"/>
                    <a:pt x="3" y="25"/>
                    <a:pt x="5" y="21"/>
                  </a:cubicBezTo>
                  <a:cubicBezTo>
                    <a:pt x="5" y="21"/>
                    <a:pt x="5" y="21"/>
                    <a:pt x="5" y="21"/>
                  </a:cubicBezTo>
                  <a:cubicBezTo>
                    <a:pt x="8" y="17"/>
                    <a:pt x="10" y="12"/>
                    <a:pt x="10" y="9"/>
                  </a:cubicBezTo>
                  <a:cubicBezTo>
                    <a:pt x="10" y="9"/>
                    <a:pt x="10" y="9"/>
                    <a:pt x="10" y="9"/>
                  </a:cubicBezTo>
                  <a:cubicBezTo>
                    <a:pt x="10" y="7"/>
                    <a:pt x="10" y="6"/>
                    <a:pt x="9" y="5"/>
                  </a:cubicBezTo>
                  <a:cubicBezTo>
                    <a:pt x="9" y="5"/>
                    <a:pt x="9" y="5"/>
                    <a:pt x="9" y="5"/>
                  </a:cubicBezTo>
                  <a:cubicBezTo>
                    <a:pt x="8" y="4"/>
                    <a:pt x="8" y="4"/>
                    <a:pt x="8" y="4"/>
                  </a:cubicBezTo>
                  <a:cubicBezTo>
                    <a:pt x="8" y="4"/>
                    <a:pt x="8" y="4"/>
                    <a:pt x="8" y="4"/>
                  </a:cubicBezTo>
                  <a:cubicBezTo>
                    <a:pt x="8" y="4"/>
                    <a:pt x="8" y="4"/>
                    <a:pt x="8" y="4"/>
                  </a:cubicBezTo>
                  <a:cubicBezTo>
                    <a:pt x="8" y="4"/>
                    <a:pt x="8" y="4"/>
                    <a:pt x="8" y="4"/>
                  </a:cubicBezTo>
                  <a:cubicBezTo>
                    <a:pt x="7" y="4"/>
                    <a:pt x="7" y="4"/>
                    <a:pt x="7" y="5"/>
                  </a:cubicBezTo>
                  <a:cubicBezTo>
                    <a:pt x="7" y="5"/>
                    <a:pt x="7" y="5"/>
                    <a:pt x="7" y="5"/>
                  </a:cubicBezTo>
                  <a:cubicBezTo>
                    <a:pt x="6" y="6"/>
                    <a:pt x="6" y="7"/>
                    <a:pt x="5" y="9"/>
                  </a:cubicBezTo>
                  <a:cubicBezTo>
                    <a:pt x="5" y="9"/>
                    <a:pt x="5" y="9"/>
                    <a:pt x="5" y="9"/>
                  </a:cubicBezTo>
                  <a:cubicBezTo>
                    <a:pt x="4" y="12"/>
                    <a:pt x="4" y="15"/>
                    <a:pt x="4" y="15"/>
                  </a:cubicBezTo>
                  <a:cubicBezTo>
                    <a:pt x="4" y="15"/>
                    <a:pt x="4" y="15"/>
                    <a:pt x="4" y="15"/>
                  </a:cubicBezTo>
                  <a:cubicBezTo>
                    <a:pt x="0" y="14"/>
                    <a:pt x="0" y="14"/>
                    <a:pt x="0" y="14"/>
                  </a:cubicBezTo>
                  <a:cubicBezTo>
                    <a:pt x="0" y="14"/>
                    <a:pt x="0" y="11"/>
                    <a:pt x="1" y="8"/>
                  </a:cubicBezTo>
                  <a:cubicBezTo>
                    <a:pt x="1" y="8"/>
                    <a:pt x="1" y="8"/>
                    <a:pt x="1" y="8"/>
                  </a:cubicBezTo>
                  <a:cubicBezTo>
                    <a:pt x="3" y="4"/>
                    <a:pt x="4" y="0"/>
                    <a:pt x="8" y="0"/>
                  </a:cubicBezTo>
                  <a:cubicBezTo>
                    <a:pt x="8" y="0"/>
                    <a:pt x="8" y="0"/>
                    <a:pt x="8" y="0"/>
                  </a:cubicBezTo>
                  <a:cubicBezTo>
                    <a:pt x="10" y="0"/>
                    <a:pt x="11" y="1"/>
                    <a:pt x="12" y="3"/>
                  </a:cubicBezTo>
                  <a:cubicBezTo>
                    <a:pt x="12" y="3"/>
                    <a:pt x="12" y="3"/>
                    <a:pt x="12" y="3"/>
                  </a:cubicBezTo>
                  <a:cubicBezTo>
                    <a:pt x="14" y="5"/>
                    <a:pt x="14" y="7"/>
                    <a:pt x="14" y="9"/>
                  </a:cubicBezTo>
                  <a:cubicBezTo>
                    <a:pt x="14" y="9"/>
                    <a:pt x="14" y="9"/>
                    <a:pt x="14" y="9"/>
                  </a:cubicBezTo>
                  <a:cubicBezTo>
                    <a:pt x="14" y="19"/>
                    <a:pt x="3" y="30"/>
                    <a:pt x="3" y="30"/>
                  </a:cubicBezTo>
                  <a:cubicBezTo>
                    <a:pt x="3" y="30"/>
                    <a:pt x="3" y="30"/>
                    <a:pt x="3" y="30"/>
                  </a:cubicBezTo>
                  <a:cubicBezTo>
                    <a:pt x="0" y="27"/>
                    <a:pt x="0" y="27"/>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0"/>
            <p:cNvSpPr>
              <a:spLocks noEditPoints="1"/>
            </p:cNvSpPr>
            <p:nvPr/>
          </p:nvSpPr>
          <p:spPr bwMode="auto">
            <a:xfrm>
              <a:off x="1519" y="1435"/>
              <a:ext cx="63" cy="119"/>
            </a:xfrm>
            <a:custGeom>
              <a:avLst/>
              <a:gdLst>
                <a:gd name="T0" fmla="*/ 3 w 19"/>
                <a:gd name="T1" fmla="*/ 29 h 36"/>
                <a:gd name="T2" fmla="*/ 1 w 19"/>
                <a:gd name="T3" fmla="*/ 30 h 36"/>
                <a:gd name="T4" fmla="*/ 1 w 19"/>
                <a:gd name="T5" fmla="*/ 28 h 36"/>
                <a:gd name="T6" fmla="*/ 2 w 19"/>
                <a:gd name="T7" fmla="*/ 28 h 36"/>
                <a:gd name="T8" fmla="*/ 2 w 19"/>
                <a:gd name="T9" fmla="*/ 28 h 36"/>
                <a:gd name="T10" fmla="*/ 2 w 19"/>
                <a:gd name="T11" fmla="*/ 28 h 36"/>
                <a:gd name="T12" fmla="*/ 2 w 19"/>
                <a:gd name="T13" fmla="*/ 28 h 36"/>
                <a:gd name="T14" fmla="*/ 2 w 19"/>
                <a:gd name="T15" fmla="*/ 28 h 36"/>
                <a:gd name="T16" fmla="*/ 3 w 19"/>
                <a:gd name="T17" fmla="*/ 26 h 36"/>
                <a:gd name="T18" fmla="*/ 6 w 19"/>
                <a:gd name="T19" fmla="*/ 22 h 36"/>
                <a:gd name="T20" fmla="*/ 8 w 19"/>
                <a:gd name="T21" fmla="*/ 19 h 36"/>
                <a:gd name="T22" fmla="*/ 0 w 19"/>
                <a:gd name="T23" fmla="*/ 18 h 36"/>
                <a:gd name="T24" fmla="*/ 1 w 19"/>
                <a:gd name="T25" fmla="*/ 16 h 36"/>
                <a:gd name="T26" fmla="*/ 1 w 19"/>
                <a:gd name="T27" fmla="*/ 15 h 36"/>
                <a:gd name="T28" fmla="*/ 1 w 19"/>
                <a:gd name="T29" fmla="*/ 14 h 36"/>
                <a:gd name="T30" fmla="*/ 2 w 19"/>
                <a:gd name="T31" fmla="*/ 9 h 36"/>
                <a:gd name="T32" fmla="*/ 10 w 19"/>
                <a:gd name="T33" fmla="*/ 0 h 36"/>
                <a:gd name="T34" fmla="*/ 11 w 19"/>
                <a:gd name="T35" fmla="*/ 0 h 36"/>
                <a:gd name="T36" fmla="*/ 17 w 19"/>
                <a:gd name="T37" fmla="*/ 4 h 36"/>
                <a:gd name="T38" fmla="*/ 19 w 19"/>
                <a:gd name="T39" fmla="*/ 10 h 36"/>
                <a:gd name="T40" fmla="*/ 19 w 19"/>
                <a:gd name="T41" fmla="*/ 11 h 36"/>
                <a:gd name="T42" fmla="*/ 8 w 19"/>
                <a:gd name="T43" fmla="*/ 33 h 36"/>
                <a:gd name="T44" fmla="*/ 2 w 19"/>
                <a:gd name="T45" fmla="*/ 31 h 36"/>
                <a:gd name="T46" fmla="*/ 7 w 19"/>
                <a:gd name="T47" fmla="*/ 27 h 36"/>
                <a:gd name="T48" fmla="*/ 10 w 19"/>
                <a:gd name="T49" fmla="*/ 24 h 36"/>
                <a:gd name="T50" fmla="*/ 13 w 19"/>
                <a:gd name="T51" fmla="*/ 19 h 36"/>
                <a:gd name="T52" fmla="*/ 10 w 19"/>
                <a:gd name="T53" fmla="*/ 24 h 36"/>
                <a:gd name="T54" fmla="*/ 11 w 19"/>
                <a:gd name="T55" fmla="*/ 11 h 36"/>
                <a:gd name="T56" fmla="*/ 11 w 19"/>
                <a:gd name="T57" fmla="*/ 11 h 36"/>
                <a:gd name="T58" fmla="*/ 11 w 19"/>
                <a:gd name="T59" fmla="*/ 9 h 36"/>
                <a:gd name="T60" fmla="*/ 10 w 19"/>
                <a:gd name="T61" fmla="*/ 11 h 36"/>
                <a:gd name="T62" fmla="*/ 9 w 19"/>
                <a:gd name="T63" fmla="*/ 17 h 36"/>
                <a:gd name="T64" fmla="*/ 9 w 19"/>
                <a:gd name="T65" fmla="*/ 18 h 36"/>
                <a:gd name="T66" fmla="*/ 15 w 19"/>
                <a:gd name="T67" fmla="*/ 11 h 36"/>
                <a:gd name="T68" fmla="*/ 15 w 19"/>
                <a:gd name="T69" fmla="*/ 11 h 36"/>
                <a:gd name="T70" fmla="*/ 14 w 19"/>
                <a:gd name="T71" fmla="*/ 6 h 36"/>
                <a:gd name="T72" fmla="*/ 13 w 19"/>
                <a:gd name="T73" fmla="*/ 5 h 36"/>
                <a:gd name="T74" fmla="*/ 14 w 19"/>
                <a:gd name="T75" fmla="*/ 6 h 36"/>
                <a:gd name="T76" fmla="*/ 15 w 19"/>
                <a:gd name="T77" fmla="*/ 11 h 36"/>
                <a:gd name="T78" fmla="*/ 15 w 19"/>
                <a:gd name="T79" fmla="*/ 11 h 36"/>
                <a:gd name="T80" fmla="*/ 15 w 19"/>
                <a:gd name="T81" fmla="*/ 11 h 36"/>
                <a:gd name="T82" fmla="*/ 15 w 19"/>
                <a:gd name="T83" fmla="*/ 11 h 36"/>
                <a:gd name="T84" fmla="*/ 7 w 19"/>
                <a:gd name="T85" fmla="*/ 7 h 36"/>
                <a:gd name="T86" fmla="*/ 8 w 19"/>
                <a:gd name="T87" fmla="*/ 6 h 36"/>
                <a:gd name="T88" fmla="*/ 9 w 19"/>
                <a:gd name="T89" fmla="*/ 4 h 36"/>
                <a:gd name="T90" fmla="*/ 9 w 19"/>
                <a:gd name="T91" fmla="*/ 5 h 36"/>
                <a:gd name="T92" fmla="*/ 9 w 19"/>
                <a:gd name="T93" fmla="*/ 5 h 36"/>
                <a:gd name="T94" fmla="*/ 11 w 19"/>
                <a:gd name="T95" fmla="*/ 4 h 36"/>
                <a:gd name="T96" fmla="*/ 11 w 19"/>
                <a:gd name="T97"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36">
                  <a:moveTo>
                    <a:pt x="2" y="31"/>
                  </a:moveTo>
                  <a:cubicBezTo>
                    <a:pt x="3" y="29"/>
                    <a:pt x="3" y="29"/>
                    <a:pt x="3" y="29"/>
                  </a:cubicBezTo>
                  <a:cubicBezTo>
                    <a:pt x="2" y="31"/>
                    <a:pt x="2" y="31"/>
                    <a:pt x="2" y="31"/>
                  </a:cubicBezTo>
                  <a:cubicBezTo>
                    <a:pt x="1" y="30"/>
                    <a:pt x="1" y="30"/>
                    <a:pt x="1" y="30"/>
                  </a:cubicBezTo>
                  <a:cubicBezTo>
                    <a:pt x="1" y="29"/>
                    <a:pt x="1" y="29"/>
                    <a:pt x="1" y="29"/>
                  </a:cubicBezTo>
                  <a:cubicBezTo>
                    <a:pt x="1" y="28"/>
                    <a:pt x="1" y="29"/>
                    <a:pt x="1" y="28"/>
                  </a:cubicBezTo>
                  <a:cubicBezTo>
                    <a:pt x="1" y="28"/>
                    <a:pt x="1" y="28"/>
                    <a:pt x="1" y="28"/>
                  </a:cubicBezTo>
                  <a:cubicBezTo>
                    <a:pt x="1" y="28"/>
                    <a:pt x="1"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7"/>
                    <a:pt x="3" y="27"/>
                    <a:pt x="3" y="26"/>
                  </a:cubicBezTo>
                  <a:cubicBezTo>
                    <a:pt x="3" y="26"/>
                    <a:pt x="3" y="26"/>
                    <a:pt x="3" y="26"/>
                  </a:cubicBezTo>
                  <a:cubicBezTo>
                    <a:pt x="4" y="25"/>
                    <a:pt x="5" y="24"/>
                    <a:pt x="6" y="22"/>
                  </a:cubicBezTo>
                  <a:cubicBezTo>
                    <a:pt x="6" y="22"/>
                    <a:pt x="6" y="22"/>
                    <a:pt x="6" y="22"/>
                  </a:cubicBezTo>
                  <a:cubicBezTo>
                    <a:pt x="7" y="21"/>
                    <a:pt x="8" y="20"/>
                    <a:pt x="8" y="19"/>
                  </a:cubicBezTo>
                  <a:cubicBezTo>
                    <a:pt x="8" y="19"/>
                    <a:pt x="8" y="19"/>
                    <a:pt x="8" y="19"/>
                  </a:cubicBezTo>
                  <a:cubicBezTo>
                    <a:pt x="0" y="18"/>
                    <a:pt x="0" y="18"/>
                    <a:pt x="0" y="18"/>
                  </a:cubicBezTo>
                  <a:cubicBezTo>
                    <a:pt x="1" y="16"/>
                    <a:pt x="1" y="16"/>
                    <a:pt x="1" y="16"/>
                  </a:cubicBezTo>
                  <a:cubicBezTo>
                    <a:pt x="1" y="16"/>
                    <a:pt x="1" y="16"/>
                    <a:pt x="1" y="16"/>
                  </a:cubicBezTo>
                  <a:cubicBezTo>
                    <a:pt x="1" y="15"/>
                    <a:pt x="1" y="15"/>
                    <a:pt x="1" y="15"/>
                  </a:cubicBezTo>
                  <a:cubicBezTo>
                    <a:pt x="1" y="15"/>
                    <a:pt x="1" y="15"/>
                    <a:pt x="1" y="15"/>
                  </a:cubicBezTo>
                  <a:cubicBezTo>
                    <a:pt x="1" y="15"/>
                    <a:pt x="1" y="14"/>
                    <a:pt x="1" y="14"/>
                  </a:cubicBezTo>
                  <a:cubicBezTo>
                    <a:pt x="1" y="14"/>
                    <a:pt x="1" y="14"/>
                    <a:pt x="1" y="14"/>
                  </a:cubicBezTo>
                  <a:cubicBezTo>
                    <a:pt x="1" y="12"/>
                    <a:pt x="2" y="11"/>
                    <a:pt x="2" y="9"/>
                  </a:cubicBezTo>
                  <a:cubicBezTo>
                    <a:pt x="2" y="9"/>
                    <a:pt x="2" y="9"/>
                    <a:pt x="2" y="9"/>
                  </a:cubicBezTo>
                  <a:cubicBezTo>
                    <a:pt x="4" y="6"/>
                    <a:pt x="5" y="1"/>
                    <a:pt x="10" y="0"/>
                  </a:cubicBezTo>
                  <a:cubicBezTo>
                    <a:pt x="10" y="0"/>
                    <a:pt x="10" y="0"/>
                    <a:pt x="10" y="0"/>
                  </a:cubicBezTo>
                  <a:cubicBezTo>
                    <a:pt x="11" y="0"/>
                    <a:pt x="11" y="0"/>
                    <a:pt x="11" y="0"/>
                  </a:cubicBezTo>
                  <a:cubicBezTo>
                    <a:pt x="11" y="0"/>
                    <a:pt x="11" y="0"/>
                    <a:pt x="11" y="0"/>
                  </a:cubicBezTo>
                  <a:cubicBezTo>
                    <a:pt x="14" y="0"/>
                    <a:pt x="16" y="2"/>
                    <a:pt x="17" y="4"/>
                  </a:cubicBezTo>
                  <a:cubicBezTo>
                    <a:pt x="17" y="4"/>
                    <a:pt x="17" y="4"/>
                    <a:pt x="17" y="4"/>
                  </a:cubicBezTo>
                  <a:cubicBezTo>
                    <a:pt x="18" y="6"/>
                    <a:pt x="19" y="8"/>
                    <a:pt x="19" y="10"/>
                  </a:cubicBezTo>
                  <a:cubicBezTo>
                    <a:pt x="19" y="10"/>
                    <a:pt x="19" y="10"/>
                    <a:pt x="19" y="10"/>
                  </a:cubicBezTo>
                  <a:cubicBezTo>
                    <a:pt x="19" y="10"/>
                    <a:pt x="19" y="10"/>
                    <a:pt x="19" y="10"/>
                  </a:cubicBezTo>
                  <a:cubicBezTo>
                    <a:pt x="19" y="11"/>
                    <a:pt x="19" y="11"/>
                    <a:pt x="19" y="11"/>
                  </a:cubicBezTo>
                  <a:cubicBezTo>
                    <a:pt x="19" y="21"/>
                    <a:pt x="10" y="31"/>
                    <a:pt x="8" y="33"/>
                  </a:cubicBezTo>
                  <a:cubicBezTo>
                    <a:pt x="8" y="33"/>
                    <a:pt x="8" y="33"/>
                    <a:pt x="8" y="33"/>
                  </a:cubicBezTo>
                  <a:cubicBezTo>
                    <a:pt x="7" y="36"/>
                    <a:pt x="7" y="36"/>
                    <a:pt x="7" y="36"/>
                  </a:cubicBezTo>
                  <a:cubicBezTo>
                    <a:pt x="2" y="31"/>
                    <a:pt x="2" y="31"/>
                    <a:pt x="2" y="31"/>
                  </a:cubicBezTo>
                  <a:close/>
                  <a:moveTo>
                    <a:pt x="10" y="24"/>
                  </a:moveTo>
                  <a:cubicBezTo>
                    <a:pt x="9" y="25"/>
                    <a:pt x="8" y="26"/>
                    <a:pt x="7" y="27"/>
                  </a:cubicBezTo>
                  <a:cubicBezTo>
                    <a:pt x="7" y="27"/>
                    <a:pt x="7" y="27"/>
                    <a:pt x="7" y="27"/>
                  </a:cubicBezTo>
                  <a:cubicBezTo>
                    <a:pt x="8" y="26"/>
                    <a:pt x="9" y="25"/>
                    <a:pt x="10" y="24"/>
                  </a:cubicBezTo>
                  <a:cubicBezTo>
                    <a:pt x="10" y="24"/>
                    <a:pt x="10" y="24"/>
                    <a:pt x="10" y="24"/>
                  </a:cubicBezTo>
                  <a:cubicBezTo>
                    <a:pt x="11" y="22"/>
                    <a:pt x="12" y="21"/>
                    <a:pt x="13" y="19"/>
                  </a:cubicBezTo>
                  <a:cubicBezTo>
                    <a:pt x="13" y="19"/>
                    <a:pt x="13" y="19"/>
                    <a:pt x="13" y="19"/>
                  </a:cubicBezTo>
                  <a:cubicBezTo>
                    <a:pt x="12" y="21"/>
                    <a:pt x="11" y="22"/>
                    <a:pt x="10" y="24"/>
                  </a:cubicBezTo>
                  <a:close/>
                  <a:moveTo>
                    <a:pt x="9" y="18"/>
                  </a:moveTo>
                  <a:cubicBezTo>
                    <a:pt x="10" y="16"/>
                    <a:pt x="11" y="13"/>
                    <a:pt x="11" y="11"/>
                  </a:cubicBezTo>
                  <a:cubicBezTo>
                    <a:pt x="11" y="11"/>
                    <a:pt x="11" y="11"/>
                    <a:pt x="11" y="11"/>
                  </a:cubicBezTo>
                  <a:cubicBezTo>
                    <a:pt x="11" y="11"/>
                    <a:pt x="11" y="11"/>
                    <a:pt x="11" y="11"/>
                  </a:cubicBezTo>
                  <a:cubicBezTo>
                    <a:pt x="11" y="11"/>
                    <a:pt x="11" y="11"/>
                    <a:pt x="11" y="11"/>
                  </a:cubicBezTo>
                  <a:cubicBezTo>
                    <a:pt x="11" y="10"/>
                    <a:pt x="11" y="10"/>
                    <a:pt x="11" y="9"/>
                  </a:cubicBezTo>
                  <a:cubicBezTo>
                    <a:pt x="11" y="9"/>
                    <a:pt x="11" y="9"/>
                    <a:pt x="11" y="9"/>
                  </a:cubicBezTo>
                  <a:cubicBezTo>
                    <a:pt x="11" y="10"/>
                    <a:pt x="10" y="11"/>
                    <a:pt x="10" y="11"/>
                  </a:cubicBezTo>
                  <a:cubicBezTo>
                    <a:pt x="10" y="11"/>
                    <a:pt x="10" y="11"/>
                    <a:pt x="10" y="11"/>
                  </a:cubicBezTo>
                  <a:cubicBezTo>
                    <a:pt x="9" y="14"/>
                    <a:pt x="9" y="16"/>
                    <a:pt x="9" y="17"/>
                  </a:cubicBezTo>
                  <a:cubicBezTo>
                    <a:pt x="9" y="17"/>
                    <a:pt x="9" y="17"/>
                    <a:pt x="9" y="17"/>
                  </a:cubicBezTo>
                  <a:cubicBezTo>
                    <a:pt x="9" y="18"/>
                    <a:pt x="9" y="18"/>
                    <a:pt x="9" y="18"/>
                  </a:cubicBezTo>
                  <a:close/>
                  <a:moveTo>
                    <a:pt x="15" y="11"/>
                  </a:moveTo>
                  <a:cubicBezTo>
                    <a:pt x="15" y="11"/>
                    <a:pt x="15" y="11"/>
                    <a:pt x="15" y="11"/>
                  </a:cubicBezTo>
                  <a:cubicBezTo>
                    <a:pt x="15" y="11"/>
                    <a:pt x="15" y="11"/>
                    <a:pt x="15" y="11"/>
                  </a:cubicBezTo>
                  <a:cubicBezTo>
                    <a:pt x="15" y="11"/>
                    <a:pt x="15" y="11"/>
                    <a:pt x="15" y="11"/>
                  </a:cubicBezTo>
                  <a:cubicBezTo>
                    <a:pt x="15" y="11"/>
                    <a:pt x="15" y="11"/>
                    <a:pt x="15" y="11"/>
                  </a:cubicBezTo>
                  <a:cubicBezTo>
                    <a:pt x="15" y="9"/>
                    <a:pt x="15" y="7"/>
                    <a:pt x="14" y="6"/>
                  </a:cubicBezTo>
                  <a:cubicBezTo>
                    <a:pt x="14" y="6"/>
                    <a:pt x="14" y="6"/>
                    <a:pt x="14" y="6"/>
                  </a:cubicBezTo>
                  <a:cubicBezTo>
                    <a:pt x="13" y="6"/>
                    <a:pt x="13" y="5"/>
                    <a:pt x="13" y="5"/>
                  </a:cubicBezTo>
                  <a:cubicBezTo>
                    <a:pt x="13" y="5"/>
                    <a:pt x="13" y="5"/>
                    <a:pt x="13" y="5"/>
                  </a:cubicBezTo>
                  <a:cubicBezTo>
                    <a:pt x="13" y="5"/>
                    <a:pt x="13" y="6"/>
                    <a:pt x="14" y="6"/>
                  </a:cubicBezTo>
                  <a:cubicBezTo>
                    <a:pt x="14" y="6"/>
                    <a:pt x="14" y="6"/>
                    <a:pt x="14" y="6"/>
                  </a:cubicBezTo>
                  <a:cubicBezTo>
                    <a:pt x="15" y="7"/>
                    <a:pt x="15" y="9"/>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lose/>
                  <a:moveTo>
                    <a:pt x="7" y="7"/>
                  </a:moveTo>
                  <a:cubicBezTo>
                    <a:pt x="8" y="6"/>
                    <a:pt x="8" y="6"/>
                    <a:pt x="8" y="6"/>
                  </a:cubicBezTo>
                  <a:cubicBezTo>
                    <a:pt x="8" y="6"/>
                    <a:pt x="8" y="6"/>
                    <a:pt x="8" y="6"/>
                  </a:cubicBezTo>
                  <a:cubicBezTo>
                    <a:pt x="8" y="5"/>
                    <a:pt x="9" y="5"/>
                    <a:pt x="9" y="4"/>
                  </a:cubicBezTo>
                  <a:cubicBezTo>
                    <a:pt x="9" y="4"/>
                    <a:pt x="9" y="4"/>
                    <a:pt x="9" y="4"/>
                  </a:cubicBezTo>
                  <a:cubicBezTo>
                    <a:pt x="9" y="5"/>
                    <a:pt x="8" y="6"/>
                    <a:pt x="7" y="7"/>
                  </a:cubicBezTo>
                  <a:close/>
                  <a:moveTo>
                    <a:pt x="9" y="5"/>
                  </a:moveTo>
                  <a:cubicBezTo>
                    <a:pt x="9" y="5"/>
                    <a:pt x="9" y="5"/>
                    <a:pt x="9" y="5"/>
                  </a:cubicBezTo>
                  <a:cubicBezTo>
                    <a:pt x="9" y="5"/>
                    <a:pt x="9" y="5"/>
                    <a:pt x="9" y="5"/>
                  </a:cubicBezTo>
                  <a:close/>
                  <a:moveTo>
                    <a:pt x="11" y="4"/>
                  </a:moveTo>
                  <a:cubicBezTo>
                    <a:pt x="11" y="4"/>
                    <a:pt x="11" y="4"/>
                    <a:pt x="11" y="4"/>
                  </a:cubicBezTo>
                  <a:cubicBezTo>
                    <a:pt x="11" y="4"/>
                    <a:pt x="11" y="4"/>
                    <a:pt x="11" y="4"/>
                  </a:cubicBezTo>
                  <a:cubicBezTo>
                    <a:pt x="11" y="4"/>
                    <a:pt x="11" y="4"/>
                    <a:pt x="11" y="4"/>
                  </a:cubicBezTo>
                  <a:cubicBezTo>
                    <a:pt x="11" y="4"/>
                    <a:pt x="11"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1"/>
            <p:cNvSpPr>
              <a:spLocks noEditPoints="1"/>
            </p:cNvSpPr>
            <p:nvPr/>
          </p:nvSpPr>
          <p:spPr bwMode="auto">
            <a:xfrm>
              <a:off x="1364" y="1659"/>
              <a:ext cx="221" cy="115"/>
            </a:xfrm>
            <a:custGeom>
              <a:avLst/>
              <a:gdLst>
                <a:gd name="T0" fmla="*/ 26 w 67"/>
                <a:gd name="T1" fmla="*/ 35 h 35"/>
                <a:gd name="T2" fmla="*/ 0 w 67"/>
                <a:gd name="T3" fmla="*/ 21 h 35"/>
                <a:gd name="T4" fmla="*/ 0 w 67"/>
                <a:gd name="T5" fmla="*/ 21 h 35"/>
                <a:gd name="T6" fmla="*/ 3 w 67"/>
                <a:gd name="T7" fmla="*/ 19 h 35"/>
                <a:gd name="T8" fmla="*/ 4 w 67"/>
                <a:gd name="T9" fmla="*/ 21 h 35"/>
                <a:gd name="T10" fmla="*/ 4 w 67"/>
                <a:gd name="T11" fmla="*/ 21 h 35"/>
                <a:gd name="T12" fmla="*/ 8 w 67"/>
                <a:gd name="T13" fmla="*/ 25 h 35"/>
                <a:gd name="T14" fmla="*/ 8 w 67"/>
                <a:gd name="T15" fmla="*/ 25 h 35"/>
                <a:gd name="T16" fmla="*/ 26 w 67"/>
                <a:gd name="T17" fmla="*/ 31 h 35"/>
                <a:gd name="T18" fmla="*/ 26 w 67"/>
                <a:gd name="T19" fmla="*/ 31 h 35"/>
                <a:gd name="T20" fmla="*/ 36 w 67"/>
                <a:gd name="T21" fmla="*/ 29 h 35"/>
                <a:gd name="T22" fmla="*/ 36 w 67"/>
                <a:gd name="T23" fmla="*/ 29 h 35"/>
                <a:gd name="T24" fmla="*/ 59 w 67"/>
                <a:gd name="T25" fmla="*/ 13 h 35"/>
                <a:gd name="T26" fmla="*/ 59 w 67"/>
                <a:gd name="T27" fmla="*/ 13 h 35"/>
                <a:gd name="T28" fmla="*/ 63 w 67"/>
                <a:gd name="T29" fmla="*/ 0 h 35"/>
                <a:gd name="T30" fmla="*/ 63 w 67"/>
                <a:gd name="T31" fmla="*/ 0 h 35"/>
                <a:gd name="T32" fmla="*/ 67 w 67"/>
                <a:gd name="T33" fmla="*/ 1 h 35"/>
                <a:gd name="T34" fmla="*/ 37 w 67"/>
                <a:gd name="T35" fmla="*/ 33 h 35"/>
                <a:gd name="T36" fmla="*/ 37 w 67"/>
                <a:gd name="T37" fmla="*/ 33 h 35"/>
                <a:gd name="T38" fmla="*/ 26 w 67"/>
                <a:gd name="T39" fmla="*/ 35 h 35"/>
                <a:gd name="T40" fmla="*/ 26 w 67"/>
                <a:gd name="T41" fmla="*/ 35 h 35"/>
                <a:gd name="T42" fmla="*/ 26 w 67"/>
                <a:gd name="T43" fmla="*/ 35 h 35"/>
                <a:gd name="T44" fmla="*/ 0 w 67"/>
                <a:gd name="T45" fmla="*/ 21 h 35"/>
                <a:gd name="T46" fmla="*/ 0 w 67"/>
                <a:gd name="T47" fmla="*/ 21 h 35"/>
                <a:gd name="T48" fmla="*/ 0 w 67"/>
                <a:gd name="T49" fmla="*/ 21 h 35"/>
                <a:gd name="T50" fmla="*/ 0 w 67"/>
                <a:gd name="T51" fmla="*/ 21 h 35"/>
                <a:gd name="T52" fmla="*/ 0 w 67"/>
                <a:gd name="T53"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35">
                  <a:moveTo>
                    <a:pt x="26" y="35"/>
                  </a:moveTo>
                  <a:cubicBezTo>
                    <a:pt x="7" y="35"/>
                    <a:pt x="0" y="22"/>
                    <a:pt x="0" y="21"/>
                  </a:cubicBezTo>
                  <a:cubicBezTo>
                    <a:pt x="0" y="21"/>
                    <a:pt x="0" y="21"/>
                    <a:pt x="0" y="21"/>
                  </a:cubicBezTo>
                  <a:cubicBezTo>
                    <a:pt x="3" y="19"/>
                    <a:pt x="3" y="19"/>
                    <a:pt x="3" y="19"/>
                  </a:cubicBezTo>
                  <a:cubicBezTo>
                    <a:pt x="3" y="19"/>
                    <a:pt x="3" y="20"/>
                    <a:pt x="4" y="21"/>
                  </a:cubicBezTo>
                  <a:cubicBezTo>
                    <a:pt x="4" y="21"/>
                    <a:pt x="4" y="21"/>
                    <a:pt x="4" y="21"/>
                  </a:cubicBezTo>
                  <a:cubicBezTo>
                    <a:pt x="5" y="22"/>
                    <a:pt x="6" y="23"/>
                    <a:pt x="8" y="25"/>
                  </a:cubicBezTo>
                  <a:cubicBezTo>
                    <a:pt x="8" y="25"/>
                    <a:pt x="8" y="25"/>
                    <a:pt x="8" y="25"/>
                  </a:cubicBezTo>
                  <a:cubicBezTo>
                    <a:pt x="11" y="28"/>
                    <a:pt x="17" y="31"/>
                    <a:pt x="26" y="31"/>
                  </a:cubicBezTo>
                  <a:cubicBezTo>
                    <a:pt x="26" y="31"/>
                    <a:pt x="26" y="31"/>
                    <a:pt x="26" y="31"/>
                  </a:cubicBezTo>
                  <a:cubicBezTo>
                    <a:pt x="29" y="31"/>
                    <a:pt x="32" y="30"/>
                    <a:pt x="36" y="29"/>
                  </a:cubicBezTo>
                  <a:cubicBezTo>
                    <a:pt x="36" y="29"/>
                    <a:pt x="36" y="29"/>
                    <a:pt x="36" y="29"/>
                  </a:cubicBezTo>
                  <a:cubicBezTo>
                    <a:pt x="48" y="27"/>
                    <a:pt x="55" y="19"/>
                    <a:pt x="59" y="13"/>
                  </a:cubicBezTo>
                  <a:cubicBezTo>
                    <a:pt x="59" y="13"/>
                    <a:pt x="59" y="13"/>
                    <a:pt x="59" y="13"/>
                  </a:cubicBezTo>
                  <a:cubicBezTo>
                    <a:pt x="63" y="6"/>
                    <a:pt x="63" y="0"/>
                    <a:pt x="63" y="0"/>
                  </a:cubicBezTo>
                  <a:cubicBezTo>
                    <a:pt x="63" y="0"/>
                    <a:pt x="63" y="0"/>
                    <a:pt x="63" y="0"/>
                  </a:cubicBezTo>
                  <a:cubicBezTo>
                    <a:pt x="67" y="1"/>
                    <a:pt x="67" y="1"/>
                    <a:pt x="67" y="1"/>
                  </a:cubicBezTo>
                  <a:cubicBezTo>
                    <a:pt x="67" y="1"/>
                    <a:pt x="64" y="27"/>
                    <a:pt x="37" y="33"/>
                  </a:cubicBezTo>
                  <a:cubicBezTo>
                    <a:pt x="37" y="33"/>
                    <a:pt x="37" y="33"/>
                    <a:pt x="37" y="33"/>
                  </a:cubicBezTo>
                  <a:cubicBezTo>
                    <a:pt x="33" y="34"/>
                    <a:pt x="29" y="35"/>
                    <a:pt x="26" y="35"/>
                  </a:cubicBezTo>
                  <a:cubicBezTo>
                    <a:pt x="26" y="35"/>
                    <a:pt x="26" y="35"/>
                    <a:pt x="26" y="35"/>
                  </a:cubicBezTo>
                  <a:cubicBezTo>
                    <a:pt x="26" y="35"/>
                    <a:pt x="26" y="35"/>
                    <a:pt x="26" y="35"/>
                  </a:cubicBezTo>
                  <a:close/>
                  <a:moveTo>
                    <a:pt x="0" y="21"/>
                  </a:moveTo>
                  <a:cubicBezTo>
                    <a:pt x="0" y="21"/>
                    <a:pt x="0" y="21"/>
                    <a:pt x="0" y="21"/>
                  </a:cubicBezTo>
                  <a:cubicBezTo>
                    <a:pt x="0" y="21"/>
                    <a:pt x="0" y="21"/>
                    <a:pt x="0" y="21"/>
                  </a:cubicBezTo>
                  <a:cubicBezTo>
                    <a:pt x="0" y="21"/>
                    <a:pt x="0" y="21"/>
                    <a:pt x="0" y="21"/>
                  </a:cubicBezTo>
                  <a:cubicBezTo>
                    <a:pt x="0" y="21"/>
                    <a:pt x="0" y="21"/>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2"/>
            <p:cNvSpPr>
              <a:spLocks noEditPoints="1"/>
            </p:cNvSpPr>
            <p:nvPr/>
          </p:nvSpPr>
          <p:spPr bwMode="auto">
            <a:xfrm>
              <a:off x="1354" y="1652"/>
              <a:ext cx="238" cy="129"/>
            </a:xfrm>
            <a:custGeom>
              <a:avLst/>
              <a:gdLst>
                <a:gd name="T0" fmla="*/ 29 w 72"/>
                <a:gd name="T1" fmla="*/ 37 h 39"/>
                <a:gd name="T2" fmla="*/ 29 w 72"/>
                <a:gd name="T3" fmla="*/ 35 h 39"/>
                <a:gd name="T4" fmla="*/ 39 w 72"/>
                <a:gd name="T5" fmla="*/ 33 h 39"/>
                <a:gd name="T6" fmla="*/ 29 w 72"/>
                <a:gd name="T7" fmla="*/ 35 h 39"/>
                <a:gd name="T8" fmla="*/ 29 w 72"/>
                <a:gd name="T9" fmla="*/ 35 h 39"/>
                <a:gd name="T10" fmla="*/ 29 w 72"/>
                <a:gd name="T11" fmla="*/ 35 h 39"/>
                <a:gd name="T12" fmla="*/ 29 w 72"/>
                <a:gd name="T13" fmla="*/ 37 h 39"/>
                <a:gd name="T14" fmla="*/ 29 w 72"/>
                <a:gd name="T15" fmla="*/ 39 h 39"/>
                <a:gd name="T16" fmla="*/ 1 w 72"/>
                <a:gd name="T17" fmla="*/ 25 h 39"/>
                <a:gd name="T18" fmla="*/ 1 w 72"/>
                <a:gd name="T19" fmla="*/ 24 h 39"/>
                <a:gd name="T20" fmla="*/ 6 w 72"/>
                <a:gd name="T21" fmla="*/ 19 h 39"/>
                <a:gd name="T22" fmla="*/ 8 w 72"/>
                <a:gd name="T23" fmla="*/ 20 h 39"/>
                <a:gd name="T24" fmla="*/ 8 w 72"/>
                <a:gd name="T25" fmla="*/ 20 h 39"/>
                <a:gd name="T26" fmla="*/ 8 w 72"/>
                <a:gd name="T27" fmla="*/ 20 h 39"/>
                <a:gd name="T28" fmla="*/ 8 w 72"/>
                <a:gd name="T29" fmla="*/ 21 h 39"/>
                <a:gd name="T30" fmla="*/ 8 w 72"/>
                <a:gd name="T31" fmla="*/ 21 h 39"/>
                <a:gd name="T32" fmla="*/ 9 w 72"/>
                <a:gd name="T33" fmla="*/ 22 h 39"/>
                <a:gd name="T34" fmla="*/ 12 w 72"/>
                <a:gd name="T35" fmla="*/ 25 h 39"/>
                <a:gd name="T36" fmla="*/ 29 w 72"/>
                <a:gd name="T37" fmla="*/ 31 h 39"/>
                <a:gd name="T38" fmla="*/ 38 w 72"/>
                <a:gd name="T39" fmla="*/ 29 h 39"/>
                <a:gd name="T40" fmla="*/ 60 w 72"/>
                <a:gd name="T41" fmla="*/ 14 h 39"/>
                <a:gd name="T42" fmla="*/ 64 w 72"/>
                <a:gd name="T43" fmla="*/ 2 h 39"/>
                <a:gd name="T44" fmla="*/ 64 w 72"/>
                <a:gd name="T45" fmla="*/ 2 h 39"/>
                <a:gd name="T46" fmla="*/ 66 w 72"/>
                <a:gd name="T47" fmla="*/ 0 h 39"/>
                <a:gd name="T48" fmla="*/ 70 w 72"/>
                <a:gd name="T49" fmla="*/ 1 h 39"/>
                <a:gd name="T50" fmla="*/ 71 w 72"/>
                <a:gd name="T51" fmla="*/ 1 h 39"/>
                <a:gd name="T52" fmla="*/ 72 w 72"/>
                <a:gd name="T53" fmla="*/ 1 h 39"/>
                <a:gd name="T54" fmla="*/ 72 w 72"/>
                <a:gd name="T55" fmla="*/ 1 h 39"/>
                <a:gd name="T56" fmla="*/ 72 w 72"/>
                <a:gd name="T57" fmla="*/ 1 h 39"/>
                <a:gd name="T58" fmla="*/ 72 w 72"/>
                <a:gd name="T59" fmla="*/ 1 h 39"/>
                <a:gd name="T60" fmla="*/ 72 w 72"/>
                <a:gd name="T61" fmla="*/ 3 h 39"/>
                <a:gd name="T62" fmla="*/ 40 w 72"/>
                <a:gd name="T63" fmla="*/ 37 h 39"/>
                <a:gd name="T64" fmla="*/ 29 w 72"/>
                <a:gd name="T65" fmla="*/ 39 h 39"/>
                <a:gd name="T66" fmla="*/ 3 w 72"/>
                <a:gd name="T67" fmla="*/ 23 h 39"/>
                <a:gd name="T68" fmla="*/ 3 w 72"/>
                <a:gd name="T69"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39">
                  <a:moveTo>
                    <a:pt x="29" y="39"/>
                  </a:moveTo>
                  <a:cubicBezTo>
                    <a:pt x="29" y="37"/>
                    <a:pt x="29" y="37"/>
                    <a:pt x="29" y="37"/>
                  </a:cubicBezTo>
                  <a:cubicBezTo>
                    <a:pt x="29" y="35"/>
                    <a:pt x="29" y="35"/>
                    <a:pt x="29" y="35"/>
                  </a:cubicBezTo>
                  <a:cubicBezTo>
                    <a:pt x="29" y="35"/>
                    <a:pt x="29" y="35"/>
                    <a:pt x="29" y="35"/>
                  </a:cubicBezTo>
                  <a:cubicBezTo>
                    <a:pt x="32" y="35"/>
                    <a:pt x="35" y="34"/>
                    <a:pt x="39" y="33"/>
                  </a:cubicBezTo>
                  <a:cubicBezTo>
                    <a:pt x="39" y="33"/>
                    <a:pt x="39" y="33"/>
                    <a:pt x="39" y="33"/>
                  </a:cubicBezTo>
                  <a:cubicBezTo>
                    <a:pt x="35" y="34"/>
                    <a:pt x="32"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7"/>
                    <a:pt x="29" y="37"/>
                    <a:pt x="29" y="37"/>
                  </a:cubicBezTo>
                  <a:cubicBezTo>
                    <a:pt x="29" y="39"/>
                    <a:pt x="29" y="39"/>
                    <a:pt x="29" y="39"/>
                  </a:cubicBezTo>
                  <a:cubicBezTo>
                    <a:pt x="29" y="39"/>
                    <a:pt x="29" y="39"/>
                    <a:pt x="29" y="39"/>
                  </a:cubicBezTo>
                  <a:cubicBezTo>
                    <a:pt x="12" y="39"/>
                    <a:pt x="4" y="29"/>
                    <a:pt x="1" y="25"/>
                  </a:cubicBezTo>
                  <a:cubicBezTo>
                    <a:pt x="1" y="25"/>
                    <a:pt x="1" y="25"/>
                    <a:pt x="1" y="25"/>
                  </a:cubicBezTo>
                  <a:cubicBezTo>
                    <a:pt x="1" y="25"/>
                    <a:pt x="1" y="25"/>
                    <a:pt x="1" y="25"/>
                  </a:cubicBezTo>
                  <a:cubicBezTo>
                    <a:pt x="1" y="24"/>
                    <a:pt x="1" y="24"/>
                    <a:pt x="1" y="24"/>
                  </a:cubicBezTo>
                  <a:cubicBezTo>
                    <a:pt x="0" y="22"/>
                    <a:pt x="0" y="22"/>
                    <a:pt x="0" y="22"/>
                  </a:cubicBezTo>
                  <a:cubicBezTo>
                    <a:pt x="6" y="19"/>
                    <a:pt x="6" y="19"/>
                    <a:pt x="6" y="19"/>
                  </a:cubicBezTo>
                  <a:cubicBezTo>
                    <a:pt x="6" y="19"/>
                    <a:pt x="6" y="19"/>
                    <a:pt x="6" y="19"/>
                  </a:cubicBezTo>
                  <a:cubicBezTo>
                    <a:pt x="8" y="20"/>
                    <a:pt x="7"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1"/>
                  </a:cubicBezTo>
                  <a:cubicBezTo>
                    <a:pt x="8" y="21"/>
                    <a:pt x="8" y="21"/>
                    <a:pt x="8" y="21"/>
                  </a:cubicBezTo>
                  <a:cubicBezTo>
                    <a:pt x="8" y="21"/>
                    <a:pt x="8" y="21"/>
                    <a:pt x="8" y="21"/>
                  </a:cubicBezTo>
                  <a:cubicBezTo>
                    <a:pt x="8" y="21"/>
                    <a:pt x="8" y="21"/>
                    <a:pt x="8" y="21"/>
                  </a:cubicBezTo>
                  <a:cubicBezTo>
                    <a:pt x="8" y="21"/>
                    <a:pt x="8" y="21"/>
                    <a:pt x="9" y="22"/>
                  </a:cubicBezTo>
                  <a:cubicBezTo>
                    <a:pt x="9" y="22"/>
                    <a:pt x="9" y="22"/>
                    <a:pt x="9" y="22"/>
                  </a:cubicBezTo>
                  <a:cubicBezTo>
                    <a:pt x="9" y="23"/>
                    <a:pt x="11" y="24"/>
                    <a:pt x="12" y="25"/>
                  </a:cubicBezTo>
                  <a:cubicBezTo>
                    <a:pt x="12" y="25"/>
                    <a:pt x="12" y="25"/>
                    <a:pt x="12" y="25"/>
                  </a:cubicBezTo>
                  <a:cubicBezTo>
                    <a:pt x="15" y="28"/>
                    <a:pt x="20" y="31"/>
                    <a:pt x="29" y="31"/>
                  </a:cubicBezTo>
                  <a:cubicBezTo>
                    <a:pt x="29" y="31"/>
                    <a:pt x="29" y="31"/>
                    <a:pt x="29" y="31"/>
                  </a:cubicBezTo>
                  <a:cubicBezTo>
                    <a:pt x="31" y="31"/>
                    <a:pt x="35" y="30"/>
                    <a:pt x="38" y="29"/>
                  </a:cubicBezTo>
                  <a:cubicBezTo>
                    <a:pt x="38" y="29"/>
                    <a:pt x="38" y="29"/>
                    <a:pt x="38" y="29"/>
                  </a:cubicBezTo>
                  <a:cubicBezTo>
                    <a:pt x="50" y="27"/>
                    <a:pt x="57" y="20"/>
                    <a:pt x="60" y="14"/>
                  </a:cubicBezTo>
                  <a:cubicBezTo>
                    <a:pt x="60" y="14"/>
                    <a:pt x="60" y="14"/>
                    <a:pt x="60" y="14"/>
                  </a:cubicBezTo>
                  <a:cubicBezTo>
                    <a:pt x="63" y="8"/>
                    <a:pt x="64" y="3"/>
                    <a:pt x="64" y="2"/>
                  </a:cubicBezTo>
                  <a:cubicBezTo>
                    <a:pt x="64" y="2"/>
                    <a:pt x="64" y="2"/>
                    <a:pt x="64" y="2"/>
                  </a:cubicBezTo>
                  <a:cubicBezTo>
                    <a:pt x="64" y="2"/>
                    <a:pt x="64" y="2"/>
                    <a:pt x="64" y="2"/>
                  </a:cubicBezTo>
                  <a:cubicBezTo>
                    <a:pt x="64" y="0"/>
                    <a:pt x="64" y="0"/>
                    <a:pt x="64" y="0"/>
                  </a:cubicBezTo>
                  <a:cubicBezTo>
                    <a:pt x="66" y="0"/>
                    <a:pt x="66" y="0"/>
                    <a:pt x="66" y="0"/>
                  </a:cubicBezTo>
                  <a:cubicBezTo>
                    <a:pt x="70" y="1"/>
                    <a:pt x="70" y="1"/>
                    <a:pt x="70" y="1"/>
                  </a:cubicBezTo>
                  <a:cubicBezTo>
                    <a:pt x="70" y="1"/>
                    <a:pt x="70" y="1"/>
                    <a:pt x="70" y="1"/>
                  </a:cubicBezTo>
                  <a:cubicBezTo>
                    <a:pt x="71" y="1"/>
                    <a:pt x="71" y="1"/>
                    <a:pt x="71" y="1"/>
                  </a:cubicBezTo>
                  <a:cubicBezTo>
                    <a:pt x="71" y="1"/>
                    <a:pt x="71" y="1"/>
                    <a:pt x="71" y="1"/>
                  </a:cubicBezTo>
                  <a:cubicBezTo>
                    <a:pt x="71" y="1"/>
                    <a:pt x="71" y="1"/>
                    <a:pt x="72" y="1"/>
                  </a:cubicBezTo>
                  <a:cubicBezTo>
                    <a:pt x="72" y="1"/>
                    <a:pt x="72" y="1"/>
                    <a:pt x="72" y="1"/>
                  </a:cubicBezTo>
                  <a:cubicBezTo>
                    <a:pt x="72" y="1"/>
                    <a:pt x="72" y="1"/>
                    <a:pt x="72" y="1"/>
                  </a:cubicBezTo>
                  <a:cubicBezTo>
                    <a:pt x="72" y="1"/>
                    <a:pt x="72" y="1"/>
                    <a:pt x="72" y="1"/>
                  </a:cubicBezTo>
                  <a:cubicBezTo>
                    <a:pt x="72" y="1"/>
                    <a:pt x="72" y="1"/>
                    <a:pt x="72" y="1"/>
                  </a:cubicBezTo>
                  <a:cubicBezTo>
                    <a:pt x="72" y="1"/>
                    <a:pt x="72" y="1"/>
                    <a:pt x="72" y="1"/>
                  </a:cubicBezTo>
                  <a:cubicBezTo>
                    <a:pt x="72" y="1"/>
                    <a:pt x="72" y="1"/>
                    <a:pt x="72" y="1"/>
                  </a:cubicBezTo>
                  <a:cubicBezTo>
                    <a:pt x="72" y="1"/>
                    <a:pt x="72" y="1"/>
                    <a:pt x="72" y="1"/>
                  </a:cubicBezTo>
                  <a:cubicBezTo>
                    <a:pt x="72" y="2"/>
                    <a:pt x="72" y="2"/>
                    <a:pt x="72" y="3"/>
                  </a:cubicBezTo>
                  <a:cubicBezTo>
                    <a:pt x="72" y="3"/>
                    <a:pt x="72" y="3"/>
                    <a:pt x="72" y="3"/>
                  </a:cubicBezTo>
                  <a:cubicBezTo>
                    <a:pt x="72" y="4"/>
                    <a:pt x="69" y="31"/>
                    <a:pt x="40" y="37"/>
                  </a:cubicBezTo>
                  <a:cubicBezTo>
                    <a:pt x="40" y="37"/>
                    <a:pt x="40" y="37"/>
                    <a:pt x="40" y="37"/>
                  </a:cubicBezTo>
                  <a:cubicBezTo>
                    <a:pt x="36" y="38"/>
                    <a:pt x="32" y="39"/>
                    <a:pt x="29" y="39"/>
                  </a:cubicBezTo>
                  <a:cubicBezTo>
                    <a:pt x="29" y="39"/>
                    <a:pt x="29" y="39"/>
                    <a:pt x="29" y="39"/>
                  </a:cubicBezTo>
                  <a:cubicBezTo>
                    <a:pt x="29" y="39"/>
                    <a:pt x="29" y="39"/>
                    <a:pt x="29" y="39"/>
                  </a:cubicBezTo>
                  <a:close/>
                  <a:moveTo>
                    <a:pt x="3" y="23"/>
                  </a:moveTo>
                  <a:cubicBezTo>
                    <a:pt x="3" y="21"/>
                    <a:pt x="3" y="21"/>
                    <a:pt x="3" y="21"/>
                  </a:cubicBezTo>
                  <a:cubicBezTo>
                    <a:pt x="3" y="23"/>
                    <a:pt x="3" y="23"/>
                    <a:pt x="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3"/>
            <p:cNvSpPr/>
            <p:nvPr/>
          </p:nvSpPr>
          <p:spPr bwMode="auto">
            <a:xfrm>
              <a:off x="1397" y="1656"/>
              <a:ext cx="7" cy="13"/>
            </a:xfrm>
            <a:custGeom>
              <a:avLst/>
              <a:gdLst>
                <a:gd name="T0" fmla="*/ 0 w 7"/>
                <a:gd name="T1" fmla="*/ 13 h 13"/>
                <a:gd name="T2" fmla="*/ 0 w 7"/>
                <a:gd name="T3" fmla="*/ 0 h 13"/>
                <a:gd name="T4" fmla="*/ 7 w 7"/>
                <a:gd name="T5" fmla="*/ 0 h 13"/>
                <a:gd name="T6" fmla="*/ 7 w 7"/>
                <a:gd name="T7" fmla="*/ 13 h 13"/>
                <a:gd name="T8" fmla="*/ 0 w 7"/>
                <a:gd name="T9" fmla="*/ 13 h 13"/>
                <a:gd name="T10" fmla="*/ 0 w 7"/>
                <a:gd name="T11" fmla="*/ 13 h 13"/>
              </a:gdLst>
              <a:ahLst/>
              <a:cxnLst>
                <a:cxn ang="0">
                  <a:pos x="T0" y="T1"/>
                </a:cxn>
                <a:cxn ang="0">
                  <a:pos x="T2" y="T3"/>
                </a:cxn>
                <a:cxn ang="0">
                  <a:pos x="T4" y="T5"/>
                </a:cxn>
                <a:cxn ang="0">
                  <a:pos x="T6" y="T7"/>
                </a:cxn>
                <a:cxn ang="0">
                  <a:pos x="T8" y="T9"/>
                </a:cxn>
                <a:cxn ang="0">
                  <a:pos x="T10" y="T11"/>
                </a:cxn>
              </a:cxnLst>
              <a:rect l="0" t="0" r="r" b="b"/>
              <a:pathLst>
                <a:path w="7" h="13">
                  <a:moveTo>
                    <a:pt x="0" y="13"/>
                  </a:moveTo>
                  <a:lnTo>
                    <a:pt x="0" y="0"/>
                  </a:lnTo>
                  <a:lnTo>
                    <a:pt x="7" y="0"/>
                  </a:lnTo>
                  <a:lnTo>
                    <a:pt x="7"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4"/>
            <p:cNvSpPr/>
            <p:nvPr/>
          </p:nvSpPr>
          <p:spPr bwMode="auto">
            <a:xfrm>
              <a:off x="1391" y="1649"/>
              <a:ext cx="20" cy="26"/>
            </a:xfrm>
            <a:custGeom>
              <a:avLst/>
              <a:gdLst>
                <a:gd name="T0" fmla="*/ 13 w 20"/>
                <a:gd name="T1" fmla="*/ 26 h 26"/>
                <a:gd name="T2" fmla="*/ 6 w 20"/>
                <a:gd name="T3" fmla="*/ 26 h 26"/>
                <a:gd name="T4" fmla="*/ 6 w 20"/>
                <a:gd name="T5" fmla="*/ 20 h 26"/>
                <a:gd name="T6" fmla="*/ 13 w 20"/>
                <a:gd name="T7" fmla="*/ 20 h 26"/>
                <a:gd name="T8" fmla="*/ 6 w 20"/>
                <a:gd name="T9" fmla="*/ 20 h 26"/>
                <a:gd name="T10" fmla="*/ 6 w 20"/>
                <a:gd name="T11" fmla="*/ 26 h 26"/>
                <a:gd name="T12" fmla="*/ 0 w 20"/>
                <a:gd name="T13" fmla="*/ 26 h 26"/>
                <a:gd name="T14" fmla="*/ 0 w 20"/>
                <a:gd name="T15" fmla="*/ 0 h 26"/>
                <a:gd name="T16" fmla="*/ 6 w 20"/>
                <a:gd name="T17" fmla="*/ 0 h 26"/>
                <a:gd name="T18" fmla="*/ 20 w 20"/>
                <a:gd name="T19" fmla="*/ 0 h 26"/>
                <a:gd name="T20" fmla="*/ 20 w 20"/>
                <a:gd name="T21" fmla="*/ 26 h 26"/>
                <a:gd name="T22" fmla="*/ 13 w 20"/>
                <a:gd name="T23" fmla="*/ 26 h 26"/>
                <a:gd name="T24" fmla="*/ 13 w 20"/>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13" y="26"/>
                  </a:moveTo>
                  <a:lnTo>
                    <a:pt x="6" y="26"/>
                  </a:lnTo>
                  <a:lnTo>
                    <a:pt x="6" y="20"/>
                  </a:lnTo>
                  <a:lnTo>
                    <a:pt x="13" y="20"/>
                  </a:lnTo>
                  <a:lnTo>
                    <a:pt x="6" y="20"/>
                  </a:lnTo>
                  <a:lnTo>
                    <a:pt x="6" y="26"/>
                  </a:lnTo>
                  <a:lnTo>
                    <a:pt x="0" y="26"/>
                  </a:lnTo>
                  <a:lnTo>
                    <a:pt x="0" y="0"/>
                  </a:lnTo>
                  <a:lnTo>
                    <a:pt x="6" y="0"/>
                  </a:lnTo>
                  <a:lnTo>
                    <a:pt x="20" y="0"/>
                  </a:lnTo>
                  <a:lnTo>
                    <a:pt x="20" y="26"/>
                  </a:lnTo>
                  <a:lnTo>
                    <a:pt x="13" y="26"/>
                  </a:lnTo>
                  <a:lnTo>
                    <a:pt x="13"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5"/>
            <p:cNvSpPr/>
            <p:nvPr/>
          </p:nvSpPr>
          <p:spPr bwMode="auto">
            <a:xfrm>
              <a:off x="1536" y="1626"/>
              <a:ext cx="16" cy="13"/>
            </a:xfrm>
            <a:custGeom>
              <a:avLst/>
              <a:gdLst>
                <a:gd name="T0" fmla="*/ 0 w 16"/>
                <a:gd name="T1" fmla="*/ 13 h 13"/>
                <a:gd name="T2" fmla="*/ 0 w 16"/>
                <a:gd name="T3" fmla="*/ 0 h 13"/>
                <a:gd name="T4" fmla="*/ 16 w 16"/>
                <a:gd name="T5" fmla="*/ 0 h 13"/>
                <a:gd name="T6" fmla="*/ 16 w 16"/>
                <a:gd name="T7" fmla="*/ 13 h 13"/>
                <a:gd name="T8" fmla="*/ 0 w 16"/>
                <a:gd name="T9" fmla="*/ 13 h 13"/>
                <a:gd name="T10" fmla="*/ 0 w 16"/>
                <a:gd name="T11" fmla="*/ 13 h 13"/>
              </a:gdLst>
              <a:ahLst/>
              <a:cxnLst>
                <a:cxn ang="0">
                  <a:pos x="T0" y="T1"/>
                </a:cxn>
                <a:cxn ang="0">
                  <a:pos x="T2" y="T3"/>
                </a:cxn>
                <a:cxn ang="0">
                  <a:pos x="T4" y="T5"/>
                </a:cxn>
                <a:cxn ang="0">
                  <a:pos x="T6" y="T7"/>
                </a:cxn>
                <a:cxn ang="0">
                  <a:pos x="T8" y="T9"/>
                </a:cxn>
                <a:cxn ang="0">
                  <a:pos x="T10" y="T11"/>
                </a:cxn>
              </a:cxnLst>
              <a:rect l="0" t="0" r="r" b="b"/>
              <a:pathLst>
                <a:path w="16" h="13">
                  <a:moveTo>
                    <a:pt x="0" y="13"/>
                  </a:moveTo>
                  <a:lnTo>
                    <a:pt x="0" y="0"/>
                  </a:lnTo>
                  <a:lnTo>
                    <a:pt x="16" y="0"/>
                  </a:lnTo>
                  <a:lnTo>
                    <a:pt x="16"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6"/>
            <p:cNvSpPr>
              <a:spLocks noEditPoints="1"/>
            </p:cNvSpPr>
            <p:nvPr/>
          </p:nvSpPr>
          <p:spPr bwMode="auto">
            <a:xfrm>
              <a:off x="1529" y="1619"/>
              <a:ext cx="30" cy="27"/>
            </a:xfrm>
            <a:custGeom>
              <a:avLst/>
              <a:gdLst>
                <a:gd name="T0" fmla="*/ 23 w 30"/>
                <a:gd name="T1" fmla="*/ 27 h 27"/>
                <a:gd name="T2" fmla="*/ 7 w 30"/>
                <a:gd name="T3" fmla="*/ 27 h 27"/>
                <a:gd name="T4" fmla="*/ 7 w 30"/>
                <a:gd name="T5" fmla="*/ 20 h 27"/>
                <a:gd name="T6" fmla="*/ 14 w 30"/>
                <a:gd name="T7" fmla="*/ 20 h 27"/>
                <a:gd name="T8" fmla="*/ 7 w 30"/>
                <a:gd name="T9" fmla="*/ 20 h 27"/>
                <a:gd name="T10" fmla="*/ 7 w 30"/>
                <a:gd name="T11" fmla="*/ 27 h 27"/>
                <a:gd name="T12" fmla="*/ 0 w 30"/>
                <a:gd name="T13" fmla="*/ 27 h 27"/>
                <a:gd name="T14" fmla="*/ 0 w 30"/>
                <a:gd name="T15" fmla="*/ 0 h 27"/>
                <a:gd name="T16" fmla="*/ 30 w 30"/>
                <a:gd name="T17" fmla="*/ 0 h 27"/>
                <a:gd name="T18" fmla="*/ 30 w 30"/>
                <a:gd name="T19" fmla="*/ 27 h 27"/>
                <a:gd name="T20" fmla="*/ 23 w 30"/>
                <a:gd name="T21" fmla="*/ 27 h 27"/>
                <a:gd name="T22" fmla="*/ 23 w 30"/>
                <a:gd name="T23" fmla="*/ 27 h 27"/>
                <a:gd name="T24" fmla="*/ 17 w 30"/>
                <a:gd name="T25" fmla="*/ 14 h 27"/>
                <a:gd name="T26" fmla="*/ 17 w 30"/>
                <a:gd name="T27" fmla="*/ 14 h 27"/>
                <a:gd name="T28" fmla="*/ 14 w 30"/>
                <a:gd name="T29" fmla="*/ 14 h 27"/>
                <a:gd name="T30" fmla="*/ 14 w 30"/>
                <a:gd name="T31" fmla="*/ 14 h 27"/>
                <a:gd name="T32" fmla="*/ 17 w 30"/>
                <a:gd name="T33" fmla="*/ 14 h 27"/>
                <a:gd name="T34" fmla="*/ 17 w 30"/>
                <a:gd name="T3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27">
                  <a:moveTo>
                    <a:pt x="23" y="27"/>
                  </a:moveTo>
                  <a:lnTo>
                    <a:pt x="7" y="27"/>
                  </a:lnTo>
                  <a:lnTo>
                    <a:pt x="7" y="20"/>
                  </a:lnTo>
                  <a:lnTo>
                    <a:pt x="14" y="20"/>
                  </a:lnTo>
                  <a:lnTo>
                    <a:pt x="7" y="20"/>
                  </a:lnTo>
                  <a:lnTo>
                    <a:pt x="7" y="27"/>
                  </a:lnTo>
                  <a:lnTo>
                    <a:pt x="0" y="27"/>
                  </a:lnTo>
                  <a:lnTo>
                    <a:pt x="0" y="0"/>
                  </a:lnTo>
                  <a:lnTo>
                    <a:pt x="30" y="0"/>
                  </a:lnTo>
                  <a:lnTo>
                    <a:pt x="30" y="27"/>
                  </a:lnTo>
                  <a:lnTo>
                    <a:pt x="23" y="27"/>
                  </a:lnTo>
                  <a:lnTo>
                    <a:pt x="23" y="27"/>
                  </a:lnTo>
                  <a:close/>
                  <a:moveTo>
                    <a:pt x="17" y="14"/>
                  </a:moveTo>
                  <a:lnTo>
                    <a:pt x="17" y="14"/>
                  </a:lnTo>
                  <a:lnTo>
                    <a:pt x="14" y="14"/>
                  </a:lnTo>
                  <a:lnTo>
                    <a:pt x="14" y="14"/>
                  </a:lnTo>
                  <a:lnTo>
                    <a:pt x="17" y="14"/>
                  </a:lnTo>
                  <a:lnTo>
                    <a:pt x="1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7"/>
            <p:cNvSpPr/>
            <p:nvPr/>
          </p:nvSpPr>
          <p:spPr bwMode="auto">
            <a:xfrm>
              <a:off x="1318" y="1893"/>
              <a:ext cx="343" cy="378"/>
            </a:xfrm>
            <a:custGeom>
              <a:avLst/>
              <a:gdLst>
                <a:gd name="T0" fmla="*/ 17 w 104"/>
                <a:gd name="T1" fmla="*/ 89 h 115"/>
                <a:gd name="T2" fmla="*/ 0 w 104"/>
                <a:gd name="T3" fmla="*/ 53 h 115"/>
                <a:gd name="T4" fmla="*/ 0 w 104"/>
                <a:gd name="T5" fmla="*/ 53 h 115"/>
                <a:gd name="T6" fmla="*/ 0 w 104"/>
                <a:gd name="T7" fmla="*/ 50 h 115"/>
                <a:gd name="T8" fmla="*/ 0 w 104"/>
                <a:gd name="T9" fmla="*/ 50 h 115"/>
                <a:gd name="T10" fmla="*/ 31 w 104"/>
                <a:gd name="T11" fmla="*/ 5 h 115"/>
                <a:gd name="T12" fmla="*/ 31 w 104"/>
                <a:gd name="T13" fmla="*/ 5 h 115"/>
                <a:gd name="T14" fmla="*/ 33 w 104"/>
                <a:gd name="T15" fmla="*/ 8 h 115"/>
                <a:gd name="T16" fmla="*/ 19 w 104"/>
                <a:gd name="T17" fmla="*/ 19 h 115"/>
                <a:gd name="T18" fmla="*/ 19 w 104"/>
                <a:gd name="T19" fmla="*/ 19 h 115"/>
                <a:gd name="T20" fmla="*/ 4 w 104"/>
                <a:gd name="T21" fmla="*/ 50 h 115"/>
                <a:gd name="T22" fmla="*/ 4 w 104"/>
                <a:gd name="T23" fmla="*/ 50 h 115"/>
                <a:gd name="T24" fmla="*/ 4 w 104"/>
                <a:gd name="T25" fmla="*/ 52 h 115"/>
                <a:gd name="T26" fmla="*/ 4 w 104"/>
                <a:gd name="T27" fmla="*/ 52 h 115"/>
                <a:gd name="T28" fmla="*/ 20 w 104"/>
                <a:gd name="T29" fmla="*/ 86 h 115"/>
                <a:gd name="T30" fmla="*/ 20 w 104"/>
                <a:gd name="T31" fmla="*/ 86 h 115"/>
                <a:gd name="T32" fmla="*/ 51 w 104"/>
                <a:gd name="T33" fmla="*/ 111 h 115"/>
                <a:gd name="T34" fmla="*/ 51 w 104"/>
                <a:gd name="T35" fmla="*/ 111 h 115"/>
                <a:gd name="T36" fmla="*/ 83 w 104"/>
                <a:gd name="T37" fmla="*/ 81 h 115"/>
                <a:gd name="T38" fmla="*/ 83 w 104"/>
                <a:gd name="T39" fmla="*/ 81 h 115"/>
                <a:gd name="T40" fmla="*/ 100 w 104"/>
                <a:gd name="T41" fmla="*/ 39 h 115"/>
                <a:gd name="T42" fmla="*/ 100 w 104"/>
                <a:gd name="T43" fmla="*/ 39 h 115"/>
                <a:gd name="T44" fmla="*/ 100 w 104"/>
                <a:gd name="T45" fmla="*/ 39 h 115"/>
                <a:gd name="T46" fmla="*/ 100 w 104"/>
                <a:gd name="T47" fmla="*/ 39 h 115"/>
                <a:gd name="T48" fmla="*/ 91 w 104"/>
                <a:gd name="T49" fmla="*/ 16 h 115"/>
                <a:gd name="T50" fmla="*/ 91 w 104"/>
                <a:gd name="T51" fmla="*/ 16 h 115"/>
                <a:gd name="T52" fmla="*/ 79 w 104"/>
                <a:gd name="T53" fmla="*/ 4 h 115"/>
                <a:gd name="T54" fmla="*/ 79 w 104"/>
                <a:gd name="T55" fmla="*/ 4 h 115"/>
                <a:gd name="T56" fmla="*/ 79 w 104"/>
                <a:gd name="T57" fmla="*/ 0 h 115"/>
                <a:gd name="T58" fmla="*/ 94 w 104"/>
                <a:gd name="T59" fmla="*/ 13 h 115"/>
                <a:gd name="T60" fmla="*/ 94 w 104"/>
                <a:gd name="T61" fmla="*/ 13 h 115"/>
                <a:gd name="T62" fmla="*/ 104 w 104"/>
                <a:gd name="T63" fmla="*/ 39 h 115"/>
                <a:gd name="T64" fmla="*/ 104 w 104"/>
                <a:gd name="T65" fmla="*/ 39 h 115"/>
                <a:gd name="T66" fmla="*/ 104 w 104"/>
                <a:gd name="T67" fmla="*/ 39 h 115"/>
                <a:gd name="T68" fmla="*/ 104 w 104"/>
                <a:gd name="T69" fmla="*/ 39 h 115"/>
                <a:gd name="T70" fmla="*/ 86 w 104"/>
                <a:gd name="T71" fmla="*/ 84 h 115"/>
                <a:gd name="T72" fmla="*/ 86 w 104"/>
                <a:gd name="T73" fmla="*/ 84 h 115"/>
                <a:gd name="T74" fmla="*/ 51 w 104"/>
                <a:gd name="T75" fmla="*/ 115 h 115"/>
                <a:gd name="T76" fmla="*/ 51 w 104"/>
                <a:gd name="T77" fmla="*/ 115 h 115"/>
                <a:gd name="T78" fmla="*/ 17 w 104"/>
                <a:gd name="T79" fmla="*/ 8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 h="115">
                  <a:moveTo>
                    <a:pt x="17" y="89"/>
                  </a:moveTo>
                  <a:cubicBezTo>
                    <a:pt x="7" y="75"/>
                    <a:pt x="1" y="60"/>
                    <a:pt x="0" y="53"/>
                  </a:cubicBezTo>
                  <a:cubicBezTo>
                    <a:pt x="0" y="53"/>
                    <a:pt x="0" y="53"/>
                    <a:pt x="0" y="53"/>
                  </a:cubicBezTo>
                  <a:cubicBezTo>
                    <a:pt x="0" y="52"/>
                    <a:pt x="0" y="51"/>
                    <a:pt x="0" y="50"/>
                  </a:cubicBezTo>
                  <a:cubicBezTo>
                    <a:pt x="0" y="50"/>
                    <a:pt x="0" y="50"/>
                    <a:pt x="0" y="50"/>
                  </a:cubicBezTo>
                  <a:cubicBezTo>
                    <a:pt x="0" y="21"/>
                    <a:pt x="31" y="5"/>
                    <a:pt x="31" y="5"/>
                  </a:cubicBezTo>
                  <a:cubicBezTo>
                    <a:pt x="31" y="5"/>
                    <a:pt x="31" y="5"/>
                    <a:pt x="31" y="5"/>
                  </a:cubicBezTo>
                  <a:cubicBezTo>
                    <a:pt x="33" y="8"/>
                    <a:pt x="33" y="8"/>
                    <a:pt x="33" y="8"/>
                  </a:cubicBezTo>
                  <a:cubicBezTo>
                    <a:pt x="33" y="9"/>
                    <a:pt x="26" y="12"/>
                    <a:pt x="19" y="19"/>
                  </a:cubicBezTo>
                  <a:cubicBezTo>
                    <a:pt x="19" y="19"/>
                    <a:pt x="19" y="19"/>
                    <a:pt x="19" y="19"/>
                  </a:cubicBezTo>
                  <a:cubicBezTo>
                    <a:pt x="11" y="27"/>
                    <a:pt x="4" y="37"/>
                    <a:pt x="4" y="50"/>
                  </a:cubicBezTo>
                  <a:cubicBezTo>
                    <a:pt x="4" y="50"/>
                    <a:pt x="4" y="50"/>
                    <a:pt x="4" y="50"/>
                  </a:cubicBezTo>
                  <a:cubicBezTo>
                    <a:pt x="4" y="51"/>
                    <a:pt x="4" y="52"/>
                    <a:pt x="4" y="52"/>
                  </a:cubicBezTo>
                  <a:cubicBezTo>
                    <a:pt x="4" y="52"/>
                    <a:pt x="4" y="52"/>
                    <a:pt x="4" y="52"/>
                  </a:cubicBezTo>
                  <a:cubicBezTo>
                    <a:pt x="4" y="58"/>
                    <a:pt x="11" y="73"/>
                    <a:pt x="20" y="86"/>
                  </a:cubicBezTo>
                  <a:cubicBezTo>
                    <a:pt x="20" y="86"/>
                    <a:pt x="20" y="86"/>
                    <a:pt x="20" y="86"/>
                  </a:cubicBezTo>
                  <a:cubicBezTo>
                    <a:pt x="29" y="100"/>
                    <a:pt x="41" y="111"/>
                    <a:pt x="51" y="111"/>
                  </a:cubicBezTo>
                  <a:cubicBezTo>
                    <a:pt x="51" y="111"/>
                    <a:pt x="51" y="111"/>
                    <a:pt x="51" y="111"/>
                  </a:cubicBezTo>
                  <a:cubicBezTo>
                    <a:pt x="60" y="111"/>
                    <a:pt x="73" y="98"/>
                    <a:pt x="83" y="81"/>
                  </a:cubicBezTo>
                  <a:cubicBezTo>
                    <a:pt x="83" y="81"/>
                    <a:pt x="83" y="81"/>
                    <a:pt x="83" y="81"/>
                  </a:cubicBezTo>
                  <a:cubicBezTo>
                    <a:pt x="93" y="65"/>
                    <a:pt x="100" y="47"/>
                    <a:pt x="100" y="39"/>
                  </a:cubicBezTo>
                  <a:cubicBezTo>
                    <a:pt x="100" y="39"/>
                    <a:pt x="100" y="39"/>
                    <a:pt x="100" y="39"/>
                  </a:cubicBezTo>
                  <a:cubicBezTo>
                    <a:pt x="100" y="39"/>
                    <a:pt x="100" y="39"/>
                    <a:pt x="100" y="39"/>
                  </a:cubicBezTo>
                  <a:cubicBezTo>
                    <a:pt x="100" y="39"/>
                    <a:pt x="100" y="39"/>
                    <a:pt x="100" y="39"/>
                  </a:cubicBezTo>
                  <a:cubicBezTo>
                    <a:pt x="100" y="31"/>
                    <a:pt x="96" y="22"/>
                    <a:pt x="91" y="16"/>
                  </a:cubicBezTo>
                  <a:cubicBezTo>
                    <a:pt x="91" y="16"/>
                    <a:pt x="91" y="16"/>
                    <a:pt x="91" y="16"/>
                  </a:cubicBezTo>
                  <a:cubicBezTo>
                    <a:pt x="86" y="9"/>
                    <a:pt x="80" y="4"/>
                    <a:pt x="79" y="4"/>
                  </a:cubicBezTo>
                  <a:cubicBezTo>
                    <a:pt x="79" y="4"/>
                    <a:pt x="79" y="4"/>
                    <a:pt x="79" y="4"/>
                  </a:cubicBezTo>
                  <a:cubicBezTo>
                    <a:pt x="79" y="0"/>
                    <a:pt x="79" y="0"/>
                    <a:pt x="79" y="0"/>
                  </a:cubicBezTo>
                  <a:cubicBezTo>
                    <a:pt x="84" y="1"/>
                    <a:pt x="89" y="6"/>
                    <a:pt x="94" y="13"/>
                  </a:cubicBezTo>
                  <a:cubicBezTo>
                    <a:pt x="94" y="13"/>
                    <a:pt x="94" y="13"/>
                    <a:pt x="94" y="13"/>
                  </a:cubicBezTo>
                  <a:cubicBezTo>
                    <a:pt x="99" y="21"/>
                    <a:pt x="104" y="30"/>
                    <a:pt x="104" y="39"/>
                  </a:cubicBezTo>
                  <a:cubicBezTo>
                    <a:pt x="104" y="39"/>
                    <a:pt x="104" y="39"/>
                    <a:pt x="104" y="39"/>
                  </a:cubicBezTo>
                  <a:cubicBezTo>
                    <a:pt x="104" y="39"/>
                    <a:pt x="104" y="39"/>
                    <a:pt x="104" y="39"/>
                  </a:cubicBezTo>
                  <a:cubicBezTo>
                    <a:pt x="104" y="39"/>
                    <a:pt x="104" y="39"/>
                    <a:pt x="104" y="39"/>
                  </a:cubicBezTo>
                  <a:cubicBezTo>
                    <a:pt x="104" y="49"/>
                    <a:pt x="97" y="67"/>
                    <a:pt x="86" y="84"/>
                  </a:cubicBezTo>
                  <a:cubicBezTo>
                    <a:pt x="86" y="84"/>
                    <a:pt x="86" y="84"/>
                    <a:pt x="86" y="84"/>
                  </a:cubicBezTo>
                  <a:cubicBezTo>
                    <a:pt x="76" y="100"/>
                    <a:pt x="64" y="115"/>
                    <a:pt x="51" y="115"/>
                  </a:cubicBezTo>
                  <a:cubicBezTo>
                    <a:pt x="51" y="115"/>
                    <a:pt x="51" y="115"/>
                    <a:pt x="51" y="115"/>
                  </a:cubicBezTo>
                  <a:cubicBezTo>
                    <a:pt x="38" y="115"/>
                    <a:pt x="26" y="102"/>
                    <a:pt x="17"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8"/>
            <p:cNvSpPr>
              <a:spLocks noEditPoints="1"/>
            </p:cNvSpPr>
            <p:nvPr/>
          </p:nvSpPr>
          <p:spPr bwMode="auto">
            <a:xfrm>
              <a:off x="1312" y="1886"/>
              <a:ext cx="356" cy="392"/>
            </a:xfrm>
            <a:custGeom>
              <a:avLst/>
              <a:gdLst>
                <a:gd name="T0" fmla="*/ 17 w 108"/>
                <a:gd name="T1" fmla="*/ 92 h 119"/>
                <a:gd name="T2" fmla="*/ 0 w 108"/>
                <a:gd name="T3" fmla="*/ 52 h 119"/>
                <a:gd name="T4" fmla="*/ 32 w 108"/>
                <a:gd name="T5" fmla="*/ 5 h 119"/>
                <a:gd name="T6" fmla="*/ 37 w 108"/>
                <a:gd name="T7" fmla="*/ 10 h 119"/>
                <a:gd name="T8" fmla="*/ 35 w 108"/>
                <a:gd name="T9" fmla="*/ 12 h 119"/>
                <a:gd name="T10" fmla="*/ 32 w 108"/>
                <a:gd name="T11" fmla="*/ 15 h 119"/>
                <a:gd name="T12" fmla="*/ 22 w 108"/>
                <a:gd name="T13" fmla="*/ 23 h 119"/>
                <a:gd name="T14" fmla="*/ 8 w 108"/>
                <a:gd name="T15" fmla="*/ 52 h 119"/>
                <a:gd name="T16" fmla="*/ 24 w 108"/>
                <a:gd name="T17" fmla="*/ 87 h 119"/>
                <a:gd name="T18" fmla="*/ 53 w 108"/>
                <a:gd name="T19" fmla="*/ 111 h 119"/>
                <a:gd name="T20" fmla="*/ 53 w 108"/>
                <a:gd name="T21" fmla="*/ 111 h 119"/>
                <a:gd name="T22" fmla="*/ 54 w 108"/>
                <a:gd name="T23" fmla="*/ 111 h 119"/>
                <a:gd name="T24" fmla="*/ 100 w 108"/>
                <a:gd name="T25" fmla="*/ 41 h 119"/>
                <a:gd name="T26" fmla="*/ 100 w 108"/>
                <a:gd name="T27" fmla="*/ 41 h 119"/>
                <a:gd name="T28" fmla="*/ 91 w 108"/>
                <a:gd name="T29" fmla="*/ 19 h 119"/>
                <a:gd name="T30" fmla="*/ 82 w 108"/>
                <a:gd name="T31" fmla="*/ 8 h 119"/>
                <a:gd name="T32" fmla="*/ 82 w 108"/>
                <a:gd name="T33" fmla="*/ 0 h 119"/>
                <a:gd name="T34" fmla="*/ 108 w 108"/>
                <a:gd name="T35" fmla="*/ 41 h 119"/>
                <a:gd name="T36" fmla="*/ 108 w 108"/>
                <a:gd name="T37" fmla="*/ 41 h 119"/>
                <a:gd name="T38" fmla="*/ 53 w 108"/>
                <a:gd name="T39" fmla="*/ 119 h 119"/>
                <a:gd name="T40" fmla="*/ 53 w 108"/>
                <a:gd name="T41" fmla="*/ 115 h 119"/>
                <a:gd name="T42" fmla="*/ 54 w 108"/>
                <a:gd name="T43" fmla="*/ 115 h 119"/>
                <a:gd name="T44" fmla="*/ 53 w 108"/>
                <a:gd name="T45" fmla="*/ 115 h 119"/>
                <a:gd name="T46" fmla="*/ 53 w 108"/>
                <a:gd name="T47" fmla="*/ 115 h 119"/>
                <a:gd name="T48" fmla="*/ 53 w 108"/>
                <a:gd name="T49" fmla="*/ 115 h 119"/>
                <a:gd name="T50" fmla="*/ 104 w 108"/>
                <a:gd name="T51" fmla="*/ 41 h 119"/>
                <a:gd name="T52" fmla="*/ 95 w 108"/>
                <a:gd name="T53" fmla="*/ 16 h 119"/>
                <a:gd name="T54" fmla="*/ 95 w 108"/>
                <a:gd name="T55" fmla="*/ 16 h 119"/>
                <a:gd name="T56" fmla="*/ 104 w 108"/>
                <a:gd name="T57" fmla="*/ 41 h 119"/>
                <a:gd name="T58" fmla="*/ 104 w 108"/>
                <a:gd name="T59" fmla="*/ 41 h 119"/>
                <a:gd name="T60" fmla="*/ 89 w 108"/>
                <a:gd name="T61" fmla="*/ 81 h 119"/>
                <a:gd name="T62" fmla="*/ 5 w 108"/>
                <a:gd name="T63" fmla="*/ 58 h 119"/>
                <a:gd name="T64" fmla="*/ 4 w 108"/>
                <a:gd name="T65" fmla="*/ 54 h 119"/>
                <a:gd name="T66" fmla="*/ 4 w 108"/>
                <a:gd name="T67" fmla="*/ 53 h 119"/>
                <a:gd name="T68" fmla="*/ 4 w 108"/>
                <a:gd name="T69" fmla="*/ 52 h 119"/>
                <a:gd name="T70" fmla="*/ 4 w 108"/>
                <a:gd name="T71" fmla="*/ 52 h 119"/>
                <a:gd name="T72" fmla="*/ 4 w 108"/>
                <a:gd name="T73" fmla="*/ 52 h 119"/>
                <a:gd name="T74" fmla="*/ 19 w 108"/>
                <a:gd name="T75" fmla="*/ 20 h 119"/>
                <a:gd name="T76" fmla="*/ 19 w 108"/>
                <a:gd name="T77" fmla="*/ 20 h 119"/>
                <a:gd name="T78" fmla="*/ 27 w 108"/>
                <a:gd name="T79" fmla="*/ 13 h 119"/>
                <a:gd name="T80" fmla="*/ 37 w 108"/>
                <a:gd name="T81" fmla="*/ 10 h 119"/>
                <a:gd name="T82" fmla="*/ 87 w 108"/>
                <a:gd name="T83" fmla="*/ 8 h 119"/>
                <a:gd name="T84" fmla="*/ 85 w 108"/>
                <a:gd name="T85" fmla="*/ 6 h 119"/>
                <a:gd name="T86" fmla="*/ 36 w 108"/>
                <a:gd name="T87" fmla="*/ 9 h 119"/>
                <a:gd name="T88" fmla="*/ 36 w 108"/>
                <a:gd name="T89"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119">
                  <a:moveTo>
                    <a:pt x="17" y="92"/>
                  </a:moveTo>
                  <a:cubicBezTo>
                    <a:pt x="19" y="91"/>
                    <a:pt x="19" y="91"/>
                    <a:pt x="19" y="91"/>
                  </a:cubicBezTo>
                  <a:cubicBezTo>
                    <a:pt x="17" y="92"/>
                    <a:pt x="17" y="92"/>
                    <a:pt x="17" y="92"/>
                  </a:cubicBezTo>
                  <a:cubicBezTo>
                    <a:pt x="7" y="77"/>
                    <a:pt x="1" y="63"/>
                    <a:pt x="0" y="55"/>
                  </a:cubicBezTo>
                  <a:cubicBezTo>
                    <a:pt x="0" y="55"/>
                    <a:pt x="0" y="55"/>
                    <a:pt x="0" y="55"/>
                  </a:cubicBezTo>
                  <a:cubicBezTo>
                    <a:pt x="0" y="54"/>
                    <a:pt x="0" y="53"/>
                    <a:pt x="0" y="52"/>
                  </a:cubicBezTo>
                  <a:cubicBezTo>
                    <a:pt x="0" y="52"/>
                    <a:pt x="0" y="52"/>
                    <a:pt x="0" y="52"/>
                  </a:cubicBezTo>
                  <a:cubicBezTo>
                    <a:pt x="0" y="23"/>
                    <a:pt x="29" y="7"/>
                    <a:pt x="32" y="5"/>
                  </a:cubicBezTo>
                  <a:cubicBezTo>
                    <a:pt x="32" y="5"/>
                    <a:pt x="32" y="5"/>
                    <a:pt x="32" y="5"/>
                  </a:cubicBezTo>
                  <a:cubicBezTo>
                    <a:pt x="33" y="3"/>
                    <a:pt x="33" y="3"/>
                    <a:pt x="33" y="3"/>
                  </a:cubicBezTo>
                  <a:cubicBezTo>
                    <a:pt x="37" y="9"/>
                    <a:pt x="37" y="9"/>
                    <a:pt x="37" y="9"/>
                  </a:cubicBezTo>
                  <a:cubicBezTo>
                    <a:pt x="37" y="10"/>
                    <a:pt x="37" y="10"/>
                    <a:pt x="37" y="10"/>
                  </a:cubicBezTo>
                  <a:cubicBezTo>
                    <a:pt x="37" y="10"/>
                    <a:pt x="37" y="10"/>
                    <a:pt x="37" y="10"/>
                  </a:cubicBezTo>
                  <a:cubicBezTo>
                    <a:pt x="38" y="12"/>
                    <a:pt x="38" y="12"/>
                    <a:pt x="38" y="12"/>
                  </a:cubicBezTo>
                  <a:cubicBezTo>
                    <a:pt x="35" y="12"/>
                    <a:pt x="35" y="12"/>
                    <a:pt x="35" y="12"/>
                  </a:cubicBezTo>
                  <a:cubicBezTo>
                    <a:pt x="35" y="13"/>
                    <a:pt x="35" y="13"/>
                    <a:pt x="35" y="13"/>
                  </a:cubicBezTo>
                  <a:cubicBezTo>
                    <a:pt x="35" y="13"/>
                    <a:pt x="35" y="13"/>
                    <a:pt x="35" y="13"/>
                  </a:cubicBezTo>
                  <a:cubicBezTo>
                    <a:pt x="34" y="13"/>
                    <a:pt x="33" y="14"/>
                    <a:pt x="32" y="15"/>
                  </a:cubicBezTo>
                  <a:cubicBezTo>
                    <a:pt x="32" y="15"/>
                    <a:pt x="32" y="15"/>
                    <a:pt x="32" y="15"/>
                  </a:cubicBezTo>
                  <a:cubicBezTo>
                    <a:pt x="29" y="17"/>
                    <a:pt x="25" y="19"/>
                    <a:pt x="22" y="23"/>
                  </a:cubicBezTo>
                  <a:cubicBezTo>
                    <a:pt x="22" y="23"/>
                    <a:pt x="22" y="23"/>
                    <a:pt x="22" y="23"/>
                  </a:cubicBezTo>
                  <a:cubicBezTo>
                    <a:pt x="15" y="30"/>
                    <a:pt x="8" y="40"/>
                    <a:pt x="8" y="52"/>
                  </a:cubicBezTo>
                  <a:cubicBezTo>
                    <a:pt x="8" y="52"/>
                    <a:pt x="8" y="52"/>
                    <a:pt x="8" y="52"/>
                  </a:cubicBezTo>
                  <a:cubicBezTo>
                    <a:pt x="8" y="52"/>
                    <a:pt x="8" y="52"/>
                    <a:pt x="8" y="52"/>
                  </a:cubicBezTo>
                  <a:cubicBezTo>
                    <a:pt x="8" y="53"/>
                    <a:pt x="8" y="54"/>
                    <a:pt x="8" y="54"/>
                  </a:cubicBezTo>
                  <a:cubicBezTo>
                    <a:pt x="8" y="54"/>
                    <a:pt x="8" y="54"/>
                    <a:pt x="8" y="54"/>
                  </a:cubicBezTo>
                  <a:cubicBezTo>
                    <a:pt x="8" y="59"/>
                    <a:pt x="15" y="74"/>
                    <a:pt x="24" y="87"/>
                  </a:cubicBezTo>
                  <a:cubicBezTo>
                    <a:pt x="24" y="87"/>
                    <a:pt x="24" y="87"/>
                    <a:pt x="24" y="87"/>
                  </a:cubicBezTo>
                  <a:cubicBezTo>
                    <a:pt x="32" y="100"/>
                    <a:pt x="44" y="111"/>
                    <a:pt x="53" y="111"/>
                  </a:cubicBezTo>
                  <a:cubicBezTo>
                    <a:pt x="53" y="111"/>
                    <a:pt x="53" y="111"/>
                    <a:pt x="53" y="111"/>
                  </a:cubicBezTo>
                  <a:cubicBezTo>
                    <a:pt x="53" y="111"/>
                    <a:pt x="53" y="111"/>
                    <a:pt x="53" y="111"/>
                  </a:cubicBezTo>
                  <a:cubicBezTo>
                    <a:pt x="53" y="111"/>
                    <a:pt x="53" y="111"/>
                    <a:pt x="53" y="111"/>
                  </a:cubicBezTo>
                  <a:cubicBezTo>
                    <a:pt x="53" y="111"/>
                    <a:pt x="53" y="111"/>
                    <a:pt x="53" y="111"/>
                  </a:cubicBezTo>
                  <a:cubicBezTo>
                    <a:pt x="53" y="111"/>
                    <a:pt x="53" y="111"/>
                    <a:pt x="53" y="111"/>
                  </a:cubicBezTo>
                  <a:cubicBezTo>
                    <a:pt x="53" y="111"/>
                    <a:pt x="54" y="111"/>
                    <a:pt x="54" y="111"/>
                  </a:cubicBezTo>
                  <a:cubicBezTo>
                    <a:pt x="54" y="111"/>
                    <a:pt x="54" y="111"/>
                    <a:pt x="54" y="111"/>
                  </a:cubicBezTo>
                  <a:cubicBezTo>
                    <a:pt x="61" y="111"/>
                    <a:pt x="74" y="98"/>
                    <a:pt x="83" y="82"/>
                  </a:cubicBezTo>
                  <a:cubicBezTo>
                    <a:pt x="83" y="82"/>
                    <a:pt x="83" y="82"/>
                    <a:pt x="83" y="82"/>
                  </a:cubicBezTo>
                  <a:cubicBezTo>
                    <a:pt x="93" y="67"/>
                    <a:pt x="100" y="48"/>
                    <a:pt x="100" y="41"/>
                  </a:cubicBezTo>
                  <a:cubicBezTo>
                    <a:pt x="100" y="41"/>
                    <a:pt x="100" y="41"/>
                    <a:pt x="100" y="41"/>
                  </a:cubicBezTo>
                  <a:cubicBezTo>
                    <a:pt x="100" y="41"/>
                    <a:pt x="100" y="41"/>
                    <a:pt x="100" y="41"/>
                  </a:cubicBezTo>
                  <a:cubicBezTo>
                    <a:pt x="100" y="41"/>
                    <a:pt x="100" y="41"/>
                    <a:pt x="100" y="41"/>
                  </a:cubicBezTo>
                  <a:cubicBezTo>
                    <a:pt x="100" y="41"/>
                    <a:pt x="100" y="41"/>
                    <a:pt x="100" y="41"/>
                  </a:cubicBezTo>
                  <a:cubicBezTo>
                    <a:pt x="100" y="41"/>
                    <a:pt x="100" y="41"/>
                    <a:pt x="100" y="41"/>
                  </a:cubicBezTo>
                  <a:cubicBezTo>
                    <a:pt x="100" y="34"/>
                    <a:pt x="96" y="25"/>
                    <a:pt x="91" y="19"/>
                  </a:cubicBezTo>
                  <a:cubicBezTo>
                    <a:pt x="91" y="19"/>
                    <a:pt x="91" y="19"/>
                    <a:pt x="91" y="19"/>
                  </a:cubicBezTo>
                  <a:cubicBezTo>
                    <a:pt x="88" y="14"/>
                    <a:pt x="83" y="9"/>
                    <a:pt x="82" y="8"/>
                  </a:cubicBezTo>
                  <a:cubicBezTo>
                    <a:pt x="82" y="8"/>
                    <a:pt x="82" y="8"/>
                    <a:pt x="82" y="8"/>
                  </a:cubicBezTo>
                  <a:cubicBezTo>
                    <a:pt x="79" y="10"/>
                    <a:pt x="79" y="10"/>
                    <a:pt x="79" y="10"/>
                  </a:cubicBezTo>
                  <a:cubicBezTo>
                    <a:pt x="80" y="0"/>
                    <a:pt x="80" y="0"/>
                    <a:pt x="80" y="0"/>
                  </a:cubicBezTo>
                  <a:cubicBezTo>
                    <a:pt x="82" y="0"/>
                    <a:pt x="82" y="0"/>
                    <a:pt x="82" y="0"/>
                  </a:cubicBezTo>
                  <a:cubicBezTo>
                    <a:pt x="88" y="1"/>
                    <a:pt x="92" y="7"/>
                    <a:pt x="98" y="14"/>
                  </a:cubicBezTo>
                  <a:cubicBezTo>
                    <a:pt x="98" y="14"/>
                    <a:pt x="98" y="14"/>
                    <a:pt x="98" y="14"/>
                  </a:cubicBezTo>
                  <a:cubicBezTo>
                    <a:pt x="103" y="22"/>
                    <a:pt x="108" y="31"/>
                    <a:pt x="108" y="41"/>
                  </a:cubicBezTo>
                  <a:cubicBezTo>
                    <a:pt x="108" y="41"/>
                    <a:pt x="108" y="41"/>
                    <a:pt x="108" y="41"/>
                  </a:cubicBezTo>
                  <a:cubicBezTo>
                    <a:pt x="108" y="41"/>
                    <a:pt x="108" y="41"/>
                    <a:pt x="108" y="41"/>
                  </a:cubicBezTo>
                  <a:cubicBezTo>
                    <a:pt x="108" y="41"/>
                    <a:pt x="108" y="41"/>
                    <a:pt x="108" y="41"/>
                  </a:cubicBezTo>
                  <a:cubicBezTo>
                    <a:pt x="108" y="52"/>
                    <a:pt x="100" y="70"/>
                    <a:pt x="90" y="87"/>
                  </a:cubicBezTo>
                  <a:cubicBezTo>
                    <a:pt x="90" y="87"/>
                    <a:pt x="90" y="87"/>
                    <a:pt x="90" y="87"/>
                  </a:cubicBezTo>
                  <a:cubicBezTo>
                    <a:pt x="80" y="103"/>
                    <a:pt x="67" y="119"/>
                    <a:pt x="53" y="119"/>
                  </a:cubicBezTo>
                  <a:cubicBezTo>
                    <a:pt x="53" y="119"/>
                    <a:pt x="53" y="119"/>
                    <a:pt x="53" y="119"/>
                  </a:cubicBezTo>
                  <a:cubicBezTo>
                    <a:pt x="39" y="119"/>
                    <a:pt x="27" y="106"/>
                    <a:pt x="17" y="92"/>
                  </a:cubicBezTo>
                  <a:close/>
                  <a:moveTo>
                    <a:pt x="53" y="115"/>
                  </a:moveTo>
                  <a:cubicBezTo>
                    <a:pt x="63" y="115"/>
                    <a:pt x="75" y="103"/>
                    <a:pt x="84" y="88"/>
                  </a:cubicBezTo>
                  <a:cubicBezTo>
                    <a:pt x="84" y="88"/>
                    <a:pt x="84" y="88"/>
                    <a:pt x="84" y="88"/>
                  </a:cubicBezTo>
                  <a:cubicBezTo>
                    <a:pt x="75" y="103"/>
                    <a:pt x="63" y="115"/>
                    <a:pt x="54" y="115"/>
                  </a:cubicBezTo>
                  <a:cubicBezTo>
                    <a:pt x="54" y="115"/>
                    <a:pt x="54" y="115"/>
                    <a:pt x="54" y="115"/>
                  </a:cubicBezTo>
                  <a:cubicBezTo>
                    <a:pt x="53" y="115"/>
                    <a:pt x="53" y="115"/>
                    <a:pt x="53" y="115"/>
                  </a:cubicBezTo>
                  <a:cubicBezTo>
                    <a:pt x="53" y="115"/>
                    <a:pt x="53" y="115"/>
                    <a:pt x="53" y="115"/>
                  </a:cubicBezTo>
                  <a:cubicBezTo>
                    <a:pt x="53" y="115"/>
                    <a:pt x="53" y="115"/>
                    <a:pt x="53" y="115"/>
                  </a:cubicBezTo>
                  <a:cubicBezTo>
                    <a:pt x="53" y="115"/>
                    <a:pt x="53" y="115"/>
                    <a:pt x="53" y="115"/>
                  </a:cubicBezTo>
                  <a:cubicBezTo>
                    <a:pt x="53" y="115"/>
                    <a:pt x="53" y="115"/>
                    <a:pt x="53" y="115"/>
                  </a:cubicBezTo>
                  <a:cubicBezTo>
                    <a:pt x="45" y="115"/>
                    <a:pt x="37" y="109"/>
                    <a:pt x="29" y="101"/>
                  </a:cubicBezTo>
                  <a:cubicBezTo>
                    <a:pt x="29" y="101"/>
                    <a:pt x="29" y="101"/>
                    <a:pt x="29" y="101"/>
                  </a:cubicBezTo>
                  <a:cubicBezTo>
                    <a:pt x="37" y="109"/>
                    <a:pt x="45" y="115"/>
                    <a:pt x="53" y="115"/>
                  </a:cubicBezTo>
                  <a:close/>
                  <a:moveTo>
                    <a:pt x="89" y="81"/>
                  </a:moveTo>
                  <a:cubicBezTo>
                    <a:pt x="98" y="66"/>
                    <a:pt x="104" y="49"/>
                    <a:pt x="104" y="41"/>
                  </a:cubicBezTo>
                  <a:cubicBezTo>
                    <a:pt x="104" y="41"/>
                    <a:pt x="104" y="41"/>
                    <a:pt x="104" y="41"/>
                  </a:cubicBezTo>
                  <a:cubicBezTo>
                    <a:pt x="104" y="41"/>
                    <a:pt x="104" y="41"/>
                    <a:pt x="104" y="41"/>
                  </a:cubicBezTo>
                  <a:cubicBezTo>
                    <a:pt x="104" y="41"/>
                    <a:pt x="104" y="41"/>
                    <a:pt x="104" y="41"/>
                  </a:cubicBezTo>
                  <a:cubicBezTo>
                    <a:pt x="104" y="32"/>
                    <a:pt x="100" y="23"/>
                    <a:pt x="95" y="16"/>
                  </a:cubicBezTo>
                  <a:cubicBezTo>
                    <a:pt x="95" y="16"/>
                    <a:pt x="95" y="16"/>
                    <a:pt x="95" y="16"/>
                  </a:cubicBezTo>
                  <a:cubicBezTo>
                    <a:pt x="95" y="16"/>
                    <a:pt x="95" y="16"/>
                    <a:pt x="95" y="16"/>
                  </a:cubicBezTo>
                  <a:cubicBezTo>
                    <a:pt x="95" y="16"/>
                    <a:pt x="95" y="16"/>
                    <a:pt x="95" y="16"/>
                  </a:cubicBezTo>
                  <a:cubicBezTo>
                    <a:pt x="95" y="16"/>
                    <a:pt x="95" y="16"/>
                    <a:pt x="95" y="16"/>
                  </a:cubicBezTo>
                  <a:cubicBezTo>
                    <a:pt x="95" y="16"/>
                    <a:pt x="95" y="16"/>
                    <a:pt x="95" y="16"/>
                  </a:cubicBezTo>
                  <a:cubicBezTo>
                    <a:pt x="100" y="23"/>
                    <a:pt x="104" y="32"/>
                    <a:pt x="104" y="41"/>
                  </a:cubicBezTo>
                  <a:cubicBezTo>
                    <a:pt x="104" y="41"/>
                    <a:pt x="104" y="41"/>
                    <a:pt x="104" y="41"/>
                  </a:cubicBezTo>
                  <a:cubicBezTo>
                    <a:pt x="104" y="41"/>
                    <a:pt x="104" y="41"/>
                    <a:pt x="104" y="41"/>
                  </a:cubicBezTo>
                  <a:cubicBezTo>
                    <a:pt x="104" y="41"/>
                    <a:pt x="104" y="41"/>
                    <a:pt x="104" y="41"/>
                  </a:cubicBezTo>
                  <a:cubicBezTo>
                    <a:pt x="104" y="41"/>
                    <a:pt x="104" y="41"/>
                    <a:pt x="104" y="41"/>
                  </a:cubicBezTo>
                  <a:cubicBezTo>
                    <a:pt x="104" y="41"/>
                    <a:pt x="104" y="41"/>
                    <a:pt x="104" y="41"/>
                  </a:cubicBezTo>
                  <a:cubicBezTo>
                    <a:pt x="104" y="50"/>
                    <a:pt x="98" y="66"/>
                    <a:pt x="89" y="81"/>
                  </a:cubicBezTo>
                  <a:close/>
                  <a:moveTo>
                    <a:pt x="4" y="54"/>
                  </a:moveTo>
                  <a:cubicBezTo>
                    <a:pt x="4" y="55"/>
                    <a:pt x="4" y="56"/>
                    <a:pt x="5" y="58"/>
                  </a:cubicBezTo>
                  <a:cubicBezTo>
                    <a:pt x="5" y="58"/>
                    <a:pt x="5" y="58"/>
                    <a:pt x="5" y="58"/>
                  </a:cubicBezTo>
                  <a:cubicBezTo>
                    <a:pt x="4" y="56"/>
                    <a:pt x="4" y="55"/>
                    <a:pt x="4" y="54"/>
                  </a:cubicBezTo>
                  <a:cubicBezTo>
                    <a:pt x="4" y="54"/>
                    <a:pt x="4" y="54"/>
                    <a:pt x="4" y="54"/>
                  </a:cubicBezTo>
                  <a:cubicBezTo>
                    <a:pt x="4" y="54"/>
                    <a:pt x="4" y="54"/>
                    <a:pt x="4" y="54"/>
                  </a:cubicBezTo>
                  <a:cubicBezTo>
                    <a:pt x="4" y="54"/>
                    <a:pt x="4" y="54"/>
                    <a:pt x="4" y="54"/>
                  </a:cubicBezTo>
                  <a:cubicBezTo>
                    <a:pt x="4" y="54"/>
                    <a:pt x="4" y="54"/>
                    <a:pt x="4" y="54"/>
                  </a:cubicBezTo>
                  <a:close/>
                  <a:moveTo>
                    <a:pt x="4" y="53"/>
                  </a:moveTo>
                  <a:cubicBezTo>
                    <a:pt x="4" y="53"/>
                    <a:pt x="4" y="53"/>
                    <a:pt x="4" y="52"/>
                  </a:cubicBezTo>
                  <a:cubicBezTo>
                    <a:pt x="4" y="52"/>
                    <a:pt x="4" y="52"/>
                    <a:pt x="4" y="52"/>
                  </a:cubicBezTo>
                  <a:cubicBezTo>
                    <a:pt x="4" y="52"/>
                    <a:pt x="4" y="52"/>
                    <a:pt x="4" y="52"/>
                  </a:cubicBezTo>
                  <a:cubicBezTo>
                    <a:pt x="4" y="52"/>
                    <a:pt x="4" y="52"/>
                    <a:pt x="4" y="52"/>
                  </a:cubicBezTo>
                  <a:cubicBezTo>
                    <a:pt x="4" y="53"/>
                    <a:pt x="4" y="53"/>
                    <a:pt x="4" y="53"/>
                  </a:cubicBezTo>
                  <a:close/>
                  <a:moveTo>
                    <a:pt x="4" y="52"/>
                  </a:moveTo>
                  <a:cubicBezTo>
                    <a:pt x="4" y="52"/>
                    <a:pt x="4" y="51"/>
                    <a:pt x="4" y="51"/>
                  </a:cubicBezTo>
                  <a:cubicBezTo>
                    <a:pt x="4" y="51"/>
                    <a:pt x="4" y="51"/>
                    <a:pt x="4" y="51"/>
                  </a:cubicBezTo>
                  <a:cubicBezTo>
                    <a:pt x="4" y="51"/>
                    <a:pt x="4" y="52"/>
                    <a:pt x="4" y="52"/>
                  </a:cubicBezTo>
                  <a:cubicBezTo>
                    <a:pt x="4" y="52"/>
                    <a:pt x="4" y="52"/>
                    <a:pt x="4" y="52"/>
                  </a:cubicBezTo>
                  <a:cubicBezTo>
                    <a:pt x="4" y="52"/>
                    <a:pt x="4" y="52"/>
                    <a:pt x="4" y="52"/>
                  </a:cubicBezTo>
                  <a:close/>
                  <a:moveTo>
                    <a:pt x="19" y="20"/>
                  </a:moveTo>
                  <a:cubicBezTo>
                    <a:pt x="16" y="23"/>
                    <a:pt x="12" y="27"/>
                    <a:pt x="10" y="32"/>
                  </a:cubicBezTo>
                  <a:cubicBezTo>
                    <a:pt x="10" y="32"/>
                    <a:pt x="10" y="32"/>
                    <a:pt x="10" y="32"/>
                  </a:cubicBezTo>
                  <a:cubicBezTo>
                    <a:pt x="12" y="27"/>
                    <a:pt x="16" y="23"/>
                    <a:pt x="19" y="20"/>
                  </a:cubicBezTo>
                  <a:cubicBezTo>
                    <a:pt x="19" y="20"/>
                    <a:pt x="19" y="20"/>
                    <a:pt x="19" y="20"/>
                  </a:cubicBezTo>
                  <a:cubicBezTo>
                    <a:pt x="22" y="17"/>
                    <a:pt x="25" y="15"/>
                    <a:pt x="27" y="13"/>
                  </a:cubicBezTo>
                  <a:cubicBezTo>
                    <a:pt x="27" y="13"/>
                    <a:pt x="27" y="13"/>
                    <a:pt x="27" y="13"/>
                  </a:cubicBezTo>
                  <a:cubicBezTo>
                    <a:pt x="25" y="15"/>
                    <a:pt x="22" y="17"/>
                    <a:pt x="19" y="20"/>
                  </a:cubicBezTo>
                  <a:close/>
                  <a:moveTo>
                    <a:pt x="37" y="10"/>
                  </a:moveTo>
                  <a:cubicBezTo>
                    <a:pt x="37" y="10"/>
                    <a:pt x="37" y="10"/>
                    <a:pt x="37" y="10"/>
                  </a:cubicBezTo>
                  <a:cubicBezTo>
                    <a:pt x="37" y="10"/>
                    <a:pt x="37" y="10"/>
                    <a:pt x="37" y="10"/>
                  </a:cubicBezTo>
                  <a:cubicBezTo>
                    <a:pt x="37" y="10"/>
                    <a:pt x="37" y="10"/>
                    <a:pt x="37" y="10"/>
                  </a:cubicBezTo>
                  <a:close/>
                  <a:moveTo>
                    <a:pt x="87" y="8"/>
                  </a:moveTo>
                  <a:cubicBezTo>
                    <a:pt x="88" y="8"/>
                    <a:pt x="89" y="9"/>
                    <a:pt x="89" y="10"/>
                  </a:cubicBezTo>
                  <a:cubicBezTo>
                    <a:pt x="89" y="10"/>
                    <a:pt x="89" y="10"/>
                    <a:pt x="89" y="10"/>
                  </a:cubicBezTo>
                  <a:cubicBezTo>
                    <a:pt x="88" y="8"/>
                    <a:pt x="86" y="7"/>
                    <a:pt x="85" y="6"/>
                  </a:cubicBezTo>
                  <a:cubicBezTo>
                    <a:pt x="85" y="6"/>
                    <a:pt x="85" y="6"/>
                    <a:pt x="85" y="6"/>
                  </a:cubicBezTo>
                  <a:cubicBezTo>
                    <a:pt x="85" y="6"/>
                    <a:pt x="86" y="7"/>
                    <a:pt x="87" y="8"/>
                  </a:cubicBezTo>
                  <a:close/>
                  <a:moveTo>
                    <a:pt x="36" y="9"/>
                  </a:moveTo>
                  <a:cubicBezTo>
                    <a:pt x="36" y="9"/>
                    <a:pt x="36" y="9"/>
                    <a:pt x="36" y="9"/>
                  </a:cubicBezTo>
                  <a:cubicBezTo>
                    <a:pt x="36" y="9"/>
                    <a:pt x="36" y="9"/>
                    <a:pt x="36" y="9"/>
                  </a:cubicBezTo>
                  <a:cubicBezTo>
                    <a:pt x="36" y="9"/>
                    <a:pt x="36" y="9"/>
                    <a:pt x="36" y="9"/>
                  </a:cubicBezTo>
                  <a:cubicBezTo>
                    <a:pt x="36" y="9"/>
                    <a:pt x="36" y="9"/>
                    <a:pt x="3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9"/>
            <p:cNvSpPr/>
            <p:nvPr/>
          </p:nvSpPr>
          <p:spPr bwMode="auto">
            <a:xfrm>
              <a:off x="1427" y="1902"/>
              <a:ext cx="122" cy="66"/>
            </a:xfrm>
            <a:custGeom>
              <a:avLst/>
              <a:gdLst>
                <a:gd name="T0" fmla="*/ 0 w 122"/>
                <a:gd name="T1" fmla="*/ 17 h 66"/>
                <a:gd name="T2" fmla="*/ 0 w 122"/>
                <a:gd name="T3" fmla="*/ 17 h 66"/>
                <a:gd name="T4" fmla="*/ 13 w 122"/>
                <a:gd name="T5" fmla="*/ 10 h 66"/>
                <a:gd name="T6" fmla="*/ 30 w 122"/>
                <a:gd name="T7" fmla="*/ 40 h 66"/>
                <a:gd name="T8" fmla="*/ 56 w 122"/>
                <a:gd name="T9" fmla="*/ 4 h 66"/>
                <a:gd name="T10" fmla="*/ 102 w 122"/>
                <a:gd name="T11" fmla="*/ 33 h 66"/>
                <a:gd name="T12" fmla="*/ 109 w 122"/>
                <a:gd name="T13" fmla="*/ 0 h 66"/>
                <a:gd name="T14" fmla="*/ 122 w 122"/>
                <a:gd name="T15" fmla="*/ 4 h 66"/>
                <a:gd name="T16" fmla="*/ 112 w 122"/>
                <a:gd name="T17" fmla="*/ 56 h 66"/>
                <a:gd name="T18" fmla="*/ 59 w 122"/>
                <a:gd name="T19" fmla="*/ 20 h 66"/>
                <a:gd name="T20" fmla="*/ 26 w 122"/>
                <a:gd name="T21" fmla="*/ 66 h 66"/>
                <a:gd name="T22" fmla="*/ 0 w 122"/>
                <a:gd name="T23" fmla="*/ 17 h 66"/>
                <a:gd name="T24" fmla="*/ 0 w 122"/>
                <a:gd name="T25" fmla="*/ 1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66">
                  <a:moveTo>
                    <a:pt x="0" y="17"/>
                  </a:moveTo>
                  <a:lnTo>
                    <a:pt x="0" y="17"/>
                  </a:lnTo>
                  <a:lnTo>
                    <a:pt x="13" y="10"/>
                  </a:lnTo>
                  <a:lnTo>
                    <a:pt x="30" y="40"/>
                  </a:lnTo>
                  <a:lnTo>
                    <a:pt x="56" y="4"/>
                  </a:lnTo>
                  <a:lnTo>
                    <a:pt x="102" y="33"/>
                  </a:lnTo>
                  <a:lnTo>
                    <a:pt x="109" y="0"/>
                  </a:lnTo>
                  <a:lnTo>
                    <a:pt x="122" y="4"/>
                  </a:lnTo>
                  <a:lnTo>
                    <a:pt x="112" y="56"/>
                  </a:lnTo>
                  <a:lnTo>
                    <a:pt x="59" y="20"/>
                  </a:lnTo>
                  <a:lnTo>
                    <a:pt x="26" y="66"/>
                  </a:lnTo>
                  <a:lnTo>
                    <a:pt x="0" y="17"/>
                  </a:ln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20"/>
            <p:cNvSpPr>
              <a:spLocks noEditPoints="1"/>
            </p:cNvSpPr>
            <p:nvPr/>
          </p:nvSpPr>
          <p:spPr bwMode="auto">
            <a:xfrm>
              <a:off x="1420" y="1896"/>
              <a:ext cx="139" cy="85"/>
            </a:xfrm>
            <a:custGeom>
              <a:avLst/>
              <a:gdLst>
                <a:gd name="T0" fmla="*/ 0 w 139"/>
                <a:gd name="T1" fmla="*/ 26 h 85"/>
                <a:gd name="T2" fmla="*/ 7 w 139"/>
                <a:gd name="T3" fmla="*/ 23 h 85"/>
                <a:gd name="T4" fmla="*/ 0 w 139"/>
                <a:gd name="T5" fmla="*/ 26 h 85"/>
                <a:gd name="T6" fmla="*/ 7 w 139"/>
                <a:gd name="T7" fmla="*/ 20 h 85"/>
                <a:gd name="T8" fmla="*/ 4 w 139"/>
                <a:gd name="T9" fmla="*/ 16 h 85"/>
                <a:gd name="T10" fmla="*/ 20 w 139"/>
                <a:gd name="T11" fmla="*/ 6 h 85"/>
                <a:gd name="T12" fmla="*/ 37 w 139"/>
                <a:gd name="T13" fmla="*/ 33 h 85"/>
                <a:gd name="T14" fmla="*/ 60 w 139"/>
                <a:gd name="T15" fmla="*/ 0 h 85"/>
                <a:gd name="T16" fmla="*/ 106 w 139"/>
                <a:gd name="T17" fmla="*/ 29 h 85"/>
                <a:gd name="T18" fmla="*/ 113 w 139"/>
                <a:gd name="T19" fmla="*/ 0 h 85"/>
                <a:gd name="T20" fmla="*/ 139 w 139"/>
                <a:gd name="T21" fmla="*/ 6 h 85"/>
                <a:gd name="T22" fmla="*/ 123 w 139"/>
                <a:gd name="T23" fmla="*/ 72 h 85"/>
                <a:gd name="T24" fmla="*/ 66 w 139"/>
                <a:gd name="T25" fmla="*/ 36 h 85"/>
                <a:gd name="T26" fmla="*/ 33 w 139"/>
                <a:gd name="T27" fmla="*/ 85 h 85"/>
                <a:gd name="T28" fmla="*/ 0 w 139"/>
                <a:gd name="T29" fmla="*/ 26 h 85"/>
                <a:gd name="T30" fmla="*/ 0 w 139"/>
                <a:gd name="T31" fmla="*/ 26 h 85"/>
                <a:gd name="T32" fmla="*/ 37 w 139"/>
                <a:gd name="T33" fmla="*/ 59 h 85"/>
                <a:gd name="T34" fmla="*/ 63 w 139"/>
                <a:gd name="T35" fmla="*/ 20 h 85"/>
                <a:gd name="T36" fmla="*/ 116 w 139"/>
                <a:gd name="T37" fmla="*/ 49 h 85"/>
                <a:gd name="T38" fmla="*/ 123 w 139"/>
                <a:gd name="T39" fmla="*/ 16 h 85"/>
                <a:gd name="T40" fmla="*/ 116 w 139"/>
                <a:gd name="T41" fmla="*/ 49 h 85"/>
                <a:gd name="T42" fmla="*/ 63 w 139"/>
                <a:gd name="T43" fmla="*/ 20 h 85"/>
                <a:gd name="T44" fmla="*/ 37 w 139"/>
                <a:gd name="T45" fmla="*/ 59 h 85"/>
                <a:gd name="T46" fmla="*/ 37 w 139"/>
                <a:gd name="T47" fmla="*/ 59 h 85"/>
                <a:gd name="T48" fmla="*/ 37 w 139"/>
                <a:gd name="T49" fmla="*/ 59 h 85"/>
                <a:gd name="T50" fmla="*/ 17 w 139"/>
                <a:gd name="T51" fmla="*/ 29 h 85"/>
                <a:gd name="T52" fmla="*/ 17 w 139"/>
                <a:gd name="T53" fmla="*/ 23 h 85"/>
                <a:gd name="T54" fmla="*/ 17 w 139"/>
                <a:gd name="T55" fmla="*/ 23 h 85"/>
                <a:gd name="T56" fmla="*/ 17 w 139"/>
                <a:gd name="T57" fmla="*/ 29 h 85"/>
                <a:gd name="T58" fmla="*/ 17 w 139"/>
                <a:gd name="T59" fmla="*/ 2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9" h="85">
                  <a:moveTo>
                    <a:pt x="0" y="26"/>
                  </a:moveTo>
                  <a:lnTo>
                    <a:pt x="7" y="23"/>
                  </a:lnTo>
                  <a:lnTo>
                    <a:pt x="0" y="26"/>
                  </a:lnTo>
                  <a:lnTo>
                    <a:pt x="7" y="20"/>
                  </a:lnTo>
                  <a:lnTo>
                    <a:pt x="4" y="16"/>
                  </a:lnTo>
                  <a:lnTo>
                    <a:pt x="20" y="6"/>
                  </a:lnTo>
                  <a:lnTo>
                    <a:pt x="37" y="33"/>
                  </a:lnTo>
                  <a:lnTo>
                    <a:pt x="60" y="0"/>
                  </a:lnTo>
                  <a:lnTo>
                    <a:pt x="106" y="29"/>
                  </a:lnTo>
                  <a:lnTo>
                    <a:pt x="113" y="0"/>
                  </a:lnTo>
                  <a:lnTo>
                    <a:pt x="139" y="6"/>
                  </a:lnTo>
                  <a:lnTo>
                    <a:pt x="123" y="72"/>
                  </a:lnTo>
                  <a:lnTo>
                    <a:pt x="66" y="36"/>
                  </a:lnTo>
                  <a:lnTo>
                    <a:pt x="33" y="85"/>
                  </a:lnTo>
                  <a:lnTo>
                    <a:pt x="0" y="26"/>
                  </a:lnTo>
                  <a:lnTo>
                    <a:pt x="0" y="26"/>
                  </a:lnTo>
                  <a:close/>
                  <a:moveTo>
                    <a:pt x="37" y="59"/>
                  </a:moveTo>
                  <a:lnTo>
                    <a:pt x="63" y="20"/>
                  </a:lnTo>
                  <a:lnTo>
                    <a:pt x="116" y="49"/>
                  </a:lnTo>
                  <a:lnTo>
                    <a:pt x="123" y="16"/>
                  </a:lnTo>
                  <a:lnTo>
                    <a:pt x="116" y="49"/>
                  </a:lnTo>
                  <a:lnTo>
                    <a:pt x="63" y="20"/>
                  </a:lnTo>
                  <a:lnTo>
                    <a:pt x="37" y="59"/>
                  </a:lnTo>
                  <a:lnTo>
                    <a:pt x="37" y="59"/>
                  </a:lnTo>
                  <a:lnTo>
                    <a:pt x="37" y="59"/>
                  </a:lnTo>
                  <a:close/>
                  <a:moveTo>
                    <a:pt x="17" y="29"/>
                  </a:moveTo>
                  <a:lnTo>
                    <a:pt x="17" y="23"/>
                  </a:lnTo>
                  <a:lnTo>
                    <a:pt x="17" y="23"/>
                  </a:lnTo>
                  <a:lnTo>
                    <a:pt x="17" y="29"/>
                  </a:lnTo>
                  <a:lnTo>
                    <a:pt x="17"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21"/>
            <p:cNvSpPr>
              <a:spLocks noEditPoints="1"/>
            </p:cNvSpPr>
            <p:nvPr/>
          </p:nvSpPr>
          <p:spPr bwMode="auto">
            <a:xfrm>
              <a:off x="1467" y="1912"/>
              <a:ext cx="82" cy="244"/>
            </a:xfrm>
            <a:custGeom>
              <a:avLst/>
              <a:gdLst>
                <a:gd name="T0" fmla="*/ 3 w 82"/>
                <a:gd name="T1" fmla="*/ 198 h 244"/>
                <a:gd name="T2" fmla="*/ 0 w 82"/>
                <a:gd name="T3" fmla="*/ 194 h 244"/>
                <a:gd name="T4" fmla="*/ 10 w 82"/>
                <a:gd name="T5" fmla="*/ 4 h 244"/>
                <a:gd name="T6" fmla="*/ 23 w 82"/>
                <a:gd name="T7" fmla="*/ 0 h 244"/>
                <a:gd name="T8" fmla="*/ 82 w 82"/>
                <a:gd name="T9" fmla="*/ 155 h 244"/>
                <a:gd name="T10" fmla="*/ 49 w 82"/>
                <a:gd name="T11" fmla="*/ 244 h 244"/>
                <a:gd name="T12" fmla="*/ 3 w 82"/>
                <a:gd name="T13" fmla="*/ 198 h 244"/>
                <a:gd name="T14" fmla="*/ 3 w 82"/>
                <a:gd name="T15" fmla="*/ 198 h 244"/>
                <a:gd name="T16" fmla="*/ 46 w 82"/>
                <a:gd name="T17" fmla="*/ 221 h 244"/>
                <a:gd name="T18" fmla="*/ 69 w 82"/>
                <a:gd name="T19" fmla="*/ 155 h 244"/>
                <a:gd name="T20" fmla="*/ 23 w 82"/>
                <a:gd name="T21" fmla="*/ 33 h 244"/>
                <a:gd name="T22" fmla="*/ 13 w 82"/>
                <a:gd name="T23" fmla="*/ 188 h 244"/>
                <a:gd name="T24" fmla="*/ 46 w 82"/>
                <a:gd name="T25" fmla="*/ 221 h 244"/>
                <a:gd name="T26" fmla="*/ 46 w 82"/>
                <a:gd name="T27" fmla="*/ 22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244">
                  <a:moveTo>
                    <a:pt x="3" y="198"/>
                  </a:moveTo>
                  <a:lnTo>
                    <a:pt x="0" y="194"/>
                  </a:lnTo>
                  <a:lnTo>
                    <a:pt x="10" y="4"/>
                  </a:lnTo>
                  <a:lnTo>
                    <a:pt x="23" y="0"/>
                  </a:lnTo>
                  <a:lnTo>
                    <a:pt x="82" y="155"/>
                  </a:lnTo>
                  <a:lnTo>
                    <a:pt x="49" y="244"/>
                  </a:lnTo>
                  <a:lnTo>
                    <a:pt x="3" y="198"/>
                  </a:lnTo>
                  <a:lnTo>
                    <a:pt x="3" y="198"/>
                  </a:lnTo>
                  <a:close/>
                  <a:moveTo>
                    <a:pt x="46" y="221"/>
                  </a:moveTo>
                  <a:lnTo>
                    <a:pt x="69" y="155"/>
                  </a:lnTo>
                  <a:lnTo>
                    <a:pt x="23" y="33"/>
                  </a:lnTo>
                  <a:lnTo>
                    <a:pt x="13" y="188"/>
                  </a:lnTo>
                  <a:lnTo>
                    <a:pt x="46" y="221"/>
                  </a:lnTo>
                  <a:lnTo>
                    <a:pt x="46" y="2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22"/>
            <p:cNvSpPr>
              <a:spLocks noEditPoints="1"/>
            </p:cNvSpPr>
            <p:nvPr/>
          </p:nvSpPr>
          <p:spPr bwMode="auto">
            <a:xfrm>
              <a:off x="1460" y="1906"/>
              <a:ext cx="96" cy="263"/>
            </a:xfrm>
            <a:custGeom>
              <a:avLst/>
              <a:gdLst>
                <a:gd name="T0" fmla="*/ 3 w 96"/>
                <a:gd name="T1" fmla="*/ 207 h 263"/>
                <a:gd name="T2" fmla="*/ 10 w 96"/>
                <a:gd name="T3" fmla="*/ 204 h 263"/>
                <a:gd name="T4" fmla="*/ 13 w 96"/>
                <a:gd name="T5" fmla="*/ 197 h 263"/>
                <a:gd name="T6" fmla="*/ 56 w 96"/>
                <a:gd name="T7" fmla="*/ 240 h 263"/>
                <a:gd name="T8" fmla="*/ 56 w 96"/>
                <a:gd name="T9" fmla="*/ 240 h 263"/>
                <a:gd name="T10" fmla="*/ 13 w 96"/>
                <a:gd name="T11" fmla="*/ 197 h 263"/>
                <a:gd name="T12" fmla="*/ 20 w 96"/>
                <a:gd name="T13" fmla="*/ 85 h 263"/>
                <a:gd name="T14" fmla="*/ 13 w 96"/>
                <a:gd name="T15" fmla="*/ 197 h 263"/>
                <a:gd name="T16" fmla="*/ 13 w 96"/>
                <a:gd name="T17" fmla="*/ 197 h 263"/>
                <a:gd name="T18" fmla="*/ 10 w 96"/>
                <a:gd name="T19" fmla="*/ 204 h 263"/>
                <a:gd name="T20" fmla="*/ 3 w 96"/>
                <a:gd name="T21" fmla="*/ 207 h 263"/>
                <a:gd name="T22" fmla="*/ 0 w 96"/>
                <a:gd name="T23" fmla="*/ 204 h 263"/>
                <a:gd name="T24" fmla="*/ 10 w 96"/>
                <a:gd name="T25" fmla="*/ 3 h 263"/>
                <a:gd name="T26" fmla="*/ 33 w 96"/>
                <a:gd name="T27" fmla="*/ 0 h 263"/>
                <a:gd name="T28" fmla="*/ 96 w 96"/>
                <a:gd name="T29" fmla="*/ 161 h 263"/>
                <a:gd name="T30" fmla="*/ 59 w 96"/>
                <a:gd name="T31" fmla="*/ 263 h 263"/>
                <a:gd name="T32" fmla="*/ 3 w 96"/>
                <a:gd name="T33" fmla="*/ 207 h 263"/>
                <a:gd name="T34" fmla="*/ 3 w 96"/>
                <a:gd name="T35" fmla="*/ 207 h 263"/>
                <a:gd name="T36" fmla="*/ 53 w 96"/>
                <a:gd name="T37" fmla="*/ 227 h 263"/>
                <a:gd name="T38" fmla="*/ 56 w 96"/>
                <a:gd name="T39" fmla="*/ 220 h 263"/>
                <a:gd name="T40" fmla="*/ 53 w 96"/>
                <a:gd name="T41" fmla="*/ 227 h 263"/>
                <a:gd name="T42" fmla="*/ 53 w 96"/>
                <a:gd name="T43" fmla="*/ 227 h 263"/>
                <a:gd name="T44" fmla="*/ 26 w 96"/>
                <a:gd name="T45" fmla="*/ 194 h 263"/>
                <a:gd name="T46" fmla="*/ 50 w 96"/>
                <a:gd name="T47" fmla="*/ 214 h 263"/>
                <a:gd name="T48" fmla="*/ 69 w 96"/>
                <a:gd name="T49" fmla="*/ 161 h 263"/>
                <a:gd name="T50" fmla="*/ 33 w 96"/>
                <a:gd name="T51" fmla="*/ 72 h 263"/>
                <a:gd name="T52" fmla="*/ 26 w 96"/>
                <a:gd name="T53" fmla="*/ 194 h 263"/>
                <a:gd name="T54" fmla="*/ 26 w 96"/>
                <a:gd name="T55" fmla="*/ 194 h 263"/>
                <a:gd name="T56" fmla="*/ 83 w 96"/>
                <a:gd name="T57" fmla="*/ 161 h 263"/>
                <a:gd name="T58" fmla="*/ 83 w 96"/>
                <a:gd name="T59" fmla="*/ 161 h 263"/>
                <a:gd name="T60" fmla="*/ 26 w 96"/>
                <a:gd name="T61" fmla="*/ 13 h 263"/>
                <a:gd name="T62" fmla="*/ 23 w 96"/>
                <a:gd name="T63" fmla="*/ 13 h 263"/>
                <a:gd name="T64" fmla="*/ 23 w 96"/>
                <a:gd name="T65" fmla="*/ 39 h 263"/>
                <a:gd name="T66" fmla="*/ 36 w 96"/>
                <a:gd name="T67" fmla="*/ 36 h 263"/>
                <a:gd name="T68" fmla="*/ 83 w 96"/>
                <a:gd name="T69" fmla="*/ 161 h 263"/>
                <a:gd name="T70" fmla="*/ 83 w 96"/>
                <a:gd name="T71"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263">
                  <a:moveTo>
                    <a:pt x="3" y="207"/>
                  </a:moveTo>
                  <a:lnTo>
                    <a:pt x="10" y="204"/>
                  </a:lnTo>
                  <a:lnTo>
                    <a:pt x="13" y="197"/>
                  </a:lnTo>
                  <a:lnTo>
                    <a:pt x="56" y="240"/>
                  </a:lnTo>
                  <a:lnTo>
                    <a:pt x="56" y="240"/>
                  </a:lnTo>
                  <a:lnTo>
                    <a:pt x="13" y="197"/>
                  </a:lnTo>
                  <a:lnTo>
                    <a:pt x="20" y="85"/>
                  </a:lnTo>
                  <a:lnTo>
                    <a:pt x="13" y="197"/>
                  </a:lnTo>
                  <a:lnTo>
                    <a:pt x="13" y="197"/>
                  </a:lnTo>
                  <a:lnTo>
                    <a:pt x="10" y="204"/>
                  </a:lnTo>
                  <a:lnTo>
                    <a:pt x="3" y="207"/>
                  </a:lnTo>
                  <a:lnTo>
                    <a:pt x="0" y="204"/>
                  </a:lnTo>
                  <a:lnTo>
                    <a:pt x="10" y="3"/>
                  </a:lnTo>
                  <a:lnTo>
                    <a:pt x="33" y="0"/>
                  </a:lnTo>
                  <a:lnTo>
                    <a:pt x="96" y="161"/>
                  </a:lnTo>
                  <a:lnTo>
                    <a:pt x="59" y="263"/>
                  </a:lnTo>
                  <a:lnTo>
                    <a:pt x="3" y="207"/>
                  </a:lnTo>
                  <a:lnTo>
                    <a:pt x="3" y="207"/>
                  </a:lnTo>
                  <a:close/>
                  <a:moveTo>
                    <a:pt x="53" y="227"/>
                  </a:moveTo>
                  <a:lnTo>
                    <a:pt x="56" y="220"/>
                  </a:lnTo>
                  <a:lnTo>
                    <a:pt x="53" y="227"/>
                  </a:lnTo>
                  <a:lnTo>
                    <a:pt x="53" y="227"/>
                  </a:lnTo>
                  <a:close/>
                  <a:moveTo>
                    <a:pt x="26" y="194"/>
                  </a:moveTo>
                  <a:lnTo>
                    <a:pt x="50" y="214"/>
                  </a:lnTo>
                  <a:lnTo>
                    <a:pt x="69" y="161"/>
                  </a:lnTo>
                  <a:lnTo>
                    <a:pt x="33" y="72"/>
                  </a:lnTo>
                  <a:lnTo>
                    <a:pt x="26" y="194"/>
                  </a:lnTo>
                  <a:lnTo>
                    <a:pt x="26" y="194"/>
                  </a:lnTo>
                  <a:close/>
                  <a:moveTo>
                    <a:pt x="83" y="161"/>
                  </a:moveTo>
                  <a:lnTo>
                    <a:pt x="83" y="161"/>
                  </a:lnTo>
                  <a:lnTo>
                    <a:pt x="26" y="13"/>
                  </a:lnTo>
                  <a:lnTo>
                    <a:pt x="23" y="13"/>
                  </a:lnTo>
                  <a:lnTo>
                    <a:pt x="23" y="39"/>
                  </a:lnTo>
                  <a:lnTo>
                    <a:pt x="36" y="36"/>
                  </a:lnTo>
                  <a:lnTo>
                    <a:pt x="83" y="161"/>
                  </a:lnTo>
                  <a:lnTo>
                    <a:pt x="83"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23"/>
            <p:cNvSpPr/>
            <p:nvPr/>
          </p:nvSpPr>
          <p:spPr bwMode="auto">
            <a:xfrm>
              <a:off x="1051" y="1626"/>
              <a:ext cx="360" cy="293"/>
            </a:xfrm>
            <a:custGeom>
              <a:avLst/>
              <a:gdLst>
                <a:gd name="T0" fmla="*/ 49 w 360"/>
                <a:gd name="T1" fmla="*/ 13 h 293"/>
                <a:gd name="T2" fmla="*/ 0 w 360"/>
                <a:gd name="T3" fmla="*/ 13 h 293"/>
                <a:gd name="T4" fmla="*/ 0 w 360"/>
                <a:gd name="T5" fmla="*/ 0 h 293"/>
                <a:gd name="T6" fmla="*/ 53 w 360"/>
                <a:gd name="T7" fmla="*/ 0 h 293"/>
                <a:gd name="T8" fmla="*/ 360 w 360"/>
                <a:gd name="T9" fmla="*/ 283 h 293"/>
                <a:gd name="T10" fmla="*/ 350 w 360"/>
                <a:gd name="T11" fmla="*/ 293 h 293"/>
                <a:gd name="T12" fmla="*/ 49 w 360"/>
                <a:gd name="T13" fmla="*/ 13 h 293"/>
                <a:gd name="T14" fmla="*/ 49 w 360"/>
                <a:gd name="T15" fmla="*/ 13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0" h="293">
                  <a:moveTo>
                    <a:pt x="49" y="13"/>
                  </a:moveTo>
                  <a:lnTo>
                    <a:pt x="0" y="13"/>
                  </a:lnTo>
                  <a:lnTo>
                    <a:pt x="0" y="0"/>
                  </a:lnTo>
                  <a:lnTo>
                    <a:pt x="53" y="0"/>
                  </a:lnTo>
                  <a:lnTo>
                    <a:pt x="360" y="283"/>
                  </a:lnTo>
                  <a:lnTo>
                    <a:pt x="350" y="293"/>
                  </a:lnTo>
                  <a:lnTo>
                    <a:pt x="49" y="13"/>
                  </a:lnTo>
                  <a:lnTo>
                    <a:pt x="49"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24"/>
            <p:cNvSpPr>
              <a:spLocks noEditPoints="1"/>
            </p:cNvSpPr>
            <p:nvPr/>
          </p:nvSpPr>
          <p:spPr bwMode="auto">
            <a:xfrm>
              <a:off x="1044" y="1619"/>
              <a:ext cx="376" cy="310"/>
            </a:xfrm>
            <a:custGeom>
              <a:avLst/>
              <a:gdLst>
                <a:gd name="T0" fmla="*/ 53 w 376"/>
                <a:gd name="T1" fmla="*/ 27 h 310"/>
                <a:gd name="T2" fmla="*/ 0 w 376"/>
                <a:gd name="T3" fmla="*/ 27 h 310"/>
                <a:gd name="T4" fmla="*/ 0 w 376"/>
                <a:gd name="T5" fmla="*/ 0 h 310"/>
                <a:gd name="T6" fmla="*/ 63 w 376"/>
                <a:gd name="T7" fmla="*/ 0 h 310"/>
                <a:gd name="T8" fmla="*/ 376 w 376"/>
                <a:gd name="T9" fmla="*/ 290 h 310"/>
                <a:gd name="T10" fmla="*/ 357 w 376"/>
                <a:gd name="T11" fmla="*/ 310 h 310"/>
                <a:gd name="T12" fmla="*/ 53 w 376"/>
                <a:gd name="T13" fmla="*/ 27 h 310"/>
                <a:gd name="T14" fmla="*/ 53 w 376"/>
                <a:gd name="T15" fmla="*/ 27 h 310"/>
                <a:gd name="T16" fmla="*/ 56 w 376"/>
                <a:gd name="T17" fmla="*/ 14 h 310"/>
                <a:gd name="T18" fmla="*/ 357 w 376"/>
                <a:gd name="T19" fmla="*/ 290 h 310"/>
                <a:gd name="T20" fmla="*/ 56 w 376"/>
                <a:gd name="T21" fmla="*/ 14 h 310"/>
                <a:gd name="T22" fmla="*/ 13 w 376"/>
                <a:gd name="T23" fmla="*/ 14 h 310"/>
                <a:gd name="T24" fmla="*/ 13 w 376"/>
                <a:gd name="T25" fmla="*/ 14 h 310"/>
                <a:gd name="T26" fmla="*/ 56 w 376"/>
                <a:gd name="T27" fmla="*/ 14 h 310"/>
                <a:gd name="T28" fmla="*/ 56 w 376"/>
                <a:gd name="T29" fmla="*/ 20 h 310"/>
                <a:gd name="T30" fmla="*/ 50 w 376"/>
                <a:gd name="T31" fmla="*/ 27 h 310"/>
                <a:gd name="T32" fmla="*/ 56 w 376"/>
                <a:gd name="T33" fmla="*/ 20 h 310"/>
                <a:gd name="T34" fmla="*/ 56 w 376"/>
                <a:gd name="T35" fmla="*/ 14 h 310"/>
                <a:gd name="T36" fmla="*/ 56 w 376"/>
                <a:gd name="T37" fmla="*/ 14 h 310"/>
                <a:gd name="T38" fmla="*/ 56 w 376"/>
                <a:gd name="T39" fmla="*/ 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6" h="310">
                  <a:moveTo>
                    <a:pt x="53" y="27"/>
                  </a:moveTo>
                  <a:lnTo>
                    <a:pt x="0" y="27"/>
                  </a:lnTo>
                  <a:lnTo>
                    <a:pt x="0" y="0"/>
                  </a:lnTo>
                  <a:lnTo>
                    <a:pt x="63" y="0"/>
                  </a:lnTo>
                  <a:lnTo>
                    <a:pt x="376" y="290"/>
                  </a:lnTo>
                  <a:lnTo>
                    <a:pt x="357" y="310"/>
                  </a:lnTo>
                  <a:lnTo>
                    <a:pt x="53" y="27"/>
                  </a:lnTo>
                  <a:lnTo>
                    <a:pt x="53" y="27"/>
                  </a:lnTo>
                  <a:close/>
                  <a:moveTo>
                    <a:pt x="56" y="14"/>
                  </a:moveTo>
                  <a:lnTo>
                    <a:pt x="357" y="290"/>
                  </a:lnTo>
                  <a:lnTo>
                    <a:pt x="56" y="14"/>
                  </a:lnTo>
                  <a:lnTo>
                    <a:pt x="13" y="14"/>
                  </a:lnTo>
                  <a:lnTo>
                    <a:pt x="13" y="14"/>
                  </a:lnTo>
                  <a:lnTo>
                    <a:pt x="56" y="14"/>
                  </a:lnTo>
                  <a:lnTo>
                    <a:pt x="56" y="20"/>
                  </a:lnTo>
                  <a:lnTo>
                    <a:pt x="50" y="27"/>
                  </a:lnTo>
                  <a:lnTo>
                    <a:pt x="56" y="20"/>
                  </a:lnTo>
                  <a:lnTo>
                    <a:pt x="56" y="14"/>
                  </a:lnTo>
                  <a:lnTo>
                    <a:pt x="56" y="14"/>
                  </a:lnTo>
                  <a:lnTo>
                    <a:pt x="5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5"/>
            <p:cNvSpPr>
              <a:spLocks noEditPoints="1"/>
            </p:cNvSpPr>
            <p:nvPr/>
          </p:nvSpPr>
          <p:spPr bwMode="auto">
            <a:xfrm>
              <a:off x="1074" y="1593"/>
              <a:ext cx="33" cy="53"/>
            </a:xfrm>
            <a:custGeom>
              <a:avLst/>
              <a:gdLst>
                <a:gd name="T0" fmla="*/ 0 w 33"/>
                <a:gd name="T1" fmla="*/ 26 h 53"/>
                <a:gd name="T2" fmla="*/ 7 w 33"/>
                <a:gd name="T3" fmla="*/ 17 h 53"/>
                <a:gd name="T4" fmla="*/ 20 w 33"/>
                <a:gd name="T5" fmla="*/ 26 h 53"/>
                <a:gd name="T6" fmla="*/ 20 w 33"/>
                <a:gd name="T7" fmla="*/ 0 h 53"/>
                <a:gd name="T8" fmla="*/ 33 w 33"/>
                <a:gd name="T9" fmla="*/ 0 h 53"/>
                <a:gd name="T10" fmla="*/ 33 w 33"/>
                <a:gd name="T11" fmla="*/ 53 h 53"/>
                <a:gd name="T12" fmla="*/ 0 w 33"/>
                <a:gd name="T13" fmla="*/ 26 h 53"/>
                <a:gd name="T14" fmla="*/ 0 w 33"/>
                <a:gd name="T15" fmla="*/ 26 h 53"/>
                <a:gd name="T16" fmla="*/ 0 w 33"/>
                <a:gd name="T17" fmla="*/ 26 h 53"/>
                <a:gd name="T18" fmla="*/ 0 w 33"/>
                <a:gd name="T19" fmla="*/ 26 h 53"/>
                <a:gd name="T20" fmla="*/ 0 w 33"/>
                <a:gd name="T21" fmla="*/ 26 h 53"/>
                <a:gd name="T22" fmla="*/ 0 w 33"/>
                <a:gd name="T23" fmla="*/ 26 h 53"/>
                <a:gd name="T24" fmla="*/ 0 w 33"/>
                <a:gd name="T25"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53">
                  <a:moveTo>
                    <a:pt x="0" y="26"/>
                  </a:moveTo>
                  <a:lnTo>
                    <a:pt x="7" y="17"/>
                  </a:lnTo>
                  <a:lnTo>
                    <a:pt x="20" y="26"/>
                  </a:lnTo>
                  <a:lnTo>
                    <a:pt x="20" y="0"/>
                  </a:lnTo>
                  <a:lnTo>
                    <a:pt x="33" y="0"/>
                  </a:lnTo>
                  <a:lnTo>
                    <a:pt x="33" y="53"/>
                  </a:lnTo>
                  <a:lnTo>
                    <a:pt x="0" y="26"/>
                  </a:lnTo>
                  <a:lnTo>
                    <a:pt x="0" y="26"/>
                  </a:lnTo>
                  <a:close/>
                  <a:moveTo>
                    <a:pt x="0" y="26"/>
                  </a:moveTo>
                  <a:lnTo>
                    <a:pt x="0" y="26"/>
                  </a:lnTo>
                  <a:lnTo>
                    <a:pt x="0" y="26"/>
                  </a:lnTo>
                  <a:lnTo>
                    <a:pt x="0" y="26"/>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26"/>
            <p:cNvSpPr>
              <a:spLocks noEditPoints="1"/>
            </p:cNvSpPr>
            <p:nvPr/>
          </p:nvSpPr>
          <p:spPr bwMode="auto">
            <a:xfrm>
              <a:off x="1064" y="1587"/>
              <a:ext cx="50" cy="75"/>
            </a:xfrm>
            <a:custGeom>
              <a:avLst/>
              <a:gdLst>
                <a:gd name="T0" fmla="*/ 10 w 50"/>
                <a:gd name="T1" fmla="*/ 42 h 75"/>
                <a:gd name="T2" fmla="*/ 3 w 50"/>
                <a:gd name="T3" fmla="*/ 49 h 75"/>
                <a:gd name="T4" fmla="*/ 3 w 50"/>
                <a:gd name="T5" fmla="*/ 36 h 75"/>
                <a:gd name="T6" fmla="*/ 0 w 50"/>
                <a:gd name="T7" fmla="*/ 32 h 75"/>
                <a:gd name="T8" fmla="*/ 3 w 50"/>
                <a:gd name="T9" fmla="*/ 29 h 75"/>
                <a:gd name="T10" fmla="*/ 3 w 50"/>
                <a:gd name="T11" fmla="*/ 16 h 75"/>
                <a:gd name="T12" fmla="*/ 10 w 50"/>
                <a:gd name="T13" fmla="*/ 23 h 75"/>
                <a:gd name="T14" fmla="*/ 17 w 50"/>
                <a:gd name="T15" fmla="*/ 13 h 75"/>
                <a:gd name="T16" fmla="*/ 23 w 50"/>
                <a:gd name="T17" fmla="*/ 16 h 75"/>
                <a:gd name="T18" fmla="*/ 23 w 50"/>
                <a:gd name="T19" fmla="*/ 19 h 75"/>
                <a:gd name="T20" fmla="*/ 23 w 50"/>
                <a:gd name="T21" fmla="*/ 0 h 75"/>
                <a:gd name="T22" fmla="*/ 50 w 50"/>
                <a:gd name="T23" fmla="*/ 0 h 75"/>
                <a:gd name="T24" fmla="*/ 50 w 50"/>
                <a:gd name="T25" fmla="*/ 75 h 75"/>
                <a:gd name="T26" fmla="*/ 10 w 50"/>
                <a:gd name="T27" fmla="*/ 42 h 75"/>
                <a:gd name="T28" fmla="*/ 10 w 50"/>
                <a:gd name="T29" fmla="*/ 42 h 75"/>
                <a:gd name="T30" fmla="*/ 36 w 50"/>
                <a:gd name="T31" fmla="*/ 46 h 75"/>
                <a:gd name="T32" fmla="*/ 36 w 50"/>
                <a:gd name="T33" fmla="*/ 13 h 75"/>
                <a:gd name="T34" fmla="*/ 36 w 50"/>
                <a:gd name="T35" fmla="*/ 46 h 75"/>
                <a:gd name="T36" fmla="*/ 26 w 50"/>
                <a:gd name="T37" fmla="*/ 39 h 75"/>
                <a:gd name="T38" fmla="*/ 20 w 50"/>
                <a:gd name="T39" fmla="*/ 32 h 75"/>
                <a:gd name="T40" fmla="*/ 20 w 50"/>
                <a:gd name="T41" fmla="*/ 32 h 75"/>
                <a:gd name="T42" fmla="*/ 36 w 50"/>
                <a:gd name="T43" fmla="*/ 46 h 75"/>
                <a:gd name="T44" fmla="*/ 36 w 50"/>
                <a:gd name="T45"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75">
                  <a:moveTo>
                    <a:pt x="10" y="42"/>
                  </a:moveTo>
                  <a:lnTo>
                    <a:pt x="3" y="49"/>
                  </a:lnTo>
                  <a:lnTo>
                    <a:pt x="3" y="36"/>
                  </a:lnTo>
                  <a:lnTo>
                    <a:pt x="0" y="32"/>
                  </a:lnTo>
                  <a:lnTo>
                    <a:pt x="3" y="29"/>
                  </a:lnTo>
                  <a:lnTo>
                    <a:pt x="3" y="16"/>
                  </a:lnTo>
                  <a:lnTo>
                    <a:pt x="10" y="23"/>
                  </a:lnTo>
                  <a:lnTo>
                    <a:pt x="17" y="13"/>
                  </a:lnTo>
                  <a:lnTo>
                    <a:pt x="23" y="16"/>
                  </a:lnTo>
                  <a:lnTo>
                    <a:pt x="23" y="19"/>
                  </a:lnTo>
                  <a:lnTo>
                    <a:pt x="23" y="0"/>
                  </a:lnTo>
                  <a:lnTo>
                    <a:pt x="50" y="0"/>
                  </a:lnTo>
                  <a:lnTo>
                    <a:pt x="50" y="75"/>
                  </a:lnTo>
                  <a:lnTo>
                    <a:pt x="10" y="42"/>
                  </a:lnTo>
                  <a:lnTo>
                    <a:pt x="10" y="42"/>
                  </a:lnTo>
                  <a:close/>
                  <a:moveTo>
                    <a:pt x="36" y="46"/>
                  </a:moveTo>
                  <a:lnTo>
                    <a:pt x="36" y="13"/>
                  </a:lnTo>
                  <a:lnTo>
                    <a:pt x="36" y="46"/>
                  </a:lnTo>
                  <a:lnTo>
                    <a:pt x="26" y="39"/>
                  </a:lnTo>
                  <a:lnTo>
                    <a:pt x="20" y="32"/>
                  </a:lnTo>
                  <a:lnTo>
                    <a:pt x="20" y="32"/>
                  </a:lnTo>
                  <a:lnTo>
                    <a:pt x="36" y="46"/>
                  </a:lnTo>
                  <a:lnTo>
                    <a:pt x="36"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27"/>
            <p:cNvSpPr/>
            <p:nvPr/>
          </p:nvSpPr>
          <p:spPr bwMode="auto">
            <a:xfrm>
              <a:off x="1589" y="1514"/>
              <a:ext cx="356" cy="369"/>
            </a:xfrm>
            <a:custGeom>
              <a:avLst/>
              <a:gdLst>
                <a:gd name="T0" fmla="*/ 0 w 356"/>
                <a:gd name="T1" fmla="*/ 359 h 369"/>
                <a:gd name="T2" fmla="*/ 343 w 356"/>
                <a:gd name="T3" fmla="*/ 20 h 369"/>
                <a:gd name="T4" fmla="*/ 343 w 356"/>
                <a:gd name="T5" fmla="*/ 0 h 369"/>
                <a:gd name="T6" fmla="*/ 343 w 356"/>
                <a:gd name="T7" fmla="*/ 0 h 369"/>
                <a:gd name="T8" fmla="*/ 356 w 356"/>
                <a:gd name="T9" fmla="*/ 0 h 369"/>
                <a:gd name="T10" fmla="*/ 356 w 356"/>
                <a:gd name="T11" fmla="*/ 27 h 369"/>
                <a:gd name="T12" fmla="*/ 10 w 356"/>
                <a:gd name="T13" fmla="*/ 369 h 369"/>
                <a:gd name="T14" fmla="*/ 0 w 356"/>
                <a:gd name="T15" fmla="*/ 359 h 369"/>
                <a:gd name="T16" fmla="*/ 0 w 356"/>
                <a:gd name="T17" fmla="*/ 35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 h="369">
                  <a:moveTo>
                    <a:pt x="0" y="359"/>
                  </a:moveTo>
                  <a:lnTo>
                    <a:pt x="343" y="20"/>
                  </a:lnTo>
                  <a:lnTo>
                    <a:pt x="343" y="0"/>
                  </a:lnTo>
                  <a:lnTo>
                    <a:pt x="343" y="0"/>
                  </a:lnTo>
                  <a:lnTo>
                    <a:pt x="356" y="0"/>
                  </a:lnTo>
                  <a:lnTo>
                    <a:pt x="356" y="27"/>
                  </a:lnTo>
                  <a:lnTo>
                    <a:pt x="10" y="369"/>
                  </a:lnTo>
                  <a:lnTo>
                    <a:pt x="0" y="359"/>
                  </a:lnTo>
                  <a:lnTo>
                    <a:pt x="0" y="3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28"/>
            <p:cNvSpPr>
              <a:spLocks noEditPoints="1"/>
            </p:cNvSpPr>
            <p:nvPr/>
          </p:nvSpPr>
          <p:spPr bwMode="auto">
            <a:xfrm>
              <a:off x="1579" y="1508"/>
              <a:ext cx="373" cy="385"/>
            </a:xfrm>
            <a:custGeom>
              <a:avLst/>
              <a:gdLst>
                <a:gd name="T0" fmla="*/ 6 w 373"/>
                <a:gd name="T1" fmla="*/ 371 h 385"/>
                <a:gd name="T2" fmla="*/ 10 w 373"/>
                <a:gd name="T3" fmla="*/ 365 h 385"/>
                <a:gd name="T4" fmla="*/ 16 w 373"/>
                <a:gd name="T5" fmla="*/ 371 h 385"/>
                <a:gd name="T6" fmla="*/ 10 w 373"/>
                <a:gd name="T7" fmla="*/ 365 h 385"/>
                <a:gd name="T8" fmla="*/ 6 w 373"/>
                <a:gd name="T9" fmla="*/ 371 h 385"/>
                <a:gd name="T10" fmla="*/ 0 w 373"/>
                <a:gd name="T11" fmla="*/ 365 h 385"/>
                <a:gd name="T12" fmla="*/ 346 w 373"/>
                <a:gd name="T13" fmla="*/ 23 h 385"/>
                <a:gd name="T14" fmla="*/ 346 w 373"/>
                <a:gd name="T15" fmla="*/ 0 h 385"/>
                <a:gd name="T16" fmla="*/ 353 w 373"/>
                <a:gd name="T17" fmla="*/ 0 h 385"/>
                <a:gd name="T18" fmla="*/ 353 w 373"/>
                <a:gd name="T19" fmla="*/ 0 h 385"/>
                <a:gd name="T20" fmla="*/ 373 w 373"/>
                <a:gd name="T21" fmla="*/ 0 h 385"/>
                <a:gd name="T22" fmla="*/ 373 w 373"/>
                <a:gd name="T23" fmla="*/ 33 h 385"/>
                <a:gd name="T24" fmla="*/ 20 w 373"/>
                <a:gd name="T25" fmla="*/ 385 h 385"/>
                <a:gd name="T26" fmla="*/ 6 w 373"/>
                <a:gd name="T27" fmla="*/ 371 h 385"/>
                <a:gd name="T28" fmla="*/ 6 w 373"/>
                <a:gd name="T29" fmla="*/ 371 h 385"/>
                <a:gd name="T30" fmla="*/ 20 w 373"/>
                <a:gd name="T31" fmla="*/ 365 h 385"/>
                <a:gd name="T32" fmla="*/ 360 w 373"/>
                <a:gd name="T33" fmla="*/ 29 h 385"/>
                <a:gd name="T34" fmla="*/ 360 w 373"/>
                <a:gd name="T35" fmla="*/ 13 h 385"/>
                <a:gd name="T36" fmla="*/ 360 w 373"/>
                <a:gd name="T37" fmla="*/ 29 h 385"/>
                <a:gd name="T38" fmla="*/ 20 w 373"/>
                <a:gd name="T39" fmla="*/ 365 h 385"/>
                <a:gd name="T40" fmla="*/ 20 w 373"/>
                <a:gd name="T41" fmla="*/ 36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3" h="385">
                  <a:moveTo>
                    <a:pt x="6" y="371"/>
                  </a:moveTo>
                  <a:lnTo>
                    <a:pt x="10" y="365"/>
                  </a:lnTo>
                  <a:lnTo>
                    <a:pt x="16" y="371"/>
                  </a:lnTo>
                  <a:lnTo>
                    <a:pt x="10" y="365"/>
                  </a:lnTo>
                  <a:lnTo>
                    <a:pt x="6" y="371"/>
                  </a:lnTo>
                  <a:lnTo>
                    <a:pt x="0" y="365"/>
                  </a:lnTo>
                  <a:lnTo>
                    <a:pt x="346" y="23"/>
                  </a:lnTo>
                  <a:lnTo>
                    <a:pt x="346" y="0"/>
                  </a:lnTo>
                  <a:lnTo>
                    <a:pt x="353" y="0"/>
                  </a:lnTo>
                  <a:lnTo>
                    <a:pt x="353" y="0"/>
                  </a:lnTo>
                  <a:lnTo>
                    <a:pt x="373" y="0"/>
                  </a:lnTo>
                  <a:lnTo>
                    <a:pt x="373" y="33"/>
                  </a:lnTo>
                  <a:lnTo>
                    <a:pt x="20" y="385"/>
                  </a:lnTo>
                  <a:lnTo>
                    <a:pt x="6" y="371"/>
                  </a:lnTo>
                  <a:lnTo>
                    <a:pt x="6" y="371"/>
                  </a:lnTo>
                  <a:close/>
                  <a:moveTo>
                    <a:pt x="20" y="365"/>
                  </a:moveTo>
                  <a:lnTo>
                    <a:pt x="360" y="29"/>
                  </a:lnTo>
                  <a:lnTo>
                    <a:pt x="360" y="13"/>
                  </a:lnTo>
                  <a:lnTo>
                    <a:pt x="360" y="29"/>
                  </a:lnTo>
                  <a:lnTo>
                    <a:pt x="20" y="365"/>
                  </a:lnTo>
                  <a:lnTo>
                    <a:pt x="20" y="3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29"/>
            <p:cNvSpPr/>
            <p:nvPr/>
          </p:nvSpPr>
          <p:spPr bwMode="auto">
            <a:xfrm>
              <a:off x="1935" y="1521"/>
              <a:ext cx="70" cy="23"/>
            </a:xfrm>
            <a:custGeom>
              <a:avLst/>
              <a:gdLst>
                <a:gd name="T0" fmla="*/ 0 w 70"/>
                <a:gd name="T1" fmla="*/ 10 h 23"/>
                <a:gd name="T2" fmla="*/ 66 w 70"/>
                <a:gd name="T3" fmla="*/ 0 h 23"/>
                <a:gd name="T4" fmla="*/ 70 w 70"/>
                <a:gd name="T5" fmla="*/ 13 h 23"/>
                <a:gd name="T6" fmla="*/ 4 w 70"/>
                <a:gd name="T7" fmla="*/ 23 h 23"/>
                <a:gd name="T8" fmla="*/ 0 w 70"/>
                <a:gd name="T9" fmla="*/ 10 h 23"/>
                <a:gd name="T10" fmla="*/ 0 w 70"/>
                <a:gd name="T11" fmla="*/ 10 h 23"/>
              </a:gdLst>
              <a:ahLst/>
              <a:cxnLst>
                <a:cxn ang="0">
                  <a:pos x="T0" y="T1"/>
                </a:cxn>
                <a:cxn ang="0">
                  <a:pos x="T2" y="T3"/>
                </a:cxn>
                <a:cxn ang="0">
                  <a:pos x="T4" y="T5"/>
                </a:cxn>
                <a:cxn ang="0">
                  <a:pos x="T6" y="T7"/>
                </a:cxn>
                <a:cxn ang="0">
                  <a:pos x="T8" y="T9"/>
                </a:cxn>
                <a:cxn ang="0">
                  <a:pos x="T10" y="T11"/>
                </a:cxn>
              </a:cxnLst>
              <a:rect l="0" t="0" r="r" b="b"/>
              <a:pathLst>
                <a:path w="70" h="23">
                  <a:moveTo>
                    <a:pt x="0" y="10"/>
                  </a:moveTo>
                  <a:lnTo>
                    <a:pt x="66" y="0"/>
                  </a:lnTo>
                  <a:lnTo>
                    <a:pt x="70" y="13"/>
                  </a:lnTo>
                  <a:lnTo>
                    <a:pt x="4" y="23"/>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30"/>
            <p:cNvSpPr/>
            <p:nvPr/>
          </p:nvSpPr>
          <p:spPr bwMode="auto">
            <a:xfrm>
              <a:off x="1929" y="1511"/>
              <a:ext cx="82" cy="39"/>
            </a:xfrm>
            <a:custGeom>
              <a:avLst/>
              <a:gdLst>
                <a:gd name="T0" fmla="*/ 3 w 82"/>
                <a:gd name="T1" fmla="*/ 33 h 39"/>
                <a:gd name="T2" fmla="*/ 0 w 82"/>
                <a:gd name="T3" fmla="*/ 20 h 39"/>
                <a:gd name="T4" fmla="*/ 6 w 82"/>
                <a:gd name="T5" fmla="*/ 20 h 39"/>
                <a:gd name="T6" fmla="*/ 10 w 82"/>
                <a:gd name="T7" fmla="*/ 26 h 39"/>
                <a:gd name="T8" fmla="*/ 6 w 82"/>
                <a:gd name="T9" fmla="*/ 20 h 39"/>
                <a:gd name="T10" fmla="*/ 0 w 82"/>
                <a:gd name="T11" fmla="*/ 20 h 39"/>
                <a:gd name="T12" fmla="*/ 0 w 82"/>
                <a:gd name="T13" fmla="*/ 13 h 39"/>
                <a:gd name="T14" fmla="*/ 79 w 82"/>
                <a:gd name="T15" fmla="*/ 0 h 39"/>
                <a:gd name="T16" fmla="*/ 82 w 82"/>
                <a:gd name="T17" fmla="*/ 26 h 39"/>
                <a:gd name="T18" fmla="*/ 3 w 82"/>
                <a:gd name="T19" fmla="*/ 39 h 39"/>
                <a:gd name="T20" fmla="*/ 3 w 82"/>
                <a:gd name="T21" fmla="*/ 33 h 39"/>
                <a:gd name="T22" fmla="*/ 3 w 82"/>
                <a:gd name="T23"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39">
                  <a:moveTo>
                    <a:pt x="3" y="33"/>
                  </a:moveTo>
                  <a:lnTo>
                    <a:pt x="0" y="20"/>
                  </a:lnTo>
                  <a:lnTo>
                    <a:pt x="6" y="20"/>
                  </a:lnTo>
                  <a:lnTo>
                    <a:pt x="10" y="26"/>
                  </a:lnTo>
                  <a:lnTo>
                    <a:pt x="6" y="20"/>
                  </a:lnTo>
                  <a:lnTo>
                    <a:pt x="0" y="20"/>
                  </a:lnTo>
                  <a:lnTo>
                    <a:pt x="0" y="13"/>
                  </a:lnTo>
                  <a:lnTo>
                    <a:pt x="79" y="0"/>
                  </a:lnTo>
                  <a:lnTo>
                    <a:pt x="82" y="26"/>
                  </a:lnTo>
                  <a:lnTo>
                    <a:pt x="3" y="39"/>
                  </a:lnTo>
                  <a:lnTo>
                    <a:pt x="3" y="33"/>
                  </a:lnTo>
                  <a:lnTo>
                    <a:pt x="3"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31"/>
            <p:cNvSpPr/>
            <p:nvPr/>
          </p:nvSpPr>
          <p:spPr bwMode="auto">
            <a:xfrm>
              <a:off x="1925" y="1531"/>
              <a:ext cx="60" cy="23"/>
            </a:xfrm>
            <a:custGeom>
              <a:avLst/>
              <a:gdLst>
                <a:gd name="T0" fmla="*/ 0 w 60"/>
                <a:gd name="T1" fmla="*/ 10 h 23"/>
                <a:gd name="T2" fmla="*/ 60 w 60"/>
                <a:gd name="T3" fmla="*/ 0 h 23"/>
                <a:gd name="T4" fmla="*/ 60 w 60"/>
                <a:gd name="T5" fmla="*/ 13 h 23"/>
                <a:gd name="T6" fmla="*/ 4 w 60"/>
                <a:gd name="T7" fmla="*/ 23 h 23"/>
                <a:gd name="T8" fmla="*/ 0 w 60"/>
                <a:gd name="T9" fmla="*/ 10 h 23"/>
                <a:gd name="T10" fmla="*/ 0 w 60"/>
                <a:gd name="T11" fmla="*/ 10 h 23"/>
              </a:gdLst>
              <a:ahLst/>
              <a:cxnLst>
                <a:cxn ang="0">
                  <a:pos x="T0" y="T1"/>
                </a:cxn>
                <a:cxn ang="0">
                  <a:pos x="T2" y="T3"/>
                </a:cxn>
                <a:cxn ang="0">
                  <a:pos x="T4" y="T5"/>
                </a:cxn>
                <a:cxn ang="0">
                  <a:pos x="T6" y="T7"/>
                </a:cxn>
                <a:cxn ang="0">
                  <a:pos x="T8" y="T9"/>
                </a:cxn>
                <a:cxn ang="0">
                  <a:pos x="T10" y="T11"/>
                </a:cxn>
              </a:cxnLst>
              <a:rect l="0" t="0" r="r" b="b"/>
              <a:pathLst>
                <a:path w="60" h="23">
                  <a:moveTo>
                    <a:pt x="0" y="10"/>
                  </a:moveTo>
                  <a:lnTo>
                    <a:pt x="60" y="0"/>
                  </a:lnTo>
                  <a:lnTo>
                    <a:pt x="60" y="13"/>
                  </a:lnTo>
                  <a:lnTo>
                    <a:pt x="4" y="23"/>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32"/>
            <p:cNvSpPr/>
            <p:nvPr/>
          </p:nvSpPr>
          <p:spPr bwMode="auto">
            <a:xfrm>
              <a:off x="1919" y="1524"/>
              <a:ext cx="76" cy="36"/>
            </a:xfrm>
            <a:custGeom>
              <a:avLst/>
              <a:gdLst>
                <a:gd name="T0" fmla="*/ 3 w 76"/>
                <a:gd name="T1" fmla="*/ 30 h 36"/>
                <a:gd name="T2" fmla="*/ 0 w 76"/>
                <a:gd name="T3" fmla="*/ 17 h 36"/>
                <a:gd name="T4" fmla="*/ 6 w 76"/>
                <a:gd name="T5" fmla="*/ 17 h 36"/>
                <a:gd name="T6" fmla="*/ 10 w 76"/>
                <a:gd name="T7" fmla="*/ 23 h 36"/>
                <a:gd name="T8" fmla="*/ 6 w 76"/>
                <a:gd name="T9" fmla="*/ 17 h 36"/>
                <a:gd name="T10" fmla="*/ 0 w 76"/>
                <a:gd name="T11" fmla="*/ 17 h 36"/>
                <a:gd name="T12" fmla="*/ 0 w 76"/>
                <a:gd name="T13" fmla="*/ 10 h 36"/>
                <a:gd name="T14" fmla="*/ 69 w 76"/>
                <a:gd name="T15" fmla="*/ 0 h 36"/>
                <a:gd name="T16" fmla="*/ 76 w 76"/>
                <a:gd name="T17" fmla="*/ 23 h 36"/>
                <a:gd name="T18" fmla="*/ 3 w 76"/>
                <a:gd name="T19" fmla="*/ 36 h 36"/>
                <a:gd name="T20" fmla="*/ 3 w 76"/>
                <a:gd name="T21" fmla="*/ 30 h 36"/>
                <a:gd name="T22" fmla="*/ 3 w 76"/>
                <a:gd name="T23"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36">
                  <a:moveTo>
                    <a:pt x="3" y="30"/>
                  </a:moveTo>
                  <a:lnTo>
                    <a:pt x="0" y="17"/>
                  </a:lnTo>
                  <a:lnTo>
                    <a:pt x="6" y="17"/>
                  </a:lnTo>
                  <a:lnTo>
                    <a:pt x="10" y="23"/>
                  </a:lnTo>
                  <a:lnTo>
                    <a:pt x="6" y="17"/>
                  </a:lnTo>
                  <a:lnTo>
                    <a:pt x="0" y="17"/>
                  </a:lnTo>
                  <a:lnTo>
                    <a:pt x="0" y="10"/>
                  </a:lnTo>
                  <a:lnTo>
                    <a:pt x="69" y="0"/>
                  </a:lnTo>
                  <a:lnTo>
                    <a:pt x="76" y="23"/>
                  </a:lnTo>
                  <a:lnTo>
                    <a:pt x="3" y="36"/>
                  </a:lnTo>
                  <a:lnTo>
                    <a:pt x="3" y="30"/>
                  </a:lnTo>
                  <a:lnTo>
                    <a:pt x="3"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33"/>
            <p:cNvSpPr/>
            <p:nvPr/>
          </p:nvSpPr>
          <p:spPr bwMode="auto">
            <a:xfrm>
              <a:off x="1279" y="2245"/>
              <a:ext cx="161" cy="483"/>
            </a:xfrm>
            <a:custGeom>
              <a:avLst/>
              <a:gdLst>
                <a:gd name="T0" fmla="*/ 0 w 49"/>
                <a:gd name="T1" fmla="*/ 143 h 147"/>
                <a:gd name="T2" fmla="*/ 19 w 49"/>
                <a:gd name="T3" fmla="*/ 139 h 147"/>
                <a:gd name="T4" fmla="*/ 12 w 49"/>
                <a:gd name="T5" fmla="*/ 76 h 147"/>
                <a:gd name="T6" fmla="*/ 12 w 49"/>
                <a:gd name="T7" fmla="*/ 76 h 147"/>
                <a:gd name="T8" fmla="*/ 12 w 49"/>
                <a:gd name="T9" fmla="*/ 74 h 147"/>
                <a:gd name="T10" fmla="*/ 12 w 49"/>
                <a:gd name="T11" fmla="*/ 74 h 147"/>
                <a:gd name="T12" fmla="*/ 45 w 49"/>
                <a:gd name="T13" fmla="*/ 0 h 147"/>
                <a:gd name="T14" fmla="*/ 45 w 49"/>
                <a:gd name="T15" fmla="*/ 0 h 147"/>
                <a:gd name="T16" fmla="*/ 49 w 49"/>
                <a:gd name="T17" fmla="*/ 2 h 147"/>
                <a:gd name="T18" fmla="*/ 32 w 49"/>
                <a:gd name="T19" fmla="*/ 32 h 147"/>
                <a:gd name="T20" fmla="*/ 32 w 49"/>
                <a:gd name="T21" fmla="*/ 32 h 147"/>
                <a:gd name="T22" fmla="*/ 16 w 49"/>
                <a:gd name="T23" fmla="*/ 74 h 147"/>
                <a:gd name="T24" fmla="*/ 16 w 49"/>
                <a:gd name="T25" fmla="*/ 74 h 147"/>
                <a:gd name="T26" fmla="*/ 16 w 49"/>
                <a:gd name="T27" fmla="*/ 76 h 147"/>
                <a:gd name="T28" fmla="*/ 16 w 49"/>
                <a:gd name="T29" fmla="*/ 76 h 147"/>
                <a:gd name="T30" fmla="*/ 23 w 49"/>
                <a:gd name="T31" fmla="*/ 140 h 147"/>
                <a:gd name="T32" fmla="*/ 23 w 49"/>
                <a:gd name="T33" fmla="*/ 140 h 147"/>
                <a:gd name="T34" fmla="*/ 24 w 49"/>
                <a:gd name="T35" fmla="*/ 142 h 147"/>
                <a:gd name="T36" fmla="*/ 1 w 49"/>
                <a:gd name="T37" fmla="*/ 147 h 147"/>
                <a:gd name="T38" fmla="*/ 0 w 49"/>
                <a:gd name="T39" fmla="*/ 14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47">
                  <a:moveTo>
                    <a:pt x="0" y="143"/>
                  </a:moveTo>
                  <a:cubicBezTo>
                    <a:pt x="19" y="139"/>
                    <a:pt x="19" y="139"/>
                    <a:pt x="19" y="139"/>
                  </a:cubicBezTo>
                  <a:cubicBezTo>
                    <a:pt x="18" y="130"/>
                    <a:pt x="15" y="89"/>
                    <a:pt x="12" y="76"/>
                  </a:cubicBezTo>
                  <a:cubicBezTo>
                    <a:pt x="12" y="76"/>
                    <a:pt x="12" y="76"/>
                    <a:pt x="12" y="76"/>
                  </a:cubicBezTo>
                  <a:cubicBezTo>
                    <a:pt x="12" y="76"/>
                    <a:pt x="12" y="75"/>
                    <a:pt x="12" y="74"/>
                  </a:cubicBezTo>
                  <a:cubicBezTo>
                    <a:pt x="12" y="74"/>
                    <a:pt x="12" y="74"/>
                    <a:pt x="12" y="74"/>
                  </a:cubicBezTo>
                  <a:cubicBezTo>
                    <a:pt x="12" y="56"/>
                    <a:pt x="45" y="0"/>
                    <a:pt x="45" y="0"/>
                  </a:cubicBezTo>
                  <a:cubicBezTo>
                    <a:pt x="45" y="0"/>
                    <a:pt x="45" y="0"/>
                    <a:pt x="45" y="0"/>
                  </a:cubicBezTo>
                  <a:cubicBezTo>
                    <a:pt x="49" y="2"/>
                    <a:pt x="49" y="2"/>
                    <a:pt x="49" y="2"/>
                  </a:cubicBezTo>
                  <a:cubicBezTo>
                    <a:pt x="49" y="2"/>
                    <a:pt x="40" y="16"/>
                    <a:pt x="32" y="32"/>
                  </a:cubicBezTo>
                  <a:cubicBezTo>
                    <a:pt x="32" y="32"/>
                    <a:pt x="32" y="32"/>
                    <a:pt x="32" y="32"/>
                  </a:cubicBezTo>
                  <a:cubicBezTo>
                    <a:pt x="24" y="48"/>
                    <a:pt x="16" y="67"/>
                    <a:pt x="16" y="74"/>
                  </a:cubicBezTo>
                  <a:cubicBezTo>
                    <a:pt x="16" y="74"/>
                    <a:pt x="16" y="74"/>
                    <a:pt x="16" y="74"/>
                  </a:cubicBezTo>
                  <a:cubicBezTo>
                    <a:pt x="16" y="75"/>
                    <a:pt x="16" y="75"/>
                    <a:pt x="16" y="76"/>
                  </a:cubicBezTo>
                  <a:cubicBezTo>
                    <a:pt x="16" y="76"/>
                    <a:pt x="16" y="76"/>
                    <a:pt x="16" y="76"/>
                  </a:cubicBezTo>
                  <a:cubicBezTo>
                    <a:pt x="19" y="90"/>
                    <a:pt x="23" y="140"/>
                    <a:pt x="23" y="140"/>
                  </a:cubicBezTo>
                  <a:cubicBezTo>
                    <a:pt x="23" y="140"/>
                    <a:pt x="23" y="140"/>
                    <a:pt x="23" y="140"/>
                  </a:cubicBezTo>
                  <a:cubicBezTo>
                    <a:pt x="24" y="142"/>
                    <a:pt x="24" y="142"/>
                    <a:pt x="24" y="142"/>
                  </a:cubicBezTo>
                  <a:cubicBezTo>
                    <a:pt x="1" y="147"/>
                    <a:pt x="1" y="147"/>
                    <a:pt x="1" y="147"/>
                  </a:cubicBezTo>
                  <a:cubicBezTo>
                    <a:pt x="0" y="143"/>
                    <a:pt x="0" y="143"/>
                    <a:pt x="0"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34"/>
            <p:cNvSpPr>
              <a:spLocks noEditPoints="1"/>
            </p:cNvSpPr>
            <p:nvPr/>
          </p:nvSpPr>
          <p:spPr bwMode="auto">
            <a:xfrm>
              <a:off x="1272" y="2235"/>
              <a:ext cx="175" cy="500"/>
            </a:xfrm>
            <a:custGeom>
              <a:avLst/>
              <a:gdLst>
                <a:gd name="T0" fmla="*/ 0 w 53"/>
                <a:gd name="T1" fmla="*/ 147 h 152"/>
                <a:gd name="T2" fmla="*/ 3 w 53"/>
                <a:gd name="T3" fmla="*/ 148 h 152"/>
                <a:gd name="T4" fmla="*/ 0 w 53"/>
                <a:gd name="T5" fmla="*/ 147 h 152"/>
                <a:gd name="T6" fmla="*/ 19 w 53"/>
                <a:gd name="T7" fmla="*/ 140 h 152"/>
                <a:gd name="T8" fmla="*/ 12 w 53"/>
                <a:gd name="T9" fmla="*/ 80 h 152"/>
                <a:gd name="T10" fmla="*/ 12 w 53"/>
                <a:gd name="T11" fmla="*/ 77 h 152"/>
                <a:gd name="T12" fmla="*/ 29 w 53"/>
                <a:gd name="T13" fmla="*/ 33 h 152"/>
                <a:gd name="T14" fmla="*/ 45 w 53"/>
                <a:gd name="T15" fmla="*/ 3 h 152"/>
                <a:gd name="T16" fmla="*/ 53 w 53"/>
                <a:gd name="T17" fmla="*/ 4 h 152"/>
                <a:gd name="T18" fmla="*/ 52 w 53"/>
                <a:gd name="T19" fmla="*/ 6 h 152"/>
                <a:gd name="T20" fmla="*/ 52 w 53"/>
                <a:gd name="T21" fmla="*/ 6 h 152"/>
                <a:gd name="T22" fmla="*/ 52 w 53"/>
                <a:gd name="T23" fmla="*/ 6 h 152"/>
                <a:gd name="T24" fmla="*/ 52 w 53"/>
                <a:gd name="T25" fmla="*/ 6 h 152"/>
                <a:gd name="T26" fmla="*/ 52 w 53"/>
                <a:gd name="T27" fmla="*/ 7 h 152"/>
                <a:gd name="T28" fmla="*/ 51 w 53"/>
                <a:gd name="T29" fmla="*/ 9 h 152"/>
                <a:gd name="T30" fmla="*/ 47 w 53"/>
                <a:gd name="T31" fmla="*/ 15 h 152"/>
                <a:gd name="T32" fmla="*/ 36 w 53"/>
                <a:gd name="T33" fmla="*/ 36 h 152"/>
                <a:gd name="T34" fmla="*/ 20 w 53"/>
                <a:gd name="T35" fmla="*/ 77 h 152"/>
                <a:gd name="T36" fmla="*/ 20 w 53"/>
                <a:gd name="T37" fmla="*/ 77 h 152"/>
                <a:gd name="T38" fmla="*/ 20 w 53"/>
                <a:gd name="T39" fmla="*/ 78 h 152"/>
                <a:gd name="T40" fmla="*/ 27 w 53"/>
                <a:gd name="T41" fmla="*/ 143 h 152"/>
                <a:gd name="T42" fmla="*/ 27 w 53"/>
                <a:gd name="T43" fmla="*/ 143 h 152"/>
                <a:gd name="T44" fmla="*/ 1 w 53"/>
                <a:gd name="T45" fmla="*/ 152 h 152"/>
                <a:gd name="T46" fmla="*/ 14 w 53"/>
                <a:gd name="T47" fmla="*/ 145 h 152"/>
                <a:gd name="T48" fmla="*/ 23 w 53"/>
                <a:gd name="T49" fmla="*/ 144 h 152"/>
                <a:gd name="T50" fmla="*/ 14 w 53"/>
                <a:gd name="T51" fmla="*/ 145 h 152"/>
                <a:gd name="T52" fmla="*/ 16 w 53"/>
                <a:gd name="T53" fmla="*/ 79 h 152"/>
                <a:gd name="T54" fmla="*/ 22 w 53"/>
                <a:gd name="T55" fmla="*/ 127 h 152"/>
                <a:gd name="T56" fmla="*/ 16 w 53"/>
                <a:gd name="T57" fmla="*/ 79 h 152"/>
                <a:gd name="T58" fmla="*/ 16 w 53"/>
                <a:gd name="T59" fmla="*/ 77 h 152"/>
                <a:gd name="T60" fmla="*/ 16 w 53"/>
                <a:gd name="T61" fmla="*/ 77 h 152"/>
                <a:gd name="T62" fmla="*/ 16 w 53"/>
                <a:gd name="T63" fmla="*/ 77 h 152"/>
                <a:gd name="T64" fmla="*/ 16 w 53"/>
                <a:gd name="T65" fmla="*/ 77 h 152"/>
                <a:gd name="T66" fmla="*/ 16 w 53"/>
                <a:gd name="T67" fmla="*/ 77 h 152"/>
                <a:gd name="T68" fmla="*/ 23 w 53"/>
                <a:gd name="T69" fmla="*/ 54 h 152"/>
                <a:gd name="T70" fmla="*/ 32 w 53"/>
                <a:gd name="T71" fmla="*/ 34 h 152"/>
                <a:gd name="T72" fmla="*/ 40 w 53"/>
                <a:gd name="T73" fmla="*/ 20 h 152"/>
                <a:gd name="T74" fmla="*/ 32 w 53"/>
                <a:gd name="T75" fmla="*/ 3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152">
                  <a:moveTo>
                    <a:pt x="1" y="150"/>
                  </a:moveTo>
                  <a:cubicBezTo>
                    <a:pt x="0" y="147"/>
                    <a:pt x="0" y="147"/>
                    <a:pt x="0" y="147"/>
                  </a:cubicBezTo>
                  <a:cubicBezTo>
                    <a:pt x="2" y="146"/>
                    <a:pt x="2" y="146"/>
                    <a:pt x="2" y="146"/>
                  </a:cubicBezTo>
                  <a:cubicBezTo>
                    <a:pt x="3" y="148"/>
                    <a:pt x="3" y="148"/>
                    <a:pt x="3" y="148"/>
                  </a:cubicBezTo>
                  <a:cubicBezTo>
                    <a:pt x="2" y="146"/>
                    <a:pt x="2" y="146"/>
                    <a:pt x="2" y="146"/>
                  </a:cubicBezTo>
                  <a:cubicBezTo>
                    <a:pt x="0" y="147"/>
                    <a:pt x="0" y="147"/>
                    <a:pt x="0" y="147"/>
                  </a:cubicBezTo>
                  <a:cubicBezTo>
                    <a:pt x="0" y="145"/>
                    <a:pt x="0" y="145"/>
                    <a:pt x="0" y="145"/>
                  </a:cubicBezTo>
                  <a:cubicBezTo>
                    <a:pt x="19" y="140"/>
                    <a:pt x="19" y="140"/>
                    <a:pt x="19" y="140"/>
                  </a:cubicBezTo>
                  <a:cubicBezTo>
                    <a:pt x="18" y="129"/>
                    <a:pt x="14" y="91"/>
                    <a:pt x="12" y="80"/>
                  </a:cubicBezTo>
                  <a:cubicBezTo>
                    <a:pt x="12" y="80"/>
                    <a:pt x="12" y="80"/>
                    <a:pt x="12" y="80"/>
                  </a:cubicBezTo>
                  <a:cubicBezTo>
                    <a:pt x="12" y="79"/>
                    <a:pt x="12" y="78"/>
                    <a:pt x="12" y="77"/>
                  </a:cubicBezTo>
                  <a:cubicBezTo>
                    <a:pt x="12" y="77"/>
                    <a:pt x="12" y="77"/>
                    <a:pt x="12" y="77"/>
                  </a:cubicBezTo>
                  <a:cubicBezTo>
                    <a:pt x="12" y="67"/>
                    <a:pt x="21" y="49"/>
                    <a:pt x="29" y="33"/>
                  </a:cubicBezTo>
                  <a:cubicBezTo>
                    <a:pt x="29" y="33"/>
                    <a:pt x="29" y="33"/>
                    <a:pt x="29" y="33"/>
                  </a:cubicBezTo>
                  <a:cubicBezTo>
                    <a:pt x="36" y="18"/>
                    <a:pt x="44" y="5"/>
                    <a:pt x="45" y="3"/>
                  </a:cubicBezTo>
                  <a:cubicBezTo>
                    <a:pt x="45" y="3"/>
                    <a:pt x="45" y="3"/>
                    <a:pt x="45" y="3"/>
                  </a:cubicBezTo>
                  <a:cubicBezTo>
                    <a:pt x="46" y="0"/>
                    <a:pt x="46" y="0"/>
                    <a:pt x="46" y="0"/>
                  </a:cubicBezTo>
                  <a:cubicBezTo>
                    <a:pt x="53" y="4"/>
                    <a:pt x="53" y="4"/>
                    <a:pt x="53" y="4"/>
                  </a:cubicBezTo>
                  <a:cubicBezTo>
                    <a:pt x="53" y="6"/>
                    <a:pt x="53" y="6"/>
                    <a:pt x="53"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7"/>
                    <a:pt x="52" y="7"/>
                    <a:pt x="52" y="7"/>
                  </a:cubicBezTo>
                  <a:cubicBezTo>
                    <a:pt x="52" y="7"/>
                    <a:pt x="52" y="7"/>
                    <a:pt x="52" y="7"/>
                  </a:cubicBezTo>
                  <a:cubicBezTo>
                    <a:pt x="52" y="7"/>
                    <a:pt x="51" y="8"/>
                    <a:pt x="51" y="9"/>
                  </a:cubicBezTo>
                  <a:cubicBezTo>
                    <a:pt x="51" y="9"/>
                    <a:pt x="51" y="9"/>
                    <a:pt x="51" y="9"/>
                  </a:cubicBezTo>
                  <a:cubicBezTo>
                    <a:pt x="50" y="10"/>
                    <a:pt x="49" y="12"/>
                    <a:pt x="47" y="15"/>
                  </a:cubicBezTo>
                  <a:cubicBezTo>
                    <a:pt x="47" y="15"/>
                    <a:pt x="47" y="15"/>
                    <a:pt x="47" y="15"/>
                  </a:cubicBezTo>
                  <a:cubicBezTo>
                    <a:pt x="44" y="21"/>
                    <a:pt x="40" y="28"/>
                    <a:pt x="36" y="36"/>
                  </a:cubicBezTo>
                  <a:cubicBezTo>
                    <a:pt x="36" y="36"/>
                    <a:pt x="36" y="36"/>
                    <a:pt x="36" y="36"/>
                  </a:cubicBezTo>
                  <a:cubicBezTo>
                    <a:pt x="28" y="52"/>
                    <a:pt x="20" y="70"/>
                    <a:pt x="20" y="77"/>
                  </a:cubicBezTo>
                  <a:cubicBezTo>
                    <a:pt x="20" y="77"/>
                    <a:pt x="20" y="77"/>
                    <a:pt x="20" y="77"/>
                  </a:cubicBezTo>
                  <a:cubicBezTo>
                    <a:pt x="20" y="77"/>
                    <a:pt x="20" y="77"/>
                    <a:pt x="20" y="77"/>
                  </a:cubicBezTo>
                  <a:cubicBezTo>
                    <a:pt x="20" y="77"/>
                    <a:pt x="20" y="77"/>
                    <a:pt x="20" y="77"/>
                  </a:cubicBezTo>
                  <a:cubicBezTo>
                    <a:pt x="20" y="78"/>
                    <a:pt x="20" y="78"/>
                    <a:pt x="20" y="78"/>
                  </a:cubicBezTo>
                  <a:cubicBezTo>
                    <a:pt x="20" y="78"/>
                    <a:pt x="20" y="78"/>
                    <a:pt x="20" y="78"/>
                  </a:cubicBezTo>
                  <a:cubicBezTo>
                    <a:pt x="23" y="93"/>
                    <a:pt x="27" y="140"/>
                    <a:pt x="27" y="143"/>
                  </a:cubicBezTo>
                  <a:cubicBezTo>
                    <a:pt x="27" y="143"/>
                    <a:pt x="27" y="143"/>
                    <a:pt x="27" y="143"/>
                  </a:cubicBezTo>
                  <a:cubicBezTo>
                    <a:pt x="27" y="143"/>
                    <a:pt x="27" y="143"/>
                    <a:pt x="27" y="143"/>
                  </a:cubicBezTo>
                  <a:cubicBezTo>
                    <a:pt x="27" y="143"/>
                    <a:pt x="27" y="143"/>
                    <a:pt x="27" y="143"/>
                  </a:cubicBezTo>
                  <a:cubicBezTo>
                    <a:pt x="28" y="147"/>
                    <a:pt x="28" y="147"/>
                    <a:pt x="28" y="147"/>
                  </a:cubicBezTo>
                  <a:cubicBezTo>
                    <a:pt x="1" y="152"/>
                    <a:pt x="1" y="152"/>
                    <a:pt x="1" y="152"/>
                  </a:cubicBezTo>
                  <a:cubicBezTo>
                    <a:pt x="1" y="150"/>
                    <a:pt x="1" y="150"/>
                    <a:pt x="1" y="150"/>
                  </a:cubicBezTo>
                  <a:close/>
                  <a:moveTo>
                    <a:pt x="14" y="145"/>
                  </a:moveTo>
                  <a:cubicBezTo>
                    <a:pt x="23" y="144"/>
                    <a:pt x="23" y="144"/>
                    <a:pt x="23" y="144"/>
                  </a:cubicBezTo>
                  <a:cubicBezTo>
                    <a:pt x="23" y="144"/>
                    <a:pt x="23" y="144"/>
                    <a:pt x="23" y="144"/>
                  </a:cubicBezTo>
                  <a:cubicBezTo>
                    <a:pt x="23" y="144"/>
                    <a:pt x="23" y="144"/>
                    <a:pt x="23" y="144"/>
                  </a:cubicBezTo>
                  <a:cubicBezTo>
                    <a:pt x="14" y="145"/>
                    <a:pt x="14" y="145"/>
                    <a:pt x="14" y="145"/>
                  </a:cubicBezTo>
                  <a:close/>
                  <a:moveTo>
                    <a:pt x="16" y="77"/>
                  </a:moveTo>
                  <a:cubicBezTo>
                    <a:pt x="16" y="78"/>
                    <a:pt x="16" y="78"/>
                    <a:pt x="16" y="79"/>
                  </a:cubicBezTo>
                  <a:cubicBezTo>
                    <a:pt x="16" y="79"/>
                    <a:pt x="16" y="79"/>
                    <a:pt x="16" y="79"/>
                  </a:cubicBezTo>
                  <a:cubicBezTo>
                    <a:pt x="18" y="88"/>
                    <a:pt x="20" y="111"/>
                    <a:pt x="22" y="127"/>
                  </a:cubicBezTo>
                  <a:cubicBezTo>
                    <a:pt x="22" y="127"/>
                    <a:pt x="22" y="127"/>
                    <a:pt x="22" y="127"/>
                  </a:cubicBezTo>
                  <a:cubicBezTo>
                    <a:pt x="20" y="111"/>
                    <a:pt x="18" y="88"/>
                    <a:pt x="16" y="79"/>
                  </a:cubicBezTo>
                  <a:cubicBezTo>
                    <a:pt x="16" y="79"/>
                    <a:pt x="16" y="79"/>
                    <a:pt x="16" y="79"/>
                  </a:cubicBezTo>
                  <a:cubicBezTo>
                    <a:pt x="16" y="78"/>
                    <a:pt x="16" y="78"/>
                    <a:pt x="16" y="77"/>
                  </a:cubicBezTo>
                  <a:cubicBezTo>
                    <a:pt x="16" y="77"/>
                    <a:pt x="16" y="77"/>
                    <a:pt x="16" y="77"/>
                  </a:cubicBezTo>
                  <a:cubicBezTo>
                    <a:pt x="16" y="77"/>
                    <a:pt x="16" y="77"/>
                    <a:pt x="16" y="77"/>
                  </a:cubicBezTo>
                  <a:cubicBezTo>
                    <a:pt x="16" y="77"/>
                    <a:pt x="16" y="77"/>
                    <a:pt x="16" y="77"/>
                  </a:cubicBezTo>
                  <a:cubicBezTo>
                    <a:pt x="16" y="77"/>
                    <a:pt x="16" y="77"/>
                    <a:pt x="16" y="77"/>
                  </a:cubicBezTo>
                  <a:close/>
                  <a:moveTo>
                    <a:pt x="16" y="77"/>
                  </a:moveTo>
                  <a:cubicBezTo>
                    <a:pt x="16" y="77"/>
                    <a:pt x="16" y="77"/>
                    <a:pt x="16" y="77"/>
                  </a:cubicBezTo>
                  <a:cubicBezTo>
                    <a:pt x="16" y="77"/>
                    <a:pt x="16" y="77"/>
                    <a:pt x="16" y="77"/>
                  </a:cubicBezTo>
                  <a:cubicBezTo>
                    <a:pt x="16" y="77"/>
                    <a:pt x="16" y="77"/>
                    <a:pt x="16" y="77"/>
                  </a:cubicBezTo>
                  <a:close/>
                  <a:moveTo>
                    <a:pt x="32" y="34"/>
                  </a:moveTo>
                  <a:cubicBezTo>
                    <a:pt x="29" y="41"/>
                    <a:pt x="26" y="48"/>
                    <a:pt x="23" y="54"/>
                  </a:cubicBezTo>
                  <a:cubicBezTo>
                    <a:pt x="23" y="54"/>
                    <a:pt x="23" y="54"/>
                    <a:pt x="23" y="54"/>
                  </a:cubicBezTo>
                  <a:cubicBezTo>
                    <a:pt x="26" y="48"/>
                    <a:pt x="29" y="41"/>
                    <a:pt x="32" y="34"/>
                  </a:cubicBezTo>
                  <a:cubicBezTo>
                    <a:pt x="32" y="34"/>
                    <a:pt x="32" y="34"/>
                    <a:pt x="32" y="34"/>
                  </a:cubicBezTo>
                  <a:cubicBezTo>
                    <a:pt x="35" y="29"/>
                    <a:pt x="38" y="24"/>
                    <a:pt x="40" y="20"/>
                  </a:cubicBezTo>
                  <a:cubicBezTo>
                    <a:pt x="40" y="20"/>
                    <a:pt x="40" y="20"/>
                    <a:pt x="40" y="20"/>
                  </a:cubicBezTo>
                  <a:cubicBezTo>
                    <a:pt x="38" y="24"/>
                    <a:pt x="35" y="29"/>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35"/>
            <p:cNvSpPr/>
            <p:nvPr/>
          </p:nvSpPr>
          <p:spPr bwMode="auto">
            <a:xfrm>
              <a:off x="1566" y="2245"/>
              <a:ext cx="214" cy="483"/>
            </a:xfrm>
            <a:custGeom>
              <a:avLst/>
              <a:gdLst>
                <a:gd name="T0" fmla="*/ 44 w 65"/>
                <a:gd name="T1" fmla="*/ 147 h 147"/>
                <a:gd name="T2" fmla="*/ 44 w 65"/>
                <a:gd name="T3" fmla="*/ 145 h 147"/>
                <a:gd name="T4" fmla="*/ 49 w 65"/>
                <a:gd name="T5" fmla="*/ 91 h 147"/>
                <a:gd name="T6" fmla="*/ 49 w 65"/>
                <a:gd name="T7" fmla="*/ 91 h 147"/>
                <a:gd name="T8" fmla="*/ 49 w 65"/>
                <a:gd name="T9" fmla="*/ 90 h 147"/>
                <a:gd name="T10" fmla="*/ 49 w 65"/>
                <a:gd name="T11" fmla="*/ 90 h 147"/>
                <a:gd name="T12" fmla="*/ 25 w 65"/>
                <a:gd name="T13" fmla="*/ 40 h 147"/>
                <a:gd name="T14" fmla="*/ 25 w 65"/>
                <a:gd name="T15" fmla="*/ 40 h 147"/>
                <a:gd name="T16" fmla="*/ 0 w 65"/>
                <a:gd name="T17" fmla="*/ 2 h 147"/>
                <a:gd name="T18" fmla="*/ 0 w 65"/>
                <a:gd name="T19" fmla="*/ 2 h 147"/>
                <a:gd name="T20" fmla="*/ 3 w 65"/>
                <a:gd name="T21" fmla="*/ 0 h 147"/>
                <a:gd name="T22" fmla="*/ 28 w 65"/>
                <a:gd name="T23" fmla="*/ 38 h 147"/>
                <a:gd name="T24" fmla="*/ 28 w 65"/>
                <a:gd name="T25" fmla="*/ 38 h 147"/>
                <a:gd name="T26" fmla="*/ 53 w 65"/>
                <a:gd name="T27" fmla="*/ 90 h 147"/>
                <a:gd name="T28" fmla="*/ 53 w 65"/>
                <a:gd name="T29" fmla="*/ 90 h 147"/>
                <a:gd name="T30" fmla="*/ 53 w 65"/>
                <a:gd name="T31" fmla="*/ 92 h 147"/>
                <a:gd name="T32" fmla="*/ 53 w 65"/>
                <a:gd name="T33" fmla="*/ 92 h 147"/>
                <a:gd name="T34" fmla="*/ 48 w 65"/>
                <a:gd name="T35" fmla="*/ 143 h 147"/>
                <a:gd name="T36" fmla="*/ 48 w 65"/>
                <a:gd name="T37" fmla="*/ 143 h 147"/>
                <a:gd name="T38" fmla="*/ 65 w 65"/>
                <a:gd name="T39" fmla="*/ 143 h 147"/>
                <a:gd name="T40" fmla="*/ 65 w 65"/>
                <a:gd name="T41" fmla="*/ 147 h 147"/>
                <a:gd name="T42" fmla="*/ 44 w 65"/>
                <a:gd name="T43"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47">
                  <a:moveTo>
                    <a:pt x="44" y="147"/>
                  </a:moveTo>
                  <a:cubicBezTo>
                    <a:pt x="44" y="145"/>
                    <a:pt x="44" y="145"/>
                    <a:pt x="44" y="145"/>
                  </a:cubicBezTo>
                  <a:cubicBezTo>
                    <a:pt x="44" y="145"/>
                    <a:pt x="47" y="107"/>
                    <a:pt x="49" y="91"/>
                  </a:cubicBezTo>
                  <a:cubicBezTo>
                    <a:pt x="49" y="91"/>
                    <a:pt x="49" y="91"/>
                    <a:pt x="49" y="91"/>
                  </a:cubicBezTo>
                  <a:cubicBezTo>
                    <a:pt x="49" y="91"/>
                    <a:pt x="49" y="91"/>
                    <a:pt x="49" y="90"/>
                  </a:cubicBezTo>
                  <a:cubicBezTo>
                    <a:pt x="49" y="90"/>
                    <a:pt x="49" y="90"/>
                    <a:pt x="49" y="90"/>
                  </a:cubicBezTo>
                  <a:cubicBezTo>
                    <a:pt x="50" y="83"/>
                    <a:pt x="37" y="60"/>
                    <a:pt x="25" y="40"/>
                  </a:cubicBezTo>
                  <a:cubicBezTo>
                    <a:pt x="25" y="40"/>
                    <a:pt x="25" y="40"/>
                    <a:pt x="25" y="40"/>
                  </a:cubicBezTo>
                  <a:cubicBezTo>
                    <a:pt x="12" y="20"/>
                    <a:pt x="0" y="2"/>
                    <a:pt x="0" y="2"/>
                  </a:cubicBezTo>
                  <a:cubicBezTo>
                    <a:pt x="0" y="2"/>
                    <a:pt x="0" y="2"/>
                    <a:pt x="0" y="2"/>
                  </a:cubicBezTo>
                  <a:cubicBezTo>
                    <a:pt x="3" y="0"/>
                    <a:pt x="3" y="0"/>
                    <a:pt x="3" y="0"/>
                  </a:cubicBezTo>
                  <a:cubicBezTo>
                    <a:pt x="3" y="0"/>
                    <a:pt x="16" y="18"/>
                    <a:pt x="28" y="38"/>
                  </a:cubicBezTo>
                  <a:cubicBezTo>
                    <a:pt x="28" y="38"/>
                    <a:pt x="28" y="38"/>
                    <a:pt x="28" y="38"/>
                  </a:cubicBezTo>
                  <a:cubicBezTo>
                    <a:pt x="41" y="58"/>
                    <a:pt x="53" y="80"/>
                    <a:pt x="53" y="90"/>
                  </a:cubicBezTo>
                  <a:cubicBezTo>
                    <a:pt x="53" y="90"/>
                    <a:pt x="53" y="90"/>
                    <a:pt x="53" y="90"/>
                  </a:cubicBezTo>
                  <a:cubicBezTo>
                    <a:pt x="53" y="91"/>
                    <a:pt x="53" y="91"/>
                    <a:pt x="53" y="92"/>
                  </a:cubicBezTo>
                  <a:cubicBezTo>
                    <a:pt x="53" y="92"/>
                    <a:pt x="53" y="92"/>
                    <a:pt x="53" y="92"/>
                  </a:cubicBezTo>
                  <a:cubicBezTo>
                    <a:pt x="51" y="105"/>
                    <a:pt x="49" y="135"/>
                    <a:pt x="48" y="143"/>
                  </a:cubicBezTo>
                  <a:cubicBezTo>
                    <a:pt x="48" y="143"/>
                    <a:pt x="48" y="143"/>
                    <a:pt x="48" y="143"/>
                  </a:cubicBezTo>
                  <a:cubicBezTo>
                    <a:pt x="65" y="143"/>
                    <a:pt x="65" y="143"/>
                    <a:pt x="65" y="143"/>
                  </a:cubicBezTo>
                  <a:cubicBezTo>
                    <a:pt x="65" y="147"/>
                    <a:pt x="65" y="147"/>
                    <a:pt x="65" y="147"/>
                  </a:cubicBezTo>
                  <a:cubicBezTo>
                    <a:pt x="44" y="147"/>
                    <a:pt x="44" y="147"/>
                    <a:pt x="44"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36"/>
            <p:cNvSpPr>
              <a:spLocks noEditPoints="1"/>
            </p:cNvSpPr>
            <p:nvPr/>
          </p:nvSpPr>
          <p:spPr bwMode="auto">
            <a:xfrm>
              <a:off x="1556" y="2235"/>
              <a:ext cx="231" cy="500"/>
            </a:xfrm>
            <a:custGeom>
              <a:avLst/>
              <a:gdLst>
                <a:gd name="T0" fmla="*/ 47 w 70"/>
                <a:gd name="T1" fmla="*/ 150 h 152"/>
                <a:gd name="T2" fmla="*/ 47 w 70"/>
                <a:gd name="T3" fmla="*/ 150 h 152"/>
                <a:gd name="T4" fmla="*/ 45 w 70"/>
                <a:gd name="T5" fmla="*/ 152 h 152"/>
                <a:gd name="T6" fmla="*/ 45 w 70"/>
                <a:gd name="T7" fmla="*/ 148 h 152"/>
                <a:gd name="T8" fmla="*/ 45 w 70"/>
                <a:gd name="T9" fmla="*/ 148 h 152"/>
                <a:gd name="T10" fmla="*/ 45 w 70"/>
                <a:gd name="T11" fmla="*/ 148 h 152"/>
                <a:gd name="T12" fmla="*/ 45 w 70"/>
                <a:gd name="T13" fmla="*/ 148 h 152"/>
                <a:gd name="T14" fmla="*/ 45 w 70"/>
                <a:gd name="T15" fmla="*/ 147 h 152"/>
                <a:gd name="T16" fmla="*/ 45 w 70"/>
                <a:gd name="T17" fmla="*/ 146 h 152"/>
                <a:gd name="T18" fmla="*/ 46 w 70"/>
                <a:gd name="T19" fmla="*/ 142 h 152"/>
                <a:gd name="T20" fmla="*/ 47 w 70"/>
                <a:gd name="T21" fmla="*/ 127 h 152"/>
                <a:gd name="T22" fmla="*/ 50 w 70"/>
                <a:gd name="T23" fmla="*/ 94 h 152"/>
                <a:gd name="T24" fmla="*/ 50 w 70"/>
                <a:gd name="T25" fmla="*/ 93 h 152"/>
                <a:gd name="T26" fmla="*/ 50 w 70"/>
                <a:gd name="T27" fmla="*/ 93 h 152"/>
                <a:gd name="T28" fmla="*/ 26 w 70"/>
                <a:gd name="T29" fmla="*/ 44 h 152"/>
                <a:gd name="T30" fmla="*/ 1 w 70"/>
                <a:gd name="T31" fmla="*/ 7 h 152"/>
                <a:gd name="T32" fmla="*/ 7 w 70"/>
                <a:gd name="T33" fmla="*/ 0 h 152"/>
                <a:gd name="T34" fmla="*/ 8 w 70"/>
                <a:gd name="T35" fmla="*/ 2 h 152"/>
                <a:gd name="T36" fmla="*/ 8 w 70"/>
                <a:gd name="T37" fmla="*/ 2 h 152"/>
                <a:gd name="T38" fmla="*/ 8 w 70"/>
                <a:gd name="T39" fmla="*/ 2 h 152"/>
                <a:gd name="T40" fmla="*/ 8 w 70"/>
                <a:gd name="T41" fmla="*/ 2 h 152"/>
                <a:gd name="T42" fmla="*/ 9 w 70"/>
                <a:gd name="T43" fmla="*/ 3 h 152"/>
                <a:gd name="T44" fmla="*/ 10 w 70"/>
                <a:gd name="T45" fmla="*/ 5 h 152"/>
                <a:gd name="T46" fmla="*/ 16 w 70"/>
                <a:gd name="T47" fmla="*/ 13 h 152"/>
                <a:gd name="T48" fmla="*/ 33 w 70"/>
                <a:gd name="T49" fmla="*/ 40 h 152"/>
                <a:gd name="T50" fmla="*/ 58 w 70"/>
                <a:gd name="T51" fmla="*/ 93 h 152"/>
                <a:gd name="T52" fmla="*/ 58 w 70"/>
                <a:gd name="T53" fmla="*/ 94 h 152"/>
                <a:gd name="T54" fmla="*/ 58 w 70"/>
                <a:gd name="T55" fmla="*/ 95 h 152"/>
                <a:gd name="T56" fmla="*/ 53 w 70"/>
                <a:gd name="T57" fmla="*/ 144 h 152"/>
                <a:gd name="T58" fmla="*/ 70 w 70"/>
                <a:gd name="T59" fmla="*/ 144 h 152"/>
                <a:gd name="T60" fmla="*/ 47 w 70"/>
                <a:gd name="T61" fmla="*/ 152 h 152"/>
                <a:gd name="T62" fmla="*/ 52 w 70"/>
                <a:gd name="T63" fmla="*/ 109 h 152"/>
                <a:gd name="T64" fmla="*/ 52 w 70"/>
                <a:gd name="T65" fmla="*/ 109 h 152"/>
                <a:gd name="T66" fmla="*/ 53 w 70"/>
                <a:gd name="T67" fmla="*/ 108 h 152"/>
                <a:gd name="T68" fmla="*/ 52 w 70"/>
                <a:gd name="T69" fmla="*/ 108 h 152"/>
                <a:gd name="T70" fmla="*/ 53 w 70"/>
                <a:gd name="T71" fmla="*/ 108 h 152"/>
                <a:gd name="T72" fmla="*/ 53 w 70"/>
                <a:gd name="T73" fmla="*/ 108 h 152"/>
                <a:gd name="T74" fmla="*/ 53 w 70"/>
                <a:gd name="T75" fmla="*/ 107 h 152"/>
                <a:gd name="T76" fmla="*/ 53 w 70"/>
                <a:gd name="T77" fmla="*/ 107 h 152"/>
                <a:gd name="T78" fmla="*/ 54 w 70"/>
                <a:gd name="T79" fmla="*/ 95 h 152"/>
                <a:gd name="T80" fmla="*/ 54 w 70"/>
                <a:gd name="T81" fmla="*/ 95 h 152"/>
                <a:gd name="T82" fmla="*/ 53 w 70"/>
                <a:gd name="T83" fmla="*/ 107 h 152"/>
                <a:gd name="T84" fmla="*/ 54 w 70"/>
                <a:gd name="T85" fmla="*/ 93 h 152"/>
                <a:gd name="T86" fmla="*/ 54 w 70"/>
                <a:gd name="T87" fmla="*/ 93 h 152"/>
                <a:gd name="T88" fmla="*/ 54 w 70"/>
                <a:gd name="T89" fmla="*/ 93 h 152"/>
                <a:gd name="T90" fmla="*/ 54 w 70"/>
                <a:gd name="T91" fmla="*/ 90 h 152"/>
                <a:gd name="T92" fmla="*/ 54 w 70"/>
                <a:gd name="T93" fmla="*/ 90 h 152"/>
                <a:gd name="T94" fmla="*/ 43 w 70"/>
                <a:gd name="T95" fmla="*/ 65 h 152"/>
                <a:gd name="T96" fmla="*/ 54 w 70"/>
                <a:gd name="T97" fmla="*/ 90 h 152"/>
                <a:gd name="T98" fmla="*/ 43 w 70"/>
                <a:gd name="T99" fmla="*/ 65 h 152"/>
                <a:gd name="T100" fmla="*/ 43 w 70"/>
                <a:gd name="T101" fmla="*/ 65 h 152"/>
                <a:gd name="T102" fmla="*/ 43 w 70"/>
                <a:gd name="T103" fmla="*/ 65 h 152"/>
                <a:gd name="T104" fmla="*/ 43 w 70"/>
                <a:gd name="T105" fmla="*/ 65 h 152"/>
                <a:gd name="T106" fmla="*/ 43 w 70"/>
                <a:gd name="T107" fmla="*/ 64 h 152"/>
                <a:gd name="T108" fmla="*/ 43 w 70"/>
                <a:gd name="T109" fmla="*/ 64 h 152"/>
                <a:gd name="T110" fmla="*/ 35 w 70"/>
                <a:gd name="T111" fmla="*/ 51 h 152"/>
                <a:gd name="T112" fmla="*/ 35 w 70"/>
                <a:gd name="T113" fmla="*/ 51 h 152"/>
                <a:gd name="T114" fmla="*/ 35 w 70"/>
                <a:gd name="T115" fmla="*/ 51 h 152"/>
                <a:gd name="T116" fmla="*/ 30 w 70"/>
                <a:gd name="T117" fmla="*/ 42 h 152"/>
                <a:gd name="T118" fmla="*/ 24 w 70"/>
                <a:gd name="T119" fmla="*/ 34 h 152"/>
                <a:gd name="T120" fmla="*/ 29 w 70"/>
                <a:gd name="T121" fmla="*/ 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 h="152">
                  <a:moveTo>
                    <a:pt x="47" y="152"/>
                  </a:moveTo>
                  <a:cubicBezTo>
                    <a:pt x="47" y="150"/>
                    <a:pt x="47" y="150"/>
                    <a:pt x="47" y="150"/>
                  </a:cubicBezTo>
                  <a:cubicBezTo>
                    <a:pt x="49" y="150"/>
                    <a:pt x="49" y="150"/>
                    <a:pt x="49" y="150"/>
                  </a:cubicBezTo>
                  <a:cubicBezTo>
                    <a:pt x="47" y="150"/>
                    <a:pt x="47" y="150"/>
                    <a:pt x="47" y="150"/>
                  </a:cubicBezTo>
                  <a:cubicBezTo>
                    <a:pt x="47" y="152"/>
                    <a:pt x="47" y="152"/>
                    <a:pt x="47" y="152"/>
                  </a:cubicBezTo>
                  <a:cubicBezTo>
                    <a:pt x="45" y="152"/>
                    <a:pt x="45" y="152"/>
                    <a:pt x="45" y="152"/>
                  </a:cubicBezTo>
                  <a:cubicBezTo>
                    <a:pt x="45" y="150"/>
                    <a:pt x="45" y="150"/>
                    <a:pt x="45" y="150"/>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7"/>
                  </a:cubicBezTo>
                  <a:cubicBezTo>
                    <a:pt x="45" y="147"/>
                    <a:pt x="45" y="147"/>
                    <a:pt x="45" y="147"/>
                  </a:cubicBezTo>
                  <a:cubicBezTo>
                    <a:pt x="45" y="147"/>
                    <a:pt x="45" y="147"/>
                    <a:pt x="45" y="146"/>
                  </a:cubicBezTo>
                  <a:cubicBezTo>
                    <a:pt x="45" y="146"/>
                    <a:pt x="45" y="146"/>
                    <a:pt x="45" y="146"/>
                  </a:cubicBezTo>
                  <a:cubicBezTo>
                    <a:pt x="45" y="145"/>
                    <a:pt x="45" y="144"/>
                    <a:pt x="46" y="142"/>
                  </a:cubicBezTo>
                  <a:cubicBezTo>
                    <a:pt x="46" y="142"/>
                    <a:pt x="46" y="142"/>
                    <a:pt x="46" y="142"/>
                  </a:cubicBezTo>
                  <a:cubicBezTo>
                    <a:pt x="46" y="138"/>
                    <a:pt x="46" y="133"/>
                    <a:pt x="47" y="127"/>
                  </a:cubicBezTo>
                  <a:cubicBezTo>
                    <a:pt x="47" y="127"/>
                    <a:pt x="47" y="127"/>
                    <a:pt x="47" y="127"/>
                  </a:cubicBezTo>
                  <a:cubicBezTo>
                    <a:pt x="48" y="115"/>
                    <a:pt x="49" y="102"/>
                    <a:pt x="50" y="94"/>
                  </a:cubicBezTo>
                  <a:cubicBezTo>
                    <a:pt x="50" y="94"/>
                    <a:pt x="50" y="94"/>
                    <a:pt x="50" y="94"/>
                  </a:cubicBezTo>
                  <a:cubicBezTo>
                    <a:pt x="50" y="94"/>
                    <a:pt x="50" y="94"/>
                    <a:pt x="50" y="93"/>
                  </a:cubicBezTo>
                  <a:cubicBezTo>
                    <a:pt x="50" y="93"/>
                    <a:pt x="50" y="93"/>
                    <a:pt x="50" y="93"/>
                  </a:cubicBezTo>
                  <a:cubicBezTo>
                    <a:pt x="50" y="93"/>
                    <a:pt x="50" y="93"/>
                    <a:pt x="50" y="93"/>
                  </a:cubicBezTo>
                  <a:cubicBezTo>
                    <a:pt x="50" y="93"/>
                    <a:pt x="50" y="93"/>
                    <a:pt x="50" y="93"/>
                  </a:cubicBezTo>
                  <a:cubicBezTo>
                    <a:pt x="51" y="87"/>
                    <a:pt x="38" y="64"/>
                    <a:pt x="26" y="44"/>
                  </a:cubicBezTo>
                  <a:cubicBezTo>
                    <a:pt x="26" y="44"/>
                    <a:pt x="26" y="44"/>
                    <a:pt x="26" y="44"/>
                  </a:cubicBezTo>
                  <a:cubicBezTo>
                    <a:pt x="14" y="24"/>
                    <a:pt x="1" y="7"/>
                    <a:pt x="1" y="7"/>
                  </a:cubicBezTo>
                  <a:cubicBezTo>
                    <a:pt x="1" y="7"/>
                    <a:pt x="1" y="7"/>
                    <a:pt x="1" y="7"/>
                  </a:cubicBezTo>
                  <a:cubicBezTo>
                    <a:pt x="0" y="5"/>
                    <a:pt x="0" y="5"/>
                    <a:pt x="0" y="5"/>
                  </a:cubicBezTo>
                  <a:cubicBezTo>
                    <a:pt x="7" y="0"/>
                    <a:pt x="7" y="0"/>
                    <a:pt x="7" y="0"/>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9" y="3"/>
                  </a:cubicBezTo>
                  <a:cubicBezTo>
                    <a:pt x="9" y="3"/>
                    <a:pt x="9" y="3"/>
                    <a:pt x="9" y="3"/>
                  </a:cubicBezTo>
                  <a:cubicBezTo>
                    <a:pt x="9" y="3"/>
                    <a:pt x="9" y="4"/>
                    <a:pt x="10" y="5"/>
                  </a:cubicBezTo>
                  <a:cubicBezTo>
                    <a:pt x="10" y="5"/>
                    <a:pt x="10" y="5"/>
                    <a:pt x="10" y="5"/>
                  </a:cubicBezTo>
                  <a:cubicBezTo>
                    <a:pt x="11" y="7"/>
                    <a:pt x="13" y="10"/>
                    <a:pt x="16" y="13"/>
                  </a:cubicBezTo>
                  <a:cubicBezTo>
                    <a:pt x="16" y="13"/>
                    <a:pt x="16" y="13"/>
                    <a:pt x="16" y="13"/>
                  </a:cubicBezTo>
                  <a:cubicBezTo>
                    <a:pt x="20" y="20"/>
                    <a:pt x="27" y="30"/>
                    <a:pt x="33" y="40"/>
                  </a:cubicBezTo>
                  <a:cubicBezTo>
                    <a:pt x="33" y="40"/>
                    <a:pt x="33" y="40"/>
                    <a:pt x="33" y="40"/>
                  </a:cubicBezTo>
                  <a:cubicBezTo>
                    <a:pt x="45" y="60"/>
                    <a:pt x="58" y="82"/>
                    <a:pt x="58" y="93"/>
                  </a:cubicBezTo>
                  <a:cubicBezTo>
                    <a:pt x="58" y="93"/>
                    <a:pt x="58" y="93"/>
                    <a:pt x="58" y="93"/>
                  </a:cubicBezTo>
                  <a:cubicBezTo>
                    <a:pt x="58" y="93"/>
                    <a:pt x="58" y="94"/>
                    <a:pt x="58" y="94"/>
                  </a:cubicBezTo>
                  <a:cubicBezTo>
                    <a:pt x="58" y="94"/>
                    <a:pt x="58" y="94"/>
                    <a:pt x="58" y="94"/>
                  </a:cubicBezTo>
                  <a:cubicBezTo>
                    <a:pt x="58" y="94"/>
                    <a:pt x="58" y="95"/>
                    <a:pt x="58" y="95"/>
                  </a:cubicBezTo>
                  <a:cubicBezTo>
                    <a:pt x="58" y="95"/>
                    <a:pt x="58" y="95"/>
                    <a:pt x="58" y="95"/>
                  </a:cubicBezTo>
                  <a:cubicBezTo>
                    <a:pt x="56" y="107"/>
                    <a:pt x="54" y="134"/>
                    <a:pt x="53" y="144"/>
                  </a:cubicBezTo>
                  <a:cubicBezTo>
                    <a:pt x="53" y="144"/>
                    <a:pt x="53" y="144"/>
                    <a:pt x="53" y="144"/>
                  </a:cubicBezTo>
                  <a:cubicBezTo>
                    <a:pt x="70" y="144"/>
                    <a:pt x="70" y="144"/>
                    <a:pt x="70" y="144"/>
                  </a:cubicBezTo>
                  <a:cubicBezTo>
                    <a:pt x="70" y="152"/>
                    <a:pt x="70" y="152"/>
                    <a:pt x="70" y="152"/>
                  </a:cubicBezTo>
                  <a:cubicBezTo>
                    <a:pt x="47" y="152"/>
                    <a:pt x="47" y="152"/>
                    <a:pt x="47" y="152"/>
                  </a:cubicBezTo>
                  <a:close/>
                  <a:moveTo>
                    <a:pt x="52" y="109"/>
                  </a:moveTo>
                  <a:cubicBezTo>
                    <a:pt x="52" y="109"/>
                    <a:pt x="52" y="109"/>
                    <a:pt x="52" y="109"/>
                  </a:cubicBezTo>
                  <a:cubicBezTo>
                    <a:pt x="52" y="109"/>
                    <a:pt x="52" y="109"/>
                    <a:pt x="52" y="109"/>
                  </a:cubicBezTo>
                  <a:cubicBezTo>
                    <a:pt x="52" y="109"/>
                    <a:pt x="52" y="109"/>
                    <a:pt x="52" y="109"/>
                  </a:cubicBezTo>
                  <a:close/>
                  <a:moveTo>
                    <a:pt x="52" y="108"/>
                  </a:moveTo>
                  <a:cubicBezTo>
                    <a:pt x="52" y="108"/>
                    <a:pt x="52" y="108"/>
                    <a:pt x="53" y="108"/>
                  </a:cubicBezTo>
                  <a:cubicBezTo>
                    <a:pt x="53" y="108"/>
                    <a:pt x="53" y="108"/>
                    <a:pt x="53" y="108"/>
                  </a:cubicBezTo>
                  <a:cubicBezTo>
                    <a:pt x="52" y="108"/>
                    <a:pt x="52" y="108"/>
                    <a:pt x="52" y="108"/>
                  </a:cubicBezTo>
                  <a:close/>
                  <a:moveTo>
                    <a:pt x="53" y="108"/>
                  </a:moveTo>
                  <a:cubicBezTo>
                    <a:pt x="53" y="108"/>
                    <a:pt x="53" y="108"/>
                    <a:pt x="53" y="108"/>
                  </a:cubicBezTo>
                  <a:cubicBezTo>
                    <a:pt x="53" y="108"/>
                    <a:pt x="53" y="108"/>
                    <a:pt x="53" y="108"/>
                  </a:cubicBezTo>
                  <a:cubicBezTo>
                    <a:pt x="53" y="108"/>
                    <a:pt x="53" y="108"/>
                    <a:pt x="53" y="108"/>
                  </a:cubicBezTo>
                  <a:close/>
                  <a:moveTo>
                    <a:pt x="53" y="107"/>
                  </a:moveTo>
                  <a:cubicBezTo>
                    <a:pt x="53" y="107"/>
                    <a:pt x="53" y="107"/>
                    <a:pt x="53" y="107"/>
                  </a:cubicBezTo>
                  <a:cubicBezTo>
                    <a:pt x="53" y="107"/>
                    <a:pt x="53" y="107"/>
                    <a:pt x="53" y="107"/>
                  </a:cubicBezTo>
                  <a:cubicBezTo>
                    <a:pt x="53" y="107"/>
                    <a:pt x="53" y="107"/>
                    <a:pt x="53" y="107"/>
                  </a:cubicBezTo>
                  <a:close/>
                  <a:moveTo>
                    <a:pt x="53" y="107"/>
                  </a:moveTo>
                  <a:cubicBezTo>
                    <a:pt x="53" y="102"/>
                    <a:pt x="54" y="98"/>
                    <a:pt x="54" y="95"/>
                  </a:cubicBezTo>
                  <a:cubicBezTo>
                    <a:pt x="54" y="95"/>
                    <a:pt x="54" y="95"/>
                    <a:pt x="54" y="95"/>
                  </a:cubicBezTo>
                  <a:cubicBezTo>
                    <a:pt x="54" y="95"/>
                    <a:pt x="54" y="95"/>
                    <a:pt x="54" y="95"/>
                  </a:cubicBezTo>
                  <a:cubicBezTo>
                    <a:pt x="54" y="95"/>
                    <a:pt x="54" y="95"/>
                    <a:pt x="54" y="95"/>
                  </a:cubicBezTo>
                  <a:cubicBezTo>
                    <a:pt x="54" y="98"/>
                    <a:pt x="53" y="102"/>
                    <a:pt x="53" y="107"/>
                  </a:cubicBezTo>
                  <a:close/>
                  <a:moveTo>
                    <a:pt x="54" y="93"/>
                  </a:moveTo>
                  <a:cubicBezTo>
                    <a:pt x="54" y="93"/>
                    <a:pt x="54" y="93"/>
                    <a:pt x="54" y="93"/>
                  </a:cubicBezTo>
                  <a:cubicBezTo>
                    <a:pt x="54" y="93"/>
                    <a:pt x="54" y="93"/>
                    <a:pt x="54" y="93"/>
                  </a:cubicBezTo>
                  <a:cubicBezTo>
                    <a:pt x="54" y="93"/>
                    <a:pt x="54" y="93"/>
                    <a:pt x="54" y="93"/>
                  </a:cubicBezTo>
                  <a:cubicBezTo>
                    <a:pt x="54" y="93"/>
                    <a:pt x="54" y="93"/>
                    <a:pt x="54" y="93"/>
                  </a:cubicBezTo>
                  <a:cubicBezTo>
                    <a:pt x="54" y="93"/>
                    <a:pt x="54" y="93"/>
                    <a:pt x="54" y="93"/>
                  </a:cubicBezTo>
                  <a:close/>
                  <a:moveTo>
                    <a:pt x="54" y="90"/>
                  </a:moveTo>
                  <a:cubicBezTo>
                    <a:pt x="54" y="90"/>
                    <a:pt x="54" y="90"/>
                    <a:pt x="54" y="90"/>
                  </a:cubicBezTo>
                  <a:cubicBezTo>
                    <a:pt x="54" y="90"/>
                    <a:pt x="54" y="90"/>
                    <a:pt x="54" y="90"/>
                  </a:cubicBezTo>
                  <a:cubicBezTo>
                    <a:pt x="54" y="90"/>
                    <a:pt x="54" y="90"/>
                    <a:pt x="54" y="90"/>
                  </a:cubicBezTo>
                  <a:close/>
                  <a:moveTo>
                    <a:pt x="54" y="90"/>
                  </a:moveTo>
                  <a:cubicBezTo>
                    <a:pt x="53" y="84"/>
                    <a:pt x="48" y="75"/>
                    <a:pt x="43" y="65"/>
                  </a:cubicBezTo>
                  <a:cubicBezTo>
                    <a:pt x="43" y="65"/>
                    <a:pt x="43" y="65"/>
                    <a:pt x="43" y="65"/>
                  </a:cubicBezTo>
                  <a:cubicBezTo>
                    <a:pt x="48" y="75"/>
                    <a:pt x="53" y="84"/>
                    <a:pt x="54" y="90"/>
                  </a:cubicBezTo>
                  <a:close/>
                  <a:moveTo>
                    <a:pt x="43" y="65"/>
                  </a:moveTo>
                  <a:cubicBezTo>
                    <a:pt x="43" y="65"/>
                    <a:pt x="43" y="65"/>
                    <a:pt x="43" y="65"/>
                  </a:cubicBezTo>
                  <a:cubicBezTo>
                    <a:pt x="43" y="65"/>
                    <a:pt x="43" y="65"/>
                    <a:pt x="43" y="65"/>
                  </a:cubicBezTo>
                  <a:cubicBezTo>
                    <a:pt x="43" y="65"/>
                    <a:pt x="43" y="65"/>
                    <a:pt x="43" y="65"/>
                  </a:cubicBezTo>
                  <a:close/>
                  <a:moveTo>
                    <a:pt x="43" y="65"/>
                  </a:moveTo>
                  <a:cubicBezTo>
                    <a:pt x="43" y="65"/>
                    <a:pt x="43" y="65"/>
                    <a:pt x="43" y="65"/>
                  </a:cubicBezTo>
                  <a:cubicBezTo>
                    <a:pt x="43" y="65"/>
                    <a:pt x="43" y="65"/>
                    <a:pt x="43" y="65"/>
                  </a:cubicBezTo>
                  <a:cubicBezTo>
                    <a:pt x="43" y="65"/>
                    <a:pt x="43" y="65"/>
                    <a:pt x="43" y="65"/>
                  </a:cubicBezTo>
                  <a:close/>
                  <a:moveTo>
                    <a:pt x="43" y="64"/>
                  </a:moveTo>
                  <a:cubicBezTo>
                    <a:pt x="43" y="64"/>
                    <a:pt x="43" y="64"/>
                    <a:pt x="43" y="64"/>
                  </a:cubicBezTo>
                  <a:cubicBezTo>
                    <a:pt x="43" y="64"/>
                    <a:pt x="43" y="64"/>
                    <a:pt x="43" y="64"/>
                  </a:cubicBezTo>
                  <a:cubicBezTo>
                    <a:pt x="43" y="64"/>
                    <a:pt x="43" y="64"/>
                    <a:pt x="43" y="64"/>
                  </a:cubicBezTo>
                  <a:close/>
                  <a:moveTo>
                    <a:pt x="35" y="51"/>
                  </a:moveTo>
                  <a:cubicBezTo>
                    <a:pt x="35" y="51"/>
                    <a:pt x="35" y="51"/>
                    <a:pt x="35" y="51"/>
                  </a:cubicBezTo>
                  <a:cubicBezTo>
                    <a:pt x="35" y="51"/>
                    <a:pt x="35" y="51"/>
                    <a:pt x="35" y="51"/>
                  </a:cubicBezTo>
                  <a:cubicBezTo>
                    <a:pt x="35" y="51"/>
                    <a:pt x="35" y="51"/>
                    <a:pt x="35" y="51"/>
                  </a:cubicBezTo>
                  <a:close/>
                  <a:moveTo>
                    <a:pt x="29" y="42"/>
                  </a:moveTo>
                  <a:cubicBezTo>
                    <a:pt x="31" y="45"/>
                    <a:pt x="33" y="48"/>
                    <a:pt x="35" y="51"/>
                  </a:cubicBezTo>
                  <a:cubicBezTo>
                    <a:pt x="35" y="51"/>
                    <a:pt x="35" y="51"/>
                    <a:pt x="35" y="51"/>
                  </a:cubicBezTo>
                  <a:cubicBezTo>
                    <a:pt x="33" y="48"/>
                    <a:pt x="31" y="45"/>
                    <a:pt x="30" y="42"/>
                  </a:cubicBezTo>
                  <a:cubicBezTo>
                    <a:pt x="30" y="42"/>
                    <a:pt x="30" y="42"/>
                    <a:pt x="30" y="42"/>
                  </a:cubicBezTo>
                  <a:cubicBezTo>
                    <a:pt x="28" y="39"/>
                    <a:pt x="26" y="37"/>
                    <a:pt x="24" y="34"/>
                  </a:cubicBezTo>
                  <a:cubicBezTo>
                    <a:pt x="24" y="34"/>
                    <a:pt x="24" y="34"/>
                    <a:pt x="24" y="34"/>
                  </a:cubicBezTo>
                  <a:cubicBezTo>
                    <a:pt x="26" y="37"/>
                    <a:pt x="28" y="39"/>
                    <a:pt x="2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9" name="任意多边形 48"/>
          <p:cNvSpPr/>
          <p:nvPr/>
        </p:nvSpPr>
        <p:spPr>
          <a:xfrm>
            <a:off x="2855942" y="2924637"/>
            <a:ext cx="6578748" cy="37274"/>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2855941" y="4638183"/>
            <a:ext cx="6578748" cy="37274"/>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30"/>
          <p:cNvSpPr>
            <a:spLocks noEditPoints="1"/>
          </p:cNvSpPr>
          <p:nvPr/>
        </p:nvSpPr>
        <p:spPr bwMode="auto">
          <a:xfrm>
            <a:off x="3330066" y="2731246"/>
            <a:ext cx="413766" cy="400588"/>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0AD47"/>
          </a:solidFill>
          <a:ln>
            <a:noFill/>
          </a:ln>
        </p:spPr>
        <p:txBody>
          <a:bodyPr vert="horz" wrap="square" lIns="91440" tIns="45720" rIns="91440" bIns="45720" numCol="1" anchor="t" anchorCtr="0" compatLnSpc="1"/>
          <a:lstStyle/>
          <a:p>
            <a:endParaRPr lang="zh-CN" altLang="en-US"/>
          </a:p>
        </p:txBody>
      </p:sp>
      <p:grpSp>
        <p:nvGrpSpPr>
          <p:cNvPr id="94" name="Group 173"/>
          <p:cNvGrpSpPr>
            <a:grpSpLocks noChangeAspect="1"/>
          </p:cNvGrpSpPr>
          <p:nvPr/>
        </p:nvGrpSpPr>
        <p:grpSpPr bwMode="auto">
          <a:xfrm>
            <a:off x="9685174" y="4036561"/>
            <a:ext cx="807784" cy="1089955"/>
            <a:chOff x="3106" y="2648"/>
            <a:chExt cx="438" cy="591"/>
          </a:xfrm>
          <a:solidFill>
            <a:srgbClr val="F7B63E"/>
          </a:solidFill>
        </p:grpSpPr>
        <p:sp>
          <p:nvSpPr>
            <p:cNvPr id="95" name="Freeform 174"/>
            <p:cNvSpPr/>
            <p:nvPr/>
          </p:nvSpPr>
          <p:spPr bwMode="auto">
            <a:xfrm>
              <a:off x="3258" y="2648"/>
              <a:ext cx="13" cy="35"/>
            </a:xfrm>
            <a:custGeom>
              <a:avLst/>
              <a:gdLst>
                <a:gd name="T0" fmla="*/ 3 w 3"/>
                <a:gd name="T1" fmla="*/ 4 h 8"/>
                <a:gd name="T2" fmla="*/ 3 w 3"/>
                <a:gd name="T3" fmla="*/ 3 h 8"/>
                <a:gd name="T4" fmla="*/ 0 w 3"/>
                <a:gd name="T5" fmla="*/ 4 h 8"/>
                <a:gd name="T6" fmla="*/ 0 w 3"/>
                <a:gd name="T7" fmla="*/ 6 h 8"/>
                <a:gd name="T8" fmla="*/ 3 w 3"/>
                <a:gd name="T9" fmla="*/ 4 h 8"/>
              </a:gdLst>
              <a:ahLst/>
              <a:cxnLst>
                <a:cxn ang="0">
                  <a:pos x="T0" y="T1"/>
                </a:cxn>
                <a:cxn ang="0">
                  <a:pos x="T2" y="T3"/>
                </a:cxn>
                <a:cxn ang="0">
                  <a:pos x="T4" y="T5"/>
                </a:cxn>
                <a:cxn ang="0">
                  <a:pos x="T6" y="T7"/>
                </a:cxn>
                <a:cxn ang="0">
                  <a:pos x="T8" y="T9"/>
                </a:cxn>
              </a:cxnLst>
              <a:rect l="0" t="0" r="r" b="b"/>
              <a:pathLst>
                <a:path w="3" h="8">
                  <a:moveTo>
                    <a:pt x="3" y="4"/>
                  </a:moveTo>
                  <a:cubicBezTo>
                    <a:pt x="3" y="4"/>
                    <a:pt x="3" y="3"/>
                    <a:pt x="3" y="3"/>
                  </a:cubicBezTo>
                  <a:cubicBezTo>
                    <a:pt x="3" y="0"/>
                    <a:pt x="0" y="2"/>
                    <a:pt x="0" y="4"/>
                  </a:cubicBezTo>
                  <a:cubicBezTo>
                    <a:pt x="0" y="4"/>
                    <a:pt x="0" y="5"/>
                    <a:pt x="0" y="6"/>
                  </a:cubicBezTo>
                  <a:cubicBezTo>
                    <a:pt x="0" y="8"/>
                    <a:pt x="3" y="6"/>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75"/>
            <p:cNvSpPr/>
            <p:nvPr/>
          </p:nvSpPr>
          <p:spPr bwMode="auto">
            <a:xfrm>
              <a:off x="3197" y="2700"/>
              <a:ext cx="26" cy="13"/>
            </a:xfrm>
            <a:custGeom>
              <a:avLst/>
              <a:gdLst>
                <a:gd name="T0" fmla="*/ 3 w 6"/>
                <a:gd name="T1" fmla="*/ 3 h 3"/>
                <a:gd name="T2" fmla="*/ 3 w 6"/>
                <a:gd name="T3" fmla="*/ 3 h 3"/>
                <a:gd name="T4" fmla="*/ 4 w 6"/>
                <a:gd name="T5" fmla="*/ 0 h 3"/>
                <a:gd name="T6" fmla="*/ 3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3" y="3"/>
                    <a:pt x="3" y="3"/>
                    <a:pt x="3" y="3"/>
                  </a:cubicBezTo>
                  <a:cubicBezTo>
                    <a:pt x="5" y="3"/>
                    <a:pt x="6" y="0"/>
                    <a:pt x="4" y="0"/>
                  </a:cubicBezTo>
                  <a:cubicBezTo>
                    <a:pt x="4" y="0"/>
                    <a:pt x="4" y="0"/>
                    <a:pt x="3" y="0"/>
                  </a:cubicBezTo>
                  <a:cubicBezTo>
                    <a:pt x="2" y="0"/>
                    <a:pt x="0"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76"/>
            <p:cNvSpPr/>
            <p:nvPr/>
          </p:nvSpPr>
          <p:spPr bwMode="auto">
            <a:xfrm>
              <a:off x="3175" y="2700"/>
              <a:ext cx="26" cy="26"/>
            </a:xfrm>
            <a:custGeom>
              <a:avLst/>
              <a:gdLst>
                <a:gd name="T0" fmla="*/ 4 w 6"/>
                <a:gd name="T1" fmla="*/ 4 h 6"/>
                <a:gd name="T2" fmla="*/ 4 w 6"/>
                <a:gd name="T3" fmla="*/ 4 h 6"/>
                <a:gd name="T4" fmla="*/ 3 w 6"/>
                <a:gd name="T5" fmla="*/ 2 h 6"/>
                <a:gd name="T6" fmla="*/ 2 w 6"/>
                <a:gd name="T7" fmla="*/ 2 h 6"/>
                <a:gd name="T8" fmla="*/ 4 w 6"/>
                <a:gd name="T9" fmla="*/ 4 h 6"/>
              </a:gdLst>
              <a:ahLst/>
              <a:cxnLst>
                <a:cxn ang="0">
                  <a:pos x="T0" y="T1"/>
                </a:cxn>
                <a:cxn ang="0">
                  <a:pos x="T2" y="T3"/>
                </a:cxn>
                <a:cxn ang="0">
                  <a:pos x="T4" y="T5"/>
                </a:cxn>
                <a:cxn ang="0">
                  <a:pos x="T6" y="T7"/>
                </a:cxn>
                <a:cxn ang="0">
                  <a:pos x="T8" y="T9"/>
                </a:cxn>
              </a:cxnLst>
              <a:rect l="0" t="0" r="r" b="b"/>
              <a:pathLst>
                <a:path w="6" h="6">
                  <a:moveTo>
                    <a:pt x="4" y="4"/>
                  </a:moveTo>
                  <a:cubicBezTo>
                    <a:pt x="4" y="4"/>
                    <a:pt x="4" y="4"/>
                    <a:pt x="4" y="4"/>
                  </a:cubicBezTo>
                  <a:cubicBezTo>
                    <a:pt x="6" y="2"/>
                    <a:pt x="4" y="0"/>
                    <a:pt x="3" y="2"/>
                  </a:cubicBezTo>
                  <a:cubicBezTo>
                    <a:pt x="2" y="2"/>
                    <a:pt x="2" y="2"/>
                    <a:pt x="2" y="2"/>
                  </a:cubicBezTo>
                  <a:cubicBezTo>
                    <a:pt x="0" y="4"/>
                    <a:pt x="2"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77"/>
            <p:cNvSpPr/>
            <p:nvPr/>
          </p:nvSpPr>
          <p:spPr bwMode="auto">
            <a:xfrm>
              <a:off x="3153" y="2739"/>
              <a:ext cx="27" cy="39"/>
            </a:xfrm>
            <a:custGeom>
              <a:avLst/>
              <a:gdLst>
                <a:gd name="T0" fmla="*/ 3 w 6"/>
                <a:gd name="T1" fmla="*/ 7 h 9"/>
                <a:gd name="T2" fmla="*/ 5 w 6"/>
                <a:gd name="T3" fmla="*/ 3 h 9"/>
                <a:gd name="T4" fmla="*/ 2 w 6"/>
                <a:gd name="T5" fmla="*/ 2 h 9"/>
                <a:gd name="T6" fmla="*/ 1 w 6"/>
                <a:gd name="T7" fmla="*/ 5 h 9"/>
                <a:gd name="T8" fmla="*/ 3 w 6"/>
                <a:gd name="T9" fmla="*/ 7 h 9"/>
              </a:gdLst>
              <a:ahLst/>
              <a:cxnLst>
                <a:cxn ang="0">
                  <a:pos x="T0" y="T1"/>
                </a:cxn>
                <a:cxn ang="0">
                  <a:pos x="T2" y="T3"/>
                </a:cxn>
                <a:cxn ang="0">
                  <a:pos x="T4" y="T5"/>
                </a:cxn>
                <a:cxn ang="0">
                  <a:pos x="T6" y="T7"/>
                </a:cxn>
                <a:cxn ang="0">
                  <a:pos x="T8" y="T9"/>
                </a:cxn>
              </a:cxnLst>
              <a:rect l="0" t="0" r="r" b="b"/>
              <a:pathLst>
                <a:path w="6" h="9">
                  <a:moveTo>
                    <a:pt x="3" y="7"/>
                  </a:moveTo>
                  <a:cubicBezTo>
                    <a:pt x="4" y="6"/>
                    <a:pt x="5" y="4"/>
                    <a:pt x="5" y="3"/>
                  </a:cubicBezTo>
                  <a:cubicBezTo>
                    <a:pt x="6" y="0"/>
                    <a:pt x="3" y="0"/>
                    <a:pt x="2" y="2"/>
                  </a:cubicBezTo>
                  <a:cubicBezTo>
                    <a:pt x="2" y="3"/>
                    <a:pt x="1" y="4"/>
                    <a:pt x="1" y="5"/>
                  </a:cubicBezTo>
                  <a:cubicBezTo>
                    <a:pt x="0" y="7"/>
                    <a:pt x="2" y="9"/>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78"/>
            <p:cNvSpPr/>
            <p:nvPr/>
          </p:nvSpPr>
          <p:spPr bwMode="auto">
            <a:xfrm>
              <a:off x="3123" y="2760"/>
              <a:ext cx="26" cy="22"/>
            </a:xfrm>
            <a:custGeom>
              <a:avLst/>
              <a:gdLst>
                <a:gd name="T0" fmla="*/ 2 w 6"/>
                <a:gd name="T1" fmla="*/ 5 h 5"/>
                <a:gd name="T2" fmla="*/ 4 w 6"/>
                <a:gd name="T3" fmla="*/ 4 h 5"/>
                <a:gd name="T4" fmla="*/ 3 w 6"/>
                <a:gd name="T5" fmla="*/ 1 h 5"/>
                <a:gd name="T6" fmla="*/ 2 w 6"/>
                <a:gd name="T7" fmla="*/ 1 h 5"/>
                <a:gd name="T8" fmla="*/ 0 w 6"/>
                <a:gd name="T9" fmla="*/ 4 h 5"/>
                <a:gd name="T10" fmla="*/ 2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2" y="5"/>
                  </a:moveTo>
                  <a:cubicBezTo>
                    <a:pt x="3" y="5"/>
                    <a:pt x="4" y="4"/>
                    <a:pt x="4" y="4"/>
                  </a:cubicBezTo>
                  <a:cubicBezTo>
                    <a:pt x="6" y="2"/>
                    <a:pt x="5" y="0"/>
                    <a:pt x="3" y="1"/>
                  </a:cubicBezTo>
                  <a:cubicBezTo>
                    <a:pt x="3" y="1"/>
                    <a:pt x="2" y="2"/>
                    <a:pt x="2" y="1"/>
                  </a:cubicBezTo>
                  <a:cubicBezTo>
                    <a:pt x="1" y="2"/>
                    <a:pt x="0" y="3"/>
                    <a:pt x="0" y="4"/>
                  </a:cubicBezTo>
                  <a:cubicBezTo>
                    <a:pt x="0" y="5"/>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79"/>
            <p:cNvSpPr>
              <a:spLocks noEditPoints="1"/>
            </p:cNvSpPr>
            <p:nvPr/>
          </p:nvSpPr>
          <p:spPr bwMode="auto">
            <a:xfrm>
              <a:off x="3149" y="2769"/>
              <a:ext cx="22" cy="21"/>
            </a:xfrm>
            <a:custGeom>
              <a:avLst/>
              <a:gdLst>
                <a:gd name="T0" fmla="*/ 2 w 5"/>
                <a:gd name="T1" fmla="*/ 5 h 5"/>
                <a:gd name="T2" fmla="*/ 3 w 5"/>
                <a:gd name="T3" fmla="*/ 2 h 5"/>
                <a:gd name="T4" fmla="*/ 0 w 5"/>
                <a:gd name="T5" fmla="*/ 3 h 5"/>
                <a:gd name="T6" fmla="*/ 2 w 5"/>
                <a:gd name="T7" fmla="*/ 5 h 5"/>
                <a:gd name="T8" fmla="*/ 3 w 5"/>
                <a:gd name="T9" fmla="*/ 2 h 5"/>
                <a:gd name="T10" fmla="*/ 3 w 5"/>
                <a:gd name="T11" fmla="*/ 2 h 5"/>
                <a:gd name="T12" fmla="*/ 3 w 5"/>
                <a:gd name="T13" fmla="*/ 2 h 5"/>
                <a:gd name="T14" fmla="*/ 3 w 5"/>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2" y="5"/>
                  </a:moveTo>
                  <a:cubicBezTo>
                    <a:pt x="3" y="5"/>
                    <a:pt x="5" y="2"/>
                    <a:pt x="3" y="2"/>
                  </a:cubicBezTo>
                  <a:cubicBezTo>
                    <a:pt x="3" y="0"/>
                    <a:pt x="0" y="2"/>
                    <a:pt x="0" y="3"/>
                  </a:cubicBezTo>
                  <a:cubicBezTo>
                    <a:pt x="0" y="5"/>
                    <a:pt x="1" y="5"/>
                    <a:pt x="2" y="5"/>
                  </a:cubicBezTo>
                  <a:close/>
                  <a:moveTo>
                    <a:pt x="3" y="2"/>
                  </a:moveTo>
                  <a:cubicBezTo>
                    <a:pt x="3" y="2"/>
                    <a:pt x="3" y="2"/>
                    <a:pt x="3" y="2"/>
                  </a:cubicBezTo>
                  <a:cubicBezTo>
                    <a:pt x="3" y="2"/>
                    <a:pt x="3" y="2"/>
                    <a:pt x="3" y="2"/>
                  </a:cubicBezTo>
                  <a:cubicBezTo>
                    <a:pt x="3"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80"/>
            <p:cNvSpPr/>
            <p:nvPr/>
          </p:nvSpPr>
          <p:spPr bwMode="auto">
            <a:xfrm>
              <a:off x="3127" y="2786"/>
              <a:ext cx="22" cy="43"/>
            </a:xfrm>
            <a:custGeom>
              <a:avLst/>
              <a:gdLst>
                <a:gd name="T0" fmla="*/ 2 w 5"/>
                <a:gd name="T1" fmla="*/ 3 h 10"/>
                <a:gd name="T2" fmla="*/ 2 w 5"/>
                <a:gd name="T3" fmla="*/ 6 h 10"/>
                <a:gd name="T4" fmla="*/ 1 w 5"/>
                <a:gd name="T5" fmla="*/ 7 h 10"/>
                <a:gd name="T6" fmla="*/ 1 w 5"/>
                <a:gd name="T7" fmla="*/ 10 h 10"/>
                <a:gd name="T8" fmla="*/ 4 w 5"/>
                <a:gd name="T9" fmla="*/ 8 h 10"/>
                <a:gd name="T10" fmla="*/ 4 w 5"/>
                <a:gd name="T11" fmla="*/ 7 h 10"/>
                <a:gd name="T12" fmla="*/ 5 w 5"/>
                <a:gd name="T13" fmla="*/ 6 h 10"/>
                <a:gd name="T14" fmla="*/ 5 w 5"/>
                <a:gd name="T15" fmla="*/ 2 h 10"/>
                <a:gd name="T16" fmla="*/ 2 w 5"/>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2" y="3"/>
                  </a:moveTo>
                  <a:cubicBezTo>
                    <a:pt x="2" y="4"/>
                    <a:pt x="2" y="5"/>
                    <a:pt x="2" y="6"/>
                  </a:cubicBezTo>
                  <a:cubicBezTo>
                    <a:pt x="1" y="6"/>
                    <a:pt x="1" y="7"/>
                    <a:pt x="1" y="7"/>
                  </a:cubicBezTo>
                  <a:cubicBezTo>
                    <a:pt x="0" y="8"/>
                    <a:pt x="0" y="9"/>
                    <a:pt x="1" y="10"/>
                  </a:cubicBezTo>
                  <a:cubicBezTo>
                    <a:pt x="2" y="10"/>
                    <a:pt x="3" y="9"/>
                    <a:pt x="4" y="8"/>
                  </a:cubicBezTo>
                  <a:cubicBezTo>
                    <a:pt x="4" y="8"/>
                    <a:pt x="4" y="8"/>
                    <a:pt x="4" y="7"/>
                  </a:cubicBezTo>
                  <a:cubicBezTo>
                    <a:pt x="5" y="7"/>
                    <a:pt x="5" y="6"/>
                    <a:pt x="5" y="6"/>
                  </a:cubicBezTo>
                  <a:cubicBezTo>
                    <a:pt x="5" y="4"/>
                    <a:pt x="5" y="3"/>
                    <a:pt x="5" y="2"/>
                  </a:cubicBezTo>
                  <a:cubicBezTo>
                    <a:pt x="5" y="0"/>
                    <a:pt x="2" y="1"/>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81"/>
            <p:cNvSpPr/>
            <p:nvPr/>
          </p:nvSpPr>
          <p:spPr bwMode="auto">
            <a:xfrm>
              <a:off x="3132" y="2855"/>
              <a:ext cx="21"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82"/>
            <p:cNvSpPr/>
            <p:nvPr/>
          </p:nvSpPr>
          <p:spPr bwMode="auto">
            <a:xfrm>
              <a:off x="3149" y="2885"/>
              <a:ext cx="17" cy="35"/>
            </a:xfrm>
            <a:custGeom>
              <a:avLst/>
              <a:gdLst>
                <a:gd name="T0" fmla="*/ 4 w 4"/>
                <a:gd name="T1" fmla="*/ 4 h 8"/>
                <a:gd name="T2" fmla="*/ 4 w 4"/>
                <a:gd name="T3" fmla="*/ 2 h 8"/>
                <a:gd name="T4" fmla="*/ 1 w 4"/>
                <a:gd name="T5" fmla="*/ 4 h 8"/>
                <a:gd name="T6" fmla="*/ 1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3"/>
                    <a:pt x="4" y="3"/>
                    <a:pt x="4" y="2"/>
                  </a:cubicBezTo>
                  <a:cubicBezTo>
                    <a:pt x="2" y="0"/>
                    <a:pt x="0" y="3"/>
                    <a:pt x="1" y="4"/>
                  </a:cubicBezTo>
                  <a:cubicBezTo>
                    <a:pt x="1" y="5"/>
                    <a:pt x="1" y="5"/>
                    <a:pt x="1" y="5"/>
                  </a:cubicBezTo>
                  <a:cubicBezTo>
                    <a:pt x="1"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83"/>
            <p:cNvSpPr/>
            <p:nvPr/>
          </p:nvSpPr>
          <p:spPr bwMode="auto">
            <a:xfrm>
              <a:off x="3127" y="2954"/>
              <a:ext cx="26" cy="52"/>
            </a:xfrm>
            <a:custGeom>
              <a:avLst/>
              <a:gdLst>
                <a:gd name="T0" fmla="*/ 5 w 6"/>
                <a:gd name="T1" fmla="*/ 8 h 12"/>
                <a:gd name="T2" fmla="*/ 4 w 6"/>
                <a:gd name="T3" fmla="*/ 4 h 12"/>
                <a:gd name="T4" fmla="*/ 3 w 6"/>
                <a:gd name="T5" fmla="*/ 4 h 12"/>
                <a:gd name="T6" fmla="*/ 3 w 6"/>
                <a:gd name="T7" fmla="*/ 0 h 12"/>
                <a:gd name="T8" fmla="*/ 2 w 6"/>
                <a:gd name="T9" fmla="*/ 4 h 12"/>
                <a:gd name="T10" fmla="*/ 0 w 6"/>
                <a:gd name="T11" fmla="*/ 6 h 12"/>
                <a:gd name="T12" fmla="*/ 2 w 6"/>
                <a:gd name="T13" fmla="*/ 10 h 12"/>
                <a:gd name="T14" fmla="*/ 5 w 6"/>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5" y="8"/>
                  </a:moveTo>
                  <a:cubicBezTo>
                    <a:pt x="5" y="7"/>
                    <a:pt x="4" y="6"/>
                    <a:pt x="4" y="4"/>
                  </a:cubicBezTo>
                  <a:cubicBezTo>
                    <a:pt x="4" y="4"/>
                    <a:pt x="3" y="4"/>
                    <a:pt x="3" y="4"/>
                  </a:cubicBezTo>
                  <a:cubicBezTo>
                    <a:pt x="4" y="3"/>
                    <a:pt x="5" y="0"/>
                    <a:pt x="3" y="0"/>
                  </a:cubicBezTo>
                  <a:cubicBezTo>
                    <a:pt x="1" y="0"/>
                    <a:pt x="0" y="3"/>
                    <a:pt x="2" y="4"/>
                  </a:cubicBezTo>
                  <a:cubicBezTo>
                    <a:pt x="1" y="4"/>
                    <a:pt x="0" y="5"/>
                    <a:pt x="0" y="6"/>
                  </a:cubicBezTo>
                  <a:cubicBezTo>
                    <a:pt x="1" y="8"/>
                    <a:pt x="1" y="9"/>
                    <a:pt x="2" y="10"/>
                  </a:cubicBezTo>
                  <a:cubicBezTo>
                    <a:pt x="2" y="12"/>
                    <a:pt x="6" y="10"/>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84"/>
            <p:cNvSpPr>
              <a:spLocks noEditPoints="1"/>
            </p:cNvSpPr>
            <p:nvPr/>
          </p:nvSpPr>
          <p:spPr bwMode="auto">
            <a:xfrm>
              <a:off x="3158" y="3006"/>
              <a:ext cx="48" cy="43"/>
            </a:xfrm>
            <a:custGeom>
              <a:avLst/>
              <a:gdLst>
                <a:gd name="T0" fmla="*/ 8 w 11"/>
                <a:gd name="T1" fmla="*/ 8 h 10"/>
                <a:gd name="T2" fmla="*/ 10 w 11"/>
                <a:gd name="T3" fmla="*/ 5 h 10"/>
                <a:gd name="T4" fmla="*/ 9 w 11"/>
                <a:gd name="T5" fmla="*/ 4 h 10"/>
                <a:gd name="T6" fmla="*/ 10 w 11"/>
                <a:gd name="T7" fmla="*/ 3 h 10"/>
                <a:gd name="T8" fmla="*/ 10 w 11"/>
                <a:gd name="T9" fmla="*/ 2 h 10"/>
                <a:gd name="T10" fmla="*/ 7 w 11"/>
                <a:gd name="T11" fmla="*/ 3 h 10"/>
                <a:gd name="T12" fmla="*/ 7 w 11"/>
                <a:gd name="T13" fmla="*/ 4 h 10"/>
                <a:gd name="T14" fmla="*/ 7 w 11"/>
                <a:gd name="T15" fmla="*/ 5 h 10"/>
                <a:gd name="T16" fmla="*/ 5 w 11"/>
                <a:gd name="T17" fmla="*/ 5 h 10"/>
                <a:gd name="T18" fmla="*/ 4 w 11"/>
                <a:gd name="T19" fmla="*/ 3 h 10"/>
                <a:gd name="T20" fmla="*/ 4 w 11"/>
                <a:gd name="T21" fmla="*/ 3 h 10"/>
                <a:gd name="T22" fmla="*/ 3 w 11"/>
                <a:gd name="T23" fmla="*/ 7 h 10"/>
                <a:gd name="T24" fmla="*/ 4 w 11"/>
                <a:gd name="T25" fmla="*/ 7 h 10"/>
                <a:gd name="T26" fmla="*/ 5 w 11"/>
                <a:gd name="T27" fmla="*/ 6 h 10"/>
                <a:gd name="T28" fmla="*/ 5 w 11"/>
                <a:gd name="T29" fmla="*/ 8 h 10"/>
                <a:gd name="T30" fmla="*/ 6 w 11"/>
                <a:gd name="T31" fmla="*/ 9 h 10"/>
                <a:gd name="T32" fmla="*/ 8 w 11"/>
                <a:gd name="T33" fmla="*/ 8 h 10"/>
                <a:gd name="T34" fmla="*/ 9 w 11"/>
                <a:gd name="T35" fmla="*/ 5 h 10"/>
                <a:gd name="T36" fmla="*/ 9 w 11"/>
                <a:gd name="T37" fmla="*/ 5 h 10"/>
                <a:gd name="T38" fmla="*/ 9 w 11"/>
                <a:gd name="T39" fmla="*/ 5 h 10"/>
                <a:gd name="T40" fmla="*/ 9 w 11"/>
                <a:gd name="T4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0">
                  <a:moveTo>
                    <a:pt x="8" y="8"/>
                  </a:moveTo>
                  <a:cubicBezTo>
                    <a:pt x="10" y="8"/>
                    <a:pt x="11" y="6"/>
                    <a:pt x="10" y="5"/>
                  </a:cubicBezTo>
                  <a:cubicBezTo>
                    <a:pt x="10" y="5"/>
                    <a:pt x="10" y="5"/>
                    <a:pt x="9" y="4"/>
                  </a:cubicBezTo>
                  <a:cubicBezTo>
                    <a:pt x="10" y="4"/>
                    <a:pt x="10" y="4"/>
                    <a:pt x="10" y="3"/>
                  </a:cubicBezTo>
                  <a:cubicBezTo>
                    <a:pt x="10" y="3"/>
                    <a:pt x="10" y="2"/>
                    <a:pt x="10" y="2"/>
                  </a:cubicBezTo>
                  <a:cubicBezTo>
                    <a:pt x="10" y="0"/>
                    <a:pt x="7" y="1"/>
                    <a:pt x="7" y="3"/>
                  </a:cubicBezTo>
                  <a:cubicBezTo>
                    <a:pt x="7" y="4"/>
                    <a:pt x="7" y="4"/>
                    <a:pt x="7" y="4"/>
                  </a:cubicBezTo>
                  <a:cubicBezTo>
                    <a:pt x="7" y="4"/>
                    <a:pt x="7" y="5"/>
                    <a:pt x="7" y="5"/>
                  </a:cubicBezTo>
                  <a:cubicBezTo>
                    <a:pt x="6" y="5"/>
                    <a:pt x="6" y="5"/>
                    <a:pt x="5" y="5"/>
                  </a:cubicBezTo>
                  <a:cubicBezTo>
                    <a:pt x="6" y="4"/>
                    <a:pt x="6" y="3"/>
                    <a:pt x="4" y="3"/>
                  </a:cubicBezTo>
                  <a:cubicBezTo>
                    <a:pt x="4" y="3"/>
                    <a:pt x="4" y="3"/>
                    <a:pt x="4" y="3"/>
                  </a:cubicBezTo>
                  <a:cubicBezTo>
                    <a:pt x="2" y="3"/>
                    <a:pt x="0" y="7"/>
                    <a:pt x="3" y="7"/>
                  </a:cubicBezTo>
                  <a:cubicBezTo>
                    <a:pt x="3" y="7"/>
                    <a:pt x="3" y="7"/>
                    <a:pt x="4" y="7"/>
                  </a:cubicBezTo>
                  <a:cubicBezTo>
                    <a:pt x="4" y="7"/>
                    <a:pt x="4" y="7"/>
                    <a:pt x="5" y="6"/>
                  </a:cubicBezTo>
                  <a:cubicBezTo>
                    <a:pt x="4" y="7"/>
                    <a:pt x="4" y="7"/>
                    <a:pt x="5" y="8"/>
                  </a:cubicBezTo>
                  <a:cubicBezTo>
                    <a:pt x="5" y="8"/>
                    <a:pt x="5" y="9"/>
                    <a:pt x="6" y="9"/>
                  </a:cubicBezTo>
                  <a:cubicBezTo>
                    <a:pt x="6" y="10"/>
                    <a:pt x="8" y="9"/>
                    <a:pt x="8" y="8"/>
                  </a:cubicBezTo>
                  <a:close/>
                  <a:moveTo>
                    <a:pt x="9" y="5"/>
                  </a:moveTo>
                  <a:cubicBezTo>
                    <a:pt x="9" y="5"/>
                    <a:pt x="9" y="5"/>
                    <a:pt x="9" y="5"/>
                  </a:cubicBezTo>
                  <a:cubicBezTo>
                    <a:pt x="9" y="5"/>
                    <a:pt x="9" y="5"/>
                    <a:pt x="9" y="5"/>
                  </a:cubicBezTo>
                  <a:cubicBezTo>
                    <a:pt x="9" y="5"/>
                    <a:pt x="9"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85"/>
            <p:cNvSpPr/>
            <p:nvPr/>
          </p:nvSpPr>
          <p:spPr bwMode="auto">
            <a:xfrm>
              <a:off x="3240" y="3071"/>
              <a:ext cx="22" cy="30"/>
            </a:xfrm>
            <a:custGeom>
              <a:avLst/>
              <a:gdLst>
                <a:gd name="T0" fmla="*/ 1 w 5"/>
                <a:gd name="T1" fmla="*/ 2 h 7"/>
                <a:gd name="T2" fmla="*/ 0 w 5"/>
                <a:gd name="T3" fmla="*/ 5 h 7"/>
                <a:gd name="T4" fmla="*/ 3 w 5"/>
                <a:gd name="T5" fmla="*/ 4 h 7"/>
                <a:gd name="T6" fmla="*/ 3 w 5"/>
                <a:gd name="T7" fmla="*/ 4 h 7"/>
                <a:gd name="T8" fmla="*/ 1 w 5"/>
                <a:gd name="T9" fmla="*/ 2 h 7"/>
              </a:gdLst>
              <a:ahLst/>
              <a:cxnLst>
                <a:cxn ang="0">
                  <a:pos x="T0" y="T1"/>
                </a:cxn>
                <a:cxn ang="0">
                  <a:pos x="T2" y="T3"/>
                </a:cxn>
                <a:cxn ang="0">
                  <a:pos x="T4" y="T5"/>
                </a:cxn>
                <a:cxn ang="0">
                  <a:pos x="T6" y="T7"/>
                </a:cxn>
                <a:cxn ang="0">
                  <a:pos x="T8" y="T9"/>
                </a:cxn>
              </a:cxnLst>
              <a:rect l="0" t="0" r="r" b="b"/>
              <a:pathLst>
                <a:path w="5" h="7">
                  <a:moveTo>
                    <a:pt x="1" y="2"/>
                  </a:moveTo>
                  <a:cubicBezTo>
                    <a:pt x="0" y="3"/>
                    <a:pt x="0" y="4"/>
                    <a:pt x="0" y="5"/>
                  </a:cubicBezTo>
                  <a:cubicBezTo>
                    <a:pt x="0" y="7"/>
                    <a:pt x="3" y="6"/>
                    <a:pt x="3" y="4"/>
                  </a:cubicBezTo>
                  <a:cubicBezTo>
                    <a:pt x="3" y="4"/>
                    <a:pt x="3" y="4"/>
                    <a:pt x="3" y="4"/>
                  </a:cubicBezTo>
                  <a:cubicBezTo>
                    <a:pt x="5" y="2"/>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86"/>
            <p:cNvSpPr/>
            <p:nvPr/>
          </p:nvSpPr>
          <p:spPr bwMode="auto">
            <a:xfrm>
              <a:off x="3210" y="3032"/>
              <a:ext cx="169" cy="203"/>
            </a:xfrm>
            <a:custGeom>
              <a:avLst/>
              <a:gdLst>
                <a:gd name="T0" fmla="*/ 36 w 39"/>
                <a:gd name="T1" fmla="*/ 13 h 47"/>
                <a:gd name="T2" fmla="*/ 37 w 39"/>
                <a:gd name="T3" fmla="*/ 13 h 47"/>
                <a:gd name="T4" fmla="*/ 38 w 39"/>
                <a:gd name="T5" fmla="*/ 9 h 47"/>
                <a:gd name="T6" fmla="*/ 37 w 39"/>
                <a:gd name="T7" fmla="*/ 8 h 47"/>
                <a:gd name="T8" fmla="*/ 36 w 39"/>
                <a:gd name="T9" fmla="*/ 6 h 47"/>
                <a:gd name="T10" fmla="*/ 37 w 39"/>
                <a:gd name="T11" fmla="*/ 4 h 47"/>
                <a:gd name="T12" fmla="*/ 35 w 39"/>
                <a:gd name="T13" fmla="*/ 2 h 47"/>
                <a:gd name="T14" fmla="*/ 32 w 39"/>
                <a:gd name="T15" fmla="*/ 5 h 47"/>
                <a:gd name="T16" fmla="*/ 33 w 39"/>
                <a:gd name="T17" fmla="*/ 9 h 47"/>
                <a:gd name="T18" fmla="*/ 33 w 39"/>
                <a:gd name="T19" fmla="*/ 10 h 47"/>
                <a:gd name="T20" fmla="*/ 32 w 39"/>
                <a:gd name="T21" fmla="*/ 13 h 47"/>
                <a:gd name="T22" fmla="*/ 31 w 39"/>
                <a:gd name="T23" fmla="*/ 12 h 47"/>
                <a:gd name="T24" fmla="*/ 28 w 39"/>
                <a:gd name="T25" fmla="*/ 12 h 47"/>
                <a:gd name="T26" fmla="*/ 27 w 39"/>
                <a:gd name="T27" fmla="*/ 8 h 47"/>
                <a:gd name="T28" fmla="*/ 23 w 39"/>
                <a:gd name="T29" fmla="*/ 10 h 47"/>
                <a:gd name="T30" fmla="*/ 21 w 39"/>
                <a:gd name="T31" fmla="*/ 13 h 47"/>
                <a:gd name="T32" fmla="*/ 21 w 39"/>
                <a:gd name="T33" fmla="*/ 13 h 47"/>
                <a:gd name="T34" fmla="*/ 21 w 39"/>
                <a:gd name="T35" fmla="*/ 11 h 47"/>
                <a:gd name="T36" fmla="*/ 18 w 39"/>
                <a:gd name="T37" fmla="*/ 7 h 47"/>
                <a:gd name="T38" fmla="*/ 15 w 39"/>
                <a:gd name="T39" fmla="*/ 9 h 47"/>
                <a:gd name="T40" fmla="*/ 15 w 39"/>
                <a:gd name="T41" fmla="*/ 10 h 47"/>
                <a:gd name="T42" fmla="*/ 14 w 39"/>
                <a:gd name="T43" fmla="*/ 11 h 47"/>
                <a:gd name="T44" fmla="*/ 14 w 39"/>
                <a:gd name="T45" fmla="*/ 7 h 47"/>
                <a:gd name="T46" fmla="*/ 13 w 39"/>
                <a:gd name="T47" fmla="*/ 5 h 47"/>
                <a:gd name="T48" fmla="*/ 17 w 39"/>
                <a:gd name="T49" fmla="*/ 3 h 47"/>
                <a:gd name="T50" fmla="*/ 13 w 39"/>
                <a:gd name="T51" fmla="*/ 4 h 47"/>
                <a:gd name="T52" fmla="*/ 9 w 39"/>
                <a:gd name="T53" fmla="*/ 7 h 47"/>
                <a:gd name="T54" fmla="*/ 11 w 39"/>
                <a:gd name="T55" fmla="*/ 9 h 47"/>
                <a:gd name="T56" fmla="*/ 12 w 39"/>
                <a:gd name="T57" fmla="*/ 12 h 47"/>
                <a:gd name="T58" fmla="*/ 14 w 39"/>
                <a:gd name="T59" fmla="*/ 16 h 47"/>
                <a:gd name="T60" fmla="*/ 13 w 39"/>
                <a:gd name="T61" fmla="*/ 32 h 47"/>
                <a:gd name="T62" fmla="*/ 6 w 39"/>
                <a:gd name="T63" fmla="*/ 45 h 47"/>
                <a:gd name="T64" fmla="*/ 9 w 39"/>
                <a:gd name="T65" fmla="*/ 43 h 47"/>
                <a:gd name="T66" fmla="*/ 16 w 39"/>
                <a:gd name="T67" fmla="*/ 40 h 47"/>
                <a:gd name="T68" fmla="*/ 20 w 39"/>
                <a:gd name="T69" fmla="*/ 44 h 47"/>
                <a:gd name="T70" fmla="*/ 22 w 39"/>
                <a:gd name="T71" fmla="*/ 36 h 47"/>
                <a:gd name="T72" fmla="*/ 20 w 39"/>
                <a:gd name="T73" fmla="*/ 27 h 47"/>
                <a:gd name="T74" fmla="*/ 23 w 39"/>
                <a:gd name="T75" fmla="*/ 15 h 47"/>
                <a:gd name="T76" fmla="*/ 23 w 39"/>
                <a:gd name="T77" fmla="*/ 14 h 47"/>
                <a:gd name="T78" fmla="*/ 28 w 39"/>
                <a:gd name="T79" fmla="*/ 14 h 47"/>
                <a:gd name="T80" fmla="*/ 30 w 39"/>
                <a:gd name="T81" fmla="*/ 16 h 47"/>
                <a:gd name="T82" fmla="*/ 33 w 39"/>
                <a:gd name="T83" fmla="*/ 14 h 47"/>
                <a:gd name="T84" fmla="*/ 34 w 39"/>
                <a:gd name="T85" fmla="*/ 16 h 47"/>
                <a:gd name="T86" fmla="*/ 37 w 39"/>
                <a:gd name="T87"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47">
                  <a:moveTo>
                    <a:pt x="37" y="14"/>
                  </a:moveTo>
                  <a:cubicBezTo>
                    <a:pt x="37" y="13"/>
                    <a:pt x="36" y="13"/>
                    <a:pt x="36" y="13"/>
                  </a:cubicBezTo>
                  <a:cubicBezTo>
                    <a:pt x="36" y="13"/>
                    <a:pt x="36" y="13"/>
                    <a:pt x="36" y="13"/>
                  </a:cubicBezTo>
                  <a:cubicBezTo>
                    <a:pt x="36" y="13"/>
                    <a:pt x="37" y="13"/>
                    <a:pt x="37" y="13"/>
                  </a:cubicBezTo>
                  <a:cubicBezTo>
                    <a:pt x="38" y="13"/>
                    <a:pt x="39" y="12"/>
                    <a:pt x="39" y="11"/>
                  </a:cubicBezTo>
                  <a:cubicBezTo>
                    <a:pt x="39" y="10"/>
                    <a:pt x="39" y="9"/>
                    <a:pt x="38" y="9"/>
                  </a:cubicBezTo>
                  <a:cubicBezTo>
                    <a:pt x="37" y="9"/>
                    <a:pt x="37" y="9"/>
                    <a:pt x="36" y="9"/>
                  </a:cubicBezTo>
                  <a:cubicBezTo>
                    <a:pt x="37" y="9"/>
                    <a:pt x="37" y="9"/>
                    <a:pt x="37" y="8"/>
                  </a:cubicBezTo>
                  <a:cubicBezTo>
                    <a:pt x="37" y="8"/>
                    <a:pt x="37" y="8"/>
                    <a:pt x="37" y="8"/>
                  </a:cubicBezTo>
                  <a:cubicBezTo>
                    <a:pt x="37" y="7"/>
                    <a:pt x="37" y="7"/>
                    <a:pt x="36" y="6"/>
                  </a:cubicBezTo>
                  <a:cubicBezTo>
                    <a:pt x="37" y="6"/>
                    <a:pt x="37" y="5"/>
                    <a:pt x="37" y="5"/>
                  </a:cubicBezTo>
                  <a:cubicBezTo>
                    <a:pt x="37" y="4"/>
                    <a:pt x="37" y="4"/>
                    <a:pt x="37" y="4"/>
                  </a:cubicBezTo>
                  <a:cubicBezTo>
                    <a:pt x="37" y="3"/>
                    <a:pt x="36" y="3"/>
                    <a:pt x="36" y="3"/>
                  </a:cubicBezTo>
                  <a:cubicBezTo>
                    <a:pt x="36" y="2"/>
                    <a:pt x="35" y="2"/>
                    <a:pt x="35" y="2"/>
                  </a:cubicBezTo>
                  <a:cubicBezTo>
                    <a:pt x="33" y="2"/>
                    <a:pt x="32" y="3"/>
                    <a:pt x="32" y="5"/>
                  </a:cubicBezTo>
                  <a:cubicBezTo>
                    <a:pt x="32" y="5"/>
                    <a:pt x="32" y="5"/>
                    <a:pt x="32" y="5"/>
                  </a:cubicBezTo>
                  <a:cubicBezTo>
                    <a:pt x="31" y="6"/>
                    <a:pt x="30" y="9"/>
                    <a:pt x="32" y="9"/>
                  </a:cubicBezTo>
                  <a:cubicBezTo>
                    <a:pt x="32" y="9"/>
                    <a:pt x="32" y="9"/>
                    <a:pt x="33" y="9"/>
                  </a:cubicBezTo>
                  <a:cubicBezTo>
                    <a:pt x="33" y="9"/>
                    <a:pt x="33" y="10"/>
                    <a:pt x="33" y="10"/>
                  </a:cubicBezTo>
                  <a:cubicBezTo>
                    <a:pt x="33" y="10"/>
                    <a:pt x="33" y="10"/>
                    <a:pt x="33" y="10"/>
                  </a:cubicBezTo>
                  <a:cubicBezTo>
                    <a:pt x="33" y="11"/>
                    <a:pt x="33" y="11"/>
                    <a:pt x="32" y="11"/>
                  </a:cubicBezTo>
                  <a:cubicBezTo>
                    <a:pt x="32" y="12"/>
                    <a:pt x="32" y="13"/>
                    <a:pt x="32" y="13"/>
                  </a:cubicBezTo>
                  <a:cubicBezTo>
                    <a:pt x="32" y="13"/>
                    <a:pt x="32" y="13"/>
                    <a:pt x="32" y="13"/>
                  </a:cubicBezTo>
                  <a:cubicBezTo>
                    <a:pt x="32" y="13"/>
                    <a:pt x="31" y="12"/>
                    <a:pt x="31" y="12"/>
                  </a:cubicBezTo>
                  <a:cubicBezTo>
                    <a:pt x="30" y="11"/>
                    <a:pt x="29" y="12"/>
                    <a:pt x="28" y="13"/>
                  </a:cubicBezTo>
                  <a:cubicBezTo>
                    <a:pt x="28" y="13"/>
                    <a:pt x="28" y="12"/>
                    <a:pt x="28" y="12"/>
                  </a:cubicBezTo>
                  <a:cubicBezTo>
                    <a:pt x="27" y="12"/>
                    <a:pt x="27" y="12"/>
                    <a:pt x="27" y="12"/>
                  </a:cubicBezTo>
                  <a:cubicBezTo>
                    <a:pt x="28" y="11"/>
                    <a:pt x="29" y="8"/>
                    <a:pt x="27" y="8"/>
                  </a:cubicBezTo>
                  <a:cubicBezTo>
                    <a:pt x="26" y="8"/>
                    <a:pt x="25" y="9"/>
                    <a:pt x="24" y="10"/>
                  </a:cubicBezTo>
                  <a:cubicBezTo>
                    <a:pt x="24" y="10"/>
                    <a:pt x="24" y="10"/>
                    <a:pt x="23" y="10"/>
                  </a:cubicBezTo>
                  <a:cubicBezTo>
                    <a:pt x="22" y="10"/>
                    <a:pt x="21" y="11"/>
                    <a:pt x="21" y="13"/>
                  </a:cubicBezTo>
                  <a:cubicBezTo>
                    <a:pt x="21" y="13"/>
                    <a:pt x="21" y="13"/>
                    <a:pt x="21" y="13"/>
                  </a:cubicBezTo>
                  <a:cubicBezTo>
                    <a:pt x="21" y="13"/>
                    <a:pt x="21" y="13"/>
                    <a:pt x="21" y="13"/>
                  </a:cubicBezTo>
                  <a:cubicBezTo>
                    <a:pt x="21" y="13"/>
                    <a:pt x="21" y="13"/>
                    <a:pt x="21" y="13"/>
                  </a:cubicBezTo>
                  <a:cubicBezTo>
                    <a:pt x="21" y="12"/>
                    <a:pt x="22" y="11"/>
                    <a:pt x="21" y="11"/>
                  </a:cubicBezTo>
                  <a:cubicBezTo>
                    <a:pt x="21" y="11"/>
                    <a:pt x="21" y="11"/>
                    <a:pt x="21" y="11"/>
                  </a:cubicBezTo>
                  <a:cubicBezTo>
                    <a:pt x="21" y="8"/>
                    <a:pt x="20" y="7"/>
                    <a:pt x="18" y="7"/>
                  </a:cubicBezTo>
                  <a:cubicBezTo>
                    <a:pt x="18" y="7"/>
                    <a:pt x="18" y="7"/>
                    <a:pt x="18" y="7"/>
                  </a:cubicBezTo>
                  <a:cubicBezTo>
                    <a:pt x="18" y="5"/>
                    <a:pt x="15" y="6"/>
                    <a:pt x="15" y="8"/>
                  </a:cubicBezTo>
                  <a:cubicBezTo>
                    <a:pt x="15" y="8"/>
                    <a:pt x="15" y="9"/>
                    <a:pt x="15" y="9"/>
                  </a:cubicBezTo>
                  <a:cubicBezTo>
                    <a:pt x="15" y="9"/>
                    <a:pt x="15" y="10"/>
                    <a:pt x="15" y="10"/>
                  </a:cubicBezTo>
                  <a:cubicBezTo>
                    <a:pt x="15" y="10"/>
                    <a:pt x="15" y="10"/>
                    <a:pt x="15" y="10"/>
                  </a:cubicBezTo>
                  <a:cubicBezTo>
                    <a:pt x="15" y="11"/>
                    <a:pt x="15" y="11"/>
                    <a:pt x="14" y="11"/>
                  </a:cubicBezTo>
                  <a:cubicBezTo>
                    <a:pt x="14" y="11"/>
                    <a:pt x="14" y="11"/>
                    <a:pt x="14" y="11"/>
                  </a:cubicBezTo>
                  <a:cubicBezTo>
                    <a:pt x="14" y="11"/>
                    <a:pt x="15" y="10"/>
                    <a:pt x="14" y="10"/>
                  </a:cubicBezTo>
                  <a:cubicBezTo>
                    <a:pt x="14" y="9"/>
                    <a:pt x="14" y="8"/>
                    <a:pt x="14" y="7"/>
                  </a:cubicBezTo>
                  <a:cubicBezTo>
                    <a:pt x="14" y="7"/>
                    <a:pt x="14" y="6"/>
                    <a:pt x="13" y="6"/>
                  </a:cubicBezTo>
                  <a:cubicBezTo>
                    <a:pt x="13" y="6"/>
                    <a:pt x="14" y="5"/>
                    <a:pt x="13" y="5"/>
                  </a:cubicBezTo>
                  <a:cubicBezTo>
                    <a:pt x="14" y="5"/>
                    <a:pt x="14" y="5"/>
                    <a:pt x="14" y="5"/>
                  </a:cubicBezTo>
                  <a:cubicBezTo>
                    <a:pt x="15" y="8"/>
                    <a:pt x="18" y="5"/>
                    <a:pt x="17" y="3"/>
                  </a:cubicBezTo>
                  <a:cubicBezTo>
                    <a:pt x="17" y="3"/>
                    <a:pt x="17" y="3"/>
                    <a:pt x="17" y="2"/>
                  </a:cubicBezTo>
                  <a:cubicBezTo>
                    <a:pt x="16" y="0"/>
                    <a:pt x="13" y="3"/>
                    <a:pt x="13" y="4"/>
                  </a:cubicBezTo>
                  <a:cubicBezTo>
                    <a:pt x="13" y="3"/>
                    <a:pt x="12" y="3"/>
                    <a:pt x="11" y="4"/>
                  </a:cubicBezTo>
                  <a:cubicBezTo>
                    <a:pt x="10" y="5"/>
                    <a:pt x="10" y="6"/>
                    <a:pt x="9" y="7"/>
                  </a:cubicBezTo>
                  <a:cubicBezTo>
                    <a:pt x="9" y="7"/>
                    <a:pt x="9" y="9"/>
                    <a:pt x="10" y="9"/>
                  </a:cubicBezTo>
                  <a:cubicBezTo>
                    <a:pt x="10" y="9"/>
                    <a:pt x="10" y="9"/>
                    <a:pt x="11" y="9"/>
                  </a:cubicBezTo>
                  <a:cubicBezTo>
                    <a:pt x="11" y="9"/>
                    <a:pt x="11" y="10"/>
                    <a:pt x="11" y="11"/>
                  </a:cubicBezTo>
                  <a:cubicBezTo>
                    <a:pt x="11" y="12"/>
                    <a:pt x="12" y="12"/>
                    <a:pt x="12" y="12"/>
                  </a:cubicBezTo>
                  <a:cubicBezTo>
                    <a:pt x="11" y="13"/>
                    <a:pt x="11" y="14"/>
                    <a:pt x="12" y="14"/>
                  </a:cubicBezTo>
                  <a:cubicBezTo>
                    <a:pt x="12" y="15"/>
                    <a:pt x="13" y="16"/>
                    <a:pt x="14" y="16"/>
                  </a:cubicBezTo>
                  <a:cubicBezTo>
                    <a:pt x="13" y="21"/>
                    <a:pt x="14" y="26"/>
                    <a:pt x="13" y="30"/>
                  </a:cubicBezTo>
                  <a:cubicBezTo>
                    <a:pt x="13" y="31"/>
                    <a:pt x="13" y="31"/>
                    <a:pt x="13" y="32"/>
                  </a:cubicBezTo>
                  <a:cubicBezTo>
                    <a:pt x="10" y="33"/>
                    <a:pt x="7" y="37"/>
                    <a:pt x="4" y="39"/>
                  </a:cubicBezTo>
                  <a:cubicBezTo>
                    <a:pt x="0" y="41"/>
                    <a:pt x="1" y="47"/>
                    <a:pt x="6" y="45"/>
                  </a:cubicBezTo>
                  <a:cubicBezTo>
                    <a:pt x="7" y="44"/>
                    <a:pt x="8" y="43"/>
                    <a:pt x="9" y="42"/>
                  </a:cubicBezTo>
                  <a:cubicBezTo>
                    <a:pt x="9" y="42"/>
                    <a:pt x="9" y="42"/>
                    <a:pt x="9" y="43"/>
                  </a:cubicBezTo>
                  <a:cubicBezTo>
                    <a:pt x="9" y="47"/>
                    <a:pt x="14" y="45"/>
                    <a:pt x="15" y="42"/>
                  </a:cubicBezTo>
                  <a:cubicBezTo>
                    <a:pt x="16" y="42"/>
                    <a:pt x="16" y="41"/>
                    <a:pt x="16" y="40"/>
                  </a:cubicBezTo>
                  <a:cubicBezTo>
                    <a:pt x="17" y="41"/>
                    <a:pt x="17" y="41"/>
                    <a:pt x="18" y="42"/>
                  </a:cubicBezTo>
                  <a:cubicBezTo>
                    <a:pt x="18" y="43"/>
                    <a:pt x="19" y="43"/>
                    <a:pt x="20" y="44"/>
                  </a:cubicBezTo>
                  <a:cubicBezTo>
                    <a:pt x="23" y="46"/>
                    <a:pt x="28" y="39"/>
                    <a:pt x="24" y="37"/>
                  </a:cubicBezTo>
                  <a:cubicBezTo>
                    <a:pt x="24" y="37"/>
                    <a:pt x="23" y="36"/>
                    <a:pt x="22" y="36"/>
                  </a:cubicBezTo>
                  <a:cubicBezTo>
                    <a:pt x="21" y="35"/>
                    <a:pt x="21" y="33"/>
                    <a:pt x="20" y="33"/>
                  </a:cubicBezTo>
                  <a:cubicBezTo>
                    <a:pt x="19" y="31"/>
                    <a:pt x="20" y="28"/>
                    <a:pt x="20" y="27"/>
                  </a:cubicBezTo>
                  <a:cubicBezTo>
                    <a:pt x="21" y="24"/>
                    <a:pt x="20" y="20"/>
                    <a:pt x="20" y="17"/>
                  </a:cubicBezTo>
                  <a:cubicBezTo>
                    <a:pt x="21" y="17"/>
                    <a:pt x="23" y="16"/>
                    <a:pt x="23" y="15"/>
                  </a:cubicBezTo>
                  <a:cubicBezTo>
                    <a:pt x="23" y="15"/>
                    <a:pt x="23" y="14"/>
                    <a:pt x="23" y="14"/>
                  </a:cubicBezTo>
                  <a:cubicBezTo>
                    <a:pt x="23" y="14"/>
                    <a:pt x="23" y="14"/>
                    <a:pt x="23" y="14"/>
                  </a:cubicBezTo>
                  <a:cubicBezTo>
                    <a:pt x="24" y="15"/>
                    <a:pt x="25" y="15"/>
                    <a:pt x="26" y="16"/>
                  </a:cubicBezTo>
                  <a:cubicBezTo>
                    <a:pt x="27" y="16"/>
                    <a:pt x="28" y="15"/>
                    <a:pt x="28" y="14"/>
                  </a:cubicBezTo>
                  <a:cubicBezTo>
                    <a:pt x="28" y="15"/>
                    <a:pt x="28" y="15"/>
                    <a:pt x="29" y="15"/>
                  </a:cubicBezTo>
                  <a:cubicBezTo>
                    <a:pt x="29" y="16"/>
                    <a:pt x="29" y="16"/>
                    <a:pt x="30" y="16"/>
                  </a:cubicBezTo>
                  <a:cubicBezTo>
                    <a:pt x="31" y="17"/>
                    <a:pt x="33" y="15"/>
                    <a:pt x="32" y="14"/>
                  </a:cubicBezTo>
                  <a:cubicBezTo>
                    <a:pt x="32" y="14"/>
                    <a:pt x="33" y="14"/>
                    <a:pt x="33" y="14"/>
                  </a:cubicBezTo>
                  <a:cubicBezTo>
                    <a:pt x="34" y="14"/>
                    <a:pt x="34" y="14"/>
                    <a:pt x="35" y="14"/>
                  </a:cubicBezTo>
                  <a:cubicBezTo>
                    <a:pt x="34" y="15"/>
                    <a:pt x="34" y="15"/>
                    <a:pt x="34" y="16"/>
                  </a:cubicBezTo>
                  <a:cubicBezTo>
                    <a:pt x="35" y="17"/>
                    <a:pt x="35" y="17"/>
                    <a:pt x="36" y="17"/>
                  </a:cubicBezTo>
                  <a:cubicBezTo>
                    <a:pt x="38" y="17"/>
                    <a:pt x="39" y="14"/>
                    <a:pt x="3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87"/>
            <p:cNvSpPr/>
            <p:nvPr/>
          </p:nvSpPr>
          <p:spPr bwMode="auto">
            <a:xfrm>
              <a:off x="3436" y="3045"/>
              <a:ext cx="30" cy="30"/>
            </a:xfrm>
            <a:custGeom>
              <a:avLst/>
              <a:gdLst>
                <a:gd name="T0" fmla="*/ 5 w 7"/>
                <a:gd name="T1" fmla="*/ 1 h 7"/>
                <a:gd name="T2" fmla="*/ 3 w 7"/>
                <a:gd name="T3" fmla="*/ 0 h 7"/>
                <a:gd name="T4" fmla="*/ 1 w 7"/>
                <a:gd name="T5" fmla="*/ 3 h 7"/>
                <a:gd name="T6" fmla="*/ 3 w 7"/>
                <a:gd name="T7" fmla="*/ 5 h 7"/>
                <a:gd name="T8" fmla="*/ 4 w 7"/>
                <a:gd name="T9" fmla="*/ 5 h 7"/>
                <a:gd name="T10" fmla="*/ 5 w 7"/>
                <a:gd name="T11" fmla="*/ 1 h 7"/>
              </a:gdLst>
              <a:ahLst/>
              <a:cxnLst>
                <a:cxn ang="0">
                  <a:pos x="T0" y="T1"/>
                </a:cxn>
                <a:cxn ang="0">
                  <a:pos x="T2" y="T3"/>
                </a:cxn>
                <a:cxn ang="0">
                  <a:pos x="T4" y="T5"/>
                </a:cxn>
                <a:cxn ang="0">
                  <a:pos x="T6" y="T7"/>
                </a:cxn>
                <a:cxn ang="0">
                  <a:pos x="T8" y="T9"/>
                </a:cxn>
                <a:cxn ang="0">
                  <a:pos x="T10" y="T11"/>
                </a:cxn>
              </a:cxnLst>
              <a:rect l="0" t="0" r="r" b="b"/>
              <a:pathLst>
                <a:path w="7" h="7">
                  <a:moveTo>
                    <a:pt x="5" y="1"/>
                  </a:moveTo>
                  <a:cubicBezTo>
                    <a:pt x="5" y="1"/>
                    <a:pt x="4" y="0"/>
                    <a:pt x="3" y="0"/>
                  </a:cubicBezTo>
                  <a:cubicBezTo>
                    <a:pt x="2" y="0"/>
                    <a:pt x="1" y="2"/>
                    <a:pt x="1" y="3"/>
                  </a:cubicBezTo>
                  <a:cubicBezTo>
                    <a:pt x="0" y="5"/>
                    <a:pt x="2" y="7"/>
                    <a:pt x="3" y="5"/>
                  </a:cubicBezTo>
                  <a:cubicBezTo>
                    <a:pt x="3" y="5"/>
                    <a:pt x="4" y="5"/>
                    <a:pt x="4" y="5"/>
                  </a:cubicBezTo>
                  <a:cubicBezTo>
                    <a:pt x="6" y="5"/>
                    <a:pt x="7"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88"/>
            <p:cNvSpPr/>
            <p:nvPr/>
          </p:nvSpPr>
          <p:spPr bwMode="auto">
            <a:xfrm>
              <a:off x="3471" y="3036"/>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89"/>
            <p:cNvSpPr/>
            <p:nvPr/>
          </p:nvSpPr>
          <p:spPr bwMode="auto">
            <a:xfrm>
              <a:off x="3453" y="3023"/>
              <a:ext cx="18" cy="30"/>
            </a:xfrm>
            <a:custGeom>
              <a:avLst/>
              <a:gdLst>
                <a:gd name="T0" fmla="*/ 1 w 4"/>
                <a:gd name="T1" fmla="*/ 2 h 7"/>
                <a:gd name="T2" fmla="*/ 1 w 4"/>
                <a:gd name="T3" fmla="*/ 6 h 7"/>
                <a:gd name="T4" fmla="*/ 4 w 4"/>
                <a:gd name="T5" fmla="*/ 3 h 7"/>
                <a:gd name="T6" fmla="*/ 1 w 4"/>
                <a:gd name="T7" fmla="*/ 2 h 7"/>
              </a:gdLst>
              <a:ahLst/>
              <a:cxnLst>
                <a:cxn ang="0">
                  <a:pos x="T0" y="T1"/>
                </a:cxn>
                <a:cxn ang="0">
                  <a:pos x="T2" y="T3"/>
                </a:cxn>
                <a:cxn ang="0">
                  <a:pos x="T4" y="T5"/>
                </a:cxn>
                <a:cxn ang="0">
                  <a:pos x="T6" y="T7"/>
                </a:cxn>
              </a:cxnLst>
              <a:rect l="0" t="0" r="r" b="b"/>
              <a:pathLst>
                <a:path w="4" h="7">
                  <a:moveTo>
                    <a:pt x="1" y="2"/>
                  </a:moveTo>
                  <a:cubicBezTo>
                    <a:pt x="0" y="3"/>
                    <a:pt x="0" y="4"/>
                    <a:pt x="1" y="6"/>
                  </a:cubicBezTo>
                  <a:cubicBezTo>
                    <a:pt x="2" y="7"/>
                    <a:pt x="4" y="5"/>
                    <a:pt x="4" y="3"/>
                  </a:cubicBezTo>
                  <a:cubicBezTo>
                    <a:pt x="4" y="1"/>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90"/>
            <p:cNvSpPr>
              <a:spLocks noEditPoints="1"/>
            </p:cNvSpPr>
            <p:nvPr/>
          </p:nvSpPr>
          <p:spPr bwMode="auto">
            <a:xfrm>
              <a:off x="3462" y="2984"/>
              <a:ext cx="39" cy="35"/>
            </a:xfrm>
            <a:custGeom>
              <a:avLst/>
              <a:gdLst>
                <a:gd name="T0" fmla="*/ 6 w 9"/>
                <a:gd name="T1" fmla="*/ 1 h 8"/>
                <a:gd name="T2" fmla="*/ 5 w 9"/>
                <a:gd name="T3" fmla="*/ 4 h 8"/>
                <a:gd name="T4" fmla="*/ 5 w 9"/>
                <a:gd name="T5" fmla="*/ 4 h 8"/>
                <a:gd name="T6" fmla="*/ 5 w 9"/>
                <a:gd name="T7" fmla="*/ 4 h 8"/>
                <a:gd name="T8" fmla="*/ 4 w 9"/>
                <a:gd name="T9" fmla="*/ 4 h 8"/>
                <a:gd name="T10" fmla="*/ 1 w 9"/>
                <a:gd name="T11" fmla="*/ 4 h 8"/>
                <a:gd name="T12" fmla="*/ 0 w 9"/>
                <a:gd name="T13" fmla="*/ 7 h 8"/>
                <a:gd name="T14" fmla="*/ 1 w 9"/>
                <a:gd name="T15" fmla="*/ 8 h 8"/>
                <a:gd name="T16" fmla="*/ 1 w 9"/>
                <a:gd name="T17" fmla="*/ 8 h 8"/>
                <a:gd name="T18" fmla="*/ 4 w 9"/>
                <a:gd name="T19" fmla="*/ 8 h 8"/>
                <a:gd name="T20" fmla="*/ 5 w 9"/>
                <a:gd name="T21" fmla="*/ 7 h 8"/>
                <a:gd name="T22" fmla="*/ 5 w 9"/>
                <a:gd name="T23" fmla="*/ 7 h 8"/>
                <a:gd name="T24" fmla="*/ 7 w 9"/>
                <a:gd name="T25" fmla="*/ 5 h 8"/>
                <a:gd name="T26" fmla="*/ 7 w 9"/>
                <a:gd name="T27" fmla="*/ 5 h 8"/>
                <a:gd name="T28" fmla="*/ 9 w 9"/>
                <a:gd name="T29" fmla="*/ 3 h 8"/>
                <a:gd name="T30" fmla="*/ 9 w 9"/>
                <a:gd name="T31" fmla="*/ 2 h 8"/>
                <a:gd name="T32" fmla="*/ 6 w 9"/>
                <a:gd name="T33" fmla="*/ 1 h 8"/>
                <a:gd name="T34" fmla="*/ 6 w 9"/>
                <a:gd name="T35" fmla="*/ 3 h 8"/>
                <a:gd name="T36" fmla="*/ 6 w 9"/>
                <a:gd name="T37" fmla="*/ 3 h 8"/>
                <a:gd name="T38" fmla="*/ 6 w 9"/>
                <a:gd name="T39" fmla="*/ 3 h 8"/>
                <a:gd name="T40" fmla="*/ 6 w 9"/>
                <a:gd name="T4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8">
                  <a:moveTo>
                    <a:pt x="6" y="1"/>
                  </a:moveTo>
                  <a:cubicBezTo>
                    <a:pt x="6" y="2"/>
                    <a:pt x="6" y="3"/>
                    <a:pt x="5" y="4"/>
                  </a:cubicBezTo>
                  <a:cubicBezTo>
                    <a:pt x="5" y="4"/>
                    <a:pt x="5" y="4"/>
                    <a:pt x="5" y="4"/>
                  </a:cubicBezTo>
                  <a:cubicBezTo>
                    <a:pt x="5" y="4"/>
                    <a:pt x="5" y="4"/>
                    <a:pt x="5" y="4"/>
                  </a:cubicBezTo>
                  <a:cubicBezTo>
                    <a:pt x="4" y="4"/>
                    <a:pt x="4" y="4"/>
                    <a:pt x="4" y="4"/>
                  </a:cubicBezTo>
                  <a:cubicBezTo>
                    <a:pt x="3" y="3"/>
                    <a:pt x="2" y="2"/>
                    <a:pt x="1" y="4"/>
                  </a:cubicBezTo>
                  <a:cubicBezTo>
                    <a:pt x="0" y="5"/>
                    <a:pt x="0" y="6"/>
                    <a:pt x="0" y="7"/>
                  </a:cubicBezTo>
                  <a:cubicBezTo>
                    <a:pt x="0" y="8"/>
                    <a:pt x="0" y="8"/>
                    <a:pt x="1" y="8"/>
                  </a:cubicBezTo>
                  <a:cubicBezTo>
                    <a:pt x="1" y="8"/>
                    <a:pt x="1" y="8"/>
                    <a:pt x="1" y="8"/>
                  </a:cubicBezTo>
                  <a:cubicBezTo>
                    <a:pt x="2" y="8"/>
                    <a:pt x="3" y="8"/>
                    <a:pt x="4" y="8"/>
                  </a:cubicBezTo>
                  <a:cubicBezTo>
                    <a:pt x="4" y="8"/>
                    <a:pt x="5" y="8"/>
                    <a:pt x="5" y="7"/>
                  </a:cubicBezTo>
                  <a:cubicBezTo>
                    <a:pt x="5" y="7"/>
                    <a:pt x="5" y="7"/>
                    <a:pt x="5" y="7"/>
                  </a:cubicBezTo>
                  <a:cubicBezTo>
                    <a:pt x="6" y="7"/>
                    <a:pt x="7" y="6"/>
                    <a:pt x="7" y="5"/>
                  </a:cubicBezTo>
                  <a:cubicBezTo>
                    <a:pt x="7" y="5"/>
                    <a:pt x="7" y="5"/>
                    <a:pt x="7" y="5"/>
                  </a:cubicBezTo>
                  <a:cubicBezTo>
                    <a:pt x="8" y="5"/>
                    <a:pt x="9" y="4"/>
                    <a:pt x="9" y="3"/>
                  </a:cubicBezTo>
                  <a:cubicBezTo>
                    <a:pt x="9" y="3"/>
                    <a:pt x="9" y="2"/>
                    <a:pt x="9" y="2"/>
                  </a:cubicBezTo>
                  <a:cubicBezTo>
                    <a:pt x="9" y="1"/>
                    <a:pt x="8" y="0"/>
                    <a:pt x="6" y="1"/>
                  </a:cubicBezTo>
                  <a:close/>
                  <a:moveTo>
                    <a:pt x="6" y="3"/>
                  </a:moveTo>
                  <a:cubicBezTo>
                    <a:pt x="6" y="3"/>
                    <a:pt x="6" y="3"/>
                    <a:pt x="6" y="3"/>
                  </a:cubicBezTo>
                  <a:cubicBezTo>
                    <a:pt x="6" y="3"/>
                    <a:pt x="6" y="3"/>
                    <a:pt x="6" y="3"/>
                  </a:cubicBezTo>
                  <a:cubicBezTo>
                    <a:pt x="6" y="3"/>
                    <a:pt x="6"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91"/>
            <p:cNvSpPr/>
            <p:nvPr/>
          </p:nvSpPr>
          <p:spPr bwMode="auto">
            <a:xfrm>
              <a:off x="3497" y="2972"/>
              <a:ext cx="26" cy="21"/>
            </a:xfrm>
            <a:custGeom>
              <a:avLst/>
              <a:gdLst>
                <a:gd name="T0" fmla="*/ 3 w 6"/>
                <a:gd name="T1" fmla="*/ 1 h 5"/>
                <a:gd name="T2" fmla="*/ 3 w 6"/>
                <a:gd name="T3" fmla="*/ 5 h 5"/>
                <a:gd name="T4" fmla="*/ 5 w 6"/>
                <a:gd name="T5" fmla="*/ 3 h 5"/>
                <a:gd name="T6" fmla="*/ 3 w 6"/>
                <a:gd name="T7" fmla="*/ 1 h 5"/>
              </a:gdLst>
              <a:ahLst/>
              <a:cxnLst>
                <a:cxn ang="0">
                  <a:pos x="T0" y="T1"/>
                </a:cxn>
                <a:cxn ang="0">
                  <a:pos x="T2" y="T3"/>
                </a:cxn>
                <a:cxn ang="0">
                  <a:pos x="T4" y="T5"/>
                </a:cxn>
                <a:cxn ang="0">
                  <a:pos x="T6" y="T7"/>
                </a:cxn>
              </a:cxnLst>
              <a:rect l="0" t="0" r="r" b="b"/>
              <a:pathLst>
                <a:path w="6" h="5">
                  <a:moveTo>
                    <a:pt x="3" y="1"/>
                  </a:moveTo>
                  <a:cubicBezTo>
                    <a:pt x="1" y="1"/>
                    <a:pt x="0" y="5"/>
                    <a:pt x="3" y="5"/>
                  </a:cubicBezTo>
                  <a:cubicBezTo>
                    <a:pt x="4" y="4"/>
                    <a:pt x="5" y="4"/>
                    <a:pt x="5" y="3"/>
                  </a:cubicBezTo>
                  <a:cubicBezTo>
                    <a:pt x="6"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92"/>
            <p:cNvSpPr/>
            <p:nvPr/>
          </p:nvSpPr>
          <p:spPr bwMode="auto">
            <a:xfrm>
              <a:off x="3518" y="2937"/>
              <a:ext cx="13" cy="30"/>
            </a:xfrm>
            <a:custGeom>
              <a:avLst/>
              <a:gdLst>
                <a:gd name="T0" fmla="*/ 3 w 3"/>
                <a:gd name="T1" fmla="*/ 3 h 7"/>
                <a:gd name="T2" fmla="*/ 3 w 3"/>
                <a:gd name="T3" fmla="*/ 2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93"/>
            <p:cNvSpPr/>
            <p:nvPr/>
          </p:nvSpPr>
          <p:spPr bwMode="auto">
            <a:xfrm>
              <a:off x="3501" y="2877"/>
              <a:ext cx="43" cy="51"/>
            </a:xfrm>
            <a:custGeom>
              <a:avLst/>
              <a:gdLst>
                <a:gd name="T0" fmla="*/ 6 w 10"/>
                <a:gd name="T1" fmla="*/ 3 h 12"/>
                <a:gd name="T2" fmla="*/ 6 w 10"/>
                <a:gd name="T3" fmla="*/ 4 h 12"/>
                <a:gd name="T4" fmla="*/ 6 w 10"/>
                <a:gd name="T5" fmla="*/ 6 h 12"/>
                <a:gd name="T6" fmla="*/ 7 w 10"/>
                <a:gd name="T7" fmla="*/ 6 h 12"/>
                <a:gd name="T8" fmla="*/ 7 w 10"/>
                <a:gd name="T9" fmla="*/ 6 h 12"/>
                <a:gd name="T10" fmla="*/ 7 w 10"/>
                <a:gd name="T11" fmla="*/ 7 h 12"/>
                <a:gd name="T12" fmla="*/ 7 w 10"/>
                <a:gd name="T13" fmla="*/ 7 h 12"/>
                <a:gd name="T14" fmla="*/ 5 w 10"/>
                <a:gd name="T15" fmla="*/ 6 h 12"/>
                <a:gd name="T16" fmla="*/ 4 w 10"/>
                <a:gd name="T17" fmla="*/ 5 h 12"/>
                <a:gd name="T18" fmla="*/ 3 w 10"/>
                <a:gd name="T19" fmla="*/ 5 h 12"/>
                <a:gd name="T20" fmla="*/ 3 w 10"/>
                <a:gd name="T21" fmla="*/ 9 h 12"/>
                <a:gd name="T22" fmla="*/ 3 w 10"/>
                <a:gd name="T23" fmla="*/ 9 h 12"/>
                <a:gd name="T24" fmla="*/ 4 w 10"/>
                <a:gd name="T25" fmla="*/ 9 h 12"/>
                <a:gd name="T26" fmla="*/ 4 w 10"/>
                <a:gd name="T27" fmla="*/ 9 h 12"/>
                <a:gd name="T28" fmla="*/ 7 w 10"/>
                <a:gd name="T29" fmla="*/ 8 h 12"/>
                <a:gd name="T30" fmla="*/ 7 w 10"/>
                <a:gd name="T31" fmla="*/ 8 h 12"/>
                <a:gd name="T32" fmla="*/ 7 w 10"/>
                <a:gd name="T33" fmla="*/ 8 h 12"/>
                <a:gd name="T34" fmla="*/ 10 w 10"/>
                <a:gd name="T35" fmla="*/ 5 h 12"/>
                <a:gd name="T36" fmla="*/ 10 w 10"/>
                <a:gd name="T37" fmla="*/ 5 h 12"/>
                <a:gd name="T38" fmla="*/ 10 w 10"/>
                <a:gd name="T39" fmla="*/ 4 h 12"/>
                <a:gd name="T40" fmla="*/ 10 w 10"/>
                <a:gd name="T41" fmla="*/ 2 h 12"/>
                <a:gd name="T42" fmla="*/ 6 w 10"/>
                <a:gd name="T4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2">
                  <a:moveTo>
                    <a:pt x="6" y="3"/>
                  </a:moveTo>
                  <a:cubicBezTo>
                    <a:pt x="6" y="3"/>
                    <a:pt x="6" y="4"/>
                    <a:pt x="6" y="4"/>
                  </a:cubicBezTo>
                  <a:cubicBezTo>
                    <a:pt x="6" y="5"/>
                    <a:pt x="6" y="5"/>
                    <a:pt x="6" y="6"/>
                  </a:cubicBezTo>
                  <a:cubicBezTo>
                    <a:pt x="6" y="6"/>
                    <a:pt x="6" y="6"/>
                    <a:pt x="7" y="6"/>
                  </a:cubicBezTo>
                  <a:cubicBezTo>
                    <a:pt x="7" y="6"/>
                    <a:pt x="7" y="6"/>
                    <a:pt x="7" y="6"/>
                  </a:cubicBezTo>
                  <a:cubicBezTo>
                    <a:pt x="7" y="6"/>
                    <a:pt x="7" y="6"/>
                    <a:pt x="7" y="7"/>
                  </a:cubicBezTo>
                  <a:cubicBezTo>
                    <a:pt x="7" y="7"/>
                    <a:pt x="7" y="7"/>
                    <a:pt x="7" y="7"/>
                  </a:cubicBezTo>
                  <a:cubicBezTo>
                    <a:pt x="6" y="6"/>
                    <a:pt x="6" y="6"/>
                    <a:pt x="5" y="6"/>
                  </a:cubicBezTo>
                  <a:cubicBezTo>
                    <a:pt x="5" y="6"/>
                    <a:pt x="5" y="5"/>
                    <a:pt x="4" y="5"/>
                  </a:cubicBezTo>
                  <a:cubicBezTo>
                    <a:pt x="4" y="5"/>
                    <a:pt x="4" y="5"/>
                    <a:pt x="3" y="5"/>
                  </a:cubicBezTo>
                  <a:cubicBezTo>
                    <a:pt x="1" y="5"/>
                    <a:pt x="0" y="9"/>
                    <a:pt x="3" y="9"/>
                  </a:cubicBezTo>
                  <a:cubicBezTo>
                    <a:pt x="3" y="9"/>
                    <a:pt x="3" y="9"/>
                    <a:pt x="3" y="9"/>
                  </a:cubicBezTo>
                  <a:cubicBezTo>
                    <a:pt x="4" y="9"/>
                    <a:pt x="4" y="9"/>
                    <a:pt x="4" y="9"/>
                  </a:cubicBezTo>
                  <a:cubicBezTo>
                    <a:pt x="4" y="9"/>
                    <a:pt x="4" y="9"/>
                    <a:pt x="4" y="9"/>
                  </a:cubicBezTo>
                  <a:cubicBezTo>
                    <a:pt x="4" y="12"/>
                    <a:pt x="7" y="10"/>
                    <a:pt x="7" y="8"/>
                  </a:cubicBezTo>
                  <a:cubicBezTo>
                    <a:pt x="7" y="8"/>
                    <a:pt x="7" y="8"/>
                    <a:pt x="7" y="8"/>
                  </a:cubicBezTo>
                  <a:cubicBezTo>
                    <a:pt x="7" y="8"/>
                    <a:pt x="7" y="8"/>
                    <a:pt x="7" y="8"/>
                  </a:cubicBezTo>
                  <a:cubicBezTo>
                    <a:pt x="8" y="8"/>
                    <a:pt x="10" y="7"/>
                    <a:pt x="10" y="5"/>
                  </a:cubicBezTo>
                  <a:cubicBezTo>
                    <a:pt x="10" y="5"/>
                    <a:pt x="10" y="5"/>
                    <a:pt x="10" y="5"/>
                  </a:cubicBezTo>
                  <a:cubicBezTo>
                    <a:pt x="10" y="5"/>
                    <a:pt x="10" y="4"/>
                    <a:pt x="10" y="4"/>
                  </a:cubicBezTo>
                  <a:cubicBezTo>
                    <a:pt x="10" y="3"/>
                    <a:pt x="10" y="3"/>
                    <a:pt x="10" y="2"/>
                  </a:cubicBezTo>
                  <a:cubicBezTo>
                    <a:pt x="10" y="0"/>
                    <a:pt x="7" y="1"/>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94"/>
            <p:cNvSpPr/>
            <p:nvPr/>
          </p:nvSpPr>
          <p:spPr bwMode="auto">
            <a:xfrm>
              <a:off x="3514" y="2924"/>
              <a:ext cx="26" cy="13"/>
            </a:xfrm>
            <a:custGeom>
              <a:avLst/>
              <a:gdLst>
                <a:gd name="T0" fmla="*/ 4 w 6"/>
                <a:gd name="T1" fmla="*/ 0 h 3"/>
                <a:gd name="T2" fmla="*/ 3 w 6"/>
                <a:gd name="T3" fmla="*/ 3 h 3"/>
                <a:gd name="T4" fmla="*/ 4 w 6"/>
                <a:gd name="T5" fmla="*/ 0 h 3"/>
              </a:gdLst>
              <a:ahLst/>
              <a:cxnLst>
                <a:cxn ang="0">
                  <a:pos x="T0" y="T1"/>
                </a:cxn>
                <a:cxn ang="0">
                  <a:pos x="T2" y="T3"/>
                </a:cxn>
                <a:cxn ang="0">
                  <a:pos x="T4" y="T5"/>
                </a:cxn>
              </a:cxnLst>
              <a:rect l="0" t="0" r="r" b="b"/>
              <a:pathLst>
                <a:path w="6" h="3">
                  <a:moveTo>
                    <a:pt x="4" y="0"/>
                  </a:moveTo>
                  <a:cubicBezTo>
                    <a:pt x="2" y="0"/>
                    <a:pt x="0" y="3"/>
                    <a:pt x="3" y="3"/>
                  </a:cubicBezTo>
                  <a:cubicBezTo>
                    <a:pt x="5" y="3"/>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95"/>
            <p:cNvSpPr/>
            <p:nvPr/>
          </p:nvSpPr>
          <p:spPr bwMode="auto">
            <a:xfrm>
              <a:off x="3505" y="2838"/>
              <a:ext cx="18" cy="21"/>
            </a:xfrm>
            <a:custGeom>
              <a:avLst/>
              <a:gdLst>
                <a:gd name="T0" fmla="*/ 4 w 4"/>
                <a:gd name="T1" fmla="*/ 3 h 5"/>
                <a:gd name="T2" fmla="*/ 4 w 4"/>
                <a:gd name="T3" fmla="*/ 1 h 5"/>
                <a:gd name="T4" fmla="*/ 3 w 4"/>
                <a:gd name="T5" fmla="*/ 0 h 5"/>
                <a:gd name="T6" fmla="*/ 1 w 4"/>
                <a:gd name="T7" fmla="*/ 3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2"/>
                    <a:pt x="4" y="2"/>
                    <a:pt x="4" y="1"/>
                  </a:cubicBezTo>
                  <a:cubicBezTo>
                    <a:pt x="4" y="0"/>
                    <a:pt x="3" y="0"/>
                    <a:pt x="3" y="0"/>
                  </a:cubicBezTo>
                  <a:cubicBezTo>
                    <a:pt x="1" y="1"/>
                    <a:pt x="1" y="2"/>
                    <a:pt x="1" y="3"/>
                  </a:cubicBezTo>
                  <a:cubicBezTo>
                    <a:pt x="0" y="5"/>
                    <a:pt x="3" y="4"/>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96"/>
            <p:cNvSpPr/>
            <p:nvPr/>
          </p:nvSpPr>
          <p:spPr bwMode="auto">
            <a:xfrm>
              <a:off x="3510" y="2851"/>
              <a:ext cx="30" cy="26"/>
            </a:xfrm>
            <a:custGeom>
              <a:avLst/>
              <a:gdLst>
                <a:gd name="T0" fmla="*/ 6 w 7"/>
                <a:gd name="T1" fmla="*/ 0 h 6"/>
                <a:gd name="T2" fmla="*/ 5 w 7"/>
                <a:gd name="T3" fmla="*/ 1 h 6"/>
                <a:gd name="T4" fmla="*/ 1 w 7"/>
                <a:gd name="T5" fmla="*/ 5 h 6"/>
                <a:gd name="T6" fmla="*/ 4 w 7"/>
                <a:gd name="T7" fmla="*/ 5 h 6"/>
                <a:gd name="T8" fmla="*/ 7 w 7"/>
                <a:gd name="T9" fmla="*/ 3 h 6"/>
                <a:gd name="T10" fmla="*/ 7 w 7"/>
                <a:gd name="T11" fmla="*/ 2 h 6"/>
                <a:gd name="T12" fmla="*/ 6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6" y="0"/>
                  </a:moveTo>
                  <a:cubicBezTo>
                    <a:pt x="5" y="0"/>
                    <a:pt x="5" y="0"/>
                    <a:pt x="5" y="1"/>
                  </a:cubicBezTo>
                  <a:cubicBezTo>
                    <a:pt x="3" y="1"/>
                    <a:pt x="0" y="3"/>
                    <a:pt x="1" y="5"/>
                  </a:cubicBezTo>
                  <a:cubicBezTo>
                    <a:pt x="1" y="6"/>
                    <a:pt x="3" y="6"/>
                    <a:pt x="4" y="5"/>
                  </a:cubicBezTo>
                  <a:cubicBezTo>
                    <a:pt x="5" y="5"/>
                    <a:pt x="7" y="4"/>
                    <a:pt x="7" y="3"/>
                  </a:cubicBezTo>
                  <a:cubicBezTo>
                    <a:pt x="7" y="2"/>
                    <a:pt x="7" y="2"/>
                    <a:pt x="7" y="2"/>
                  </a:cubicBezTo>
                  <a:cubicBezTo>
                    <a:pt x="7" y="1"/>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97"/>
            <p:cNvSpPr/>
            <p:nvPr/>
          </p:nvSpPr>
          <p:spPr bwMode="auto">
            <a:xfrm>
              <a:off x="3501" y="2799"/>
              <a:ext cx="43" cy="35"/>
            </a:xfrm>
            <a:custGeom>
              <a:avLst/>
              <a:gdLst>
                <a:gd name="T0" fmla="*/ 3 w 10"/>
                <a:gd name="T1" fmla="*/ 7 h 8"/>
                <a:gd name="T2" fmla="*/ 6 w 10"/>
                <a:gd name="T3" fmla="*/ 6 h 8"/>
                <a:gd name="T4" fmla="*/ 6 w 10"/>
                <a:gd name="T5" fmla="*/ 6 h 8"/>
                <a:gd name="T6" fmla="*/ 7 w 10"/>
                <a:gd name="T7" fmla="*/ 8 h 8"/>
                <a:gd name="T8" fmla="*/ 7 w 10"/>
                <a:gd name="T9" fmla="*/ 5 h 8"/>
                <a:gd name="T10" fmla="*/ 6 w 10"/>
                <a:gd name="T11" fmla="*/ 5 h 8"/>
                <a:gd name="T12" fmla="*/ 5 w 10"/>
                <a:gd name="T13" fmla="*/ 3 h 8"/>
                <a:gd name="T14" fmla="*/ 5 w 10"/>
                <a:gd name="T15" fmla="*/ 3 h 8"/>
                <a:gd name="T16" fmla="*/ 4 w 10"/>
                <a:gd name="T17" fmla="*/ 2 h 8"/>
                <a:gd name="T18" fmla="*/ 1 w 10"/>
                <a:gd name="T19" fmla="*/ 5 h 8"/>
                <a:gd name="T20" fmla="*/ 3 w 10"/>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8">
                  <a:moveTo>
                    <a:pt x="3" y="7"/>
                  </a:moveTo>
                  <a:cubicBezTo>
                    <a:pt x="4" y="8"/>
                    <a:pt x="5" y="7"/>
                    <a:pt x="6" y="6"/>
                  </a:cubicBezTo>
                  <a:cubicBezTo>
                    <a:pt x="6" y="6"/>
                    <a:pt x="6" y="6"/>
                    <a:pt x="6" y="6"/>
                  </a:cubicBezTo>
                  <a:cubicBezTo>
                    <a:pt x="5" y="7"/>
                    <a:pt x="5" y="8"/>
                    <a:pt x="7" y="8"/>
                  </a:cubicBezTo>
                  <a:cubicBezTo>
                    <a:pt x="9" y="8"/>
                    <a:pt x="10" y="5"/>
                    <a:pt x="7" y="5"/>
                  </a:cubicBezTo>
                  <a:cubicBezTo>
                    <a:pt x="7" y="5"/>
                    <a:pt x="7" y="5"/>
                    <a:pt x="6" y="5"/>
                  </a:cubicBezTo>
                  <a:cubicBezTo>
                    <a:pt x="7" y="4"/>
                    <a:pt x="7" y="3"/>
                    <a:pt x="5" y="3"/>
                  </a:cubicBezTo>
                  <a:cubicBezTo>
                    <a:pt x="5" y="3"/>
                    <a:pt x="5" y="3"/>
                    <a:pt x="5" y="3"/>
                  </a:cubicBezTo>
                  <a:cubicBezTo>
                    <a:pt x="5" y="3"/>
                    <a:pt x="4" y="2"/>
                    <a:pt x="4" y="2"/>
                  </a:cubicBezTo>
                  <a:cubicBezTo>
                    <a:pt x="3" y="0"/>
                    <a:pt x="0" y="3"/>
                    <a:pt x="1" y="5"/>
                  </a:cubicBezTo>
                  <a:cubicBezTo>
                    <a:pt x="2" y="5"/>
                    <a:pt x="2" y="6"/>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98"/>
            <p:cNvSpPr/>
            <p:nvPr/>
          </p:nvSpPr>
          <p:spPr bwMode="auto">
            <a:xfrm>
              <a:off x="3479" y="2803"/>
              <a:ext cx="22" cy="18"/>
            </a:xfrm>
            <a:custGeom>
              <a:avLst/>
              <a:gdLst>
                <a:gd name="T0" fmla="*/ 2 w 5"/>
                <a:gd name="T1" fmla="*/ 4 h 4"/>
                <a:gd name="T2" fmla="*/ 3 w 5"/>
                <a:gd name="T3" fmla="*/ 0 h 4"/>
                <a:gd name="T4" fmla="*/ 3 w 5"/>
                <a:gd name="T5" fmla="*/ 0 h 4"/>
                <a:gd name="T6" fmla="*/ 2 w 5"/>
                <a:gd name="T7" fmla="*/ 4 h 4"/>
                <a:gd name="T8" fmla="*/ 2 w 5"/>
                <a:gd name="T9" fmla="*/ 4 h 4"/>
              </a:gdLst>
              <a:ahLst/>
              <a:cxnLst>
                <a:cxn ang="0">
                  <a:pos x="T0" y="T1"/>
                </a:cxn>
                <a:cxn ang="0">
                  <a:pos x="T2" y="T3"/>
                </a:cxn>
                <a:cxn ang="0">
                  <a:pos x="T4" y="T5"/>
                </a:cxn>
                <a:cxn ang="0">
                  <a:pos x="T6" y="T7"/>
                </a:cxn>
                <a:cxn ang="0">
                  <a:pos x="T8" y="T9"/>
                </a:cxn>
              </a:cxnLst>
              <a:rect l="0" t="0" r="r" b="b"/>
              <a:pathLst>
                <a:path w="5" h="4">
                  <a:moveTo>
                    <a:pt x="2" y="4"/>
                  </a:moveTo>
                  <a:cubicBezTo>
                    <a:pt x="4" y="4"/>
                    <a:pt x="5" y="0"/>
                    <a:pt x="3" y="0"/>
                  </a:cubicBezTo>
                  <a:cubicBezTo>
                    <a:pt x="3" y="0"/>
                    <a:pt x="3" y="0"/>
                    <a:pt x="3" y="0"/>
                  </a:cubicBezTo>
                  <a:cubicBezTo>
                    <a:pt x="1" y="0"/>
                    <a:pt x="0" y="4"/>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99"/>
            <p:cNvSpPr/>
            <p:nvPr/>
          </p:nvSpPr>
          <p:spPr bwMode="auto">
            <a:xfrm>
              <a:off x="3471" y="2756"/>
              <a:ext cx="34" cy="43"/>
            </a:xfrm>
            <a:custGeom>
              <a:avLst/>
              <a:gdLst>
                <a:gd name="T0" fmla="*/ 4 w 8"/>
                <a:gd name="T1" fmla="*/ 7 h 10"/>
                <a:gd name="T2" fmla="*/ 5 w 8"/>
                <a:gd name="T3" fmla="*/ 10 h 10"/>
                <a:gd name="T4" fmla="*/ 6 w 8"/>
                <a:gd name="T5" fmla="*/ 6 h 10"/>
                <a:gd name="T6" fmla="*/ 7 w 8"/>
                <a:gd name="T7" fmla="*/ 5 h 10"/>
                <a:gd name="T8" fmla="*/ 6 w 8"/>
                <a:gd name="T9" fmla="*/ 2 h 10"/>
                <a:gd name="T10" fmla="*/ 4 w 8"/>
                <a:gd name="T11" fmla="*/ 1 h 10"/>
                <a:gd name="T12" fmla="*/ 2 w 8"/>
                <a:gd name="T13" fmla="*/ 4 h 10"/>
                <a:gd name="T14" fmla="*/ 4 w 8"/>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4" y="7"/>
                  </a:moveTo>
                  <a:cubicBezTo>
                    <a:pt x="3" y="8"/>
                    <a:pt x="3" y="10"/>
                    <a:pt x="5" y="10"/>
                  </a:cubicBezTo>
                  <a:cubicBezTo>
                    <a:pt x="6" y="10"/>
                    <a:pt x="7" y="7"/>
                    <a:pt x="6" y="6"/>
                  </a:cubicBezTo>
                  <a:cubicBezTo>
                    <a:pt x="7" y="6"/>
                    <a:pt x="7" y="6"/>
                    <a:pt x="7" y="5"/>
                  </a:cubicBezTo>
                  <a:cubicBezTo>
                    <a:pt x="8" y="4"/>
                    <a:pt x="7" y="2"/>
                    <a:pt x="6" y="2"/>
                  </a:cubicBezTo>
                  <a:cubicBezTo>
                    <a:pt x="5" y="2"/>
                    <a:pt x="5" y="1"/>
                    <a:pt x="4" y="1"/>
                  </a:cubicBezTo>
                  <a:cubicBezTo>
                    <a:pt x="3" y="0"/>
                    <a:pt x="0" y="3"/>
                    <a:pt x="2" y="4"/>
                  </a:cubicBezTo>
                  <a:cubicBezTo>
                    <a:pt x="3" y="5"/>
                    <a:pt x="4" y="6"/>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00"/>
            <p:cNvSpPr/>
            <p:nvPr/>
          </p:nvSpPr>
          <p:spPr bwMode="auto">
            <a:xfrm>
              <a:off x="3458" y="2765"/>
              <a:ext cx="13" cy="25"/>
            </a:xfrm>
            <a:custGeom>
              <a:avLst/>
              <a:gdLst>
                <a:gd name="T0" fmla="*/ 3 w 3"/>
                <a:gd name="T1" fmla="*/ 3 h 6"/>
                <a:gd name="T2" fmla="*/ 3 w 3"/>
                <a:gd name="T3" fmla="*/ 2 h 6"/>
                <a:gd name="T4" fmla="*/ 0 w 3"/>
                <a:gd name="T5" fmla="*/ 3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2"/>
                    <a:pt x="3" y="2"/>
                    <a:pt x="3" y="2"/>
                  </a:cubicBezTo>
                  <a:cubicBezTo>
                    <a:pt x="3" y="0"/>
                    <a:pt x="0" y="1"/>
                    <a:pt x="0" y="3"/>
                  </a:cubicBezTo>
                  <a:cubicBezTo>
                    <a:pt x="0" y="3"/>
                    <a:pt x="0" y="3"/>
                    <a:pt x="0" y="4"/>
                  </a:cubicBezTo>
                  <a:cubicBezTo>
                    <a:pt x="0" y="6"/>
                    <a:pt x="3"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01"/>
            <p:cNvSpPr/>
            <p:nvPr/>
          </p:nvSpPr>
          <p:spPr bwMode="auto">
            <a:xfrm>
              <a:off x="3445" y="2709"/>
              <a:ext cx="26" cy="25"/>
            </a:xfrm>
            <a:custGeom>
              <a:avLst/>
              <a:gdLst>
                <a:gd name="T0" fmla="*/ 3 w 6"/>
                <a:gd name="T1" fmla="*/ 6 h 6"/>
                <a:gd name="T2" fmla="*/ 4 w 6"/>
                <a:gd name="T3" fmla="*/ 6 h 6"/>
                <a:gd name="T4" fmla="*/ 6 w 6"/>
                <a:gd name="T5" fmla="*/ 3 h 6"/>
                <a:gd name="T6" fmla="*/ 6 w 6"/>
                <a:gd name="T7" fmla="*/ 2 h 6"/>
                <a:gd name="T8" fmla="*/ 3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cubicBezTo>
                    <a:pt x="3" y="6"/>
                    <a:pt x="4" y="6"/>
                    <a:pt x="4" y="6"/>
                  </a:cubicBezTo>
                  <a:cubicBezTo>
                    <a:pt x="5" y="5"/>
                    <a:pt x="6" y="4"/>
                    <a:pt x="6" y="3"/>
                  </a:cubicBezTo>
                  <a:cubicBezTo>
                    <a:pt x="6" y="3"/>
                    <a:pt x="6" y="3"/>
                    <a:pt x="6" y="2"/>
                  </a:cubicBezTo>
                  <a:cubicBezTo>
                    <a:pt x="6" y="0"/>
                    <a:pt x="4" y="1"/>
                    <a:pt x="3" y="3"/>
                  </a:cubicBezTo>
                  <a:cubicBezTo>
                    <a:pt x="1" y="3"/>
                    <a:pt x="0"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02"/>
            <p:cNvSpPr/>
            <p:nvPr/>
          </p:nvSpPr>
          <p:spPr bwMode="auto">
            <a:xfrm>
              <a:off x="3431" y="2730"/>
              <a:ext cx="14" cy="26"/>
            </a:xfrm>
            <a:custGeom>
              <a:avLst/>
              <a:gdLst>
                <a:gd name="T0" fmla="*/ 3 w 3"/>
                <a:gd name="T1" fmla="*/ 3 h 6"/>
                <a:gd name="T2" fmla="*/ 3 w 3"/>
                <a:gd name="T3" fmla="*/ 2 h 6"/>
                <a:gd name="T4" fmla="*/ 2 w 3"/>
                <a:gd name="T5" fmla="*/ 0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3"/>
                    <a:pt x="3" y="2"/>
                    <a:pt x="3" y="2"/>
                  </a:cubicBezTo>
                  <a:cubicBezTo>
                    <a:pt x="3" y="1"/>
                    <a:pt x="3" y="0"/>
                    <a:pt x="2" y="0"/>
                  </a:cubicBezTo>
                  <a:cubicBezTo>
                    <a:pt x="0" y="1"/>
                    <a:pt x="0" y="2"/>
                    <a:pt x="0" y="4"/>
                  </a:cubicBezTo>
                  <a:cubicBezTo>
                    <a:pt x="0" y="6"/>
                    <a:pt x="2"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03"/>
            <p:cNvSpPr/>
            <p:nvPr/>
          </p:nvSpPr>
          <p:spPr bwMode="auto">
            <a:xfrm>
              <a:off x="3445" y="2739"/>
              <a:ext cx="34" cy="17"/>
            </a:xfrm>
            <a:custGeom>
              <a:avLst/>
              <a:gdLst>
                <a:gd name="T0" fmla="*/ 6 w 8"/>
                <a:gd name="T1" fmla="*/ 0 h 4"/>
                <a:gd name="T2" fmla="*/ 3 w 8"/>
                <a:gd name="T3" fmla="*/ 0 h 4"/>
                <a:gd name="T4" fmla="*/ 3 w 8"/>
                <a:gd name="T5" fmla="*/ 4 h 4"/>
                <a:gd name="T6" fmla="*/ 5 w 8"/>
                <a:gd name="T7" fmla="*/ 4 h 4"/>
                <a:gd name="T8" fmla="*/ 6 w 8"/>
                <a:gd name="T9" fmla="*/ 0 h 4"/>
              </a:gdLst>
              <a:ahLst/>
              <a:cxnLst>
                <a:cxn ang="0">
                  <a:pos x="T0" y="T1"/>
                </a:cxn>
                <a:cxn ang="0">
                  <a:pos x="T2" y="T3"/>
                </a:cxn>
                <a:cxn ang="0">
                  <a:pos x="T4" y="T5"/>
                </a:cxn>
                <a:cxn ang="0">
                  <a:pos x="T6" y="T7"/>
                </a:cxn>
                <a:cxn ang="0">
                  <a:pos x="T8" y="T9"/>
                </a:cxn>
              </a:cxnLst>
              <a:rect l="0" t="0" r="r" b="b"/>
              <a:pathLst>
                <a:path w="8" h="4">
                  <a:moveTo>
                    <a:pt x="6" y="0"/>
                  </a:moveTo>
                  <a:cubicBezTo>
                    <a:pt x="5" y="0"/>
                    <a:pt x="4" y="0"/>
                    <a:pt x="3" y="0"/>
                  </a:cubicBezTo>
                  <a:cubicBezTo>
                    <a:pt x="2" y="0"/>
                    <a:pt x="0" y="4"/>
                    <a:pt x="3" y="4"/>
                  </a:cubicBezTo>
                  <a:cubicBezTo>
                    <a:pt x="3" y="4"/>
                    <a:pt x="4" y="4"/>
                    <a:pt x="5" y="4"/>
                  </a:cubicBezTo>
                  <a:cubicBezTo>
                    <a:pt x="7" y="4"/>
                    <a:pt x="8"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04"/>
            <p:cNvSpPr/>
            <p:nvPr/>
          </p:nvSpPr>
          <p:spPr bwMode="auto">
            <a:xfrm>
              <a:off x="3436" y="2683"/>
              <a:ext cx="26" cy="30"/>
            </a:xfrm>
            <a:custGeom>
              <a:avLst/>
              <a:gdLst>
                <a:gd name="T0" fmla="*/ 2 w 6"/>
                <a:gd name="T1" fmla="*/ 5 h 7"/>
                <a:gd name="T2" fmla="*/ 4 w 6"/>
                <a:gd name="T3" fmla="*/ 2 h 7"/>
                <a:gd name="T4" fmla="*/ 4 w 6"/>
                <a:gd name="T5" fmla="*/ 2 h 7"/>
                <a:gd name="T6" fmla="*/ 2 w 6"/>
                <a:gd name="T7" fmla="*/ 5 h 7"/>
                <a:gd name="T8" fmla="*/ 2 w 6"/>
                <a:gd name="T9" fmla="*/ 5 h 7"/>
              </a:gdLst>
              <a:ahLst/>
              <a:cxnLst>
                <a:cxn ang="0">
                  <a:pos x="T0" y="T1"/>
                </a:cxn>
                <a:cxn ang="0">
                  <a:pos x="T2" y="T3"/>
                </a:cxn>
                <a:cxn ang="0">
                  <a:pos x="T4" y="T5"/>
                </a:cxn>
                <a:cxn ang="0">
                  <a:pos x="T6" y="T7"/>
                </a:cxn>
                <a:cxn ang="0">
                  <a:pos x="T8" y="T9"/>
                </a:cxn>
              </a:cxnLst>
              <a:rect l="0" t="0" r="r" b="b"/>
              <a:pathLst>
                <a:path w="6" h="7">
                  <a:moveTo>
                    <a:pt x="2" y="5"/>
                  </a:moveTo>
                  <a:cubicBezTo>
                    <a:pt x="4" y="7"/>
                    <a:pt x="6" y="4"/>
                    <a:pt x="4" y="2"/>
                  </a:cubicBezTo>
                  <a:cubicBezTo>
                    <a:pt x="4" y="2"/>
                    <a:pt x="4" y="2"/>
                    <a:pt x="4" y="2"/>
                  </a:cubicBezTo>
                  <a:cubicBezTo>
                    <a:pt x="3" y="0"/>
                    <a:pt x="0" y="4"/>
                    <a:pt x="2" y="5"/>
                  </a:cubicBezTo>
                  <a:cubicBezTo>
                    <a:pt x="2" y="5"/>
                    <a:pt x="2"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205"/>
            <p:cNvSpPr/>
            <p:nvPr/>
          </p:nvSpPr>
          <p:spPr bwMode="auto">
            <a:xfrm>
              <a:off x="3414" y="2683"/>
              <a:ext cx="31" cy="43"/>
            </a:xfrm>
            <a:custGeom>
              <a:avLst/>
              <a:gdLst>
                <a:gd name="T0" fmla="*/ 1 w 7"/>
                <a:gd name="T1" fmla="*/ 6 h 10"/>
                <a:gd name="T2" fmla="*/ 2 w 7"/>
                <a:gd name="T3" fmla="*/ 8 h 10"/>
                <a:gd name="T4" fmla="*/ 3 w 7"/>
                <a:gd name="T5" fmla="*/ 8 h 10"/>
                <a:gd name="T6" fmla="*/ 6 w 7"/>
                <a:gd name="T7" fmla="*/ 5 h 10"/>
                <a:gd name="T8" fmla="*/ 4 w 7"/>
                <a:gd name="T9" fmla="*/ 4 h 10"/>
                <a:gd name="T10" fmla="*/ 3 w 7"/>
                <a:gd name="T11" fmla="*/ 4 h 10"/>
                <a:gd name="T12" fmla="*/ 3 w 7"/>
                <a:gd name="T13" fmla="*/ 4 h 10"/>
                <a:gd name="T14" fmla="*/ 3 w 7"/>
                <a:gd name="T15" fmla="*/ 1 h 10"/>
                <a:gd name="T16" fmla="*/ 0 w 7"/>
                <a:gd name="T17" fmla="*/ 4 h 10"/>
                <a:gd name="T18" fmla="*/ 1 w 7"/>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1" y="6"/>
                  </a:moveTo>
                  <a:cubicBezTo>
                    <a:pt x="1" y="6"/>
                    <a:pt x="1" y="8"/>
                    <a:pt x="2" y="8"/>
                  </a:cubicBezTo>
                  <a:cubicBezTo>
                    <a:pt x="3" y="8"/>
                    <a:pt x="3" y="8"/>
                    <a:pt x="3" y="8"/>
                  </a:cubicBezTo>
                  <a:cubicBezTo>
                    <a:pt x="5" y="10"/>
                    <a:pt x="7" y="7"/>
                    <a:pt x="6" y="5"/>
                  </a:cubicBezTo>
                  <a:cubicBezTo>
                    <a:pt x="5" y="5"/>
                    <a:pt x="4" y="4"/>
                    <a:pt x="4" y="4"/>
                  </a:cubicBezTo>
                  <a:cubicBezTo>
                    <a:pt x="4" y="4"/>
                    <a:pt x="3" y="4"/>
                    <a:pt x="3" y="4"/>
                  </a:cubicBezTo>
                  <a:cubicBezTo>
                    <a:pt x="3" y="4"/>
                    <a:pt x="3" y="4"/>
                    <a:pt x="3" y="4"/>
                  </a:cubicBezTo>
                  <a:cubicBezTo>
                    <a:pt x="5" y="3"/>
                    <a:pt x="5" y="0"/>
                    <a:pt x="3" y="1"/>
                  </a:cubicBezTo>
                  <a:cubicBezTo>
                    <a:pt x="1" y="1"/>
                    <a:pt x="1" y="2"/>
                    <a:pt x="0"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06"/>
            <p:cNvSpPr/>
            <p:nvPr/>
          </p:nvSpPr>
          <p:spPr bwMode="auto">
            <a:xfrm>
              <a:off x="3397" y="2691"/>
              <a:ext cx="17" cy="35"/>
            </a:xfrm>
            <a:custGeom>
              <a:avLst/>
              <a:gdLst>
                <a:gd name="T0" fmla="*/ 4 w 4"/>
                <a:gd name="T1" fmla="*/ 4 h 8"/>
                <a:gd name="T2" fmla="*/ 4 w 4"/>
                <a:gd name="T3" fmla="*/ 3 h 8"/>
                <a:gd name="T4" fmla="*/ 0 w 4"/>
                <a:gd name="T5" fmla="*/ 4 h 8"/>
                <a:gd name="T6" fmla="*/ 0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4"/>
                    <a:pt x="4" y="3"/>
                    <a:pt x="4" y="3"/>
                  </a:cubicBezTo>
                  <a:cubicBezTo>
                    <a:pt x="4" y="0"/>
                    <a:pt x="0" y="2"/>
                    <a:pt x="0" y="4"/>
                  </a:cubicBezTo>
                  <a:cubicBezTo>
                    <a:pt x="0" y="4"/>
                    <a:pt x="0" y="5"/>
                    <a:pt x="0" y="5"/>
                  </a:cubicBezTo>
                  <a:cubicBezTo>
                    <a:pt x="0"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07"/>
            <p:cNvSpPr/>
            <p:nvPr/>
          </p:nvSpPr>
          <p:spPr bwMode="auto">
            <a:xfrm>
              <a:off x="3397" y="2665"/>
              <a:ext cx="21"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208"/>
            <p:cNvSpPr/>
            <p:nvPr/>
          </p:nvSpPr>
          <p:spPr bwMode="auto">
            <a:xfrm>
              <a:off x="3362" y="2661"/>
              <a:ext cx="26" cy="17"/>
            </a:xfrm>
            <a:custGeom>
              <a:avLst/>
              <a:gdLst>
                <a:gd name="T0" fmla="*/ 2 w 6"/>
                <a:gd name="T1" fmla="*/ 4 h 4"/>
                <a:gd name="T2" fmla="*/ 5 w 6"/>
                <a:gd name="T3" fmla="*/ 4 h 4"/>
                <a:gd name="T4" fmla="*/ 6 w 6"/>
                <a:gd name="T5" fmla="*/ 1 h 4"/>
                <a:gd name="T6" fmla="*/ 4 w 6"/>
                <a:gd name="T7" fmla="*/ 0 h 4"/>
                <a:gd name="T8" fmla="*/ 3 w 6"/>
                <a:gd name="T9" fmla="*/ 1 h 4"/>
                <a:gd name="T10" fmla="*/ 2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2" y="4"/>
                  </a:moveTo>
                  <a:cubicBezTo>
                    <a:pt x="3" y="4"/>
                    <a:pt x="4" y="4"/>
                    <a:pt x="5" y="4"/>
                  </a:cubicBezTo>
                  <a:cubicBezTo>
                    <a:pt x="5" y="3"/>
                    <a:pt x="6" y="2"/>
                    <a:pt x="6" y="1"/>
                  </a:cubicBezTo>
                  <a:cubicBezTo>
                    <a:pt x="6" y="0"/>
                    <a:pt x="4" y="0"/>
                    <a:pt x="4" y="0"/>
                  </a:cubicBezTo>
                  <a:cubicBezTo>
                    <a:pt x="3" y="1"/>
                    <a:pt x="3" y="1"/>
                    <a:pt x="3" y="1"/>
                  </a:cubicBezTo>
                  <a:cubicBezTo>
                    <a:pt x="1" y="1"/>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209"/>
            <p:cNvSpPr/>
            <p:nvPr/>
          </p:nvSpPr>
          <p:spPr bwMode="auto">
            <a:xfrm>
              <a:off x="3332" y="2661"/>
              <a:ext cx="21" cy="30"/>
            </a:xfrm>
            <a:custGeom>
              <a:avLst/>
              <a:gdLst>
                <a:gd name="T0" fmla="*/ 1 w 5"/>
                <a:gd name="T1" fmla="*/ 6 h 7"/>
                <a:gd name="T2" fmla="*/ 4 w 5"/>
                <a:gd name="T3" fmla="*/ 5 h 7"/>
                <a:gd name="T4" fmla="*/ 5 w 5"/>
                <a:gd name="T5" fmla="*/ 2 h 7"/>
                <a:gd name="T6" fmla="*/ 1 w 5"/>
                <a:gd name="T7" fmla="*/ 3 h 7"/>
                <a:gd name="T8" fmla="*/ 1 w 5"/>
                <a:gd name="T9" fmla="*/ 4 h 7"/>
                <a:gd name="T10" fmla="*/ 1 w 5"/>
                <a:gd name="T11" fmla="*/ 6 h 7"/>
              </a:gdLst>
              <a:ahLst/>
              <a:cxnLst>
                <a:cxn ang="0">
                  <a:pos x="T0" y="T1"/>
                </a:cxn>
                <a:cxn ang="0">
                  <a:pos x="T2" y="T3"/>
                </a:cxn>
                <a:cxn ang="0">
                  <a:pos x="T4" y="T5"/>
                </a:cxn>
                <a:cxn ang="0">
                  <a:pos x="T6" y="T7"/>
                </a:cxn>
                <a:cxn ang="0">
                  <a:pos x="T8" y="T9"/>
                </a:cxn>
                <a:cxn ang="0">
                  <a:pos x="T10" y="T11"/>
                </a:cxn>
              </a:cxnLst>
              <a:rect l="0" t="0" r="r" b="b"/>
              <a:pathLst>
                <a:path w="5" h="7">
                  <a:moveTo>
                    <a:pt x="1" y="6"/>
                  </a:moveTo>
                  <a:cubicBezTo>
                    <a:pt x="2" y="7"/>
                    <a:pt x="3" y="6"/>
                    <a:pt x="4" y="5"/>
                  </a:cubicBezTo>
                  <a:cubicBezTo>
                    <a:pt x="4" y="4"/>
                    <a:pt x="5" y="3"/>
                    <a:pt x="5" y="2"/>
                  </a:cubicBezTo>
                  <a:cubicBezTo>
                    <a:pt x="5" y="0"/>
                    <a:pt x="2" y="0"/>
                    <a:pt x="1" y="3"/>
                  </a:cubicBezTo>
                  <a:cubicBezTo>
                    <a:pt x="1" y="3"/>
                    <a:pt x="1" y="4"/>
                    <a:pt x="1"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10"/>
            <p:cNvSpPr/>
            <p:nvPr/>
          </p:nvSpPr>
          <p:spPr bwMode="auto">
            <a:xfrm>
              <a:off x="3314" y="2674"/>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11"/>
            <p:cNvSpPr/>
            <p:nvPr/>
          </p:nvSpPr>
          <p:spPr bwMode="auto">
            <a:xfrm>
              <a:off x="3306" y="2648"/>
              <a:ext cx="21" cy="30"/>
            </a:xfrm>
            <a:custGeom>
              <a:avLst/>
              <a:gdLst>
                <a:gd name="T0" fmla="*/ 4 w 5"/>
                <a:gd name="T1" fmla="*/ 4 h 7"/>
                <a:gd name="T2" fmla="*/ 3 w 5"/>
                <a:gd name="T3" fmla="*/ 4 h 7"/>
                <a:gd name="T4" fmla="*/ 1 w 5"/>
                <a:gd name="T5" fmla="*/ 2 h 7"/>
                <a:gd name="T6" fmla="*/ 0 w 5"/>
                <a:gd name="T7" fmla="*/ 5 h 7"/>
                <a:gd name="T8" fmla="*/ 4 w 5"/>
                <a:gd name="T9" fmla="*/ 4 h 7"/>
              </a:gdLst>
              <a:ahLst/>
              <a:cxnLst>
                <a:cxn ang="0">
                  <a:pos x="T0" y="T1"/>
                </a:cxn>
                <a:cxn ang="0">
                  <a:pos x="T2" y="T3"/>
                </a:cxn>
                <a:cxn ang="0">
                  <a:pos x="T4" y="T5"/>
                </a:cxn>
                <a:cxn ang="0">
                  <a:pos x="T6" y="T7"/>
                </a:cxn>
                <a:cxn ang="0">
                  <a:pos x="T8" y="T9"/>
                </a:cxn>
              </a:cxnLst>
              <a:rect l="0" t="0" r="r" b="b"/>
              <a:pathLst>
                <a:path w="5" h="7">
                  <a:moveTo>
                    <a:pt x="4" y="4"/>
                  </a:moveTo>
                  <a:cubicBezTo>
                    <a:pt x="4" y="4"/>
                    <a:pt x="4" y="4"/>
                    <a:pt x="3" y="4"/>
                  </a:cubicBezTo>
                  <a:cubicBezTo>
                    <a:pt x="5" y="2"/>
                    <a:pt x="3" y="0"/>
                    <a:pt x="1" y="2"/>
                  </a:cubicBezTo>
                  <a:cubicBezTo>
                    <a:pt x="0" y="3"/>
                    <a:pt x="0" y="4"/>
                    <a:pt x="0" y="5"/>
                  </a:cubicBezTo>
                  <a:cubicBezTo>
                    <a:pt x="0" y="7"/>
                    <a:pt x="3" y="5"/>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12"/>
            <p:cNvSpPr/>
            <p:nvPr/>
          </p:nvSpPr>
          <p:spPr bwMode="auto">
            <a:xfrm>
              <a:off x="3284" y="2670"/>
              <a:ext cx="26" cy="30"/>
            </a:xfrm>
            <a:custGeom>
              <a:avLst/>
              <a:gdLst>
                <a:gd name="T0" fmla="*/ 4 w 6"/>
                <a:gd name="T1" fmla="*/ 5 h 7"/>
                <a:gd name="T2" fmla="*/ 5 w 6"/>
                <a:gd name="T3" fmla="*/ 3 h 7"/>
                <a:gd name="T4" fmla="*/ 2 w 6"/>
                <a:gd name="T5" fmla="*/ 2 h 7"/>
                <a:gd name="T6" fmla="*/ 1 w 6"/>
                <a:gd name="T7" fmla="*/ 4 h 7"/>
                <a:gd name="T8" fmla="*/ 4 w 6"/>
                <a:gd name="T9" fmla="*/ 5 h 7"/>
              </a:gdLst>
              <a:ahLst/>
              <a:cxnLst>
                <a:cxn ang="0">
                  <a:pos x="T0" y="T1"/>
                </a:cxn>
                <a:cxn ang="0">
                  <a:pos x="T2" y="T3"/>
                </a:cxn>
                <a:cxn ang="0">
                  <a:pos x="T4" y="T5"/>
                </a:cxn>
                <a:cxn ang="0">
                  <a:pos x="T6" y="T7"/>
                </a:cxn>
                <a:cxn ang="0">
                  <a:pos x="T8" y="T9"/>
                </a:cxn>
              </a:cxnLst>
              <a:rect l="0" t="0" r="r" b="b"/>
              <a:pathLst>
                <a:path w="6" h="7">
                  <a:moveTo>
                    <a:pt x="4" y="5"/>
                  </a:moveTo>
                  <a:cubicBezTo>
                    <a:pt x="4" y="4"/>
                    <a:pt x="4" y="4"/>
                    <a:pt x="5" y="3"/>
                  </a:cubicBezTo>
                  <a:cubicBezTo>
                    <a:pt x="6" y="1"/>
                    <a:pt x="2" y="0"/>
                    <a:pt x="2" y="2"/>
                  </a:cubicBezTo>
                  <a:cubicBezTo>
                    <a:pt x="1" y="3"/>
                    <a:pt x="1" y="4"/>
                    <a:pt x="1" y="4"/>
                  </a:cubicBezTo>
                  <a:cubicBezTo>
                    <a:pt x="0" y="7"/>
                    <a:pt x="3" y="7"/>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13"/>
            <p:cNvSpPr/>
            <p:nvPr/>
          </p:nvSpPr>
          <p:spPr bwMode="auto">
            <a:xfrm>
              <a:off x="3262" y="2687"/>
              <a:ext cx="22" cy="26"/>
            </a:xfrm>
            <a:custGeom>
              <a:avLst/>
              <a:gdLst>
                <a:gd name="T0" fmla="*/ 2 w 5"/>
                <a:gd name="T1" fmla="*/ 1 h 6"/>
                <a:gd name="T2" fmla="*/ 2 w 5"/>
                <a:gd name="T3" fmla="*/ 5 h 6"/>
                <a:gd name="T4" fmla="*/ 3 w 5"/>
                <a:gd name="T5" fmla="*/ 5 h 6"/>
                <a:gd name="T6" fmla="*/ 3 w 5"/>
                <a:gd name="T7" fmla="*/ 1 h 6"/>
                <a:gd name="T8" fmla="*/ 2 w 5"/>
                <a:gd name="T9" fmla="*/ 1 h 6"/>
              </a:gdLst>
              <a:ahLst/>
              <a:cxnLst>
                <a:cxn ang="0">
                  <a:pos x="T0" y="T1"/>
                </a:cxn>
                <a:cxn ang="0">
                  <a:pos x="T2" y="T3"/>
                </a:cxn>
                <a:cxn ang="0">
                  <a:pos x="T4" y="T5"/>
                </a:cxn>
                <a:cxn ang="0">
                  <a:pos x="T6" y="T7"/>
                </a:cxn>
                <a:cxn ang="0">
                  <a:pos x="T8" y="T9"/>
                </a:cxn>
              </a:cxnLst>
              <a:rect l="0" t="0" r="r" b="b"/>
              <a:pathLst>
                <a:path w="5" h="6">
                  <a:moveTo>
                    <a:pt x="2" y="1"/>
                  </a:moveTo>
                  <a:cubicBezTo>
                    <a:pt x="0" y="2"/>
                    <a:pt x="0" y="6"/>
                    <a:pt x="2" y="5"/>
                  </a:cubicBezTo>
                  <a:cubicBezTo>
                    <a:pt x="2" y="5"/>
                    <a:pt x="4" y="4"/>
                    <a:pt x="3" y="5"/>
                  </a:cubicBezTo>
                  <a:cubicBezTo>
                    <a:pt x="5" y="4"/>
                    <a:pt x="5" y="0"/>
                    <a:pt x="3" y="1"/>
                  </a:cubicBezTo>
                  <a:cubicBezTo>
                    <a:pt x="3"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214"/>
            <p:cNvSpPr/>
            <p:nvPr/>
          </p:nvSpPr>
          <p:spPr bwMode="auto">
            <a:xfrm>
              <a:off x="3371" y="2704"/>
              <a:ext cx="30" cy="17"/>
            </a:xfrm>
            <a:custGeom>
              <a:avLst/>
              <a:gdLst>
                <a:gd name="T0" fmla="*/ 3 w 7"/>
                <a:gd name="T1" fmla="*/ 4 h 4"/>
                <a:gd name="T2" fmla="*/ 4 w 7"/>
                <a:gd name="T3" fmla="*/ 4 h 4"/>
                <a:gd name="T4" fmla="*/ 5 w 7"/>
                <a:gd name="T5" fmla="*/ 0 h 4"/>
                <a:gd name="T6" fmla="*/ 3 w 7"/>
                <a:gd name="T7" fmla="*/ 0 h 4"/>
                <a:gd name="T8" fmla="*/ 3 w 7"/>
                <a:gd name="T9" fmla="*/ 4 h 4"/>
              </a:gdLst>
              <a:ahLst/>
              <a:cxnLst>
                <a:cxn ang="0">
                  <a:pos x="T0" y="T1"/>
                </a:cxn>
                <a:cxn ang="0">
                  <a:pos x="T2" y="T3"/>
                </a:cxn>
                <a:cxn ang="0">
                  <a:pos x="T4" y="T5"/>
                </a:cxn>
                <a:cxn ang="0">
                  <a:pos x="T6" y="T7"/>
                </a:cxn>
                <a:cxn ang="0">
                  <a:pos x="T8" y="T9"/>
                </a:cxn>
              </a:cxnLst>
              <a:rect l="0" t="0" r="r" b="b"/>
              <a:pathLst>
                <a:path w="7" h="4">
                  <a:moveTo>
                    <a:pt x="3" y="4"/>
                  </a:moveTo>
                  <a:cubicBezTo>
                    <a:pt x="3" y="4"/>
                    <a:pt x="4" y="4"/>
                    <a:pt x="4" y="4"/>
                  </a:cubicBezTo>
                  <a:cubicBezTo>
                    <a:pt x="6" y="4"/>
                    <a:pt x="7" y="0"/>
                    <a:pt x="5" y="0"/>
                  </a:cubicBezTo>
                  <a:cubicBezTo>
                    <a:pt x="5" y="0"/>
                    <a:pt x="4"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5"/>
            <p:cNvSpPr>
              <a:spLocks noEditPoints="1"/>
            </p:cNvSpPr>
            <p:nvPr/>
          </p:nvSpPr>
          <p:spPr bwMode="auto">
            <a:xfrm>
              <a:off x="3162" y="2851"/>
              <a:ext cx="161" cy="168"/>
            </a:xfrm>
            <a:custGeom>
              <a:avLst/>
              <a:gdLst>
                <a:gd name="T0" fmla="*/ 5 w 37"/>
                <a:gd name="T1" fmla="*/ 9 h 39"/>
                <a:gd name="T2" fmla="*/ 2 w 37"/>
                <a:gd name="T3" fmla="*/ 20 h 39"/>
                <a:gd name="T4" fmla="*/ 2 w 37"/>
                <a:gd name="T5" fmla="*/ 37 h 39"/>
                <a:gd name="T6" fmla="*/ 7 w 37"/>
                <a:gd name="T7" fmla="*/ 38 h 39"/>
                <a:gd name="T8" fmla="*/ 18 w 37"/>
                <a:gd name="T9" fmla="*/ 33 h 39"/>
                <a:gd name="T10" fmla="*/ 31 w 37"/>
                <a:gd name="T11" fmla="*/ 24 h 39"/>
                <a:gd name="T12" fmla="*/ 24 w 37"/>
                <a:gd name="T13" fmla="*/ 4 h 39"/>
                <a:gd name="T14" fmla="*/ 5 w 37"/>
                <a:gd name="T15" fmla="*/ 9 h 39"/>
                <a:gd name="T16" fmla="*/ 22 w 37"/>
                <a:gd name="T17" fmla="*/ 24 h 39"/>
                <a:gd name="T18" fmla="*/ 9 w 37"/>
                <a:gd name="T19" fmla="*/ 31 h 39"/>
                <a:gd name="T20" fmla="*/ 10 w 37"/>
                <a:gd name="T21" fmla="*/ 17 h 39"/>
                <a:gd name="T22" fmla="*/ 19 w 37"/>
                <a:gd name="T23" fmla="*/ 10 h 39"/>
                <a:gd name="T24" fmla="*/ 22 w 37"/>
                <a:gd name="T25"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9">
                  <a:moveTo>
                    <a:pt x="5" y="9"/>
                  </a:moveTo>
                  <a:cubicBezTo>
                    <a:pt x="3" y="12"/>
                    <a:pt x="3" y="16"/>
                    <a:pt x="2" y="20"/>
                  </a:cubicBezTo>
                  <a:cubicBezTo>
                    <a:pt x="2" y="26"/>
                    <a:pt x="0" y="31"/>
                    <a:pt x="2" y="37"/>
                  </a:cubicBezTo>
                  <a:cubicBezTo>
                    <a:pt x="2" y="39"/>
                    <a:pt x="5" y="39"/>
                    <a:pt x="7" y="38"/>
                  </a:cubicBezTo>
                  <a:cubicBezTo>
                    <a:pt x="11" y="37"/>
                    <a:pt x="14" y="35"/>
                    <a:pt x="18" y="33"/>
                  </a:cubicBezTo>
                  <a:cubicBezTo>
                    <a:pt x="22" y="31"/>
                    <a:pt x="28" y="28"/>
                    <a:pt x="31" y="24"/>
                  </a:cubicBezTo>
                  <a:cubicBezTo>
                    <a:pt x="37" y="16"/>
                    <a:pt x="31" y="8"/>
                    <a:pt x="24" y="4"/>
                  </a:cubicBezTo>
                  <a:cubicBezTo>
                    <a:pt x="17" y="0"/>
                    <a:pt x="9" y="3"/>
                    <a:pt x="5" y="9"/>
                  </a:cubicBezTo>
                  <a:close/>
                  <a:moveTo>
                    <a:pt x="22" y="24"/>
                  </a:moveTo>
                  <a:cubicBezTo>
                    <a:pt x="18" y="27"/>
                    <a:pt x="13" y="30"/>
                    <a:pt x="9" y="31"/>
                  </a:cubicBezTo>
                  <a:cubicBezTo>
                    <a:pt x="8" y="26"/>
                    <a:pt x="10" y="21"/>
                    <a:pt x="10" y="17"/>
                  </a:cubicBezTo>
                  <a:cubicBezTo>
                    <a:pt x="10" y="11"/>
                    <a:pt x="13" y="6"/>
                    <a:pt x="19" y="10"/>
                  </a:cubicBezTo>
                  <a:cubicBezTo>
                    <a:pt x="25" y="14"/>
                    <a:pt x="29" y="19"/>
                    <a:pt x="2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16"/>
            <p:cNvSpPr>
              <a:spLocks noEditPoints="1"/>
            </p:cNvSpPr>
            <p:nvPr/>
          </p:nvSpPr>
          <p:spPr bwMode="auto">
            <a:xfrm>
              <a:off x="3358" y="3053"/>
              <a:ext cx="95" cy="186"/>
            </a:xfrm>
            <a:custGeom>
              <a:avLst/>
              <a:gdLst>
                <a:gd name="T0" fmla="*/ 15 w 22"/>
                <a:gd name="T1" fmla="*/ 28 h 43"/>
                <a:gd name="T2" fmla="*/ 15 w 22"/>
                <a:gd name="T3" fmla="*/ 22 h 43"/>
                <a:gd name="T4" fmla="*/ 15 w 22"/>
                <a:gd name="T5" fmla="*/ 6 h 43"/>
                <a:gd name="T6" fmla="*/ 15 w 22"/>
                <a:gd name="T7" fmla="*/ 6 h 43"/>
                <a:gd name="T8" fmla="*/ 17 w 22"/>
                <a:gd name="T9" fmla="*/ 5 h 43"/>
                <a:gd name="T10" fmla="*/ 15 w 22"/>
                <a:gd name="T11" fmla="*/ 2 h 43"/>
                <a:gd name="T12" fmla="*/ 14 w 22"/>
                <a:gd name="T13" fmla="*/ 3 h 43"/>
                <a:gd name="T14" fmla="*/ 13 w 22"/>
                <a:gd name="T15" fmla="*/ 4 h 43"/>
                <a:gd name="T16" fmla="*/ 11 w 22"/>
                <a:gd name="T17" fmla="*/ 4 h 43"/>
                <a:gd name="T18" fmla="*/ 10 w 22"/>
                <a:gd name="T19" fmla="*/ 3 h 43"/>
                <a:gd name="T20" fmla="*/ 9 w 22"/>
                <a:gd name="T21" fmla="*/ 3 h 43"/>
                <a:gd name="T22" fmla="*/ 8 w 22"/>
                <a:gd name="T23" fmla="*/ 3 h 43"/>
                <a:gd name="T24" fmla="*/ 6 w 22"/>
                <a:gd name="T25" fmla="*/ 6 h 43"/>
                <a:gd name="T26" fmla="*/ 6 w 22"/>
                <a:gd name="T27" fmla="*/ 6 h 43"/>
                <a:gd name="T28" fmla="*/ 8 w 22"/>
                <a:gd name="T29" fmla="*/ 8 h 43"/>
                <a:gd name="T30" fmla="*/ 8 w 22"/>
                <a:gd name="T31" fmla="*/ 11 h 43"/>
                <a:gd name="T32" fmla="*/ 8 w 22"/>
                <a:gd name="T33" fmla="*/ 28 h 43"/>
                <a:gd name="T34" fmla="*/ 8 w 22"/>
                <a:gd name="T35" fmla="*/ 28 h 43"/>
                <a:gd name="T36" fmla="*/ 4 w 22"/>
                <a:gd name="T37" fmla="*/ 32 h 43"/>
                <a:gd name="T38" fmla="*/ 5 w 22"/>
                <a:gd name="T39" fmla="*/ 39 h 43"/>
                <a:gd name="T40" fmla="*/ 7 w 22"/>
                <a:gd name="T41" fmla="*/ 38 h 43"/>
                <a:gd name="T42" fmla="*/ 7 w 22"/>
                <a:gd name="T43" fmla="*/ 38 h 43"/>
                <a:gd name="T44" fmla="*/ 13 w 22"/>
                <a:gd name="T45" fmla="*/ 38 h 43"/>
                <a:gd name="T46" fmla="*/ 14 w 22"/>
                <a:gd name="T47" fmla="*/ 39 h 43"/>
                <a:gd name="T48" fmla="*/ 20 w 22"/>
                <a:gd name="T49" fmla="*/ 34 h 43"/>
                <a:gd name="T50" fmla="*/ 15 w 22"/>
                <a:gd name="T51" fmla="*/ 28 h 43"/>
                <a:gd name="T52" fmla="*/ 12 w 22"/>
                <a:gd name="T53" fmla="*/ 11 h 43"/>
                <a:gd name="T54" fmla="*/ 12 w 22"/>
                <a:gd name="T55" fmla="*/ 11 h 43"/>
                <a:gd name="T56" fmla="*/ 12 w 22"/>
                <a:gd name="T57" fmla="*/ 10 h 43"/>
                <a:gd name="T58" fmla="*/ 12 w 22"/>
                <a:gd name="T59"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3">
                  <a:moveTo>
                    <a:pt x="15" y="28"/>
                  </a:moveTo>
                  <a:cubicBezTo>
                    <a:pt x="14" y="26"/>
                    <a:pt x="14" y="24"/>
                    <a:pt x="15" y="22"/>
                  </a:cubicBezTo>
                  <a:cubicBezTo>
                    <a:pt x="15" y="17"/>
                    <a:pt x="15" y="12"/>
                    <a:pt x="15" y="6"/>
                  </a:cubicBezTo>
                  <a:cubicBezTo>
                    <a:pt x="15" y="6"/>
                    <a:pt x="15" y="6"/>
                    <a:pt x="15" y="6"/>
                  </a:cubicBezTo>
                  <a:cubicBezTo>
                    <a:pt x="16" y="5"/>
                    <a:pt x="16" y="5"/>
                    <a:pt x="17" y="5"/>
                  </a:cubicBezTo>
                  <a:cubicBezTo>
                    <a:pt x="18" y="3"/>
                    <a:pt x="17" y="0"/>
                    <a:pt x="15" y="2"/>
                  </a:cubicBezTo>
                  <a:cubicBezTo>
                    <a:pt x="15" y="2"/>
                    <a:pt x="14" y="3"/>
                    <a:pt x="14" y="3"/>
                  </a:cubicBezTo>
                  <a:cubicBezTo>
                    <a:pt x="13" y="4"/>
                    <a:pt x="13" y="4"/>
                    <a:pt x="13" y="4"/>
                  </a:cubicBezTo>
                  <a:cubicBezTo>
                    <a:pt x="13" y="4"/>
                    <a:pt x="12" y="4"/>
                    <a:pt x="11" y="4"/>
                  </a:cubicBezTo>
                  <a:cubicBezTo>
                    <a:pt x="11" y="3"/>
                    <a:pt x="11" y="3"/>
                    <a:pt x="10" y="3"/>
                  </a:cubicBezTo>
                  <a:cubicBezTo>
                    <a:pt x="10" y="3"/>
                    <a:pt x="9" y="3"/>
                    <a:pt x="9" y="3"/>
                  </a:cubicBezTo>
                  <a:cubicBezTo>
                    <a:pt x="8" y="3"/>
                    <a:pt x="8" y="3"/>
                    <a:pt x="8" y="3"/>
                  </a:cubicBezTo>
                  <a:cubicBezTo>
                    <a:pt x="6" y="3"/>
                    <a:pt x="6" y="5"/>
                    <a:pt x="6" y="6"/>
                  </a:cubicBezTo>
                  <a:cubicBezTo>
                    <a:pt x="6" y="6"/>
                    <a:pt x="6" y="6"/>
                    <a:pt x="6" y="6"/>
                  </a:cubicBezTo>
                  <a:cubicBezTo>
                    <a:pt x="7" y="7"/>
                    <a:pt x="7" y="7"/>
                    <a:pt x="8" y="8"/>
                  </a:cubicBezTo>
                  <a:cubicBezTo>
                    <a:pt x="7" y="10"/>
                    <a:pt x="8" y="10"/>
                    <a:pt x="8" y="11"/>
                  </a:cubicBezTo>
                  <a:cubicBezTo>
                    <a:pt x="9" y="17"/>
                    <a:pt x="8" y="22"/>
                    <a:pt x="8" y="28"/>
                  </a:cubicBezTo>
                  <a:cubicBezTo>
                    <a:pt x="8" y="28"/>
                    <a:pt x="8" y="28"/>
                    <a:pt x="8" y="28"/>
                  </a:cubicBezTo>
                  <a:cubicBezTo>
                    <a:pt x="7" y="29"/>
                    <a:pt x="6" y="32"/>
                    <a:pt x="4" y="32"/>
                  </a:cubicBezTo>
                  <a:cubicBezTo>
                    <a:pt x="1" y="34"/>
                    <a:pt x="0" y="41"/>
                    <a:pt x="5" y="39"/>
                  </a:cubicBezTo>
                  <a:cubicBezTo>
                    <a:pt x="6" y="39"/>
                    <a:pt x="6" y="38"/>
                    <a:pt x="7" y="38"/>
                  </a:cubicBezTo>
                  <a:cubicBezTo>
                    <a:pt x="7" y="38"/>
                    <a:pt x="7" y="38"/>
                    <a:pt x="7" y="38"/>
                  </a:cubicBezTo>
                  <a:cubicBezTo>
                    <a:pt x="7" y="42"/>
                    <a:pt x="11" y="40"/>
                    <a:pt x="13" y="38"/>
                  </a:cubicBezTo>
                  <a:cubicBezTo>
                    <a:pt x="13" y="38"/>
                    <a:pt x="14" y="39"/>
                    <a:pt x="14" y="39"/>
                  </a:cubicBezTo>
                  <a:cubicBezTo>
                    <a:pt x="17" y="43"/>
                    <a:pt x="22" y="37"/>
                    <a:pt x="20" y="34"/>
                  </a:cubicBezTo>
                  <a:cubicBezTo>
                    <a:pt x="18" y="32"/>
                    <a:pt x="17" y="29"/>
                    <a:pt x="15" y="28"/>
                  </a:cubicBezTo>
                  <a:close/>
                  <a:moveTo>
                    <a:pt x="12" y="11"/>
                  </a:moveTo>
                  <a:cubicBezTo>
                    <a:pt x="12" y="11"/>
                    <a:pt x="12" y="11"/>
                    <a:pt x="12" y="11"/>
                  </a:cubicBezTo>
                  <a:cubicBezTo>
                    <a:pt x="12" y="10"/>
                    <a:pt x="12" y="10"/>
                    <a:pt x="12" y="10"/>
                  </a:cubicBezTo>
                  <a:cubicBezTo>
                    <a:pt x="12" y="10"/>
                    <a:pt x="12" y="10"/>
                    <a:pt x="1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17"/>
            <p:cNvSpPr/>
            <p:nvPr/>
          </p:nvSpPr>
          <p:spPr bwMode="auto">
            <a:xfrm>
              <a:off x="3188" y="2717"/>
              <a:ext cx="26" cy="17"/>
            </a:xfrm>
            <a:custGeom>
              <a:avLst/>
              <a:gdLst>
                <a:gd name="T0" fmla="*/ 2 w 6"/>
                <a:gd name="T1" fmla="*/ 4 h 4"/>
                <a:gd name="T2" fmla="*/ 3 w 6"/>
                <a:gd name="T3" fmla="*/ 4 h 4"/>
                <a:gd name="T4" fmla="*/ 4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3" y="4"/>
                    <a:pt x="3" y="4"/>
                  </a:cubicBezTo>
                  <a:cubicBezTo>
                    <a:pt x="5" y="4"/>
                    <a:pt x="6" y="0"/>
                    <a:pt x="4"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18"/>
            <p:cNvSpPr/>
            <p:nvPr/>
          </p:nvSpPr>
          <p:spPr bwMode="auto">
            <a:xfrm>
              <a:off x="3223" y="2678"/>
              <a:ext cx="30" cy="35"/>
            </a:xfrm>
            <a:custGeom>
              <a:avLst/>
              <a:gdLst>
                <a:gd name="T0" fmla="*/ 2 w 7"/>
                <a:gd name="T1" fmla="*/ 8 h 8"/>
                <a:gd name="T2" fmla="*/ 2 w 7"/>
                <a:gd name="T3" fmla="*/ 8 h 8"/>
                <a:gd name="T4" fmla="*/ 4 w 7"/>
                <a:gd name="T5" fmla="*/ 5 h 8"/>
                <a:gd name="T6" fmla="*/ 7 w 7"/>
                <a:gd name="T7" fmla="*/ 3 h 8"/>
                <a:gd name="T8" fmla="*/ 7 w 7"/>
                <a:gd name="T9" fmla="*/ 2 h 8"/>
                <a:gd name="T10" fmla="*/ 4 w 7"/>
                <a:gd name="T11" fmla="*/ 3 h 8"/>
                <a:gd name="T12" fmla="*/ 4 w 7"/>
                <a:gd name="T13" fmla="*/ 4 h 8"/>
                <a:gd name="T14" fmla="*/ 4 w 7"/>
                <a:gd name="T15" fmla="*/ 4 h 8"/>
                <a:gd name="T16" fmla="*/ 3 w 7"/>
                <a:gd name="T17" fmla="*/ 4 h 8"/>
                <a:gd name="T18" fmla="*/ 3 w 7"/>
                <a:gd name="T19" fmla="*/ 4 h 8"/>
                <a:gd name="T20" fmla="*/ 2 w 7"/>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2" y="8"/>
                  </a:moveTo>
                  <a:cubicBezTo>
                    <a:pt x="2" y="8"/>
                    <a:pt x="2" y="8"/>
                    <a:pt x="2" y="8"/>
                  </a:cubicBezTo>
                  <a:cubicBezTo>
                    <a:pt x="4" y="8"/>
                    <a:pt x="5" y="6"/>
                    <a:pt x="4" y="5"/>
                  </a:cubicBezTo>
                  <a:cubicBezTo>
                    <a:pt x="5" y="5"/>
                    <a:pt x="7" y="4"/>
                    <a:pt x="7" y="3"/>
                  </a:cubicBezTo>
                  <a:cubicBezTo>
                    <a:pt x="7" y="2"/>
                    <a:pt x="7" y="2"/>
                    <a:pt x="7" y="2"/>
                  </a:cubicBezTo>
                  <a:cubicBezTo>
                    <a:pt x="7" y="0"/>
                    <a:pt x="4" y="1"/>
                    <a:pt x="4" y="3"/>
                  </a:cubicBezTo>
                  <a:cubicBezTo>
                    <a:pt x="4" y="3"/>
                    <a:pt x="4" y="3"/>
                    <a:pt x="4" y="4"/>
                  </a:cubicBezTo>
                  <a:cubicBezTo>
                    <a:pt x="4" y="4"/>
                    <a:pt x="4" y="4"/>
                    <a:pt x="4" y="4"/>
                  </a:cubicBezTo>
                  <a:cubicBezTo>
                    <a:pt x="4" y="4"/>
                    <a:pt x="3" y="4"/>
                    <a:pt x="3" y="4"/>
                  </a:cubicBezTo>
                  <a:cubicBezTo>
                    <a:pt x="3" y="4"/>
                    <a:pt x="3" y="4"/>
                    <a:pt x="3" y="4"/>
                  </a:cubicBezTo>
                  <a:cubicBezTo>
                    <a:pt x="1" y="4"/>
                    <a:pt x="0"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19"/>
            <p:cNvSpPr/>
            <p:nvPr/>
          </p:nvSpPr>
          <p:spPr bwMode="auto">
            <a:xfrm>
              <a:off x="3166" y="2808"/>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20"/>
            <p:cNvSpPr/>
            <p:nvPr/>
          </p:nvSpPr>
          <p:spPr bwMode="auto">
            <a:xfrm>
              <a:off x="3188" y="2747"/>
              <a:ext cx="13" cy="31"/>
            </a:xfrm>
            <a:custGeom>
              <a:avLst/>
              <a:gdLst>
                <a:gd name="T0" fmla="*/ 3 w 3"/>
                <a:gd name="T1" fmla="*/ 3 h 7"/>
                <a:gd name="T2" fmla="*/ 3 w 3"/>
                <a:gd name="T3" fmla="*/ 2 h 7"/>
                <a:gd name="T4" fmla="*/ 0 w 3"/>
                <a:gd name="T5" fmla="*/ 4 h 7"/>
                <a:gd name="T6" fmla="*/ 0 w 3"/>
                <a:gd name="T7" fmla="*/ 5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5"/>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21"/>
            <p:cNvSpPr/>
            <p:nvPr/>
          </p:nvSpPr>
          <p:spPr bwMode="auto">
            <a:xfrm>
              <a:off x="3162" y="2859"/>
              <a:ext cx="26" cy="13"/>
            </a:xfrm>
            <a:custGeom>
              <a:avLst/>
              <a:gdLst>
                <a:gd name="T0" fmla="*/ 2 w 6"/>
                <a:gd name="T1" fmla="*/ 3 h 3"/>
                <a:gd name="T2" fmla="*/ 3 w 6"/>
                <a:gd name="T3" fmla="*/ 3 h 3"/>
                <a:gd name="T4" fmla="*/ 3 w 6"/>
                <a:gd name="T5" fmla="*/ 0 h 3"/>
                <a:gd name="T6" fmla="*/ 3 w 6"/>
                <a:gd name="T7" fmla="*/ 0 h 3"/>
                <a:gd name="T8" fmla="*/ 2 w 6"/>
                <a:gd name="T9" fmla="*/ 3 h 3"/>
              </a:gdLst>
              <a:ahLst/>
              <a:cxnLst>
                <a:cxn ang="0">
                  <a:pos x="T0" y="T1"/>
                </a:cxn>
                <a:cxn ang="0">
                  <a:pos x="T2" y="T3"/>
                </a:cxn>
                <a:cxn ang="0">
                  <a:pos x="T4" y="T5"/>
                </a:cxn>
                <a:cxn ang="0">
                  <a:pos x="T6" y="T7"/>
                </a:cxn>
                <a:cxn ang="0">
                  <a:pos x="T8" y="T9"/>
                </a:cxn>
              </a:cxnLst>
              <a:rect l="0" t="0" r="r" b="b"/>
              <a:pathLst>
                <a:path w="6" h="3">
                  <a:moveTo>
                    <a:pt x="2" y="3"/>
                  </a:moveTo>
                  <a:cubicBezTo>
                    <a:pt x="2" y="3"/>
                    <a:pt x="2" y="3"/>
                    <a:pt x="3" y="3"/>
                  </a:cubicBezTo>
                  <a:cubicBezTo>
                    <a:pt x="4" y="3"/>
                    <a:pt x="6" y="0"/>
                    <a:pt x="3" y="0"/>
                  </a:cubicBezTo>
                  <a:cubicBezTo>
                    <a:pt x="3" y="0"/>
                    <a:pt x="3"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22"/>
            <p:cNvSpPr/>
            <p:nvPr/>
          </p:nvSpPr>
          <p:spPr bwMode="auto">
            <a:xfrm>
              <a:off x="3145" y="2821"/>
              <a:ext cx="26" cy="17"/>
            </a:xfrm>
            <a:custGeom>
              <a:avLst/>
              <a:gdLst>
                <a:gd name="T0" fmla="*/ 2 w 6"/>
                <a:gd name="T1" fmla="*/ 4 h 4"/>
                <a:gd name="T2" fmla="*/ 3 w 6"/>
                <a:gd name="T3" fmla="*/ 4 h 4"/>
                <a:gd name="T4" fmla="*/ 3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2" y="4"/>
                    <a:pt x="3" y="4"/>
                  </a:cubicBezTo>
                  <a:cubicBezTo>
                    <a:pt x="5" y="4"/>
                    <a:pt x="6" y="0"/>
                    <a:pt x="3"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23"/>
            <p:cNvSpPr/>
            <p:nvPr/>
          </p:nvSpPr>
          <p:spPr bwMode="auto">
            <a:xfrm>
              <a:off x="3171" y="2756"/>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3"/>
                    <a:pt x="3" y="2"/>
                  </a:cubicBezTo>
                  <a:cubicBezTo>
                    <a:pt x="3" y="0"/>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24"/>
            <p:cNvSpPr/>
            <p:nvPr/>
          </p:nvSpPr>
          <p:spPr bwMode="auto">
            <a:xfrm>
              <a:off x="3162" y="2950"/>
              <a:ext cx="26" cy="17"/>
            </a:xfrm>
            <a:custGeom>
              <a:avLst/>
              <a:gdLst>
                <a:gd name="T0" fmla="*/ 3 w 6"/>
                <a:gd name="T1" fmla="*/ 4 h 4"/>
                <a:gd name="T2" fmla="*/ 3 w 6"/>
                <a:gd name="T3" fmla="*/ 4 h 4"/>
                <a:gd name="T4" fmla="*/ 4 w 6"/>
                <a:gd name="T5" fmla="*/ 0 h 4"/>
                <a:gd name="T6" fmla="*/ 3 w 6"/>
                <a:gd name="T7" fmla="*/ 0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3" y="4"/>
                    <a:pt x="3" y="4"/>
                    <a:pt x="3" y="4"/>
                  </a:cubicBezTo>
                  <a:cubicBezTo>
                    <a:pt x="5" y="4"/>
                    <a:pt x="6" y="0"/>
                    <a:pt x="4" y="0"/>
                  </a:cubicBezTo>
                  <a:cubicBezTo>
                    <a:pt x="4" y="0"/>
                    <a:pt x="3" y="0"/>
                    <a:pt x="3" y="0"/>
                  </a:cubicBezTo>
                  <a:cubicBezTo>
                    <a:pt x="1"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25"/>
            <p:cNvSpPr/>
            <p:nvPr/>
          </p:nvSpPr>
          <p:spPr bwMode="auto">
            <a:xfrm>
              <a:off x="3123" y="2881"/>
              <a:ext cx="22" cy="13"/>
            </a:xfrm>
            <a:custGeom>
              <a:avLst/>
              <a:gdLst>
                <a:gd name="T0" fmla="*/ 2 w 5"/>
                <a:gd name="T1" fmla="*/ 3 h 3"/>
                <a:gd name="T2" fmla="*/ 3 w 5"/>
                <a:gd name="T3" fmla="*/ 0 h 3"/>
                <a:gd name="T4" fmla="*/ 2 w 5"/>
                <a:gd name="T5" fmla="*/ 3 h 3"/>
              </a:gdLst>
              <a:ahLst/>
              <a:cxnLst>
                <a:cxn ang="0">
                  <a:pos x="T0" y="T1"/>
                </a:cxn>
                <a:cxn ang="0">
                  <a:pos x="T2" y="T3"/>
                </a:cxn>
                <a:cxn ang="0">
                  <a:pos x="T4" y="T5"/>
                </a:cxn>
              </a:cxnLst>
              <a:rect l="0" t="0" r="r" b="b"/>
              <a:pathLst>
                <a:path w="5" h="3">
                  <a:moveTo>
                    <a:pt x="2" y="3"/>
                  </a:moveTo>
                  <a:cubicBezTo>
                    <a:pt x="4" y="3"/>
                    <a:pt x="5"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26"/>
            <p:cNvSpPr/>
            <p:nvPr/>
          </p:nvSpPr>
          <p:spPr bwMode="auto">
            <a:xfrm>
              <a:off x="3119" y="2915"/>
              <a:ext cx="30" cy="39"/>
            </a:xfrm>
            <a:custGeom>
              <a:avLst/>
              <a:gdLst>
                <a:gd name="T0" fmla="*/ 3 w 7"/>
                <a:gd name="T1" fmla="*/ 6 h 9"/>
                <a:gd name="T2" fmla="*/ 3 w 7"/>
                <a:gd name="T3" fmla="*/ 6 h 9"/>
                <a:gd name="T4" fmla="*/ 6 w 7"/>
                <a:gd name="T5" fmla="*/ 5 h 9"/>
                <a:gd name="T6" fmla="*/ 7 w 7"/>
                <a:gd name="T7" fmla="*/ 2 h 9"/>
                <a:gd name="T8" fmla="*/ 5 w 7"/>
                <a:gd name="T9" fmla="*/ 0 h 9"/>
                <a:gd name="T10" fmla="*/ 3 w 7"/>
                <a:gd name="T11" fmla="*/ 2 h 9"/>
                <a:gd name="T12" fmla="*/ 3 w 7"/>
                <a:gd name="T13" fmla="*/ 2 h 9"/>
                <a:gd name="T14" fmla="*/ 3 w 7"/>
                <a:gd name="T15" fmla="*/ 2 h 9"/>
                <a:gd name="T16" fmla="*/ 2 w 7"/>
                <a:gd name="T17" fmla="*/ 6 h 9"/>
                <a:gd name="T18" fmla="*/ 2 w 7"/>
                <a:gd name="T19" fmla="*/ 6 h 9"/>
                <a:gd name="T20" fmla="*/ 3 w 7"/>
                <a:gd name="T2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3" y="6"/>
                  </a:moveTo>
                  <a:cubicBezTo>
                    <a:pt x="3" y="6"/>
                    <a:pt x="3" y="6"/>
                    <a:pt x="3" y="6"/>
                  </a:cubicBezTo>
                  <a:cubicBezTo>
                    <a:pt x="3" y="9"/>
                    <a:pt x="6" y="7"/>
                    <a:pt x="6" y="5"/>
                  </a:cubicBezTo>
                  <a:cubicBezTo>
                    <a:pt x="6" y="4"/>
                    <a:pt x="6" y="3"/>
                    <a:pt x="7" y="2"/>
                  </a:cubicBezTo>
                  <a:cubicBezTo>
                    <a:pt x="7" y="1"/>
                    <a:pt x="6" y="0"/>
                    <a:pt x="5" y="0"/>
                  </a:cubicBezTo>
                  <a:cubicBezTo>
                    <a:pt x="4" y="0"/>
                    <a:pt x="4" y="1"/>
                    <a:pt x="3" y="2"/>
                  </a:cubicBezTo>
                  <a:cubicBezTo>
                    <a:pt x="3" y="2"/>
                    <a:pt x="3" y="2"/>
                    <a:pt x="3" y="2"/>
                  </a:cubicBezTo>
                  <a:cubicBezTo>
                    <a:pt x="3" y="2"/>
                    <a:pt x="3" y="2"/>
                    <a:pt x="3" y="2"/>
                  </a:cubicBezTo>
                  <a:cubicBezTo>
                    <a:pt x="1" y="2"/>
                    <a:pt x="0" y="6"/>
                    <a:pt x="2" y="6"/>
                  </a:cubicBezTo>
                  <a:cubicBezTo>
                    <a:pt x="2" y="6"/>
                    <a:pt x="2" y="6"/>
                    <a:pt x="2" y="6"/>
                  </a:cubicBezTo>
                  <a:cubicBezTo>
                    <a:pt x="3" y="6"/>
                    <a:pt x="3"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227"/>
            <p:cNvSpPr/>
            <p:nvPr/>
          </p:nvSpPr>
          <p:spPr bwMode="auto">
            <a:xfrm>
              <a:off x="3123" y="2829"/>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228"/>
            <p:cNvSpPr/>
            <p:nvPr/>
          </p:nvSpPr>
          <p:spPr bwMode="auto">
            <a:xfrm>
              <a:off x="3114" y="2864"/>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229"/>
            <p:cNvSpPr/>
            <p:nvPr/>
          </p:nvSpPr>
          <p:spPr bwMode="auto">
            <a:xfrm>
              <a:off x="3223" y="2717"/>
              <a:ext cx="26" cy="17"/>
            </a:xfrm>
            <a:custGeom>
              <a:avLst/>
              <a:gdLst>
                <a:gd name="T0" fmla="*/ 3 w 6"/>
                <a:gd name="T1" fmla="*/ 4 h 4"/>
                <a:gd name="T2" fmla="*/ 4 w 6"/>
                <a:gd name="T3" fmla="*/ 0 h 4"/>
                <a:gd name="T4" fmla="*/ 3 w 6"/>
                <a:gd name="T5" fmla="*/ 0 h 4"/>
                <a:gd name="T6" fmla="*/ 2 w 6"/>
                <a:gd name="T7" fmla="*/ 4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5" y="4"/>
                    <a:pt x="6" y="0"/>
                    <a:pt x="4" y="0"/>
                  </a:cubicBezTo>
                  <a:cubicBezTo>
                    <a:pt x="4" y="0"/>
                    <a:pt x="3" y="0"/>
                    <a:pt x="3" y="0"/>
                  </a:cubicBezTo>
                  <a:cubicBezTo>
                    <a:pt x="1" y="0"/>
                    <a:pt x="0" y="4"/>
                    <a:pt x="2" y="4"/>
                  </a:cubicBezTo>
                  <a:cubicBezTo>
                    <a:pt x="3" y="4"/>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230"/>
            <p:cNvSpPr/>
            <p:nvPr/>
          </p:nvSpPr>
          <p:spPr bwMode="auto">
            <a:xfrm>
              <a:off x="3210" y="2739"/>
              <a:ext cx="17" cy="26"/>
            </a:xfrm>
            <a:custGeom>
              <a:avLst/>
              <a:gdLst>
                <a:gd name="T0" fmla="*/ 0 w 4"/>
                <a:gd name="T1" fmla="*/ 3 h 6"/>
                <a:gd name="T2" fmla="*/ 0 w 4"/>
                <a:gd name="T3" fmla="*/ 4 h 6"/>
                <a:gd name="T4" fmla="*/ 4 w 4"/>
                <a:gd name="T5" fmla="*/ 3 h 6"/>
                <a:gd name="T6" fmla="*/ 4 w 4"/>
                <a:gd name="T7" fmla="*/ 2 h 6"/>
                <a:gd name="T8" fmla="*/ 0 w 4"/>
                <a:gd name="T9" fmla="*/ 3 h 6"/>
              </a:gdLst>
              <a:ahLst/>
              <a:cxnLst>
                <a:cxn ang="0">
                  <a:pos x="T0" y="T1"/>
                </a:cxn>
                <a:cxn ang="0">
                  <a:pos x="T2" y="T3"/>
                </a:cxn>
                <a:cxn ang="0">
                  <a:pos x="T4" y="T5"/>
                </a:cxn>
                <a:cxn ang="0">
                  <a:pos x="T6" y="T7"/>
                </a:cxn>
                <a:cxn ang="0">
                  <a:pos x="T8" y="T9"/>
                </a:cxn>
              </a:cxnLst>
              <a:rect l="0" t="0" r="r" b="b"/>
              <a:pathLst>
                <a:path w="4" h="6">
                  <a:moveTo>
                    <a:pt x="0" y="3"/>
                  </a:moveTo>
                  <a:cubicBezTo>
                    <a:pt x="0" y="3"/>
                    <a:pt x="0" y="3"/>
                    <a:pt x="0" y="4"/>
                  </a:cubicBezTo>
                  <a:cubicBezTo>
                    <a:pt x="0" y="6"/>
                    <a:pt x="4" y="4"/>
                    <a:pt x="4" y="3"/>
                  </a:cubicBezTo>
                  <a:cubicBezTo>
                    <a:pt x="4" y="2"/>
                    <a:pt x="4" y="2"/>
                    <a:pt x="4" y="2"/>
                  </a:cubicBezTo>
                  <a:cubicBezTo>
                    <a:pt x="4"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231"/>
            <p:cNvSpPr/>
            <p:nvPr/>
          </p:nvSpPr>
          <p:spPr bwMode="auto">
            <a:xfrm>
              <a:off x="3206" y="3079"/>
              <a:ext cx="21" cy="13"/>
            </a:xfrm>
            <a:custGeom>
              <a:avLst/>
              <a:gdLst>
                <a:gd name="T0" fmla="*/ 3 w 5"/>
                <a:gd name="T1" fmla="*/ 0 h 3"/>
                <a:gd name="T2" fmla="*/ 2 w 5"/>
                <a:gd name="T3" fmla="*/ 3 h 3"/>
                <a:gd name="T4" fmla="*/ 3 w 5"/>
                <a:gd name="T5" fmla="*/ 0 h 3"/>
              </a:gdLst>
              <a:ahLst/>
              <a:cxnLst>
                <a:cxn ang="0">
                  <a:pos x="T0" y="T1"/>
                </a:cxn>
                <a:cxn ang="0">
                  <a:pos x="T2" y="T3"/>
                </a:cxn>
                <a:cxn ang="0">
                  <a:pos x="T4" y="T5"/>
                </a:cxn>
              </a:cxnLst>
              <a:rect l="0" t="0" r="r" b="b"/>
              <a:pathLst>
                <a:path w="5" h="3">
                  <a:moveTo>
                    <a:pt x="3" y="0"/>
                  </a:moveTo>
                  <a:cubicBezTo>
                    <a:pt x="1" y="0"/>
                    <a:pt x="0" y="3"/>
                    <a:pt x="2" y="3"/>
                  </a:cubicBezTo>
                  <a:cubicBezTo>
                    <a:pt x="4" y="3"/>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232"/>
            <p:cNvSpPr/>
            <p:nvPr/>
          </p:nvSpPr>
          <p:spPr bwMode="auto">
            <a:xfrm>
              <a:off x="3175" y="3062"/>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233"/>
            <p:cNvSpPr/>
            <p:nvPr/>
          </p:nvSpPr>
          <p:spPr bwMode="auto">
            <a:xfrm>
              <a:off x="3193" y="3036"/>
              <a:ext cx="47" cy="43"/>
            </a:xfrm>
            <a:custGeom>
              <a:avLst/>
              <a:gdLst>
                <a:gd name="T0" fmla="*/ 5 w 11"/>
                <a:gd name="T1" fmla="*/ 9 h 10"/>
                <a:gd name="T2" fmla="*/ 6 w 11"/>
                <a:gd name="T3" fmla="*/ 8 h 10"/>
                <a:gd name="T4" fmla="*/ 7 w 11"/>
                <a:gd name="T5" fmla="*/ 7 h 10"/>
                <a:gd name="T6" fmla="*/ 7 w 11"/>
                <a:gd name="T7" fmla="*/ 7 h 10"/>
                <a:gd name="T8" fmla="*/ 10 w 11"/>
                <a:gd name="T9" fmla="*/ 5 h 10"/>
                <a:gd name="T10" fmla="*/ 9 w 11"/>
                <a:gd name="T11" fmla="*/ 4 h 10"/>
                <a:gd name="T12" fmla="*/ 7 w 11"/>
                <a:gd name="T13" fmla="*/ 4 h 10"/>
                <a:gd name="T14" fmla="*/ 6 w 11"/>
                <a:gd name="T15" fmla="*/ 2 h 10"/>
                <a:gd name="T16" fmla="*/ 3 w 11"/>
                <a:gd name="T17" fmla="*/ 1 h 10"/>
                <a:gd name="T18" fmla="*/ 1 w 11"/>
                <a:gd name="T19" fmla="*/ 5 h 10"/>
                <a:gd name="T20" fmla="*/ 4 w 11"/>
                <a:gd name="T21" fmla="*/ 6 h 10"/>
                <a:gd name="T22" fmla="*/ 4 w 11"/>
                <a:gd name="T23" fmla="*/ 6 h 10"/>
                <a:gd name="T24" fmla="*/ 5 w 11"/>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9"/>
                  </a:moveTo>
                  <a:cubicBezTo>
                    <a:pt x="6" y="8"/>
                    <a:pt x="6" y="8"/>
                    <a:pt x="6" y="8"/>
                  </a:cubicBezTo>
                  <a:cubicBezTo>
                    <a:pt x="6" y="8"/>
                    <a:pt x="7" y="7"/>
                    <a:pt x="7" y="7"/>
                  </a:cubicBezTo>
                  <a:cubicBezTo>
                    <a:pt x="7" y="7"/>
                    <a:pt x="7" y="7"/>
                    <a:pt x="7" y="7"/>
                  </a:cubicBezTo>
                  <a:cubicBezTo>
                    <a:pt x="8" y="10"/>
                    <a:pt x="11" y="7"/>
                    <a:pt x="10" y="5"/>
                  </a:cubicBezTo>
                  <a:cubicBezTo>
                    <a:pt x="10" y="5"/>
                    <a:pt x="10" y="4"/>
                    <a:pt x="9" y="4"/>
                  </a:cubicBezTo>
                  <a:cubicBezTo>
                    <a:pt x="9" y="3"/>
                    <a:pt x="8" y="3"/>
                    <a:pt x="7" y="4"/>
                  </a:cubicBezTo>
                  <a:cubicBezTo>
                    <a:pt x="7" y="3"/>
                    <a:pt x="7" y="3"/>
                    <a:pt x="6" y="2"/>
                  </a:cubicBezTo>
                  <a:cubicBezTo>
                    <a:pt x="5" y="2"/>
                    <a:pt x="4" y="2"/>
                    <a:pt x="3" y="1"/>
                  </a:cubicBezTo>
                  <a:cubicBezTo>
                    <a:pt x="2" y="0"/>
                    <a:pt x="0" y="4"/>
                    <a:pt x="1" y="5"/>
                  </a:cubicBezTo>
                  <a:cubicBezTo>
                    <a:pt x="2" y="5"/>
                    <a:pt x="3" y="6"/>
                    <a:pt x="4" y="6"/>
                  </a:cubicBezTo>
                  <a:cubicBezTo>
                    <a:pt x="4" y="6"/>
                    <a:pt x="4" y="6"/>
                    <a:pt x="4" y="6"/>
                  </a:cubicBezTo>
                  <a:cubicBezTo>
                    <a:pt x="2" y="8"/>
                    <a:pt x="4" y="10"/>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34"/>
            <p:cNvSpPr/>
            <p:nvPr/>
          </p:nvSpPr>
          <p:spPr bwMode="auto">
            <a:xfrm>
              <a:off x="3140" y="3010"/>
              <a:ext cx="22" cy="18"/>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35"/>
            <p:cNvSpPr/>
            <p:nvPr/>
          </p:nvSpPr>
          <p:spPr bwMode="auto">
            <a:xfrm>
              <a:off x="3106" y="2890"/>
              <a:ext cx="21" cy="17"/>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36"/>
            <p:cNvSpPr/>
            <p:nvPr/>
          </p:nvSpPr>
          <p:spPr bwMode="auto">
            <a:xfrm>
              <a:off x="3106" y="2959"/>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37"/>
            <p:cNvSpPr/>
            <p:nvPr/>
          </p:nvSpPr>
          <p:spPr bwMode="auto">
            <a:xfrm>
              <a:off x="3140" y="2937"/>
              <a:ext cx="26" cy="17"/>
            </a:xfrm>
            <a:custGeom>
              <a:avLst/>
              <a:gdLst>
                <a:gd name="T0" fmla="*/ 3 w 6"/>
                <a:gd name="T1" fmla="*/ 4 h 4"/>
                <a:gd name="T2" fmla="*/ 3 w 6"/>
                <a:gd name="T3" fmla="*/ 0 h 4"/>
                <a:gd name="T4" fmla="*/ 3 w 6"/>
                <a:gd name="T5" fmla="*/ 4 h 4"/>
              </a:gdLst>
              <a:ahLst/>
              <a:cxnLst>
                <a:cxn ang="0">
                  <a:pos x="T0" y="T1"/>
                </a:cxn>
                <a:cxn ang="0">
                  <a:pos x="T2" y="T3"/>
                </a:cxn>
                <a:cxn ang="0">
                  <a:pos x="T4" y="T5"/>
                </a:cxn>
              </a:cxnLst>
              <a:rect l="0" t="0" r="r" b="b"/>
              <a:pathLst>
                <a:path w="6" h="4">
                  <a:moveTo>
                    <a:pt x="3" y="4"/>
                  </a:moveTo>
                  <a:cubicBezTo>
                    <a:pt x="5" y="4"/>
                    <a:pt x="6"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8"/>
            <p:cNvSpPr/>
            <p:nvPr/>
          </p:nvSpPr>
          <p:spPr bwMode="auto">
            <a:xfrm>
              <a:off x="3284" y="3036"/>
              <a:ext cx="48" cy="35"/>
            </a:xfrm>
            <a:custGeom>
              <a:avLst/>
              <a:gdLst>
                <a:gd name="T0" fmla="*/ 10 w 11"/>
                <a:gd name="T1" fmla="*/ 5 h 8"/>
                <a:gd name="T2" fmla="*/ 10 w 11"/>
                <a:gd name="T3" fmla="*/ 4 h 8"/>
                <a:gd name="T4" fmla="*/ 9 w 11"/>
                <a:gd name="T5" fmla="*/ 2 h 8"/>
                <a:gd name="T6" fmla="*/ 7 w 11"/>
                <a:gd name="T7" fmla="*/ 2 h 8"/>
                <a:gd name="T8" fmla="*/ 6 w 11"/>
                <a:gd name="T9" fmla="*/ 2 h 8"/>
                <a:gd name="T10" fmla="*/ 5 w 11"/>
                <a:gd name="T11" fmla="*/ 3 h 8"/>
                <a:gd name="T12" fmla="*/ 4 w 11"/>
                <a:gd name="T13" fmla="*/ 2 h 8"/>
                <a:gd name="T14" fmla="*/ 4 w 11"/>
                <a:gd name="T15" fmla="*/ 2 h 8"/>
                <a:gd name="T16" fmla="*/ 2 w 11"/>
                <a:gd name="T17" fmla="*/ 5 h 8"/>
                <a:gd name="T18" fmla="*/ 2 w 11"/>
                <a:gd name="T19" fmla="*/ 6 h 8"/>
                <a:gd name="T20" fmla="*/ 4 w 11"/>
                <a:gd name="T21" fmla="*/ 5 h 8"/>
                <a:gd name="T22" fmla="*/ 5 w 11"/>
                <a:gd name="T23" fmla="*/ 6 h 8"/>
                <a:gd name="T24" fmla="*/ 6 w 11"/>
                <a:gd name="T25" fmla="*/ 6 h 8"/>
                <a:gd name="T26" fmla="*/ 7 w 11"/>
                <a:gd name="T27" fmla="*/ 6 h 8"/>
                <a:gd name="T28" fmla="*/ 7 w 11"/>
                <a:gd name="T29" fmla="*/ 6 h 8"/>
                <a:gd name="T30" fmla="*/ 10 w 11"/>
                <a:gd name="T3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5"/>
                  </a:moveTo>
                  <a:cubicBezTo>
                    <a:pt x="10" y="5"/>
                    <a:pt x="10" y="4"/>
                    <a:pt x="10" y="4"/>
                  </a:cubicBezTo>
                  <a:cubicBezTo>
                    <a:pt x="11" y="3"/>
                    <a:pt x="11" y="2"/>
                    <a:pt x="9" y="2"/>
                  </a:cubicBezTo>
                  <a:cubicBezTo>
                    <a:pt x="9" y="2"/>
                    <a:pt x="8" y="2"/>
                    <a:pt x="7" y="2"/>
                  </a:cubicBezTo>
                  <a:cubicBezTo>
                    <a:pt x="7" y="2"/>
                    <a:pt x="6" y="2"/>
                    <a:pt x="6" y="2"/>
                  </a:cubicBezTo>
                  <a:cubicBezTo>
                    <a:pt x="6" y="2"/>
                    <a:pt x="5" y="2"/>
                    <a:pt x="5" y="3"/>
                  </a:cubicBezTo>
                  <a:cubicBezTo>
                    <a:pt x="5" y="3"/>
                    <a:pt x="5" y="2"/>
                    <a:pt x="4" y="2"/>
                  </a:cubicBezTo>
                  <a:cubicBezTo>
                    <a:pt x="4" y="2"/>
                    <a:pt x="4" y="2"/>
                    <a:pt x="4" y="2"/>
                  </a:cubicBezTo>
                  <a:cubicBezTo>
                    <a:pt x="3" y="0"/>
                    <a:pt x="0" y="4"/>
                    <a:pt x="2" y="5"/>
                  </a:cubicBezTo>
                  <a:cubicBezTo>
                    <a:pt x="2" y="5"/>
                    <a:pt x="2" y="5"/>
                    <a:pt x="2" y="6"/>
                  </a:cubicBezTo>
                  <a:cubicBezTo>
                    <a:pt x="3" y="6"/>
                    <a:pt x="4" y="6"/>
                    <a:pt x="4" y="5"/>
                  </a:cubicBezTo>
                  <a:cubicBezTo>
                    <a:pt x="4" y="5"/>
                    <a:pt x="5" y="6"/>
                    <a:pt x="5" y="6"/>
                  </a:cubicBezTo>
                  <a:cubicBezTo>
                    <a:pt x="6" y="6"/>
                    <a:pt x="6" y="6"/>
                    <a:pt x="6" y="6"/>
                  </a:cubicBezTo>
                  <a:cubicBezTo>
                    <a:pt x="6" y="6"/>
                    <a:pt x="7" y="6"/>
                    <a:pt x="7" y="6"/>
                  </a:cubicBezTo>
                  <a:cubicBezTo>
                    <a:pt x="7" y="6"/>
                    <a:pt x="7" y="6"/>
                    <a:pt x="7" y="6"/>
                  </a:cubicBezTo>
                  <a:cubicBezTo>
                    <a:pt x="7" y="8"/>
                    <a:pt x="10" y="7"/>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39"/>
            <p:cNvSpPr/>
            <p:nvPr/>
          </p:nvSpPr>
          <p:spPr bwMode="auto">
            <a:xfrm>
              <a:off x="3375" y="3045"/>
              <a:ext cx="22" cy="26"/>
            </a:xfrm>
            <a:custGeom>
              <a:avLst/>
              <a:gdLst>
                <a:gd name="T0" fmla="*/ 2 w 5"/>
                <a:gd name="T1" fmla="*/ 2 h 6"/>
                <a:gd name="T2" fmla="*/ 1 w 5"/>
                <a:gd name="T3" fmla="*/ 2 h 6"/>
                <a:gd name="T4" fmla="*/ 3 w 5"/>
                <a:gd name="T5" fmla="*/ 5 h 6"/>
                <a:gd name="T6" fmla="*/ 3 w 5"/>
                <a:gd name="T7" fmla="*/ 4 h 6"/>
                <a:gd name="T8" fmla="*/ 2 w 5"/>
                <a:gd name="T9" fmla="*/ 2 h 6"/>
              </a:gdLst>
              <a:ahLst/>
              <a:cxnLst>
                <a:cxn ang="0">
                  <a:pos x="T0" y="T1"/>
                </a:cxn>
                <a:cxn ang="0">
                  <a:pos x="T2" y="T3"/>
                </a:cxn>
                <a:cxn ang="0">
                  <a:pos x="T4" y="T5"/>
                </a:cxn>
                <a:cxn ang="0">
                  <a:pos x="T6" y="T7"/>
                </a:cxn>
                <a:cxn ang="0">
                  <a:pos x="T8" y="T9"/>
                </a:cxn>
              </a:cxnLst>
              <a:rect l="0" t="0" r="r" b="b"/>
              <a:pathLst>
                <a:path w="5" h="6">
                  <a:moveTo>
                    <a:pt x="2" y="2"/>
                  </a:moveTo>
                  <a:cubicBezTo>
                    <a:pt x="1" y="2"/>
                    <a:pt x="1" y="2"/>
                    <a:pt x="1" y="2"/>
                  </a:cubicBezTo>
                  <a:cubicBezTo>
                    <a:pt x="0" y="4"/>
                    <a:pt x="1" y="6"/>
                    <a:pt x="3" y="5"/>
                  </a:cubicBezTo>
                  <a:cubicBezTo>
                    <a:pt x="3" y="4"/>
                    <a:pt x="3" y="4"/>
                    <a:pt x="3" y="4"/>
                  </a:cubicBezTo>
                  <a:cubicBezTo>
                    <a:pt x="5" y="3"/>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40"/>
            <p:cNvSpPr/>
            <p:nvPr/>
          </p:nvSpPr>
          <p:spPr bwMode="auto">
            <a:xfrm>
              <a:off x="3262" y="3010"/>
              <a:ext cx="17" cy="35"/>
            </a:xfrm>
            <a:custGeom>
              <a:avLst/>
              <a:gdLst>
                <a:gd name="T0" fmla="*/ 1 w 4"/>
                <a:gd name="T1" fmla="*/ 3 h 8"/>
                <a:gd name="T2" fmla="*/ 1 w 4"/>
                <a:gd name="T3" fmla="*/ 4 h 8"/>
                <a:gd name="T4" fmla="*/ 0 w 4"/>
                <a:gd name="T5" fmla="*/ 5 h 8"/>
                <a:gd name="T6" fmla="*/ 0 w 4"/>
                <a:gd name="T7" fmla="*/ 5 h 8"/>
                <a:gd name="T8" fmla="*/ 0 w 4"/>
                <a:gd name="T9" fmla="*/ 6 h 8"/>
                <a:gd name="T10" fmla="*/ 4 w 4"/>
                <a:gd name="T11" fmla="*/ 5 h 8"/>
                <a:gd name="T12" fmla="*/ 4 w 4"/>
                <a:gd name="T13" fmla="*/ 4 h 8"/>
                <a:gd name="T14" fmla="*/ 4 w 4"/>
                <a:gd name="T15" fmla="*/ 4 h 8"/>
                <a:gd name="T16" fmla="*/ 4 w 4"/>
                <a:gd name="T17" fmla="*/ 3 h 8"/>
                <a:gd name="T18" fmla="*/ 4 w 4"/>
                <a:gd name="T19" fmla="*/ 2 h 8"/>
                <a:gd name="T20" fmla="*/ 1 w 4"/>
                <a:gd name="T2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8">
                  <a:moveTo>
                    <a:pt x="1" y="3"/>
                  </a:moveTo>
                  <a:cubicBezTo>
                    <a:pt x="1" y="3"/>
                    <a:pt x="1" y="3"/>
                    <a:pt x="1" y="4"/>
                  </a:cubicBezTo>
                  <a:cubicBezTo>
                    <a:pt x="1" y="4"/>
                    <a:pt x="0" y="4"/>
                    <a:pt x="0" y="5"/>
                  </a:cubicBezTo>
                  <a:cubicBezTo>
                    <a:pt x="0" y="5"/>
                    <a:pt x="0" y="5"/>
                    <a:pt x="0" y="5"/>
                  </a:cubicBezTo>
                  <a:cubicBezTo>
                    <a:pt x="0" y="5"/>
                    <a:pt x="0" y="5"/>
                    <a:pt x="0" y="6"/>
                  </a:cubicBezTo>
                  <a:cubicBezTo>
                    <a:pt x="0" y="8"/>
                    <a:pt x="4" y="6"/>
                    <a:pt x="4" y="5"/>
                  </a:cubicBezTo>
                  <a:cubicBezTo>
                    <a:pt x="4" y="4"/>
                    <a:pt x="4" y="4"/>
                    <a:pt x="4" y="4"/>
                  </a:cubicBezTo>
                  <a:cubicBezTo>
                    <a:pt x="4" y="4"/>
                    <a:pt x="4" y="4"/>
                    <a:pt x="4" y="4"/>
                  </a:cubicBezTo>
                  <a:cubicBezTo>
                    <a:pt x="4" y="3"/>
                    <a:pt x="4" y="3"/>
                    <a:pt x="4" y="3"/>
                  </a:cubicBezTo>
                  <a:cubicBezTo>
                    <a:pt x="4" y="2"/>
                    <a:pt x="4" y="2"/>
                    <a:pt x="4" y="2"/>
                  </a:cubicBezTo>
                  <a:cubicBezTo>
                    <a:pt x="4" y="0"/>
                    <a:pt x="1" y="1"/>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41"/>
            <p:cNvSpPr/>
            <p:nvPr/>
          </p:nvSpPr>
          <p:spPr bwMode="auto">
            <a:xfrm>
              <a:off x="3214" y="3006"/>
              <a:ext cx="48" cy="35"/>
            </a:xfrm>
            <a:custGeom>
              <a:avLst/>
              <a:gdLst>
                <a:gd name="T0" fmla="*/ 10 w 11"/>
                <a:gd name="T1" fmla="*/ 7 h 8"/>
                <a:gd name="T2" fmla="*/ 10 w 11"/>
                <a:gd name="T3" fmla="*/ 5 h 8"/>
                <a:gd name="T4" fmla="*/ 8 w 11"/>
                <a:gd name="T5" fmla="*/ 4 h 8"/>
                <a:gd name="T6" fmla="*/ 8 w 11"/>
                <a:gd name="T7" fmla="*/ 2 h 8"/>
                <a:gd name="T8" fmla="*/ 6 w 11"/>
                <a:gd name="T9" fmla="*/ 0 h 8"/>
                <a:gd name="T10" fmla="*/ 5 w 11"/>
                <a:gd name="T11" fmla="*/ 4 h 8"/>
                <a:gd name="T12" fmla="*/ 5 w 11"/>
                <a:gd name="T13" fmla="*/ 4 h 8"/>
                <a:gd name="T14" fmla="*/ 3 w 11"/>
                <a:gd name="T15" fmla="*/ 4 h 8"/>
                <a:gd name="T16" fmla="*/ 3 w 11"/>
                <a:gd name="T17" fmla="*/ 7 h 8"/>
                <a:gd name="T18" fmla="*/ 3 w 11"/>
                <a:gd name="T19" fmla="*/ 7 h 8"/>
                <a:gd name="T20" fmla="*/ 5 w 11"/>
                <a:gd name="T21" fmla="*/ 7 h 8"/>
                <a:gd name="T22" fmla="*/ 6 w 11"/>
                <a:gd name="T23" fmla="*/ 7 h 8"/>
                <a:gd name="T24" fmla="*/ 6 w 11"/>
                <a:gd name="T25" fmla="*/ 7 h 8"/>
                <a:gd name="T26" fmla="*/ 7 w 11"/>
                <a:gd name="T27" fmla="*/ 8 h 8"/>
                <a:gd name="T28" fmla="*/ 8 w 11"/>
                <a:gd name="T29" fmla="*/ 8 h 8"/>
                <a:gd name="T30" fmla="*/ 10 w 11"/>
                <a:gd name="T3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7"/>
                  </a:moveTo>
                  <a:cubicBezTo>
                    <a:pt x="11" y="6"/>
                    <a:pt x="11" y="5"/>
                    <a:pt x="10" y="5"/>
                  </a:cubicBezTo>
                  <a:cubicBezTo>
                    <a:pt x="9" y="5"/>
                    <a:pt x="9" y="4"/>
                    <a:pt x="8" y="4"/>
                  </a:cubicBezTo>
                  <a:cubicBezTo>
                    <a:pt x="8" y="3"/>
                    <a:pt x="9" y="2"/>
                    <a:pt x="8" y="2"/>
                  </a:cubicBezTo>
                  <a:cubicBezTo>
                    <a:pt x="8" y="1"/>
                    <a:pt x="7" y="0"/>
                    <a:pt x="6" y="0"/>
                  </a:cubicBezTo>
                  <a:cubicBezTo>
                    <a:pt x="5" y="0"/>
                    <a:pt x="4" y="3"/>
                    <a:pt x="5" y="4"/>
                  </a:cubicBezTo>
                  <a:cubicBezTo>
                    <a:pt x="5" y="4"/>
                    <a:pt x="5" y="4"/>
                    <a:pt x="5" y="4"/>
                  </a:cubicBezTo>
                  <a:cubicBezTo>
                    <a:pt x="4" y="4"/>
                    <a:pt x="4" y="4"/>
                    <a:pt x="3" y="4"/>
                  </a:cubicBezTo>
                  <a:cubicBezTo>
                    <a:pt x="1" y="4"/>
                    <a:pt x="0" y="7"/>
                    <a:pt x="3" y="7"/>
                  </a:cubicBezTo>
                  <a:cubicBezTo>
                    <a:pt x="3" y="7"/>
                    <a:pt x="3" y="7"/>
                    <a:pt x="3" y="7"/>
                  </a:cubicBezTo>
                  <a:cubicBezTo>
                    <a:pt x="3" y="8"/>
                    <a:pt x="4" y="8"/>
                    <a:pt x="5" y="7"/>
                  </a:cubicBezTo>
                  <a:cubicBezTo>
                    <a:pt x="5" y="7"/>
                    <a:pt x="6" y="8"/>
                    <a:pt x="6" y="7"/>
                  </a:cubicBezTo>
                  <a:cubicBezTo>
                    <a:pt x="6" y="7"/>
                    <a:pt x="6" y="7"/>
                    <a:pt x="6" y="7"/>
                  </a:cubicBezTo>
                  <a:cubicBezTo>
                    <a:pt x="6" y="8"/>
                    <a:pt x="7" y="8"/>
                    <a:pt x="7" y="8"/>
                  </a:cubicBezTo>
                  <a:cubicBezTo>
                    <a:pt x="7" y="8"/>
                    <a:pt x="8" y="8"/>
                    <a:pt x="8" y="8"/>
                  </a:cubicBezTo>
                  <a:cubicBezTo>
                    <a:pt x="9" y="8"/>
                    <a:pt x="10" y="8"/>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242"/>
            <p:cNvSpPr/>
            <p:nvPr/>
          </p:nvSpPr>
          <p:spPr bwMode="auto">
            <a:xfrm>
              <a:off x="3232" y="2980"/>
              <a:ext cx="13" cy="30"/>
            </a:xfrm>
            <a:custGeom>
              <a:avLst/>
              <a:gdLst>
                <a:gd name="T0" fmla="*/ 3 w 3"/>
                <a:gd name="T1" fmla="*/ 3 h 7"/>
                <a:gd name="T2" fmla="*/ 3 w 3"/>
                <a:gd name="T3" fmla="*/ 3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3"/>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243"/>
            <p:cNvSpPr/>
            <p:nvPr/>
          </p:nvSpPr>
          <p:spPr bwMode="auto">
            <a:xfrm>
              <a:off x="3175" y="2984"/>
              <a:ext cx="48" cy="35"/>
            </a:xfrm>
            <a:custGeom>
              <a:avLst/>
              <a:gdLst>
                <a:gd name="T0" fmla="*/ 6 w 11"/>
                <a:gd name="T1" fmla="*/ 6 h 8"/>
                <a:gd name="T2" fmla="*/ 7 w 11"/>
                <a:gd name="T3" fmla="*/ 6 h 8"/>
                <a:gd name="T4" fmla="*/ 9 w 11"/>
                <a:gd name="T5" fmla="*/ 3 h 8"/>
                <a:gd name="T6" fmla="*/ 7 w 11"/>
                <a:gd name="T7" fmla="*/ 2 h 8"/>
                <a:gd name="T8" fmla="*/ 6 w 11"/>
                <a:gd name="T9" fmla="*/ 3 h 8"/>
                <a:gd name="T10" fmla="*/ 6 w 11"/>
                <a:gd name="T11" fmla="*/ 2 h 8"/>
                <a:gd name="T12" fmla="*/ 6 w 11"/>
                <a:gd name="T13" fmla="*/ 2 h 8"/>
                <a:gd name="T14" fmla="*/ 5 w 11"/>
                <a:gd name="T15" fmla="*/ 1 h 8"/>
                <a:gd name="T16" fmla="*/ 3 w 11"/>
                <a:gd name="T17" fmla="*/ 0 h 8"/>
                <a:gd name="T18" fmla="*/ 1 w 11"/>
                <a:gd name="T19" fmla="*/ 1 h 8"/>
                <a:gd name="T20" fmla="*/ 2 w 11"/>
                <a:gd name="T21" fmla="*/ 4 h 8"/>
                <a:gd name="T22" fmla="*/ 3 w 11"/>
                <a:gd name="T23" fmla="*/ 5 h 8"/>
                <a:gd name="T24" fmla="*/ 3 w 11"/>
                <a:gd name="T25" fmla="*/ 5 h 8"/>
                <a:gd name="T26" fmla="*/ 4 w 11"/>
                <a:gd name="T27" fmla="*/ 5 h 8"/>
                <a:gd name="T28" fmla="*/ 4 w 11"/>
                <a:gd name="T29" fmla="*/ 5 h 8"/>
                <a:gd name="T30" fmla="*/ 5 w 11"/>
                <a:gd name="T31" fmla="*/ 5 h 8"/>
                <a:gd name="T32" fmla="*/ 5 w 11"/>
                <a:gd name="T33" fmla="*/ 4 h 8"/>
                <a:gd name="T34" fmla="*/ 6 w 11"/>
                <a:gd name="T3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8">
                  <a:moveTo>
                    <a:pt x="6" y="6"/>
                  </a:moveTo>
                  <a:cubicBezTo>
                    <a:pt x="6" y="6"/>
                    <a:pt x="7" y="6"/>
                    <a:pt x="7" y="6"/>
                  </a:cubicBezTo>
                  <a:cubicBezTo>
                    <a:pt x="9" y="8"/>
                    <a:pt x="11" y="4"/>
                    <a:pt x="9" y="3"/>
                  </a:cubicBezTo>
                  <a:cubicBezTo>
                    <a:pt x="8" y="3"/>
                    <a:pt x="8" y="3"/>
                    <a:pt x="7" y="2"/>
                  </a:cubicBezTo>
                  <a:cubicBezTo>
                    <a:pt x="7" y="2"/>
                    <a:pt x="6" y="3"/>
                    <a:pt x="6" y="3"/>
                  </a:cubicBezTo>
                  <a:cubicBezTo>
                    <a:pt x="6" y="3"/>
                    <a:pt x="6" y="2"/>
                    <a:pt x="6" y="2"/>
                  </a:cubicBezTo>
                  <a:cubicBezTo>
                    <a:pt x="6" y="2"/>
                    <a:pt x="6" y="2"/>
                    <a:pt x="6" y="2"/>
                  </a:cubicBezTo>
                  <a:cubicBezTo>
                    <a:pt x="6" y="2"/>
                    <a:pt x="6" y="1"/>
                    <a:pt x="5" y="1"/>
                  </a:cubicBezTo>
                  <a:cubicBezTo>
                    <a:pt x="5" y="0"/>
                    <a:pt x="4" y="0"/>
                    <a:pt x="3" y="0"/>
                  </a:cubicBezTo>
                  <a:cubicBezTo>
                    <a:pt x="3" y="0"/>
                    <a:pt x="2" y="0"/>
                    <a:pt x="1" y="1"/>
                  </a:cubicBezTo>
                  <a:cubicBezTo>
                    <a:pt x="0" y="2"/>
                    <a:pt x="1" y="5"/>
                    <a:pt x="2" y="4"/>
                  </a:cubicBezTo>
                  <a:cubicBezTo>
                    <a:pt x="2" y="4"/>
                    <a:pt x="3" y="5"/>
                    <a:pt x="3" y="5"/>
                  </a:cubicBezTo>
                  <a:cubicBezTo>
                    <a:pt x="3" y="5"/>
                    <a:pt x="3" y="5"/>
                    <a:pt x="3" y="5"/>
                  </a:cubicBezTo>
                  <a:cubicBezTo>
                    <a:pt x="4" y="5"/>
                    <a:pt x="4" y="5"/>
                    <a:pt x="4" y="5"/>
                  </a:cubicBezTo>
                  <a:cubicBezTo>
                    <a:pt x="4" y="5"/>
                    <a:pt x="4" y="5"/>
                    <a:pt x="4" y="5"/>
                  </a:cubicBezTo>
                  <a:cubicBezTo>
                    <a:pt x="5" y="5"/>
                    <a:pt x="5" y="5"/>
                    <a:pt x="5" y="5"/>
                  </a:cubicBezTo>
                  <a:cubicBezTo>
                    <a:pt x="5" y="5"/>
                    <a:pt x="5" y="4"/>
                    <a:pt x="5" y="4"/>
                  </a:cubicBezTo>
                  <a:cubicBezTo>
                    <a:pt x="5" y="5"/>
                    <a:pt x="5" y="6"/>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244"/>
            <p:cNvSpPr/>
            <p:nvPr/>
          </p:nvSpPr>
          <p:spPr bwMode="auto">
            <a:xfrm>
              <a:off x="3297" y="3023"/>
              <a:ext cx="22"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245"/>
            <p:cNvSpPr/>
            <p:nvPr/>
          </p:nvSpPr>
          <p:spPr bwMode="auto">
            <a:xfrm>
              <a:off x="3418" y="3019"/>
              <a:ext cx="27" cy="30"/>
            </a:xfrm>
            <a:custGeom>
              <a:avLst/>
              <a:gdLst>
                <a:gd name="T0" fmla="*/ 4 w 6"/>
                <a:gd name="T1" fmla="*/ 0 h 7"/>
                <a:gd name="T2" fmla="*/ 3 w 6"/>
                <a:gd name="T3" fmla="*/ 0 h 7"/>
                <a:gd name="T4" fmla="*/ 3 w 6"/>
                <a:gd name="T5" fmla="*/ 3 h 7"/>
                <a:gd name="T6" fmla="*/ 3 w 6"/>
                <a:gd name="T7" fmla="*/ 3 h 7"/>
                <a:gd name="T8" fmla="*/ 3 w 6"/>
                <a:gd name="T9" fmla="*/ 7 h 7"/>
                <a:gd name="T10" fmla="*/ 4 w 6"/>
                <a:gd name="T11" fmla="*/ 3 h 7"/>
                <a:gd name="T12" fmla="*/ 4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4" y="0"/>
                  </a:moveTo>
                  <a:cubicBezTo>
                    <a:pt x="4" y="0"/>
                    <a:pt x="4" y="0"/>
                    <a:pt x="3" y="0"/>
                  </a:cubicBezTo>
                  <a:cubicBezTo>
                    <a:pt x="2" y="0"/>
                    <a:pt x="0" y="3"/>
                    <a:pt x="3" y="3"/>
                  </a:cubicBezTo>
                  <a:cubicBezTo>
                    <a:pt x="3" y="3"/>
                    <a:pt x="3" y="3"/>
                    <a:pt x="3" y="3"/>
                  </a:cubicBezTo>
                  <a:cubicBezTo>
                    <a:pt x="2" y="4"/>
                    <a:pt x="1" y="7"/>
                    <a:pt x="3" y="7"/>
                  </a:cubicBezTo>
                  <a:cubicBezTo>
                    <a:pt x="5" y="7"/>
                    <a:pt x="6" y="3"/>
                    <a:pt x="4" y="3"/>
                  </a:cubicBezTo>
                  <a:cubicBezTo>
                    <a:pt x="5" y="2"/>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246"/>
            <p:cNvSpPr/>
            <p:nvPr/>
          </p:nvSpPr>
          <p:spPr bwMode="auto">
            <a:xfrm>
              <a:off x="3436" y="2976"/>
              <a:ext cx="39" cy="34"/>
            </a:xfrm>
            <a:custGeom>
              <a:avLst/>
              <a:gdLst>
                <a:gd name="T0" fmla="*/ 5 w 9"/>
                <a:gd name="T1" fmla="*/ 6 h 8"/>
                <a:gd name="T2" fmla="*/ 6 w 9"/>
                <a:gd name="T3" fmla="*/ 2 h 8"/>
                <a:gd name="T4" fmla="*/ 4 w 9"/>
                <a:gd name="T5" fmla="*/ 5 h 8"/>
                <a:gd name="T6" fmla="*/ 3 w 9"/>
                <a:gd name="T7" fmla="*/ 4 h 8"/>
                <a:gd name="T8" fmla="*/ 3 w 9"/>
                <a:gd name="T9" fmla="*/ 5 h 8"/>
                <a:gd name="T10" fmla="*/ 3 w 9"/>
                <a:gd name="T11" fmla="*/ 4 h 8"/>
                <a:gd name="T12" fmla="*/ 4 w 9"/>
                <a:gd name="T13" fmla="*/ 0 h 8"/>
                <a:gd name="T14" fmla="*/ 0 w 9"/>
                <a:gd name="T15" fmla="*/ 4 h 8"/>
                <a:gd name="T16" fmla="*/ 2 w 9"/>
                <a:gd name="T17" fmla="*/ 5 h 8"/>
                <a:gd name="T18" fmla="*/ 3 w 9"/>
                <a:gd name="T19" fmla="*/ 8 h 8"/>
                <a:gd name="T20" fmla="*/ 5 w 9"/>
                <a:gd name="T21" fmla="*/ 5 h 8"/>
                <a:gd name="T22" fmla="*/ 5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6"/>
                  </a:moveTo>
                  <a:cubicBezTo>
                    <a:pt x="7" y="6"/>
                    <a:pt x="9" y="2"/>
                    <a:pt x="6" y="2"/>
                  </a:cubicBezTo>
                  <a:cubicBezTo>
                    <a:pt x="5" y="2"/>
                    <a:pt x="4" y="4"/>
                    <a:pt x="4" y="5"/>
                  </a:cubicBezTo>
                  <a:cubicBezTo>
                    <a:pt x="4" y="5"/>
                    <a:pt x="4" y="4"/>
                    <a:pt x="3" y="4"/>
                  </a:cubicBezTo>
                  <a:cubicBezTo>
                    <a:pt x="3" y="4"/>
                    <a:pt x="3" y="5"/>
                    <a:pt x="3" y="5"/>
                  </a:cubicBezTo>
                  <a:cubicBezTo>
                    <a:pt x="3" y="4"/>
                    <a:pt x="3" y="4"/>
                    <a:pt x="3" y="4"/>
                  </a:cubicBezTo>
                  <a:cubicBezTo>
                    <a:pt x="5" y="3"/>
                    <a:pt x="6" y="0"/>
                    <a:pt x="4" y="0"/>
                  </a:cubicBezTo>
                  <a:cubicBezTo>
                    <a:pt x="2" y="0"/>
                    <a:pt x="1" y="2"/>
                    <a:pt x="0" y="4"/>
                  </a:cubicBezTo>
                  <a:cubicBezTo>
                    <a:pt x="0" y="5"/>
                    <a:pt x="1" y="5"/>
                    <a:pt x="2" y="5"/>
                  </a:cubicBezTo>
                  <a:cubicBezTo>
                    <a:pt x="1" y="6"/>
                    <a:pt x="1" y="8"/>
                    <a:pt x="3" y="8"/>
                  </a:cubicBezTo>
                  <a:cubicBezTo>
                    <a:pt x="4" y="8"/>
                    <a:pt x="5" y="6"/>
                    <a:pt x="5" y="5"/>
                  </a:cubicBezTo>
                  <a:cubicBezTo>
                    <a:pt x="5" y="6"/>
                    <a:pt x="5"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247"/>
            <p:cNvSpPr/>
            <p:nvPr/>
          </p:nvSpPr>
          <p:spPr bwMode="auto">
            <a:xfrm>
              <a:off x="3475" y="2950"/>
              <a:ext cx="48" cy="30"/>
            </a:xfrm>
            <a:custGeom>
              <a:avLst/>
              <a:gdLst>
                <a:gd name="T0" fmla="*/ 3 w 11"/>
                <a:gd name="T1" fmla="*/ 7 h 7"/>
                <a:gd name="T2" fmla="*/ 5 w 11"/>
                <a:gd name="T3" fmla="*/ 5 h 7"/>
                <a:gd name="T4" fmla="*/ 5 w 11"/>
                <a:gd name="T5" fmla="*/ 5 h 7"/>
                <a:gd name="T6" fmla="*/ 7 w 11"/>
                <a:gd name="T7" fmla="*/ 5 h 7"/>
                <a:gd name="T8" fmla="*/ 9 w 11"/>
                <a:gd name="T9" fmla="*/ 2 h 7"/>
                <a:gd name="T10" fmla="*/ 8 w 11"/>
                <a:gd name="T11" fmla="*/ 2 h 7"/>
                <a:gd name="T12" fmla="*/ 7 w 11"/>
                <a:gd name="T13" fmla="*/ 0 h 7"/>
                <a:gd name="T14" fmla="*/ 4 w 11"/>
                <a:gd name="T15" fmla="*/ 3 h 7"/>
                <a:gd name="T16" fmla="*/ 4 w 11"/>
                <a:gd name="T17" fmla="*/ 3 h 7"/>
                <a:gd name="T18" fmla="*/ 3 w 11"/>
                <a:gd name="T19" fmla="*/ 3 h 7"/>
                <a:gd name="T20" fmla="*/ 3 w 11"/>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3" y="7"/>
                  </a:moveTo>
                  <a:cubicBezTo>
                    <a:pt x="4" y="7"/>
                    <a:pt x="5" y="6"/>
                    <a:pt x="5" y="5"/>
                  </a:cubicBezTo>
                  <a:cubicBezTo>
                    <a:pt x="5" y="5"/>
                    <a:pt x="5" y="5"/>
                    <a:pt x="5" y="5"/>
                  </a:cubicBezTo>
                  <a:cubicBezTo>
                    <a:pt x="6" y="5"/>
                    <a:pt x="6" y="5"/>
                    <a:pt x="7" y="5"/>
                  </a:cubicBezTo>
                  <a:cubicBezTo>
                    <a:pt x="9" y="6"/>
                    <a:pt x="11" y="2"/>
                    <a:pt x="9" y="2"/>
                  </a:cubicBezTo>
                  <a:cubicBezTo>
                    <a:pt x="9" y="2"/>
                    <a:pt x="8" y="2"/>
                    <a:pt x="8" y="2"/>
                  </a:cubicBezTo>
                  <a:cubicBezTo>
                    <a:pt x="8" y="1"/>
                    <a:pt x="8" y="0"/>
                    <a:pt x="7" y="0"/>
                  </a:cubicBezTo>
                  <a:cubicBezTo>
                    <a:pt x="5" y="0"/>
                    <a:pt x="4" y="1"/>
                    <a:pt x="4" y="3"/>
                  </a:cubicBezTo>
                  <a:cubicBezTo>
                    <a:pt x="4" y="3"/>
                    <a:pt x="4" y="3"/>
                    <a:pt x="4" y="3"/>
                  </a:cubicBezTo>
                  <a:cubicBezTo>
                    <a:pt x="4" y="3"/>
                    <a:pt x="4" y="3"/>
                    <a:pt x="3" y="3"/>
                  </a:cubicBezTo>
                  <a:cubicBezTo>
                    <a:pt x="2" y="3"/>
                    <a:pt x="0" y="7"/>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248"/>
            <p:cNvSpPr/>
            <p:nvPr/>
          </p:nvSpPr>
          <p:spPr bwMode="auto">
            <a:xfrm>
              <a:off x="3180" y="2963"/>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3"/>
                    <a:pt x="0" y="3"/>
                    <a:pt x="0" y="4"/>
                  </a:cubicBezTo>
                  <a:cubicBezTo>
                    <a:pt x="0" y="6"/>
                    <a:pt x="3" y="4"/>
                    <a:pt x="3" y="3"/>
                  </a:cubicBezTo>
                  <a:cubicBezTo>
                    <a:pt x="3" y="2"/>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249"/>
            <p:cNvSpPr>
              <a:spLocks noEditPoints="1"/>
            </p:cNvSpPr>
            <p:nvPr/>
          </p:nvSpPr>
          <p:spPr bwMode="auto">
            <a:xfrm>
              <a:off x="3153" y="2972"/>
              <a:ext cx="22" cy="34"/>
            </a:xfrm>
            <a:custGeom>
              <a:avLst/>
              <a:gdLst>
                <a:gd name="T0" fmla="*/ 3 w 5"/>
                <a:gd name="T1" fmla="*/ 4 h 8"/>
                <a:gd name="T2" fmla="*/ 3 w 5"/>
                <a:gd name="T3" fmla="*/ 2 h 8"/>
                <a:gd name="T4" fmla="*/ 0 w 5"/>
                <a:gd name="T5" fmla="*/ 4 h 8"/>
                <a:gd name="T6" fmla="*/ 1 w 5"/>
                <a:gd name="T7" fmla="*/ 5 h 8"/>
                <a:gd name="T8" fmla="*/ 2 w 5"/>
                <a:gd name="T9" fmla="*/ 8 h 8"/>
                <a:gd name="T10" fmla="*/ 2 w 5"/>
                <a:gd name="T11" fmla="*/ 8 h 8"/>
                <a:gd name="T12" fmla="*/ 3 w 5"/>
                <a:gd name="T13" fmla="*/ 4 h 8"/>
                <a:gd name="T14" fmla="*/ 3 w 5"/>
                <a:gd name="T15" fmla="*/ 2 h 8"/>
                <a:gd name="T16" fmla="*/ 3 w 5"/>
                <a:gd name="T17" fmla="*/ 2 h 8"/>
                <a:gd name="T18" fmla="*/ 2 w 5"/>
                <a:gd name="T19" fmla="*/ 2 h 8"/>
                <a:gd name="T20" fmla="*/ 3 w 5"/>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8">
                  <a:moveTo>
                    <a:pt x="3" y="4"/>
                  </a:moveTo>
                  <a:cubicBezTo>
                    <a:pt x="4" y="3"/>
                    <a:pt x="4" y="2"/>
                    <a:pt x="3" y="2"/>
                  </a:cubicBezTo>
                  <a:cubicBezTo>
                    <a:pt x="2" y="0"/>
                    <a:pt x="0" y="2"/>
                    <a:pt x="0" y="4"/>
                  </a:cubicBezTo>
                  <a:cubicBezTo>
                    <a:pt x="0" y="4"/>
                    <a:pt x="0" y="5"/>
                    <a:pt x="1" y="5"/>
                  </a:cubicBezTo>
                  <a:cubicBezTo>
                    <a:pt x="0" y="6"/>
                    <a:pt x="0" y="8"/>
                    <a:pt x="2" y="8"/>
                  </a:cubicBezTo>
                  <a:cubicBezTo>
                    <a:pt x="2" y="8"/>
                    <a:pt x="2" y="8"/>
                    <a:pt x="2" y="8"/>
                  </a:cubicBezTo>
                  <a:cubicBezTo>
                    <a:pt x="4" y="8"/>
                    <a:pt x="5" y="5"/>
                    <a:pt x="3" y="4"/>
                  </a:cubicBezTo>
                  <a:close/>
                  <a:moveTo>
                    <a:pt x="3" y="2"/>
                  </a:moveTo>
                  <a:cubicBezTo>
                    <a:pt x="3" y="2"/>
                    <a:pt x="3" y="2"/>
                    <a:pt x="3" y="2"/>
                  </a:cubicBezTo>
                  <a:cubicBezTo>
                    <a:pt x="3" y="2"/>
                    <a:pt x="3" y="2"/>
                    <a:pt x="2" y="2"/>
                  </a:cubicBezTo>
                  <a:cubicBezTo>
                    <a:pt x="2"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250"/>
            <p:cNvSpPr/>
            <p:nvPr/>
          </p:nvSpPr>
          <p:spPr bwMode="auto">
            <a:xfrm>
              <a:off x="3384" y="3032"/>
              <a:ext cx="21" cy="17"/>
            </a:xfrm>
            <a:custGeom>
              <a:avLst/>
              <a:gdLst>
                <a:gd name="T0" fmla="*/ 3 w 5"/>
                <a:gd name="T1" fmla="*/ 3 h 4"/>
                <a:gd name="T2" fmla="*/ 3 w 5"/>
                <a:gd name="T3" fmla="*/ 0 h 4"/>
                <a:gd name="T4" fmla="*/ 0 w 5"/>
                <a:gd name="T5" fmla="*/ 3 h 4"/>
                <a:gd name="T6" fmla="*/ 2 w 5"/>
                <a:gd name="T7" fmla="*/ 4 h 4"/>
                <a:gd name="T8" fmla="*/ 3 w 5"/>
                <a:gd name="T9" fmla="*/ 3 h 4"/>
              </a:gdLst>
              <a:ahLst/>
              <a:cxnLst>
                <a:cxn ang="0">
                  <a:pos x="T0" y="T1"/>
                </a:cxn>
                <a:cxn ang="0">
                  <a:pos x="T2" y="T3"/>
                </a:cxn>
                <a:cxn ang="0">
                  <a:pos x="T4" y="T5"/>
                </a:cxn>
                <a:cxn ang="0">
                  <a:pos x="T6" y="T7"/>
                </a:cxn>
                <a:cxn ang="0">
                  <a:pos x="T8" y="T9"/>
                </a:cxn>
              </a:cxnLst>
              <a:rect l="0" t="0" r="r" b="b"/>
              <a:pathLst>
                <a:path w="5" h="4">
                  <a:moveTo>
                    <a:pt x="3" y="3"/>
                  </a:moveTo>
                  <a:cubicBezTo>
                    <a:pt x="4" y="2"/>
                    <a:pt x="5" y="0"/>
                    <a:pt x="3" y="0"/>
                  </a:cubicBezTo>
                  <a:cubicBezTo>
                    <a:pt x="1" y="0"/>
                    <a:pt x="0" y="1"/>
                    <a:pt x="0" y="3"/>
                  </a:cubicBezTo>
                  <a:cubicBezTo>
                    <a:pt x="0" y="4"/>
                    <a:pt x="1" y="4"/>
                    <a:pt x="2" y="4"/>
                  </a:cubicBezTo>
                  <a:cubicBezTo>
                    <a:pt x="3" y="4"/>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251"/>
            <p:cNvSpPr>
              <a:spLocks noEditPoints="1"/>
            </p:cNvSpPr>
            <p:nvPr/>
          </p:nvSpPr>
          <p:spPr bwMode="auto">
            <a:xfrm>
              <a:off x="3401" y="3015"/>
              <a:ext cx="26" cy="47"/>
            </a:xfrm>
            <a:custGeom>
              <a:avLst/>
              <a:gdLst>
                <a:gd name="T0" fmla="*/ 5 w 6"/>
                <a:gd name="T1" fmla="*/ 2 h 11"/>
                <a:gd name="T2" fmla="*/ 4 w 6"/>
                <a:gd name="T3" fmla="*/ 0 h 11"/>
                <a:gd name="T4" fmla="*/ 2 w 6"/>
                <a:gd name="T5" fmla="*/ 3 h 11"/>
                <a:gd name="T6" fmla="*/ 3 w 6"/>
                <a:gd name="T7" fmla="*/ 4 h 11"/>
                <a:gd name="T8" fmla="*/ 2 w 6"/>
                <a:gd name="T9" fmla="*/ 5 h 11"/>
                <a:gd name="T10" fmla="*/ 2 w 6"/>
                <a:gd name="T11" fmla="*/ 8 h 11"/>
                <a:gd name="T12" fmla="*/ 2 w 6"/>
                <a:gd name="T13" fmla="*/ 11 h 11"/>
                <a:gd name="T14" fmla="*/ 4 w 6"/>
                <a:gd name="T15" fmla="*/ 8 h 11"/>
                <a:gd name="T16" fmla="*/ 5 w 6"/>
                <a:gd name="T17" fmla="*/ 5 h 11"/>
                <a:gd name="T18" fmla="*/ 4 w 6"/>
                <a:gd name="T19" fmla="*/ 4 h 11"/>
                <a:gd name="T20" fmla="*/ 5 w 6"/>
                <a:gd name="T21" fmla="*/ 2 h 11"/>
                <a:gd name="T22" fmla="*/ 3 w 6"/>
                <a:gd name="T23" fmla="*/ 3 h 11"/>
                <a:gd name="T24" fmla="*/ 3 w 6"/>
                <a:gd name="T25" fmla="*/ 3 h 11"/>
                <a:gd name="T26" fmla="*/ 3 w 6"/>
                <a:gd name="T27" fmla="*/ 4 h 11"/>
                <a:gd name="T28" fmla="*/ 3 w 6"/>
                <a:gd name="T2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1">
                  <a:moveTo>
                    <a:pt x="5" y="2"/>
                  </a:moveTo>
                  <a:cubicBezTo>
                    <a:pt x="5" y="0"/>
                    <a:pt x="5" y="0"/>
                    <a:pt x="4" y="0"/>
                  </a:cubicBezTo>
                  <a:cubicBezTo>
                    <a:pt x="2" y="0"/>
                    <a:pt x="1" y="3"/>
                    <a:pt x="2" y="3"/>
                  </a:cubicBezTo>
                  <a:cubicBezTo>
                    <a:pt x="2" y="4"/>
                    <a:pt x="3" y="4"/>
                    <a:pt x="3" y="4"/>
                  </a:cubicBezTo>
                  <a:cubicBezTo>
                    <a:pt x="3" y="4"/>
                    <a:pt x="2" y="4"/>
                    <a:pt x="2" y="5"/>
                  </a:cubicBezTo>
                  <a:cubicBezTo>
                    <a:pt x="1" y="6"/>
                    <a:pt x="0" y="8"/>
                    <a:pt x="2" y="8"/>
                  </a:cubicBezTo>
                  <a:cubicBezTo>
                    <a:pt x="1" y="9"/>
                    <a:pt x="1" y="11"/>
                    <a:pt x="2" y="11"/>
                  </a:cubicBezTo>
                  <a:cubicBezTo>
                    <a:pt x="4" y="11"/>
                    <a:pt x="5" y="9"/>
                    <a:pt x="4" y="8"/>
                  </a:cubicBezTo>
                  <a:cubicBezTo>
                    <a:pt x="5" y="7"/>
                    <a:pt x="6" y="6"/>
                    <a:pt x="5" y="5"/>
                  </a:cubicBezTo>
                  <a:cubicBezTo>
                    <a:pt x="5" y="4"/>
                    <a:pt x="5" y="4"/>
                    <a:pt x="4" y="4"/>
                  </a:cubicBezTo>
                  <a:cubicBezTo>
                    <a:pt x="5" y="3"/>
                    <a:pt x="5" y="2"/>
                    <a:pt x="5" y="2"/>
                  </a:cubicBezTo>
                  <a:close/>
                  <a:moveTo>
                    <a:pt x="3" y="3"/>
                  </a:moveTo>
                  <a:cubicBezTo>
                    <a:pt x="3" y="3"/>
                    <a:pt x="3" y="3"/>
                    <a:pt x="3" y="3"/>
                  </a:cubicBezTo>
                  <a:cubicBezTo>
                    <a:pt x="3" y="3"/>
                    <a:pt x="3" y="3"/>
                    <a:pt x="3" y="4"/>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3"/>
          <p:cNvGrpSpPr/>
          <p:nvPr/>
        </p:nvGrpSpPr>
        <p:grpSpPr>
          <a:xfrm>
            <a:off x="8660116" y="1025595"/>
            <a:ext cx="3200930" cy="986350"/>
            <a:chOff x="9798519" y="1230028"/>
            <a:chExt cx="2290917" cy="705934"/>
          </a:xfrm>
        </p:grpSpPr>
        <p:sp>
          <p:nvSpPr>
            <p:cNvPr id="210" name="任意多边形 209"/>
            <p:cNvSpPr/>
            <p:nvPr/>
          </p:nvSpPr>
          <p:spPr>
            <a:xfrm flipH="1">
              <a:off x="9798519" y="1230028"/>
              <a:ext cx="1574048" cy="686646"/>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noFill/>
            <a:ln w="25400">
              <a:solidFill>
                <a:srgbClr val="76AA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1" name="任意多边形 210"/>
            <p:cNvSpPr/>
            <p:nvPr/>
          </p:nvSpPr>
          <p:spPr>
            <a:xfrm>
              <a:off x="10887505" y="1383658"/>
              <a:ext cx="1201931" cy="55230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rgbClr val="76AA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62" name="文本框 161"/>
          <p:cNvSpPr txBox="1"/>
          <p:nvPr/>
        </p:nvSpPr>
        <p:spPr>
          <a:xfrm>
            <a:off x="3029311" y="3224894"/>
            <a:ext cx="6183734" cy="1200329"/>
          </a:xfrm>
          <a:prstGeom prst="rect">
            <a:avLst/>
          </a:prstGeom>
          <a:noFill/>
        </p:spPr>
        <p:txBody>
          <a:bodyPr wrap="square" rtlCol="0">
            <a:spAutoFit/>
          </a:bodyPr>
          <a:lstStyle/>
          <a:p>
            <a:pPr lvl="0" algn="dist">
              <a:defRPr/>
            </a:pPr>
            <a:r>
              <a:rPr lang="zh-CN" altLang="en-US" sz="7200" kern="0" dirty="0">
                <a:solidFill>
                  <a:schemeClr val="tx1">
                    <a:lumMod val="75000"/>
                    <a:lumOff val="25000"/>
                  </a:schemeClr>
                </a:solidFill>
                <a:latin typeface="微软雅黑" panose="020B0503020204020204" charset="-122"/>
                <a:ea typeface="微软雅黑" panose="020B0503020204020204" charset="-122"/>
              </a:rPr>
              <a:t>论文答辩</a:t>
            </a:r>
          </a:p>
        </p:txBody>
      </p:sp>
      <p:sp>
        <p:nvSpPr>
          <p:cNvPr id="164" name="椭圆 163"/>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99"/>
                                        </p:tgtEl>
                                        <p:attrNameLst>
                                          <p:attrName>style.visibility</p:attrName>
                                        </p:attrNameLst>
                                      </p:cBhvr>
                                      <p:to>
                                        <p:strVal val="visible"/>
                                      </p:to>
                                    </p:set>
                                    <p:anim calcmode="lin" valueType="num">
                                      <p:cBhvr>
                                        <p:cTn id="7" dur="500" decel="50000" fill="hold">
                                          <p:stCondLst>
                                            <p:cond delay="0"/>
                                          </p:stCondLst>
                                        </p:cTn>
                                        <p:tgtEl>
                                          <p:spTgt spid="19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9"/>
                                        </p:tgtEl>
                                        <p:attrNameLst>
                                          <p:attrName>ppt_w</p:attrName>
                                        </p:attrNameLst>
                                      </p:cBhvr>
                                      <p:tavLst>
                                        <p:tav tm="0">
                                          <p:val>
                                            <p:strVal val="#ppt_w*.05"/>
                                          </p:val>
                                        </p:tav>
                                        <p:tav tm="100000">
                                          <p:val>
                                            <p:strVal val="#ppt_w"/>
                                          </p:val>
                                        </p:tav>
                                      </p:tavLst>
                                    </p:anim>
                                    <p:anim calcmode="lin" valueType="num">
                                      <p:cBhvr>
                                        <p:cTn id="10" dur="1000" fill="hold"/>
                                        <p:tgtEl>
                                          <p:spTgt spid="19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500"/>
                                        <p:tgtEl>
                                          <p:spTgt spid="4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162"/>
                                        </p:tgtEl>
                                        <p:attrNameLst>
                                          <p:attrName>style.visibility</p:attrName>
                                        </p:attrNameLst>
                                      </p:cBhvr>
                                      <p:to>
                                        <p:strVal val="visible"/>
                                      </p:to>
                                    </p:set>
                                    <p:anim by="(-#ppt_w*2)" calcmode="lin" valueType="num">
                                      <p:cBhvr rctx="PPT">
                                        <p:cTn id="35" dur="500" autoRev="1" fill="hold">
                                          <p:stCondLst>
                                            <p:cond delay="0"/>
                                          </p:stCondLst>
                                        </p:cTn>
                                        <p:tgtEl>
                                          <p:spTgt spid="162"/>
                                        </p:tgtEl>
                                        <p:attrNameLst>
                                          <p:attrName>ppt_w</p:attrName>
                                        </p:attrNameLst>
                                      </p:cBhvr>
                                    </p:anim>
                                    <p:anim by="(#ppt_w*0.50)" calcmode="lin" valueType="num">
                                      <p:cBhvr>
                                        <p:cTn id="36" dur="500" decel="50000" autoRev="1" fill="hold">
                                          <p:stCondLst>
                                            <p:cond delay="0"/>
                                          </p:stCondLst>
                                        </p:cTn>
                                        <p:tgtEl>
                                          <p:spTgt spid="162"/>
                                        </p:tgtEl>
                                        <p:attrNameLst>
                                          <p:attrName>ppt_x</p:attrName>
                                        </p:attrNameLst>
                                      </p:cBhvr>
                                    </p:anim>
                                    <p:anim from="(-#ppt_h/2)" to="(#ppt_y)" calcmode="lin" valueType="num">
                                      <p:cBhvr>
                                        <p:cTn id="37" dur="1000" fill="hold">
                                          <p:stCondLst>
                                            <p:cond delay="0"/>
                                          </p:stCondLst>
                                        </p:cTn>
                                        <p:tgtEl>
                                          <p:spTgt spid="162"/>
                                        </p:tgtEl>
                                        <p:attrNameLst>
                                          <p:attrName>ppt_y</p:attrName>
                                        </p:attrNameLst>
                                      </p:cBhvr>
                                    </p:anim>
                                    <p:animRot by="21600000">
                                      <p:cBhvr>
                                        <p:cTn id="38" dur="1000" fill="hold">
                                          <p:stCondLst>
                                            <p:cond delay="0"/>
                                          </p:stCondLst>
                                        </p:cTn>
                                        <p:tgtEl>
                                          <p:spTgt spid="162"/>
                                        </p:tgtEl>
                                        <p:attrNameLst>
                                          <p:attrName>r</p:attrName>
                                        </p:attrNameLst>
                                      </p:cBhvr>
                                    </p:animRot>
                                  </p:childTnLst>
                                </p:cTn>
                              </p:par>
                            </p:childTnLst>
                          </p:cTn>
                        </p:par>
                        <p:par>
                          <p:cTn id="39" fill="hold">
                            <p:stCondLst>
                              <p:cond delay="3299"/>
                            </p:stCondLst>
                            <p:childTnLst>
                              <p:par>
                                <p:cTn id="40" presetID="10" presetClass="entr" presetSubtype="0" fill="hold" nodeType="after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fade">
                                      <p:cBhvr>
                                        <p:cTn id="4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smtClean="0">
                <a:solidFill>
                  <a:schemeClr val="tx1">
                    <a:lumMod val="75000"/>
                    <a:lumOff val="25000"/>
                  </a:schemeClr>
                </a:solidFill>
                <a:latin typeface="幼圆" panose="02010509060101010101" pitchFamily="49" charset="-122"/>
                <a:ea typeface="幼圆" panose="02010509060101010101" pitchFamily="49" charset="-122"/>
              </a:rPr>
              <a:t>输入您的标题</a:t>
            </a:r>
            <a:endParaRPr lang="zh-CN" altLang="en-US" sz="48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47"/>
          <p:cNvSpPr>
            <a:spLocks noChangeArrowheads="1"/>
          </p:cNvSpPr>
          <p:nvPr/>
        </p:nvSpPr>
        <p:spPr bwMode="auto">
          <a:xfrm>
            <a:off x="8241774" y="2063601"/>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1800" dirty="0" smtClean="0">
                <a:solidFill>
                  <a:schemeClr val="tx1">
                    <a:lumMod val="85000"/>
                    <a:lumOff val="15000"/>
                  </a:schemeClr>
                </a:solidFill>
              </a:rPr>
              <a:t>请</a:t>
            </a:r>
            <a:r>
              <a:rPr lang="zh-CN" altLang="en-US" sz="1800" dirty="0">
                <a:solidFill>
                  <a:schemeClr val="tx1">
                    <a:lumMod val="85000"/>
                    <a:lumOff val="15000"/>
                  </a:schemeClr>
                </a:solidFill>
              </a:rPr>
              <a:t>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32" name="矩形 47"/>
          <p:cNvSpPr>
            <a:spLocks noChangeArrowheads="1"/>
          </p:cNvSpPr>
          <p:nvPr/>
        </p:nvSpPr>
        <p:spPr bwMode="auto">
          <a:xfrm>
            <a:off x="8241774" y="3833612"/>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1800" dirty="0" smtClean="0">
                <a:solidFill>
                  <a:schemeClr val="tx1">
                    <a:lumMod val="85000"/>
                    <a:lumOff val="15000"/>
                  </a:schemeClr>
                </a:solidFill>
              </a:rPr>
              <a:t>请</a:t>
            </a:r>
            <a:r>
              <a:rPr lang="zh-CN" altLang="en-US" sz="1800" dirty="0">
                <a:solidFill>
                  <a:schemeClr val="tx1">
                    <a:lumMod val="85000"/>
                    <a:lumOff val="15000"/>
                  </a:schemeClr>
                </a:solidFill>
              </a:rPr>
              <a:t>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33" name="矩形 47"/>
          <p:cNvSpPr>
            <a:spLocks noChangeArrowheads="1"/>
          </p:cNvSpPr>
          <p:nvPr/>
        </p:nvSpPr>
        <p:spPr bwMode="auto">
          <a:xfrm>
            <a:off x="8241774" y="5626745"/>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1800" dirty="0" smtClean="0">
                <a:solidFill>
                  <a:schemeClr val="tx1">
                    <a:lumMod val="85000"/>
                    <a:lumOff val="15000"/>
                  </a:schemeClr>
                </a:solidFill>
              </a:rPr>
              <a:t>请</a:t>
            </a:r>
            <a:r>
              <a:rPr lang="zh-CN" altLang="en-US" sz="1800" dirty="0">
                <a:solidFill>
                  <a:schemeClr val="tx1">
                    <a:lumMod val="85000"/>
                    <a:lumOff val="15000"/>
                  </a:schemeClr>
                </a:solidFill>
              </a:rPr>
              <a:t>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grpSp>
        <p:nvGrpSpPr>
          <p:cNvPr id="34" name="组合 33"/>
          <p:cNvGrpSpPr/>
          <p:nvPr/>
        </p:nvGrpSpPr>
        <p:grpSpPr>
          <a:xfrm>
            <a:off x="2918086" y="2249024"/>
            <a:ext cx="2014928" cy="3847881"/>
            <a:chOff x="2918086" y="2249024"/>
            <a:chExt cx="2014928" cy="3847881"/>
          </a:xfrm>
        </p:grpSpPr>
        <p:grpSp>
          <p:nvGrpSpPr>
            <p:cNvPr id="35" name="组合 34"/>
            <p:cNvGrpSpPr/>
            <p:nvPr/>
          </p:nvGrpSpPr>
          <p:grpSpPr>
            <a:xfrm>
              <a:off x="3556454" y="2249024"/>
              <a:ext cx="1352299" cy="306840"/>
              <a:chOff x="769454" y="1679275"/>
              <a:chExt cx="1352299" cy="306840"/>
            </a:xfrm>
            <a:solidFill>
              <a:srgbClr val="A6A6A6"/>
            </a:solidFill>
          </p:grpSpPr>
          <p:sp>
            <p:nvSpPr>
              <p:cNvPr id="43"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2918086" y="3949912"/>
              <a:ext cx="2014928" cy="472991"/>
              <a:chOff x="1831028" y="3903418"/>
              <a:chExt cx="2014928" cy="472991"/>
            </a:xfrm>
            <a:solidFill>
              <a:srgbClr val="A6A6A6"/>
            </a:solidFill>
          </p:grpSpPr>
          <p:sp>
            <p:nvSpPr>
              <p:cNvPr id="41" name="Freeform 871"/>
              <p:cNvSpPr/>
              <p:nvPr/>
            </p:nvSpPr>
            <p:spPr bwMode="auto">
              <a:xfrm rot="844219">
                <a:off x="1831028" y="3903418"/>
                <a:ext cx="1856698" cy="472991"/>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872"/>
              <p:cNvSpPr/>
              <p:nvPr/>
            </p:nvSpPr>
            <p:spPr bwMode="auto">
              <a:xfrm rot="844219">
                <a:off x="3573793" y="4073887"/>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3575725" y="5790065"/>
              <a:ext cx="1352299" cy="306840"/>
              <a:chOff x="769454" y="1679275"/>
              <a:chExt cx="1352299" cy="306840"/>
            </a:xfrm>
            <a:solidFill>
              <a:srgbClr val="A6A6A6"/>
            </a:solidFill>
          </p:grpSpPr>
          <p:sp>
            <p:nvSpPr>
              <p:cNvPr id="39"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8" name="Freeform 871"/>
            <p:cNvSpPr/>
            <p:nvPr/>
          </p:nvSpPr>
          <p:spPr bwMode="auto">
            <a:xfrm rot="6244219">
              <a:off x="1768287" y="3756175"/>
              <a:ext cx="3503338" cy="89247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solidFill>
              <a:srgbClr val="A6A6A6"/>
            </a:solidFill>
            <a:ln>
              <a:noFill/>
            </a:ln>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5012946" y="1899107"/>
            <a:ext cx="2882901" cy="1058862"/>
            <a:chOff x="5012946" y="1899107"/>
            <a:chExt cx="2882901" cy="1058862"/>
          </a:xfrm>
        </p:grpSpPr>
        <p:grpSp>
          <p:nvGrpSpPr>
            <p:cNvPr id="46" name="组合 45"/>
            <p:cNvGrpSpPr/>
            <p:nvPr/>
          </p:nvGrpSpPr>
          <p:grpSpPr>
            <a:xfrm>
              <a:off x="5012946" y="1899107"/>
              <a:ext cx="2882901" cy="1058862"/>
              <a:chOff x="3925888" y="1852613"/>
              <a:chExt cx="2882901" cy="1058862"/>
            </a:xfrm>
          </p:grpSpPr>
          <p:grpSp>
            <p:nvGrpSpPr>
              <p:cNvPr id="48" name="Group 205"/>
              <p:cNvGrpSpPr/>
              <p:nvPr/>
            </p:nvGrpSpPr>
            <p:grpSpPr bwMode="auto">
              <a:xfrm>
                <a:off x="3930651" y="1852613"/>
                <a:ext cx="2878138" cy="1058862"/>
                <a:chOff x="2476" y="1167"/>
                <a:chExt cx="1813" cy="667"/>
              </a:xfrm>
            </p:grpSpPr>
            <p:sp>
              <p:nvSpPr>
                <p:cNvPr id="228"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FF3E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0"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4"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6"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8"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8"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0"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2"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4"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4"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6"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8"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0"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2"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4"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6"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8"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0"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9"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0"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6"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8"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0"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2"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4"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6"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6"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0"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4"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7" name="文本框 46"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57606" y="2040460"/>
              <a:ext cx="2242922" cy="707886"/>
            </a:xfrm>
            <a:prstGeom prst="rect">
              <a:avLst/>
            </a:prstGeom>
            <a:noFill/>
            <a:effectLst/>
          </p:spPr>
          <p:txBody>
            <a:bodyPr wrap="none" rtlCol="0">
              <a:spAutoFit/>
            </a:bodyPr>
            <a:lstStyle/>
            <a:p>
              <a:r>
                <a:rPr lang="zh-CN" altLang="en-US" sz="4000" b="1" dirty="0" smtClean="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428" name="组合 427"/>
          <p:cNvGrpSpPr/>
          <p:nvPr/>
        </p:nvGrpSpPr>
        <p:grpSpPr>
          <a:xfrm>
            <a:off x="5074859" y="3662819"/>
            <a:ext cx="2882901" cy="1058862"/>
            <a:chOff x="5074859" y="3662819"/>
            <a:chExt cx="2882901" cy="1058862"/>
          </a:xfrm>
        </p:grpSpPr>
        <p:grpSp>
          <p:nvGrpSpPr>
            <p:cNvPr id="429" name="组合 428"/>
            <p:cNvGrpSpPr/>
            <p:nvPr/>
          </p:nvGrpSpPr>
          <p:grpSpPr>
            <a:xfrm>
              <a:off x="5074859" y="3662819"/>
              <a:ext cx="2882901" cy="1058862"/>
              <a:chOff x="3925888" y="1852613"/>
              <a:chExt cx="2882901" cy="1058862"/>
            </a:xfrm>
          </p:grpSpPr>
          <p:grpSp>
            <p:nvGrpSpPr>
              <p:cNvPr id="431" name="Group 205"/>
              <p:cNvGrpSpPr/>
              <p:nvPr/>
            </p:nvGrpSpPr>
            <p:grpSpPr bwMode="auto">
              <a:xfrm>
                <a:off x="3930651" y="1852613"/>
                <a:ext cx="2878138" cy="1058862"/>
                <a:chOff x="2476" y="1167"/>
                <a:chExt cx="1813" cy="667"/>
              </a:xfrm>
            </p:grpSpPr>
            <p:sp>
              <p:nvSpPr>
                <p:cNvPr id="582"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76AA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84"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8"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0"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8"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0"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2"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6"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2"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8"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0"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4"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8"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6"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8"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9"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2"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4"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8"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9"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0"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1"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2"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3"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4"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5"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6"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7"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8"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9"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0"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1"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2"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3"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4"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5"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6"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7"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8"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9"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0"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1"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2"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3"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4"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5"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6"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0"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1"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2"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3"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4"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5"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6"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7"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8"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9"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0"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1"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2"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3"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4"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6"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7"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8"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0"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3"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4"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5"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6"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7"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8"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1"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2"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3"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4"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5"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6"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7"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8"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9"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0"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1"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2"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3"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4"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5"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6"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7"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8"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9"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0"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1"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2"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3"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74"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5"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6"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7"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8"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9"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0"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1"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32"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6"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8"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0"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2"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4"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6"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8"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0"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0"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4"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8"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30" name="文本框 42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53010" y="3774009"/>
              <a:ext cx="2242922" cy="707886"/>
            </a:xfrm>
            <a:prstGeom prst="rect">
              <a:avLst/>
            </a:prstGeom>
            <a:noFill/>
            <a:effectLst/>
          </p:spPr>
          <p:txBody>
            <a:bodyPr wrap="none" rtlCol="0">
              <a:spAutoFit/>
            </a:bodyPr>
            <a:lstStyle/>
            <a:p>
              <a:r>
                <a:rPr lang="zh-CN" altLang="en-US" sz="4000" b="1" dirty="0" smtClean="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782" name="组合 781"/>
          <p:cNvGrpSpPr/>
          <p:nvPr/>
        </p:nvGrpSpPr>
        <p:grpSpPr>
          <a:xfrm>
            <a:off x="5027234" y="5474345"/>
            <a:ext cx="2882901" cy="1058862"/>
            <a:chOff x="5027234" y="5474345"/>
            <a:chExt cx="2882901" cy="1058862"/>
          </a:xfrm>
        </p:grpSpPr>
        <p:grpSp>
          <p:nvGrpSpPr>
            <p:cNvPr id="783" name="组合 782"/>
            <p:cNvGrpSpPr/>
            <p:nvPr/>
          </p:nvGrpSpPr>
          <p:grpSpPr>
            <a:xfrm>
              <a:off x="5027234" y="5474345"/>
              <a:ext cx="2882901" cy="1058862"/>
              <a:chOff x="3925888" y="1852613"/>
              <a:chExt cx="2882901" cy="1058862"/>
            </a:xfrm>
          </p:grpSpPr>
          <p:grpSp>
            <p:nvGrpSpPr>
              <p:cNvPr id="785" name="Group 205"/>
              <p:cNvGrpSpPr/>
              <p:nvPr/>
            </p:nvGrpSpPr>
            <p:grpSpPr bwMode="auto">
              <a:xfrm>
                <a:off x="3930651" y="1852613"/>
                <a:ext cx="2878138" cy="1058862"/>
                <a:chOff x="2476" y="1167"/>
                <a:chExt cx="1813" cy="667"/>
              </a:xfrm>
            </p:grpSpPr>
            <p:sp>
              <p:nvSpPr>
                <p:cNvPr id="936"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70AD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7"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38"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9"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0"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1"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2"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3"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4"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5"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6"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7"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8"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9"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0"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1"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2"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3"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4"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5"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6"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7"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8"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9"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0"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1"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2"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3"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4"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5"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6"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7"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8"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9"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0"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1"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2"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3"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4"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5"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6"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7"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8"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84"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86"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0"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6"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8"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0"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2"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2"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4"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4"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5"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56"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7"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58"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9"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0"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1"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2"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3"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4"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5"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6"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7"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8"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9"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0"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1"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2"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3"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4"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5"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6"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7"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8"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9"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0"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1"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2"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3"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4"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5"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6"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7"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8"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9"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0"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1"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2"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3"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94"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5"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6"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7"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8"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9"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0"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1"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2"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3"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4"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5"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6"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7"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8"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9"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0"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1"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2"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3"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4"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5"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6"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7"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8"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9"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0"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1"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2"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3"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4"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5"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6"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7"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8"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9"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0"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1"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2"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3"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4"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5"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86"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7"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8"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9"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0"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1"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2"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3"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4"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5"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6"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7"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8"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9"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0"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1"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02"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3"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4"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5"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6"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7"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8"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9"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0"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1"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2"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3"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14"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5"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6"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7"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8"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9"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0"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1"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2"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3"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4"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5"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6"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7"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8"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9"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0"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1"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2"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3"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4"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5"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6"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7"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8"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9"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0"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1"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2"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3"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4"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5"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6"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7"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8"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9"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0"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1"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2"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3"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4"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5"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6"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7"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8"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9"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0"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1"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2"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3"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4"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5"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6"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7"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8"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9"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0"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1"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2"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3"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74"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5"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6"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7"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8"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9"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0"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1"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2"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3"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4"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5"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6"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7"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8"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9"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0"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1"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2"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3"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4"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5"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6"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7"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8"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9"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0"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1"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2"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3"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4"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5"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6"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7"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8"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9"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0"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1"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2"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3"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4"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5"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6"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7"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8"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9"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0"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1"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2"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3"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4"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5"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6"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7"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8"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9"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0"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1"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2"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3"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4"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5"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84" name="文本框 78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19899" y="5614043"/>
              <a:ext cx="2242922" cy="707886"/>
            </a:xfrm>
            <a:prstGeom prst="rect">
              <a:avLst/>
            </a:prstGeom>
            <a:noFill/>
            <a:effectLst/>
          </p:spPr>
          <p:txBody>
            <a:bodyPr wrap="none" rtlCol="0">
              <a:spAutoFit/>
            </a:bodyPr>
            <a:lstStyle/>
            <a:p>
              <a:r>
                <a:rPr lang="zh-CN" altLang="en-US" sz="4000" b="1" dirty="0" smtClean="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1136" name="组合 1135"/>
          <p:cNvGrpSpPr/>
          <p:nvPr/>
        </p:nvGrpSpPr>
        <p:grpSpPr>
          <a:xfrm>
            <a:off x="80251" y="2302332"/>
            <a:ext cx="3708357" cy="3278226"/>
            <a:chOff x="80251" y="2302332"/>
            <a:chExt cx="3708357" cy="3278226"/>
          </a:xfrm>
        </p:grpSpPr>
        <p:sp>
          <p:nvSpPr>
            <p:cNvPr id="1137" name="椭圆 1136"/>
            <p:cNvSpPr/>
            <p:nvPr/>
          </p:nvSpPr>
          <p:spPr>
            <a:xfrm>
              <a:off x="748057" y="3076186"/>
              <a:ext cx="2193925" cy="2193925"/>
            </a:xfrm>
            <a:prstGeom prst="ellipse">
              <a:avLst/>
            </a:prstGeom>
            <a:blipFill>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138" name="Freeform 14"/>
            <p:cNvSpPr/>
            <p:nvPr/>
          </p:nvSpPr>
          <p:spPr bwMode="auto">
            <a:xfrm>
              <a:off x="80251" y="2302332"/>
              <a:ext cx="3708357" cy="3278226"/>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solidFill>
              <a:srgbClr val="F7B63E"/>
            </a:solidFill>
            <a:ln w="23813" cap="rnd">
              <a:noFill/>
              <a:prstDash val="solid"/>
              <a:round/>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136"/>
                                        </p:tgtEl>
                                        <p:attrNameLst>
                                          <p:attrName>style.visibility</p:attrName>
                                        </p:attrNameLst>
                                      </p:cBhvr>
                                      <p:to>
                                        <p:strVal val="visible"/>
                                      </p:to>
                                    </p:set>
                                    <p:animEffect transition="in" filter="wheel(1)">
                                      <p:cBhvr>
                                        <p:cTn id="7" dur="1500"/>
                                        <p:tgtEl>
                                          <p:spTgt spid="1136"/>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2000"/>
                            </p:stCondLst>
                            <p:childTnLst>
                              <p:par>
                                <p:cTn id="13" presetID="2" presetClass="entr" presetSubtype="2" decel="36000"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750" fill="hold"/>
                                        <p:tgtEl>
                                          <p:spTgt spid="45"/>
                                        </p:tgtEl>
                                        <p:attrNameLst>
                                          <p:attrName>ppt_x</p:attrName>
                                        </p:attrNameLst>
                                      </p:cBhvr>
                                      <p:tavLst>
                                        <p:tav tm="0">
                                          <p:val>
                                            <p:strVal val="1+#ppt_w/2"/>
                                          </p:val>
                                        </p:tav>
                                        <p:tav tm="100000">
                                          <p:val>
                                            <p:strVal val="#ppt_x"/>
                                          </p:val>
                                        </p:tav>
                                      </p:tavLst>
                                    </p:anim>
                                    <p:anim calcmode="lin" valueType="num">
                                      <p:cBhvr additive="base">
                                        <p:cTn id="16" dur="750" fill="hold"/>
                                        <p:tgtEl>
                                          <p:spTgt spid="45"/>
                                        </p:tgtEl>
                                        <p:attrNameLst>
                                          <p:attrName>ppt_y</p:attrName>
                                        </p:attrNameLst>
                                      </p:cBhvr>
                                      <p:tavLst>
                                        <p:tav tm="0">
                                          <p:val>
                                            <p:strVal val="#ppt_y"/>
                                          </p:val>
                                        </p:tav>
                                        <p:tav tm="100000">
                                          <p:val>
                                            <p:strVal val="#ppt_y"/>
                                          </p:val>
                                        </p:tav>
                                      </p:tavLst>
                                    </p:anim>
                                  </p:childTnLst>
                                </p:cTn>
                              </p:par>
                              <p:par>
                                <p:cTn id="17" presetID="2" presetClass="entr" presetSubtype="2" decel="36000" fill="hold" nodeType="withEffect">
                                  <p:stCondLst>
                                    <p:cond delay="250"/>
                                  </p:stCondLst>
                                  <p:childTnLst>
                                    <p:set>
                                      <p:cBhvr>
                                        <p:cTn id="18" dur="1" fill="hold">
                                          <p:stCondLst>
                                            <p:cond delay="0"/>
                                          </p:stCondLst>
                                        </p:cTn>
                                        <p:tgtEl>
                                          <p:spTgt spid="428"/>
                                        </p:tgtEl>
                                        <p:attrNameLst>
                                          <p:attrName>style.visibility</p:attrName>
                                        </p:attrNameLst>
                                      </p:cBhvr>
                                      <p:to>
                                        <p:strVal val="visible"/>
                                      </p:to>
                                    </p:set>
                                    <p:anim calcmode="lin" valueType="num">
                                      <p:cBhvr additive="base">
                                        <p:cTn id="19" dur="750" fill="hold"/>
                                        <p:tgtEl>
                                          <p:spTgt spid="428"/>
                                        </p:tgtEl>
                                        <p:attrNameLst>
                                          <p:attrName>ppt_x</p:attrName>
                                        </p:attrNameLst>
                                      </p:cBhvr>
                                      <p:tavLst>
                                        <p:tav tm="0">
                                          <p:val>
                                            <p:strVal val="1+#ppt_w/2"/>
                                          </p:val>
                                        </p:tav>
                                        <p:tav tm="100000">
                                          <p:val>
                                            <p:strVal val="#ppt_x"/>
                                          </p:val>
                                        </p:tav>
                                      </p:tavLst>
                                    </p:anim>
                                    <p:anim calcmode="lin" valueType="num">
                                      <p:cBhvr additive="base">
                                        <p:cTn id="20" dur="750" fill="hold"/>
                                        <p:tgtEl>
                                          <p:spTgt spid="428"/>
                                        </p:tgtEl>
                                        <p:attrNameLst>
                                          <p:attrName>ppt_y</p:attrName>
                                        </p:attrNameLst>
                                      </p:cBhvr>
                                      <p:tavLst>
                                        <p:tav tm="0">
                                          <p:val>
                                            <p:strVal val="#ppt_y"/>
                                          </p:val>
                                        </p:tav>
                                        <p:tav tm="100000">
                                          <p:val>
                                            <p:strVal val="#ppt_y"/>
                                          </p:val>
                                        </p:tav>
                                      </p:tavLst>
                                    </p:anim>
                                  </p:childTnLst>
                                </p:cTn>
                              </p:par>
                              <p:par>
                                <p:cTn id="21" presetID="2" presetClass="entr" presetSubtype="2" decel="36000" fill="hold" nodeType="withEffect">
                                  <p:stCondLst>
                                    <p:cond delay="500"/>
                                  </p:stCondLst>
                                  <p:childTnLst>
                                    <p:set>
                                      <p:cBhvr>
                                        <p:cTn id="22" dur="1" fill="hold">
                                          <p:stCondLst>
                                            <p:cond delay="0"/>
                                          </p:stCondLst>
                                        </p:cTn>
                                        <p:tgtEl>
                                          <p:spTgt spid="782"/>
                                        </p:tgtEl>
                                        <p:attrNameLst>
                                          <p:attrName>style.visibility</p:attrName>
                                        </p:attrNameLst>
                                      </p:cBhvr>
                                      <p:to>
                                        <p:strVal val="visible"/>
                                      </p:to>
                                    </p:set>
                                    <p:anim calcmode="lin" valueType="num">
                                      <p:cBhvr additive="base">
                                        <p:cTn id="23" dur="750" fill="hold"/>
                                        <p:tgtEl>
                                          <p:spTgt spid="782"/>
                                        </p:tgtEl>
                                        <p:attrNameLst>
                                          <p:attrName>ppt_x</p:attrName>
                                        </p:attrNameLst>
                                      </p:cBhvr>
                                      <p:tavLst>
                                        <p:tav tm="0">
                                          <p:val>
                                            <p:strVal val="1+#ppt_w/2"/>
                                          </p:val>
                                        </p:tav>
                                        <p:tav tm="100000">
                                          <p:val>
                                            <p:strVal val="#ppt_x"/>
                                          </p:val>
                                        </p:tav>
                                      </p:tavLst>
                                    </p:anim>
                                    <p:anim calcmode="lin" valueType="num">
                                      <p:cBhvr additive="base">
                                        <p:cTn id="24" dur="750" fill="hold"/>
                                        <p:tgtEl>
                                          <p:spTgt spid="78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smtClean="0">
                <a:solidFill>
                  <a:schemeClr val="tx1">
                    <a:lumMod val="75000"/>
                    <a:lumOff val="25000"/>
                  </a:schemeClr>
                </a:solidFill>
                <a:latin typeface="幼圆" panose="02010509060101010101" pitchFamily="49" charset="-122"/>
                <a:ea typeface="幼圆" panose="02010509060101010101" pitchFamily="49" charset="-122"/>
              </a:rPr>
              <a:t>输入您的标题</a:t>
            </a:r>
            <a:endParaRPr lang="zh-CN" altLang="en-US" sz="48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140"/>
          <p:cNvSpPr>
            <a:spLocks noEditPoints="1"/>
          </p:cNvSpPr>
          <p:nvPr/>
        </p:nvSpPr>
        <p:spPr bwMode="auto">
          <a:xfrm rot="4737770" flipH="1">
            <a:off x="676432" y="3157227"/>
            <a:ext cx="3723932" cy="1243321"/>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rgbClr val="F7B63E"/>
          </a:solidFill>
          <a:ln w="9525">
            <a:noFill/>
            <a:round/>
          </a:ln>
        </p:spPr>
        <p:txBody>
          <a:bodyPr vert="horz" wrap="square" lIns="121920" tIns="60960" rIns="121920" bIns="60960" numCol="1" anchor="t" anchorCtr="0" compatLnSpc="1"/>
          <a:lstStyle/>
          <a:p>
            <a:endParaRPr lang="zh-CN" altLang="en-US" sz="2400"/>
          </a:p>
        </p:txBody>
      </p:sp>
      <p:sp>
        <p:nvSpPr>
          <p:cNvPr id="32" name="Freeform 128"/>
          <p:cNvSpPr>
            <a:spLocks noEditPoints="1"/>
          </p:cNvSpPr>
          <p:nvPr/>
        </p:nvSpPr>
        <p:spPr bwMode="auto">
          <a:xfrm rot="4727043" flipH="1">
            <a:off x="9176813"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accent5">
              <a:lumMod val="60000"/>
              <a:lumOff val="40000"/>
            </a:schemeClr>
          </a:solidFill>
          <a:ln w="9525">
            <a:solidFill>
              <a:srgbClr val="70AD47"/>
            </a:solidFill>
            <a:round/>
          </a:ln>
        </p:spPr>
        <p:txBody>
          <a:bodyPr vert="horz" wrap="square" lIns="121920" tIns="60960" rIns="121920" bIns="60960" numCol="1" anchor="t" anchorCtr="0" compatLnSpc="1"/>
          <a:lstStyle/>
          <a:p>
            <a:endParaRPr lang="zh-CN" altLang="en-US" sz="2400"/>
          </a:p>
        </p:txBody>
      </p:sp>
      <p:sp>
        <p:nvSpPr>
          <p:cNvPr id="33" name="Freeform 128"/>
          <p:cNvSpPr>
            <a:spLocks noEditPoints="1"/>
          </p:cNvSpPr>
          <p:nvPr/>
        </p:nvSpPr>
        <p:spPr bwMode="auto">
          <a:xfrm rot="4727043" flipH="1">
            <a:off x="6598868"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accent3">
              <a:lumMod val="75000"/>
            </a:schemeClr>
          </a:solidFill>
          <a:ln w="9525">
            <a:solidFill>
              <a:srgbClr val="76AADB"/>
            </a:solidFill>
            <a:round/>
          </a:ln>
        </p:spPr>
        <p:txBody>
          <a:bodyPr vert="horz" wrap="square" lIns="121920" tIns="60960" rIns="121920" bIns="60960" numCol="1" anchor="t" anchorCtr="0" compatLnSpc="1"/>
          <a:lstStyle/>
          <a:p>
            <a:endParaRPr lang="zh-CN" altLang="en-US" sz="2400"/>
          </a:p>
        </p:txBody>
      </p:sp>
      <p:sp>
        <p:nvSpPr>
          <p:cNvPr id="34" name="Freeform 128"/>
          <p:cNvSpPr>
            <a:spLocks noEditPoints="1"/>
          </p:cNvSpPr>
          <p:nvPr/>
        </p:nvSpPr>
        <p:spPr bwMode="auto">
          <a:xfrm rot="4727043" flipH="1">
            <a:off x="4002705"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accent2">
              <a:lumMod val="75000"/>
            </a:schemeClr>
          </a:solidFill>
          <a:ln w="9525">
            <a:solidFill>
              <a:srgbClr val="FF3E3E"/>
            </a:solidFill>
            <a:round/>
          </a:ln>
        </p:spPr>
        <p:txBody>
          <a:bodyPr vert="horz" wrap="square" lIns="121920" tIns="60960" rIns="121920" bIns="60960" numCol="1" anchor="t" anchorCtr="0" compatLnSpc="1"/>
          <a:lstStyle/>
          <a:p>
            <a:endParaRPr lang="zh-CN" altLang="en-US" sz="2400"/>
          </a:p>
        </p:txBody>
      </p:sp>
      <p:sp>
        <p:nvSpPr>
          <p:cNvPr id="35" name="Freeform 100"/>
          <p:cNvSpPr>
            <a:spLocks noEditPoints="1"/>
          </p:cNvSpPr>
          <p:nvPr/>
        </p:nvSpPr>
        <p:spPr bwMode="auto">
          <a:xfrm flipV="1">
            <a:off x="8605054" y="4396569"/>
            <a:ext cx="233123" cy="274119"/>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lumMod val="85000"/>
            </a:schemeClr>
          </a:solidFill>
          <a:ln w="9525">
            <a:solidFill>
              <a:schemeClr val="bg1">
                <a:lumMod val="65000"/>
              </a:schemeClr>
            </a:solidFill>
            <a:round/>
          </a:ln>
        </p:spPr>
        <p:txBody>
          <a:bodyPr vert="horz" wrap="square" lIns="121920" tIns="60960" rIns="121920" bIns="60960" numCol="1" anchor="t" anchorCtr="0" compatLnSpc="1"/>
          <a:lstStyle/>
          <a:p>
            <a:endParaRPr lang="zh-CN" altLang="en-US" sz="2400"/>
          </a:p>
        </p:txBody>
      </p:sp>
      <p:sp>
        <p:nvSpPr>
          <p:cNvPr id="36" name="Freeform 100"/>
          <p:cNvSpPr>
            <a:spLocks noEditPoints="1"/>
          </p:cNvSpPr>
          <p:nvPr/>
        </p:nvSpPr>
        <p:spPr bwMode="auto">
          <a:xfrm flipV="1">
            <a:off x="6027107" y="4396569"/>
            <a:ext cx="233123" cy="274119"/>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lumMod val="85000"/>
            </a:schemeClr>
          </a:solidFill>
          <a:ln w="9525">
            <a:solidFill>
              <a:schemeClr val="bg1">
                <a:lumMod val="65000"/>
              </a:schemeClr>
            </a:solidFill>
            <a:round/>
          </a:ln>
        </p:spPr>
        <p:txBody>
          <a:bodyPr vert="horz" wrap="square" lIns="121920" tIns="60960" rIns="121920" bIns="60960" numCol="1" anchor="t" anchorCtr="0" compatLnSpc="1"/>
          <a:lstStyle/>
          <a:p>
            <a:endParaRPr lang="zh-CN" altLang="en-US" sz="2400"/>
          </a:p>
        </p:txBody>
      </p:sp>
      <p:sp>
        <p:nvSpPr>
          <p:cNvPr id="37" name="文本框 36"/>
          <p:cNvSpPr txBox="1"/>
          <p:nvPr/>
        </p:nvSpPr>
        <p:spPr>
          <a:xfrm>
            <a:off x="2184493" y="5965432"/>
            <a:ext cx="1550424" cy="502766"/>
          </a:xfrm>
          <a:prstGeom prst="rect">
            <a:avLst/>
          </a:prstGeom>
          <a:noFill/>
        </p:spPr>
        <p:txBody>
          <a:bodyPr wrap="none" rtlCol="0">
            <a:spAutoFit/>
          </a:bodyPr>
          <a:lstStyle/>
          <a:p>
            <a:pPr algn="ctr"/>
            <a:r>
              <a:rPr lang="zh-CN" altLang="en-US" sz="2665" b="1" dirty="0" smtClean="0">
                <a:solidFill>
                  <a:srgbClr val="F7B63E"/>
                </a:solidFill>
                <a:latin typeface="微软雅黑" panose="020B0503020204020204" charset="-122"/>
                <a:ea typeface="微软雅黑" panose="020B0503020204020204" charset="-122"/>
                <a:cs typeface="Arial" panose="020B0604020202020204" pitchFamily="34" charset="0"/>
              </a:rPr>
              <a:t>添加标题</a:t>
            </a:r>
            <a:endParaRPr lang="zh-CN" altLang="en-US" sz="2665" b="1" dirty="0">
              <a:solidFill>
                <a:srgbClr val="F7B63E"/>
              </a:solidFill>
              <a:latin typeface="微软雅黑" panose="020B0503020204020204" charset="-122"/>
              <a:ea typeface="微软雅黑" panose="020B0503020204020204" charset="-122"/>
              <a:cs typeface="Arial" panose="020B0604020202020204" pitchFamily="34" charset="0"/>
            </a:endParaRPr>
          </a:p>
        </p:txBody>
      </p:sp>
      <p:sp>
        <p:nvSpPr>
          <p:cNvPr id="38" name="文本框 37"/>
          <p:cNvSpPr txBox="1"/>
          <p:nvPr/>
        </p:nvSpPr>
        <p:spPr>
          <a:xfrm>
            <a:off x="4271138" y="5965432"/>
            <a:ext cx="1550424" cy="502766"/>
          </a:xfrm>
          <a:prstGeom prst="rect">
            <a:avLst/>
          </a:prstGeom>
          <a:noFill/>
        </p:spPr>
        <p:txBody>
          <a:bodyPr wrap="none" rtlCol="0">
            <a:spAutoFit/>
          </a:bodyPr>
          <a:lstStyle/>
          <a:p>
            <a:pPr algn="ctr"/>
            <a:r>
              <a:rPr lang="zh-CN" altLang="en-US" sz="2665" b="1" dirty="0" smtClean="0">
                <a:solidFill>
                  <a:srgbClr val="FF3E3E"/>
                </a:solidFill>
                <a:latin typeface="微软雅黑" panose="020B0503020204020204" charset="-122"/>
                <a:ea typeface="微软雅黑" panose="020B0503020204020204" charset="-122"/>
                <a:cs typeface="Arial" panose="020B0604020202020204" pitchFamily="34" charset="0"/>
              </a:rPr>
              <a:t>添加标题</a:t>
            </a:r>
            <a:endParaRPr lang="zh-CN" altLang="en-US" sz="2665" b="1" dirty="0">
              <a:solidFill>
                <a:srgbClr val="FF3E3E"/>
              </a:solidFill>
              <a:latin typeface="微软雅黑" panose="020B0503020204020204" charset="-122"/>
              <a:ea typeface="微软雅黑" panose="020B0503020204020204" charset="-122"/>
              <a:cs typeface="Arial" panose="020B0604020202020204" pitchFamily="34" charset="0"/>
            </a:endParaRPr>
          </a:p>
        </p:txBody>
      </p:sp>
      <p:sp>
        <p:nvSpPr>
          <p:cNvPr id="39" name="文本框 38"/>
          <p:cNvSpPr txBox="1"/>
          <p:nvPr/>
        </p:nvSpPr>
        <p:spPr>
          <a:xfrm>
            <a:off x="6784039" y="5965432"/>
            <a:ext cx="1550424" cy="502766"/>
          </a:xfrm>
          <a:prstGeom prst="rect">
            <a:avLst/>
          </a:prstGeom>
          <a:noFill/>
        </p:spPr>
        <p:txBody>
          <a:bodyPr wrap="none" rtlCol="0">
            <a:spAutoFit/>
          </a:bodyPr>
          <a:lstStyle/>
          <a:p>
            <a:pPr algn="ctr"/>
            <a:r>
              <a:rPr lang="zh-CN" altLang="en-US" sz="2665" b="1" dirty="0" smtClean="0">
                <a:solidFill>
                  <a:srgbClr val="76AADB"/>
                </a:solidFill>
                <a:latin typeface="微软雅黑" panose="020B0503020204020204" charset="-122"/>
                <a:ea typeface="微软雅黑" panose="020B0503020204020204" charset="-122"/>
                <a:cs typeface="Arial" panose="020B0604020202020204" pitchFamily="34" charset="0"/>
              </a:rPr>
              <a:t>添加标题</a:t>
            </a:r>
            <a:endParaRPr lang="zh-CN" altLang="en-US" sz="2665" b="1" dirty="0">
              <a:solidFill>
                <a:srgbClr val="76AADB"/>
              </a:solidFill>
              <a:latin typeface="微软雅黑" panose="020B0503020204020204" charset="-122"/>
              <a:ea typeface="微软雅黑" panose="020B0503020204020204" charset="-122"/>
              <a:cs typeface="Arial" panose="020B0604020202020204" pitchFamily="34" charset="0"/>
            </a:endParaRPr>
          </a:p>
        </p:txBody>
      </p:sp>
      <p:sp>
        <p:nvSpPr>
          <p:cNvPr id="40" name="文本框 39"/>
          <p:cNvSpPr txBox="1"/>
          <p:nvPr/>
        </p:nvSpPr>
        <p:spPr>
          <a:xfrm>
            <a:off x="9296940" y="5965432"/>
            <a:ext cx="1550424" cy="502766"/>
          </a:xfrm>
          <a:prstGeom prst="rect">
            <a:avLst/>
          </a:prstGeom>
          <a:noFill/>
        </p:spPr>
        <p:txBody>
          <a:bodyPr wrap="none" rtlCol="0">
            <a:spAutoFit/>
          </a:bodyPr>
          <a:lstStyle/>
          <a:p>
            <a:pPr algn="ctr"/>
            <a:r>
              <a:rPr lang="zh-CN" altLang="en-US" sz="2665" b="1" dirty="0" smtClean="0">
                <a:solidFill>
                  <a:srgbClr val="70AD47"/>
                </a:solidFill>
                <a:latin typeface="微软雅黑" panose="020B0503020204020204" charset="-122"/>
                <a:ea typeface="微软雅黑" panose="020B0503020204020204" charset="-122"/>
                <a:cs typeface="Arial" panose="020B0604020202020204" pitchFamily="34" charset="0"/>
              </a:rPr>
              <a:t>添加标题</a:t>
            </a:r>
            <a:endParaRPr lang="zh-CN" altLang="en-US" sz="2665" b="1" dirty="0">
              <a:solidFill>
                <a:srgbClr val="70AD47"/>
              </a:solidFill>
              <a:latin typeface="微软雅黑" panose="020B0503020204020204" charset="-122"/>
              <a:ea typeface="微软雅黑" panose="020B0503020204020204" charset="-122"/>
              <a:cs typeface="Arial" panose="020B0604020202020204" pitchFamily="34" charset="0"/>
            </a:endParaRPr>
          </a:p>
        </p:txBody>
      </p:sp>
      <p:sp>
        <p:nvSpPr>
          <p:cNvPr id="41" name="TextBox 4"/>
          <p:cNvSpPr txBox="1"/>
          <p:nvPr/>
        </p:nvSpPr>
        <p:spPr>
          <a:xfrm>
            <a:off x="4210366" y="2300531"/>
            <a:ext cx="6120466" cy="1231106"/>
          </a:xfrm>
          <a:prstGeom prst="rect">
            <a:avLst/>
          </a:prstGeom>
          <a:noFill/>
        </p:spPr>
        <p:txBody>
          <a:bodyPr wrap="square" lIns="0" tIns="0" rIns="0" bIns="0" rtlCol="0">
            <a:spAutoFit/>
          </a:bodyPr>
          <a:lstStyle/>
          <a:p>
            <a:r>
              <a:rPr lang="zh-CN" altLang="en-US" sz="2000" dirty="0">
                <a:solidFill>
                  <a:srgbClr val="2E2E2E"/>
                </a:solidFill>
                <a:latin typeface="微软雅黑" panose="020B0503020204020204" charset="-122"/>
                <a:ea typeface="微软雅黑" panose="020B0503020204020204" charset="-122"/>
              </a:rPr>
              <a:t>请在这里输入您的主要叙述内容请在这里输入您的主要叙述内容请在这里输入您的主要叙述内容请在这里输入您的主要叙述</a:t>
            </a:r>
            <a:r>
              <a:rPr lang="zh-CN" altLang="en-US" sz="2000" dirty="0" smtClean="0">
                <a:solidFill>
                  <a:srgbClr val="2E2E2E"/>
                </a:solidFill>
                <a:latin typeface="微软雅黑" panose="020B0503020204020204" charset="-122"/>
                <a:ea typeface="微软雅黑" panose="020B0503020204020204" charset="-122"/>
              </a:rPr>
              <a:t>内容</a:t>
            </a:r>
            <a:r>
              <a:rPr lang="zh-CN" altLang="en-US" sz="2000" dirty="0">
                <a:solidFill>
                  <a:srgbClr val="2E2E2E"/>
                </a:solidFill>
                <a:latin typeface="微软雅黑" panose="020B0503020204020204" charset="-122"/>
                <a:ea typeface="微软雅黑" panose="020B0503020204020204" charset="-122"/>
              </a:rPr>
              <a:t>请在这里输入您的主要叙述内容</a:t>
            </a:r>
            <a:endParaRPr lang="en-US" altLang="zh-CN" sz="2000" dirty="0">
              <a:solidFill>
                <a:srgbClr val="2E2E2E"/>
              </a:solidFill>
              <a:latin typeface="微软雅黑" panose="020B0503020204020204" charset="-122"/>
              <a:ea typeface="微软雅黑" panose="020B0503020204020204" charset="-122"/>
            </a:endParaRPr>
          </a:p>
          <a:p>
            <a:endParaRPr lang="en-US" altLang="zh-CN" sz="2000" dirty="0">
              <a:solidFill>
                <a:srgbClr val="2E2E2E"/>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ppt_x"/>
                                          </p:val>
                                        </p:tav>
                                        <p:tav tm="100000">
                                          <p:val>
                                            <p:strVal val="#ppt_x"/>
                                          </p:val>
                                        </p:tav>
                                      </p:tavLst>
                                    </p:anim>
                                    <p:anim calcmode="lin" valueType="num">
                                      <p:cBhvr additive="base">
                                        <p:cTn id="8" dur="75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3600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750" fill="hold"/>
                                        <p:tgtEl>
                                          <p:spTgt spid="34"/>
                                        </p:tgtEl>
                                        <p:attrNameLst>
                                          <p:attrName>ppt_x</p:attrName>
                                        </p:attrNameLst>
                                      </p:cBhvr>
                                      <p:tavLst>
                                        <p:tav tm="0">
                                          <p:val>
                                            <p:strVal val="#ppt_x"/>
                                          </p:val>
                                        </p:tav>
                                        <p:tav tm="100000">
                                          <p:val>
                                            <p:strVal val="#ppt_x"/>
                                          </p:val>
                                        </p:tav>
                                      </p:tavLst>
                                    </p:anim>
                                    <p:anim calcmode="lin" valueType="num">
                                      <p:cBhvr additive="base">
                                        <p:cTn id="13" dur="750" fill="hold"/>
                                        <p:tgtEl>
                                          <p:spTgt spid="34"/>
                                        </p:tgtEl>
                                        <p:attrNameLst>
                                          <p:attrName>ppt_y</p:attrName>
                                        </p:attrNameLst>
                                      </p:cBhvr>
                                      <p:tavLst>
                                        <p:tav tm="0">
                                          <p:val>
                                            <p:strVal val="1+#ppt_h/2"/>
                                          </p:val>
                                        </p:tav>
                                        <p:tav tm="100000">
                                          <p:val>
                                            <p:strVal val="#ppt_y"/>
                                          </p:val>
                                        </p:tav>
                                      </p:tavLst>
                                    </p:anim>
                                  </p:childTnLst>
                                </p:cTn>
                              </p:par>
                              <p:par>
                                <p:cTn id="14" presetID="2" presetClass="entr" presetSubtype="4" decel="36000" fill="hold" grpId="0" nodeType="withEffect">
                                  <p:stCondLst>
                                    <p:cond delay="50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750" fill="hold"/>
                                        <p:tgtEl>
                                          <p:spTgt spid="33"/>
                                        </p:tgtEl>
                                        <p:attrNameLst>
                                          <p:attrName>ppt_x</p:attrName>
                                        </p:attrNameLst>
                                      </p:cBhvr>
                                      <p:tavLst>
                                        <p:tav tm="0">
                                          <p:val>
                                            <p:strVal val="#ppt_x"/>
                                          </p:val>
                                        </p:tav>
                                        <p:tav tm="100000">
                                          <p:val>
                                            <p:strVal val="#ppt_x"/>
                                          </p:val>
                                        </p:tav>
                                      </p:tavLst>
                                    </p:anim>
                                    <p:anim calcmode="lin" valueType="num">
                                      <p:cBhvr additive="base">
                                        <p:cTn id="17" dur="750" fill="hold"/>
                                        <p:tgtEl>
                                          <p:spTgt spid="33"/>
                                        </p:tgtEl>
                                        <p:attrNameLst>
                                          <p:attrName>ppt_y</p:attrName>
                                        </p:attrNameLst>
                                      </p:cBhvr>
                                      <p:tavLst>
                                        <p:tav tm="0">
                                          <p:val>
                                            <p:strVal val="1+#ppt_h/2"/>
                                          </p:val>
                                        </p:tav>
                                        <p:tav tm="100000">
                                          <p:val>
                                            <p:strVal val="#ppt_y"/>
                                          </p:val>
                                        </p:tav>
                                      </p:tavLst>
                                    </p:anim>
                                  </p:childTnLst>
                                </p:cTn>
                              </p:par>
                              <p:par>
                                <p:cTn id="18" presetID="2" presetClass="entr" presetSubtype="4" decel="36000" fill="hold" grpId="0" nodeType="withEffect">
                                  <p:stCondLst>
                                    <p:cond delay="75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750" fill="hold"/>
                                        <p:tgtEl>
                                          <p:spTgt spid="32"/>
                                        </p:tgtEl>
                                        <p:attrNameLst>
                                          <p:attrName>ppt_x</p:attrName>
                                        </p:attrNameLst>
                                      </p:cBhvr>
                                      <p:tavLst>
                                        <p:tav tm="0">
                                          <p:val>
                                            <p:strVal val="#ppt_x"/>
                                          </p:val>
                                        </p:tav>
                                        <p:tav tm="100000">
                                          <p:val>
                                            <p:strVal val="#ppt_x"/>
                                          </p:val>
                                        </p:tav>
                                      </p:tavLst>
                                    </p:anim>
                                    <p:anim calcmode="lin" valueType="num">
                                      <p:cBhvr additive="base">
                                        <p:cTn id="21" dur="750" fill="hold"/>
                                        <p:tgtEl>
                                          <p:spTgt spid="3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400"/>
                                        <p:tgtEl>
                                          <p:spTgt spid="37"/>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400"/>
                                        <p:tgtEl>
                                          <p:spTgt spid="38"/>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400"/>
                                        <p:tgtEl>
                                          <p:spTgt spid="39"/>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400"/>
                                        <p:tgtEl>
                                          <p:spTgt spid="40"/>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left)">
                                      <p:cBhvr>
                                        <p:cTn id="4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smtClean="0">
                <a:solidFill>
                  <a:schemeClr val="tx1">
                    <a:lumMod val="75000"/>
                    <a:lumOff val="25000"/>
                  </a:schemeClr>
                </a:solidFill>
                <a:latin typeface="幼圆" panose="02010509060101010101" pitchFamily="49" charset="-122"/>
                <a:ea typeface="幼圆" panose="02010509060101010101" pitchFamily="49" charset="-122"/>
              </a:rPr>
              <a:t>输入您的标题</a:t>
            </a:r>
            <a:endParaRPr lang="zh-CN" altLang="en-US" sz="48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1071987" y="2502162"/>
            <a:ext cx="2410365" cy="2152691"/>
            <a:chOff x="6208713" y="1243013"/>
            <a:chExt cx="706438" cy="620713"/>
          </a:xfrm>
          <a:solidFill>
            <a:srgbClr val="F7B63E"/>
          </a:solidFill>
        </p:grpSpPr>
        <p:sp>
          <p:nvSpPr>
            <p:cNvPr id="32"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0"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84" name="组合 83"/>
          <p:cNvGrpSpPr/>
          <p:nvPr/>
        </p:nvGrpSpPr>
        <p:grpSpPr>
          <a:xfrm>
            <a:off x="4955649" y="2502162"/>
            <a:ext cx="2410365" cy="2152691"/>
            <a:chOff x="6208713" y="1243013"/>
            <a:chExt cx="706438" cy="620713"/>
          </a:xfrm>
          <a:solidFill>
            <a:srgbClr val="FF3E3E"/>
          </a:solidFill>
        </p:grpSpPr>
        <p:sp>
          <p:nvSpPr>
            <p:cNvPr id="85"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8"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9"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0"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1"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2"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3"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4"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5"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6"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7"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8"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9"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0"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1"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2"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3"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4"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5"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6"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7"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8"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9"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0"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1"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112" name="组合 111"/>
          <p:cNvGrpSpPr/>
          <p:nvPr/>
        </p:nvGrpSpPr>
        <p:grpSpPr>
          <a:xfrm>
            <a:off x="8753044" y="2502161"/>
            <a:ext cx="2410365" cy="2152691"/>
            <a:chOff x="6208713" y="1243013"/>
            <a:chExt cx="706438" cy="620713"/>
          </a:xfrm>
          <a:solidFill>
            <a:srgbClr val="76AADB"/>
          </a:solidFill>
        </p:grpSpPr>
        <p:sp>
          <p:nvSpPr>
            <p:cNvPr id="113"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4"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5"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6"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7"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8"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9"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0"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1"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2"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3"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4"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5"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6"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7"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8"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9"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0"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1"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2"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3"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4"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5"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6"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7"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138" name="文本框 13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207031" y="5073279"/>
            <a:ext cx="2698175" cy="1446550"/>
          </a:xfrm>
          <a:prstGeom prst="rect">
            <a:avLst/>
          </a:prstGeom>
          <a:noFill/>
          <a:effectLst/>
        </p:spPr>
        <p:txBody>
          <a:bodyPr wrap="none" rtlCol="0">
            <a:spAutoFit/>
          </a:bodyPr>
          <a:lstStyle/>
          <a:p>
            <a:r>
              <a:rPr lang="zh-CN" altLang="en-US" sz="2400" dirty="0">
                <a:solidFill>
                  <a:srgbClr val="F7B63E"/>
                </a:solidFill>
                <a:latin typeface="微软雅黑" panose="020B0503020204020204" charset="-122"/>
                <a:ea typeface="微软雅黑" panose="020B0503020204020204" charset="-122"/>
              </a:rPr>
              <a:t>单击此处输入标题</a:t>
            </a:r>
            <a:endParaRPr lang="en-US" altLang="zh-CN" sz="2400" dirty="0">
              <a:solidFill>
                <a:srgbClr val="F7B63E"/>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139" name="文本框 13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052777" y="5073279"/>
            <a:ext cx="2698175" cy="1446550"/>
          </a:xfrm>
          <a:prstGeom prst="rect">
            <a:avLst/>
          </a:prstGeom>
          <a:noFill/>
          <a:effectLst/>
        </p:spPr>
        <p:txBody>
          <a:bodyPr wrap="none" rtlCol="0">
            <a:spAutoFit/>
          </a:bodyPr>
          <a:lstStyle/>
          <a:p>
            <a:r>
              <a:rPr lang="zh-CN" altLang="en-US" sz="2400" dirty="0">
                <a:solidFill>
                  <a:srgbClr val="FF3E3E"/>
                </a:solidFill>
                <a:latin typeface="微软雅黑" panose="020B0503020204020204" charset="-122"/>
                <a:ea typeface="微软雅黑" panose="020B0503020204020204" charset="-122"/>
              </a:rPr>
              <a:t>单击此处输入标题</a:t>
            </a:r>
            <a:endParaRPr lang="en-US" altLang="zh-CN" sz="2400" dirty="0">
              <a:solidFill>
                <a:srgbClr val="FF3E3E"/>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140" name="文本框 13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839339" y="5038200"/>
            <a:ext cx="2698175" cy="1446550"/>
          </a:xfrm>
          <a:prstGeom prst="rect">
            <a:avLst/>
          </a:prstGeom>
          <a:noFill/>
          <a:effectLst/>
        </p:spPr>
        <p:txBody>
          <a:bodyPr wrap="none" rtlCol="0">
            <a:spAutoFit/>
          </a:bodyPr>
          <a:lstStyle/>
          <a:p>
            <a:r>
              <a:rPr lang="zh-CN" altLang="en-US" sz="2400" dirty="0">
                <a:solidFill>
                  <a:srgbClr val="76AADB"/>
                </a:solidFill>
                <a:latin typeface="微软雅黑" panose="020B0503020204020204" charset="-122"/>
                <a:ea typeface="微软雅黑" panose="020B0503020204020204" charset="-122"/>
              </a:rPr>
              <a:t>单击此处输入标题</a:t>
            </a:r>
            <a:endParaRPr lang="en-US" altLang="zh-CN" sz="2400" dirty="0">
              <a:solidFill>
                <a:srgbClr val="76AADB"/>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ppt_x"/>
                                          </p:val>
                                        </p:tav>
                                        <p:tav tm="100000">
                                          <p:val>
                                            <p:strVal val="#ppt_x"/>
                                          </p:val>
                                        </p:tav>
                                      </p:tavLst>
                                    </p:anim>
                                    <p:anim calcmode="lin" valueType="num">
                                      <p:cBhvr additive="base">
                                        <p:cTn id="8" dur="75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250"/>
                                  </p:stCondLst>
                                  <p:childTnLst>
                                    <p:set>
                                      <p:cBhvr>
                                        <p:cTn id="10" dur="1" fill="hold">
                                          <p:stCondLst>
                                            <p:cond delay="0"/>
                                          </p:stCondLst>
                                        </p:cTn>
                                        <p:tgtEl>
                                          <p:spTgt spid="84"/>
                                        </p:tgtEl>
                                        <p:attrNameLst>
                                          <p:attrName>style.visibility</p:attrName>
                                        </p:attrNameLst>
                                      </p:cBhvr>
                                      <p:to>
                                        <p:strVal val="visible"/>
                                      </p:to>
                                    </p:set>
                                    <p:anim calcmode="lin" valueType="num">
                                      <p:cBhvr additive="base">
                                        <p:cTn id="11" dur="750" fill="hold"/>
                                        <p:tgtEl>
                                          <p:spTgt spid="84"/>
                                        </p:tgtEl>
                                        <p:attrNameLst>
                                          <p:attrName>ppt_x</p:attrName>
                                        </p:attrNameLst>
                                      </p:cBhvr>
                                      <p:tavLst>
                                        <p:tav tm="0">
                                          <p:val>
                                            <p:strVal val="#ppt_x"/>
                                          </p:val>
                                        </p:tav>
                                        <p:tav tm="100000">
                                          <p:val>
                                            <p:strVal val="#ppt_x"/>
                                          </p:val>
                                        </p:tav>
                                      </p:tavLst>
                                    </p:anim>
                                    <p:anim calcmode="lin" valueType="num">
                                      <p:cBhvr additive="base">
                                        <p:cTn id="12" dur="750" fill="hold"/>
                                        <p:tgtEl>
                                          <p:spTgt spid="84"/>
                                        </p:tgtEl>
                                        <p:attrNameLst>
                                          <p:attrName>ppt_y</p:attrName>
                                        </p:attrNameLst>
                                      </p:cBhvr>
                                      <p:tavLst>
                                        <p:tav tm="0">
                                          <p:val>
                                            <p:strVal val="1+#ppt_h/2"/>
                                          </p:val>
                                        </p:tav>
                                        <p:tav tm="100000">
                                          <p:val>
                                            <p:strVal val="#ppt_y"/>
                                          </p:val>
                                        </p:tav>
                                      </p:tavLst>
                                    </p:anim>
                                  </p:childTnLst>
                                </p:cTn>
                              </p:par>
                              <p:par>
                                <p:cTn id="13" presetID="2" presetClass="entr" presetSubtype="4" decel="36000" fill="hold" nodeType="withEffect">
                                  <p:stCondLst>
                                    <p:cond delay="500"/>
                                  </p:stCondLst>
                                  <p:childTnLst>
                                    <p:set>
                                      <p:cBhvr>
                                        <p:cTn id="14" dur="1" fill="hold">
                                          <p:stCondLst>
                                            <p:cond delay="0"/>
                                          </p:stCondLst>
                                        </p:cTn>
                                        <p:tgtEl>
                                          <p:spTgt spid="112"/>
                                        </p:tgtEl>
                                        <p:attrNameLst>
                                          <p:attrName>style.visibility</p:attrName>
                                        </p:attrNameLst>
                                      </p:cBhvr>
                                      <p:to>
                                        <p:strVal val="visible"/>
                                      </p:to>
                                    </p:set>
                                    <p:anim calcmode="lin" valueType="num">
                                      <p:cBhvr additive="base">
                                        <p:cTn id="15" dur="750" fill="hold"/>
                                        <p:tgtEl>
                                          <p:spTgt spid="112"/>
                                        </p:tgtEl>
                                        <p:attrNameLst>
                                          <p:attrName>ppt_x</p:attrName>
                                        </p:attrNameLst>
                                      </p:cBhvr>
                                      <p:tavLst>
                                        <p:tav tm="0">
                                          <p:val>
                                            <p:strVal val="#ppt_x"/>
                                          </p:val>
                                        </p:tav>
                                        <p:tav tm="100000">
                                          <p:val>
                                            <p:strVal val="#ppt_x"/>
                                          </p:val>
                                        </p:tav>
                                      </p:tavLst>
                                    </p:anim>
                                    <p:anim calcmode="lin" valueType="num">
                                      <p:cBhvr additive="base">
                                        <p:cTn id="16" dur="750" fill="hold"/>
                                        <p:tgtEl>
                                          <p:spTgt spid="112"/>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38"/>
                                        </p:tgtEl>
                                        <p:attrNameLst>
                                          <p:attrName>style.visibility</p:attrName>
                                        </p:attrNameLst>
                                      </p:cBhvr>
                                      <p:to>
                                        <p:strVal val="visible"/>
                                      </p:to>
                                    </p:set>
                                    <p:animEffect transition="in" filter="fade">
                                      <p:cBhvr>
                                        <p:cTn id="20" dur="500"/>
                                        <p:tgtEl>
                                          <p:spTgt spid="138"/>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139"/>
                                        </p:tgtEl>
                                        <p:attrNameLst>
                                          <p:attrName>style.visibility</p:attrName>
                                        </p:attrNameLst>
                                      </p:cBhvr>
                                      <p:to>
                                        <p:strVal val="visible"/>
                                      </p:to>
                                    </p:set>
                                    <p:animEffect transition="in" filter="fade">
                                      <p:cBhvr>
                                        <p:cTn id="23" dur="500"/>
                                        <p:tgtEl>
                                          <p:spTgt spid="139"/>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40"/>
                                        </p:tgtEl>
                                        <p:attrNameLst>
                                          <p:attrName>style.visibility</p:attrName>
                                        </p:attrNameLst>
                                      </p:cBhvr>
                                      <p:to>
                                        <p:strVal val="visible"/>
                                      </p:to>
                                    </p:set>
                                    <p:animEffect transition="in" filter="fade">
                                      <p:cBhvr>
                                        <p:cTn id="26"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p:bldP spid="1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4"/>
          <p:cNvSpPr>
            <a:spLocks noEditPoints="1"/>
          </p:cNvSpPr>
          <p:nvPr/>
        </p:nvSpPr>
        <p:spPr bwMode="auto">
          <a:xfrm>
            <a:off x="10855607" y="123352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7B63E"/>
          </a:solidFill>
          <a:ln>
            <a:noFill/>
          </a:ln>
        </p:spPr>
        <p:txBody>
          <a:bodyPr vert="horz" wrap="square" lIns="91440" tIns="45720" rIns="91440" bIns="45720" numCol="1" anchor="t" anchorCtr="0" compatLnSpc="1"/>
          <a:lstStyle/>
          <a:p>
            <a:endParaRPr lang="zh-CN" altLang="en-US"/>
          </a:p>
        </p:txBody>
      </p:sp>
      <p:sp>
        <p:nvSpPr>
          <p:cNvPr id="3" name="任意多边形 2"/>
          <p:cNvSpPr/>
          <p:nvPr/>
        </p:nvSpPr>
        <p:spPr>
          <a:xfrm>
            <a:off x="6811194" y="1415702"/>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347642" y="1154092"/>
            <a:ext cx="3134775" cy="523220"/>
          </a:xfrm>
          <a:prstGeom prst="rect">
            <a:avLst/>
          </a:prstGeom>
          <a:noFill/>
        </p:spPr>
        <p:txBody>
          <a:bodyPr wrap="square" rtlCol="0">
            <a:spAutoFit/>
          </a:bodyPr>
          <a:lstStyle/>
          <a:p>
            <a:pPr lvl="0" algn="dist">
              <a:defRPr/>
            </a:pPr>
            <a:r>
              <a:rPr lang="en-US" altLang="zh-CN" sz="2800" dirty="0" smtClean="0">
                <a:latin typeface="方正静蕾简体" panose="02000000000000000000" pitchFamily="2" charset="-122"/>
                <a:ea typeface="方正静蕾简体" panose="02000000000000000000" pitchFamily="2" charset="-122"/>
              </a:rPr>
              <a:t>1.</a:t>
            </a:r>
            <a:r>
              <a:rPr lang="zh-CN" altLang="en-US" sz="2800" kern="0" dirty="0">
                <a:solidFill>
                  <a:schemeClr val="tx1">
                    <a:lumMod val="75000"/>
                    <a:lumOff val="25000"/>
                  </a:schemeClr>
                </a:solidFill>
                <a:latin typeface="微软雅黑" panose="020B0503020204020204" charset="-122"/>
                <a:ea typeface="微软雅黑" panose="020B0503020204020204" charset="-122"/>
              </a:rPr>
              <a:t>研究背景</a:t>
            </a:r>
          </a:p>
        </p:txBody>
      </p:sp>
      <p:sp>
        <p:nvSpPr>
          <p:cNvPr id="5" name="Freeform 34"/>
          <p:cNvSpPr>
            <a:spLocks noEditPoints="1"/>
          </p:cNvSpPr>
          <p:nvPr/>
        </p:nvSpPr>
        <p:spPr bwMode="auto">
          <a:xfrm>
            <a:off x="10886644" y="266278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F3E3E"/>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6842231" y="2844962"/>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378679" y="2583352"/>
            <a:ext cx="3134775" cy="523220"/>
          </a:xfrm>
          <a:prstGeom prst="rect">
            <a:avLst/>
          </a:prstGeom>
          <a:noFill/>
        </p:spPr>
        <p:txBody>
          <a:bodyPr wrap="square" rtlCol="0">
            <a:spAutoFit/>
          </a:bodyPr>
          <a:lstStyle/>
          <a:p>
            <a:pPr lvl="0" algn="dist">
              <a:defRPr/>
            </a:pPr>
            <a:r>
              <a:rPr lang="en-US" altLang="zh-CN" sz="2800" dirty="0" smtClean="0">
                <a:latin typeface="方正静蕾简体" panose="02000000000000000000" pitchFamily="2" charset="-122"/>
                <a:ea typeface="方正静蕾简体" panose="02000000000000000000" pitchFamily="2" charset="-122"/>
              </a:rPr>
              <a:t>2.</a:t>
            </a:r>
            <a:r>
              <a:rPr lang="zh-CN" altLang="en-US" sz="2800" kern="0" dirty="0">
                <a:solidFill>
                  <a:schemeClr val="tx1">
                    <a:lumMod val="75000"/>
                    <a:lumOff val="25000"/>
                  </a:schemeClr>
                </a:solidFill>
                <a:latin typeface="微软雅黑" panose="020B0503020204020204" charset="-122"/>
                <a:ea typeface="微软雅黑" panose="020B0503020204020204" charset="-122"/>
              </a:rPr>
              <a:t>研究背景</a:t>
            </a:r>
          </a:p>
        </p:txBody>
      </p:sp>
      <p:sp>
        <p:nvSpPr>
          <p:cNvPr id="8" name="Freeform 34"/>
          <p:cNvSpPr>
            <a:spLocks noEditPoints="1"/>
          </p:cNvSpPr>
          <p:nvPr/>
        </p:nvSpPr>
        <p:spPr bwMode="auto">
          <a:xfrm>
            <a:off x="10875655" y="4081421"/>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76AADB"/>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6831242" y="4263597"/>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367690" y="4001987"/>
            <a:ext cx="3134775" cy="523220"/>
          </a:xfrm>
          <a:prstGeom prst="rect">
            <a:avLst/>
          </a:prstGeom>
          <a:noFill/>
        </p:spPr>
        <p:txBody>
          <a:bodyPr wrap="square" rtlCol="0">
            <a:spAutoFit/>
          </a:bodyPr>
          <a:lstStyle/>
          <a:p>
            <a:pPr lvl="0" algn="dist">
              <a:defRPr/>
            </a:pPr>
            <a:r>
              <a:rPr lang="en-US" altLang="zh-CN" sz="2800" dirty="0" smtClean="0">
                <a:latin typeface="方正静蕾简体" panose="02000000000000000000" pitchFamily="2" charset="-122"/>
                <a:ea typeface="方正静蕾简体" panose="02000000000000000000" pitchFamily="2" charset="-122"/>
              </a:rPr>
              <a:t>3.</a:t>
            </a:r>
            <a:r>
              <a:rPr lang="zh-CN" altLang="en-US" sz="2800" kern="0" dirty="0">
                <a:solidFill>
                  <a:schemeClr val="tx1">
                    <a:lumMod val="75000"/>
                    <a:lumOff val="25000"/>
                  </a:schemeClr>
                </a:solidFill>
                <a:latin typeface="微软雅黑" panose="020B0503020204020204" charset="-122"/>
                <a:ea typeface="微软雅黑" panose="020B0503020204020204" charset="-122"/>
              </a:rPr>
              <a:t>论文概述</a:t>
            </a:r>
          </a:p>
        </p:txBody>
      </p:sp>
      <p:sp>
        <p:nvSpPr>
          <p:cNvPr id="11" name="Freeform 34"/>
          <p:cNvSpPr>
            <a:spLocks noEditPoints="1"/>
          </p:cNvSpPr>
          <p:nvPr/>
        </p:nvSpPr>
        <p:spPr bwMode="auto">
          <a:xfrm>
            <a:off x="10867879" y="5563913"/>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70AD47"/>
          </a:solidFill>
          <a:ln>
            <a:noFill/>
          </a:ln>
        </p:spPr>
        <p:txBody>
          <a:bodyPr vert="horz" wrap="square" lIns="91440" tIns="45720" rIns="91440" bIns="45720" numCol="1" anchor="t" anchorCtr="0" compatLnSpc="1"/>
          <a:lstStyle/>
          <a:p>
            <a:endParaRPr lang="zh-CN" altLang="en-US"/>
          </a:p>
        </p:txBody>
      </p:sp>
      <p:sp>
        <p:nvSpPr>
          <p:cNvPr id="12" name="任意多边形 11"/>
          <p:cNvSpPr/>
          <p:nvPr/>
        </p:nvSpPr>
        <p:spPr>
          <a:xfrm>
            <a:off x="6823466" y="5746089"/>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359914" y="5484479"/>
            <a:ext cx="3134775" cy="523220"/>
          </a:xfrm>
          <a:prstGeom prst="rect">
            <a:avLst/>
          </a:prstGeom>
          <a:noFill/>
        </p:spPr>
        <p:txBody>
          <a:bodyPr wrap="square" rtlCol="0">
            <a:spAutoFit/>
          </a:bodyPr>
          <a:lstStyle/>
          <a:p>
            <a:pPr lvl="0" algn="dist">
              <a:defRPr/>
            </a:pPr>
            <a:r>
              <a:rPr lang="en-US" altLang="zh-CN" sz="2800" dirty="0" smtClean="0">
                <a:latin typeface="方正静蕾简体" panose="02000000000000000000" pitchFamily="2" charset="-122"/>
                <a:ea typeface="方正静蕾简体" panose="02000000000000000000" pitchFamily="2" charset="-122"/>
              </a:rPr>
              <a:t>4.</a:t>
            </a:r>
            <a:r>
              <a:rPr lang="zh-CN" altLang="en-US" sz="2800" kern="0" dirty="0">
                <a:solidFill>
                  <a:schemeClr val="tx1">
                    <a:lumMod val="75000"/>
                    <a:lumOff val="25000"/>
                  </a:schemeClr>
                </a:solidFill>
                <a:latin typeface="微软雅黑" panose="020B0503020204020204" charset="-122"/>
                <a:ea typeface="微软雅黑" panose="020B0503020204020204" charset="-122"/>
              </a:rPr>
              <a:t>研究结论</a:t>
            </a:r>
          </a:p>
        </p:txBody>
      </p:sp>
      <p:sp>
        <p:nvSpPr>
          <p:cNvPr id="14" name="Freeform 197"/>
          <p:cNvSpPr>
            <a:spLocks noEditPoints="1"/>
          </p:cNvSpPr>
          <p:nvPr/>
        </p:nvSpPr>
        <p:spPr bwMode="auto">
          <a:xfrm>
            <a:off x="1901749" y="2683840"/>
            <a:ext cx="3656480" cy="1802942"/>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2E2E2E"/>
          </a:solidFill>
          <a:ln>
            <a:noFill/>
          </a:ln>
        </p:spPr>
        <p:txBody>
          <a:bodyPr vert="horz" wrap="square" lIns="91440" tIns="45720" rIns="91440" bIns="45720" numCol="1" anchor="t" anchorCtr="0" compatLnSpc="1"/>
          <a:lstStyle/>
          <a:p>
            <a:endParaRPr lang="zh-CN" altLang="en-US"/>
          </a:p>
        </p:txBody>
      </p:sp>
      <p:sp>
        <p:nvSpPr>
          <p:cNvPr id="15" name="文本框 14"/>
          <p:cNvSpPr txBox="1"/>
          <p:nvPr/>
        </p:nvSpPr>
        <p:spPr>
          <a:xfrm>
            <a:off x="2326219" y="3510415"/>
            <a:ext cx="3001373" cy="923330"/>
          </a:xfrm>
          <a:prstGeom prst="rect">
            <a:avLst/>
          </a:prstGeom>
          <a:noFill/>
        </p:spPr>
        <p:txBody>
          <a:bodyPr wrap="square" rtlCol="0">
            <a:spAutoFit/>
          </a:bodyPr>
          <a:lstStyle/>
          <a:p>
            <a:r>
              <a:rPr lang="zh-CN" altLang="en-US" sz="5400" dirty="0" smtClean="0">
                <a:solidFill>
                  <a:srgbClr val="2E2E2E"/>
                </a:solidFill>
                <a:latin typeface="华文隶书" panose="02010800040101010101" pitchFamily="2" charset="-122"/>
                <a:ea typeface="华文隶书" panose="02010800040101010101" pitchFamily="2" charset="-122"/>
              </a:rPr>
              <a:t>目 录</a:t>
            </a:r>
            <a:r>
              <a:rPr lang="en-US" altLang="zh-CN" sz="2400" b="1" dirty="0" smtClean="0">
                <a:solidFill>
                  <a:srgbClr val="2E2E2E"/>
                </a:solidFill>
                <a:latin typeface="华文隶书" panose="02010800040101010101" pitchFamily="2" charset="-122"/>
                <a:ea typeface="华文隶书" panose="02010800040101010101" pitchFamily="2" charset="-122"/>
              </a:rPr>
              <a:t>/</a:t>
            </a:r>
            <a:r>
              <a:rPr lang="en-US" altLang="zh-CN" b="1" dirty="0" smtClean="0">
                <a:solidFill>
                  <a:srgbClr val="2E2E2E"/>
                </a:solidFill>
                <a:latin typeface="华文隶书" panose="02010800040101010101" pitchFamily="2" charset="-122"/>
                <a:ea typeface="华文隶书" panose="02010800040101010101" pitchFamily="2" charset="-122"/>
              </a:rPr>
              <a:t>contents</a:t>
            </a:r>
            <a:endParaRPr lang="zh-CN" altLang="en-US" sz="9600" b="1" dirty="0">
              <a:solidFill>
                <a:srgbClr val="2E2E2E"/>
              </a:solidFill>
              <a:latin typeface="华文隶书" panose="02010800040101010101" pitchFamily="2" charset="-122"/>
              <a:ea typeface="华文隶书" panose="02010800040101010101" pitchFamily="2" charset="-122"/>
            </a:endParaRPr>
          </a:p>
        </p:txBody>
      </p:sp>
      <p:sp>
        <p:nvSpPr>
          <p:cNvPr id="56" name="Freeform 298"/>
          <p:cNvSpPr>
            <a:spLocks noEditPoints="1"/>
          </p:cNvSpPr>
          <p:nvPr/>
        </p:nvSpPr>
        <p:spPr bwMode="auto">
          <a:xfrm>
            <a:off x="6655605" y="821593"/>
            <a:ext cx="601324" cy="604284"/>
          </a:xfrm>
          <a:custGeom>
            <a:avLst/>
            <a:gdLst>
              <a:gd name="T0" fmla="*/ 14 w 62"/>
              <a:gd name="T1" fmla="*/ 46 h 62"/>
              <a:gd name="T2" fmla="*/ 0 w 62"/>
              <a:gd name="T3" fmla="*/ 22 h 62"/>
              <a:gd name="T4" fmla="*/ 8 w 62"/>
              <a:gd name="T5" fmla="*/ 2 h 62"/>
              <a:gd name="T6" fmla="*/ 9 w 62"/>
              <a:gd name="T7" fmla="*/ 2 h 62"/>
              <a:gd name="T8" fmla="*/ 17 w 62"/>
              <a:gd name="T9" fmla="*/ 0 h 62"/>
              <a:gd name="T10" fmla="*/ 39 w 62"/>
              <a:gd name="T11" fmla="*/ 15 h 62"/>
              <a:gd name="T12" fmla="*/ 42 w 62"/>
              <a:gd name="T13" fmla="*/ 18 h 62"/>
              <a:gd name="T14" fmla="*/ 44 w 62"/>
              <a:gd name="T15" fmla="*/ 12 h 62"/>
              <a:gd name="T16" fmla="*/ 51 w 62"/>
              <a:gd name="T17" fmla="*/ 6 h 62"/>
              <a:gd name="T18" fmla="*/ 58 w 62"/>
              <a:gd name="T19" fmla="*/ 12 h 62"/>
              <a:gd name="T20" fmla="*/ 61 w 62"/>
              <a:gd name="T21" fmla="*/ 16 h 62"/>
              <a:gd name="T22" fmla="*/ 61 w 62"/>
              <a:gd name="T23" fmla="*/ 16 h 62"/>
              <a:gd name="T24" fmla="*/ 62 w 62"/>
              <a:gd name="T25" fmla="*/ 24 h 62"/>
              <a:gd name="T26" fmla="*/ 52 w 62"/>
              <a:gd name="T27" fmla="*/ 60 h 62"/>
              <a:gd name="T28" fmla="*/ 51 w 62"/>
              <a:gd name="T29" fmla="*/ 62 h 62"/>
              <a:gd name="T30" fmla="*/ 21 w 62"/>
              <a:gd name="T31" fmla="*/ 44 h 62"/>
              <a:gd name="T32" fmla="*/ 27 w 62"/>
              <a:gd name="T33" fmla="*/ 48 h 62"/>
              <a:gd name="T34" fmla="*/ 47 w 62"/>
              <a:gd name="T35" fmla="*/ 55 h 62"/>
              <a:gd name="T36" fmla="*/ 50 w 62"/>
              <a:gd name="T37" fmla="*/ 47 h 62"/>
              <a:gd name="T38" fmla="*/ 55 w 62"/>
              <a:gd name="T39" fmla="*/ 24 h 62"/>
              <a:gd name="T40" fmla="*/ 55 w 62"/>
              <a:gd name="T41" fmla="*/ 18 h 62"/>
              <a:gd name="T42" fmla="*/ 53 w 62"/>
              <a:gd name="T43" fmla="*/ 16 h 62"/>
              <a:gd name="T44" fmla="*/ 51 w 62"/>
              <a:gd name="T45" fmla="*/ 13 h 62"/>
              <a:gd name="T46" fmla="*/ 50 w 62"/>
              <a:gd name="T47" fmla="*/ 15 h 62"/>
              <a:gd name="T48" fmla="*/ 47 w 62"/>
              <a:gd name="T49" fmla="*/ 30 h 62"/>
              <a:gd name="T50" fmla="*/ 39 w 62"/>
              <a:gd name="T51" fmla="*/ 27 h 62"/>
              <a:gd name="T52" fmla="*/ 34 w 62"/>
              <a:gd name="T53" fmla="*/ 18 h 62"/>
              <a:gd name="T54" fmla="*/ 17 w 62"/>
              <a:gd name="T55" fmla="*/ 7 h 62"/>
              <a:gd name="T56" fmla="*/ 12 w 62"/>
              <a:gd name="T57" fmla="*/ 8 h 62"/>
              <a:gd name="T58" fmla="*/ 12 w 62"/>
              <a:gd name="T59" fmla="*/ 8 h 62"/>
              <a:gd name="T60" fmla="*/ 10 w 62"/>
              <a:gd name="T61" fmla="*/ 11 h 62"/>
              <a:gd name="T62" fmla="*/ 7 w 62"/>
              <a:gd name="T63" fmla="*/ 22 h 62"/>
              <a:gd name="T64" fmla="*/ 19 w 62"/>
              <a:gd name="T65" fmla="*/ 41 h 62"/>
              <a:gd name="T66" fmla="*/ 19 w 62"/>
              <a:gd name="T67" fmla="*/ 41 h 62"/>
              <a:gd name="T68" fmla="*/ 19 w 62"/>
              <a:gd name="T69" fmla="*/ 41 h 62"/>
              <a:gd name="T70" fmla="*/ 21 w 62"/>
              <a:gd name="T71" fmla="*/ 44 h 62"/>
              <a:gd name="T72" fmla="*/ 47 w 62"/>
              <a:gd name="T73" fmla="*/ 28 h 62"/>
              <a:gd name="T74" fmla="*/ 51 w 62"/>
              <a:gd name="T75" fmla="*/ 13 h 62"/>
              <a:gd name="T76" fmla="*/ 51 w 62"/>
              <a:gd name="T77"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 h="62">
                <a:moveTo>
                  <a:pt x="49" y="62"/>
                </a:moveTo>
                <a:cubicBezTo>
                  <a:pt x="30" y="62"/>
                  <a:pt x="16" y="48"/>
                  <a:pt x="14" y="46"/>
                </a:cubicBezTo>
                <a:cubicBezTo>
                  <a:pt x="14" y="46"/>
                  <a:pt x="14" y="46"/>
                  <a:pt x="14" y="46"/>
                </a:cubicBezTo>
                <a:cubicBezTo>
                  <a:pt x="4" y="38"/>
                  <a:pt x="0" y="29"/>
                  <a:pt x="0" y="22"/>
                </a:cubicBezTo>
                <a:cubicBezTo>
                  <a:pt x="0" y="22"/>
                  <a:pt x="0" y="22"/>
                  <a:pt x="0" y="22"/>
                </a:cubicBezTo>
                <a:cubicBezTo>
                  <a:pt x="1" y="10"/>
                  <a:pt x="8" y="3"/>
                  <a:pt x="8" y="2"/>
                </a:cubicBezTo>
                <a:cubicBezTo>
                  <a:pt x="8" y="2"/>
                  <a:pt x="8" y="2"/>
                  <a:pt x="8" y="2"/>
                </a:cubicBezTo>
                <a:cubicBezTo>
                  <a:pt x="9" y="2"/>
                  <a:pt x="9" y="2"/>
                  <a:pt x="9" y="2"/>
                </a:cubicBezTo>
                <a:cubicBezTo>
                  <a:pt x="10" y="2"/>
                  <a:pt x="10" y="2"/>
                  <a:pt x="10" y="2"/>
                </a:cubicBezTo>
                <a:cubicBezTo>
                  <a:pt x="12" y="1"/>
                  <a:pt x="14" y="0"/>
                  <a:pt x="17" y="0"/>
                </a:cubicBezTo>
                <a:cubicBezTo>
                  <a:pt x="17" y="0"/>
                  <a:pt x="17" y="0"/>
                  <a:pt x="17" y="0"/>
                </a:cubicBezTo>
                <a:cubicBezTo>
                  <a:pt x="27" y="0"/>
                  <a:pt x="35" y="8"/>
                  <a:pt x="39" y="15"/>
                </a:cubicBezTo>
                <a:cubicBezTo>
                  <a:pt x="39" y="15"/>
                  <a:pt x="39" y="15"/>
                  <a:pt x="39" y="15"/>
                </a:cubicBezTo>
                <a:cubicBezTo>
                  <a:pt x="40" y="16"/>
                  <a:pt x="41" y="17"/>
                  <a:pt x="42" y="18"/>
                </a:cubicBezTo>
                <a:cubicBezTo>
                  <a:pt x="42" y="18"/>
                  <a:pt x="42" y="18"/>
                  <a:pt x="42" y="18"/>
                </a:cubicBezTo>
                <a:cubicBezTo>
                  <a:pt x="42" y="16"/>
                  <a:pt x="43" y="14"/>
                  <a:pt x="44" y="12"/>
                </a:cubicBezTo>
                <a:cubicBezTo>
                  <a:pt x="44" y="12"/>
                  <a:pt x="44" y="12"/>
                  <a:pt x="44" y="12"/>
                </a:cubicBezTo>
                <a:cubicBezTo>
                  <a:pt x="45" y="9"/>
                  <a:pt x="47" y="6"/>
                  <a:pt x="51" y="6"/>
                </a:cubicBezTo>
                <a:cubicBezTo>
                  <a:pt x="51" y="6"/>
                  <a:pt x="51" y="6"/>
                  <a:pt x="51" y="6"/>
                </a:cubicBezTo>
                <a:cubicBezTo>
                  <a:pt x="55" y="6"/>
                  <a:pt x="57" y="9"/>
                  <a:pt x="58" y="12"/>
                </a:cubicBezTo>
                <a:cubicBezTo>
                  <a:pt x="58" y="12"/>
                  <a:pt x="58" y="12"/>
                  <a:pt x="58" y="12"/>
                </a:cubicBezTo>
                <a:cubicBezTo>
                  <a:pt x="60" y="14"/>
                  <a:pt x="61" y="16"/>
                  <a:pt x="61" y="16"/>
                </a:cubicBezTo>
                <a:cubicBezTo>
                  <a:pt x="61" y="16"/>
                  <a:pt x="61" y="16"/>
                  <a:pt x="61" y="16"/>
                </a:cubicBezTo>
                <a:cubicBezTo>
                  <a:pt x="61" y="16"/>
                  <a:pt x="61" y="16"/>
                  <a:pt x="61" y="16"/>
                </a:cubicBezTo>
                <a:cubicBezTo>
                  <a:pt x="61" y="17"/>
                  <a:pt x="61" y="17"/>
                  <a:pt x="61" y="17"/>
                </a:cubicBezTo>
                <a:cubicBezTo>
                  <a:pt x="61" y="19"/>
                  <a:pt x="62" y="21"/>
                  <a:pt x="62" y="24"/>
                </a:cubicBezTo>
                <a:cubicBezTo>
                  <a:pt x="62" y="24"/>
                  <a:pt x="62" y="24"/>
                  <a:pt x="62" y="24"/>
                </a:cubicBezTo>
                <a:cubicBezTo>
                  <a:pt x="62" y="42"/>
                  <a:pt x="52" y="60"/>
                  <a:pt x="52" y="60"/>
                </a:cubicBezTo>
                <a:cubicBezTo>
                  <a:pt x="52" y="60"/>
                  <a:pt x="52" y="60"/>
                  <a:pt x="52" y="60"/>
                </a:cubicBezTo>
                <a:cubicBezTo>
                  <a:pt x="51" y="62"/>
                  <a:pt x="51" y="62"/>
                  <a:pt x="51" y="62"/>
                </a:cubicBezTo>
                <a:cubicBezTo>
                  <a:pt x="49" y="62"/>
                  <a:pt x="49" y="62"/>
                  <a:pt x="49" y="62"/>
                </a:cubicBezTo>
                <a:close/>
                <a:moveTo>
                  <a:pt x="21" y="44"/>
                </a:moveTo>
                <a:cubicBezTo>
                  <a:pt x="23" y="45"/>
                  <a:pt x="25" y="47"/>
                  <a:pt x="27" y="48"/>
                </a:cubicBezTo>
                <a:cubicBezTo>
                  <a:pt x="27" y="48"/>
                  <a:pt x="27" y="48"/>
                  <a:pt x="27" y="48"/>
                </a:cubicBezTo>
                <a:cubicBezTo>
                  <a:pt x="32" y="52"/>
                  <a:pt x="39" y="55"/>
                  <a:pt x="47" y="55"/>
                </a:cubicBezTo>
                <a:cubicBezTo>
                  <a:pt x="47" y="55"/>
                  <a:pt x="47" y="55"/>
                  <a:pt x="47" y="55"/>
                </a:cubicBezTo>
                <a:cubicBezTo>
                  <a:pt x="48" y="54"/>
                  <a:pt x="49" y="50"/>
                  <a:pt x="50" y="47"/>
                </a:cubicBezTo>
                <a:cubicBezTo>
                  <a:pt x="50" y="47"/>
                  <a:pt x="50" y="47"/>
                  <a:pt x="50" y="47"/>
                </a:cubicBezTo>
                <a:cubicBezTo>
                  <a:pt x="53" y="40"/>
                  <a:pt x="55" y="32"/>
                  <a:pt x="55" y="24"/>
                </a:cubicBezTo>
                <a:cubicBezTo>
                  <a:pt x="55" y="24"/>
                  <a:pt x="55" y="24"/>
                  <a:pt x="55" y="24"/>
                </a:cubicBezTo>
                <a:cubicBezTo>
                  <a:pt x="55" y="22"/>
                  <a:pt x="55" y="20"/>
                  <a:pt x="55" y="18"/>
                </a:cubicBezTo>
                <a:cubicBezTo>
                  <a:pt x="55" y="18"/>
                  <a:pt x="55" y="18"/>
                  <a:pt x="55" y="18"/>
                </a:cubicBezTo>
                <a:cubicBezTo>
                  <a:pt x="54" y="18"/>
                  <a:pt x="54" y="17"/>
                  <a:pt x="53" y="16"/>
                </a:cubicBezTo>
                <a:cubicBezTo>
                  <a:pt x="53" y="16"/>
                  <a:pt x="53" y="16"/>
                  <a:pt x="53" y="16"/>
                </a:cubicBezTo>
                <a:cubicBezTo>
                  <a:pt x="53" y="14"/>
                  <a:pt x="51" y="13"/>
                  <a:pt x="51" y="13"/>
                </a:cubicBezTo>
                <a:cubicBezTo>
                  <a:pt x="51" y="13"/>
                  <a:pt x="51" y="13"/>
                  <a:pt x="51" y="13"/>
                </a:cubicBezTo>
                <a:cubicBezTo>
                  <a:pt x="51" y="13"/>
                  <a:pt x="50" y="14"/>
                  <a:pt x="50" y="15"/>
                </a:cubicBezTo>
                <a:cubicBezTo>
                  <a:pt x="50" y="15"/>
                  <a:pt x="50" y="15"/>
                  <a:pt x="50" y="15"/>
                </a:cubicBezTo>
                <a:cubicBezTo>
                  <a:pt x="49" y="17"/>
                  <a:pt x="48" y="22"/>
                  <a:pt x="47" y="30"/>
                </a:cubicBezTo>
                <a:cubicBezTo>
                  <a:pt x="47" y="30"/>
                  <a:pt x="47" y="30"/>
                  <a:pt x="47" y="30"/>
                </a:cubicBezTo>
                <a:cubicBezTo>
                  <a:pt x="40" y="31"/>
                  <a:pt x="40" y="31"/>
                  <a:pt x="40" y="31"/>
                </a:cubicBezTo>
                <a:cubicBezTo>
                  <a:pt x="40" y="31"/>
                  <a:pt x="40" y="29"/>
                  <a:pt x="39" y="27"/>
                </a:cubicBezTo>
                <a:cubicBezTo>
                  <a:pt x="39" y="27"/>
                  <a:pt x="39" y="27"/>
                  <a:pt x="39" y="27"/>
                </a:cubicBezTo>
                <a:cubicBezTo>
                  <a:pt x="38" y="25"/>
                  <a:pt x="36" y="21"/>
                  <a:pt x="34" y="18"/>
                </a:cubicBezTo>
                <a:cubicBezTo>
                  <a:pt x="34" y="18"/>
                  <a:pt x="34" y="18"/>
                  <a:pt x="34" y="18"/>
                </a:cubicBezTo>
                <a:cubicBezTo>
                  <a:pt x="30" y="12"/>
                  <a:pt x="24" y="7"/>
                  <a:pt x="17" y="7"/>
                </a:cubicBezTo>
                <a:cubicBezTo>
                  <a:pt x="17" y="7"/>
                  <a:pt x="17" y="7"/>
                  <a:pt x="17" y="7"/>
                </a:cubicBezTo>
                <a:cubicBezTo>
                  <a:pt x="15" y="7"/>
                  <a:pt x="14" y="7"/>
                  <a:pt x="12" y="8"/>
                </a:cubicBezTo>
                <a:cubicBezTo>
                  <a:pt x="12" y="8"/>
                  <a:pt x="12" y="8"/>
                  <a:pt x="12" y="8"/>
                </a:cubicBezTo>
                <a:cubicBezTo>
                  <a:pt x="12" y="8"/>
                  <a:pt x="12" y="8"/>
                  <a:pt x="12" y="8"/>
                </a:cubicBezTo>
                <a:cubicBezTo>
                  <a:pt x="12" y="8"/>
                  <a:pt x="12" y="8"/>
                  <a:pt x="12" y="8"/>
                </a:cubicBezTo>
                <a:cubicBezTo>
                  <a:pt x="12" y="9"/>
                  <a:pt x="11" y="10"/>
                  <a:pt x="10" y="11"/>
                </a:cubicBezTo>
                <a:cubicBezTo>
                  <a:pt x="10" y="11"/>
                  <a:pt x="10" y="11"/>
                  <a:pt x="10" y="11"/>
                </a:cubicBezTo>
                <a:cubicBezTo>
                  <a:pt x="8" y="14"/>
                  <a:pt x="7" y="17"/>
                  <a:pt x="7" y="22"/>
                </a:cubicBezTo>
                <a:cubicBezTo>
                  <a:pt x="7" y="22"/>
                  <a:pt x="7" y="22"/>
                  <a:pt x="7" y="22"/>
                </a:cubicBezTo>
                <a:cubicBezTo>
                  <a:pt x="7" y="27"/>
                  <a:pt x="9" y="34"/>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20" y="42"/>
                  <a:pt x="21" y="44"/>
                </a:cubicBezTo>
                <a:close/>
                <a:moveTo>
                  <a:pt x="44" y="29"/>
                </a:moveTo>
                <a:cubicBezTo>
                  <a:pt x="47" y="28"/>
                  <a:pt x="47" y="28"/>
                  <a:pt x="47" y="28"/>
                </a:cubicBezTo>
                <a:cubicBezTo>
                  <a:pt x="44" y="29"/>
                  <a:pt x="44" y="29"/>
                  <a:pt x="44" y="29"/>
                </a:cubicBezTo>
                <a:close/>
                <a:moveTo>
                  <a:pt x="51" y="13"/>
                </a:moveTo>
                <a:cubicBezTo>
                  <a:pt x="51" y="13"/>
                  <a:pt x="51" y="13"/>
                  <a:pt x="51" y="13"/>
                </a:cubicBezTo>
                <a:cubicBezTo>
                  <a:pt x="51" y="13"/>
                  <a:pt x="51" y="13"/>
                  <a:pt x="51" y="13"/>
                </a:cubicBezTo>
                <a:close/>
              </a:path>
            </a:pathLst>
          </a:custGeom>
          <a:solidFill>
            <a:srgbClr val="F7B63E"/>
          </a:solidFill>
          <a:ln>
            <a:noFill/>
          </a:ln>
        </p:spPr>
        <p:txBody>
          <a:bodyPr vert="horz" wrap="square" lIns="91440" tIns="45720" rIns="91440" bIns="45720" numCol="1" anchor="t" anchorCtr="0" compatLnSpc="1"/>
          <a:lstStyle/>
          <a:p>
            <a:endParaRPr lang="zh-CN" altLang="en-US"/>
          </a:p>
        </p:txBody>
      </p:sp>
      <p:sp>
        <p:nvSpPr>
          <p:cNvPr id="57" name="椭圆 56"/>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Freeform 298"/>
          <p:cNvSpPr>
            <a:spLocks noEditPoints="1"/>
          </p:cNvSpPr>
          <p:nvPr/>
        </p:nvSpPr>
        <p:spPr bwMode="auto">
          <a:xfrm>
            <a:off x="6691026" y="2235619"/>
            <a:ext cx="601324" cy="604284"/>
          </a:xfrm>
          <a:custGeom>
            <a:avLst/>
            <a:gdLst>
              <a:gd name="T0" fmla="*/ 14 w 62"/>
              <a:gd name="T1" fmla="*/ 46 h 62"/>
              <a:gd name="T2" fmla="*/ 0 w 62"/>
              <a:gd name="T3" fmla="*/ 22 h 62"/>
              <a:gd name="T4" fmla="*/ 8 w 62"/>
              <a:gd name="T5" fmla="*/ 2 h 62"/>
              <a:gd name="T6" fmla="*/ 9 w 62"/>
              <a:gd name="T7" fmla="*/ 2 h 62"/>
              <a:gd name="T8" fmla="*/ 17 w 62"/>
              <a:gd name="T9" fmla="*/ 0 h 62"/>
              <a:gd name="T10" fmla="*/ 39 w 62"/>
              <a:gd name="T11" fmla="*/ 15 h 62"/>
              <a:gd name="T12" fmla="*/ 42 w 62"/>
              <a:gd name="T13" fmla="*/ 18 h 62"/>
              <a:gd name="T14" fmla="*/ 44 w 62"/>
              <a:gd name="T15" fmla="*/ 12 h 62"/>
              <a:gd name="T16" fmla="*/ 51 w 62"/>
              <a:gd name="T17" fmla="*/ 6 h 62"/>
              <a:gd name="T18" fmla="*/ 58 w 62"/>
              <a:gd name="T19" fmla="*/ 12 h 62"/>
              <a:gd name="T20" fmla="*/ 61 w 62"/>
              <a:gd name="T21" fmla="*/ 16 h 62"/>
              <a:gd name="T22" fmla="*/ 61 w 62"/>
              <a:gd name="T23" fmla="*/ 16 h 62"/>
              <a:gd name="T24" fmla="*/ 62 w 62"/>
              <a:gd name="T25" fmla="*/ 24 h 62"/>
              <a:gd name="T26" fmla="*/ 52 w 62"/>
              <a:gd name="T27" fmla="*/ 60 h 62"/>
              <a:gd name="T28" fmla="*/ 51 w 62"/>
              <a:gd name="T29" fmla="*/ 62 h 62"/>
              <a:gd name="T30" fmla="*/ 21 w 62"/>
              <a:gd name="T31" fmla="*/ 44 h 62"/>
              <a:gd name="T32" fmla="*/ 27 w 62"/>
              <a:gd name="T33" fmla="*/ 48 h 62"/>
              <a:gd name="T34" fmla="*/ 47 w 62"/>
              <a:gd name="T35" fmla="*/ 55 h 62"/>
              <a:gd name="T36" fmla="*/ 50 w 62"/>
              <a:gd name="T37" fmla="*/ 47 h 62"/>
              <a:gd name="T38" fmla="*/ 55 w 62"/>
              <a:gd name="T39" fmla="*/ 24 h 62"/>
              <a:gd name="T40" fmla="*/ 55 w 62"/>
              <a:gd name="T41" fmla="*/ 18 h 62"/>
              <a:gd name="T42" fmla="*/ 53 w 62"/>
              <a:gd name="T43" fmla="*/ 16 h 62"/>
              <a:gd name="T44" fmla="*/ 51 w 62"/>
              <a:gd name="T45" fmla="*/ 13 h 62"/>
              <a:gd name="T46" fmla="*/ 50 w 62"/>
              <a:gd name="T47" fmla="*/ 15 h 62"/>
              <a:gd name="T48" fmla="*/ 47 w 62"/>
              <a:gd name="T49" fmla="*/ 30 h 62"/>
              <a:gd name="T50" fmla="*/ 39 w 62"/>
              <a:gd name="T51" fmla="*/ 27 h 62"/>
              <a:gd name="T52" fmla="*/ 34 w 62"/>
              <a:gd name="T53" fmla="*/ 18 h 62"/>
              <a:gd name="T54" fmla="*/ 17 w 62"/>
              <a:gd name="T55" fmla="*/ 7 h 62"/>
              <a:gd name="T56" fmla="*/ 12 w 62"/>
              <a:gd name="T57" fmla="*/ 8 h 62"/>
              <a:gd name="T58" fmla="*/ 12 w 62"/>
              <a:gd name="T59" fmla="*/ 8 h 62"/>
              <a:gd name="T60" fmla="*/ 10 w 62"/>
              <a:gd name="T61" fmla="*/ 11 h 62"/>
              <a:gd name="T62" fmla="*/ 7 w 62"/>
              <a:gd name="T63" fmla="*/ 22 h 62"/>
              <a:gd name="T64" fmla="*/ 19 w 62"/>
              <a:gd name="T65" fmla="*/ 41 h 62"/>
              <a:gd name="T66" fmla="*/ 19 w 62"/>
              <a:gd name="T67" fmla="*/ 41 h 62"/>
              <a:gd name="T68" fmla="*/ 19 w 62"/>
              <a:gd name="T69" fmla="*/ 41 h 62"/>
              <a:gd name="T70" fmla="*/ 21 w 62"/>
              <a:gd name="T71" fmla="*/ 44 h 62"/>
              <a:gd name="T72" fmla="*/ 47 w 62"/>
              <a:gd name="T73" fmla="*/ 28 h 62"/>
              <a:gd name="T74" fmla="*/ 51 w 62"/>
              <a:gd name="T75" fmla="*/ 13 h 62"/>
              <a:gd name="T76" fmla="*/ 51 w 62"/>
              <a:gd name="T77"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 h="62">
                <a:moveTo>
                  <a:pt x="49" y="62"/>
                </a:moveTo>
                <a:cubicBezTo>
                  <a:pt x="30" y="62"/>
                  <a:pt x="16" y="48"/>
                  <a:pt x="14" y="46"/>
                </a:cubicBezTo>
                <a:cubicBezTo>
                  <a:pt x="14" y="46"/>
                  <a:pt x="14" y="46"/>
                  <a:pt x="14" y="46"/>
                </a:cubicBezTo>
                <a:cubicBezTo>
                  <a:pt x="4" y="38"/>
                  <a:pt x="0" y="29"/>
                  <a:pt x="0" y="22"/>
                </a:cubicBezTo>
                <a:cubicBezTo>
                  <a:pt x="0" y="22"/>
                  <a:pt x="0" y="22"/>
                  <a:pt x="0" y="22"/>
                </a:cubicBezTo>
                <a:cubicBezTo>
                  <a:pt x="1" y="10"/>
                  <a:pt x="8" y="3"/>
                  <a:pt x="8" y="2"/>
                </a:cubicBezTo>
                <a:cubicBezTo>
                  <a:pt x="8" y="2"/>
                  <a:pt x="8" y="2"/>
                  <a:pt x="8" y="2"/>
                </a:cubicBezTo>
                <a:cubicBezTo>
                  <a:pt x="9" y="2"/>
                  <a:pt x="9" y="2"/>
                  <a:pt x="9" y="2"/>
                </a:cubicBezTo>
                <a:cubicBezTo>
                  <a:pt x="10" y="2"/>
                  <a:pt x="10" y="2"/>
                  <a:pt x="10" y="2"/>
                </a:cubicBezTo>
                <a:cubicBezTo>
                  <a:pt x="12" y="1"/>
                  <a:pt x="14" y="0"/>
                  <a:pt x="17" y="0"/>
                </a:cubicBezTo>
                <a:cubicBezTo>
                  <a:pt x="17" y="0"/>
                  <a:pt x="17" y="0"/>
                  <a:pt x="17" y="0"/>
                </a:cubicBezTo>
                <a:cubicBezTo>
                  <a:pt x="27" y="0"/>
                  <a:pt x="35" y="8"/>
                  <a:pt x="39" y="15"/>
                </a:cubicBezTo>
                <a:cubicBezTo>
                  <a:pt x="39" y="15"/>
                  <a:pt x="39" y="15"/>
                  <a:pt x="39" y="15"/>
                </a:cubicBezTo>
                <a:cubicBezTo>
                  <a:pt x="40" y="16"/>
                  <a:pt x="41" y="17"/>
                  <a:pt x="42" y="18"/>
                </a:cubicBezTo>
                <a:cubicBezTo>
                  <a:pt x="42" y="18"/>
                  <a:pt x="42" y="18"/>
                  <a:pt x="42" y="18"/>
                </a:cubicBezTo>
                <a:cubicBezTo>
                  <a:pt x="42" y="16"/>
                  <a:pt x="43" y="14"/>
                  <a:pt x="44" y="12"/>
                </a:cubicBezTo>
                <a:cubicBezTo>
                  <a:pt x="44" y="12"/>
                  <a:pt x="44" y="12"/>
                  <a:pt x="44" y="12"/>
                </a:cubicBezTo>
                <a:cubicBezTo>
                  <a:pt x="45" y="9"/>
                  <a:pt x="47" y="6"/>
                  <a:pt x="51" y="6"/>
                </a:cubicBezTo>
                <a:cubicBezTo>
                  <a:pt x="51" y="6"/>
                  <a:pt x="51" y="6"/>
                  <a:pt x="51" y="6"/>
                </a:cubicBezTo>
                <a:cubicBezTo>
                  <a:pt x="55" y="6"/>
                  <a:pt x="57" y="9"/>
                  <a:pt x="58" y="12"/>
                </a:cubicBezTo>
                <a:cubicBezTo>
                  <a:pt x="58" y="12"/>
                  <a:pt x="58" y="12"/>
                  <a:pt x="58" y="12"/>
                </a:cubicBezTo>
                <a:cubicBezTo>
                  <a:pt x="60" y="14"/>
                  <a:pt x="61" y="16"/>
                  <a:pt x="61" y="16"/>
                </a:cubicBezTo>
                <a:cubicBezTo>
                  <a:pt x="61" y="16"/>
                  <a:pt x="61" y="16"/>
                  <a:pt x="61" y="16"/>
                </a:cubicBezTo>
                <a:cubicBezTo>
                  <a:pt x="61" y="16"/>
                  <a:pt x="61" y="16"/>
                  <a:pt x="61" y="16"/>
                </a:cubicBezTo>
                <a:cubicBezTo>
                  <a:pt x="61" y="17"/>
                  <a:pt x="61" y="17"/>
                  <a:pt x="61" y="17"/>
                </a:cubicBezTo>
                <a:cubicBezTo>
                  <a:pt x="61" y="19"/>
                  <a:pt x="62" y="21"/>
                  <a:pt x="62" y="24"/>
                </a:cubicBezTo>
                <a:cubicBezTo>
                  <a:pt x="62" y="24"/>
                  <a:pt x="62" y="24"/>
                  <a:pt x="62" y="24"/>
                </a:cubicBezTo>
                <a:cubicBezTo>
                  <a:pt x="62" y="42"/>
                  <a:pt x="52" y="60"/>
                  <a:pt x="52" y="60"/>
                </a:cubicBezTo>
                <a:cubicBezTo>
                  <a:pt x="52" y="60"/>
                  <a:pt x="52" y="60"/>
                  <a:pt x="52" y="60"/>
                </a:cubicBezTo>
                <a:cubicBezTo>
                  <a:pt x="51" y="62"/>
                  <a:pt x="51" y="62"/>
                  <a:pt x="51" y="62"/>
                </a:cubicBezTo>
                <a:cubicBezTo>
                  <a:pt x="49" y="62"/>
                  <a:pt x="49" y="62"/>
                  <a:pt x="49" y="62"/>
                </a:cubicBezTo>
                <a:close/>
                <a:moveTo>
                  <a:pt x="21" y="44"/>
                </a:moveTo>
                <a:cubicBezTo>
                  <a:pt x="23" y="45"/>
                  <a:pt x="25" y="47"/>
                  <a:pt x="27" y="48"/>
                </a:cubicBezTo>
                <a:cubicBezTo>
                  <a:pt x="27" y="48"/>
                  <a:pt x="27" y="48"/>
                  <a:pt x="27" y="48"/>
                </a:cubicBezTo>
                <a:cubicBezTo>
                  <a:pt x="32" y="52"/>
                  <a:pt x="39" y="55"/>
                  <a:pt x="47" y="55"/>
                </a:cubicBezTo>
                <a:cubicBezTo>
                  <a:pt x="47" y="55"/>
                  <a:pt x="47" y="55"/>
                  <a:pt x="47" y="55"/>
                </a:cubicBezTo>
                <a:cubicBezTo>
                  <a:pt x="48" y="54"/>
                  <a:pt x="49" y="50"/>
                  <a:pt x="50" y="47"/>
                </a:cubicBezTo>
                <a:cubicBezTo>
                  <a:pt x="50" y="47"/>
                  <a:pt x="50" y="47"/>
                  <a:pt x="50" y="47"/>
                </a:cubicBezTo>
                <a:cubicBezTo>
                  <a:pt x="53" y="40"/>
                  <a:pt x="55" y="32"/>
                  <a:pt x="55" y="24"/>
                </a:cubicBezTo>
                <a:cubicBezTo>
                  <a:pt x="55" y="24"/>
                  <a:pt x="55" y="24"/>
                  <a:pt x="55" y="24"/>
                </a:cubicBezTo>
                <a:cubicBezTo>
                  <a:pt x="55" y="22"/>
                  <a:pt x="55" y="20"/>
                  <a:pt x="55" y="18"/>
                </a:cubicBezTo>
                <a:cubicBezTo>
                  <a:pt x="55" y="18"/>
                  <a:pt x="55" y="18"/>
                  <a:pt x="55" y="18"/>
                </a:cubicBezTo>
                <a:cubicBezTo>
                  <a:pt x="54" y="18"/>
                  <a:pt x="54" y="17"/>
                  <a:pt x="53" y="16"/>
                </a:cubicBezTo>
                <a:cubicBezTo>
                  <a:pt x="53" y="16"/>
                  <a:pt x="53" y="16"/>
                  <a:pt x="53" y="16"/>
                </a:cubicBezTo>
                <a:cubicBezTo>
                  <a:pt x="53" y="14"/>
                  <a:pt x="51" y="13"/>
                  <a:pt x="51" y="13"/>
                </a:cubicBezTo>
                <a:cubicBezTo>
                  <a:pt x="51" y="13"/>
                  <a:pt x="51" y="13"/>
                  <a:pt x="51" y="13"/>
                </a:cubicBezTo>
                <a:cubicBezTo>
                  <a:pt x="51" y="13"/>
                  <a:pt x="50" y="14"/>
                  <a:pt x="50" y="15"/>
                </a:cubicBezTo>
                <a:cubicBezTo>
                  <a:pt x="50" y="15"/>
                  <a:pt x="50" y="15"/>
                  <a:pt x="50" y="15"/>
                </a:cubicBezTo>
                <a:cubicBezTo>
                  <a:pt x="49" y="17"/>
                  <a:pt x="48" y="22"/>
                  <a:pt x="47" y="30"/>
                </a:cubicBezTo>
                <a:cubicBezTo>
                  <a:pt x="47" y="30"/>
                  <a:pt x="47" y="30"/>
                  <a:pt x="47" y="30"/>
                </a:cubicBezTo>
                <a:cubicBezTo>
                  <a:pt x="40" y="31"/>
                  <a:pt x="40" y="31"/>
                  <a:pt x="40" y="31"/>
                </a:cubicBezTo>
                <a:cubicBezTo>
                  <a:pt x="40" y="31"/>
                  <a:pt x="40" y="29"/>
                  <a:pt x="39" y="27"/>
                </a:cubicBezTo>
                <a:cubicBezTo>
                  <a:pt x="39" y="27"/>
                  <a:pt x="39" y="27"/>
                  <a:pt x="39" y="27"/>
                </a:cubicBezTo>
                <a:cubicBezTo>
                  <a:pt x="38" y="25"/>
                  <a:pt x="36" y="21"/>
                  <a:pt x="34" y="18"/>
                </a:cubicBezTo>
                <a:cubicBezTo>
                  <a:pt x="34" y="18"/>
                  <a:pt x="34" y="18"/>
                  <a:pt x="34" y="18"/>
                </a:cubicBezTo>
                <a:cubicBezTo>
                  <a:pt x="30" y="12"/>
                  <a:pt x="24" y="7"/>
                  <a:pt x="17" y="7"/>
                </a:cubicBezTo>
                <a:cubicBezTo>
                  <a:pt x="17" y="7"/>
                  <a:pt x="17" y="7"/>
                  <a:pt x="17" y="7"/>
                </a:cubicBezTo>
                <a:cubicBezTo>
                  <a:pt x="15" y="7"/>
                  <a:pt x="14" y="7"/>
                  <a:pt x="12" y="8"/>
                </a:cubicBezTo>
                <a:cubicBezTo>
                  <a:pt x="12" y="8"/>
                  <a:pt x="12" y="8"/>
                  <a:pt x="12" y="8"/>
                </a:cubicBezTo>
                <a:cubicBezTo>
                  <a:pt x="12" y="8"/>
                  <a:pt x="12" y="8"/>
                  <a:pt x="12" y="8"/>
                </a:cubicBezTo>
                <a:cubicBezTo>
                  <a:pt x="12" y="8"/>
                  <a:pt x="12" y="8"/>
                  <a:pt x="12" y="8"/>
                </a:cubicBezTo>
                <a:cubicBezTo>
                  <a:pt x="12" y="9"/>
                  <a:pt x="11" y="10"/>
                  <a:pt x="10" y="11"/>
                </a:cubicBezTo>
                <a:cubicBezTo>
                  <a:pt x="10" y="11"/>
                  <a:pt x="10" y="11"/>
                  <a:pt x="10" y="11"/>
                </a:cubicBezTo>
                <a:cubicBezTo>
                  <a:pt x="8" y="14"/>
                  <a:pt x="7" y="17"/>
                  <a:pt x="7" y="22"/>
                </a:cubicBezTo>
                <a:cubicBezTo>
                  <a:pt x="7" y="22"/>
                  <a:pt x="7" y="22"/>
                  <a:pt x="7" y="22"/>
                </a:cubicBezTo>
                <a:cubicBezTo>
                  <a:pt x="7" y="27"/>
                  <a:pt x="9" y="34"/>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20" y="42"/>
                  <a:pt x="21" y="44"/>
                </a:cubicBezTo>
                <a:close/>
                <a:moveTo>
                  <a:pt x="44" y="29"/>
                </a:moveTo>
                <a:cubicBezTo>
                  <a:pt x="47" y="28"/>
                  <a:pt x="47" y="28"/>
                  <a:pt x="47" y="28"/>
                </a:cubicBezTo>
                <a:cubicBezTo>
                  <a:pt x="44" y="29"/>
                  <a:pt x="44" y="29"/>
                  <a:pt x="44" y="29"/>
                </a:cubicBezTo>
                <a:close/>
                <a:moveTo>
                  <a:pt x="51" y="13"/>
                </a:moveTo>
                <a:cubicBezTo>
                  <a:pt x="51" y="13"/>
                  <a:pt x="51" y="13"/>
                  <a:pt x="51" y="13"/>
                </a:cubicBezTo>
                <a:cubicBezTo>
                  <a:pt x="51" y="13"/>
                  <a:pt x="51" y="13"/>
                  <a:pt x="51" y="13"/>
                </a:cubicBezTo>
                <a:close/>
              </a:path>
            </a:pathLst>
          </a:custGeom>
          <a:solidFill>
            <a:srgbClr val="FF3E3E"/>
          </a:solidFill>
          <a:ln>
            <a:noFill/>
          </a:ln>
        </p:spPr>
        <p:txBody>
          <a:bodyPr vert="horz" wrap="square" lIns="91440" tIns="45720" rIns="91440" bIns="45720" numCol="1" anchor="t" anchorCtr="0" compatLnSpc="1"/>
          <a:lstStyle/>
          <a:p>
            <a:endParaRPr lang="zh-CN" altLang="en-US"/>
          </a:p>
        </p:txBody>
      </p:sp>
      <p:sp>
        <p:nvSpPr>
          <p:cNvPr id="62" name="Freeform 298"/>
          <p:cNvSpPr>
            <a:spLocks noEditPoints="1"/>
          </p:cNvSpPr>
          <p:nvPr/>
        </p:nvSpPr>
        <p:spPr bwMode="auto">
          <a:xfrm>
            <a:off x="6685305" y="3669938"/>
            <a:ext cx="601324" cy="604284"/>
          </a:xfrm>
          <a:custGeom>
            <a:avLst/>
            <a:gdLst>
              <a:gd name="T0" fmla="*/ 14 w 62"/>
              <a:gd name="T1" fmla="*/ 46 h 62"/>
              <a:gd name="T2" fmla="*/ 0 w 62"/>
              <a:gd name="T3" fmla="*/ 22 h 62"/>
              <a:gd name="T4" fmla="*/ 8 w 62"/>
              <a:gd name="T5" fmla="*/ 2 h 62"/>
              <a:gd name="T6" fmla="*/ 9 w 62"/>
              <a:gd name="T7" fmla="*/ 2 h 62"/>
              <a:gd name="T8" fmla="*/ 17 w 62"/>
              <a:gd name="T9" fmla="*/ 0 h 62"/>
              <a:gd name="T10" fmla="*/ 39 w 62"/>
              <a:gd name="T11" fmla="*/ 15 h 62"/>
              <a:gd name="T12" fmla="*/ 42 w 62"/>
              <a:gd name="T13" fmla="*/ 18 h 62"/>
              <a:gd name="T14" fmla="*/ 44 w 62"/>
              <a:gd name="T15" fmla="*/ 12 h 62"/>
              <a:gd name="T16" fmla="*/ 51 w 62"/>
              <a:gd name="T17" fmla="*/ 6 h 62"/>
              <a:gd name="T18" fmla="*/ 58 w 62"/>
              <a:gd name="T19" fmla="*/ 12 h 62"/>
              <a:gd name="T20" fmla="*/ 61 w 62"/>
              <a:gd name="T21" fmla="*/ 16 h 62"/>
              <a:gd name="T22" fmla="*/ 61 w 62"/>
              <a:gd name="T23" fmla="*/ 16 h 62"/>
              <a:gd name="T24" fmla="*/ 62 w 62"/>
              <a:gd name="T25" fmla="*/ 24 h 62"/>
              <a:gd name="T26" fmla="*/ 52 w 62"/>
              <a:gd name="T27" fmla="*/ 60 h 62"/>
              <a:gd name="T28" fmla="*/ 51 w 62"/>
              <a:gd name="T29" fmla="*/ 62 h 62"/>
              <a:gd name="T30" fmla="*/ 21 w 62"/>
              <a:gd name="T31" fmla="*/ 44 h 62"/>
              <a:gd name="T32" fmla="*/ 27 w 62"/>
              <a:gd name="T33" fmla="*/ 48 h 62"/>
              <a:gd name="T34" fmla="*/ 47 w 62"/>
              <a:gd name="T35" fmla="*/ 55 h 62"/>
              <a:gd name="T36" fmla="*/ 50 w 62"/>
              <a:gd name="T37" fmla="*/ 47 h 62"/>
              <a:gd name="T38" fmla="*/ 55 w 62"/>
              <a:gd name="T39" fmla="*/ 24 h 62"/>
              <a:gd name="T40" fmla="*/ 55 w 62"/>
              <a:gd name="T41" fmla="*/ 18 h 62"/>
              <a:gd name="T42" fmla="*/ 53 w 62"/>
              <a:gd name="T43" fmla="*/ 16 h 62"/>
              <a:gd name="T44" fmla="*/ 51 w 62"/>
              <a:gd name="T45" fmla="*/ 13 h 62"/>
              <a:gd name="T46" fmla="*/ 50 w 62"/>
              <a:gd name="T47" fmla="*/ 15 h 62"/>
              <a:gd name="T48" fmla="*/ 47 w 62"/>
              <a:gd name="T49" fmla="*/ 30 h 62"/>
              <a:gd name="T50" fmla="*/ 39 w 62"/>
              <a:gd name="T51" fmla="*/ 27 h 62"/>
              <a:gd name="T52" fmla="*/ 34 w 62"/>
              <a:gd name="T53" fmla="*/ 18 h 62"/>
              <a:gd name="T54" fmla="*/ 17 w 62"/>
              <a:gd name="T55" fmla="*/ 7 h 62"/>
              <a:gd name="T56" fmla="*/ 12 w 62"/>
              <a:gd name="T57" fmla="*/ 8 h 62"/>
              <a:gd name="T58" fmla="*/ 12 w 62"/>
              <a:gd name="T59" fmla="*/ 8 h 62"/>
              <a:gd name="T60" fmla="*/ 10 w 62"/>
              <a:gd name="T61" fmla="*/ 11 h 62"/>
              <a:gd name="T62" fmla="*/ 7 w 62"/>
              <a:gd name="T63" fmla="*/ 22 h 62"/>
              <a:gd name="T64" fmla="*/ 19 w 62"/>
              <a:gd name="T65" fmla="*/ 41 h 62"/>
              <a:gd name="T66" fmla="*/ 19 w 62"/>
              <a:gd name="T67" fmla="*/ 41 h 62"/>
              <a:gd name="T68" fmla="*/ 19 w 62"/>
              <a:gd name="T69" fmla="*/ 41 h 62"/>
              <a:gd name="T70" fmla="*/ 21 w 62"/>
              <a:gd name="T71" fmla="*/ 44 h 62"/>
              <a:gd name="T72" fmla="*/ 47 w 62"/>
              <a:gd name="T73" fmla="*/ 28 h 62"/>
              <a:gd name="T74" fmla="*/ 51 w 62"/>
              <a:gd name="T75" fmla="*/ 13 h 62"/>
              <a:gd name="T76" fmla="*/ 51 w 62"/>
              <a:gd name="T77"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 h="62">
                <a:moveTo>
                  <a:pt x="49" y="62"/>
                </a:moveTo>
                <a:cubicBezTo>
                  <a:pt x="30" y="62"/>
                  <a:pt x="16" y="48"/>
                  <a:pt x="14" y="46"/>
                </a:cubicBezTo>
                <a:cubicBezTo>
                  <a:pt x="14" y="46"/>
                  <a:pt x="14" y="46"/>
                  <a:pt x="14" y="46"/>
                </a:cubicBezTo>
                <a:cubicBezTo>
                  <a:pt x="4" y="38"/>
                  <a:pt x="0" y="29"/>
                  <a:pt x="0" y="22"/>
                </a:cubicBezTo>
                <a:cubicBezTo>
                  <a:pt x="0" y="22"/>
                  <a:pt x="0" y="22"/>
                  <a:pt x="0" y="22"/>
                </a:cubicBezTo>
                <a:cubicBezTo>
                  <a:pt x="1" y="10"/>
                  <a:pt x="8" y="3"/>
                  <a:pt x="8" y="2"/>
                </a:cubicBezTo>
                <a:cubicBezTo>
                  <a:pt x="8" y="2"/>
                  <a:pt x="8" y="2"/>
                  <a:pt x="8" y="2"/>
                </a:cubicBezTo>
                <a:cubicBezTo>
                  <a:pt x="9" y="2"/>
                  <a:pt x="9" y="2"/>
                  <a:pt x="9" y="2"/>
                </a:cubicBezTo>
                <a:cubicBezTo>
                  <a:pt x="10" y="2"/>
                  <a:pt x="10" y="2"/>
                  <a:pt x="10" y="2"/>
                </a:cubicBezTo>
                <a:cubicBezTo>
                  <a:pt x="12" y="1"/>
                  <a:pt x="14" y="0"/>
                  <a:pt x="17" y="0"/>
                </a:cubicBezTo>
                <a:cubicBezTo>
                  <a:pt x="17" y="0"/>
                  <a:pt x="17" y="0"/>
                  <a:pt x="17" y="0"/>
                </a:cubicBezTo>
                <a:cubicBezTo>
                  <a:pt x="27" y="0"/>
                  <a:pt x="35" y="8"/>
                  <a:pt x="39" y="15"/>
                </a:cubicBezTo>
                <a:cubicBezTo>
                  <a:pt x="39" y="15"/>
                  <a:pt x="39" y="15"/>
                  <a:pt x="39" y="15"/>
                </a:cubicBezTo>
                <a:cubicBezTo>
                  <a:pt x="40" y="16"/>
                  <a:pt x="41" y="17"/>
                  <a:pt x="42" y="18"/>
                </a:cubicBezTo>
                <a:cubicBezTo>
                  <a:pt x="42" y="18"/>
                  <a:pt x="42" y="18"/>
                  <a:pt x="42" y="18"/>
                </a:cubicBezTo>
                <a:cubicBezTo>
                  <a:pt x="42" y="16"/>
                  <a:pt x="43" y="14"/>
                  <a:pt x="44" y="12"/>
                </a:cubicBezTo>
                <a:cubicBezTo>
                  <a:pt x="44" y="12"/>
                  <a:pt x="44" y="12"/>
                  <a:pt x="44" y="12"/>
                </a:cubicBezTo>
                <a:cubicBezTo>
                  <a:pt x="45" y="9"/>
                  <a:pt x="47" y="6"/>
                  <a:pt x="51" y="6"/>
                </a:cubicBezTo>
                <a:cubicBezTo>
                  <a:pt x="51" y="6"/>
                  <a:pt x="51" y="6"/>
                  <a:pt x="51" y="6"/>
                </a:cubicBezTo>
                <a:cubicBezTo>
                  <a:pt x="55" y="6"/>
                  <a:pt x="57" y="9"/>
                  <a:pt x="58" y="12"/>
                </a:cubicBezTo>
                <a:cubicBezTo>
                  <a:pt x="58" y="12"/>
                  <a:pt x="58" y="12"/>
                  <a:pt x="58" y="12"/>
                </a:cubicBezTo>
                <a:cubicBezTo>
                  <a:pt x="60" y="14"/>
                  <a:pt x="61" y="16"/>
                  <a:pt x="61" y="16"/>
                </a:cubicBezTo>
                <a:cubicBezTo>
                  <a:pt x="61" y="16"/>
                  <a:pt x="61" y="16"/>
                  <a:pt x="61" y="16"/>
                </a:cubicBezTo>
                <a:cubicBezTo>
                  <a:pt x="61" y="16"/>
                  <a:pt x="61" y="16"/>
                  <a:pt x="61" y="16"/>
                </a:cubicBezTo>
                <a:cubicBezTo>
                  <a:pt x="61" y="17"/>
                  <a:pt x="61" y="17"/>
                  <a:pt x="61" y="17"/>
                </a:cubicBezTo>
                <a:cubicBezTo>
                  <a:pt x="61" y="19"/>
                  <a:pt x="62" y="21"/>
                  <a:pt x="62" y="24"/>
                </a:cubicBezTo>
                <a:cubicBezTo>
                  <a:pt x="62" y="24"/>
                  <a:pt x="62" y="24"/>
                  <a:pt x="62" y="24"/>
                </a:cubicBezTo>
                <a:cubicBezTo>
                  <a:pt x="62" y="42"/>
                  <a:pt x="52" y="60"/>
                  <a:pt x="52" y="60"/>
                </a:cubicBezTo>
                <a:cubicBezTo>
                  <a:pt x="52" y="60"/>
                  <a:pt x="52" y="60"/>
                  <a:pt x="52" y="60"/>
                </a:cubicBezTo>
                <a:cubicBezTo>
                  <a:pt x="51" y="62"/>
                  <a:pt x="51" y="62"/>
                  <a:pt x="51" y="62"/>
                </a:cubicBezTo>
                <a:cubicBezTo>
                  <a:pt x="49" y="62"/>
                  <a:pt x="49" y="62"/>
                  <a:pt x="49" y="62"/>
                </a:cubicBezTo>
                <a:close/>
                <a:moveTo>
                  <a:pt x="21" y="44"/>
                </a:moveTo>
                <a:cubicBezTo>
                  <a:pt x="23" y="45"/>
                  <a:pt x="25" y="47"/>
                  <a:pt x="27" y="48"/>
                </a:cubicBezTo>
                <a:cubicBezTo>
                  <a:pt x="27" y="48"/>
                  <a:pt x="27" y="48"/>
                  <a:pt x="27" y="48"/>
                </a:cubicBezTo>
                <a:cubicBezTo>
                  <a:pt x="32" y="52"/>
                  <a:pt x="39" y="55"/>
                  <a:pt x="47" y="55"/>
                </a:cubicBezTo>
                <a:cubicBezTo>
                  <a:pt x="47" y="55"/>
                  <a:pt x="47" y="55"/>
                  <a:pt x="47" y="55"/>
                </a:cubicBezTo>
                <a:cubicBezTo>
                  <a:pt x="48" y="54"/>
                  <a:pt x="49" y="50"/>
                  <a:pt x="50" y="47"/>
                </a:cubicBezTo>
                <a:cubicBezTo>
                  <a:pt x="50" y="47"/>
                  <a:pt x="50" y="47"/>
                  <a:pt x="50" y="47"/>
                </a:cubicBezTo>
                <a:cubicBezTo>
                  <a:pt x="53" y="40"/>
                  <a:pt x="55" y="32"/>
                  <a:pt x="55" y="24"/>
                </a:cubicBezTo>
                <a:cubicBezTo>
                  <a:pt x="55" y="24"/>
                  <a:pt x="55" y="24"/>
                  <a:pt x="55" y="24"/>
                </a:cubicBezTo>
                <a:cubicBezTo>
                  <a:pt x="55" y="22"/>
                  <a:pt x="55" y="20"/>
                  <a:pt x="55" y="18"/>
                </a:cubicBezTo>
                <a:cubicBezTo>
                  <a:pt x="55" y="18"/>
                  <a:pt x="55" y="18"/>
                  <a:pt x="55" y="18"/>
                </a:cubicBezTo>
                <a:cubicBezTo>
                  <a:pt x="54" y="18"/>
                  <a:pt x="54" y="17"/>
                  <a:pt x="53" y="16"/>
                </a:cubicBezTo>
                <a:cubicBezTo>
                  <a:pt x="53" y="16"/>
                  <a:pt x="53" y="16"/>
                  <a:pt x="53" y="16"/>
                </a:cubicBezTo>
                <a:cubicBezTo>
                  <a:pt x="53" y="14"/>
                  <a:pt x="51" y="13"/>
                  <a:pt x="51" y="13"/>
                </a:cubicBezTo>
                <a:cubicBezTo>
                  <a:pt x="51" y="13"/>
                  <a:pt x="51" y="13"/>
                  <a:pt x="51" y="13"/>
                </a:cubicBezTo>
                <a:cubicBezTo>
                  <a:pt x="51" y="13"/>
                  <a:pt x="50" y="14"/>
                  <a:pt x="50" y="15"/>
                </a:cubicBezTo>
                <a:cubicBezTo>
                  <a:pt x="50" y="15"/>
                  <a:pt x="50" y="15"/>
                  <a:pt x="50" y="15"/>
                </a:cubicBezTo>
                <a:cubicBezTo>
                  <a:pt x="49" y="17"/>
                  <a:pt x="48" y="22"/>
                  <a:pt x="47" y="30"/>
                </a:cubicBezTo>
                <a:cubicBezTo>
                  <a:pt x="47" y="30"/>
                  <a:pt x="47" y="30"/>
                  <a:pt x="47" y="30"/>
                </a:cubicBezTo>
                <a:cubicBezTo>
                  <a:pt x="40" y="31"/>
                  <a:pt x="40" y="31"/>
                  <a:pt x="40" y="31"/>
                </a:cubicBezTo>
                <a:cubicBezTo>
                  <a:pt x="40" y="31"/>
                  <a:pt x="40" y="29"/>
                  <a:pt x="39" y="27"/>
                </a:cubicBezTo>
                <a:cubicBezTo>
                  <a:pt x="39" y="27"/>
                  <a:pt x="39" y="27"/>
                  <a:pt x="39" y="27"/>
                </a:cubicBezTo>
                <a:cubicBezTo>
                  <a:pt x="38" y="25"/>
                  <a:pt x="36" y="21"/>
                  <a:pt x="34" y="18"/>
                </a:cubicBezTo>
                <a:cubicBezTo>
                  <a:pt x="34" y="18"/>
                  <a:pt x="34" y="18"/>
                  <a:pt x="34" y="18"/>
                </a:cubicBezTo>
                <a:cubicBezTo>
                  <a:pt x="30" y="12"/>
                  <a:pt x="24" y="7"/>
                  <a:pt x="17" y="7"/>
                </a:cubicBezTo>
                <a:cubicBezTo>
                  <a:pt x="17" y="7"/>
                  <a:pt x="17" y="7"/>
                  <a:pt x="17" y="7"/>
                </a:cubicBezTo>
                <a:cubicBezTo>
                  <a:pt x="15" y="7"/>
                  <a:pt x="14" y="7"/>
                  <a:pt x="12" y="8"/>
                </a:cubicBezTo>
                <a:cubicBezTo>
                  <a:pt x="12" y="8"/>
                  <a:pt x="12" y="8"/>
                  <a:pt x="12" y="8"/>
                </a:cubicBezTo>
                <a:cubicBezTo>
                  <a:pt x="12" y="8"/>
                  <a:pt x="12" y="8"/>
                  <a:pt x="12" y="8"/>
                </a:cubicBezTo>
                <a:cubicBezTo>
                  <a:pt x="12" y="8"/>
                  <a:pt x="12" y="8"/>
                  <a:pt x="12" y="8"/>
                </a:cubicBezTo>
                <a:cubicBezTo>
                  <a:pt x="12" y="9"/>
                  <a:pt x="11" y="10"/>
                  <a:pt x="10" y="11"/>
                </a:cubicBezTo>
                <a:cubicBezTo>
                  <a:pt x="10" y="11"/>
                  <a:pt x="10" y="11"/>
                  <a:pt x="10" y="11"/>
                </a:cubicBezTo>
                <a:cubicBezTo>
                  <a:pt x="8" y="14"/>
                  <a:pt x="7" y="17"/>
                  <a:pt x="7" y="22"/>
                </a:cubicBezTo>
                <a:cubicBezTo>
                  <a:pt x="7" y="22"/>
                  <a:pt x="7" y="22"/>
                  <a:pt x="7" y="22"/>
                </a:cubicBezTo>
                <a:cubicBezTo>
                  <a:pt x="7" y="27"/>
                  <a:pt x="9" y="34"/>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20" y="42"/>
                  <a:pt x="21" y="44"/>
                </a:cubicBezTo>
                <a:close/>
                <a:moveTo>
                  <a:pt x="44" y="29"/>
                </a:moveTo>
                <a:cubicBezTo>
                  <a:pt x="47" y="28"/>
                  <a:pt x="47" y="28"/>
                  <a:pt x="47" y="28"/>
                </a:cubicBezTo>
                <a:cubicBezTo>
                  <a:pt x="44" y="29"/>
                  <a:pt x="44" y="29"/>
                  <a:pt x="44" y="29"/>
                </a:cubicBezTo>
                <a:close/>
                <a:moveTo>
                  <a:pt x="51" y="13"/>
                </a:moveTo>
                <a:cubicBezTo>
                  <a:pt x="51" y="13"/>
                  <a:pt x="51" y="13"/>
                  <a:pt x="51" y="13"/>
                </a:cubicBezTo>
                <a:cubicBezTo>
                  <a:pt x="51" y="13"/>
                  <a:pt x="51" y="13"/>
                  <a:pt x="51" y="13"/>
                </a:cubicBezTo>
                <a:close/>
              </a:path>
            </a:pathLst>
          </a:custGeom>
          <a:solidFill>
            <a:srgbClr val="76AADB"/>
          </a:solidFill>
          <a:ln>
            <a:noFill/>
          </a:ln>
        </p:spPr>
        <p:txBody>
          <a:bodyPr vert="horz" wrap="square" lIns="91440" tIns="45720" rIns="91440" bIns="45720" numCol="1" anchor="t" anchorCtr="0" compatLnSpc="1"/>
          <a:lstStyle/>
          <a:p>
            <a:endParaRPr lang="zh-CN" altLang="en-US"/>
          </a:p>
        </p:txBody>
      </p:sp>
      <p:sp>
        <p:nvSpPr>
          <p:cNvPr id="63" name="Freeform 298"/>
          <p:cNvSpPr>
            <a:spLocks noEditPoints="1"/>
          </p:cNvSpPr>
          <p:nvPr/>
        </p:nvSpPr>
        <p:spPr bwMode="auto">
          <a:xfrm>
            <a:off x="6685305" y="5125872"/>
            <a:ext cx="601324" cy="604284"/>
          </a:xfrm>
          <a:custGeom>
            <a:avLst/>
            <a:gdLst>
              <a:gd name="T0" fmla="*/ 14 w 62"/>
              <a:gd name="T1" fmla="*/ 46 h 62"/>
              <a:gd name="T2" fmla="*/ 0 w 62"/>
              <a:gd name="T3" fmla="*/ 22 h 62"/>
              <a:gd name="T4" fmla="*/ 8 w 62"/>
              <a:gd name="T5" fmla="*/ 2 h 62"/>
              <a:gd name="T6" fmla="*/ 9 w 62"/>
              <a:gd name="T7" fmla="*/ 2 h 62"/>
              <a:gd name="T8" fmla="*/ 17 w 62"/>
              <a:gd name="T9" fmla="*/ 0 h 62"/>
              <a:gd name="T10" fmla="*/ 39 w 62"/>
              <a:gd name="T11" fmla="*/ 15 h 62"/>
              <a:gd name="T12" fmla="*/ 42 w 62"/>
              <a:gd name="T13" fmla="*/ 18 h 62"/>
              <a:gd name="T14" fmla="*/ 44 w 62"/>
              <a:gd name="T15" fmla="*/ 12 h 62"/>
              <a:gd name="T16" fmla="*/ 51 w 62"/>
              <a:gd name="T17" fmla="*/ 6 h 62"/>
              <a:gd name="T18" fmla="*/ 58 w 62"/>
              <a:gd name="T19" fmla="*/ 12 h 62"/>
              <a:gd name="T20" fmla="*/ 61 w 62"/>
              <a:gd name="T21" fmla="*/ 16 h 62"/>
              <a:gd name="T22" fmla="*/ 61 w 62"/>
              <a:gd name="T23" fmla="*/ 16 h 62"/>
              <a:gd name="T24" fmla="*/ 62 w 62"/>
              <a:gd name="T25" fmla="*/ 24 h 62"/>
              <a:gd name="T26" fmla="*/ 52 w 62"/>
              <a:gd name="T27" fmla="*/ 60 h 62"/>
              <a:gd name="T28" fmla="*/ 51 w 62"/>
              <a:gd name="T29" fmla="*/ 62 h 62"/>
              <a:gd name="T30" fmla="*/ 21 w 62"/>
              <a:gd name="T31" fmla="*/ 44 h 62"/>
              <a:gd name="T32" fmla="*/ 27 w 62"/>
              <a:gd name="T33" fmla="*/ 48 h 62"/>
              <a:gd name="T34" fmla="*/ 47 w 62"/>
              <a:gd name="T35" fmla="*/ 55 h 62"/>
              <a:gd name="T36" fmla="*/ 50 w 62"/>
              <a:gd name="T37" fmla="*/ 47 h 62"/>
              <a:gd name="T38" fmla="*/ 55 w 62"/>
              <a:gd name="T39" fmla="*/ 24 h 62"/>
              <a:gd name="T40" fmla="*/ 55 w 62"/>
              <a:gd name="T41" fmla="*/ 18 h 62"/>
              <a:gd name="T42" fmla="*/ 53 w 62"/>
              <a:gd name="T43" fmla="*/ 16 h 62"/>
              <a:gd name="T44" fmla="*/ 51 w 62"/>
              <a:gd name="T45" fmla="*/ 13 h 62"/>
              <a:gd name="T46" fmla="*/ 50 w 62"/>
              <a:gd name="T47" fmla="*/ 15 h 62"/>
              <a:gd name="T48" fmla="*/ 47 w 62"/>
              <a:gd name="T49" fmla="*/ 30 h 62"/>
              <a:gd name="T50" fmla="*/ 39 w 62"/>
              <a:gd name="T51" fmla="*/ 27 h 62"/>
              <a:gd name="T52" fmla="*/ 34 w 62"/>
              <a:gd name="T53" fmla="*/ 18 h 62"/>
              <a:gd name="T54" fmla="*/ 17 w 62"/>
              <a:gd name="T55" fmla="*/ 7 h 62"/>
              <a:gd name="T56" fmla="*/ 12 w 62"/>
              <a:gd name="T57" fmla="*/ 8 h 62"/>
              <a:gd name="T58" fmla="*/ 12 w 62"/>
              <a:gd name="T59" fmla="*/ 8 h 62"/>
              <a:gd name="T60" fmla="*/ 10 w 62"/>
              <a:gd name="T61" fmla="*/ 11 h 62"/>
              <a:gd name="T62" fmla="*/ 7 w 62"/>
              <a:gd name="T63" fmla="*/ 22 h 62"/>
              <a:gd name="T64" fmla="*/ 19 w 62"/>
              <a:gd name="T65" fmla="*/ 41 h 62"/>
              <a:gd name="T66" fmla="*/ 19 w 62"/>
              <a:gd name="T67" fmla="*/ 41 h 62"/>
              <a:gd name="T68" fmla="*/ 19 w 62"/>
              <a:gd name="T69" fmla="*/ 41 h 62"/>
              <a:gd name="T70" fmla="*/ 21 w 62"/>
              <a:gd name="T71" fmla="*/ 44 h 62"/>
              <a:gd name="T72" fmla="*/ 47 w 62"/>
              <a:gd name="T73" fmla="*/ 28 h 62"/>
              <a:gd name="T74" fmla="*/ 51 w 62"/>
              <a:gd name="T75" fmla="*/ 13 h 62"/>
              <a:gd name="T76" fmla="*/ 51 w 62"/>
              <a:gd name="T77"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 h="62">
                <a:moveTo>
                  <a:pt x="49" y="62"/>
                </a:moveTo>
                <a:cubicBezTo>
                  <a:pt x="30" y="62"/>
                  <a:pt x="16" y="48"/>
                  <a:pt x="14" y="46"/>
                </a:cubicBezTo>
                <a:cubicBezTo>
                  <a:pt x="14" y="46"/>
                  <a:pt x="14" y="46"/>
                  <a:pt x="14" y="46"/>
                </a:cubicBezTo>
                <a:cubicBezTo>
                  <a:pt x="4" y="38"/>
                  <a:pt x="0" y="29"/>
                  <a:pt x="0" y="22"/>
                </a:cubicBezTo>
                <a:cubicBezTo>
                  <a:pt x="0" y="22"/>
                  <a:pt x="0" y="22"/>
                  <a:pt x="0" y="22"/>
                </a:cubicBezTo>
                <a:cubicBezTo>
                  <a:pt x="1" y="10"/>
                  <a:pt x="8" y="3"/>
                  <a:pt x="8" y="2"/>
                </a:cubicBezTo>
                <a:cubicBezTo>
                  <a:pt x="8" y="2"/>
                  <a:pt x="8" y="2"/>
                  <a:pt x="8" y="2"/>
                </a:cubicBezTo>
                <a:cubicBezTo>
                  <a:pt x="9" y="2"/>
                  <a:pt x="9" y="2"/>
                  <a:pt x="9" y="2"/>
                </a:cubicBezTo>
                <a:cubicBezTo>
                  <a:pt x="10" y="2"/>
                  <a:pt x="10" y="2"/>
                  <a:pt x="10" y="2"/>
                </a:cubicBezTo>
                <a:cubicBezTo>
                  <a:pt x="12" y="1"/>
                  <a:pt x="14" y="0"/>
                  <a:pt x="17" y="0"/>
                </a:cubicBezTo>
                <a:cubicBezTo>
                  <a:pt x="17" y="0"/>
                  <a:pt x="17" y="0"/>
                  <a:pt x="17" y="0"/>
                </a:cubicBezTo>
                <a:cubicBezTo>
                  <a:pt x="27" y="0"/>
                  <a:pt x="35" y="8"/>
                  <a:pt x="39" y="15"/>
                </a:cubicBezTo>
                <a:cubicBezTo>
                  <a:pt x="39" y="15"/>
                  <a:pt x="39" y="15"/>
                  <a:pt x="39" y="15"/>
                </a:cubicBezTo>
                <a:cubicBezTo>
                  <a:pt x="40" y="16"/>
                  <a:pt x="41" y="17"/>
                  <a:pt x="42" y="18"/>
                </a:cubicBezTo>
                <a:cubicBezTo>
                  <a:pt x="42" y="18"/>
                  <a:pt x="42" y="18"/>
                  <a:pt x="42" y="18"/>
                </a:cubicBezTo>
                <a:cubicBezTo>
                  <a:pt x="42" y="16"/>
                  <a:pt x="43" y="14"/>
                  <a:pt x="44" y="12"/>
                </a:cubicBezTo>
                <a:cubicBezTo>
                  <a:pt x="44" y="12"/>
                  <a:pt x="44" y="12"/>
                  <a:pt x="44" y="12"/>
                </a:cubicBezTo>
                <a:cubicBezTo>
                  <a:pt x="45" y="9"/>
                  <a:pt x="47" y="6"/>
                  <a:pt x="51" y="6"/>
                </a:cubicBezTo>
                <a:cubicBezTo>
                  <a:pt x="51" y="6"/>
                  <a:pt x="51" y="6"/>
                  <a:pt x="51" y="6"/>
                </a:cubicBezTo>
                <a:cubicBezTo>
                  <a:pt x="55" y="6"/>
                  <a:pt x="57" y="9"/>
                  <a:pt x="58" y="12"/>
                </a:cubicBezTo>
                <a:cubicBezTo>
                  <a:pt x="58" y="12"/>
                  <a:pt x="58" y="12"/>
                  <a:pt x="58" y="12"/>
                </a:cubicBezTo>
                <a:cubicBezTo>
                  <a:pt x="60" y="14"/>
                  <a:pt x="61" y="16"/>
                  <a:pt x="61" y="16"/>
                </a:cubicBezTo>
                <a:cubicBezTo>
                  <a:pt x="61" y="16"/>
                  <a:pt x="61" y="16"/>
                  <a:pt x="61" y="16"/>
                </a:cubicBezTo>
                <a:cubicBezTo>
                  <a:pt x="61" y="16"/>
                  <a:pt x="61" y="16"/>
                  <a:pt x="61" y="16"/>
                </a:cubicBezTo>
                <a:cubicBezTo>
                  <a:pt x="61" y="17"/>
                  <a:pt x="61" y="17"/>
                  <a:pt x="61" y="17"/>
                </a:cubicBezTo>
                <a:cubicBezTo>
                  <a:pt x="61" y="19"/>
                  <a:pt x="62" y="21"/>
                  <a:pt x="62" y="24"/>
                </a:cubicBezTo>
                <a:cubicBezTo>
                  <a:pt x="62" y="24"/>
                  <a:pt x="62" y="24"/>
                  <a:pt x="62" y="24"/>
                </a:cubicBezTo>
                <a:cubicBezTo>
                  <a:pt x="62" y="42"/>
                  <a:pt x="52" y="60"/>
                  <a:pt x="52" y="60"/>
                </a:cubicBezTo>
                <a:cubicBezTo>
                  <a:pt x="52" y="60"/>
                  <a:pt x="52" y="60"/>
                  <a:pt x="52" y="60"/>
                </a:cubicBezTo>
                <a:cubicBezTo>
                  <a:pt x="51" y="62"/>
                  <a:pt x="51" y="62"/>
                  <a:pt x="51" y="62"/>
                </a:cubicBezTo>
                <a:cubicBezTo>
                  <a:pt x="49" y="62"/>
                  <a:pt x="49" y="62"/>
                  <a:pt x="49" y="62"/>
                </a:cubicBezTo>
                <a:close/>
                <a:moveTo>
                  <a:pt x="21" y="44"/>
                </a:moveTo>
                <a:cubicBezTo>
                  <a:pt x="23" y="45"/>
                  <a:pt x="25" y="47"/>
                  <a:pt x="27" y="48"/>
                </a:cubicBezTo>
                <a:cubicBezTo>
                  <a:pt x="27" y="48"/>
                  <a:pt x="27" y="48"/>
                  <a:pt x="27" y="48"/>
                </a:cubicBezTo>
                <a:cubicBezTo>
                  <a:pt x="32" y="52"/>
                  <a:pt x="39" y="55"/>
                  <a:pt x="47" y="55"/>
                </a:cubicBezTo>
                <a:cubicBezTo>
                  <a:pt x="47" y="55"/>
                  <a:pt x="47" y="55"/>
                  <a:pt x="47" y="55"/>
                </a:cubicBezTo>
                <a:cubicBezTo>
                  <a:pt x="48" y="54"/>
                  <a:pt x="49" y="50"/>
                  <a:pt x="50" y="47"/>
                </a:cubicBezTo>
                <a:cubicBezTo>
                  <a:pt x="50" y="47"/>
                  <a:pt x="50" y="47"/>
                  <a:pt x="50" y="47"/>
                </a:cubicBezTo>
                <a:cubicBezTo>
                  <a:pt x="53" y="40"/>
                  <a:pt x="55" y="32"/>
                  <a:pt x="55" y="24"/>
                </a:cubicBezTo>
                <a:cubicBezTo>
                  <a:pt x="55" y="24"/>
                  <a:pt x="55" y="24"/>
                  <a:pt x="55" y="24"/>
                </a:cubicBezTo>
                <a:cubicBezTo>
                  <a:pt x="55" y="22"/>
                  <a:pt x="55" y="20"/>
                  <a:pt x="55" y="18"/>
                </a:cubicBezTo>
                <a:cubicBezTo>
                  <a:pt x="55" y="18"/>
                  <a:pt x="55" y="18"/>
                  <a:pt x="55" y="18"/>
                </a:cubicBezTo>
                <a:cubicBezTo>
                  <a:pt x="54" y="18"/>
                  <a:pt x="54" y="17"/>
                  <a:pt x="53" y="16"/>
                </a:cubicBezTo>
                <a:cubicBezTo>
                  <a:pt x="53" y="16"/>
                  <a:pt x="53" y="16"/>
                  <a:pt x="53" y="16"/>
                </a:cubicBezTo>
                <a:cubicBezTo>
                  <a:pt x="53" y="14"/>
                  <a:pt x="51" y="13"/>
                  <a:pt x="51" y="13"/>
                </a:cubicBezTo>
                <a:cubicBezTo>
                  <a:pt x="51" y="13"/>
                  <a:pt x="51" y="13"/>
                  <a:pt x="51" y="13"/>
                </a:cubicBezTo>
                <a:cubicBezTo>
                  <a:pt x="51" y="13"/>
                  <a:pt x="50" y="14"/>
                  <a:pt x="50" y="15"/>
                </a:cubicBezTo>
                <a:cubicBezTo>
                  <a:pt x="50" y="15"/>
                  <a:pt x="50" y="15"/>
                  <a:pt x="50" y="15"/>
                </a:cubicBezTo>
                <a:cubicBezTo>
                  <a:pt x="49" y="17"/>
                  <a:pt x="48" y="22"/>
                  <a:pt x="47" y="30"/>
                </a:cubicBezTo>
                <a:cubicBezTo>
                  <a:pt x="47" y="30"/>
                  <a:pt x="47" y="30"/>
                  <a:pt x="47" y="30"/>
                </a:cubicBezTo>
                <a:cubicBezTo>
                  <a:pt x="40" y="31"/>
                  <a:pt x="40" y="31"/>
                  <a:pt x="40" y="31"/>
                </a:cubicBezTo>
                <a:cubicBezTo>
                  <a:pt x="40" y="31"/>
                  <a:pt x="40" y="29"/>
                  <a:pt x="39" y="27"/>
                </a:cubicBezTo>
                <a:cubicBezTo>
                  <a:pt x="39" y="27"/>
                  <a:pt x="39" y="27"/>
                  <a:pt x="39" y="27"/>
                </a:cubicBezTo>
                <a:cubicBezTo>
                  <a:pt x="38" y="25"/>
                  <a:pt x="36" y="21"/>
                  <a:pt x="34" y="18"/>
                </a:cubicBezTo>
                <a:cubicBezTo>
                  <a:pt x="34" y="18"/>
                  <a:pt x="34" y="18"/>
                  <a:pt x="34" y="18"/>
                </a:cubicBezTo>
                <a:cubicBezTo>
                  <a:pt x="30" y="12"/>
                  <a:pt x="24" y="7"/>
                  <a:pt x="17" y="7"/>
                </a:cubicBezTo>
                <a:cubicBezTo>
                  <a:pt x="17" y="7"/>
                  <a:pt x="17" y="7"/>
                  <a:pt x="17" y="7"/>
                </a:cubicBezTo>
                <a:cubicBezTo>
                  <a:pt x="15" y="7"/>
                  <a:pt x="14" y="7"/>
                  <a:pt x="12" y="8"/>
                </a:cubicBezTo>
                <a:cubicBezTo>
                  <a:pt x="12" y="8"/>
                  <a:pt x="12" y="8"/>
                  <a:pt x="12" y="8"/>
                </a:cubicBezTo>
                <a:cubicBezTo>
                  <a:pt x="12" y="8"/>
                  <a:pt x="12" y="8"/>
                  <a:pt x="12" y="8"/>
                </a:cubicBezTo>
                <a:cubicBezTo>
                  <a:pt x="12" y="8"/>
                  <a:pt x="12" y="8"/>
                  <a:pt x="12" y="8"/>
                </a:cubicBezTo>
                <a:cubicBezTo>
                  <a:pt x="12" y="9"/>
                  <a:pt x="11" y="10"/>
                  <a:pt x="10" y="11"/>
                </a:cubicBezTo>
                <a:cubicBezTo>
                  <a:pt x="10" y="11"/>
                  <a:pt x="10" y="11"/>
                  <a:pt x="10" y="11"/>
                </a:cubicBezTo>
                <a:cubicBezTo>
                  <a:pt x="8" y="14"/>
                  <a:pt x="7" y="17"/>
                  <a:pt x="7" y="22"/>
                </a:cubicBezTo>
                <a:cubicBezTo>
                  <a:pt x="7" y="22"/>
                  <a:pt x="7" y="22"/>
                  <a:pt x="7" y="22"/>
                </a:cubicBezTo>
                <a:cubicBezTo>
                  <a:pt x="7" y="27"/>
                  <a:pt x="9" y="34"/>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20" y="42"/>
                  <a:pt x="21" y="44"/>
                </a:cubicBezTo>
                <a:close/>
                <a:moveTo>
                  <a:pt x="44" y="29"/>
                </a:moveTo>
                <a:cubicBezTo>
                  <a:pt x="47" y="28"/>
                  <a:pt x="47" y="28"/>
                  <a:pt x="47" y="28"/>
                </a:cubicBezTo>
                <a:cubicBezTo>
                  <a:pt x="44" y="29"/>
                  <a:pt x="44" y="29"/>
                  <a:pt x="44" y="29"/>
                </a:cubicBezTo>
                <a:close/>
                <a:moveTo>
                  <a:pt x="51" y="13"/>
                </a:moveTo>
                <a:cubicBezTo>
                  <a:pt x="51" y="13"/>
                  <a:pt x="51" y="13"/>
                  <a:pt x="51" y="13"/>
                </a:cubicBezTo>
                <a:cubicBezTo>
                  <a:pt x="51" y="13"/>
                  <a:pt x="51" y="13"/>
                  <a:pt x="51" y="13"/>
                </a:cubicBezTo>
                <a:close/>
              </a:path>
            </a:pathLst>
          </a:custGeom>
          <a:solidFill>
            <a:srgbClr val="70AD47"/>
          </a:solidFill>
          <a:ln>
            <a:noFill/>
          </a:ln>
        </p:spPr>
        <p:txBody>
          <a:bodyPr vert="horz" wrap="square" lIns="91440" tIns="45720" rIns="91440" bIns="45720" numCol="1" anchor="t" anchorCtr="0" compatLnSpc="1"/>
          <a:lstStyle/>
          <a:p>
            <a:endParaRPr lang="zh-CN" altLang="en-US"/>
          </a:p>
        </p:txBody>
      </p:sp>
      <p:grpSp>
        <p:nvGrpSpPr>
          <p:cNvPr id="64" name="Group 55"/>
          <p:cNvGrpSpPr>
            <a:grpSpLocks noChangeAspect="1"/>
          </p:cNvGrpSpPr>
          <p:nvPr/>
        </p:nvGrpSpPr>
        <p:grpSpPr bwMode="auto">
          <a:xfrm>
            <a:off x="304431" y="2216904"/>
            <a:ext cx="1491827" cy="2190914"/>
            <a:chOff x="1190" y="1507"/>
            <a:chExt cx="1131" cy="1661"/>
          </a:xfrm>
          <a:solidFill>
            <a:schemeClr val="tx1">
              <a:lumMod val="85000"/>
              <a:lumOff val="15000"/>
            </a:schemeClr>
          </a:solidFill>
        </p:grpSpPr>
        <p:sp>
          <p:nvSpPr>
            <p:cNvPr id="65" name="Freeform 56"/>
            <p:cNvSpPr>
              <a:spLocks noEditPoints="1"/>
            </p:cNvSpPr>
            <p:nvPr/>
          </p:nvSpPr>
          <p:spPr bwMode="auto">
            <a:xfrm>
              <a:off x="1406" y="1599"/>
              <a:ext cx="447" cy="438"/>
            </a:xfrm>
            <a:custGeom>
              <a:avLst/>
              <a:gdLst>
                <a:gd name="T0" fmla="*/ 0 w 112"/>
                <a:gd name="T1" fmla="*/ 55 h 110"/>
                <a:gd name="T2" fmla="*/ 56 w 112"/>
                <a:gd name="T3" fmla="*/ 0 h 110"/>
                <a:gd name="T4" fmla="*/ 56 w 112"/>
                <a:gd name="T5" fmla="*/ 0 h 110"/>
                <a:gd name="T6" fmla="*/ 112 w 112"/>
                <a:gd name="T7" fmla="*/ 55 h 110"/>
                <a:gd name="T8" fmla="*/ 112 w 112"/>
                <a:gd name="T9" fmla="*/ 55 h 110"/>
                <a:gd name="T10" fmla="*/ 56 w 112"/>
                <a:gd name="T11" fmla="*/ 110 h 110"/>
                <a:gd name="T12" fmla="*/ 56 w 112"/>
                <a:gd name="T13" fmla="*/ 110 h 110"/>
                <a:gd name="T14" fmla="*/ 0 w 112"/>
                <a:gd name="T15" fmla="*/ 55 h 110"/>
                <a:gd name="T16" fmla="*/ 4 w 112"/>
                <a:gd name="T17" fmla="*/ 55 h 110"/>
                <a:gd name="T18" fmla="*/ 56 w 112"/>
                <a:gd name="T19" fmla="*/ 106 h 110"/>
                <a:gd name="T20" fmla="*/ 56 w 112"/>
                <a:gd name="T21" fmla="*/ 106 h 110"/>
                <a:gd name="T22" fmla="*/ 108 w 112"/>
                <a:gd name="T23" fmla="*/ 55 h 110"/>
                <a:gd name="T24" fmla="*/ 108 w 112"/>
                <a:gd name="T25" fmla="*/ 55 h 110"/>
                <a:gd name="T26" fmla="*/ 56 w 112"/>
                <a:gd name="T27" fmla="*/ 4 h 110"/>
                <a:gd name="T28" fmla="*/ 56 w 112"/>
                <a:gd name="T29" fmla="*/ 4 h 110"/>
                <a:gd name="T30" fmla="*/ 4 w 112"/>
                <a:gd name="T31"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10">
                  <a:moveTo>
                    <a:pt x="0" y="55"/>
                  </a:moveTo>
                  <a:cubicBezTo>
                    <a:pt x="0" y="24"/>
                    <a:pt x="25" y="0"/>
                    <a:pt x="56" y="0"/>
                  </a:cubicBezTo>
                  <a:cubicBezTo>
                    <a:pt x="56" y="0"/>
                    <a:pt x="56" y="0"/>
                    <a:pt x="56" y="0"/>
                  </a:cubicBezTo>
                  <a:cubicBezTo>
                    <a:pt x="87" y="0"/>
                    <a:pt x="112" y="24"/>
                    <a:pt x="112" y="55"/>
                  </a:cubicBezTo>
                  <a:cubicBezTo>
                    <a:pt x="112" y="55"/>
                    <a:pt x="112" y="55"/>
                    <a:pt x="112" y="55"/>
                  </a:cubicBezTo>
                  <a:cubicBezTo>
                    <a:pt x="112" y="85"/>
                    <a:pt x="87" y="110"/>
                    <a:pt x="56" y="110"/>
                  </a:cubicBezTo>
                  <a:cubicBezTo>
                    <a:pt x="56" y="110"/>
                    <a:pt x="56" y="110"/>
                    <a:pt x="56" y="110"/>
                  </a:cubicBezTo>
                  <a:cubicBezTo>
                    <a:pt x="25" y="110"/>
                    <a:pt x="0" y="85"/>
                    <a:pt x="0" y="55"/>
                  </a:cubicBezTo>
                  <a:close/>
                  <a:moveTo>
                    <a:pt x="4" y="55"/>
                  </a:moveTo>
                  <a:cubicBezTo>
                    <a:pt x="4" y="83"/>
                    <a:pt x="27" y="106"/>
                    <a:pt x="56" y="106"/>
                  </a:cubicBezTo>
                  <a:cubicBezTo>
                    <a:pt x="56" y="106"/>
                    <a:pt x="56" y="106"/>
                    <a:pt x="56" y="106"/>
                  </a:cubicBezTo>
                  <a:cubicBezTo>
                    <a:pt x="85" y="106"/>
                    <a:pt x="108" y="83"/>
                    <a:pt x="108" y="55"/>
                  </a:cubicBezTo>
                  <a:cubicBezTo>
                    <a:pt x="108" y="55"/>
                    <a:pt x="108" y="55"/>
                    <a:pt x="108" y="55"/>
                  </a:cubicBezTo>
                  <a:cubicBezTo>
                    <a:pt x="108" y="26"/>
                    <a:pt x="85" y="4"/>
                    <a:pt x="56" y="4"/>
                  </a:cubicBezTo>
                  <a:cubicBezTo>
                    <a:pt x="56" y="4"/>
                    <a:pt x="56" y="4"/>
                    <a:pt x="56" y="4"/>
                  </a:cubicBezTo>
                  <a:cubicBezTo>
                    <a:pt x="27" y="4"/>
                    <a:pt x="4" y="26"/>
                    <a:pt x="4"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57"/>
            <p:cNvSpPr>
              <a:spLocks noEditPoints="1"/>
            </p:cNvSpPr>
            <p:nvPr/>
          </p:nvSpPr>
          <p:spPr bwMode="auto">
            <a:xfrm>
              <a:off x="1398" y="1591"/>
              <a:ext cx="463" cy="454"/>
            </a:xfrm>
            <a:custGeom>
              <a:avLst/>
              <a:gdLst>
                <a:gd name="T0" fmla="*/ 0 w 116"/>
                <a:gd name="T1" fmla="*/ 57 h 114"/>
                <a:gd name="T2" fmla="*/ 58 w 116"/>
                <a:gd name="T3" fmla="*/ 0 h 114"/>
                <a:gd name="T4" fmla="*/ 58 w 116"/>
                <a:gd name="T5" fmla="*/ 0 h 114"/>
                <a:gd name="T6" fmla="*/ 116 w 116"/>
                <a:gd name="T7" fmla="*/ 57 h 114"/>
                <a:gd name="T8" fmla="*/ 116 w 116"/>
                <a:gd name="T9" fmla="*/ 57 h 114"/>
                <a:gd name="T10" fmla="*/ 58 w 116"/>
                <a:gd name="T11" fmla="*/ 114 h 114"/>
                <a:gd name="T12" fmla="*/ 58 w 116"/>
                <a:gd name="T13" fmla="*/ 114 h 114"/>
                <a:gd name="T14" fmla="*/ 0 w 116"/>
                <a:gd name="T15" fmla="*/ 57 h 114"/>
                <a:gd name="T16" fmla="*/ 58 w 116"/>
                <a:gd name="T17" fmla="*/ 110 h 114"/>
                <a:gd name="T18" fmla="*/ 62 w 116"/>
                <a:gd name="T19" fmla="*/ 109 h 114"/>
                <a:gd name="T20" fmla="*/ 62 w 116"/>
                <a:gd name="T21" fmla="*/ 109 h 114"/>
                <a:gd name="T22" fmla="*/ 58 w 116"/>
                <a:gd name="T23" fmla="*/ 110 h 114"/>
                <a:gd name="T24" fmla="*/ 58 w 116"/>
                <a:gd name="T25" fmla="*/ 110 h 114"/>
                <a:gd name="T26" fmla="*/ 54 w 116"/>
                <a:gd name="T27" fmla="*/ 109 h 114"/>
                <a:gd name="T28" fmla="*/ 54 w 116"/>
                <a:gd name="T29" fmla="*/ 109 h 114"/>
                <a:gd name="T30" fmla="*/ 58 w 116"/>
                <a:gd name="T31" fmla="*/ 110 h 114"/>
                <a:gd name="T32" fmla="*/ 58 w 116"/>
                <a:gd name="T33" fmla="*/ 106 h 114"/>
                <a:gd name="T34" fmla="*/ 108 w 116"/>
                <a:gd name="T35" fmla="*/ 57 h 114"/>
                <a:gd name="T36" fmla="*/ 108 w 116"/>
                <a:gd name="T37" fmla="*/ 57 h 114"/>
                <a:gd name="T38" fmla="*/ 58 w 116"/>
                <a:gd name="T39" fmla="*/ 8 h 114"/>
                <a:gd name="T40" fmla="*/ 58 w 116"/>
                <a:gd name="T41" fmla="*/ 8 h 114"/>
                <a:gd name="T42" fmla="*/ 8 w 116"/>
                <a:gd name="T43" fmla="*/ 57 h 114"/>
                <a:gd name="T44" fmla="*/ 8 w 116"/>
                <a:gd name="T45" fmla="*/ 57 h 114"/>
                <a:gd name="T46" fmla="*/ 58 w 116"/>
                <a:gd name="T47" fmla="*/ 106 h 114"/>
                <a:gd name="T48" fmla="*/ 4 w 116"/>
                <a:gd name="T49" fmla="*/ 57 h 114"/>
                <a:gd name="T50" fmla="*/ 19 w 116"/>
                <a:gd name="T51" fmla="*/ 93 h 114"/>
                <a:gd name="T52" fmla="*/ 19 w 116"/>
                <a:gd name="T53" fmla="*/ 93 h 114"/>
                <a:gd name="T54" fmla="*/ 4 w 116"/>
                <a:gd name="T55" fmla="*/ 57 h 114"/>
                <a:gd name="T56" fmla="*/ 4 w 116"/>
                <a:gd name="T57" fmla="*/ 57 h 114"/>
                <a:gd name="T58" fmla="*/ 99 w 116"/>
                <a:gd name="T59" fmla="*/ 91 h 114"/>
                <a:gd name="T60" fmla="*/ 112 w 116"/>
                <a:gd name="T61" fmla="*/ 57 h 114"/>
                <a:gd name="T62" fmla="*/ 112 w 116"/>
                <a:gd name="T63" fmla="*/ 57 h 114"/>
                <a:gd name="T64" fmla="*/ 99 w 116"/>
                <a:gd name="T65" fmla="*/ 91 h 114"/>
                <a:gd name="T66" fmla="*/ 112 w 116"/>
                <a:gd name="T67" fmla="*/ 57 h 114"/>
                <a:gd name="T68" fmla="*/ 97 w 116"/>
                <a:gd name="T69" fmla="*/ 20 h 114"/>
                <a:gd name="T70" fmla="*/ 97 w 116"/>
                <a:gd name="T71" fmla="*/ 20 h 114"/>
                <a:gd name="T72" fmla="*/ 112 w 116"/>
                <a:gd name="T73" fmla="*/ 57 h 114"/>
                <a:gd name="T74" fmla="*/ 4 w 116"/>
                <a:gd name="T75" fmla="*/ 57 h 114"/>
                <a:gd name="T76" fmla="*/ 20 w 116"/>
                <a:gd name="T77" fmla="*/ 19 h 114"/>
                <a:gd name="T78" fmla="*/ 20 w 116"/>
                <a:gd name="T79" fmla="*/ 19 h 114"/>
                <a:gd name="T80" fmla="*/ 4 w 116"/>
                <a:gd name="T81" fmla="*/ 5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114">
                  <a:moveTo>
                    <a:pt x="0" y="57"/>
                  </a:moveTo>
                  <a:cubicBezTo>
                    <a:pt x="0" y="25"/>
                    <a:pt x="26" y="0"/>
                    <a:pt x="58" y="0"/>
                  </a:cubicBezTo>
                  <a:cubicBezTo>
                    <a:pt x="58" y="0"/>
                    <a:pt x="58" y="0"/>
                    <a:pt x="58" y="0"/>
                  </a:cubicBezTo>
                  <a:cubicBezTo>
                    <a:pt x="90" y="0"/>
                    <a:pt x="116" y="25"/>
                    <a:pt x="116" y="57"/>
                  </a:cubicBezTo>
                  <a:cubicBezTo>
                    <a:pt x="116" y="57"/>
                    <a:pt x="116" y="57"/>
                    <a:pt x="116" y="57"/>
                  </a:cubicBezTo>
                  <a:cubicBezTo>
                    <a:pt x="116" y="88"/>
                    <a:pt x="90" y="114"/>
                    <a:pt x="58" y="114"/>
                  </a:cubicBezTo>
                  <a:cubicBezTo>
                    <a:pt x="58" y="114"/>
                    <a:pt x="58" y="114"/>
                    <a:pt x="58" y="114"/>
                  </a:cubicBezTo>
                  <a:cubicBezTo>
                    <a:pt x="26" y="114"/>
                    <a:pt x="0" y="88"/>
                    <a:pt x="0" y="57"/>
                  </a:cubicBezTo>
                  <a:close/>
                  <a:moveTo>
                    <a:pt x="58" y="110"/>
                  </a:moveTo>
                  <a:cubicBezTo>
                    <a:pt x="59" y="110"/>
                    <a:pt x="61" y="110"/>
                    <a:pt x="62" y="109"/>
                  </a:cubicBezTo>
                  <a:cubicBezTo>
                    <a:pt x="62" y="109"/>
                    <a:pt x="62" y="109"/>
                    <a:pt x="62" y="109"/>
                  </a:cubicBezTo>
                  <a:cubicBezTo>
                    <a:pt x="61" y="110"/>
                    <a:pt x="59" y="110"/>
                    <a:pt x="58" y="110"/>
                  </a:cubicBezTo>
                  <a:cubicBezTo>
                    <a:pt x="58" y="110"/>
                    <a:pt x="58" y="110"/>
                    <a:pt x="58" y="110"/>
                  </a:cubicBezTo>
                  <a:cubicBezTo>
                    <a:pt x="57" y="110"/>
                    <a:pt x="55" y="110"/>
                    <a:pt x="54" y="109"/>
                  </a:cubicBezTo>
                  <a:cubicBezTo>
                    <a:pt x="54" y="109"/>
                    <a:pt x="54" y="109"/>
                    <a:pt x="54" y="109"/>
                  </a:cubicBezTo>
                  <a:cubicBezTo>
                    <a:pt x="55" y="110"/>
                    <a:pt x="57" y="110"/>
                    <a:pt x="58" y="110"/>
                  </a:cubicBezTo>
                  <a:close/>
                  <a:moveTo>
                    <a:pt x="58" y="106"/>
                  </a:moveTo>
                  <a:cubicBezTo>
                    <a:pt x="85" y="106"/>
                    <a:pt x="108" y="84"/>
                    <a:pt x="108" y="57"/>
                  </a:cubicBezTo>
                  <a:cubicBezTo>
                    <a:pt x="108" y="57"/>
                    <a:pt x="108" y="57"/>
                    <a:pt x="108" y="57"/>
                  </a:cubicBezTo>
                  <a:cubicBezTo>
                    <a:pt x="108" y="30"/>
                    <a:pt x="85" y="8"/>
                    <a:pt x="58" y="8"/>
                  </a:cubicBezTo>
                  <a:cubicBezTo>
                    <a:pt x="58" y="8"/>
                    <a:pt x="58" y="8"/>
                    <a:pt x="58" y="8"/>
                  </a:cubicBezTo>
                  <a:cubicBezTo>
                    <a:pt x="30" y="8"/>
                    <a:pt x="8" y="30"/>
                    <a:pt x="8" y="57"/>
                  </a:cubicBezTo>
                  <a:cubicBezTo>
                    <a:pt x="8" y="57"/>
                    <a:pt x="8" y="57"/>
                    <a:pt x="8" y="57"/>
                  </a:cubicBezTo>
                  <a:cubicBezTo>
                    <a:pt x="8" y="84"/>
                    <a:pt x="30" y="106"/>
                    <a:pt x="58" y="106"/>
                  </a:cubicBezTo>
                  <a:close/>
                  <a:moveTo>
                    <a:pt x="4" y="57"/>
                  </a:moveTo>
                  <a:cubicBezTo>
                    <a:pt x="4" y="71"/>
                    <a:pt x="10" y="84"/>
                    <a:pt x="19" y="93"/>
                  </a:cubicBezTo>
                  <a:cubicBezTo>
                    <a:pt x="19" y="93"/>
                    <a:pt x="19" y="93"/>
                    <a:pt x="19" y="93"/>
                  </a:cubicBezTo>
                  <a:cubicBezTo>
                    <a:pt x="10" y="84"/>
                    <a:pt x="4" y="71"/>
                    <a:pt x="4" y="57"/>
                  </a:cubicBezTo>
                  <a:cubicBezTo>
                    <a:pt x="4" y="57"/>
                    <a:pt x="4" y="57"/>
                    <a:pt x="4" y="57"/>
                  </a:cubicBezTo>
                  <a:close/>
                  <a:moveTo>
                    <a:pt x="99" y="91"/>
                  </a:moveTo>
                  <a:cubicBezTo>
                    <a:pt x="107" y="82"/>
                    <a:pt x="112" y="70"/>
                    <a:pt x="112" y="57"/>
                  </a:cubicBezTo>
                  <a:cubicBezTo>
                    <a:pt x="112" y="57"/>
                    <a:pt x="112" y="57"/>
                    <a:pt x="112" y="57"/>
                  </a:cubicBezTo>
                  <a:cubicBezTo>
                    <a:pt x="112" y="70"/>
                    <a:pt x="107" y="82"/>
                    <a:pt x="99" y="91"/>
                  </a:cubicBezTo>
                  <a:close/>
                  <a:moveTo>
                    <a:pt x="112" y="57"/>
                  </a:moveTo>
                  <a:cubicBezTo>
                    <a:pt x="112" y="43"/>
                    <a:pt x="106" y="30"/>
                    <a:pt x="97" y="20"/>
                  </a:cubicBezTo>
                  <a:cubicBezTo>
                    <a:pt x="97" y="20"/>
                    <a:pt x="97" y="20"/>
                    <a:pt x="97" y="20"/>
                  </a:cubicBezTo>
                  <a:cubicBezTo>
                    <a:pt x="106" y="30"/>
                    <a:pt x="112" y="43"/>
                    <a:pt x="112" y="57"/>
                  </a:cubicBezTo>
                  <a:close/>
                  <a:moveTo>
                    <a:pt x="4" y="57"/>
                  </a:moveTo>
                  <a:cubicBezTo>
                    <a:pt x="4" y="42"/>
                    <a:pt x="10" y="29"/>
                    <a:pt x="20" y="19"/>
                  </a:cubicBezTo>
                  <a:cubicBezTo>
                    <a:pt x="20" y="19"/>
                    <a:pt x="20" y="19"/>
                    <a:pt x="20" y="19"/>
                  </a:cubicBezTo>
                  <a:cubicBezTo>
                    <a:pt x="10" y="29"/>
                    <a:pt x="4" y="42"/>
                    <a:pt x="4"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8"/>
            <p:cNvSpPr/>
            <p:nvPr/>
          </p:nvSpPr>
          <p:spPr bwMode="auto">
            <a:xfrm>
              <a:off x="1482" y="1766"/>
              <a:ext cx="12" cy="16"/>
            </a:xfrm>
            <a:custGeom>
              <a:avLst/>
              <a:gdLst>
                <a:gd name="T0" fmla="*/ 0 w 12"/>
                <a:gd name="T1" fmla="*/ 16 h 16"/>
                <a:gd name="T2" fmla="*/ 0 w 12"/>
                <a:gd name="T3" fmla="*/ 0 h 16"/>
                <a:gd name="T4" fmla="*/ 12 w 12"/>
                <a:gd name="T5" fmla="*/ 0 h 16"/>
                <a:gd name="T6" fmla="*/ 12 w 12"/>
                <a:gd name="T7" fmla="*/ 16 h 16"/>
                <a:gd name="T8" fmla="*/ 0 w 12"/>
                <a:gd name="T9" fmla="*/ 16 h 16"/>
                <a:gd name="T10" fmla="*/ 0 w 12"/>
                <a:gd name="T11" fmla="*/ 16 h 16"/>
              </a:gdLst>
              <a:ahLst/>
              <a:cxnLst>
                <a:cxn ang="0">
                  <a:pos x="T0" y="T1"/>
                </a:cxn>
                <a:cxn ang="0">
                  <a:pos x="T2" y="T3"/>
                </a:cxn>
                <a:cxn ang="0">
                  <a:pos x="T4" y="T5"/>
                </a:cxn>
                <a:cxn ang="0">
                  <a:pos x="T6" y="T7"/>
                </a:cxn>
                <a:cxn ang="0">
                  <a:pos x="T8" y="T9"/>
                </a:cxn>
                <a:cxn ang="0">
                  <a:pos x="T10" y="T11"/>
                </a:cxn>
              </a:cxnLst>
              <a:rect l="0" t="0" r="r" b="b"/>
              <a:pathLst>
                <a:path w="12" h="16">
                  <a:moveTo>
                    <a:pt x="0" y="16"/>
                  </a:moveTo>
                  <a:lnTo>
                    <a:pt x="0" y="0"/>
                  </a:lnTo>
                  <a:lnTo>
                    <a:pt x="12" y="0"/>
                  </a:lnTo>
                  <a:lnTo>
                    <a:pt x="12" y="16"/>
                  </a:lnTo>
                  <a:lnTo>
                    <a:pt x="0" y="16"/>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59"/>
            <p:cNvSpPr/>
            <p:nvPr/>
          </p:nvSpPr>
          <p:spPr bwMode="auto">
            <a:xfrm>
              <a:off x="1474" y="1758"/>
              <a:ext cx="28" cy="32"/>
            </a:xfrm>
            <a:custGeom>
              <a:avLst/>
              <a:gdLst>
                <a:gd name="T0" fmla="*/ 20 w 28"/>
                <a:gd name="T1" fmla="*/ 32 h 32"/>
                <a:gd name="T2" fmla="*/ 8 w 28"/>
                <a:gd name="T3" fmla="*/ 32 h 32"/>
                <a:gd name="T4" fmla="*/ 8 w 28"/>
                <a:gd name="T5" fmla="*/ 24 h 32"/>
                <a:gd name="T6" fmla="*/ 16 w 28"/>
                <a:gd name="T7" fmla="*/ 24 h 32"/>
                <a:gd name="T8" fmla="*/ 8 w 28"/>
                <a:gd name="T9" fmla="*/ 24 h 32"/>
                <a:gd name="T10" fmla="*/ 8 w 28"/>
                <a:gd name="T11" fmla="*/ 32 h 32"/>
                <a:gd name="T12" fmla="*/ 0 w 28"/>
                <a:gd name="T13" fmla="*/ 32 h 32"/>
                <a:gd name="T14" fmla="*/ 0 w 28"/>
                <a:gd name="T15" fmla="*/ 0 h 32"/>
                <a:gd name="T16" fmla="*/ 8 w 28"/>
                <a:gd name="T17" fmla="*/ 0 h 32"/>
                <a:gd name="T18" fmla="*/ 28 w 28"/>
                <a:gd name="T19" fmla="*/ 0 h 32"/>
                <a:gd name="T20" fmla="*/ 28 w 28"/>
                <a:gd name="T21" fmla="*/ 32 h 32"/>
                <a:gd name="T22" fmla="*/ 20 w 28"/>
                <a:gd name="T23" fmla="*/ 32 h 32"/>
                <a:gd name="T24" fmla="*/ 20 w 28"/>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2">
                  <a:moveTo>
                    <a:pt x="20" y="32"/>
                  </a:moveTo>
                  <a:lnTo>
                    <a:pt x="8" y="32"/>
                  </a:lnTo>
                  <a:lnTo>
                    <a:pt x="8" y="24"/>
                  </a:lnTo>
                  <a:lnTo>
                    <a:pt x="16" y="24"/>
                  </a:lnTo>
                  <a:lnTo>
                    <a:pt x="8" y="24"/>
                  </a:lnTo>
                  <a:lnTo>
                    <a:pt x="8" y="32"/>
                  </a:lnTo>
                  <a:lnTo>
                    <a:pt x="0" y="32"/>
                  </a:lnTo>
                  <a:lnTo>
                    <a:pt x="0" y="0"/>
                  </a:lnTo>
                  <a:lnTo>
                    <a:pt x="8" y="0"/>
                  </a:lnTo>
                  <a:lnTo>
                    <a:pt x="28" y="0"/>
                  </a:lnTo>
                  <a:lnTo>
                    <a:pt x="28" y="32"/>
                  </a:lnTo>
                  <a:lnTo>
                    <a:pt x="20" y="32"/>
                  </a:lnTo>
                  <a:lnTo>
                    <a:pt x="2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0"/>
            <p:cNvSpPr/>
            <p:nvPr/>
          </p:nvSpPr>
          <p:spPr bwMode="auto">
            <a:xfrm>
              <a:off x="1382" y="1870"/>
              <a:ext cx="44" cy="35"/>
            </a:xfrm>
            <a:custGeom>
              <a:avLst/>
              <a:gdLst>
                <a:gd name="T0" fmla="*/ 0 w 44"/>
                <a:gd name="T1" fmla="*/ 23 h 35"/>
                <a:gd name="T2" fmla="*/ 36 w 44"/>
                <a:gd name="T3" fmla="*/ 0 h 35"/>
                <a:gd name="T4" fmla="*/ 44 w 44"/>
                <a:gd name="T5" fmla="*/ 12 h 35"/>
                <a:gd name="T6" fmla="*/ 12 w 44"/>
                <a:gd name="T7" fmla="*/ 35 h 35"/>
                <a:gd name="T8" fmla="*/ 0 w 44"/>
                <a:gd name="T9" fmla="*/ 23 h 35"/>
                <a:gd name="T10" fmla="*/ 0 w 44"/>
                <a:gd name="T11" fmla="*/ 23 h 35"/>
              </a:gdLst>
              <a:ahLst/>
              <a:cxnLst>
                <a:cxn ang="0">
                  <a:pos x="T0" y="T1"/>
                </a:cxn>
                <a:cxn ang="0">
                  <a:pos x="T2" y="T3"/>
                </a:cxn>
                <a:cxn ang="0">
                  <a:pos x="T4" y="T5"/>
                </a:cxn>
                <a:cxn ang="0">
                  <a:pos x="T6" y="T7"/>
                </a:cxn>
                <a:cxn ang="0">
                  <a:pos x="T8" y="T9"/>
                </a:cxn>
                <a:cxn ang="0">
                  <a:pos x="T10" y="T11"/>
                </a:cxn>
              </a:cxnLst>
              <a:rect l="0" t="0" r="r" b="b"/>
              <a:pathLst>
                <a:path w="44" h="35">
                  <a:moveTo>
                    <a:pt x="0" y="23"/>
                  </a:moveTo>
                  <a:lnTo>
                    <a:pt x="36" y="0"/>
                  </a:lnTo>
                  <a:lnTo>
                    <a:pt x="44" y="12"/>
                  </a:lnTo>
                  <a:lnTo>
                    <a:pt x="12" y="35"/>
                  </a:lnTo>
                  <a:lnTo>
                    <a:pt x="0" y="23"/>
                  </a:lnTo>
                  <a:lnTo>
                    <a:pt x="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1"/>
            <p:cNvSpPr/>
            <p:nvPr/>
          </p:nvSpPr>
          <p:spPr bwMode="auto">
            <a:xfrm>
              <a:off x="1374" y="1858"/>
              <a:ext cx="64" cy="59"/>
            </a:xfrm>
            <a:custGeom>
              <a:avLst/>
              <a:gdLst>
                <a:gd name="T0" fmla="*/ 4 w 64"/>
                <a:gd name="T1" fmla="*/ 39 h 59"/>
                <a:gd name="T2" fmla="*/ 8 w 64"/>
                <a:gd name="T3" fmla="*/ 35 h 59"/>
                <a:gd name="T4" fmla="*/ 12 w 64"/>
                <a:gd name="T5" fmla="*/ 43 h 59"/>
                <a:gd name="T6" fmla="*/ 8 w 64"/>
                <a:gd name="T7" fmla="*/ 35 h 59"/>
                <a:gd name="T8" fmla="*/ 4 w 64"/>
                <a:gd name="T9" fmla="*/ 39 h 59"/>
                <a:gd name="T10" fmla="*/ 0 w 64"/>
                <a:gd name="T11" fmla="*/ 32 h 59"/>
                <a:gd name="T12" fmla="*/ 48 w 64"/>
                <a:gd name="T13" fmla="*/ 0 h 59"/>
                <a:gd name="T14" fmla="*/ 64 w 64"/>
                <a:gd name="T15" fmla="*/ 28 h 59"/>
                <a:gd name="T16" fmla="*/ 16 w 64"/>
                <a:gd name="T17" fmla="*/ 59 h 59"/>
                <a:gd name="T18" fmla="*/ 4 w 64"/>
                <a:gd name="T19" fmla="*/ 39 h 59"/>
                <a:gd name="T20" fmla="*/ 4 w 64"/>
                <a:gd name="T21"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59">
                  <a:moveTo>
                    <a:pt x="4" y="39"/>
                  </a:moveTo>
                  <a:lnTo>
                    <a:pt x="8" y="35"/>
                  </a:lnTo>
                  <a:lnTo>
                    <a:pt x="12" y="43"/>
                  </a:lnTo>
                  <a:lnTo>
                    <a:pt x="8" y="35"/>
                  </a:lnTo>
                  <a:lnTo>
                    <a:pt x="4" y="39"/>
                  </a:lnTo>
                  <a:lnTo>
                    <a:pt x="0" y="32"/>
                  </a:lnTo>
                  <a:lnTo>
                    <a:pt x="48" y="0"/>
                  </a:lnTo>
                  <a:lnTo>
                    <a:pt x="64" y="28"/>
                  </a:lnTo>
                  <a:lnTo>
                    <a:pt x="16" y="59"/>
                  </a:lnTo>
                  <a:lnTo>
                    <a:pt x="4" y="39"/>
                  </a:lnTo>
                  <a:lnTo>
                    <a:pt x="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2"/>
            <p:cNvSpPr/>
            <p:nvPr/>
          </p:nvSpPr>
          <p:spPr bwMode="auto">
            <a:xfrm>
              <a:off x="1454" y="1882"/>
              <a:ext cx="224" cy="139"/>
            </a:xfrm>
            <a:custGeom>
              <a:avLst/>
              <a:gdLst>
                <a:gd name="T0" fmla="*/ 23 w 56"/>
                <a:gd name="T1" fmla="*/ 31 h 35"/>
                <a:gd name="T2" fmla="*/ 52 w 56"/>
                <a:gd name="T3" fmla="*/ 17 h 35"/>
                <a:gd name="T4" fmla="*/ 51 w 56"/>
                <a:gd name="T5" fmla="*/ 16 h 35"/>
                <a:gd name="T6" fmla="*/ 51 w 56"/>
                <a:gd name="T7" fmla="*/ 16 h 35"/>
                <a:gd name="T8" fmla="*/ 47 w 56"/>
                <a:gd name="T9" fmla="*/ 10 h 35"/>
                <a:gd name="T10" fmla="*/ 47 w 56"/>
                <a:gd name="T11" fmla="*/ 10 h 35"/>
                <a:gd name="T12" fmla="*/ 28 w 56"/>
                <a:gd name="T13" fmla="*/ 4 h 35"/>
                <a:gd name="T14" fmla="*/ 28 w 56"/>
                <a:gd name="T15" fmla="*/ 4 h 35"/>
                <a:gd name="T16" fmla="*/ 27 w 56"/>
                <a:gd name="T17" fmla="*/ 4 h 35"/>
                <a:gd name="T18" fmla="*/ 27 w 56"/>
                <a:gd name="T19" fmla="*/ 4 h 35"/>
                <a:gd name="T20" fmla="*/ 14 w 56"/>
                <a:gd name="T21" fmla="*/ 11 h 35"/>
                <a:gd name="T22" fmla="*/ 14 w 56"/>
                <a:gd name="T23" fmla="*/ 11 h 35"/>
                <a:gd name="T24" fmla="*/ 2 w 56"/>
                <a:gd name="T25" fmla="*/ 17 h 35"/>
                <a:gd name="T26" fmla="*/ 2 w 56"/>
                <a:gd name="T27" fmla="*/ 17 h 35"/>
                <a:gd name="T28" fmla="*/ 0 w 56"/>
                <a:gd name="T29" fmla="*/ 14 h 35"/>
                <a:gd name="T30" fmla="*/ 12 w 56"/>
                <a:gd name="T31" fmla="*/ 7 h 35"/>
                <a:gd name="T32" fmla="*/ 12 w 56"/>
                <a:gd name="T33" fmla="*/ 7 h 35"/>
                <a:gd name="T34" fmla="*/ 27 w 56"/>
                <a:gd name="T35" fmla="*/ 0 h 35"/>
                <a:gd name="T36" fmla="*/ 27 w 56"/>
                <a:gd name="T37" fmla="*/ 0 h 35"/>
                <a:gd name="T38" fmla="*/ 28 w 56"/>
                <a:gd name="T39" fmla="*/ 0 h 35"/>
                <a:gd name="T40" fmla="*/ 28 w 56"/>
                <a:gd name="T41" fmla="*/ 0 h 35"/>
                <a:gd name="T42" fmla="*/ 50 w 56"/>
                <a:gd name="T43" fmla="*/ 7 h 35"/>
                <a:gd name="T44" fmla="*/ 50 w 56"/>
                <a:gd name="T45" fmla="*/ 7 h 35"/>
                <a:gd name="T46" fmla="*/ 56 w 56"/>
                <a:gd name="T47" fmla="*/ 18 h 35"/>
                <a:gd name="T48" fmla="*/ 56 w 56"/>
                <a:gd name="T49" fmla="*/ 18 h 35"/>
                <a:gd name="T50" fmla="*/ 56 w 56"/>
                <a:gd name="T51" fmla="*/ 19 h 35"/>
                <a:gd name="T52" fmla="*/ 25 w 56"/>
                <a:gd name="T53" fmla="*/ 35 h 35"/>
                <a:gd name="T54" fmla="*/ 23 w 56"/>
                <a:gd name="T55"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 h="35">
                  <a:moveTo>
                    <a:pt x="23" y="31"/>
                  </a:moveTo>
                  <a:cubicBezTo>
                    <a:pt x="52" y="17"/>
                    <a:pt x="52" y="17"/>
                    <a:pt x="52" y="17"/>
                  </a:cubicBezTo>
                  <a:cubicBezTo>
                    <a:pt x="51" y="17"/>
                    <a:pt x="51" y="16"/>
                    <a:pt x="51" y="16"/>
                  </a:cubicBezTo>
                  <a:cubicBezTo>
                    <a:pt x="51" y="16"/>
                    <a:pt x="51" y="16"/>
                    <a:pt x="51" y="16"/>
                  </a:cubicBezTo>
                  <a:cubicBezTo>
                    <a:pt x="50" y="14"/>
                    <a:pt x="49" y="12"/>
                    <a:pt x="47" y="10"/>
                  </a:cubicBezTo>
                  <a:cubicBezTo>
                    <a:pt x="47" y="10"/>
                    <a:pt x="47" y="10"/>
                    <a:pt x="47" y="10"/>
                  </a:cubicBezTo>
                  <a:cubicBezTo>
                    <a:pt x="45" y="7"/>
                    <a:pt x="31" y="3"/>
                    <a:pt x="28" y="4"/>
                  </a:cubicBezTo>
                  <a:cubicBezTo>
                    <a:pt x="28" y="4"/>
                    <a:pt x="28" y="4"/>
                    <a:pt x="28" y="4"/>
                  </a:cubicBezTo>
                  <a:cubicBezTo>
                    <a:pt x="28" y="4"/>
                    <a:pt x="28" y="4"/>
                    <a:pt x="27" y="4"/>
                  </a:cubicBezTo>
                  <a:cubicBezTo>
                    <a:pt x="27" y="4"/>
                    <a:pt x="27" y="4"/>
                    <a:pt x="27" y="4"/>
                  </a:cubicBezTo>
                  <a:cubicBezTo>
                    <a:pt x="27" y="4"/>
                    <a:pt x="20" y="7"/>
                    <a:pt x="14" y="11"/>
                  </a:cubicBezTo>
                  <a:cubicBezTo>
                    <a:pt x="14" y="11"/>
                    <a:pt x="14" y="11"/>
                    <a:pt x="14" y="11"/>
                  </a:cubicBezTo>
                  <a:cubicBezTo>
                    <a:pt x="8" y="14"/>
                    <a:pt x="2" y="17"/>
                    <a:pt x="2" y="17"/>
                  </a:cubicBezTo>
                  <a:cubicBezTo>
                    <a:pt x="2" y="17"/>
                    <a:pt x="2" y="17"/>
                    <a:pt x="2" y="17"/>
                  </a:cubicBezTo>
                  <a:cubicBezTo>
                    <a:pt x="0" y="14"/>
                    <a:pt x="0" y="14"/>
                    <a:pt x="0" y="14"/>
                  </a:cubicBezTo>
                  <a:cubicBezTo>
                    <a:pt x="0" y="14"/>
                    <a:pt x="6" y="11"/>
                    <a:pt x="12" y="7"/>
                  </a:cubicBezTo>
                  <a:cubicBezTo>
                    <a:pt x="12" y="7"/>
                    <a:pt x="12" y="7"/>
                    <a:pt x="12" y="7"/>
                  </a:cubicBezTo>
                  <a:cubicBezTo>
                    <a:pt x="18" y="4"/>
                    <a:pt x="24" y="0"/>
                    <a:pt x="27" y="0"/>
                  </a:cubicBezTo>
                  <a:cubicBezTo>
                    <a:pt x="27" y="0"/>
                    <a:pt x="27" y="0"/>
                    <a:pt x="27" y="0"/>
                  </a:cubicBezTo>
                  <a:cubicBezTo>
                    <a:pt x="27" y="0"/>
                    <a:pt x="27" y="0"/>
                    <a:pt x="28" y="0"/>
                  </a:cubicBezTo>
                  <a:cubicBezTo>
                    <a:pt x="28" y="0"/>
                    <a:pt x="28" y="0"/>
                    <a:pt x="28" y="0"/>
                  </a:cubicBezTo>
                  <a:cubicBezTo>
                    <a:pt x="33" y="0"/>
                    <a:pt x="45" y="3"/>
                    <a:pt x="50" y="7"/>
                  </a:cubicBezTo>
                  <a:cubicBezTo>
                    <a:pt x="50" y="7"/>
                    <a:pt x="50" y="7"/>
                    <a:pt x="50" y="7"/>
                  </a:cubicBezTo>
                  <a:cubicBezTo>
                    <a:pt x="55" y="12"/>
                    <a:pt x="56" y="18"/>
                    <a:pt x="56" y="18"/>
                  </a:cubicBezTo>
                  <a:cubicBezTo>
                    <a:pt x="56" y="18"/>
                    <a:pt x="56" y="18"/>
                    <a:pt x="56" y="18"/>
                  </a:cubicBezTo>
                  <a:cubicBezTo>
                    <a:pt x="56" y="19"/>
                    <a:pt x="56" y="19"/>
                    <a:pt x="56" y="19"/>
                  </a:cubicBezTo>
                  <a:cubicBezTo>
                    <a:pt x="25" y="35"/>
                    <a:pt x="25" y="35"/>
                    <a:pt x="25" y="35"/>
                  </a:cubicBezTo>
                  <a:cubicBezTo>
                    <a:pt x="23" y="31"/>
                    <a:pt x="23" y="31"/>
                    <a:pt x="23"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3"/>
            <p:cNvSpPr>
              <a:spLocks noEditPoints="1"/>
            </p:cNvSpPr>
            <p:nvPr/>
          </p:nvSpPr>
          <p:spPr bwMode="auto">
            <a:xfrm>
              <a:off x="1442" y="1874"/>
              <a:ext cx="248" cy="155"/>
            </a:xfrm>
            <a:custGeom>
              <a:avLst/>
              <a:gdLst>
                <a:gd name="T0" fmla="*/ 26 w 62"/>
                <a:gd name="T1" fmla="*/ 33 h 39"/>
                <a:gd name="T2" fmla="*/ 26 w 62"/>
                <a:gd name="T3" fmla="*/ 33 h 39"/>
                <a:gd name="T4" fmla="*/ 23 w 62"/>
                <a:gd name="T5" fmla="*/ 32 h 39"/>
                <a:gd name="T6" fmla="*/ 49 w 62"/>
                <a:gd name="T7" fmla="*/ 13 h 39"/>
                <a:gd name="T8" fmla="*/ 31 w 62"/>
                <a:gd name="T9" fmla="*/ 8 h 39"/>
                <a:gd name="T10" fmla="*/ 31 w 62"/>
                <a:gd name="T11" fmla="*/ 8 h 39"/>
                <a:gd name="T12" fmla="*/ 31 w 62"/>
                <a:gd name="T13" fmla="*/ 8 h 39"/>
                <a:gd name="T14" fmla="*/ 31 w 62"/>
                <a:gd name="T15" fmla="*/ 8 h 39"/>
                <a:gd name="T16" fmla="*/ 30 w 62"/>
                <a:gd name="T17" fmla="*/ 8 h 39"/>
                <a:gd name="T18" fmla="*/ 26 w 62"/>
                <a:gd name="T19" fmla="*/ 10 h 39"/>
                <a:gd name="T20" fmla="*/ 18 w 62"/>
                <a:gd name="T21" fmla="*/ 14 h 39"/>
                <a:gd name="T22" fmla="*/ 6 w 62"/>
                <a:gd name="T23" fmla="*/ 21 h 39"/>
                <a:gd name="T24" fmla="*/ 4 w 62"/>
                <a:gd name="T25" fmla="*/ 22 h 39"/>
                <a:gd name="T26" fmla="*/ 2 w 62"/>
                <a:gd name="T27" fmla="*/ 14 h 39"/>
                <a:gd name="T28" fmla="*/ 3 w 62"/>
                <a:gd name="T29" fmla="*/ 14 h 39"/>
                <a:gd name="T30" fmla="*/ 6 w 62"/>
                <a:gd name="T31" fmla="*/ 12 h 39"/>
                <a:gd name="T32" fmla="*/ 14 w 62"/>
                <a:gd name="T33" fmla="*/ 7 h 39"/>
                <a:gd name="T34" fmla="*/ 30 w 62"/>
                <a:gd name="T35" fmla="*/ 0 h 39"/>
                <a:gd name="T36" fmla="*/ 31 w 62"/>
                <a:gd name="T37" fmla="*/ 0 h 39"/>
                <a:gd name="T38" fmla="*/ 55 w 62"/>
                <a:gd name="T39" fmla="*/ 8 h 39"/>
                <a:gd name="T40" fmla="*/ 61 w 62"/>
                <a:gd name="T41" fmla="*/ 19 h 39"/>
                <a:gd name="T42" fmla="*/ 62 w 62"/>
                <a:gd name="T43" fmla="*/ 23 h 39"/>
                <a:gd name="T44" fmla="*/ 24 w 62"/>
                <a:gd name="T45" fmla="*/ 34 h 39"/>
                <a:gd name="T46" fmla="*/ 57 w 62"/>
                <a:gd name="T47" fmla="*/ 20 h 39"/>
                <a:gd name="T48" fmla="*/ 57 w 62"/>
                <a:gd name="T49" fmla="*/ 20 h 39"/>
                <a:gd name="T50" fmla="*/ 56 w 62"/>
                <a:gd name="T51" fmla="*/ 17 h 39"/>
                <a:gd name="T52" fmla="*/ 56 w 62"/>
                <a:gd name="T53" fmla="*/ 19 h 39"/>
                <a:gd name="T54" fmla="*/ 56 w 62"/>
                <a:gd name="T55" fmla="*/ 17 h 39"/>
                <a:gd name="T56" fmla="*/ 52 w 62"/>
                <a:gd name="T57" fmla="*/ 11 h 39"/>
                <a:gd name="T58" fmla="*/ 56 w 62"/>
                <a:gd name="T59" fmla="*/ 17 h 39"/>
                <a:gd name="T60" fmla="*/ 2 w 62"/>
                <a:gd name="T61" fmla="*/ 14 h 39"/>
                <a:gd name="T62" fmla="*/ 52 w 62"/>
                <a:gd name="T63" fmla="*/ 11 h 39"/>
                <a:gd name="T64" fmla="*/ 52 w 62"/>
                <a:gd name="T65" fmla="*/ 11 h 39"/>
                <a:gd name="T66" fmla="*/ 23 w 62"/>
                <a:gd name="T67" fmla="*/ 7 h 39"/>
                <a:gd name="T68" fmla="*/ 28 w 62"/>
                <a:gd name="T69" fmla="*/ 5 h 39"/>
                <a:gd name="T70" fmla="*/ 39 w 62"/>
                <a:gd name="T71" fmla="*/ 5 h 39"/>
                <a:gd name="T72" fmla="*/ 32 w 62"/>
                <a:gd name="T73" fmla="*/ 4 h 39"/>
                <a:gd name="T74" fmla="*/ 28 w 62"/>
                <a:gd name="T75" fmla="*/ 4 h 39"/>
                <a:gd name="T76" fmla="*/ 28 w 62"/>
                <a:gd name="T77" fmla="*/ 4 h 39"/>
                <a:gd name="T78" fmla="*/ 30 w 62"/>
                <a:gd name="T79" fmla="*/ 4 h 39"/>
                <a:gd name="T80" fmla="*/ 30 w 62"/>
                <a:gd name="T81" fmla="*/ 4 h 39"/>
                <a:gd name="T82" fmla="*/ 30 w 62"/>
                <a:gd name="T83" fmla="*/ 4 h 39"/>
                <a:gd name="T84" fmla="*/ 30 w 62"/>
                <a:gd name="T85" fmla="*/ 4 h 39"/>
                <a:gd name="T86" fmla="*/ 30 w 62"/>
                <a:gd name="T87" fmla="*/ 4 h 39"/>
                <a:gd name="T88" fmla="*/ 30 w 62"/>
                <a:gd name="T89" fmla="*/ 4 h 39"/>
                <a:gd name="T90" fmla="*/ 30 w 62"/>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 h="39">
                  <a:moveTo>
                    <a:pt x="24" y="34"/>
                  </a:moveTo>
                  <a:cubicBezTo>
                    <a:pt x="26" y="33"/>
                    <a:pt x="26" y="33"/>
                    <a:pt x="26" y="33"/>
                  </a:cubicBezTo>
                  <a:cubicBezTo>
                    <a:pt x="27" y="35"/>
                    <a:pt x="27" y="35"/>
                    <a:pt x="27" y="35"/>
                  </a:cubicBezTo>
                  <a:cubicBezTo>
                    <a:pt x="26" y="33"/>
                    <a:pt x="26" y="33"/>
                    <a:pt x="26" y="33"/>
                  </a:cubicBezTo>
                  <a:cubicBezTo>
                    <a:pt x="24" y="34"/>
                    <a:pt x="24" y="34"/>
                    <a:pt x="24" y="34"/>
                  </a:cubicBezTo>
                  <a:cubicBezTo>
                    <a:pt x="23" y="32"/>
                    <a:pt x="23" y="32"/>
                    <a:pt x="23" y="32"/>
                  </a:cubicBezTo>
                  <a:cubicBezTo>
                    <a:pt x="52" y="18"/>
                    <a:pt x="52" y="18"/>
                    <a:pt x="52" y="18"/>
                  </a:cubicBezTo>
                  <a:cubicBezTo>
                    <a:pt x="51" y="17"/>
                    <a:pt x="50" y="15"/>
                    <a:pt x="49" y="13"/>
                  </a:cubicBezTo>
                  <a:cubicBezTo>
                    <a:pt x="49" y="13"/>
                    <a:pt x="49" y="13"/>
                    <a:pt x="49" y="13"/>
                  </a:cubicBezTo>
                  <a:cubicBezTo>
                    <a:pt x="48" y="12"/>
                    <a:pt x="34" y="7"/>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0" y="8"/>
                    <a:pt x="30" y="8"/>
                    <a:pt x="30" y="8"/>
                  </a:cubicBezTo>
                  <a:cubicBezTo>
                    <a:pt x="30" y="8"/>
                    <a:pt x="30" y="8"/>
                    <a:pt x="30" y="8"/>
                  </a:cubicBezTo>
                  <a:cubicBezTo>
                    <a:pt x="29" y="8"/>
                    <a:pt x="28" y="9"/>
                    <a:pt x="26" y="10"/>
                  </a:cubicBezTo>
                  <a:cubicBezTo>
                    <a:pt x="26" y="10"/>
                    <a:pt x="26" y="10"/>
                    <a:pt x="26" y="10"/>
                  </a:cubicBezTo>
                  <a:cubicBezTo>
                    <a:pt x="24" y="11"/>
                    <a:pt x="21" y="13"/>
                    <a:pt x="18" y="14"/>
                  </a:cubicBezTo>
                  <a:cubicBezTo>
                    <a:pt x="18" y="14"/>
                    <a:pt x="18" y="14"/>
                    <a:pt x="18" y="14"/>
                  </a:cubicBezTo>
                  <a:cubicBezTo>
                    <a:pt x="12" y="17"/>
                    <a:pt x="7" y="21"/>
                    <a:pt x="6" y="21"/>
                  </a:cubicBezTo>
                  <a:cubicBezTo>
                    <a:pt x="6" y="21"/>
                    <a:pt x="6" y="21"/>
                    <a:pt x="6" y="21"/>
                  </a:cubicBezTo>
                  <a:cubicBezTo>
                    <a:pt x="6" y="21"/>
                    <a:pt x="6" y="21"/>
                    <a:pt x="6" y="21"/>
                  </a:cubicBezTo>
                  <a:cubicBezTo>
                    <a:pt x="4" y="22"/>
                    <a:pt x="4" y="22"/>
                    <a:pt x="4" y="22"/>
                  </a:cubicBezTo>
                  <a:cubicBezTo>
                    <a:pt x="0" y="14"/>
                    <a:pt x="0" y="14"/>
                    <a:pt x="0" y="14"/>
                  </a:cubicBezTo>
                  <a:cubicBezTo>
                    <a:pt x="2" y="14"/>
                    <a:pt x="2" y="14"/>
                    <a:pt x="2" y="14"/>
                  </a:cubicBezTo>
                  <a:cubicBezTo>
                    <a:pt x="3" y="14"/>
                    <a:pt x="3" y="14"/>
                    <a:pt x="3" y="14"/>
                  </a:cubicBezTo>
                  <a:cubicBezTo>
                    <a:pt x="3" y="14"/>
                    <a:pt x="3" y="14"/>
                    <a:pt x="3" y="14"/>
                  </a:cubicBezTo>
                  <a:cubicBezTo>
                    <a:pt x="4" y="13"/>
                    <a:pt x="5" y="13"/>
                    <a:pt x="6" y="12"/>
                  </a:cubicBezTo>
                  <a:cubicBezTo>
                    <a:pt x="6" y="12"/>
                    <a:pt x="6" y="12"/>
                    <a:pt x="6" y="12"/>
                  </a:cubicBezTo>
                  <a:cubicBezTo>
                    <a:pt x="8" y="11"/>
                    <a:pt x="11" y="9"/>
                    <a:pt x="14" y="7"/>
                  </a:cubicBezTo>
                  <a:cubicBezTo>
                    <a:pt x="14" y="7"/>
                    <a:pt x="14" y="7"/>
                    <a:pt x="14" y="7"/>
                  </a:cubicBezTo>
                  <a:cubicBezTo>
                    <a:pt x="20" y="4"/>
                    <a:pt x="26" y="0"/>
                    <a:pt x="30" y="0"/>
                  </a:cubicBezTo>
                  <a:cubicBezTo>
                    <a:pt x="30" y="0"/>
                    <a:pt x="30" y="0"/>
                    <a:pt x="30" y="0"/>
                  </a:cubicBezTo>
                  <a:cubicBezTo>
                    <a:pt x="30" y="0"/>
                    <a:pt x="30" y="0"/>
                    <a:pt x="31" y="0"/>
                  </a:cubicBezTo>
                  <a:cubicBezTo>
                    <a:pt x="31" y="0"/>
                    <a:pt x="31" y="0"/>
                    <a:pt x="31" y="0"/>
                  </a:cubicBezTo>
                  <a:cubicBezTo>
                    <a:pt x="36" y="0"/>
                    <a:pt x="49" y="3"/>
                    <a:pt x="55" y="8"/>
                  </a:cubicBezTo>
                  <a:cubicBezTo>
                    <a:pt x="55" y="8"/>
                    <a:pt x="55" y="8"/>
                    <a:pt x="55" y="8"/>
                  </a:cubicBezTo>
                  <a:cubicBezTo>
                    <a:pt x="59" y="12"/>
                    <a:pt x="61" y="18"/>
                    <a:pt x="61" y="19"/>
                  </a:cubicBezTo>
                  <a:cubicBezTo>
                    <a:pt x="61" y="19"/>
                    <a:pt x="61" y="19"/>
                    <a:pt x="61" y="19"/>
                  </a:cubicBezTo>
                  <a:cubicBezTo>
                    <a:pt x="61" y="19"/>
                    <a:pt x="61" y="19"/>
                    <a:pt x="61" y="19"/>
                  </a:cubicBezTo>
                  <a:cubicBezTo>
                    <a:pt x="62" y="23"/>
                    <a:pt x="62" y="23"/>
                    <a:pt x="62" y="23"/>
                  </a:cubicBezTo>
                  <a:cubicBezTo>
                    <a:pt x="27" y="39"/>
                    <a:pt x="27" y="39"/>
                    <a:pt x="27" y="39"/>
                  </a:cubicBezTo>
                  <a:cubicBezTo>
                    <a:pt x="24" y="34"/>
                    <a:pt x="24" y="34"/>
                    <a:pt x="24" y="34"/>
                  </a:cubicBezTo>
                  <a:close/>
                  <a:moveTo>
                    <a:pt x="29" y="34"/>
                  </a:moveTo>
                  <a:cubicBezTo>
                    <a:pt x="57" y="20"/>
                    <a:pt x="57" y="20"/>
                    <a:pt x="57" y="20"/>
                  </a:cubicBezTo>
                  <a:cubicBezTo>
                    <a:pt x="57" y="20"/>
                    <a:pt x="57" y="20"/>
                    <a:pt x="57" y="20"/>
                  </a:cubicBezTo>
                  <a:cubicBezTo>
                    <a:pt x="57" y="20"/>
                    <a:pt x="57" y="20"/>
                    <a:pt x="57" y="20"/>
                  </a:cubicBezTo>
                  <a:cubicBezTo>
                    <a:pt x="29" y="34"/>
                    <a:pt x="29" y="34"/>
                    <a:pt x="29" y="34"/>
                  </a:cubicBezTo>
                  <a:close/>
                  <a:moveTo>
                    <a:pt x="56" y="17"/>
                  </a:moveTo>
                  <a:cubicBezTo>
                    <a:pt x="56" y="18"/>
                    <a:pt x="56" y="18"/>
                    <a:pt x="56" y="19"/>
                  </a:cubicBezTo>
                  <a:cubicBezTo>
                    <a:pt x="56" y="19"/>
                    <a:pt x="56" y="19"/>
                    <a:pt x="56" y="19"/>
                  </a:cubicBezTo>
                  <a:cubicBezTo>
                    <a:pt x="57" y="19"/>
                    <a:pt x="57" y="19"/>
                    <a:pt x="57" y="19"/>
                  </a:cubicBezTo>
                  <a:cubicBezTo>
                    <a:pt x="56" y="18"/>
                    <a:pt x="56" y="18"/>
                    <a:pt x="56" y="17"/>
                  </a:cubicBezTo>
                  <a:cubicBezTo>
                    <a:pt x="56" y="17"/>
                    <a:pt x="56" y="17"/>
                    <a:pt x="56" y="17"/>
                  </a:cubicBezTo>
                  <a:cubicBezTo>
                    <a:pt x="55" y="15"/>
                    <a:pt x="54" y="13"/>
                    <a:pt x="52" y="11"/>
                  </a:cubicBezTo>
                  <a:cubicBezTo>
                    <a:pt x="52" y="11"/>
                    <a:pt x="52" y="11"/>
                    <a:pt x="52" y="11"/>
                  </a:cubicBezTo>
                  <a:cubicBezTo>
                    <a:pt x="54" y="13"/>
                    <a:pt x="55" y="15"/>
                    <a:pt x="56" y="17"/>
                  </a:cubicBezTo>
                  <a:close/>
                  <a:moveTo>
                    <a:pt x="2" y="14"/>
                  </a:moveTo>
                  <a:cubicBezTo>
                    <a:pt x="2" y="14"/>
                    <a:pt x="2" y="14"/>
                    <a:pt x="2" y="14"/>
                  </a:cubicBezTo>
                  <a:cubicBezTo>
                    <a:pt x="2" y="14"/>
                    <a:pt x="2" y="14"/>
                    <a:pt x="2" y="14"/>
                  </a:cubicBezTo>
                  <a:close/>
                  <a:moveTo>
                    <a:pt x="52" y="11"/>
                  </a:moveTo>
                  <a:cubicBezTo>
                    <a:pt x="52" y="11"/>
                    <a:pt x="52" y="11"/>
                    <a:pt x="52" y="11"/>
                  </a:cubicBezTo>
                  <a:cubicBezTo>
                    <a:pt x="52" y="11"/>
                    <a:pt x="52" y="11"/>
                    <a:pt x="52" y="11"/>
                  </a:cubicBezTo>
                  <a:cubicBezTo>
                    <a:pt x="52" y="11"/>
                    <a:pt x="52" y="11"/>
                    <a:pt x="52" y="11"/>
                  </a:cubicBezTo>
                  <a:close/>
                  <a:moveTo>
                    <a:pt x="23" y="7"/>
                  </a:moveTo>
                  <a:cubicBezTo>
                    <a:pt x="25" y="6"/>
                    <a:pt x="27" y="5"/>
                    <a:pt x="28" y="5"/>
                  </a:cubicBezTo>
                  <a:cubicBezTo>
                    <a:pt x="28" y="5"/>
                    <a:pt x="28" y="5"/>
                    <a:pt x="28" y="5"/>
                  </a:cubicBezTo>
                  <a:cubicBezTo>
                    <a:pt x="26" y="5"/>
                    <a:pt x="25" y="6"/>
                    <a:pt x="23" y="7"/>
                  </a:cubicBezTo>
                  <a:close/>
                  <a:moveTo>
                    <a:pt x="39" y="5"/>
                  </a:moveTo>
                  <a:cubicBezTo>
                    <a:pt x="36" y="4"/>
                    <a:pt x="34" y="4"/>
                    <a:pt x="32" y="4"/>
                  </a:cubicBezTo>
                  <a:cubicBezTo>
                    <a:pt x="32" y="4"/>
                    <a:pt x="32" y="4"/>
                    <a:pt x="32" y="4"/>
                  </a:cubicBezTo>
                  <a:cubicBezTo>
                    <a:pt x="34" y="4"/>
                    <a:pt x="36" y="4"/>
                    <a:pt x="39" y="5"/>
                  </a:cubicBezTo>
                  <a:close/>
                  <a:moveTo>
                    <a:pt x="28" y="4"/>
                  </a:moveTo>
                  <a:cubicBezTo>
                    <a:pt x="28" y="4"/>
                    <a:pt x="28" y="4"/>
                    <a:pt x="28" y="4"/>
                  </a:cubicBezTo>
                  <a:cubicBezTo>
                    <a:pt x="28" y="4"/>
                    <a:pt x="28" y="4"/>
                    <a:pt x="28" y="4"/>
                  </a:cubicBezTo>
                  <a:cubicBezTo>
                    <a:pt x="28" y="4"/>
                    <a:pt x="28" y="4"/>
                    <a:pt x="28" y="4"/>
                  </a:cubicBezTo>
                  <a:close/>
                  <a:moveTo>
                    <a:pt x="30" y="4"/>
                  </a:moveTo>
                  <a:cubicBezTo>
                    <a:pt x="30" y="4"/>
                    <a:pt x="30" y="4"/>
                    <a:pt x="30" y="4"/>
                  </a:cubicBezTo>
                  <a:cubicBezTo>
                    <a:pt x="30" y="4"/>
                    <a:pt x="30" y="4"/>
                    <a:pt x="30" y="4"/>
                  </a:cubicBezTo>
                  <a:cubicBezTo>
                    <a:pt x="30" y="4"/>
                    <a:pt x="30" y="4"/>
                    <a:pt x="30" y="4"/>
                  </a:cubicBezTo>
                  <a:cubicBezTo>
                    <a:pt x="30" y="4"/>
                    <a:pt x="30" y="4"/>
                    <a:pt x="30" y="4"/>
                  </a:cubicBezTo>
                  <a:close/>
                  <a:moveTo>
                    <a:pt x="30" y="4"/>
                  </a:move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4"/>
            <p:cNvSpPr/>
            <p:nvPr/>
          </p:nvSpPr>
          <p:spPr bwMode="auto">
            <a:xfrm>
              <a:off x="1490" y="1941"/>
              <a:ext cx="104" cy="68"/>
            </a:xfrm>
            <a:custGeom>
              <a:avLst/>
              <a:gdLst>
                <a:gd name="T0" fmla="*/ 12 w 26"/>
                <a:gd name="T1" fmla="*/ 11 h 17"/>
                <a:gd name="T2" fmla="*/ 12 w 26"/>
                <a:gd name="T3" fmla="*/ 10 h 17"/>
                <a:gd name="T4" fmla="*/ 12 w 26"/>
                <a:gd name="T5" fmla="*/ 10 h 17"/>
                <a:gd name="T6" fmla="*/ 12 w 26"/>
                <a:gd name="T7" fmla="*/ 8 h 17"/>
                <a:gd name="T8" fmla="*/ 12 w 26"/>
                <a:gd name="T9" fmla="*/ 8 h 17"/>
                <a:gd name="T10" fmla="*/ 10 w 26"/>
                <a:gd name="T11" fmla="*/ 5 h 17"/>
                <a:gd name="T12" fmla="*/ 10 w 26"/>
                <a:gd name="T13" fmla="*/ 5 h 17"/>
                <a:gd name="T14" fmla="*/ 8 w 26"/>
                <a:gd name="T15" fmla="*/ 4 h 17"/>
                <a:gd name="T16" fmla="*/ 8 w 26"/>
                <a:gd name="T17" fmla="*/ 4 h 17"/>
                <a:gd name="T18" fmla="*/ 5 w 26"/>
                <a:gd name="T19" fmla="*/ 6 h 17"/>
                <a:gd name="T20" fmla="*/ 5 w 26"/>
                <a:gd name="T21" fmla="*/ 6 h 17"/>
                <a:gd name="T22" fmla="*/ 3 w 26"/>
                <a:gd name="T23" fmla="*/ 8 h 17"/>
                <a:gd name="T24" fmla="*/ 3 w 26"/>
                <a:gd name="T25" fmla="*/ 8 h 17"/>
                <a:gd name="T26" fmla="*/ 0 w 26"/>
                <a:gd name="T27" fmla="*/ 6 h 17"/>
                <a:gd name="T28" fmla="*/ 8 w 26"/>
                <a:gd name="T29" fmla="*/ 0 h 17"/>
                <a:gd name="T30" fmla="*/ 8 w 26"/>
                <a:gd name="T31" fmla="*/ 0 h 17"/>
                <a:gd name="T32" fmla="*/ 12 w 26"/>
                <a:gd name="T33" fmla="*/ 2 h 17"/>
                <a:gd name="T34" fmla="*/ 12 w 26"/>
                <a:gd name="T35" fmla="*/ 2 h 17"/>
                <a:gd name="T36" fmla="*/ 15 w 26"/>
                <a:gd name="T37" fmla="*/ 4 h 17"/>
                <a:gd name="T38" fmla="*/ 15 w 26"/>
                <a:gd name="T39" fmla="*/ 4 h 17"/>
                <a:gd name="T40" fmla="*/ 16 w 26"/>
                <a:gd name="T41" fmla="*/ 4 h 17"/>
                <a:gd name="T42" fmla="*/ 16 w 26"/>
                <a:gd name="T43" fmla="*/ 4 h 17"/>
                <a:gd name="T44" fmla="*/ 19 w 26"/>
                <a:gd name="T45" fmla="*/ 4 h 17"/>
                <a:gd name="T46" fmla="*/ 19 w 26"/>
                <a:gd name="T47" fmla="*/ 4 h 17"/>
                <a:gd name="T48" fmla="*/ 25 w 26"/>
                <a:gd name="T49" fmla="*/ 13 h 17"/>
                <a:gd name="T50" fmla="*/ 25 w 26"/>
                <a:gd name="T51" fmla="*/ 13 h 17"/>
                <a:gd name="T52" fmla="*/ 25 w 26"/>
                <a:gd name="T53" fmla="*/ 14 h 17"/>
                <a:gd name="T54" fmla="*/ 25 w 26"/>
                <a:gd name="T55" fmla="*/ 14 h 17"/>
                <a:gd name="T56" fmla="*/ 21 w 26"/>
                <a:gd name="T57" fmla="*/ 14 h 17"/>
                <a:gd name="T58" fmla="*/ 21 w 26"/>
                <a:gd name="T59" fmla="*/ 13 h 17"/>
                <a:gd name="T60" fmla="*/ 21 w 26"/>
                <a:gd name="T61" fmla="*/ 13 h 17"/>
                <a:gd name="T62" fmla="*/ 18 w 26"/>
                <a:gd name="T63" fmla="*/ 8 h 17"/>
                <a:gd name="T64" fmla="*/ 18 w 26"/>
                <a:gd name="T65" fmla="*/ 8 h 17"/>
                <a:gd name="T66" fmla="*/ 16 w 26"/>
                <a:gd name="T67" fmla="*/ 8 h 17"/>
                <a:gd name="T68" fmla="*/ 16 w 26"/>
                <a:gd name="T69" fmla="*/ 8 h 17"/>
                <a:gd name="T70" fmla="*/ 16 w 26"/>
                <a:gd name="T71" fmla="*/ 8 h 17"/>
                <a:gd name="T72" fmla="*/ 16 w 26"/>
                <a:gd name="T73" fmla="*/ 8 h 17"/>
                <a:gd name="T74" fmla="*/ 16 w 26"/>
                <a:gd name="T75" fmla="*/ 9 h 17"/>
                <a:gd name="T76" fmla="*/ 16 w 26"/>
                <a:gd name="T77" fmla="*/ 9 h 17"/>
                <a:gd name="T78" fmla="*/ 15 w 26"/>
                <a:gd name="T79" fmla="*/ 12 h 17"/>
                <a:gd name="T80" fmla="*/ 15 w 26"/>
                <a:gd name="T81" fmla="*/ 12 h 17"/>
                <a:gd name="T82" fmla="*/ 12 w 26"/>
                <a:gd name="T83" fmla="*/ 17 h 17"/>
                <a:gd name="T84" fmla="*/ 12 w 26"/>
                <a:gd name="T8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17">
                  <a:moveTo>
                    <a:pt x="12" y="11"/>
                  </a:moveTo>
                  <a:cubicBezTo>
                    <a:pt x="12" y="11"/>
                    <a:pt x="12" y="10"/>
                    <a:pt x="12" y="10"/>
                  </a:cubicBezTo>
                  <a:cubicBezTo>
                    <a:pt x="12" y="10"/>
                    <a:pt x="12" y="10"/>
                    <a:pt x="12" y="10"/>
                  </a:cubicBezTo>
                  <a:cubicBezTo>
                    <a:pt x="12" y="9"/>
                    <a:pt x="12" y="8"/>
                    <a:pt x="12" y="8"/>
                  </a:cubicBezTo>
                  <a:cubicBezTo>
                    <a:pt x="12" y="8"/>
                    <a:pt x="12" y="8"/>
                    <a:pt x="12" y="8"/>
                  </a:cubicBezTo>
                  <a:cubicBezTo>
                    <a:pt x="12" y="7"/>
                    <a:pt x="11" y="6"/>
                    <a:pt x="10" y="5"/>
                  </a:cubicBezTo>
                  <a:cubicBezTo>
                    <a:pt x="10" y="5"/>
                    <a:pt x="10" y="5"/>
                    <a:pt x="10" y="5"/>
                  </a:cubicBezTo>
                  <a:cubicBezTo>
                    <a:pt x="9" y="4"/>
                    <a:pt x="9" y="4"/>
                    <a:pt x="8" y="4"/>
                  </a:cubicBezTo>
                  <a:cubicBezTo>
                    <a:pt x="8" y="4"/>
                    <a:pt x="8" y="4"/>
                    <a:pt x="8" y="4"/>
                  </a:cubicBezTo>
                  <a:cubicBezTo>
                    <a:pt x="7" y="4"/>
                    <a:pt x="6" y="5"/>
                    <a:pt x="5" y="6"/>
                  </a:cubicBezTo>
                  <a:cubicBezTo>
                    <a:pt x="5" y="6"/>
                    <a:pt x="5" y="6"/>
                    <a:pt x="5" y="6"/>
                  </a:cubicBezTo>
                  <a:cubicBezTo>
                    <a:pt x="4" y="7"/>
                    <a:pt x="3" y="8"/>
                    <a:pt x="3" y="8"/>
                  </a:cubicBezTo>
                  <a:cubicBezTo>
                    <a:pt x="3" y="8"/>
                    <a:pt x="3" y="8"/>
                    <a:pt x="3" y="8"/>
                  </a:cubicBezTo>
                  <a:cubicBezTo>
                    <a:pt x="0" y="6"/>
                    <a:pt x="0" y="6"/>
                    <a:pt x="0" y="6"/>
                  </a:cubicBezTo>
                  <a:cubicBezTo>
                    <a:pt x="0" y="6"/>
                    <a:pt x="3" y="0"/>
                    <a:pt x="8" y="0"/>
                  </a:cubicBezTo>
                  <a:cubicBezTo>
                    <a:pt x="8" y="0"/>
                    <a:pt x="8" y="0"/>
                    <a:pt x="8" y="0"/>
                  </a:cubicBezTo>
                  <a:cubicBezTo>
                    <a:pt x="10" y="0"/>
                    <a:pt x="11" y="1"/>
                    <a:pt x="12" y="2"/>
                  </a:cubicBezTo>
                  <a:cubicBezTo>
                    <a:pt x="12" y="2"/>
                    <a:pt x="12" y="2"/>
                    <a:pt x="12" y="2"/>
                  </a:cubicBezTo>
                  <a:cubicBezTo>
                    <a:pt x="13" y="3"/>
                    <a:pt x="14" y="3"/>
                    <a:pt x="15" y="4"/>
                  </a:cubicBezTo>
                  <a:cubicBezTo>
                    <a:pt x="15" y="4"/>
                    <a:pt x="15" y="4"/>
                    <a:pt x="15" y="4"/>
                  </a:cubicBezTo>
                  <a:cubicBezTo>
                    <a:pt x="15" y="4"/>
                    <a:pt x="16" y="4"/>
                    <a:pt x="16" y="4"/>
                  </a:cubicBezTo>
                  <a:cubicBezTo>
                    <a:pt x="16" y="4"/>
                    <a:pt x="16" y="4"/>
                    <a:pt x="16" y="4"/>
                  </a:cubicBezTo>
                  <a:cubicBezTo>
                    <a:pt x="17" y="4"/>
                    <a:pt x="18" y="4"/>
                    <a:pt x="19" y="4"/>
                  </a:cubicBezTo>
                  <a:cubicBezTo>
                    <a:pt x="19" y="4"/>
                    <a:pt x="19" y="4"/>
                    <a:pt x="19" y="4"/>
                  </a:cubicBezTo>
                  <a:cubicBezTo>
                    <a:pt x="25" y="7"/>
                    <a:pt x="26" y="12"/>
                    <a:pt x="25" y="13"/>
                  </a:cubicBezTo>
                  <a:cubicBezTo>
                    <a:pt x="25" y="13"/>
                    <a:pt x="25" y="13"/>
                    <a:pt x="25" y="13"/>
                  </a:cubicBezTo>
                  <a:cubicBezTo>
                    <a:pt x="25" y="14"/>
                    <a:pt x="25" y="14"/>
                    <a:pt x="25" y="14"/>
                  </a:cubicBezTo>
                  <a:cubicBezTo>
                    <a:pt x="25" y="14"/>
                    <a:pt x="25" y="14"/>
                    <a:pt x="25" y="14"/>
                  </a:cubicBezTo>
                  <a:cubicBezTo>
                    <a:pt x="21" y="14"/>
                    <a:pt x="21" y="14"/>
                    <a:pt x="21" y="14"/>
                  </a:cubicBezTo>
                  <a:cubicBezTo>
                    <a:pt x="21" y="14"/>
                    <a:pt x="21" y="13"/>
                    <a:pt x="21" y="13"/>
                  </a:cubicBezTo>
                  <a:cubicBezTo>
                    <a:pt x="21" y="13"/>
                    <a:pt x="21" y="13"/>
                    <a:pt x="21" y="13"/>
                  </a:cubicBezTo>
                  <a:cubicBezTo>
                    <a:pt x="21" y="12"/>
                    <a:pt x="21" y="10"/>
                    <a:pt x="18" y="8"/>
                  </a:cubicBezTo>
                  <a:cubicBezTo>
                    <a:pt x="18" y="8"/>
                    <a:pt x="18" y="8"/>
                    <a:pt x="18" y="8"/>
                  </a:cubicBezTo>
                  <a:cubicBezTo>
                    <a:pt x="17" y="8"/>
                    <a:pt x="17" y="8"/>
                    <a:pt x="16" y="8"/>
                  </a:cubicBezTo>
                  <a:cubicBezTo>
                    <a:pt x="16" y="8"/>
                    <a:pt x="16" y="8"/>
                    <a:pt x="16" y="8"/>
                  </a:cubicBezTo>
                  <a:cubicBezTo>
                    <a:pt x="16" y="8"/>
                    <a:pt x="16" y="8"/>
                    <a:pt x="16" y="8"/>
                  </a:cubicBezTo>
                  <a:cubicBezTo>
                    <a:pt x="16" y="8"/>
                    <a:pt x="16" y="8"/>
                    <a:pt x="16" y="8"/>
                  </a:cubicBezTo>
                  <a:cubicBezTo>
                    <a:pt x="16" y="8"/>
                    <a:pt x="16" y="8"/>
                    <a:pt x="16" y="9"/>
                  </a:cubicBezTo>
                  <a:cubicBezTo>
                    <a:pt x="16" y="9"/>
                    <a:pt x="16" y="9"/>
                    <a:pt x="16" y="9"/>
                  </a:cubicBezTo>
                  <a:cubicBezTo>
                    <a:pt x="16" y="10"/>
                    <a:pt x="16" y="11"/>
                    <a:pt x="15" y="12"/>
                  </a:cubicBezTo>
                  <a:cubicBezTo>
                    <a:pt x="15" y="12"/>
                    <a:pt x="15" y="12"/>
                    <a:pt x="15" y="12"/>
                  </a:cubicBezTo>
                  <a:cubicBezTo>
                    <a:pt x="12" y="17"/>
                    <a:pt x="12" y="17"/>
                    <a:pt x="12" y="17"/>
                  </a:cubicBezTo>
                  <a:cubicBezTo>
                    <a:pt x="12" y="11"/>
                    <a:pt x="12" y="11"/>
                    <a:pt x="1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5"/>
            <p:cNvSpPr>
              <a:spLocks noEditPoints="1"/>
            </p:cNvSpPr>
            <p:nvPr/>
          </p:nvSpPr>
          <p:spPr bwMode="auto">
            <a:xfrm>
              <a:off x="1470" y="1933"/>
              <a:ext cx="128" cy="100"/>
            </a:xfrm>
            <a:custGeom>
              <a:avLst/>
              <a:gdLst>
                <a:gd name="T0" fmla="*/ 15 w 32"/>
                <a:gd name="T1" fmla="*/ 12 h 25"/>
                <a:gd name="T2" fmla="*/ 15 w 32"/>
                <a:gd name="T3" fmla="*/ 10 h 25"/>
                <a:gd name="T4" fmla="*/ 13 w 32"/>
                <a:gd name="T5" fmla="*/ 8 h 25"/>
                <a:gd name="T6" fmla="*/ 13 w 32"/>
                <a:gd name="T7" fmla="*/ 8 h 25"/>
                <a:gd name="T8" fmla="*/ 13 w 32"/>
                <a:gd name="T9" fmla="*/ 8 h 25"/>
                <a:gd name="T10" fmla="*/ 13 w 32"/>
                <a:gd name="T11" fmla="*/ 8 h 25"/>
                <a:gd name="T12" fmla="*/ 12 w 32"/>
                <a:gd name="T13" fmla="*/ 8 h 25"/>
                <a:gd name="T14" fmla="*/ 11 w 32"/>
                <a:gd name="T15" fmla="*/ 9 h 25"/>
                <a:gd name="T16" fmla="*/ 10 w 32"/>
                <a:gd name="T17" fmla="*/ 11 h 25"/>
                <a:gd name="T18" fmla="*/ 0 w 32"/>
                <a:gd name="T19" fmla="*/ 7 h 25"/>
                <a:gd name="T20" fmla="*/ 4 w 32"/>
                <a:gd name="T21" fmla="*/ 6 h 25"/>
                <a:gd name="T22" fmla="*/ 6 w 32"/>
                <a:gd name="T23" fmla="*/ 4 h 25"/>
                <a:gd name="T24" fmla="*/ 13 w 32"/>
                <a:gd name="T25" fmla="*/ 0 h 25"/>
                <a:gd name="T26" fmla="*/ 13 w 32"/>
                <a:gd name="T27" fmla="*/ 0 h 25"/>
                <a:gd name="T28" fmla="*/ 19 w 32"/>
                <a:gd name="T29" fmla="*/ 2 h 25"/>
                <a:gd name="T30" fmla="*/ 20 w 32"/>
                <a:gd name="T31" fmla="*/ 4 h 25"/>
                <a:gd name="T32" fmla="*/ 21 w 32"/>
                <a:gd name="T33" fmla="*/ 4 h 25"/>
                <a:gd name="T34" fmla="*/ 21 w 32"/>
                <a:gd name="T35" fmla="*/ 4 h 25"/>
                <a:gd name="T36" fmla="*/ 22 w 32"/>
                <a:gd name="T37" fmla="*/ 4 h 25"/>
                <a:gd name="T38" fmla="*/ 25 w 32"/>
                <a:gd name="T39" fmla="*/ 5 h 25"/>
                <a:gd name="T40" fmla="*/ 32 w 32"/>
                <a:gd name="T41" fmla="*/ 15 h 25"/>
                <a:gd name="T42" fmla="*/ 32 w 32"/>
                <a:gd name="T43" fmla="*/ 15 h 25"/>
                <a:gd name="T44" fmla="*/ 32 w 32"/>
                <a:gd name="T45" fmla="*/ 16 h 25"/>
                <a:gd name="T46" fmla="*/ 32 w 32"/>
                <a:gd name="T47" fmla="*/ 18 h 25"/>
                <a:gd name="T48" fmla="*/ 25 w 32"/>
                <a:gd name="T49" fmla="*/ 17 h 25"/>
                <a:gd name="T50" fmla="*/ 25 w 32"/>
                <a:gd name="T51" fmla="*/ 17 h 25"/>
                <a:gd name="T52" fmla="*/ 25 w 32"/>
                <a:gd name="T53" fmla="*/ 17 h 25"/>
                <a:gd name="T54" fmla="*/ 24 w 32"/>
                <a:gd name="T55" fmla="*/ 15 h 25"/>
                <a:gd name="T56" fmla="*/ 24 w 32"/>
                <a:gd name="T57" fmla="*/ 15 h 25"/>
                <a:gd name="T58" fmla="*/ 23 w 32"/>
                <a:gd name="T59" fmla="*/ 12 h 25"/>
                <a:gd name="T60" fmla="*/ 22 w 32"/>
                <a:gd name="T61" fmla="*/ 15 h 25"/>
                <a:gd name="T62" fmla="*/ 15 w 32"/>
                <a:gd name="T63" fmla="*/ 13 h 25"/>
                <a:gd name="T64" fmla="*/ 27 w 32"/>
                <a:gd name="T65" fmla="*/ 11 h 25"/>
                <a:gd name="T66" fmla="*/ 28 w 32"/>
                <a:gd name="T67" fmla="*/ 14 h 25"/>
                <a:gd name="T68" fmla="*/ 28 w 32"/>
                <a:gd name="T69" fmla="*/ 14 h 25"/>
                <a:gd name="T70" fmla="*/ 19 w 32"/>
                <a:gd name="T71" fmla="*/ 10 h 25"/>
                <a:gd name="T72" fmla="*/ 19 w 32"/>
                <a:gd name="T73" fmla="*/ 12 h 25"/>
                <a:gd name="T74" fmla="*/ 19 w 32"/>
                <a:gd name="T75" fmla="*/ 12 h 25"/>
                <a:gd name="T76" fmla="*/ 17 w 32"/>
                <a:gd name="T77" fmla="*/ 13 h 25"/>
                <a:gd name="T78" fmla="*/ 19 w 32"/>
                <a:gd name="T79" fmla="*/ 11 h 25"/>
                <a:gd name="T80" fmla="*/ 19 w 32"/>
                <a:gd name="T81" fmla="*/ 10 h 25"/>
                <a:gd name="T82" fmla="*/ 19 w 32"/>
                <a:gd name="T83" fmla="*/ 10 h 25"/>
                <a:gd name="T84" fmla="*/ 20 w 32"/>
                <a:gd name="T85" fmla="*/ 8 h 25"/>
                <a:gd name="T86" fmla="*/ 19 w 32"/>
                <a:gd name="T87" fmla="*/ 9 h 25"/>
                <a:gd name="T88" fmla="*/ 19 w 32"/>
                <a:gd name="T89" fmla="*/ 9 h 25"/>
                <a:gd name="T90" fmla="*/ 23 w 32"/>
                <a:gd name="T91" fmla="*/ 8 h 25"/>
                <a:gd name="T92" fmla="*/ 21 w 32"/>
                <a:gd name="T93" fmla="*/ 8 h 25"/>
                <a:gd name="T94" fmla="*/ 21 w 32"/>
                <a:gd name="T95" fmla="*/ 8 h 25"/>
                <a:gd name="T96" fmla="*/ 21 w 32"/>
                <a:gd name="T97" fmla="*/ 8 h 25"/>
                <a:gd name="T98" fmla="*/ 21 w 32"/>
                <a:gd name="T99" fmla="*/ 8 h 25"/>
                <a:gd name="T100" fmla="*/ 21 w 32"/>
                <a:gd name="T101" fmla="*/ 8 h 25"/>
                <a:gd name="T102" fmla="*/ 21 w 32"/>
                <a:gd name="T103" fmla="*/ 8 h 25"/>
                <a:gd name="T104" fmla="*/ 8 w 32"/>
                <a:gd name="T105" fmla="*/ 7 h 25"/>
                <a:gd name="T106" fmla="*/ 8 w 32"/>
                <a:gd name="T107" fmla="*/ 7 h 25"/>
                <a:gd name="T108" fmla="*/ 10 w 32"/>
                <a:gd name="T109" fmla="*/ 5 h 25"/>
                <a:gd name="T110" fmla="*/ 8 w 32"/>
                <a:gd name="T111" fmla="*/ 7 h 25"/>
                <a:gd name="T112" fmla="*/ 18 w 32"/>
                <a:gd name="T113" fmla="*/ 7 h 25"/>
                <a:gd name="T114" fmla="*/ 16 w 32"/>
                <a:gd name="T115" fmla="*/ 5 h 25"/>
                <a:gd name="T116" fmla="*/ 14 w 32"/>
                <a:gd name="T117" fmla="*/ 4 h 25"/>
                <a:gd name="T118" fmla="*/ 16 w 32"/>
                <a:gd name="T119" fmla="*/ 5 h 25"/>
                <a:gd name="T120" fmla="*/ 13 w 32"/>
                <a:gd name="T121" fmla="*/ 4 h 25"/>
                <a:gd name="T122" fmla="*/ 13 w 32"/>
                <a:gd name="T123"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 h="25">
                  <a:moveTo>
                    <a:pt x="15" y="13"/>
                  </a:moveTo>
                  <a:cubicBezTo>
                    <a:pt x="15" y="13"/>
                    <a:pt x="15" y="12"/>
                    <a:pt x="15" y="12"/>
                  </a:cubicBezTo>
                  <a:cubicBezTo>
                    <a:pt x="15" y="12"/>
                    <a:pt x="15" y="12"/>
                    <a:pt x="15" y="12"/>
                  </a:cubicBezTo>
                  <a:cubicBezTo>
                    <a:pt x="15" y="11"/>
                    <a:pt x="15" y="11"/>
                    <a:pt x="15" y="10"/>
                  </a:cubicBezTo>
                  <a:cubicBezTo>
                    <a:pt x="15" y="10"/>
                    <a:pt x="15" y="10"/>
                    <a:pt x="15" y="10"/>
                  </a:cubicBezTo>
                  <a:cubicBezTo>
                    <a:pt x="15" y="10"/>
                    <a:pt x="14" y="9"/>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9"/>
                    <a:pt x="12" y="9"/>
                    <a:pt x="11" y="9"/>
                  </a:cubicBezTo>
                  <a:cubicBezTo>
                    <a:pt x="11" y="9"/>
                    <a:pt x="11" y="9"/>
                    <a:pt x="11" y="9"/>
                  </a:cubicBezTo>
                  <a:cubicBezTo>
                    <a:pt x="10" y="10"/>
                    <a:pt x="10" y="11"/>
                    <a:pt x="10" y="11"/>
                  </a:cubicBezTo>
                  <a:cubicBezTo>
                    <a:pt x="10" y="11"/>
                    <a:pt x="10" y="11"/>
                    <a:pt x="10" y="11"/>
                  </a:cubicBezTo>
                  <a:cubicBezTo>
                    <a:pt x="8" y="13"/>
                    <a:pt x="8" y="13"/>
                    <a:pt x="8" y="13"/>
                  </a:cubicBezTo>
                  <a:cubicBezTo>
                    <a:pt x="0" y="7"/>
                    <a:pt x="0" y="7"/>
                    <a:pt x="0" y="7"/>
                  </a:cubicBezTo>
                  <a:cubicBezTo>
                    <a:pt x="3" y="6"/>
                    <a:pt x="3" y="6"/>
                    <a:pt x="3" y="6"/>
                  </a:cubicBezTo>
                  <a:cubicBezTo>
                    <a:pt x="4" y="6"/>
                    <a:pt x="4" y="6"/>
                    <a:pt x="4" y="6"/>
                  </a:cubicBezTo>
                  <a:cubicBezTo>
                    <a:pt x="4" y="6"/>
                    <a:pt x="4" y="6"/>
                    <a:pt x="4" y="6"/>
                  </a:cubicBezTo>
                  <a:cubicBezTo>
                    <a:pt x="4" y="5"/>
                    <a:pt x="5" y="4"/>
                    <a:pt x="6" y="4"/>
                  </a:cubicBezTo>
                  <a:cubicBezTo>
                    <a:pt x="6" y="4"/>
                    <a:pt x="6" y="4"/>
                    <a:pt x="6" y="4"/>
                  </a:cubicBezTo>
                  <a:cubicBezTo>
                    <a:pt x="7" y="2"/>
                    <a:pt x="10" y="0"/>
                    <a:pt x="13" y="0"/>
                  </a:cubicBezTo>
                  <a:cubicBezTo>
                    <a:pt x="13" y="0"/>
                    <a:pt x="13" y="0"/>
                    <a:pt x="13" y="0"/>
                  </a:cubicBezTo>
                  <a:cubicBezTo>
                    <a:pt x="13" y="0"/>
                    <a:pt x="13" y="0"/>
                    <a:pt x="13" y="0"/>
                  </a:cubicBezTo>
                  <a:cubicBezTo>
                    <a:pt x="13" y="0"/>
                    <a:pt x="13" y="0"/>
                    <a:pt x="13" y="0"/>
                  </a:cubicBezTo>
                  <a:cubicBezTo>
                    <a:pt x="15" y="0"/>
                    <a:pt x="17" y="1"/>
                    <a:pt x="19" y="2"/>
                  </a:cubicBezTo>
                  <a:cubicBezTo>
                    <a:pt x="19" y="2"/>
                    <a:pt x="19" y="2"/>
                    <a:pt x="19" y="2"/>
                  </a:cubicBezTo>
                  <a:cubicBezTo>
                    <a:pt x="19" y="3"/>
                    <a:pt x="20" y="3"/>
                    <a:pt x="20" y="4"/>
                  </a:cubicBezTo>
                  <a:cubicBezTo>
                    <a:pt x="20" y="4"/>
                    <a:pt x="20" y="4"/>
                    <a:pt x="20" y="4"/>
                  </a:cubicBezTo>
                  <a:cubicBezTo>
                    <a:pt x="21" y="4"/>
                    <a:pt x="21" y="4"/>
                    <a:pt x="21" y="4"/>
                  </a:cubicBezTo>
                  <a:cubicBezTo>
                    <a:pt x="21" y="4"/>
                    <a:pt x="21" y="4"/>
                    <a:pt x="21" y="4"/>
                  </a:cubicBezTo>
                  <a:cubicBezTo>
                    <a:pt x="21" y="4"/>
                    <a:pt x="21" y="4"/>
                    <a:pt x="21" y="4"/>
                  </a:cubicBezTo>
                  <a:cubicBezTo>
                    <a:pt x="21" y="4"/>
                    <a:pt x="21" y="4"/>
                    <a:pt x="21" y="4"/>
                  </a:cubicBezTo>
                  <a:cubicBezTo>
                    <a:pt x="21" y="4"/>
                    <a:pt x="22" y="4"/>
                    <a:pt x="22" y="4"/>
                  </a:cubicBezTo>
                  <a:cubicBezTo>
                    <a:pt x="22" y="4"/>
                    <a:pt x="22" y="4"/>
                    <a:pt x="22" y="4"/>
                  </a:cubicBezTo>
                  <a:cubicBezTo>
                    <a:pt x="23" y="4"/>
                    <a:pt x="24" y="4"/>
                    <a:pt x="25" y="5"/>
                  </a:cubicBezTo>
                  <a:cubicBezTo>
                    <a:pt x="25" y="5"/>
                    <a:pt x="25" y="5"/>
                    <a:pt x="25" y="5"/>
                  </a:cubicBezTo>
                  <a:cubicBezTo>
                    <a:pt x="31" y="7"/>
                    <a:pt x="32" y="13"/>
                    <a:pt x="32" y="15"/>
                  </a:cubicBezTo>
                  <a:cubicBezTo>
                    <a:pt x="32" y="15"/>
                    <a:pt x="32" y="15"/>
                    <a:pt x="32" y="15"/>
                  </a:cubicBezTo>
                  <a:cubicBezTo>
                    <a:pt x="32" y="15"/>
                    <a:pt x="32" y="15"/>
                    <a:pt x="32" y="15"/>
                  </a:cubicBezTo>
                  <a:cubicBezTo>
                    <a:pt x="32" y="15"/>
                    <a:pt x="32" y="15"/>
                    <a:pt x="32" y="15"/>
                  </a:cubicBezTo>
                  <a:cubicBezTo>
                    <a:pt x="32" y="16"/>
                    <a:pt x="32" y="16"/>
                    <a:pt x="32" y="16"/>
                  </a:cubicBezTo>
                  <a:cubicBezTo>
                    <a:pt x="32" y="16"/>
                    <a:pt x="32" y="16"/>
                    <a:pt x="32" y="16"/>
                  </a:cubicBezTo>
                  <a:cubicBezTo>
                    <a:pt x="32" y="18"/>
                    <a:pt x="32" y="18"/>
                    <a:pt x="32" y="18"/>
                  </a:cubicBezTo>
                  <a:cubicBezTo>
                    <a:pt x="30" y="18"/>
                    <a:pt x="30" y="18"/>
                    <a:pt x="30" y="18"/>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4" y="16"/>
                    <a:pt x="24" y="15"/>
                  </a:cubicBezTo>
                  <a:cubicBezTo>
                    <a:pt x="24" y="15"/>
                    <a:pt x="24" y="15"/>
                    <a:pt x="24" y="15"/>
                  </a:cubicBezTo>
                  <a:cubicBezTo>
                    <a:pt x="24" y="15"/>
                    <a:pt x="24" y="15"/>
                    <a:pt x="24" y="15"/>
                  </a:cubicBezTo>
                  <a:cubicBezTo>
                    <a:pt x="24" y="15"/>
                    <a:pt x="24" y="15"/>
                    <a:pt x="24" y="15"/>
                  </a:cubicBezTo>
                  <a:cubicBezTo>
                    <a:pt x="24" y="14"/>
                    <a:pt x="24" y="13"/>
                    <a:pt x="23" y="12"/>
                  </a:cubicBezTo>
                  <a:cubicBezTo>
                    <a:pt x="23" y="12"/>
                    <a:pt x="23" y="12"/>
                    <a:pt x="23" y="12"/>
                  </a:cubicBezTo>
                  <a:cubicBezTo>
                    <a:pt x="23" y="14"/>
                    <a:pt x="22" y="14"/>
                    <a:pt x="22" y="15"/>
                  </a:cubicBezTo>
                  <a:cubicBezTo>
                    <a:pt x="22" y="15"/>
                    <a:pt x="22" y="15"/>
                    <a:pt x="22" y="15"/>
                  </a:cubicBezTo>
                  <a:cubicBezTo>
                    <a:pt x="16" y="25"/>
                    <a:pt x="16" y="25"/>
                    <a:pt x="16" y="25"/>
                  </a:cubicBezTo>
                  <a:cubicBezTo>
                    <a:pt x="15" y="13"/>
                    <a:pt x="15" y="13"/>
                    <a:pt x="15" y="13"/>
                  </a:cubicBezTo>
                  <a:close/>
                  <a:moveTo>
                    <a:pt x="28" y="14"/>
                  </a:moveTo>
                  <a:cubicBezTo>
                    <a:pt x="28" y="13"/>
                    <a:pt x="28" y="12"/>
                    <a:pt x="27" y="11"/>
                  </a:cubicBezTo>
                  <a:cubicBezTo>
                    <a:pt x="27" y="11"/>
                    <a:pt x="27" y="11"/>
                    <a:pt x="27" y="11"/>
                  </a:cubicBezTo>
                  <a:cubicBezTo>
                    <a:pt x="28" y="12"/>
                    <a:pt x="28" y="13"/>
                    <a:pt x="28" y="14"/>
                  </a:cubicBezTo>
                  <a:cubicBezTo>
                    <a:pt x="28" y="14"/>
                    <a:pt x="28" y="14"/>
                    <a:pt x="28" y="14"/>
                  </a:cubicBezTo>
                  <a:cubicBezTo>
                    <a:pt x="28" y="14"/>
                    <a:pt x="28" y="14"/>
                    <a:pt x="28" y="14"/>
                  </a:cubicBezTo>
                  <a:close/>
                  <a:moveTo>
                    <a:pt x="19" y="9"/>
                  </a:moveTo>
                  <a:cubicBezTo>
                    <a:pt x="19" y="10"/>
                    <a:pt x="19" y="10"/>
                    <a:pt x="19" y="10"/>
                  </a:cubicBezTo>
                  <a:cubicBezTo>
                    <a:pt x="19" y="10"/>
                    <a:pt x="19" y="10"/>
                    <a:pt x="19" y="10"/>
                  </a:cubicBezTo>
                  <a:cubicBezTo>
                    <a:pt x="19" y="11"/>
                    <a:pt x="19" y="11"/>
                    <a:pt x="19" y="12"/>
                  </a:cubicBezTo>
                  <a:cubicBezTo>
                    <a:pt x="19" y="12"/>
                    <a:pt x="19" y="12"/>
                    <a:pt x="19" y="12"/>
                  </a:cubicBezTo>
                  <a:cubicBezTo>
                    <a:pt x="19" y="12"/>
                    <a:pt x="19" y="12"/>
                    <a:pt x="19" y="12"/>
                  </a:cubicBezTo>
                  <a:cubicBezTo>
                    <a:pt x="19" y="12"/>
                    <a:pt x="19" y="12"/>
                    <a:pt x="19" y="12"/>
                  </a:cubicBezTo>
                  <a:cubicBezTo>
                    <a:pt x="17" y="13"/>
                    <a:pt x="17" y="13"/>
                    <a:pt x="17" y="13"/>
                  </a:cubicBezTo>
                  <a:cubicBezTo>
                    <a:pt x="19" y="12"/>
                    <a:pt x="19" y="12"/>
                    <a:pt x="19" y="12"/>
                  </a:cubicBezTo>
                  <a:cubicBezTo>
                    <a:pt x="19" y="12"/>
                    <a:pt x="19" y="12"/>
                    <a:pt x="19" y="11"/>
                  </a:cubicBezTo>
                  <a:cubicBezTo>
                    <a:pt x="19" y="11"/>
                    <a:pt x="19" y="11"/>
                    <a:pt x="19" y="11"/>
                  </a:cubicBezTo>
                  <a:cubicBezTo>
                    <a:pt x="19" y="10"/>
                    <a:pt x="19" y="10"/>
                    <a:pt x="19" y="10"/>
                  </a:cubicBezTo>
                  <a:cubicBezTo>
                    <a:pt x="19" y="10"/>
                    <a:pt x="19" y="10"/>
                    <a:pt x="19" y="10"/>
                  </a:cubicBezTo>
                  <a:cubicBezTo>
                    <a:pt x="19" y="10"/>
                    <a:pt x="19" y="10"/>
                    <a:pt x="19" y="10"/>
                  </a:cubicBezTo>
                  <a:cubicBezTo>
                    <a:pt x="19" y="9"/>
                    <a:pt x="19" y="9"/>
                    <a:pt x="19" y="9"/>
                  </a:cubicBezTo>
                  <a:cubicBezTo>
                    <a:pt x="19" y="9"/>
                    <a:pt x="20" y="9"/>
                    <a:pt x="20" y="8"/>
                  </a:cubicBezTo>
                  <a:cubicBezTo>
                    <a:pt x="20" y="8"/>
                    <a:pt x="20" y="8"/>
                    <a:pt x="20" y="8"/>
                  </a:cubicBezTo>
                  <a:cubicBezTo>
                    <a:pt x="19" y="9"/>
                    <a:pt x="19" y="9"/>
                    <a:pt x="19" y="9"/>
                  </a:cubicBezTo>
                  <a:cubicBezTo>
                    <a:pt x="18" y="8"/>
                    <a:pt x="18" y="8"/>
                    <a:pt x="18" y="8"/>
                  </a:cubicBezTo>
                  <a:cubicBezTo>
                    <a:pt x="18" y="8"/>
                    <a:pt x="19" y="9"/>
                    <a:pt x="19" y="9"/>
                  </a:cubicBezTo>
                  <a:close/>
                  <a:moveTo>
                    <a:pt x="21" y="8"/>
                  </a:moveTo>
                  <a:cubicBezTo>
                    <a:pt x="22" y="8"/>
                    <a:pt x="22" y="8"/>
                    <a:pt x="23" y="8"/>
                  </a:cubicBezTo>
                  <a:cubicBezTo>
                    <a:pt x="23" y="8"/>
                    <a:pt x="23" y="8"/>
                    <a:pt x="23" y="8"/>
                  </a:cubicBezTo>
                  <a:cubicBezTo>
                    <a:pt x="22" y="8"/>
                    <a:pt x="22"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lose/>
                  <a:moveTo>
                    <a:pt x="8" y="7"/>
                  </a:moveTo>
                  <a:cubicBezTo>
                    <a:pt x="8" y="7"/>
                    <a:pt x="8" y="7"/>
                    <a:pt x="8" y="7"/>
                  </a:cubicBezTo>
                  <a:cubicBezTo>
                    <a:pt x="8" y="7"/>
                    <a:pt x="8" y="7"/>
                    <a:pt x="8" y="7"/>
                  </a:cubicBezTo>
                  <a:cubicBezTo>
                    <a:pt x="9" y="6"/>
                    <a:pt x="9" y="6"/>
                    <a:pt x="10" y="5"/>
                  </a:cubicBezTo>
                  <a:cubicBezTo>
                    <a:pt x="10" y="5"/>
                    <a:pt x="10" y="5"/>
                    <a:pt x="10" y="5"/>
                  </a:cubicBezTo>
                  <a:cubicBezTo>
                    <a:pt x="9" y="6"/>
                    <a:pt x="8" y="7"/>
                    <a:pt x="8" y="7"/>
                  </a:cubicBezTo>
                  <a:cubicBezTo>
                    <a:pt x="8" y="7"/>
                    <a:pt x="8" y="7"/>
                    <a:pt x="8" y="7"/>
                  </a:cubicBezTo>
                  <a:close/>
                  <a:moveTo>
                    <a:pt x="16" y="5"/>
                  </a:moveTo>
                  <a:cubicBezTo>
                    <a:pt x="17" y="6"/>
                    <a:pt x="17" y="7"/>
                    <a:pt x="18" y="7"/>
                  </a:cubicBezTo>
                  <a:cubicBezTo>
                    <a:pt x="18" y="7"/>
                    <a:pt x="18" y="7"/>
                    <a:pt x="18" y="7"/>
                  </a:cubicBezTo>
                  <a:cubicBezTo>
                    <a:pt x="17" y="7"/>
                    <a:pt x="17" y="6"/>
                    <a:pt x="16" y="5"/>
                  </a:cubicBezTo>
                  <a:cubicBezTo>
                    <a:pt x="16" y="5"/>
                    <a:pt x="16" y="5"/>
                    <a:pt x="16" y="5"/>
                  </a:cubicBezTo>
                  <a:cubicBezTo>
                    <a:pt x="15" y="5"/>
                    <a:pt x="15" y="4"/>
                    <a:pt x="14" y="4"/>
                  </a:cubicBezTo>
                  <a:cubicBezTo>
                    <a:pt x="14" y="4"/>
                    <a:pt x="14" y="4"/>
                    <a:pt x="14" y="4"/>
                  </a:cubicBezTo>
                  <a:cubicBezTo>
                    <a:pt x="15" y="4"/>
                    <a:pt x="15" y="5"/>
                    <a:pt x="16" y="5"/>
                  </a:cubicBezTo>
                  <a:close/>
                  <a:moveTo>
                    <a:pt x="13" y="4"/>
                  </a:moveTo>
                  <a:cubicBezTo>
                    <a:pt x="13" y="4"/>
                    <a:pt x="13" y="4"/>
                    <a:pt x="13" y="4"/>
                  </a:cubicBezTo>
                  <a:cubicBezTo>
                    <a:pt x="13" y="4"/>
                    <a:pt x="13" y="4"/>
                    <a:pt x="13" y="4"/>
                  </a:cubicBezTo>
                  <a:cubicBezTo>
                    <a:pt x="13" y="4"/>
                    <a:pt x="13"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66"/>
            <p:cNvSpPr/>
            <p:nvPr/>
          </p:nvSpPr>
          <p:spPr bwMode="auto">
            <a:xfrm>
              <a:off x="1370" y="1519"/>
              <a:ext cx="140" cy="120"/>
            </a:xfrm>
            <a:custGeom>
              <a:avLst/>
              <a:gdLst>
                <a:gd name="T0" fmla="*/ 3 w 35"/>
                <a:gd name="T1" fmla="*/ 14 h 30"/>
                <a:gd name="T2" fmla="*/ 0 w 35"/>
                <a:gd name="T3" fmla="*/ 8 h 30"/>
                <a:gd name="T4" fmla="*/ 0 w 35"/>
                <a:gd name="T5" fmla="*/ 8 h 30"/>
                <a:gd name="T6" fmla="*/ 9 w 35"/>
                <a:gd name="T7" fmla="*/ 1 h 30"/>
                <a:gd name="T8" fmla="*/ 9 w 35"/>
                <a:gd name="T9" fmla="*/ 1 h 30"/>
                <a:gd name="T10" fmla="*/ 17 w 35"/>
                <a:gd name="T11" fmla="*/ 0 h 30"/>
                <a:gd name="T12" fmla="*/ 17 w 35"/>
                <a:gd name="T13" fmla="*/ 0 h 30"/>
                <a:gd name="T14" fmla="*/ 17 w 35"/>
                <a:gd name="T15" fmla="*/ 0 h 30"/>
                <a:gd name="T16" fmla="*/ 17 w 35"/>
                <a:gd name="T17" fmla="*/ 4 h 30"/>
                <a:gd name="T18" fmla="*/ 12 w 35"/>
                <a:gd name="T19" fmla="*/ 4 h 30"/>
                <a:gd name="T20" fmla="*/ 12 w 35"/>
                <a:gd name="T21" fmla="*/ 4 h 30"/>
                <a:gd name="T22" fmla="*/ 5 w 35"/>
                <a:gd name="T23" fmla="*/ 7 h 30"/>
                <a:gd name="T24" fmla="*/ 5 w 35"/>
                <a:gd name="T25" fmla="*/ 7 h 30"/>
                <a:gd name="T26" fmla="*/ 4 w 35"/>
                <a:gd name="T27" fmla="*/ 8 h 30"/>
                <a:gd name="T28" fmla="*/ 4 w 35"/>
                <a:gd name="T29" fmla="*/ 8 h 30"/>
                <a:gd name="T30" fmla="*/ 6 w 35"/>
                <a:gd name="T31" fmla="*/ 11 h 30"/>
                <a:gd name="T32" fmla="*/ 6 w 35"/>
                <a:gd name="T33" fmla="*/ 11 h 30"/>
                <a:gd name="T34" fmla="*/ 35 w 35"/>
                <a:gd name="T35" fmla="*/ 27 h 30"/>
                <a:gd name="T36" fmla="*/ 35 w 35"/>
                <a:gd name="T37" fmla="*/ 27 h 30"/>
                <a:gd name="T38" fmla="*/ 34 w 35"/>
                <a:gd name="T39" fmla="*/ 30 h 30"/>
                <a:gd name="T40" fmla="*/ 3 w 35"/>
                <a:gd name="T4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0">
                  <a:moveTo>
                    <a:pt x="3" y="14"/>
                  </a:moveTo>
                  <a:cubicBezTo>
                    <a:pt x="1" y="12"/>
                    <a:pt x="0" y="10"/>
                    <a:pt x="0" y="8"/>
                  </a:cubicBezTo>
                  <a:cubicBezTo>
                    <a:pt x="0" y="8"/>
                    <a:pt x="0" y="8"/>
                    <a:pt x="0" y="8"/>
                  </a:cubicBezTo>
                  <a:cubicBezTo>
                    <a:pt x="0" y="3"/>
                    <a:pt x="5" y="2"/>
                    <a:pt x="9" y="1"/>
                  </a:cubicBezTo>
                  <a:cubicBezTo>
                    <a:pt x="9" y="1"/>
                    <a:pt x="9" y="1"/>
                    <a:pt x="9" y="1"/>
                  </a:cubicBezTo>
                  <a:cubicBezTo>
                    <a:pt x="13" y="0"/>
                    <a:pt x="17" y="0"/>
                    <a:pt x="17" y="0"/>
                  </a:cubicBezTo>
                  <a:cubicBezTo>
                    <a:pt x="17" y="0"/>
                    <a:pt x="17" y="0"/>
                    <a:pt x="17" y="0"/>
                  </a:cubicBezTo>
                  <a:cubicBezTo>
                    <a:pt x="17" y="0"/>
                    <a:pt x="17" y="0"/>
                    <a:pt x="17" y="0"/>
                  </a:cubicBezTo>
                  <a:cubicBezTo>
                    <a:pt x="17" y="4"/>
                    <a:pt x="17" y="4"/>
                    <a:pt x="17" y="4"/>
                  </a:cubicBezTo>
                  <a:cubicBezTo>
                    <a:pt x="17" y="4"/>
                    <a:pt x="15" y="4"/>
                    <a:pt x="12" y="4"/>
                  </a:cubicBezTo>
                  <a:cubicBezTo>
                    <a:pt x="12" y="4"/>
                    <a:pt x="12" y="4"/>
                    <a:pt x="12" y="4"/>
                  </a:cubicBezTo>
                  <a:cubicBezTo>
                    <a:pt x="10" y="5"/>
                    <a:pt x="7" y="6"/>
                    <a:pt x="5" y="7"/>
                  </a:cubicBezTo>
                  <a:cubicBezTo>
                    <a:pt x="5" y="7"/>
                    <a:pt x="5" y="7"/>
                    <a:pt x="5" y="7"/>
                  </a:cubicBezTo>
                  <a:cubicBezTo>
                    <a:pt x="4" y="7"/>
                    <a:pt x="3" y="8"/>
                    <a:pt x="4" y="8"/>
                  </a:cubicBezTo>
                  <a:cubicBezTo>
                    <a:pt x="4" y="8"/>
                    <a:pt x="4" y="8"/>
                    <a:pt x="4" y="8"/>
                  </a:cubicBezTo>
                  <a:cubicBezTo>
                    <a:pt x="3" y="9"/>
                    <a:pt x="4" y="10"/>
                    <a:pt x="6" y="11"/>
                  </a:cubicBezTo>
                  <a:cubicBezTo>
                    <a:pt x="6" y="11"/>
                    <a:pt x="6" y="11"/>
                    <a:pt x="6" y="11"/>
                  </a:cubicBezTo>
                  <a:cubicBezTo>
                    <a:pt x="16" y="20"/>
                    <a:pt x="35" y="27"/>
                    <a:pt x="35" y="27"/>
                  </a:cubicBezTo>
                  <a:cubicBezTo>
                    <a:pt x="35" y="27"/>
                    <a:pt x="35" y="27"/>
                    <a:pt x="35" y="27"/>
                  </a:cubicBezTo>
                  <a:cubicBezTo>
                    <a:pt x="34" y="30"/>
                    <a:pt x="34" y="30"/>
                    <a:pt x="34" y="30"/>
                  </a:cubicBezTo>
                  <a:cubicBezTo>
                    <a:pt x="34" y="30"/>
                    <a:pt x="15" y="24"/>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67"/>
            <p:cNvSpPr>
              <a:spLocks noEditPoints="1"/>
            </p:cNvSpPr>
            <p:nvPr/>
          </p:nvSpPr>
          <p:spPr bwMode="auto">
            <a:xfrm>
              <a:off x="1362" y="1507"/>
              <a:ext cx="160" cy="144"/>
            </a:xfrm>
            <a:custGeom>
              <a:avLst/>
              <a:gdLst>
                <a:gd name="T0" fmla="*/ 35 w 40"/>
                <a:gd name="T1" fmla="*/ 35 h 36"/>
                <a:gd name="T2" fmla="*/ 34 w 40"/>
                <a:gd name="T3" fmla="*/ 35 h 36"/>
                <a:gd name="T4" fmla="*/ 32 w 40"/>
                <a:gd name="T5" fmla="*/ 34 h 36"/>
                <a:gd name="T6" fmla="*/ 24 w 40"/>
                <a:gd name="T7" fmla="*/ 31 h 36"/>
                <a:gd name="T8" fmla="*/ 4 w 40"/>
                <a:gd name="T9" fmla="*/ 19 h 36"/>
                <a:gd name="T10" fmla="*/ 4 w 40"/>
                <a:gd name="T11" fmla="*/ 19 h 36"/>
                <a:gd name="T12" fmla="*/ 0 w 40"/>
                <a:gd name="T13" fmla="*/ 11 h 36"/>
                <a:gd name="T14" fmla="*/ 10 w 40"/>
                <a:gd name="T15" fmla="*/ 2 h 36"/>
                <a:gd name="T16" fmla="*/ 18 w 40"/>
                <a:gd name="T17" fmla="*/ 1 h 36"/>
                <a:gd name="T18" fmla="*/ 21 w 40"/>
                <a:gd name="T19" fmla="*/ 3 h 36"/>
                <a:gd name="T20" fmla="*/ 20 w 40"/>
                <a:gd name="T21" fmla="*/ 8 h 36"/>
                <a:gd name="T22" fmla="*/ 20 w 40"/>
                <a:gd name="T23" fmla="*/ 9 h 36"/>
                <a:gd name="T24" fmla="*/ 19 w 40"/>
                <a:gd name="T25" fmla="*/ 9 h 36"/>
                <a:gd name="T26" fmla="*/ 19 w 40"/>
                <a:gd name="T27" fmla="*/ 9 h 36"/>
                <a:gd name="T28" fmla="*/ 19 w 40"/>
                <a:gd name="T29" fmla="*/ 9 h 36"/>
                <a:gd name="T30" fmla="*/ 19 w 40"/>
                <a:gd name="T31" fmla="*/ 9 h 36"/>
                <a:gd name="T32" fmla="*/ 18 w 40"/>
                <a:gd name="T33" fmla="*/ 9 h 36"/>
                <a:gd name="T34" fmla="*/ 15 w 40"/>
                <a:gd name="T35" fmla="*/ 9 h 36"/>
                <a:gd name="T36" fmla="*/ 8 w 40"/>
                <a:gd name="T37" fmla="*/ 11 h 36"/>
                <a:gd name="T38" fmla="*/ 8 w 40"/>
                <a:gd name="T39" fmla="*/ 11 h 36"/>
                <a:gd name="T40" fmla="*/ 9 w 40"/>
                <a:gd name="T41" fmla="*/ 13 h 36"/>
                <a:gd name="T42" fmla="*/ 38 w 40"/>
                <a:gd name="T43" fmla="*/ 28 h 36"/>
                <a:gd name="T44" fmla="*/ 40 w 40"/>
                <a:gd name="T45" fmla="*/ 28 h 36"/>
                <a:gd name="T46" fmla="*/ 35 w 40"/>
                <a:gd name="T47" fmla="*/ 35 h 36"/>
                <a:gd name="T48" fmla="*/ 33 w 40"/>
                <a:gd name="T49" fmla="*/ 30 h 36"/>
                <a:gd name="T50" fmla="*/ 26 w 40"/>
                <a:gd name="T51" fmla="*/ 27 h 36"/>
                <a:gd name="T52" fmla="*/ 20 w 40"/>
                <a:gd name="T53" fmla="*/ 24 h 36"/>
                <a:gd name="T54" fmla="*/ 35 w 40"/>
                <a:gd name="T55" fmla="*/ 31 h 36"/>
                <a:gd name="T56" fmla="*/ 5 w 40"/>
                <a:gd name="T57" fmla="*/ 14 h 36"/>
                <a:gd name="T58" fmla="*/ 6 w 40"/>
                <a:gd name="T59" fmla="*/ 16 h 36"/>
                <a:gd name="T60" fmla="*/ 4 w 40"/>
                <a:gd name="T61" fmla="*/ 12 h 36"/>
                <a:gd name="T62" fmla="*/ 4 w 40"/>
                <a:gd name="T63" fmla="*/ 12 h 36"/>
                <a:gd name="T64" fmla="*/ 4 w 40"/>
                <a:gd name="T65" fmla="*/ 12 h 36"/>
                <a:gd name="T66" fmla="*/ 4 w 40"/>
                <a:gd name="T67" fmla="*/ 11 h 36"/>
                <a:gd name="T68" fmla="*/ 6 w 40"/>
                <a:gd name="T69" fmla="*/ 8 h 36"/>
                <a:gd name="T70" fmla="*/ 8 w 40"/>
                <a:gd name="T71" fmla="*/ 7 h 36"/>
                <a:gd name="T72" fmla="*/ 4 w 40"/>
                <a:gd name="T73" fmla="*/ 11 h 36"/>
                <a:gd name="T74" fmla="*/ 11 w 40"/>
                <a:gd name="T75" fmla="*/ 6 h 36"/>
                <a:gd name="T76" fmla="*/ 14 w 40"/>
                <a:gd name="T77" fmla="*/ 5 h 36"/>
                <a:gd name="T78" fmla="*/ 17 w 40"/>
                <a:gd name="T79" fmla="*/ 5 h 36"/>
                <a:gd name="T80" fmla="*/ 17 w 40"/>
                <a:gd name="T81"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 h="36">
                  <a:moveTo>
                    <a:pt x="35" y="35"/>
                  </a:moveTo>
                  <a:cubicBezTo>
                    <a:pt x="35" y="35"/>
                    <a:pt x="35" y="35"/>
                    <a:pt x="35" y="35"/>
                  </a:cubicBezTo>
                  <a:cubicBezTo>
                    <a:pt x="35" y="35"/>
                    <a:pt x="35" y="35"/>
                    <a:pt x="34" y="35"/>
                  </a:cubicBezTo>
                  <a:cubicBezTo>
                    <a:pt x="34" y="35"/>
                    <a:pt x="34" y="35"/>
                    <a:pt x="34" y="35"/>
                  </a:cubicBezTo>
                  <a:cubicBezTo>
                    <a:pt x="34" y="35"/>
                    <a:pt x="33" y="34"/>
                    <a:pt x="32" y="34"/>
                  </a:cubicBezTo>
                  <a:cubicBezTo>
                    <a:pt x="32" y="34"/>
                    <a:pt x="32" y="34"/>
                    <a:pt x="32" y="34"/>
                  </a:cubicBezTo>
                  <a:cubicBezTo>
                    <a:pt x="30" y="33"/>
                    <a:pt x="27" y="32"/>
                    <a:pt x="24" y="31"/>
                  </a:cubicBezTo>
                  <a:cubicBezTo>
                    <a:pt x="24" y="31"/>
                    <a:pt x="24" y="31"/>
                    <a:pt x="24" y="31"/>
                  </a:cubicBezTo>
                  <a:cubicBezTo>
                    <a:pt x="18" y="28"/>
                    <a:pt x="10" y="24"/>
                    <a:pt x="4" y="19"/>
                  </a:cubicBezTo>
                  <a:cubicBezTo>
                    <a:pt x="4" y="19"/>
                    <a:pt x="4" y="19"/>
                    <a:pt x="4" y="19"/>
                  </a:cubicBezTo>
                  <a:cubicBezTo>
                    <a:pt x="5" y="17"/>
                    <a:pt x="5" y="17"/>
                    <a:pt x="5" y="17"/>
                  </a:cubicBezTo>
                  <a:cubicBezTo>
                    <a:pt x="4" y="19"/>
                    <a:pt x="4" y="19"/>
                    <a:pt x="4" y="19"/>
                  </a:cubicBezTo>
                  <a:cubicBezTo>
                    <a:pt x="1" y="17"/>
                    <a:pt x="0" y="14"/>
                    <a:pt x="0" y="11"/>
                  </a:cubicBezTo>
                  <a:cubicBezTo>
                    <a:pt x="0" y="11"/>
                    <a:pt x="0" y="11"/>
                    <a:pt x="0" y="11"/>
                  </a:cubicBezTo>
                  <a:cubicBezTo>
                    <a:pt x="0" y="5"/>
                    <a:pt x="7" y="3"/>
                    <a:pt x="10" y="2"/>
                  </a:cubicBezTo>
                  <a:cubicBezTo>
                    <a:pt x="10" y="2"/>
                    <a:pt x="10" y="2"/>
                    <a:pt x="10" y="2"/>
                  </a:cubicBezTo>
                  <a:cubicBezTo>
                    <a:pt x="14" y="1"/>
                    <a:pt x="18" y="1"/>
                    <a:pt x="18" y="1"/>
                  </a:cubicBezTo>
                  <a:cubicBezTo>
                    <a:pt x="18" y="1"/>
                    <a:pt x="18" y="1"/>
                    <a:pt x="18" y="1"/>
                  </a:cubicBezTo>
                  <a:cubicBezTo>
                    <a:pt x="21" y="0"/>
                    <a:pt x="21" y="0"/>
                    <a:pt x="21" y="0"/>
                  </a:cubicBezTo>
                  <a:cubicBezTo>
                    <a:pt x="21" y="3"/>
                    <a:pt x="21" y="3"/>
                    <a:pt x="21" y="3"/>
                  </a:cubicBezTo>
                  <a:cubicBezTo>
                    <a:pt x="21" y="7"/>
                    <a:pt x="21" y="7"/>
                    <a:pt x="21" y="7"/>
                  </a:cubicBezTo>
                  <a:cubicBezTo>
                    <a:pt x="21" y="8"/>
                    <a:pt x="20" y="8"/>
                    <a:pt x="20" y="8"/>
                  </a:cubicBezTo>
                  <a:cubicBezTo>
                    <a:pt x="20" y="8"/>
                    <a:pt x="20" y="8"/>
                    <a:pt x="20" y="8"/>
                  </a:cubicBezTo>
                  <a:cubicBezTo>
                    <a:pt x="20" y="8"/>
                    <a:pt x="20" y="8"/>
                    <a:pt x="20" y="9"/>
                  </a:cubicBezTo>
                  <a:cubicBezTo>
                    <a:pt x="20" y="9"/>
                    <a:pt x="20" y="9"/>
                    <a:pt x="20" y="9"/>
                  </a:cubicBezTo>
                  <a:cubicBezTo>
                    <a:pt x="20" y="9"/>
                    <a:pt x="19" y="9"/>
                    <a:pt x="19" y="9"/>
                  </a:cubicBezTo>
                  <a:cubicBezTo>
                    <a:pt x="19" y="9"/>
                    <a:pt x="19" y="9"/>
                    <a:pt x="19" y="9"/>
                  </a:cubicBezTo>
                  <a:cubicBezTo>
                    <a:pt x="19" y="9"/>
                    <a:pt x="19" y="9"/>
                    <a:pt x="19" y="9"/>
                  </a:cubicBezTo>
                  <a:cubicBezTo>
                    <a:pt x="19" y="9"/>
                    <a:pt x="19" y="9"/>
                    <a:pt x="19" y="9"/>
                  </a:cubicBezTo>
                  <a:cubicBezTo>
                    <a:pt x="19" y="9"/>
                    <a:pt x="19" y="9"/>
                    <a:pt x="19" y="9"/>
                  </a:cubicBezTo>
                  <a:cubicBezTo>
                    <a:pt x="19" y="9"/>
                    <a:pt x="19" y="9"/>
                    <a:pt x="19" y="9"/>
                  </a:cubicBezTo>
                  <a:cubicBezTo>
                    <a:pt x="19" y="9"/>
                    <a:pt x="19" y="9"/>
                    <a:pt x="19" y="9"/>
                  </a:cubicBezTo>
                  <a:cubicBezTo>
                    <a:pt x="19" y="9"/>
                    <a:pt x="19" y="9"/>
                    <a:pt x="19" y="9"/>
                  </a:cubicBezTo>
                  <a:cubicBezTo>
                    <a:pt x="19" y="9"/>
                    <a:pt x="18" y="9"/>
                    <a:pt x="18" y="9"/>
                  </a:cubicBezTo>
                  <a:cubicBezTo>
                    <a:pt x="18" y="9"/>
                    <a:pt x="18" y="9"/>
                    <a:pt x="18" y="9"/>
                  </a:cubicBezTo>
                  <a:cubicBezTo>
                    <a:pt x="17" y="9"/>
                    <a:pt x="16" y="9"/>
                    <a:pt x="15" y="9"/>
                  </a:cubicBezTo>
                  <a:cubicBezTo>
                    <a:pt x="15" y="9"/>
                    <a:pt x="15" y="9"/>
                    <a:pt x="15" y="9"/>
                  </a:cubicBezTo>
                  <a:cubicBezTo>
                    <a:pt x="12" y="10"/>
                    <a:pt x="9" y="11"/>
                    <a:pt x="8" y="11"/>
                  </a:cubicBezTo>
                  <a:cubicBezTo>
                    <a:pt x="8" y="11"/>
                    <a:pt x="8" y="11"/>
                    <a:pt x="8" y="11"/>
                  </a:cubicBezTo>
                  <a:cubicBezTo>
                    <a:pt x="8" y="11"/>
                    <a:pt x="8" y="11"/>
                    <a:pt x="8" y="11"/>
                  </a:cubicBezTo>
                  <a:cubicBezTo>
                    <a:pt x="8" y="11"/>
                    <a:pt x="8" y="11"/>
                    <a:pt x="8" y="11"/>
                  </a:cubicBezTo>
                  <a:cubicBezTo>
                    <a:pt x="8" y="12"/>
                    <a:pt x="8" y="12"/>
                    <a:pt x="9" y="13"/>
                  </a:cubicBezTo>
                  <a:cubicBezTo>
                    <a:pt x="9" y="13"/>
                    <a:pt x="9" y="13"/>
                    <a:pt x="9" y="13"/>
                  </a:cubicBezTo>
                  <a:cubicBezTo>
                    <a:pt x="18" y="20"/>
                    <a:pt x="35" y="27"/>
                    <a:pt x="38" y="28"/>
                  </a:cubicBezTo>
                  <a:cubicBezTo>
                    <a:pt x="38" y="28"/>
                    <a:pt x="38" y="28"/>
                    <a:pt x="38" y="28"/>
                  </a:cubicBezTo>
                  <a:cubicBezTo>
                    <a:pt x="40" y="28"/>
                    <a:pt x="40" y="28"/>
                    <a:pt x="40" y="28"/>
                  </a:cubicBezTo>
                  <a:cubicBezTo>
                    <a:pt x="37" y="36"/>
                    <a:pt x="37" y="36"/>
                    <a:pt x="37" y="36"/>
                  </a:cubicBezTo>
                  <a:cubicBezTo>
                    <a:pt x="35" y="35"/>
                    <a:pt x="35" y="35"/>
                    <a:pt x="35" y="35"/>
                  </a:cubicBezTo>
                  <a:close/>
                  <a:moveTo>
                    <a:pt x="35" y="31"/>
                  </a:moveTo>
                  <a:cubicBezTo>
                    <a:pt x="34" y="31"/>
                    <a:pt x="34" y="30"/>
                    <a:pt x="33" y="30"/>
                  </a:cubicBezTo>
                  <a:cubicBezTo>
                    <a:pt x="33" y="30"/>
                    <a:pt x="33" y="30"/>
                    <a:pt x="33" y="30"/>
                  </a:cubicBezTo>
                  <a:cubicBezTo>
                    <a:pt x="31" y="30"/>
                    <a:pt x="29" y="28"/>
                    <a:pt x="26" y="27"/>
                  </a:cubicBezTo>
                  <a:cubicBezTo>
                    <a:pt x="26" y="27"/>
                    <a:pt x="26" y="27"/>
                    <a:pt x="26" y="27"/>
                  </a:cubicBezTo>
                  <a:cubicBezTo>
                    <a:pt x="24" y="26"/>
                    <a:pt x="22" y="25"/>
                    <a:pt x="20" y="24"/>
                  </a:cubicBezTo>
                  <a:cubicBezTo>
                    <a:pt x="20" y="24"/>
                    <a:pt x="20" y="24"/>
                    <a:pt x="20" y="24"/>
                  </a:cubicBezTo>
                  <a:cubicBezTo>
                    <a:pt x="26" y="27"/>
                    <a:pt x="32" y="30"/>
                    <a:pt x="35" y="31"/>
                  </a:cubicBezTo>
                  <a:close/>
                  <a:moveTo>
                    <a:pt x="6" y="16"/>
                  </a:moveTo>
                  <a:cubicBezTo>
                    <a:pt x="6" y="15"/>
                    <a:pt x="5" y="15"/>
                    <a:pt x="5" y="14"/>
                  </a:cubicBezTo>
                  <a:cubicBezTo>
                    <a:pt x="5" y="14"/>
                    <a:pt x="5" y="14"/>
                    <a:pt x="5" y="14"/>
                  </a:cubicBezTo>
                  <a:cubicBezTo>
                    <a:pt x="5" y="15"/>
                    <a:pt x="6" y="15"/>
                    <a:pt x="6" y="16"/>
                  </a:cubicBezTo>
                  <a:close/>
                  <a:moveTo>
                    <a:pt x="4" y="12"/>
                  </a:move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lose/>
                  <a:moveTo>
                    <a:pt x="4" y="11"/>
                  </a:moveTo>
                  <a:cubicBezTo>
                    <a:pt x="4" y="11"/>
                    <a:pt x="4" y="11"/>
                    <a:pt x="4" y="11"/>
                  </a:cubicBezTo>
                  <a:cubicBezTo>
                    <a:pt x="4" y="11"/>
                    <a:pt x="4" y="11"/>
                    <a:pt x="4" y="11"/>
                  </a:cubicBezTo>
                  <a:cubicBezTo>
                    <a:pt x="4" y="9"/>
                    <a:pt x="5" y="9"/>
                    <a:pt x="6" y="8"/>
                  </a:cubicBezTo>
                  <a:cubicBezTo>
                    <a:pt x="6" y="8"/>
                    <a:pt x="6" y="8"/>
                    <a:pt x="6" y="8"/>
                  </a:cubicBezTo>
                  <a:cubicBezTo>
                    <a:pt x="6" y="8"/>
                    <a:pt x="7" y="7"/>
                    <a:pt x="8" y="7"/>
                  </a:cubicBezTo>
                  <a:cubicBezTo>
                    <a:pt x="8" y="7"/>
                    <a:pt x="8" y="7"/>
                    <a:pt x="8" y="7"/>
                  </a:cubicBezTo>
                  <a:cubicBezTo>
                    <a:pt x="5" y="8"/>
                    <a:pt x="4" y="9"/>
                    <a:pt x="4" y="11"/>
                  </a:cubicBezTo>
                  <a:close/>
                  <a:moveTo>
                    <a:pt x="11" y="6"/>
                  </a:moveTo>
                  <a:cubicBezTo>
                    <a:pt x="11" y="6"/>
                    <a:pt x="11" y="6"/>
                    <a:pt x="11" y="6"/>
                  </a:cubicBezTo>
                  <a:cubicBezTo>
                    <a:pt x="11" y="6"/>
                    <a:pt x="11" y="6"/>
                    <a:pt x="11" y="6"/>
                  </a:cubicBezTo>
                  <a:cubicBezTo>
                    <a:pt x="12" y="6"/>
                    <a:pt x="13" y="5"/>
                    <a:pt x="14" y="5"/>
                  </a:cubicBezTo>
                  <a:cubicBezTo>
                    <a:pt x="14" y="5"/>
                    <a:pt x="14" y="5"/>
                    <a:pt x="14" y="5"/>
                  </a:cubicBezTo>
                  <a:cubicBezTo>
                    <a:pt x="15" y="5"/>
                    <a:pt x="16" y="5"/>
                    <a:pt x="17" y="5"/>
                  </a:cubicBezTo>
                  <a:cubicBezTo>
                    <a:pt x="17" y="5"/>
                    <a:pt x="17" y="5"/>
                    <a:pt x="17" y="5"/>
                  </a:cubicBezTo>
                  <a:cubicBezTo>
                    <a:pt x="17" y="5"/>
                    <a:pt x="17" y="5"/>
                    <a:pt x="17" y="5"/>
                  </a:cubicBezTo>
                  <a:cubicBezTo>
                    <a:pt x="15" y="5"/>
                    <a:pt x="13" y="5"/>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68"/>
            <p:cNvSpPr/>
            <p:nvPr/>
          </p:nvSpPr>
          <p:spPr bwMode="auto">
            <a:xfrm>
              <a:off x="1490" y="1519"/>
              <a:ext cx="60" cy="96"/>
            </a:xfrm>
            <a:custGeom>
              <a:avLst/>
              <a:gdLst>
                <a:gd name="T0" fmla="*/ 3 w 15"/>
                <a:gd name="T1" fmla="*/ 12 h 24"/>
                <a:gd name="T2" fmla="*/ 0 w 15"/>
                <a:gd name="T3" fmla="*/ 6 h 24"/>
                <a:gd name="T4" fmla="*/ 0 w 15"/>
                <a:gd name="T5" fmla="*/ 6 h 24"/>
                <a:gd name="T6" fmla="*/ 5 w 15"/>
                <a:gd name="T7" fmla="*/ 0 h 24"/>
                <a:gd name="T8" fmla="*/ 5 w 15"/>
                <a:gd name="T9" fmla="*/ 0 h 24"/>
                <a:gd name="T10" fmla="*/ 11 w 15"/>
                <a:gd name="T11" fmla="*/ 0 h 24"/>
                <a:gd name="T12" fmla="*/ 11 w 15"/>
                <a:gd name="T13" fmla="*/ 0 h 24"/>
                <a:gd name="T14" fmla="*/ 13 w 15"/>
                <a:gd name="T15" fmla="*/ 0 h 24"/>
                <a:gd name="T16" fmla="*/ 13 w 15"/>
                <a:gd name="T17" fmla="*/ 0 h 24"/>
                <a:gd name="T18" fmla="*/ 12 w 15"/>
                <a:gd name="T19" fmla="*/ 4 h 24"/>
                <a:gd name="T20" fmla="*/ 11 w 15"/>
                <a:gd name="T21" fmla="*/ 4 h 24"/>
                <a:gd name="T22" fmla="*/ 11 w 15"/>
                <a:gd name="T23" fmla="*/ 4 h 24"/>
                <a:gd name="T24" fmla="*/ 6 w 15"/>
                <a:gd name="T25" fmla="*/ 4 h 24"/>
                <a:gd name="T26" fmla="*/ 6 w 15"/>
                <a:gd name="T27" fmla="*/ 4 h 24"/>
                <a:gd name="T28" fmla="*/ 4 w 15"/>
                <a:gd name="T29" fmla="*/ 6 h 24"/>
                <a:gd name="T30" fmla="*/ 4 w 15"/>
                <a:gd name="T31" fmla="*/ 6 h 24"/>
                <a:gd name="T32" fmla="*/ 6 w 15"/>
                <a:gd name="T33" fmla="*/ 10 h 24"/>
                <a:gd name="T34" fmla="*/ 6 w 15"/>
                <a:gd name="T35" fmla="*/ 10 h 24"/>
                <a:gd name="T36" fmla="*/ 13 w 15"/>
                <a:gd name="T37" fmla="*/ 18 h 24"/>
                <a:gd name="T38" fmla="*/ 13 w 15"/>
                <a:gd name="T39" fmla="*/ 18 h 24"/>
                <a:gd name="T40" fmla="*/ 15 w 15"/>
                <a:gd name="T41" fmla="*/ 20 h 24"/>
                <a:gd name="T42" fmla="*/ 15 w 15"/>
                <a:gd name="T43" fmla="*/ 20 h 24"/>
                <a:gd name="T44" fmla="*/ 15 w 15"/>
                <a:gd name="T45" fmla="*/ 20 h 24"/>
                <a:gd name="T46" fmla="*/ 15 w 15"/>
                <a:gd name="T47" fmla="*/ 20 h 24"/>
                <a:gd name="T48" fmla="*/ 15 w 15"/>
                <a:gd name="T49" fmla="*/ 21 h 24"/>
                <a:gd name="T50" fmla="*/ 15 w 15"/>
                <a:gd name="T51" fmla="*/ 24 h 24"/>
                <a:gd name="T52" fmla="*/ 3 w 15"/>
                <a:gd name="T5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24">
                  <a:moveTo>
                    <a:pt x="3" y="12"/>
                  </a:moveTo>
                  <a:cubicBezTo>
                    <a:pt x="1" y="10"/>
                    <a:pt x="0" y="8"/>
                    <a:pt x="0" y="6"/>
                  </a:cubicBezTo>
                  <a:cubicBezTo>
                    <a:pt x="0" y="6"/>
                    <a:pt x="0" y="6"/>
                    <a:pt x="0" y="6"/>
                  </a:cubicBezTo>
                  <a:cubicBezTo>
                    <a:pt x="0" y="3"/>
                    <a:pt x="3" y="1"/>
                    <a:pt x="5" y="0"/>
                  </a:cubicBezTo>
                  <a:cubicBezTo>
                    <a:pt x="5" y="0"/>
                    <a:pt x="5" y="0"/>
                    <a:pt x="5" y="0"/>
                  </a:cubicBezTo>
                  <a:cubicBezTo>
                    <a:pt x="7" y="0"/>
                    <a:pt x="9" y="0"/>
                    <a:pt x="11" y="0"/>
                  </a:cubicBezTo>
                  <a:cubicBezTo>
                    <a:pt x="11" y="0"/>
                    <a:pt x="11" y="0"/>
                    <a:pt x="11" y="0"/>
                  </a:cubicBezTo>
                  <a:cubicBezTo>
                    <a:pt x="12" y="0"/>
                    <a:pt x="12" y="0"/>
                    <a:pt x="13" y="0"/>
                  </a:cubicBezTo>
                  <a:cubicBezTo>
                    <a:pt x="13" y="0"/>
                    <a:pt x="13" y="0"/>
                    <a:pt x="13" y="0"/>
                  </a:cubicBezTo>
                  <a:cubicBezTo>
                    <a:pt x="12" y="4"/>
                    <a:pt x="12" y="4"/>
                    <a:pt x="12" y="4"/>
                  </a:cubicBezTo>
                  <a:cubicBezTo>
                    <a:pt x="12" y="4"/>
                    <a:pt x="12" y="4"/>
                    <a:pt x="11" y="4"/>
                  </a:cubicBezTo>
                  <a:cubicBezTo>
                    <a:pt x="11" y="4"/>
                    <a:pt x="11" y="4"/>
                    <a:pt x="11" y="4"/>
                  </a:cubicBezTo>
                  <a:cubicBezTo>
                    <a:pt x="9" y="4"/>
                    <a:pt x="8" y="4"/>
                    <a:pt x="6" y="4"/>
                  </a:cubicBezTo>
                  <a:cubicBezTo>
                    <a:pt x="6" y="4"/>
                    <a:pt x="6" y="4"/>
                    <a:pt x="6" y="4"/>
                  </a:cubicBezTo>
                  <a:cubicBezTo>
                    <a:pt x="5" y="5"/>
                    <a:pt x="4" y="5"/>
                    <a:pt x="4" y="6"/>
                  </a:cubicBezTo>
                  <a:cubicBezTo>
                    <a:pt x="4" y="6"/>
                    <a:pt x="4" y="6"/>
                    <a:pt x="4" y="6"/>
                  </a:cubicBezTo>
                  <a:cubicBezTo>
                    <a:pt x="4" y="6"/>
                    <a:pt x="5" y="8"/>
                    <a:pt x="6" y="10"/>
                  </a:cubicBezTo>
                  <a:cubicBezTo>
                    <a:pt x="6" y="10"/>
                    <a:pt x="6" y="10"/>
                    <a:pt x="6" y="10"/>
                  </a:cubicBezTo>
                  <a:cubicBezTo>
                    <a:pt x="9" y="14"/>
                    <a:pt x="12" y="17"/>
                    <a:pt x="13" y="18"/>
                  </a:cubicBezTo>
                  <a:cubicBezTo>
                    <a:pt x="13" y="18"/>
                    <a:pt x="13" y="18"/>
                    <a:pt x="13" y="18"/>
                  </a:cubicBezTo>
                  <a:cubicBezTo>
                    <a:pt x="15" y="19"/>
                    <a:pt x="15" y="20"/>
                    <a:pt x="15" y="20"/>
                  </a:cubicBezTo>
                  <a:cubicBezTo>
                    <a:pt x="15" y="20"/>
                    <a:pt x="15" y="20"/>
                    <a:pt x="15" y="20"/>
                  </a:cubicBezTo>
                  <a:cubicBezTo>
                    <a:pt x="15" y="20"/>
                    <a:pt x="15" y="20"/>
                    <a:pt x="15" y="20"/>
                  </a:cubicBezTo>
                  <a:cubicBezTo>
                    <a:pt x="15" y="20"/>
                    <a:pt x="15" y="20"/>
                    <a:pt x="15" y="20"/>
                  </a:cubicBezTo>
                  <a:cubicBezTo>
                    <a:pt x="15" y="21"/>
                    <a:pt x="15" y="21"/>
                    <a:pt x="15" y="21"/>
                  </a:cubicBezTo>
                  <a:cubicBezTo>
                    <a:pt x="15" y="24"/>
                    <a:pt x="15" y="24"/>
                    <a:pt x="15" y="24"/>
                  </a:cubicBezTo>
                  <a:cubicBezTo>
                    <a:pt x="14" y="23"/>
                    <a:pt x="11" y="23"/>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69"/>
            <p:cNvSpPr>
              <a:spLocks noEditPoints="1"/>
            </p:cNvSpPr>
            <p:nvPr/>
          </p:nvSpPr>
          <p:spPr bwMode="auto">
            <a:xfrm>
              <a:off x="1482" y="1511"/>
              <a:ext cx="80" cy="112"/>
            </a:xfrm>
            <a:custGeom>
              <a:avLst/>
              <a:gdLst>
                <a:gd name="T0" fmla="*/ 3 w 20"/>
                <a:gd name="T1" fmla="*/ 15 h 28"/>
                <a:gd name="T2" fmla="*/ 5 w 20"/>
                <a:gd name="T3" fmla="*/ 14 h 28"/>
                <a:gd name="T4" fmla="*/ 0 w 20"/>
                <a:gd name="T5" fmla="*/ 8 h 28"/>
                <a:gd name="T6" fmla="*/ 0 w 20"/>
                <a:gd name="T7" fmla="*/ 8 h 28"/>
                <a:gd name="T8" fmla="*/ 6 w 20"/>
                <a:gd name="T9" fmla="*/ 0 h 28"/>
                <a:gd name="T10" fmla="*/ 13 w 20"/>
                <a:gd name="T11" fmla="*/ 0 h 28"/>
                <a:gd name="T12" fmla="*/ 15 w 20"/>
                <a:gd name="T13" fmla="*/ 0 h 28"/>
                <a:gd name="T14" fmla="*/ 15 w 20"/>
                <a:gd name="T15" fmla="*/ 0 h 28"/>
                <a:gd name="T16" fmla="*/ 16 w 20"/>
                <a:gd name="T17" fmla="*/ 8 h 28"/>
                <a:gd name="T18" fmla="*/ 13 w 20"/>
                <a:gd name="T19" fmla="*/ 8 h 28"/>
                <a:gd name="T20" fmla="*/ 13 w 20"/>
                <a:gd name="T21" fmla="*/ 8 h 28"/>
                <a:gd name="T22" fmla="*/ 9 w 20"/>
                <a:gd name="T23" fmla="*/ 8 h 28"/>
                <a:gd name="T24" fmla="*/ 8 w 20"/>
                <a:gd name="T25" fmla="*/ 8 h 28"/>
                <a:gd name="T26" fmla="*/ 9 w 20"/>
                <a:gd name="T27" fmla="*/ 8 h 28"/>
                <a:gd name="T28" fmla="*/ 10 w 20"/>
                <a:gd name="T29" fmla="*/ 10 h 28"/>
                <a:gd name="T30" fmla="*/ 17 w 20"/>
                <a:gd name="T31" fmla="*/ 19 h 28"/>
                <a:gd name="T32" fmla="*/ 18 w 20"/>
                <a:gd name="T33" fmla="*/ 20 h 28"/>
                <a:gd name="T34" fmla="*/ 19 w 20"/>
                <a:gd name="T35" fmla="*/ 22 h 28"/>
                <a:gd name="T36" fmla="*/ 18 w 20"/>
                <a:gd name="T37" fmla="*/ 28 h 28"/>
                <a:gd name="T38" fmla="*/ 15 w 20"/>
                <a:gd name="T39" fmla="*/ 22 h 28"/>
                <a:gd name="T40" fmla="*/ 14 w 20"/>
                <a:gd name="T41" fmla="*/ 21 h 28"/>
                <a:gd name="T42" fmla="*/ 13 w 20"/>
                <a:gd name="T43" fmla="*/ 21 h 28"/>
                <a:gd name="T44" fmla="*/ 15 w 20"/>
                <a:gd name="T45" fmla="*/ 22 h 28"/>
                <a:gd name="T46" fmla="*/ 6 w 20"/>
                <a:gd name="T47" fmla="*/ 12 h 28"/>
                <a:gd name="T48" fmla="*/ 7 w 20"/>
                <a:gd name="T49" fmla="*/ 13 h 28"/>
                <a:gd name="T50" fmla="*/ 4 w 20"/>
                <a:gd name="T51" fmla="*/ 7 h 28"/>
                <a:gd name="T52" fmla="*/ 4 w 20"/>
                <a:gd name="T53" fmla="*/ 8 h 28"/>
                <a:gd name="T54" fmla="*/ 4 w 20"/>
                <a:gd name="T55" fmla="*/ 8 h 28"/>
                <a:gd name="T56" fmla="*/ 6 w 20"/>
                <a:gd name="T57" fmla="*/ 5 h 28"/>
                <a:gd name="T58" fmla="*/ 4 w 20"/>
                <a:gd name="T59" fmla="*/ 7 h 28"/>
                <a:gd name="T60" fmla="*/ 7 w 20"/>
                <a:gd name="T61" fmla="*/ 4 h 28"/>
                <a:gd name="T62" fmla="*/ 7 w 20"/>
                <a:gd name="T63" fmla="*/ 4 h 28"/>
                <a:gd name="T64" fmla="*/ 8 w 20"/>
                <a:gd name="T65" fmla="*/ 4 h 28"/>
                <a:gd name="T66" fmla="*/ 7 w 20"/>
                <a:gd name="T6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8">
                  <a:moveTo>
                    <a:pt x="16" y="27"/>
                  </a:moveTo>
                  <a:cubicBezTo>
                    <a:pt x="14" y="27"/>
                    <a:pt x="11" y="26"/>
                    <a:pt x="3" y="15"/>
                  </a:cubicBezTo>
                  <a:cubicBezTo>
                    <a:pt x="3" y="15"/>
                    <a:pt x="3" y="15"/>
                    <a:pt x="3" y="15"/>
                  </a:cubicBezTo>
                  <a:cubicBezTo>
                    <a:pt x="5" y="14"/>
                    <a:pt x="5" y="14"/>
                    <a:pt x="5" y="14"/>
                  </a:cubicBezTo>
                  <a:cubicBezTo>
                    <a:pt x="3" y="15"/>
                    <a:pt x="3" y="15"/>
                    <a:pt x="3" y="15"/>
                  </a:cubicBezTo>
                  <a:cubicBezTo>
                    <a:pt x="2" y="13"/>
                    <a:pt x="0" y="10"/>
                    <a:pt x="0" y="8"/>
                  </a:cubicBezTo>
                  <a:cubicBezTo>
                    <a:pt x="0" y="8"/>
                    <a:pt x="0" y="8"/>
                    <a:pt x="0" y="8"/>
                  </a:cubicBezTo>
                  <a:cubicBezTo>
                    <a:pt x="0" y="8"/>
                    <a:pt x="0" y="8"/>
                    <a:pt x="0" y="8"/>
                  </a:cubicBezTo>
                  <a:cubicBezTo>
                    <a:pt x="0" y="8"/>
                    <a:pt x="0" y="8"/>
                    <a:pt x="0" y="8"/>
                  </a:cubicBezTo>
                  <a:cubicBezTo>
                    <a:pt x="0" y="3"/>
                    <a:pt x="4" y="1"/>
                    <a:pt x="6" y="0"/>
                  </a:cubicBezTo>
                  <a:cubicBezTo>
                    <a:pt x="6" y="0"/>
                    <a:pt x="6" y="0"/>
                    <a:pt x="6" y="0"/>
                  </a:cubicBezTo>
                  <a:cubicBezTo>
                    <a:pt x="9" y="0"/>
                    <a:pt x="11" y="0"/>
                    <a:pt x="13" y="0"/>
                  </a:cubicBezTo>
                  <a:cubicBezTo>
                    <a:pt x="13" y="0"/>
                    <a:pt x="13" y="0"/>
                    <a:pt x="13" y="0"/>
                  </a:cubicBezTo>
                  <a:cubicBezTo>
                    <a:pt x="14" y="0"/>
                    <a:pt x="14" y="0"/>
                    <a:pt x="15" y="0"/>
                  </a:cubicBezTo>
                  <a:cubicBezTo>
                    <a:pt x="15" y="0"/>
                    <a:pt x="15" y="0"/>
                    <a:pt x="15" y="0"/>
                  </a:cubicBezTo>
                  <a:cubicBezTo>
                    <a:pt x="15" y="0"/>
                    <a:pt x="15" y="0"/>
                    <a:pt x="15" y="0"/>
                  </a:cubicBezTo>
                  <a:cubicBezTo>
                    <a:pt x="17" y="0"/>
                    <a:pt x="17" y="0"/>
                    <a:pt x="17" y="0"/>
                  </a:cubicBezTo>
                  <a:cubicBezTo>
                    <a:pt x="16" y="8"/>
                    <a:pt x="16" y="8"/>
                    <a:pt x="16" y="8"/>
                  </a:cubicBezTo>
                  <a:cubicBezTo>
                    <a:pt x="14" y="8"/>
                    <a:pt x="14" y="8"/>
                    <a:pt x="14" y="8"/>
                  </a:cubicBezTo>
                  <a:cubicBezTo>
                    <a:pt x="14" y="8"/>
                    <a:pt x="14" y="8"/>
                    <a:pt x="13" y="8"/>
                  </a:cubicBezTo>
                  <a:cubicBezTo>
                    <a:pt x="13" y="8"/>
                    <a:pt x="13" y="8"/>
                    <a:pt x="13" y="8"/>
                  </a:cubicBezTo>
                  <a:cubicBezTo>
                    <a:pt x="13" y="8"/>
                    <a:pt x="13" y="8"/>
                    <a:pt x="13" y="8"/>
                  </a:cubicBezTo>
                  <a:cubicBezTo>
                    <a:pt x="12" y="8"/>
                    <a:pt x="10" y="8"/>
                    <a:pt x="9" y="8"/>
                  </a:cubicBezTo>
                  <a:cubicBezTo>
                    <a:pt x="9" y="8"/>
                    <a:pt x="9" y="8"/>
                    <a:pt x="9" y="8"/>
                  </a:cubicBezTo>
                  <a:cubicBezTo>
                    <a:pt x="9" y="8"/>
                    <a:pt x="9" y="8"/>
                    <a:pt x="8" y="8"/>
                  </a:cubicBezTo>
                  <a:cubicBezTo>
                    <a:pt x="8" y="8"/>
                    <a:pt x="8" y="8"/>
                    <a:pt x="8" y="8"/>
                  </a:cubicBezTo>
                  <a:cubicBezTo>
                    <a:pt x="8" y="8"/>
                    <a:pt x="8" y="8"/>
                    <a:pt x="9" y="8"/>
                  </a:cubicBezTo>
                  <a:cubicBezTo>
                    <a:pt x="9" y="8"/>
                    <a:pt x="9" y="8"/>
                    <a:pt x="9" y="8"/>
                  </a:cubicBezTo>
                  <a:cubicBezTo>
                    <a:pt x="9" y="9"/>
                    <a:pt x="9" y="10"/>
                    <a:pt x="10" y="10"/>
                  </a:cubicBezTo>
                  <a:cubicBezTo>
                    <a:pt x="10" y="10"/>
                    <a:pt x="10" y="10"/>
                    <a:pt x="10" y="10"/>
                  </a:cubicBezTo>
                  <a:cubicBezTo>
                    <a:pt x="13" y="15"/>
                    <a:pt x="15" y="17"/>
                    <a:pt x="17" y="19"/>
                  </a:cubicBezTo>
                  <a:cubicBezTo>
                    <a:pt x="17" y="19"/>
                    <a:pt x="17" y="19"/>
                    <a:pt x="17" y="19"/>
                  </a:cubicBezTo>
                  <a:cubicBezTo>
                    <a:pt x="18" y="19"/>
                    <a:pt x="18" y="20"/>
                    <a:pt x="18" y="20"/>
                  </a:cubicBezTo>
                  <a:cubicBezTo>
                    <a:pt x="18" y="20"/>
                    <a:pt x="18" y="20"/>
                    <a:pt x="18" y="20"/>
                  </a:cubicBezTo>
                  <a:cubicBezTo>
                    <a:pt x="20" y="20"/>
                    <a:pt x="20" y="20"/>
                    <a:pt x="20" y="20"/>
                  </a:cubicBezTo>
                  <a:cubicBezTo>
                    <a:pt x="19" y="22"/>
                    <a:pt x="19" y="22"/>
                    <a:pt x="19" y="22"/>
                  </a:cubicBezTo>
                  <a:cubicBezTo>
                    <a:pt x="19" y="23"/>
                    <a:pt x="19" y="23"/>
                    <a:pt x="19" y="23"/>
                  </a:cubicBezTo>
                  <a:cubicBezTo>
                    <a:pt x="18" y="28"/>
                    <a:pt x="18" y="28"/>
                    <a:pt x="18" y="28"/>
                  </a:cubicBezTo>
                  <a:cubicBezTo>
                    <a:pt x="16" y="27"/>
                    <a:pt x="16" y="27"/>
                    <a:pt x="16" y="27"/>
                  </a:cubicBezTo>
                  <a:close/>
                  <a:moveTo>
                    <a:pt x="15" y="22"/>
                  </a:moveTo>
                  <a:cubicBezTo>
                    <a:pt x="15" y="22"/>
                    <a:pt x="15" y="22"/>
                    <a:pt x="15" y="22"/>
                  </a:cubicBezTo>
                  <a:cubicBezTo>
                    <a:pt x="15" y="22"/>
                    <a:pt x="14" y="22"/>
                    <a:pt x="14" y="21"/>
                  </a:cubicBezTo>
                  <a:cubicBezTo>
                    <a:pt x="14" y="21"/>
                    <a:pt x="14" y="21"/>
                    <a:pt x="14" y="21"/>
                  </a:cubicBezTo>
                  <a:cubicBezTo>
                    <a:pt x="14" y="21"/>
                    <a:pt x="14" y="21"/>
                    <a:pt x="13" y="21"/>
                  </a:cubicBezTo>
                  <a:cubicBezTo>
                    <a:pt x="13" y="21"/>
                    <a:pt x="13" y="21"/>
                    <a:pt x="13" y="21"/>
                  </a:cubicBezTo>
                  <a:cubicBezTo>
                    <a:pt x="14" y="22"/>
                    <a:pt x="15" y="22"/>
                    <a:pt x="15" y="22"/>
                  </a:cubicBezTo>
                  <a:close/>
                  <a:moveTo>
                    <a:pt x="7" y="13"/>
                  </a:moveTo>
                  <a:cubicBezTo>
                    <a:pt x="6" y="12"/>
                    <a:pt x="6" y="12"/>
                    <a:pt x="6" y="12"/>
                  </a:cubicBezTo>
                  <a:cubicBezTo>
                    <a:pt x="6" y="12"/>
                    <a:pt x="6" y="12"/>
                    <a:pt x="6" y="12"/>
                  </a:cubicBezTo>
                  <a:cubicBezTo>
                    <a:pt x="6" y="12"/>
                    <a:pt x="6" y="12"/>
                    <a:pt x="7" y="13"/>
                  </a:cubicBezTo>
                  <a:close/>
                  <a:moveTo>
                    <a:pt x="4" y="8"/>
                  </a:moveTo>
                  <a:cubicBezTo>
                    <a:pt x="4" y="8"/>
                    <a:pt x="4" y="8"/>
                    <a:pt x="4" y="7"/>
                  </a:cubicBezTo>
                  <a:cubicBezTo>
                    <a:pt x="4" y="7"/>
                    <a:pt x="4" y="7"/>
                    <a:pt x="4" y="7"/>
                  </a:cubicBezTo>
                  <a:cubicBezTo>
                    <a:pt x="4" y="8"/>
                    <a:pt x="4" y="8"/>
                    <a:pt x="4" y="8"/>
                  </a:cubicBezTo>
                  <a:cubicBezTo>
                    <a:pt x="4" y="8"/>
                    <a:pt x="4" y="8"/>
                    <a:pt x="4" y="8"/>
                  </a:cubicBezTo>
                  <a:cubicBezTo>
                    <a:pt x="4" y="8"/>
                    <a:pt x="4" y="8"/>
                    <a:pt x="4" y="8"/>
                  </a:cubicBezTo>
                  <a:close/>
                  <a:moveTo>
                    <a:pt x="4" y="7"/>
                  </a:moveTo>
                  <a:cubicBezTo>
                    <a:pt x="5" y="6"/>
                    <a:pt x="5" y="5"/>
                    <a:pt x="6" y="5"/>
                  </a:cubicBezTo>
                  <a:cubicBezTo>
                    <a:pt x="6" y="5"/>
                    <a:pt x="6" y="5"/>
                    <a:pt x="6" y="5"/>
                  </a:cubicBezTo>
                  <a:cubicBezTo>
                    <a:pt x="5" y="5"/>
                    <a:pt x="5" y="6"/>
                    <a:pt x="4" y="7"/>
                  </a:cubicBezTo>
                  <a:close/>
                  <a:moveTo>
                    <a:pt x="7" y="4"/>
                  </a:moveTo>
                  <a:cubicBezTo>
                    <a:pt x="7" y="4"/>
                    <a:pt x="7" y="4"/>
                    <a:pt x="7" y="4"/>
                  </a:cubicBezTo>
                  <a:cubicBezTo>
                    <a:pt x="7" y="4"/>
                    <a:pt x="7" y="4"/>
                    <a:pt x="7" y="4"/>
                  </a:cubicBezTo>
                  <a:cubicBezTo>
                    <a:pt x="7" y="4"/>
                    <a:pt x="7" y="4"/>
                    <a:pt x="7" y="4"/>
                  </a:cubicBezTo>
                  <a:cubicBezTo>
                    <a:pt x="7" y="4"/>
                    <a:pt x="7" y="4"/>
                    <a:pt x="7" y="4"/>
                  </a:cubicBezTo>
                  <a:cubicBezTo>
                    <a:pt x="8" y="4"/>
                    <a:pt x="8" y="4"/>
                    <a:pt x="8" y="4"/>
                  </a:cubicBezTo>
                  <a:cubicBezTo>
                    <a:pt x="8" y="4"/>
                    <a:pt x="8" y="4"/>
                    <a:pt x="8" y="4"/>
                  </a:cubicBezTo>
                  <a:cubicBezTo>
                    <a:pt x="8" y="4"/>
                    <a:pt x="8" y="4"/>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0"/>
            <p:cNvSpPr/>
            <p:nvPr/>
          </p:nvSpPr>
          <p:spPr bwMode="auto">
            <a:xfrm>
              <a:off x="1662" y="2025"/>
              <a:ext cx="16" cy="28"/>
            </a:xfrm>
            <a:custGeom>
              <a:avLst/>
              <a:gdLst>
                <a:gd name="T0" fmla="*/ 0 w 16"/>
                <a:gd name="T1" fmla="*/ 28 h 28"/>
                <a:gd name="T2" fmla="*/ 0 w 16"/>
                <a:gd name="T3" fmla="*/ 0 h 28"/>
                <a:gd name="T4" fmla="*/ 16 w 16"/>
                <a:gd name="T5" fmla="*/ 0 h 28"/>
                <a:gd name="T6" fmla="*/ 16 w 16"/>
                <a:gd name="T7" fmla="*/ 28 h 28"/>
                <a:gd name="T8" fmla="*/ 0 w 16"/>
                <a:gd name="T9" fmla="*/ 28 h 28"/>
                <a:gd name="T10" fmla="*/ 0 w 16"/>
                <a:gd name="T11" fmla="*/ 28 h 28"/>
              </a:gdLst>
              <a:ahLst/>
              <a:cxnLst>
                <a:cxn ang="0">
                  <a:pos x="T0" y="T1"/>
                </a:cxn>
                <a:cxn ang="0">
                  <a:pos x="T2" y="T3"/>
                </a:cxn>
                <a:cxn ang="0">
                  <a:pos x="T4" y="T5"/>
                </a:cxn>
                <a:cxn ang="0">
                  <a:pos x="T6" y="T7"/>
                </a:cxn>
                <a:cxn ang="0">
                  <a:pos x="T8" y="T9"/>
                </a:cxn>
                <a:cxn ang="0">
                  <a:pos x="T10" y="T11"/>
                </a:cxn>
              </a:cxnLst>
              <a:rect l="0" t="0" r="r" b="b"/>
              <a:pathLst>
                <a:path w="16" h="28">
                  <a:moveTo>
                    <a:pt x="0" y="28"/>
                  </a:moveTo>
                  <a:lnTo>
                    <a:pt x="0" y="0"/>
                  </a:lnTo>
                  <a:lnTo>
                    <a:pt x="16" y="0"/>
                  </a:lnTo>
                  <a:lnTo>
                    <a:pt x="16"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1"/>
            <p:cNvSpPr>
              <a:spLocks noEditPoints="1"/>
            </p:cNvSpPr>
            <p:nvPr/>
          </p:nvSpPr>
          <p:spPr bwMode="auto">
            <a:xfrm>
              <a:off x="1654" y="2017"/>
              <a:ext cx="32" cy="44"/>
            </a:xfrm>
            <a:custGeom>
              <a:avLst/>
              <a:gdLst>
                <a:gd name="T0" fmla="*/ 24 w 32"/>
                <a:gd name="T1" fmla="*/ 44 h 44"/>
                <a:gd name="T2" fmla="*/ 8 w 32"/>
                <a:gd name="T3" fmla="*/ 44 h 44"/>
                <a:gd name="T4" fmla="*/ 8 w 32"/>
                <a:gd name="T5" fmla="*/ 36 h 44"/>
                <a:gd name="T6" fmla="*/ 16 w 32"/>
                <a:gd name="T7" fmla="*/ 36 h 44"/>
                <a:gd name="T8" fmla="*/ 8 w 32"/>
                <a:gd name="T9" fmla="*/ 36 h 44"/>
                <a:gd name="T10" fmla="*/ 8 w 32"/>
                <a:gd name="T11" fmla="*/ 44 h 44"/>
                <a:gd name="T12" fmla="*/ 0 w 32"/>
                <a:gd name="T13" fmla="*/ 44 h 44"/>
                <a:gd name="T14" fmla="*/ 0 w 32"/>
                <a:gd name="T15" fmla="*/ 0 h 44"/>
                <a:gd name="T16" fmla="*/ 32 w 32"/>
                <a:gd name="T17" fmla="*/ 0 h 44"/>
                <a:gd name="T18" fmla="*/ 32 w 32"/>
                <a:gd name="T19" fmla="*/ 44 h 44"/>
                <a:gd name="T20" fmla="*/ 24 w 32"/>
                <a:gd name="T21" fmla="*/ 44 h 44"/>
                <a:gd name="T22" fmla="*/ 24 w 32"/>
                <a:gd name="T23" fmla="*/ 44 h 44"/>
                <a:gd name="T24" fmla="*/ 16 w 32"/>
                <a:gd name="T25" fmla="*/ 28 h 44"/>
                <a:gd name="T26" fmla="*/ 16 w 32"/>
                <a:gd name="T27" fmla="*/ 16 h 44"/>
                <a:gd name="T28" fmla="*/ 16 w 32"/>
                <a:gd name="T29" fmla="*/ 28 h 44"/>
                <a:gd name="T30" fmla="*/ 16 w 32"/>
                <a:gd name="T31"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44">
                  <a:moveTo>
                    <a:pt x="24" y="44"/>
                  </a:moveTo>
                  <a:lnTo>
                    <a:pt x="8" y="44"/>
                  </a:lnTo>
                  <a:lnTo>
                    <a:pt x="8" y="36"/>
                  </a:lnTo>
                  <a:lnTo>
                    <a:pt x="16" y="36"/>
                  </a:lnTo>
                  <a:lnTo>
                    <a:pt x="8" y="36"/>
                  </a:lnTo>
                  <a:lnTo>
                    <a:pt x="8" y="44"/>
                  </a:lnTo>
                  <a:lnTo>
                    <a:pt x="0" y="44"/>
                  </a:lnTo>
                  <a:lnTo>
                    <a:pt x="0" y="0"/>
                  </a:lnTo>
                  <a:lnTo>
                    <a:pt x="32" y="0"/>
                  </a:lnTo>
                  <a:lnTo>
                    <a:pt x="32" y="44"/>
                  </a:lnTo>
                  <a:lnTo>
                    <a:pt x="24" y="44"/>
                  </a:lnTo>
                  <a:lnTo>
                    <a:pt x="24" y="44"/>
                  </a:lnTo>
                  <a:close/>
                  <a:moveTo>
                    <a:pt x="16" y="28"/>
                  </a:moveTo>
                  <a:lnTo>
                    <a:pt x="16" y="16"/>
                  </a:lnTo>
                  <a:lnTo>
                    <a:pt x="16" y="28"/>
                  </a:lnTo>
                  <a:lnTo>
                    <a:pt x="16"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2"/>
            <p:cNvSpPr/>
            <p:nvPr/>
          </p:nvSpPr>
          <p:spPr bwMode="auto">
            <a:xfrm>
              <a:off x="1542" y="2045"/>
              <a:ext cx="387" cy="522"/>
            </a:xfrm>
            <a:custGeom>
              <a:avLst/>
              <a:gdLst>
                <a:gd name="T0" fmla="*/ 0 w 97"/>
                <a:gd name="T1" fmla="*/ 65 h 131"/>
                <a:gd name="T2" fmla="*/ 7 w 97"/>
                <a:gd name="T3" fmla="*/ 22 h 131"/>
                <a:gd name="T4" fmla="*/ 7 w 97"/>
                <a:gd name="T5" fmla="*/ 22 h 131"/>
                <a:gd name="T6" fmla="*/ 32 w 97"/>
                <a:gd name="T7" fmla="*/ 0 h 131"/>
                <a:gd name="T8" fmla="*/ 32 w 97"/>
                <a:gd name="T9" fmla="*/ 0 h 131"/>
                <a:gd name="T10" fmla="*/ 95 w 97"/>
                <a:gd name="T11" fmla="*/ 54 h 131"/>
                <a:gd name="T12" fmla="*/ 95 w 97"/>
                <a:gd name="T13" fmla="*/ 54 h 131"/>
                <a:gd name="T14" fmla="*/ 93 w 97"/>
                <a:gd name="T15" fmla="*/ 54 h 131"/>
                <a:gd name="T16" fmla="*/ 91 w 97"/>
                <a:gd name="T17" fmla="*/ 55 h 131"/>
                <a:gd name="T18" fmla="*/ 32 w 97"/>
                <a:gd name="T19" fmla="*/ 4 h 131"/>
                <a:gd name="T20" fmla="*/ 32 w 97"/>
                <a:gd name="T21" fmla="*/ 4 h 131"/>
                <a:gd name="T22" fmla="*/ 10 w 97"/>
                <a:gd name="T23" fmla="*/ 23 h 131"/>
                <a:gd name="T24" fmla="*/ 10 w 97"/>
                <a:gd name="T25" fmla="*/ 23 h 131"/>
                <a:gd name="T26" fmla="*/ 4 w 97"/>
                <a:gd name="T27" fmla="*/ 65 h 131"/>
                <a:gd name="T28" fmla="*/ 4 w 97"/>
                <a:gd name="T29" fmla="*/ 65 h 131"/>
                <a:gd name="T30" fmla="*/ 24 w 97"/>
                <a:gd name="T31" fmla="*/ 107 h 131"/>
                <a:gd name="T32" fmla="*/ 24 w 97"/>
                <a:gd name="T33" fmla="*/ 107 h 131"/>
                <a:gd name="T34" fmla="*/ 59 w 97"/>
                <a:gd name="T35" fmla="*/ 127 h 131"/>
                <a:gd name="T36" fmla="*/ 59 w 97"/>
                <a:gd name="T37" fmla="*/ 127 h 131"/>
                <a:gd name="T38" fmla="*/ 83 w 97"/>
                <a:gd name="T39" fmla="*/ 109 h 131"/>
                <a:gd name="T40" fmla="*/ 83 w 97"/>
                <a:gd name="T41" fmla="*/ 109 h 131"/>
                <a:gd name="T42" fmla="*/ 93 w 97"/>
                <a:gd name="T43" fmla="*/ 71 h 131"/>
                <a:gd name="T44" fmla="*/ 93 w 97"/>
                <a:gd name="T45" fmla="*/ 71 h 131"/>
                <a:gd name="T46" fmla="*/ 91 w 97"/>
                <a:gd name="T47" fmla="*/ 55 h 131"/>
                <a:gd name="T48" fmla="*/ 91 w 97"/>
                <a:gd name="T49" fmla="*/ 55 h 131"/>
                <a:gd name="T50" fmla="*/ 93 w 97"/>
                <a:gd name="T51" fmla="*/ 54 h 131"/>
                <a:gd name="T52" fmla="*/ 95 w 97"/>
                <a:gd name="T53" fmla="*/ 54 h 131"/>
                <a:gd name="T54" fmla="*/ 97 w 97"/>
                <a:gd name="T55" fmla="*/ 71 h 131"/>
                <a:gd name="T56" fmla="*/ 97 w 97"/>
                <a:gd name="T57" fmla="*/ 71 h 131"/>
                <a:gd name="T58" fmla="*/ 59 w 97"/>
                <a:gd name="T59" fmla="*/ 131 h 131"/>
                <a:gd name="T60" fmla="*/ 59 w 97"/>
                <a:gd name="T61" fmla="*/ 131 h 131"/>
                <a:gd name="T62" fmla="*/ 0 w 97"/>
                <a:gd name="T63" fmla="*/ 6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131">
                  <a:moveTo>
                    <a:pt x="0" y="65"/>
                  </a:moveTo>
                  <a:cubicBezTo>
                    <a:pt x="0" y="50"/>
                    <a:pt x="2" y="34"/>
                    <a:pt x="7" y="22"/>
                  </a:cubicBezTo>
                  <a:cubicBezTo>
                    <a:pt x="7" y="22"/>
                    <a:pt x="7" y="22"/>
                    <a:pt x="7" y="22"/>
                  </a:cubicBezTo>
                  <a:cubicBezTo>
                    <a:pt x="11" y="9"/>
                    <a:pt x="20" y="0"/>
                    <a:pt x="32" y="0"/>
                  </a:cubicBezTo>
                  <a:cubicBezTo>
                    <a:pt x="32" y="0"/>
                    <a:pt x="32" y="0"/>
                    <a:pt x="32" y="0"/>
                  </a:cubicBezTo>
                  <a:cubicBezTo>
                    <a:pt x="56" y="0"/>
                    <a:pt x="85" y="24"/>
                    <a:pt x="95" y="54"/>
                  </a:cubicBezTo>
                  <a:cubicBezTo>
                    <a:pt x="95" y="54"/>
                    <a:pt x="95" y="54"/>
                    <a:pt x="95" y="54"/>
                  </a:cubicBezTo>
                  <a:cubicBezTo>
                    <a:pt x="93" y="54"/>
                    <a:pt x="93" y="54"/>
                    <a:pt x="93" y="54"/>
                  </a:cubicBezTo>
                  <a:cubicBezTo>
                    <a:pt x="91" y="55"/>
                    <a:pt x="91" y="55"/>
                    <a:pt x="91" y="55"/>
                  </a:cubicBezTo>
                  <a:cubicBezTo>
                    <a:pt x="82" y="27"/>
                    <a:pt x="53" y="4"/>
                    <a:pt x="32" y="4"/>
                  </a:cubicBezTo>
                  <a:cubicBezTo>
                    <a:pt x="32" y="4"/>
                    <a:pt x="32" y="4"/>
                    <a:pt x="32" y="4"/>
                  </a:cubicBezTo>
                  <a:cubicBezTo>
                    <a:pt x="22" y="4"/>
                    <a:pt x="15" y="11"/>
                    <a:pt x="10" y="23"/>
                  </a:cubicBezTo>
                  <a:cubicBezTo>
                    <a:pt x="10" y="23"/>
                    <a:pt x="10" y="23"/>
                    <a:pt x="10" y="23"/>
                  </a:cubicBezTo>
                  <a:cubicBezTo>
                    <a:pt x="6" y="35"/>
                    <a:pt x="4" y="50"/>
                    <a:pt x="4" y="65"/>
                  </a:cubicBezTo>
                  <a:cubicBezTo>
                    <a:pt x="4" y="65"/>
                    <a:pt x="4" y="65"/>
                    <a:pt x="4" y="65"/>
                  </a:cubicBezTo>
                  <a:cubicBezTo>
                    <a:pt x="4" y="80"/>
                    <a:pt x="12" y="95"/>
                    <a:pt x="24" y="107"/>
                  </a:cubicBezTo>
                  <a:cubicBezTo>
                    <a:pt x="24" y="107"/>
                    <a:pt x="24" y="107"/>
                    <a:pt x="24" y="107"/>
                  </a:cubicBezTo>
                  <a:cubicBezTo>
                    <a:pt x="35" y="119"/>
                    <a:pt x="49" y="127"/>
                    <a:pt x="59" y="127"/>
                  </a:cubicBezTo>
                  <a:cubicBezTo>
                    <a:pt x="59" y="127"/>
                    <a:pt x="59" y="127"/>
                    <a:pt x="59" y="127"/>
                  </a:cubicBezTo>
                  <a:cubicBezTo>
                    <a:pt x="68" y="127"/>
                    <a:pt x="76" y="120"/>
                    <a:pt x="83" y="109"/>
                  </a:cubicBezTo>
                  <a:cubicBezTo>
                    <a:pt x="83" y="109"/>
                    <a:pt x="83" y="109"/>
                    <a:pt x="83" y="109"/>
                  </a:cubicBezTo>
                  <a:cubicBezTo>
                    <a:pt x="89" y="98"/>
                    <a:pt x="93" y="84"/>
                    <a:pt x="93" y="71"/>
                  </a:cubicBezTo>
                  <a:cubicBezTo>
                    <a:pt x="93" y="71"/>
                    <a:pt x="93" y="71"/>
                    <a:pt x="93" y="71"/>
                  </a:cubicBezTo>
                  <a:cubicBezTo>
                    <a:pt x="93" y="65"/>
                    <a:pt x="92" y="60"/>
                    <a:pt x="91" y="55"/>
                  </a:cubicBezTo>
                  <a:cubicBezTo>
                    <a:pt x="91" y="55"/>
                    <a:pt x="91" y="55"/>
                    <a:pt x="91" y="55"/>
                  </a:cubicBezTo>
                  <a:cubicBezTo>
                    <a:pt x="93" y="54"/>
                    <a:pt x="93" y="54"/>
                    <a:pt x="93" y="54"/>
                  </a:cubicBezTo>
                  <a:cubicBezTo>
                    <a:pt x="95" y="54"/>
                    <a:pt x="95" y="54"/>
                    <a:pt x="95" y="54"/>
                  </a:cubicBezTo>
                  <a:cubicBezTo>
                    <a:pt x="96" y="59"/>
                    <a:pt x="97" y="65"/>
                    <a:pt x="97" y="71"/>
                  </a:cubicBezTo>
                  <a:cubicBezTo>
                    <a:pt x="97" y="71"/>
                    <a:pt x="97" y="71"/>
                    <a:pt x="97" y="71"/>
                  </a:cubicBezTo>
                  <a:cubicBezTo>
                    <a:pt x="97" y="99"/>
                    <a:pt x="80" y="130"/>
                    <a:pt x="59" y="131"/>
                  </a:cubicBezTo>
                  <a:cubicBezTo>
                    <a:pt x="59" y="131"/>
                    <a:pt x="59" y="131"/>
                    <a:pt x="59" y="131"/>
                  </a:cubicBezTo>
                  <a:cubicBezTo>
                    <a:pt x="35" y="130"/>
                    <a:pt x="0" y="97"/>
                    <a:pt x="0"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3"/>
            <p:cNvSpPr>
              <a:spLocks noEditPoints="1"/>
            </p:cNvSpPr>
            <p:nvPr/>
          </p:nvSpPr>
          <p:spPr bwMode="auto">
            <a:xfrm>
              <a:off x="1534" y="2037"/>
              <a:ext cx="403" cy="538"/>
            </a:xfrm>
            <a:custGeom>
              <a:avLst/>
              <a:gdLst>
                <a:gd name="T0" fmla="*/ 2 w 101"/>
                <a:gd name="T1" fmla="*/ 67 h 135"/>
                <a:gd name="T2" fmla="*/ 7 w 101"/>
                <a:gd name="T3" fmla="*/ 23 h 135"/>
                <a:gd name="T4" fmla="*/ 34 w 101"/>
                <a:gd name="T5" fmla="*/ 0 h 135"/>
                <a:gd name="T6" fmla="*/ 34 w 101"/>
                <a:gd name="T7" fmla="*/ 0 h 135"/>
                <a:gd name="T8" fmla="*/ 34 w 101"/>
                <a:gd name="T9" fmla="*/ 0 h 135"/>
                <a:gd name="T10" fmla="*/ 98 w 101"/>
                <a:gd name="T11" fmla="*/ 53 h 135"/>
                <a:gd name="T12" fmla="*/ 98 w 101"/>
                <a:gd name="T13" fmla="*/ 55 h 135"/>
                <a:gd name="T14" fmla="*/ 99 w 101"/>
                <a:gd name="T15" fmla="*/ 55 h 135"/>
                <a:gd name="T16" fmla="*/ 99 w 101"/>
                <a:gd name="T17" fmla="*/ 57 h 135"/>
                <a:gd name="T18" fmla="*/ 101 w 101"/>
                <a:gd name="T19" fmla="*/ 73 h 135"/>
                <a:gd name="T20" fmla="*/ 61 w 101"/>
                <a:gd name="T21" fmla="*/ 135 h 135"/>
                <a:gd name="T22" fmla="*/ 61 w 101"/>
                <a:gd name="T23" fmla="*/ 131 h 135"/>
                <a:gd name="T24" fmla="*/ 93 w 101"/>
                <a:gd name="T25" fmla="*/ 97 h 135"/>
                <a:gd name="T26" fmla="*/ 86 w 101"/>
                <a:gd name="T27" fmla="*/ 112 h 135"/>
                <a:gd name="T28" fmla="*/ 62 w 101"/>
                <a:gd name="T29" fmla="*/ 131 h 135"/>
                <a:gd name="T30" fmla="*/ 61 w 101"/>
                <a:gd name="T31" fmla="*/ 131 h 135"/>
                <a:gd name="T32" fmla="*/ 61 w 101"/>
                <a:gd name="T33" fmla="*/ 131 h 135"/>
                <a:gd name="T34" fmla="*/ 61 w 101"/>
                <a:gd name="T35" fmla="*/ 131 h 135"/>
                <a:gd name="T36" fmla="*/ 24 w 101"/>
                <a:gd name="T37" fmla="*/ 110 h 135"/>
                <a:gd name="T38" fmla="*/ 14 w 101"/>
                <a:gd name="T39" fmla="*/ 97 h 135"/>
                <a:gd name="T40" fmla="*/ 61 w 101"/>
                <a:gd name="T41" fmla="*/ 131 h 135"/>
                <a:gd name="T42" fmla="*/ 61 w 101"/>
                <a:gd name="T43" fmla="*/ 127 h 135"/>
                <a:gd name="T44" fmla="*/ 62 w 101"/>
                <a:gd name="T45" fmla="*/ 127 h 135"/>
                <a:gd name="T46" fmla="*/ 83 w 101"/>
                <a:gd name="T47" fmla="*/ 110 h 135"/>
                <a:gd name="T48" fmla="*/ 93 w 101"/>
                <a:gd name="T49" fmla="*/ 73 h 135"/>
                <a:gd name="T50" fmla="*/ 93 w 101"/>
                <a:gd name="T51" fmla="*/ 73 h 135"/>
                <a:gd name="T52" fmla="*/ 91 w 101"/>
                <a:gd name="T53" fmla="*/ 58 h 135"/>
                <a:gd name="T54" fmla="*/ 91 w 101"/>
                <a:gd name="T55" fmla="*/ 57 h 135"/>
                <a:gd name="T56" fmla="*/ 34 w 101"/>
                <a:gd name="T57" fmla="*/ 8 h 135"/>
                <a:gd name="T58" fmla="*/ 34 w 101"/>
                <a:gd name="T59" fmla="*/ 8 h 135"/>
                <a:gd name="T60" fmla="*/ 14 w 101"/>
                <a:gd name="T61" fmla="*/ 26 h 135"/>
                <a:gd name="T62" fmla="*/ 8 w 101"/>
                <a:gd name="T63" fmla="*/ 67 h 135"/>
                <a:gd name="T64" fmla="*/ 8 w 101"/>
                <a:gd name="T65" fmla="*/ 68 h 135"/>
                <a:gd name="T66" fmla="*/ 27 w 101"/>
                <a:gd name="T67" fmla="*/ 108 h 135"/>
                <a:gd name="T68" fmla="*/ 61 w 101"/>
                <a:gd name="T69" fmla="*/ 127 h 135"/>
                <a:gd name="T70" fmla="*/ 93 w 101"/>
                <a:gd name="T71" fmla="*/ 97 h 135"/>
                <a:gd name="T72" fmla="*/ 93 w 101"/>
                <a:gd name="T73" fmla="*/ 97 h 135"/>
                <a:gd name="T74" fmla="*/ 93 w 101"/>
                <a:gd name="T75" fmla="*/ 96 h 135"/>
                <a:gd name="T76" fmla="*/ 93 w 101"/>
                <a:gd name="T77" fmla="*/ 96 h 135"/>
                <a:gd name="T78" fmla="*/ 97 w 101"/>
                <a:gd name="T79" fmla="*/ 72 h 135"/>
                <a:gd name="T80" fmla="*/ 95 w 101"/>
                <a:gd name="T81" fmla="*/ 58 h 135"/>
                <a:gd name="T82" fmla="*/ 97 w 101"/>
                <a:gd name="T83" fmla="*/ 72 h 135"/>
                <a:gd name="T84" fmla="*/ 65 w 101"/>
                <a:gd name="T85" fmla="*/ 16 h 135"/>
                <a:gd name="T86" fmla="*/ 92 w 101"/>
                <a:gd name="T87" fmla="*/ 50 h 135"/>
                <a:gd name="T88" fmla="*/ 6 w 101"/>
                <a:gd name="T89" fmla="*/ 41 h 135"/>
                <a:gd name="T90" fmla="*/ 6 w 101"/>
                <a:gd name="T91" fmla="*/ 41 h 135"/>
                <a:gd name="T92" fmla="*/ 6 w 101"/>
                <a:gd name="T93" fmla="*/ 40 h 135"/>
                <a:gd name="T94" fmla="*/ 10 w 101"/>
                <a:gd name="T95" fmla="*/ 24 h 135"/>
                <a:gd name="T96" fmla="*/ 34 w 101"/>
                <a:gd name="T97" fmla="*/ 4 h 135"/>
                <a:gd name="T98" fmla="*/ 34 w 101"/>
                <a:gd name="T99" fmla="*/ 4 h 135"/>
                <a:gd name="T100" fmla="*/ 10 w 101"/>
                <a:gd name="T101" fmla="*/ 24 h 135"/>
                <a:gd name="T102" fmla="*/ 65 w 101"/>
                <a:gd name="T103" fmla="*/ 15 h 135"/>
                <a:gd name="T104" fmla="*/ 65 w 101"/>
                <a:gd name="T105" fmla="*/ 16 h 135"/>
                <a:gd name="T106" fmla="*/ 64 w 101"/>
                <a:gd name="T107" fmla="*/ 15 h 135"/>
                <a:gd name="T108" fmla="*/ 65 w 101"/>
                <a:gd name="T109" fmla="*/ 15 h 135"/>
                <a:gd name="T110" fmla="*/ 64 w 101"/>
                <a:gd name="T111" fmla="*/ 15 h 135"/>
                <a:gd name="T112" fmla="*/ 64 w 101"/>
                <a:gd name="T113" fmla="*/ 15 h 135"/>
                <a:gd name="T114" fmla="*/ 64 w 101"/>
                <a:gd name="T115" fmla="*/ 15 h 135"/>
                <a:gd name="T116" fmla="*/ 64 w 101"/>
                <a:gd name="T117"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35">
                  <a:moveTo>
                    <a:pt x="0" y="67"/>
                  </a:moveTo>
                  <a:cubicBezTo>
                    <a:pt x="2" y="67"/>
                    <a:pt x="2" y="67"/>
                    <a:pt x="2" y="67"/>
                  </a:cubicBezTo>
                  <a:cubicBezTo>
                    <a:pt x="0" y="67"/>
                    <a:pt x="0" y="67"/>
                    <a:pt x="0" y="67"/>
                  </a:cubicBezTo>
                  <a:cubicBezTo>
                    <a:pt x="0" y="52"/>
                    <a:pt x="2" y="36"/>
                    <a:pt x="7" y="23"/>
                  </a:cubicBezTo>
                  <a:cubicBezTo>
                    <a:pt x="7" y="23"/>
                    <a:pt x="7" y="23"/>
                    <a:pt x="7" y="23"/>
                  </a:cubicBezTo>
                  <a:cubicBezTo>
                    <a:pt x="12" y="10"/>
                    <a:pt x="20" y="0"/>
                    <a:pt x="34" y="0"/>
                  </a:cubicBezTo>
                  <a:cubicBezTo>
                    <a:pt x="34" y="0"/>
                    <a:pt x="34" y="0"/>
                    <a:pt x="34" y="0"/>
                  </a:cubicBezTo>
                  <a:cubicBezTo>
                    <a:pt x="34" y="0"/>
                    <a:pt x="34" y="0"/>
                    <a:pt x="34" y="0"/>
                  </a:cubicBezTo>
                  <a:cubicBezTo>
                    <a:pt x="34" y="0"/>
                    <a:pt x="34" y="0"/>
                    <a:pt x="34" y="0"/>
                  </a:cubicBezTo>
                  <a:cubicBezTo>
                    <a:pt x="34" y="0"/>
                    <a:pt x="34" y="0"/>
                    <a:pt x="34" y="0"/>
                  </a:cubicBezTo>
                  <a:cubicBezTo>
                    <a:pt x="59" y="0"/>
                    <a:pt x="88" y="24"/>
                    <a:pt x="98" y="53"/>
                  </a:cubicBezTo>
                  <a:cubicBezTo>
                    <a:pt x="98" y="53"/>
                    <a:pt x="98" y="53"/>
                    <a:pt x="98" y="53"/>
                  </a:cubicBezTo>
                  <a:cubicBezTo>
                    <a:pt x="98" y="53"/>
                    <a:pt x="98" y="53"/>
                    <a:pt x="98" y="53"/>
                  </a:cubicBezTo>
                  <a:cubicBezTo>
                    <a:pt x="98" y="55"/>
                    <a:pt x="98" y="55"/>
                    <a:pt x="98" y="55"/>
                  </a:cubicBezTo>
                  <a:cubicBezTo>
                    <a:pt x="98" y="55"/>
                    <a:pt x="98" y="55"/>
                    <a:pt x="99" y="55"/>
                  </a:cubicBezTo>
                  <a:cubicBezTo>
                    <a:pt x="99" y="55"/>
                    <a:pt x="99" y="55"/>
                    <a:pt x="99" y="55"/>
                  </a:cubicBezTo>
                  <a:cubicBezTo>
                    <a:pt x="99" y="57"/>
                    <a:pt x="99" y="57"/>
                    <a:pt x="99" y="57"/>
                  </a:cubicBezTo>
                  <a:cubicBezTo>
                    <a:pt x="99" y="57"/>
                    <a:pt x="99" y="57"/>
                    <a:pt x="99" y="57"/>
                  </a:cubicBezTo>
                  <a:cubicBezTo>
                    <a:pt x="100" y="62"/>
                    <a:pt x="101" y="67"/>
                    <a:pt x="101" y="73"/>
                  </a:cubicBezTo>
                  <a:cubicBezTo>
                    <a:pt x="101" y="73"/>
                    <a:pt x="101" y="73"/>
                    <a:pt x="101" y="73"/>
                  </a:cubicBezTo>
                  <a:cubicBezTo>
                    <a:pt x="101" y="102"/>
                    <a:pt x="85" y="134"/>
                    <a:pt x="61" y="135"/>
                  </a:cubicBezTo>
                  <a:cubicBezTo>
                    <a:pt x="61" y="135"/>
                    <a:pt x="61" y="135"/>
                    <a:pt x="61" y="135"/>
                  </a:cubicBezTo>
                  <a:cubicBezTo>
                    <a:pt x="36" y="134"/>
                    <a:pt x="1" y="101"/>
                    <a:pt x="0" y="67"/>
                  </a:cubicBezTo>
                  <a:close/>
                  <a:moveTo>
                    <a:pt x="61" y="131"/>
                  </a:moveTo>
                  <a:cubicBezTo>
                    <a:pt x="75" y="131"/>
                    <a:pt x="87" y="116"/>
                    <a:pt x="93" y="97"/>
                  </a:cubicBezTo>
                  <a:cubicBezTo>
                    <a:pt x="93" y="97"/>
                    <a:pt x="93" y="97"/>
                    <a:pt x="93" y="97"/>
                  </a:cubicBezTo>
                  <a:cubicBezTo>
                    <a:pt x="91" y="103"/>
                    <a:pt x="89" y="108"/>
                    <a:pt x="86" y="112"/>
                  </a:cubicBezTo>
                  <a:cubicBezTo>
                    <a:pt x="86" y="112"/>
                    <a:pt x="86" y="112"/>
                    <a:pt x="86" y="112"/>
                  </a:cubicBezTo>
                  <a:cubicBezTo>
                    <a:pt x="80" y="123"/>
                    <a:pt x="71" y="131"/>
                    <a:pt x="62" y="131"/>
                  </a:cubicBezTo>
                  <a:cubicBezTo>
                    <a:pt x="62" y="131"/>
                    <a:pt x="62" y="131"/>
                    <a:pt x="62" y="131"/>
                  </a:cubicBezTo>
                  <a:cubicBezTo>
                    <a:pt x="62" y="131"/>
                    <a:pt x="62" y="131"/>
                    <a:pt x="61" y="131"/>
                  </a:cubicBezTo>
                  <a:cubicBezTo>
                    <a:pt x="61" y="131"/>
                    <a:pt x="61" y="131"/>
                    <a:pt x="61" y="131"/>
                  </a:cubicBezTo>
                  <a:cubicBezTo>
                    <a:pt x="61" y="131"/>
                    <a:pt x="61" y="131"/>
                    <a:pt x="61" y="131"/>
                  </a:cubicBezTo>
                  <a:cubicBezTo>
                    <a:pt x="61" y="131"/>
                    <a:pt x="61" y="131"/>
                    <a:pt x="61" y="131"/>
                  </a:cubicBezTo>
                  <a:cubicBezTo>
                    <a:pt x="61" y="131"/>
                    <a:pt x="61" y="131"/>
                    <a:pt x="61" y="131"/>
                  </a:cubicBezTo>
                  <a:cubicBezTo>
                    <a:pt x="61" y="131"/>
                    <a:pt x="61" y="131"/>
                    <a:pt x="61" y="131"/>
                  </a:cubicBezTo>
                  <a:cubicBezTo>
                    <a:pt x="61" y="131"/>
                    <a:pt x="61" y="131"/>
                    <a:pt x="61" y="131"/>
                  </a:cubicBezTo>
                  <a:cubicBezTo>
                    <a:pt x="50" y="131"/>
                    <a:pt x="36" y="122"/>
                    <a:pt x="24" y="110"/>
                  </a:cubicBezTo>
                  <a:cubicBezTo>
                    <a:pt x="24" y="110"/>
                    <a:pt x="24" y="110"/>
                    <a:pt x="24" y="110"/>
                  </a:cubicBezTo>
                  <a:cubicBezTo>
                    <a:pt x="20" y="106"/>
                    <a:pt x="17" y="102"/>
                    <a:pt x="14" y="97"/>
                  </a:cubicBezTo>
                  <a:cubicBezTo>
                    <a:pt x="14" y="97"/>
                    <a:pt x="14" y="97"/>
                    <a:pt x="14" y="97"/>
                  </a:cubicBezTo>
                  <a:cubicBezTo>
                    <a:pt x="26" y="116"/>
                    <a:pt x="46" y="131"/>
                    <a:pt x="61" y="131"/>
                  </a:cubicBezTo>
                  <a:close/>
                  <a:moveTo>
                    <a:pt x="61" y="127"/>
                  </a:moveTo>
                  <a:cubicBezTo>
                    <a:pt x="61" y="127"/>
                    <a:pt x="61" y="127"/>
                    <a:pt x="61" y="127"/>
                  </a:cubicBezTo>
                  <a:cubicBezTo>
                    <a:pt x="61" y="127"/>
                    <a:pt x="61" y="127"/>
                    <a:pt x="61" y="127"/>
                  </a:cubicBezTo>
                  <a:cubicBezTo>
                    <a:pt x="61" y="127"/>
                    <a:pt x="61" y="127"/>
                    <a:pt x="62" y="127"/>
                  </a:cubicBezTo>
                  <a:cubicBezTo>
                    <a:pt x="62" y="127"/>
                    <a:pt x="62" y="127"/>
                    <a:pt x="62" y="127"/>
                  </a:cubicBezTo>
                  <a:cubicBezTo>
                    <a:pt x="69" y="127"/>
                    <a:pt x="77" y="120"/>
                    <a:pt x="83" y="110"/>
                  </a:cubicBezTo>
                  <a:cubicBezTo>
                    <a:pt x="83" y="110"/>
                    <a:pt x="83" y="110"/>
                    <a:pt x="83" y="110"/>
                  </a:cubicBezTo>
                  <a:cubicBezTo>
                    <a:pt x="89" y="100"/>
                    <a:pt x="93" y="86"/>
                    <a:pt x="93" y="73"/>
                  </a:cubicBezTo>
                  <a:cubicBezTo>
                    <a:pt x="93" y="73"/>
                    <a:pt x="93" y="73"/>
                    <a:pt x="93" y="73"/>
                  </a:cubicBezTo>
                  <a:cubicBezTo>
                    <a:pt x="93" y="73"/>
                    <a:pt x="93" y="73"/>
                    <a:pt x="93" y="73"/>
                  </a:cubicBezTo>
                  <a:cubicBezTo>
                    <a:pt x="93" y="73"/>
                    <a:pt x="93" y="73"/>
                    <a:pt x="93" y="73"/>
                  </a:cubicBezTo>
                  <a:cubicBezTo>
                    <a:pt x="93" y="67"/>
                    <a:pt x="92" y="62"/>
                    <a:pt x="91" y="58"/>
                  </a:cubicBezTo>
                  <a:cubicBezTo>
                    <a:pt x="91" y="58"/>
                    <a:pt x="91" y="58"/>
                    <a:pt x="91" y="58"/>
                  </a:cubicBezTo>
                  <a:cubicBezTo>
                    <a:pt x="91" y="57"/>
                    <a:pt x="91" y="57"/>
                    <a:pt x="91" y="57"/>
                  </a:cubicBezTo>
                  <a:cubicBezTo>
                    <a:pt x="82" y="30"/>
                    <a:pt x="54" y="8"/>
                    <a:pt x="34" y="8"/>
                  </a:cubicBezTo>
                  <a:cubicBezTo>
                    <a:pt x="34" y="8"/>
                    <a:pt x="34" y="8"/>
                    <a:pt x="34" y="8"/>
                  </a:cubicBezTo>
                  <a:cubicBezTo>
                    <a:pt x="34" y="8"/>
                    <a:pt x="34" y="8"/>
                    <a:pt x="34" y="8"/>
                  </a:cubicBezTo>
                  <a:cubicBezTo>
                    <a:pt x="34" y="8"/>
                    <a:pt x="34" y="8"/>
                    <a:pt x="34" y="8"/>
                  </a:cubicBezTo>
                  <a:cubicBezTo>
                    <a:pt x="25" y="8"/>
                    <a:pt x="19" y="14"/>
                    <a:pt x="14" y="26"/>
                  </a:cubicBezTo>
                  <a:cubicBezTo>
                    <a:pt x="14" y="26"/>
                    <a:pt x="14" y="26"/>
                    <a:pt x="14" y="26"/>
                  </a:cubicBezTo>
                  <a:cubicBezTo>
                    <a:pt x="10" y="37"/>
                    <a:pt x="8" y="52"/>
                    <a:pt x="8" y="67"/>
                  </a:cubicBezTo>
                  <a:cubicBezTo>
                    <a:pt x="8" y="67"/>
                    <a:pt x="8" y="67"/>
                    <a:pt x="8" y="67"/>
                  </a:cubicBezTo>
                  <a:cubicBezTo>
                    <a:pt x="8" y="67"/>
                    <a:pt x="8" y="67"/>
                    <a:pt x="8" y="67"/>
                  </a:cubicBezTo>
                  <a:cubicBezTo>
                    <a:pt x="8" y="68"/>
                    <a:pt x="8" y="68"/>
                    <a:pt x="8" y="68"/>
                  </a:cubicBezTo>
                  <a:cubicBezTo>
                    <a:pt x="8" y="81"/>
                    <a:pt x="16" y="96"/>
                    <a:pt x="27" y="108"/>
                  </a:cubicBezTo>
                  <a:cubicBezTo>
                    <a:pt x="27" y="108"/>
                    <a:pt x="27" y="108"/>
                    <a:pt x="27" y="108"/>
                  </a:cubicBezTo>
                  <a:cubicBezTo>
                    <a:pt x="38" y="119"/>
                    <a:pt x="52" y="127"/>
                    <a:pt x="61" y="127"/>
                  </a:cubicBezTo>
                  <a:cubicBezTo>
                    <a:pt x="61" y="127"/>
                    <a:pt x="61" y="127"/>
                    <a:pt x="61" y="127"/>
                  </a:cubicBezTo>
                  <a:cubicBezTo>
                    <a:pt x="61" y="127"/>
                    <a:pt x="61" y="127"/>
                    <a:pt x="61" y="127"/>
                  </a:cubicBezTo>
                  <a:close/>
                  <a:moveTo>
                    <a:pt x="93" y="97"/>
                  </a:moveTo>
                  <a:cubicBezTo>
                    <a:pt x="93" y="97"/>
                    <a:pt x="93" y="97"/>
                    <a:pt x="93" y="97"/>
                  </a:cubicBezTo>
                  <a:cubicBezTo>
                    <a:pt x="93" y="97"/>
                    <a:pt x="93" y="97"/>
                    <a:pt x="93" y="97"/>
                  </a:cubicBezTo>
                  <a:cubicBezTo>
                    <a:pt x="93" y="97"/>
                    <a:pt x="93" y="97"/>
                    <a:pt x="93" y="97"/>
                  </a:cubicBezTo>
                  <a:close/>
                  <a:moveTo>
                    <a:pt x="93" y="96"/>
                  </a:moveTo>
                  <a:cubicBezTo>
                    <a:pt x="93" y="96"/>
                    <a:pt x="93" y="96"/>
                    <a:pt x="93" y="96"/>
                  </a:cubicBezTo>
                  <a:cubicBezTo>
                    <a:pt x="93" y="96"/>
                    <a:pt x="93" y="96"/>
                    <a:pt x="93" y="96"/>
                  </a:cubicBezTo>
                  <a:cubicBezTo>
                    <a:pt x="93" y="96"/>
                    <a:pt x="93" y="96"/>
                    <a:pt x="93" y="96"/>
                  </a:cubicBezTo>
                  <a:close/>
                  <a:moveTo>
                    <a:pt x="97" y="72"/>
                  </a:moveTo>
                  <a:cubicBezTo>
                    <a:pt x="97" y="67"/>
                    <a:pt x="96" y="63"/>
                    <a:pt x="95" y="58"/>
                  </a:cubicBezTo>
                  <a:cubicBezTo>
                    <a:pt x="95" y="58"/>
                    <a:pt x="95" y="58"/>
                    <a:pt x="95" y="58"/>
                  </a:cubicBezTo>
                  <a:cubicBezTo>
                    <a:pt x="95" y="58"/>
                    <a:pt x="95" y="58"/>
                    <a:pt x="95" y="58"/>
                  </a:cubicBezTo>
                  <a:cubicBezTo>
                    <a:pt x="96" y="63"/>
                    <a:pt x="97" y="67"/>
                    <a:pt x="97" y="72"/>
                  </a:cubicBezTo>
                  <a:close/>
                  <a:moveTo>
                    <a:pt x="92" y="50"/>
                  </a:moveTo>
                  <a:cubicBezTo>
                    <a:pt x="86" y="36"/>
                    <a:pt x="76" y="24"/>
                    <a:pt x="65" y="16"/>
                  </a:cubicBezTo>
                  <a:cubicBezTo>
                    <a:pt x="65" y="16"/>
                    <a:pt x="65" y="16"/>
                    <a:pt x="65" y="16"/>
                  </a:cubicBezTo>
                  <a:cubicBezTo>
                    <a:pt x="76" y="24"/>
                    <a:pt x="86" y="36"/>
                    <a:pt x="92" y="50"/>
                  </a:cubicBezTo>
                  <a:close/>
                  <a:moveTo>
                    <a:pt x="6" y="41"/>
                  </a:moveTo>
                  <a:cubicBezTo>
                    <a:pt x="6" y="41"/>
                    <a:pt x="6" y="41"/>
                    <a:pt x="6" y="41"/>
                  </a:cubicBezTo>
                  <a:cubicBezTo>
                    <a:pt x="6" y="41"/>
                    <a:pt x="6" y="41"/>
                    <a:pt x="6" y="41"/>
                  </a:cubicBezTo>
                  <a:cubicBezTo>
                    <a:pt x="6" y="41"/>
                    <a:pt x="6" y="41"/>
                    <a:pt x="6" y="41"/>
                  </a:cubicBezTo>
                  <a:close/>
                  <a:moveTo>
                    <a:pt x="10" y="24"/>
                  </a:moveTo>
                  <a:cubicBezTo>
                    <a:pt x="9" y="29"/>
                    <a:pt x="7" y="35"/>
                    <a:pt x="6" y="40"/>
                  </a:cubicBezTo>
                  <a:cubicBezTo>
                    <a:pt x="6" y="40"/>
                    <a:pt x="6" y="40"/>
                    <a:pt x="6" y="40"/>
                  </a:cubicBezTo>
                  <a:cubicBezTo>
                    <a:pt x="7" y="35"/>
                    <a:pt x="9" y="29"/>
                    <a:pt x="10" y="24"/>
                  </a:cubicBezTo>
                  <a:cubicBezTo>
                    <a:pt x="10" y="24"/>
                    <a:pt x="10" y="24"/>
                    <a:pt x="10" y="24"/>
                  </a:cubicBezTo>
                  <a:cubicBezTo>
                    <a:pt x="15" y="12"/>
                    <a:pt x="23" y="4"/>
                    <a:pt x="34" y="4"/>
                  </a:cubicBezTo>
                  <a:cubicBezTo>
                    <a:pt x="34" y="4"/>
                    <a:pt x="34" y="4"/>
                    <a:pt x="34" y="4"/>
                  </a:cubicBezTo>
                  <a:cubicBezTo>
                    <a:pt x="34" y="4"/>
                    <a:pt x="34" y="4"/>
                    <a:pt x="34" y="4"/>
                  </a:cubicBezTo>
                  <a:cubicBezTo>
                    <a:pt x="34" y="4"/>
                    <a:pt x="34" y="4"/>
                    <a:pt x="34" y="4"/>
                  </a:cubicBezTo>
                  <a:cubicBezTo>
                    <a:pt x="23" y="4"/>
                    <a:pt x="15" y="12"/>
                    <a:pt x="10" y="24"/>
                  </a:cubicBezTo>
                  <a:close/>
                  <a:moveTo>
                    <a:pt x="65" y="16"/>
                  </a:moveTo>
                  <a:cubicBezTo>
                    <a:pt x="65" y="16"/>
                    <a:pt x="65" y="16"/>
                    <a:pt x="65" y="15"/>
                  </a:cubicBezTo>
                  <a:cubicBezTo>
                    <a:pt x="65" y="15"/>
                    <a:pt x="65" y="15"/>
                    <a:pt x="65" y="15"/>
                  </a:cubicBezTo>
                  <a:cubicBezTo>
                    <a:pt x="65" y="16"/>
                    <a:pt x="65" y="16"/>
                    <a:pt x="65" y="16"/>
                  </a:cubicBezTo>
                  <a:close/>
                  <a:moveTo>
                    <a:pt x="65" y="15"/>
                  </a:moveTo>
                  <a:cubicBezTo>
                    <a:pt x="64" y="15"/>
                    <a:pt x="64" y="15"/>
                    <a:pt x="64" y="15"/>
                  </a:cubicBezTo>
                  <a:cubicBezTo>
                    <a:pt x="64" y="15"/>
                    <a:pt x="64" y="15"/>
                    <a:pt x="64" y="15"/>
                  </a:cubicBezTo>
                  <a:cubicBezTo>
                    <a:pt x="64" y="15"/>
                    <a:pt x="64" y="15"/>
                    <a:pt x="65" y="15"/>
                  </a:cubicBezTo>
                  <a:close/>
                  <a:moveTo>
                    <a:pt x="64" y="15"/>
                  </a:moveTo>
                  <a:cubicBezTo>
                    <a:pt x="64" y="15"/>
                    <a:pt x="64" y="15"/>
                    <a:pt x="64" y="15"/>
                  </a:cubicBezTo>
                  <a:cubicBezTo>
                    <a:pt x="64" y="15"/>
                    <a:pt x="64" y="15"/>
                    <a:pt x="64" y="15"/>
                  </a:cubicBezTo>
                  <a:cubicBezTo>
                    <a:pt x="64" y="15"/>
                    <a:pt x="64" y="15"/>
                    <a:pt x="64" y="15"/>
                  </a:cubicBezTo>
                  <a:close/>
                  <a:moveTo>
                    <a:pt x="64" y="15"/>
                  </a:moveTo>
                  <a:cubicBezTo>
                    <a:pt x="64" y="15"/>
                    <a:pt x="64" y="15"/>
                    <a:pt x="64" y="15"/>
                  </a:cubicBezTo>
                  <a:cubicBezTo>
                    <a:pt x="64" y="15"/>
                    <a:pt x="64" y="15"/>
                    <a:pt x="64" y="15"/>
                  </a:cubicBezTo>
                  <a:cubicBezTo>
                    <a:pt x="64" y="15"/>
                    <a:pt x="64" y="15"/>
                    <a:pt x="6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74"/>
            <p:cNvSpPr/>
            <p:nvPr/>
          </p:nvSpPr>
          <p:spPr bwMode="auto">
            <a:xfrm>
              <a:off x="1598" y="2037"/>
              <a:ext cx="128" cy="107"/>
            </a:xfrm>
            <a:custGeom>
              <a:avLst/>
              <a:gdLst>
                <a:gd name="T0" fmla="*/ 0 w 128"/>
                <a:gd name="T1" fmla="*/ 48 h 107"/>
                <a:gd name="T2" fmla="*/ 16 w 128"/>
                <a:gd name="T3" fmla="*/ 40 h 107"/>
                <a:gd name="T4" fmla="*/ 32 w 128"/>
                <a:gd name="T5" fmla="*/ 72 h 107"/>
                <a:gd name="T6" fmla="*/ 72 w 128"/>
                <a:gd name="T7" fmla="*/ 0 h 107"/>
                <a:gd name="T8" fmla="*/ 108 w 128"/>
                <a:gd name="T9" fmla="*/ 52 h 107"/>
                <a:gd name="T10" fmla="*/ 112 w 128"/>
                <a:gd name="T11" fmla="*/ 24 h 107"/>
                <a:gd name="T12" fmla="*/ 128 w 128"/>
                <a:gd name="T13" fmla="*/ 28 h 107"/>
                <a:gd name="T14" fmla="*/ 116 w 128"/>
                <a:gd name="T15" fmla="*/ 91 h 107"/>
                <a:gd name="T16" fmla="*/ 72 w 128"/>
                <a:gd name="T17" fmla="*/ 32 h 107"/>
                <a:gd name="T18" fmla="*/ 32 w 128"/>
                <a:gd name="T19" fmla="*/ 107 h 107"/>
                <a:gd name="T20" fmla="*/ 0 w 128"/>
                <a:gd name="T21" fmla="*/ 48 h 107"/>
                <a:gd name="T22" fmla="*/ 0 w 128"/>
                <a:gd name="T23" fmla="*/ 4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07">
                  <a:moveTo>
                    <a:pt x="0" y="48"/>
                  </a:moveTo>
                  <a:lnTo>
                    <a:pt x="16" y="40"/>
                  </a:lnTo>
                  <a:lnTo>
                    <a:pt x="32" y="72"/>
                  </a:lnTo>
                  <a:lnTo>
                    <a:pt x="72" y="0"/>
                  </a:lnTo>
                  <a:lnTo>
                    <a:pt x="108" y="52"/>
                  </a:lnTo>
                  <a:lnTo>
                    <a:pt x="112" y="24"/>
                  </a:lnTo>
                  <a:lnTo>
                    <a:pt x="128" y="28"/>
                  </a:lnTo>
                  <a:lnTo>
                    <a:pt x="116" y="91"/>
                  </a:lnTo>
                  <a:lnTo>
                    <a:pt x="72" y="32"/>
                  </a:lnTo>
                  <a:lnTo>
                    <a:pt x="32" y="107"/>
                  </a:lnTo>
                  <a:lnTo>
                    <a:pt x="0" y="48"/>
                  </a:lnTo>
                  <a:lnTo>
                    <a:pt x="0"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5"/>
            <p:cNvSpPr>
              <a:spLocks noEditPoints="1"/>
            </p:cNvSpPr>
            <p:nvPr/>
          </p:nvSpPr>
          <p:spPr bwMode="auto">
            <a:xfrm>
              <a:off x="1590" y="2021"/>
              <a:ext cx="148" cy="139"/>
            </a:xfrm>
            <a:custGeom>
              <a:avLst/>
              <a:gdLst>
                <a:gd name="T0" fmla="*/ 0 w 148"/>
                <a:gd name="T1" fmla="*/ 68 h 139"/>
                <a:gd name="T2" fmla="*/ 8 w 148"/>
                <a:gd name="T3" fmla="*/ 64 h 139"/>
                <a:gd name="T4" fmla="*/ 12 w 148"/>
                <a:gd name="T5" fmla="*/ 72 h 139"/>
                <a:gd name="T6" fmla="*/ 8 w 148"/>
                <a:gd name="T7" fmla="*/ 64 h 139"/>
                <a:gd name="T8" fmla="*/ 0 w 148"/>
                <a:gd name="T9" fmla="*/ 68 h 139"/>
                <a:gd name="T10" fmla="*/ 0 w 148"/>
                <a:gd name="T11" fmla="*/ 64 h 139"/>
                <a:gd name="T12" fmla="*/ 28 w 148"/>
                <a:gd name="T13" fmla="*/ 48 h 139"/>
                <a:gd name="T14" fmla="*/ 40 w 148"/>
                <a:gd name="T15" fmla="*/ 72 h 139"/>
                <a:gd name="T16" fmla="*/ 80 w 148"/>
                <a:gd name="T17" fmla="*/ 0 h 139"/>
                <a:gd name="T18" fmla="*/ 112 w 148"/>
                <a:gd name="T19" fmla="*/ 48 h 139"/>
                <a:gd name="T20" fmla="*/ 116 w 148"/>
                <a:gd name="T21" fmla="*/ 28 h 139"/>
                <a:gd name="T22" fmla="*/ 148 w 148"/>
                <a:gd name="T23" fmla="*/ 36 h 139"/>
                <a:gd name="T24" fmla="*/ 128 w 148"/>
                <a:gd name="T25" fmla="*/ 127 h 139"/>
                <a:gd name="T26" fmla="*/ 80 w 148"/>
                <a:gd name="T27" fmla="*/ 64 h 139"/>
                <a:gd name="T28" fmla="*/ 40 w 148"/>
                <a:gd name="T29" fmla="*/ 139 h 139"/>
                <a:gd name="T30" fmla="*/ 0 w 148"/>
                <a:gd name="T31" fmla="*/ 68 h 139"/>
                <a:gd name="T32" fmla="*/ 0 w 148"/>
                <a:gd name="T33" fmla="*/ 68 h 139"/>
                <a:gd name="T34" fmla="*/ 40 w 148"/>
                <a:gd name="T35" fmla="*/ 104 h 139"/>
                <a:gd name="T36" fmla="*/ 80 w 148"/>
                <a:gd name="T37" fmla="*/ 32 h 139"/>
                <a:gd name="T38" fmla="*/ 120 w 148"/>
                <a:gd name="T39" fmla="*/ 88 h 139"/>
                <a:gd name="T40" fmla="*/ 128 w 148"/>
                <a:gd name="T41" fmla="*/ 48 h 139"/>
                <a:gd name="T42" fmla="*/ 120 w 148"/>
                <a:gd name="T43" fmla="*/ 88 h 139"/>
                <a:gd name="T44" fmla="*/ 80 w 148"/>
                <a:gd name="T45" fmla="*/ 32 h 139"/>
                <a:gd name="T46" fmla="*/ 40 w 148"/>
                <a:gd name="T47" fmla="*/ 104 h 139"/>
                <a:gd name="T48" fmla="*/ 40 w 148"/>
                <a:gd name="T49"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 h="139">
                  <a:moveTo>
                    <a:pt x="0" y="68"/>
                  </a:moveTo>
                  <a:lnTo>
                    <a:pt x="8" y="64"/>
                  </a:lnTo>
                  <a:lnTo>
                    <a:pt x="12" y="72"/>
                  </a:lnTo>
                  <a:lnTo>
                    <a:pt x="8" y="64"/>
                  </a:lnTo>
                  <a:lnTo>
                    <a:pt x="0" y="68"/>
                  </a:lnTo>
                  <a:lnTo>
                    <a:pt x="0" y="64"/>
                  </a:lnTo>
                  <a:lnTo>
                    <a:pt x="28" y="48"/>
                  </a:lnTo>
                  <a:lnTo>
                    <a:pt x="40" y="72"/>
                  </a:lnTo>
                  <a:lnTo>
                    <a:pt x="80" y="0"/>
                  </a:lnTo>
                  <a:lnTo>
                    <a:pt x="112" y="48"/>
                  </a:lnTo>
                  <a:lnTo>
                    <a:pt x="116" y="28"/>
                  </a:lnTo>
                  <a:lnTo>
                    <a:pt x="148" y="36"/>
                  </a:lnTo>
                  <a:lnTo>
                    <a:pt x="128" y="127"/>
                  </a:lnTo>
                  <a:lnTo>
                    <a:pt x="80" y="64"/>
                  </a:lnTo>
                  <a:lnTo>
                    <a:pt x="40" y="139"/>
                  </a:lnTo>
                  <a:lnTo>
                    <a:pt x="0" y="68"/>
                  </a:lnTo>
                  <a:lnTo>
                    <a:pt x="0" y="68"/>
                  </a:lnTo>
                  <a:close/>
                  <a:moveTo>
                    <a:pt x="40" y="104"/>
                  </a:moveTo>
                  <a:lnTo>
                    <a:pt x="80" y="32"/>
                  </a:lnTo>
                  <a:lnTo>
                    <a:pt x="120" y="88"/>
                  </a:lnTo>
                  <a:lnTo>
                    <a:pt x="128" y="48"/>
                  </a:lnTo>
                  <a:lnTo>
                    <a:pt x="120" y="88"/>
                  </a:lnTo>
                  <a:lnTo>
                    <a:pt x="80" y="32"/>
                  </a:lnTo>
                  <a:lnTo>
                    <a:pt x="40" y="104"/>
                  </a:lnTo>
                  <a:lnTo>
                    <a:pt x="40"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76"/>
            <p:cNvSpPr/>
            <p:nvPr/>
          </p:nvSpPr>
          <p:spPr bwMode="auto">
            <a:xfrm>
              <a:off x="1718" y="1870"/>
              <a:ext cx="503" cy="191"/>
            </a:xfrm>
            <a:custGeom>
              <a:avLst/>
              <a:gdLst>
                <a:gd name="T0" fmla="*/ 0 w 503"/>
                <a:gd name="T1" fmla="*/ 175 h 191"/>
                <a:gd name="T2" fmla="*/ 499 w 503"/>
                <a:gd name="T3" fmla="*/ 0 h 191"/>
                <a:gd name="T4" fmla="*/ 503 w 503"/>
                <a:gd name="T5" fmla="*/ 16 h 191"/>
                <a:gd name="T6" fmla="*/ 4 w 503"/>
                <a:gd name="T7" fmla="*/ 191 h 191"/>
                <a:gd name="T8" fmla="*/ 0 w 503"/>
                <a:gd name="T9" fmla="*/ 175 h 191"/>
                <a:gd name="T10" fmla="*/ 0 w 503"/>
                <a:gd name="T11" fmla="*/ 175 h 191"/>
              </a:gdLst>
              <a:ahLst/>
              <a:cxnLst>
                <a:cxn ang="0">
                  <a:pos x="T0" y="T1"/>
                </a:cxn>
                <a:cxn ang="0">
                  <a:pos x="T2" y="T3"/>
                </a:cxn>
                <a:cxn ang="0">
                  <a:pos x="T4" y="T5"/>
                </a:cxn>
                <a:cxn ang="0">
                  <a:pos x="T6" y="T7"/>
                </a:cxn>
                <a:cxn ang="0">
                  <a:pos x="T8" y="T9"/>
                </a:cxn>
                <a:cxn ang="0">
                  <a:pos x="T10" y="T11"/>
                </a:cxn>
              </a:cxnLst>
              <a:rect l="0" t="0" r="r" b="b"/>
              <a:pathLst>
                <a:path w="503" h="191">
                  <a:moveTo>
                    <a:pt x="0" y="175"/>
                  </a:moveTo>
                  <a:lnTo>
                    <a:pt x="499" y="0"/>
                  </a:lnTo>
                  <a:lnTo>
                    <a:pt x="503" y="16"/>
                  </a:lnTo>
                  <a:lnTo>
                    <a:pt x="4" y="191"/>
                  </a:lnTo>
                  <a:lnTo>
                    <a:pt x="0" y="175"/>
                  </a:lnTo>
                  <a:lnTo>
                    <a:pt x="0"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77"/>
            <p:cNvSpPr>
              <a:spLocks noEditPoints="1"/>
            </p:cNvSpPr>
            <p:nvPr/>
          </p:nvSpPr>
          <p:spPr bwMode="auto">
            <a:xfrm>
              <a:off x="1706" y="1858"/>
              <a:ext cx="527" cy="211"/>
            </a:xfrm>
            <a:custGeom>
              <a:avLst/>
              <a:gdLst>
                <a:gd name="T0" fmla="*/ 8 w 527"/>
                <a:gd name="T1" fmla="*/ 207 h 211"/>
                <a:gd name="T2" fmla="*/ 4 w 527"/>
                <a:gd name="T3" fmla="*/ 191 h 211"/>
                <a:gd name="T4" fmla="*/ 12 w 527"/>
                <a:gd name="T5" fmla="*/ 187 h 211"/>
                <a:gd name="T6" fmla="*/ 12 w 527"/>
                <a:gd name="T7" fmla="*/ 195 h 211"/>
                <a:gd name="T8" fmla="*/ 12 w 527"/>
                <a:gd name="T9" fmla="*/ 187 h 211"/>
                <a:gd name="T10" fmla="*/ 4 w 527"/>
                <a:gd name="T11" fmla="*/ 191 h 211"/>
                <a:gd name="T12" fmla="*/ 0 w 527"/>
                <a:gd name="T13" fmla="*/ 183 h 211"/>
                <a:gd name="T14" fmla="*/ 515 w 527"/>
                <a:gd name="T15" fmla="*/ 0 h 211"/>
                <a:gd name="T16" fmla="*/ 527 w 527"/>
                <a:gd name="T17" fmla="*/ 32 h 211"/>
                <a:gd name="T18" fmla="*/ 12 w 527"/>
                <a:gd name="T19" fmla="*/ 211 h 211"/>
                <a:gd name="T20" fmla="*/ 8 w 527"/>
                <a:gd name="T21" fmla="*/ 207 h 211"/>
                <a:gd name="T22" fmla="*/ 8 w 527"/>
                <a:gd name="T23" fmla="*/ 207 h 211"/>
                <a:gd name="T24" fmla="*/ 20 w 527"/>
                <a:gd name="T25" fmla="*/ 191 h 211"/>
                <a:gd name="T26" fmla="*/ 507 w 527"/>
                <a:gd name="T27" fmla="*/ 20 h 211"/>
                <a:gd name="T28" fmla="*/ 507 w 527"/>
                <a:gd name="T29" fmla="*/ 20 h 211"/>
                <a:gd name="T30" fmla="*/ 20 w 527"/>
                <a:gd name="T31" fmla="*/ 191 h 211"/>
                <a:gd name="T32" fmla="*/ 20 w 527"/>
                <a:gd name="T33" fmla="*/ 191 h 211"/>
                <a:gd name="T34" fmla="*/ 20 w 527"/>
                <a:gd name="T35" fmla="*/ 19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7" h="211">
                  <a:moveTo>
                    <a:pt x="8" y="207"/>
                  </a:moveTo>
                  <a:lnTo>
                    <a:pt x="4" y="191"/>
                  </a:lnTo>
                  <a:lnTo>
                    <a:pt x="12" y="187"/>
                  </a:lnTo>
                  <a:lnTo>
                    <a:pt x="12" y="195"/>
                  </a:lnTo>
                  <a:lnTo>
                    <a:pt x="12" y="187"/>
                  </a:lnTo>
                  <a:lnTo>
                    <a:pt x="4" y="191"/>
                  </a:lnTo>
                  <a:lnTo>
                    <a:pt x="0" y="183"/>
                  </a:lnTo>
                  <a:lnTo>
                    <a:pt x="515" y="0"/>
                  </a:lnTo>
                  <a:lnTo>
                    <a:pt x="527" y="32"/>
                  </a:lnTo>
                  <a:lnTo>
                    <a:pt x="12" y="211"/>
                  </a:lnTo>
                  <a:lnTo>
                    <a:pt x="8" y="207"/>
                  </a:lnTo>
                  <a:lnTo>
                    <a:pt x="8" y="207"/>
                  </a:lnTo>
                  <a:close/>
                  <a:moveTo>
                    <a:pt x="20" y="191"/>
                  </a:moveTo>
                  <a:lnTo>
                    <a:pt x="507" y="20"/>
                  </a:lnTo>
                  <a:lnTo>
                    <a:pt x="507" y="20"/>
                  </a:lnTo>
                  <a:lnTo>
                    <a:pt x="20" y="191"/>
                  </a:lnTo>
                  <a:lnTo>
                    <a:pt x="20" y="191"/>
                  </a:lnTo>
                  <a:lnTo>
                    <a:pt x="20" y="1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78"/>
            <p:cNvSpPr/>
            <p:nvPr/>
          </p:nvSpPr>
          <p:spPr bwMode="auto">
            <a:xfrm>
              <a:off x="1202" y="2121"/>
              <a:ext cx="380" cy="286"/>
            </a:xfrm>
            <a:custGeom>
              <a:avLst/>
              <a:gdLst>
                <a:gd name="T0" fmla="*/ 0 w 380"/>
                <a:gd name="T1" fmla="*/ 270 h 286"/>
                <a:gd name="T2" fmla="*/ 372 w 380"/>
                <a:gd name="T3" fmla="*/ 0 h 286"/>
                <a:gd name="T4" fmla="*/ 380 w 380"/>
                <a:gd name="T5" fmla="*/ 11 h 286"/>
                <a:gd name="T6" fmla="*/ 12 w 380"/>
                <a:gd name="T7" fmla="*/ 286 h 286"/>
                <a:gd name="T8" fmla="*/ 0 w 380"/>
                <a:gd name="T9" fmla="*/ 270 h 286"/>
                <a:gd name="T10" fmla="*/ 0 w 380"/>
                <a:gd name="T11" fmla="*/ 270 h 286"/>
              </a:gdLst>
              <a:ahLst/>
              <a:cxnLst>
                <a:cxn ang="0">
                  <a:pos x="T0" y="T1"/>
                </a:cxn>
                <a:cxn ang="0">
                  <a:pos x="T2" y="T3"/>
                </a:cxn>
                <a:cxn ang="0">
                  <a:pos x="T4" y="T5"/>
                </a:cxn>
                <a:cxn ang="0">
                  <a:pos x="T6" y="T7"/>
                </a:cxn>
                <a:cxn ang="0">
                  <a:pos x="T8" y="T9"/>
                </a:cxn>
                <a:cxn ang="0">
                  <a:pos x="T10" y="T11"/>
                </a:cxn>
              </a:cxnLst>
              <a:rect l="0" t="0" r="r" b="b"/>
              <a:pathLst>
                <a:path w="380" h="286">
                  <a:moveTo>
                    <a:pt x="0" y="270"/>
                  </a:moveTo>
                  <a:lnTo>
                    <a:pt x="372" y="0"/>
                  </a:lnTo>
                  <a:lnTo>
                    <a:pt x="380" y="11"/>
                  </a:lnTo>
                  <a:lnTo>
                    <a:pt x="12" y="286"/>
                  </a:lnTo>
                  <a:lnTo>
                    <a:pt x="0" y="270"/>
                  </a:lnTo>
                  <a:lnTo>
                    <a:pt x="0" y="2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79"/>
            <p:cNvSpPr>
              <a:spLocks noEditPoints="1"/>
            </p:cNvSpPr>
            <p:nvPr/>
          </p:nvSpPr>
          <p:spPr bwMode="auto">
            <a:xfrm>
              <a:off x="1190" y="2109"/>
              <a:ext cx="404" cy="306"/>
            </a:xfrm>
            <a:custGeom>
              <a:avLst/>
              <a:gdLst>
                <a:gd name="T0" fmla="*/ 8 w 404"/>
                <a:gd name="T1" fmla="*/ 286 h 306"/>
                <a:gd name="T2" fmla="*/ 12 w 404"/>
                <a:gd name="T3" fmla="*/ 282 h 306"/>
                <a:gd name="T4" fmla="*/ 16 w 404"/>
                <a:gd name="T5" fmla="*/ 290 h 306"/>
                <a:gd name="T6" fmla="*/ 12 w 404"/>
                <a:gd name="T7" fmla="*/ 282 h 306"/>
                <a:gd name="T8" fmla="*/ 8 w 404"/>
                <a:gd name="T9" fmla="*/ 286 h 306"/>
                <a:gd name="T10" fmla="*/ 0 w 404"/>
                <a:gd name="T11" fmla="*/ 282 h 306"/>
                <a:gd name="T12" fmla="*/ 384 w 404"/>
                <a:gd name="T13" fmla="*/ 0 h 306"/>
                <a:gd name="T14" fmla="*/ 404 w 404"/>
                <a:gd name="T15" fmla="*/ 23 h 306"/>
                <a:gd name="T16" fmla="*/ 20 w 404"/>
                <a:gd name="T17" fmla="*/ 306 h 306"/>
                <a:gd name="T18" fmla="*/ 8 w 404"/>
                <a:gd name="T19" fmla="*/ 286 h 306"/>
                <a:gd name="T20" fmla="*/ 8 w 404"/>
                <a:gd name="T21" fmla="*/ 286 h 306"/>
                <a:gd name="T22" fmla="*/ 24 w 404"/>
                <a:gd name="T23" fmla="*/ 286 h 306"/>
                <a:gd name="T24" fmla="*/ 384 w 404"/>
                <a:gd name="T25" fmla="*/ 23 h 306"/>
                <a:gd name="T26" fmla="*/ 24 w 404"/>
                <a:gd name="T27" fmla="*/ 286 h 306"/>
                <a:gd name="T28" fmla="*/ 24 w 404"/>
                <a:gd name="T29" fmla="*/ 286 h 306"/>
                <a:gd name="T30" fmla="*/ 24 w 404"/>
                <a:gd name="T31" fmla="*/ 28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4" h="306">
                  <a:moveTo>
                    <a:pt x="8" y="286"/>
                  </a:moveTo>
                  <a:lnTo>
                    <a:pt x="12" y="282"/>
                  </a:lnTo>
                  <a:lnTo>
                    <a:pt x="16" y="290"/>
                  </a:lnTo>
                  <a:lnTo>
                    <a:pt x="12" y="282"/>
                  </a:lnTo>
                  <a:lnTo>
                    <a:pt x="8" y="286"/>
                  </a:lnTo>
                  <a:lnTo>
                    <a:pt x="0" y="282"/>
                  </a:lnTo>
                  <a:lnTo>
                    <a:pt x="384" y="0"/>
                  </a:lnTo>
                  <a:lnTo>
                    <a:pt x="404" y="23"/>
                  </a:lnTo>
                  <a:lnTo>
                    <a:pt x="20" y="306"/>
                  </a:lnTo>
                  <a:lnTo>
                    <a:pt x="8" y="286"/>
                  </a:lnTo>
                  <a:lnTo>
                    <a:pt x="8" y="286"/>
                  </a:lnTo>
                  <a:close/>
                  <a:moveTo>
                    <a:pt x="24" y="286"/>
                  </a:moveTo>
                  <a:lnTo>
                    <a:pt x="384" y="23"/>
                  </a:lnTo>
                  <a:lnTo>
                    <a:pt x="24" y="286"/>
                  </a:lnTo>
                  <a:lnTo>
                    <a:pt x="24" y="286"/>
                  </a:lnTo>
                  <a:lnTo>
                    <a:pt x="24" y="2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0"/>
            <p:cNvSpPr>
              <a:spLocks noEditPoints="1"/>
            </p:cNvSpPr>
            <p:nvPr/>
          </p:nvSpPr>
          <p:spPr bwMode="auto">
            <a:xfrm>
              <a:off x="1270" y="2340"/>
              <a:ext cx="20" cy="47"/>
            </a:xfrm>
            <a:custGeom>
              <a:avLst/>
              <a:gdLst>
                <a:gd name="T0" fmla="*/ 0 w 5"/>
                <a:gd name="T1" fmla="*/ 5 h 12"/>
                <a:gd name="T2" fmla="*/ 0 w 5"/>
                <a:gd name="T3" fmla="*/ 2 h 12"/>
                <a:gd name="T4" fmla="*/ 0 w 5"/>
                <a:gd name="T5" fmla="*/ 2 h 12"/>
                <a:gd name="T6" fmla="*/ 0 w 5"/>
                <a:gd name="T7" fmla="*/ 2 h 12"/>
                <a:gd name="T8" fmla="*/ 0 w 5"/>
                <a:gd name="T9" fmla="*/ 2 h 12"/>
                <a:gd name="T10" fmla="*/ 1 w 5"/>
                <a:gd name="T11" fmla="*/ 0 h 12"/>
                <a:gd name="T12" fmla="*/ 1 w 5"/>
                <a:gd name="T13" fmla="*/ 0 h 12"/>
                <a:gd name="T14" fmla="*/ 2 w 5"/>
                <a:gd name="T15" fmla="*/ 0 h 12"/>
                <a:gd name="T16" fmla="*/ 2 w 5"/>
                <a:gd name="T17" fmla="*/ 0 h 12"/>
                <a:gd name="T18" fmla="*/ 4 w 5"/>
                <a:gd name="T19" fmla="*/ 1 h 12"/>
                <a:gd name="T20" fmla="*/ 4 w 5"/>
                <a:gd name="T21" fmla="*/ 1 h 12"/>
                <a:gd name="T22" fmla="*/ 4 w 5"/>
                <a:gd name="T23" fmla="*/ 2 h 12"/>
                <a:gd name="T24" fmla="*/ 4 w 5"/>
                <a:gd name="T25" fmla="*/ 2 h 12"/>
                <a:gd name="T26" fmla="*/ 4 w 5"/>
                <a:gd name="T27" fmla="*/ 5 h 12"/>
                <a:gd name="T28" fmla="*/ 4 w 5"/>
                <a:gd name="T29" fmla="*/ 5 h 12"/>
                <a:gd name="T30" fmla="*/ 5 w 5"/>
                <a:gd name="T31" fmla="*/ 9 h 12"/>
                <a:gd name="T32" fmla="*/ 5 w 5"/>
                <a:gd name="T33" fmla="*/ 9 h 12"/>
                <a:gd name="T34" fmla="*/ 2 w 5"/>
                <a:gd name="T35" fmla="*/ 12 h 12"/>
                <a:gd name="T36" fmla="*/ 0 w 5"/>
                <a:gd name="T37" fmla="*/ 5 h 12"/>
                <a:gd name="T38" fmla="*/ 4 w 5"/>
                <a:gd name="T39" fmla="*/ 3 h 12"/>
                <a:gd name="T40" fmla="*/ 2 w 5"/>
                <a:gd name="T41" fmla="*/ 2 h 12"/>
                <a:gd name="T42" fmla="*/ 4 w 5"/>
                <a:gd name="T43" fmla="*/ 3 h 12"/>
                <a:gd name="T44" fmla="*/ 2 w 5"/>
                <a:gd name="T45" fmla="*/ 2 h 12"/>
                <a:gd name="T46" fmla="*/ 2 w 5"/>
                <a:gd name="T47" fmla="*/ 2 h 12"/>
                <a:gd name="T48" fmla="*/ 2 w 5"/>
                <a:gd name="T49" fmla="*/ 2 h 12"/>
                <a:gd name="T50" fmla="*/ 2 w 5"/>
                <a:gd name="T5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12">
                  <a:moveTo>
                    <a:pt x="0" y="5"/>
                  </a:moveTo>
                  <a:cubicBezTo>
                    <a:pt x="0" y="4"/>
                    <a:pt x="0" y="3"/>
                    <a:pt x="0" y="2"/>
                  </a:cubicBezTo>
                  <a:cubicBezTo>
                    <a:pt x="0" y="2"/>
                    <a:pt x="0" y="2"/>
                    <a:pt x="0" y="2"/>
                  </a:cubicBezTo>
                  <a:cubicBezTo>
                    <a:pt x="0" y="2"/>
                    <a:pt x="0" y="2"/>
                    <a:pt x="0" y="2"/>
                  </a:cubicBezTo>
                  <a:cubicBezTo>
                    <a:pt x="0" y="2"/>
                    <a:pt x="0" y="2"/>
                    <a:pt x="0" y="2"/>
                  </a:cubicBezTo>
                  <a:cubicBezTo>
                    <a:pt x="0" y="1"/>
                    <a:pt x="0" y="1"/>
                    <a:pt x="1" y="0"/>
                  </a:cubicBezTo>
                  <a:cubicBezTo>
                    <a:pt x="1" y="0"/>
                    <a:pt x="1" y="0"/>
                    <a:pt x="1" y="0"/>
                  </a:cubicBezTo>
                  <a:cubicBezTo>
                    <a:pt x="1" y="0"/>
                    <a:pt x="2" y="0"/>
                    <a:pt x="2" y="0"/>
                  </a:cubicBezTo>
                  <a:cubicBezTo>
                    <a:pt x="2" y="0"/>
                    <a:pt x="2" y="0"/>
                    <a:pt x="2" y="0"/>
                  </a:cubicBezTo>
                  <a:cubicBezTo>
                    <a:pt x="4" y="0"/>
                    <a:pt x="4" y="1"/>
                    <a:pt x="4" y="1"/>
                  </a:cubicBezTo>
                  <a:cubicBezTo>
                    <a:pt x="4" y="1"/>
                    <a:pt x="4" y="1"/>
                    <a:pt x="4" y="1"/>
                  </a:cubicBezTo>
                  <a:cubicBezTo>
                    <a:pt x="4" y="2"/>
                    <a:pt x="4" y="2"/>
                    <a:pt x="4" y="2"/>
                  </a:cubicBezTo>
                  <a:cubicBezTo>
                    <a:pt x="4" y="2"/>
                    <a:pt x="4" y="2"/>
                    <a:pt x="4" y="2"/>
                  </a:cubicBezTo>
                  <a:cubicBezTo>
                    <a:pt x="4" y="3"/>
                    <a:pt x="4" y="4"/>
                    <a:pt x="4" y="5"/>
                  </a:cubicBezTo>
                  <a:cubicBezTo>
                    <a:pt x="4" y="5"/>
                    <a:pt x="4" y="5"/>
                    <a:pt x="4" y="5"/>
                  </a:cubicBezTo>
                  <a:cubicBezTo>
                    <a:pt x="4" y="7"/>
                    <a:pt x="4" y="8"/>
                    <a:pt x="5" y="9"/>
                  </a:cubicBezTo>
                  <a:cubicBezTo>
                    <a:pt x="5" y="9"/>
                    <a:pt x="5" y="9"/>
                    <a:pt x="5" y="9"/>
                  </a:cubicBezTo>
                  <a:cubicBezTo>
                    <a:pt x="2" y="12"/>
                    <a:pt x="2" y="12"/>
                    <a:pt x="2" y="12"/>
                  </a:cubicBezTo>
                  <a:cubicBezTo>
                    <a:pt x="0" y="10"/>
                    <a:pt x="0" y="7"/>
                    <a:pt x="0" y="5"/>
                  </a:cubicBezTo>
                  <a:close/>
                  <a:moveTo>
                    <a:pt x="4" y="3"/>
                  </a:moveTo>
                  <a:cubicBezTo>
                    <a:pt x="2" y="2"/>
                    <a:pt x="2" y="2"/>
                    <a:pt x="2" y="2"/>
                  </a:cubicBezTo>
                  <a:cubicBezTo>
                    <a:pt x="4" y="3"/>
                    <a:pt x="4" y="3"/>
                    <a:pt x="4" y="3"/>
                  </a:cubicBezTo>
                  <a:close/>
                  <a:moveTo>
                    <a:pt x="2" y="2"/>
                  </a:moveTo>
                  <a:cubicBezTo>
                    <a:pt x="2" y="2"/>
                    <a:pt x="2" y="2"/>
                    <a:pt x="2" y="2"/>
                  </a:cubicBezTo>
                  <a:cubicBezTo>
                    <a:pt x="2" y="2"/>
                    <a:pt x="2" y="2"/>
                    <a:pt x="2" y="2"/>
                  </a:cubicBezTo>
                  <a:cubicBezTo>
                    <a:pt x="2" y="2"/>
                    <a:pt x="2"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1"/>
            <p:cNvSpPr>
              <a:spLocks noEditPoints="1"/>
            </p:cNvSpPr>
            <p:nvPr/>
          </p:nvSpPr>
          <p:spPr bwMode="auto">
            <a:xfrm>
              <a:off x="1262" y="2332"/>
              <a:ext cx="40" cy="67"/>
            </a:xfrm>
            <a:custGeom>
              <a:avLst/>
              <a:gdLst>
                <a:gd name="T0" fmla="*/ 3 w 10"/>
                <a:gd name="T1" fmla="*/ 15 h 17"/>
                <a:gd name="T2" fmla="*/ 0 w 10"/>
                <a:gd name="T3" fmla="*/ 7 h 17"/>
                <a:gd name="T4" fmla="*/ 0 w 10"/>
                <a:gd name="T5" fmla="*/ 7 h 17"/>
                <a:gd name="T6" fmla="*/ 2 w 10"/>
                <a:gd name="T7" fmla="*/ 7 h 17"/>
                <a:gd name="T8" fmla="*/ 0 w 10"/>
                <a:gd name="T9" fmla="*/ 7 h 17"/>
                <a:gd name="T10" fmla="*/ 0 w 10"/>
                <a:gd name="T11" fmla="*/ 4 h 17"/>
                <a:gd name="T12" fmla="*/ 0 w 10"/>
                <a:gd name="T13" fmla="*/ 4 h 17"/>
                <a:gd name="T14" fmla="*/ 0 w 10"/>
                <a:gd name="T15" fmla="*/ 4 h 17"/>
                <a:gd name="T16" fmla="*/ 0 w 10"/>
                <a:gd name="T17" fmla="*/ 4 h 17"/>
                <a:gd name="T18" fmla="*/ 1 w 10"/>
                <a:gd name="T19" fmla="*/ 1 h 17"/>
                <a:gd name="T20" fmla="*/ 1 w 10"/>
                <a:gd name="T21" fmla="*/ 1 h 17"/>
                <a:gd name="T22" fmla="*/ 4 w 10"/>
                <a:gd name="T23" fmla="*/ 0 h 17"/>
                <a:gd name="T24" fmla="*/ 4 w 10"/>
                <a:gd name="T25" fmla="*/ 0 h 17"/>
                <a:gd name="T26" fmla="*/ 8 w 10"/>
                <a:gd name="T27" fmla="*/ 3 h 17"/>
                <a:gd name="T28" fmla="*/ 8 w 10"/>
                <a:gd name="T29" fmla="*/ 3 h 17"/>
                <a:gd name="T30" fmla="*/ 8 w 10"/>
                <a:gd name="T31" fmla="*/ 4 h 17"/>
                <a:gd name="T32" fmla="*/ 8 w 10"/>
                <a:gd name="T33" fmla="*/ 4 h 17"/>
                <a:gd name="T34" fmla="*/ 8 w 10"/>
                <a:gd name="T35" fmla="*/ 4 h 17"/>
                <a:gd name="T36" fmla="*/ 8 w 10"/>
                <a:gd name="T37" fmla="*/ 4 h 17"/>
                <a:gd name="T38" fmla="*/ 8 w 10"/>
                <a:gd name="T39" fmla="*/ 8 h 17"/>
                <a:gd name="T40" fmla="*/ 8 w 10"/>
                <a:gd name="T41" fmla="*/ 8 h 17"/>
                <a:gd name="T42" fmla="*/ 8 w 10"/>
                <a:gd name="T43" fmla="*/ 8 h 17"/>
                <a:gd name="T44" fmla="*/ 8 w 10"/>
                <a:gd name="T45" fmla="*/ 9 h 17"/>
                <a:gd name="T46" fmla="*/ 8 w 10"/>
                <a:gd name="T47" fmla="*/ 9 h 17"/>
                <a:gd name="T48" fmla="*/ 8 w 10"/>
                <a:gd name="T49" fmla="*/ 9 h 17"/>
                <a:gd name="T50" fmla="*/ 10 w 10"/>
                <a:gd name="T51" fmla="*/ 11 h 17"/>
                <a:gd name="T52" fmla="*/ 4 w 10"/>
                <a:gd name="T53" fmla="*/ 17 h 17"/>
                <a:gd name="T54" fmla="*/ 3 w 10"/>
                <a:gd name="T55" fmla="*/ 15 h 17"/>
                <a:gd name="T56" fmla="*/ 4 w 10"/>
                <a:gd name="T57" fmla="*/ 9 h 17"/>
                <a:gd name="T58" fmla="*/ 4 w 10"/>
                <a:gd name="T59" fmla="*/ 8 h 17"/>
                <a:gd name="T60" fmla="*/ 4 w 10"/>
                <a:gd name="T61" fmla="*/ 8 h 17"/>
                <a:gd name="T62" fmla="*/ 4 w 10"/>
                <a:gd name="T63" fmla="*/ 9 h 17"/>
                <a:gd name="T64" fmla="*/ 4 w 10"/>
                <a:gd name="T65" fmla="*/ 7 h 17"/>
                <a:gd name="T66" fmla="*/ 4 w 10"/>
                <a:gd name="T67" fmla="*/ 6 h 17"/>
                <a:gd name="T68" fmla="*/ 4 w 10"/>
                <a:gd name="T69" fmla="*/ 6 h 17"/>
                <a:gd name="T70" fmla="*/ 4 w 10"/>
                <a:gd name="T71" fmla="*/ 6 h 17"/>
                <a:gd name="T72" fmla="*/ 4 w 10"/>
                <a:gd name="T73" fmla="*/ 7 h 17"/>
                <a:gd name="T74" fmla="*/ 6 w 10"/>
                <a:gd name="T75" fmla="*/ 5 h 17"/>
                <a:gd name="T76" fmla="*/ 7 w 10"/>
                <a:gd name="T77" fmla="*/ 4 h 17"/>
                <a:gd name="T78" fmla="*/ 6 w 10"/>
                <a:gd name="T79" fmla="*/ 5 h 17"/>
                <a:gd name="T80" fmla="*/ 6 w 10"/>
                <a:gd name="T81" fmla="*/ 5 h 17"/>
                <a:gd name="T82" fmla="*/ 7 w 10"/>
                <a:gd name="T83" fmla="*/ 4 h 17"/>
                <a:gd name="T84" fmla="*/ 6 w 10"/>
                <a:gd name="T85"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 h="17">
                  <a:moveTo>
                    <a:pt x="3" y="15"/>
                  </a:moveTo>
                  <a:cubicBezTo>
                    <a:pt x="0" y="13"/>
                    <a:pt x="0" y="9"/>
                    <a:pt x="0" y="7"/>
                  </a:cubicBezTo>
                  <a:cubicBezTo>
                    <a:pt x="0" y="7"/>
                    <a:pt x="0" y="7"/>
                    <a:pt x="0" y="7"/>
                  </a:cubicBezTo>
                  <a:cubicBezTo>
                    <a:pt x="2" y="7"/>
                    <a:pt x="2" y="7"/>
                    <a:pt x="2" y="7"/>
                  </a:cubicBezTo>
                  <a:cubicBezTo>
                    <a:pt x="0" y="7"/>
                    <a:pt x="0" y="7"/>
                    <a:pt x="0" y="7"/>
                  </a:cubicBezTo>
                  <a:cubicBezTo>
                    <a:pt x="0" y="6"/>
                    <a:pt x="0" y="5"/>
                    <a:pt x="0" y="4"/>
                  </a:cubicBezTo>
                  <a:cubicBezTo>
                    <a:pt x="0" y="4"/>
                    <a:pt x="0" y="4"/>
                    <a:pt x="0" y="4"/>
                  </a:cubicBezTo>
                  <a:cubicBezTo>
                    <a:pt x="0" y="4"/>
                    <a:pt x="0" y="4"/>
                    <a:pt x="0" y="4"/>
                  </a:cubicBezTo>
                  <a:cubicBezTo>
                    <a:pt x="0" y="4"/>
                    <a:pt x="0" y="4"/>
                    <a:pt x="0" y="4"/>
                  </a:cubicBezTo>
                  <a:cubicBezTo>
                    <a:pt x="0" y="2"/>
                    <a:pt x="1" y="2"/>
                    <a:pt x="1" y="1"/>
                  </a:cubicBezTo>
                  <a:cubicBezTo>
                    <a:pt x="1" y="1"/>
                    <a:pt x="1" y="1"/>
                    <a:pt x="1" y="1"/>
                  </a:cubicBezTo>
                  <a:cubicBezTo>
                    <a:pt x="2" y="0"/>
                    <a:pt x="3" y="0"/>
                    <a:pt x="4" y="0"/>
                  </a:cubicBezTo>
                  <a:cubicBezTo>
                    <a:pt x="4" y="0"/>
                    <a:pt x="4" y="0"/>
                    <a:pt x="4" y="0"/>
                  </a:cubicBezTo>
                  <a:cubicBezTo>
                    <a:pt x="7" y="0"/>
                    <a:pt x="8" y="2"/>
                    <a:pt x="8" y="3"/>
                  </a:cubicBezTo>
                  <a:cubicBezTo>
                    <a:pt x="8" y="3"/>
                    <a:pt x="8" y="3"/>
                    <a:pt x="8" y="3"/>
                  </a:cubicBezTo>
                  <a:cubicBezTo>
                    <a:pt x="8" y="3"/>
                    <a:pt x="8" y="4"/>
                    <a:pt x="8" y="4"/>
                  </a:cubicBezTo>
                  <a:cubicBezTo>
                    <a:pt x="8" y="4"/>
                    <a:pt x="8" y="4"/>
                    <a:pt x="8" y="4"/>
                  </a:cubicBezTo>
                  <a:cubicBezTo>
                    <a:pt x="8" y="4"/>
                    <a:pt x="8" y="4"/>
                    <a:pt x="8" y="4"/>
                  </a:cubicBezTo>
                  <a:cubicBezTo>
                    <a:pt x="8" y="4"/>
                    <a:pt x="8" y="4"/>
                    <a:pt x="8" y="4"/>
                  </a:cubicBezTo>
                  <a:cubicBezTo>
                    <a:pt x="8" y="5"/>
                    <a:pt x="8" y="6"/>
                    <a:pt x="8" y="8"/>
                  </a:cubicBezTo>
                  <a:cubicBezTo>
                    <a:pt x="8" y="8"/>
                    <a:pt x="8" y="8"/>
                    <a:pt x="8" y="8"/>
                  </a:cubicBezTo>
                  <a:cubicBezTo>
                    <a:pt x="8" y="8"/>
                    <a:pt x="8" y="8"/>
                    <a:pt x="8" y="8"/>
                  </a:cubicBezTo>
                  <a:cubicBezTo>
                    <a:pt x="8" y="8"/>
                    <a:pt x="8" y="9"/>
                    <a:pt x="8" y="9"/>
                  </a:cubicBezTo>
                  <a:cubicBezTo>
                    <a:pt x="8" y="9"/>
                    <a:pt x="8" y="9"/>
                    <a:pt x="8" y="9"/>
                  </a:cubicBezTo>
                  <a:cubicBezTo>
                    <a:pt x="8" y="9"/>
                    <a:pt x="8" y="9"/>
                    <a:pt x="8" y="9"/>
                  </a:cubicBezTo>
                  <a:cubicBezTo>
                    <a:pt x="10" y="11"/>
                    <a:pt x="10" y="11"/>
                    <a:pt x="10" y="11"/>
                  </a:cubicBezTo>
                  <a:cubicBezTo>
                    <a:pt x="4" y="17"/>
                    <a:pt x="4" y="17"/>
                    <a:pt x="4" y="17"/>
                  </a:cubicBezTo>
                  <a:cubicBezTo>
                    <a:pt x="3" y="15"/>
                    <a:pt x="3" y="15"/>
                    <a:pt x="3" y="15"/>
                  </a:cubicBezTo>
                  <a:close/>
                  <a:moveTo>
                    <a:pt x="4" y="9"/>
                  </a:moveTo>
                  <a:cubicBezTo>
                    <a:pt x="4" y="9"/>
                    <a:pt x="4" y="8"/>
                    <a:pt x="4" y="8"/>
                  </a:cubicBezTo>
                  <a:cubicBezTo>
                    <a:pt x="4" y="8"/>
                    <a:pt x="4" y="8"/>
                    <a:pt x="4" y="8"/>
                  </a:cubicBezTo>
                  <a:cubicBezTo>
                    <a:pt x="4" y="8"/>
                    <a:pt x="4" y="9"/>
                    <a:pt x="4" y="9"/>
                  </a:cubicBezTo>
                  <a:close/>
                  <a:moveTo>
                    <a:pt x="4" y="7"/>
                  </a:moveTo>
                  <a:cubicBezTo>
                    <a:pt x="4" y="7"/>
                    <a:pt x="4" y="7"/>
                    <a:pt x="4" y="6"/>
                  </a:cubicBezTo>
                  <a:cubicBezTo>
                    <a:pt x="4" y="6"/>
                    <a:pt x="4" y="6"/>
                    <a:pt x="4" y="6"/>
                  </a:cubicBezTo>
                  <a:cubicBezTo>
                    <a:pt x="4" y="6"/>
                    <a:pt x="4" y="6"/>
                    <a:pt x="4" y="6"/>
                  </a:cubicBezTo>
                  <a:cubicBezTo>
                    <a:pt x="4" y="7"/>
                    <a:pt x="4" y="7"/>
                    <a:pt x="4" y="7"/>
                  </a:cubicBezTo>
                  <a:close/>
                  <a:moveTo>
                    <a:pt x="6" y="5"/>
                  </a:moveTo>
                  <a:cubicBezTo>
                    <a:pt x="7" y="4"/>
                    <a:pt x="7" y="4"/>
                    <a:pt x="7" y="4"/>
                  </a:cubicBezTo>
                  <a:cubicBezTo>
                    <a:pt x="6" y="5"/>
                    <a:pt x="6" y="5"/>
                    <a:pt x="6" y="5"/>
                  </a:cubicBezTo>
                  <a:close/>
                  <a:moveTo>
                    <a:pt x="6" y="5"/>
                  </a:moveTo>
                  <a:cubicBezTo>
                    <a:pt x="7" y="4"/>
                    <a:pt x="7" y="4"/>
                    <a:pt x="7" y="4"/>
                  </a:cubicBezTo>
                  <a:cubicBezTo>
                    <a:pt x="6" y="5"/>
                    <a:pt x="6" y="5"/>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2"/>
            <p:cNvSpPr>
              <a:spLocks noEditPoints="1"/>
            </p:cNvSpPr>
            <p:nvPr/>
          </p:nvSpPr>
          <p:spPr bwMode="auto">
            <a:xfrm>
              <a:off x="1654" y="2065"/>
              <a:ext cx="104" cy="374"/>
            </a:xfrm>
            <a:custGeom>
              <a:avLst/>
              <a:gdLst>
                <a:gd name="T0" fmla="*/ 24 w 104"/>
                <a:gd name="T1" fmla="*/ 287 h 374"/>
                <a:gd name="T2" fmla="*/ 32 w 104"/>
                <a:gd name="T3" fmla="*/ 283 h 374"/>
                <a:gd name="T4" fmla="*/ 40 w 104"/>
                <a:gd name="T5" fmla="*/ 283 h 374"/>
                <a:gd name="T6" fmla="*/ 32 w 104"/>
                <a:gd name="T7" fmla="*/ 283 h 374"/>
                <a:gd name="T8" fmla="*/ 24 w 104"/>
                <a:gd name="T9" fmla="*/ 287 h 374"/>
                <a:gd name="T10" fmla="*/ 24 w 104"/>
                <a:gd name="T11" fmla="*/ 287 h 374"/>
                <a:gd name="T12" fmla="*/ 0 w 104"/>
                <a:gd name="T13" fmla="*/ 0 h 374"/>
                <a:gd name="T14" fmla="*/ 16 w 104"/>
                <a:gd name="T15" fmla="*/ 0 h 374"/>
                <a:gd name="T16" fmla="*/ 104 w 104"/>
                <a:gd name="T17" fmla="*/ 283 h 374"/>
                <a:gd name="T18" fmla="*/ 104 w 104"/>
                <a:gd name="T19" fmla="*/ 374 h 374"/>
                <a:gd name="T20" fmla="*/ 24 w 104"/>
                <a:gd name="T21" fmla="*/ 287 h 374"/>
                <a:gd name="T22" fmla="*/ 24 w 104"/>
                <a:gd name="T23" fmla="*/ 287 h 374"/>
                <a:gd name="T24" fmla="*/ 88 w 104"/>
                <a:gd name="T25" fmla="*/ 330 h 374"/>
                <a:gd name="T26" fmla="*/ 88 w 104"/>
                <a:gd name="T27" fmla="*/ 283 h 374"/>
                <a:gd name="T28" fmla="*/ 24 w 104"/>
                <a:gd name="T29" fmla="*/ 75 h 374"/>
                <a:gd name="T30" fmla="*/ 40 w 104"/>
                <a:gd name="T31" fmla="*/ 279 h 374"/>
                <a:gd name="T32" fmla="*/ 88 w 104"/>
                <a:gd name="T33" fmla="*/ 330 h 374"/>
                <a:gd name="T34" fmla="*/ 88 w 104"/>
                <a:gd name="T35" fmla="*/ 33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374">
                  <a:moveTo>
                    <a:pt x="24" y="287"/>
                  </a:moveTo>
                  <a:lnTo>
                    <a:pt x="32" y="283"/>
                  </a:lnTo>
                  <a:lnTo>
                    <a:pt x="40" y="283"/>
                  </a:lnTo>
                  <a:lnTo>
                    <a:pt x="32" y="283"/>
                  </a:lnTo>
                  <a:lnTo>
                    <a:pt x="24" y="287"/>
                  </a:lnTo>
                  <a:lnTo>
                    <a:pt x="24" y="287"/>
                  </a:lnTo>
                  <a:lnTo>
                    <a:pt x="0" y="0"/>
                  </a:lnTo>
                  <a:lnTo>
                    <a:pt x="16" y="0"/>
                  </a:lnTo>
                  <a:lnTo>
                    <a:pt x="104" y="283"/>
                  </a:lnTo>
                  <a:lnTo>
                    <a:pt x="104" y="374"/>
                  </a:lnTo>
                  <a:lnTo>
                    <a:pt x="24" y="287"/>
                  </a:lnTo>
                  <a:lnTo>
                    <a:pt x="24" y="287"/>
                  </a:lnTo>
                  <a:close/>
                  <a:moveTo>
                    <a:pt x="88" y="330"/>
                  </a:moveTo>
                  <a:lnTo>
                    <a:pt x="88" y="283"/>
                  </a:lnTo>
                  <a:lnTo>
                    <a:pt x="24" y="75"/>
                  </a:lnTo>
                  <a:lnTo>
                    <a:pt x="40" y="279"/>
                  </a:lnTo>
                  <a:lnTo>
                    <a:pt x="88" y="330"/>
                  </a:lnTo>
                  <a:lnTo>
                    <a:pt x="88" y="3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3"/>
            <p:cNvSpPr>
              <a:spLocks noEditPoints="1"/>
            </p:cNvSpPr>
            <p:nvPr/>
          </p:nvSpPr>
          <p:spPr bwMode="auto">
            <a:xfrm>
              <a:off x="1646" y="2053"/>
              <a:ext cx="120" cy="406"/>
            </a:xfrm>
            <a:custGeom>
              <a:avLst/>
              <a:gdLst>
                <a:gd name="T0" fmla="*/ 28 w 120"/>
                <a:gd name="T1" fmla="*/ 306 h 406"/>
                <a:gd name="T2" fmla="*/ 24 w 120"/>
                <a:gd name="T3" fmla="*/ 303 h 406"/>
                <a:gd name="T4" fmla="*/ 24 w 120"/>
                <a:gd name="T5" fmla="*/ 303 h 406"/>
                <a:gd name="T6" fmla="*/ 24 w 120"/>
                <a:gd name="T7" fmla="*/ 299 h 406"/>
                <a:gd name="T8" fmla="*/ 24 w 120"/>
                <a:gd name="T9" fmla="*/ 299 h 406"/>
                <a:gd name="T10" fmla="*/ 0 w 120"/>
                <a:gd name="T11" fmla="*/ 8 h 406"/>
                <a:gd name="T12" fmla="*/ 28 w 120"/>
                <a:gd name="T13" fmla="*/ 0 h 406"/>
                <a:gd name="T14" fmla="*/ 120 w 120"/>
                <a:gd name="T15" fmla="*/ 291 h 406"/>
                <a:gd name="T16" fmla="*/ 120 w 120"/>
                <a:gd name="T17" fmla="*/ 406 h 406"/>
                <a:gd name="T18" fmla="*/ 28 w 120"/>
                <a:gd name="T19" fmla="*/ 306 h 406"/>
                <a:gd name="T20" fmla="*/ 28 w 120"/>
                <a:gd name="T21" fmla="*/ 306 h 406"/>
                <a:gd name="T22" fmla="*/ 104 w 120"/>
                <a:gd name="T23" fmla="*/ 362 h 406"/>
                <a:gd name="T24" fmla="*/ 104 w 120"/>
                <a:gd name="T25" fmla="*/ 295 h 406"/>
                <a:gd name="T26" fmla="*/ 104 w 120"/>
                <a:gd name="T27" fmla="*/ 342 h 406"/>
                <a:gd name="T28" fmla="*/ 104 w 120"/>
                <a:gd name="T29" fmla="*/ 362 h 406"/>
                <a:gd name="T30" fmla="*/ 48 w 120"/>
                <a:gd name="T31" fmla="*/ 303 h 406"/>
                <a:gd name="T32" fmla="*/ 48 w 120"/>
                <a:gd name="T33" fmla="*/ 303 h 406"/>
                <a:gd name="T34" fmla="*/ 104 w 120"/>
                <a:gd name="T35" fmla="*/ 362 h 406"/>
                <a:gd name="T36" fmla="*/ 104 w 120"/>
                <a:gd name="T37" fmla="*/ 362 h 406"/>
                <a:gd name="T38" fmla="*/ 96 w 120"/>
                <a:gd name="T39" fmla="*/ 342 h 406"/>
                <a:gd name="T40" fmla="*/ 100 w 120"/>
                <a:gd name="T41" fmla="*/ 338 h 406"/>
                <a:gd name="T42" fmla="*/ 96 w 120"/>
                <a:gd name="T43" fmla="*/ 342 h 406"/>
                <a:gd name="T44" fmla="*/ 96 w 120"/>
                <a:gd name="T45" fmla="*/ 342 h 406"/>
                <a:gd name="T46" fmla="*/ 56 w 120"/>
                <a:gd name="T47" fmla="*/ 287 h 406"/>
                <a:gd name="T48" fmla="*/ 88 w 120"/>
                <a:gd name="T49" fmla="*/ 322 h 406"/>
                <a:gd name="T50" fmla="*/ 88 w 120"/>
                <a:gd name="T51" fmla="*/ 295 h 406"/>
                <a:gd name="T52" fmla="*/ 44 w 120"/>
                <a:gd name="T53" fmla="*/ 159 h 406"/>
                <a:gd name="T54" fmla="*/ 56 w 120"/>
                <a:gd name="T55" fmla="*/ 287 h 406"/>
                <a:gd name="T56" fmla="*/ 56 w 120"/>
                <a:gd name="T57" fmla="*/ 287 h 406"/>
                <a:gd name="T58" fmla="*/ 40 w 120"/>
                <a:gd name="T59" fmla="*/ 287 h 406"/>
                <a:gd name="T60" fmla="*/ 40 w 120"/>
                <a:gd name="T61" fmla="*/ 275 h 406"/>
                <a:gd name="T62" fmla="*/ 40 w 120"/>
                <a:gd name="T63" fmla="*/ 287 h 406"/>
                <a:gd name="T64" fmla="*/ 40 w 120"/>
                <a:gd name="T65" fmla="*/ 287 h 406"/>
                <a:gd name="T66" fmla="*/ 16 w 120"/>
                <a:gd name="T67" fmla="*/ 20 h 406"/>
                <a:gd name="T68" fmla="*/ 24 w 120"/>
                <a:gd name="T69" fmla="*/ 87 h 406"/>
                <a:gd name="T70" fmla="*/ 40 w 120"/>
                <a:gd name="T71" fmla="*/ 83 h 406"/>
                <a:gd name="T72" fmla="*/ 20 w 120"/>
                <a:gd name="T73" fmla="*/ 20 h 406"/>
                <a:gd name="T74" fmla="*/ 16 w 120"/>
                <a:gd name="T75" fmla="*/ 20 h 406"/>
                <a:gd name="T76" fmla="*/ 16 w 120"/>
                <a:gd name="T77" fmla="*/ 2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 h="406">
                  <a:moveTo>
                    <a:pt x="28" y="306"/>
                  </a:moveTo>
                  <a:lnTo>
                    <a:pt x="24" y="303"/>
                  </a:lnTo>
                  <a:lnTo>
                    <a:pt x="24" y="303"/>
                  </a:lnTo>
                  <a:lnTo>
                    <a:pt x="24" y="299"/>
                  </a:lnTo>
                  <a:lnTo>
                    <a:pt x="24" y="299"/>
                  </a:lnTo>
                  <a:lnTo>
                    <a:pt x="0" y="8"/>
                  </a:lnTo>
                  <a:lnTo>
                    <a:pt x="28" y="0"/>
                  </a:lnTo>
                  <a:lnTo>
                    <a:pt x="120" y="291"/>
                  </a:lnTo>
                  <a:lnTo>
                    <a:pt x="120" y="406"/>
                  </a:lnTo>
                  <a:lnTo>
                    <a:pt x="28" y="306"/>
                  </a:lnTo>
                  <a:lnTo>
                    <a:pt x="28" y="306"/>
                  </a:lnTo>
                  <a:close/>
                  <a:moveTo>
                    <a:pt x="104" y="362"/>
                  </a:moveTo>
                  <a:lnTo>
                    <a:pt x="104" y="295"/>
                  </a:lnTo>
                  <a:lnTo>
                    <a:pt x="104" y="342"/>
                  </a:lnTo>
                  <a:lnTo>
                    <a:pt x="104" y="362"/>
                  </a:lnTo>
                  <a:lnTo>
                    <a:pt x="48" y="303"/>
                  </a:lnTo>
                  <a:lnTo>
                    <a:pt x="48" y="303"/>
                  </a:lnTo>
                  <a:lnTo>
                    <a:pt x="104" y="362"/>
                  </a:lnTo>
                  <a:lnTo>
                    <a:pt x="104" y="362"/>
                  </a:lnTo>
                  <a:close/>
                  <a:moveTo>
                    <a:pt x="96" y="342"/>
                  </a:moveTo>
                  <a:lnTo>
                    <a:pt x="100" y="338"/>
                  </a:lnTo>
                  <a:lnTo>
                    <a:pt x="96" y="342"/>
                  </a:lnTo>
                  <a:lnTo>
                    <a:pt x="96" y="342"/>
                  </a:lnTo>
                  <a:close/>
                  <a:moveTo>
                    <a:pt x="56" y="287"/>
                  </a:moveTo>
                  <a:lnTo>
                    <a:pt x="88" y="322"/>
                  </a:lnTo>
                  <a:lnTo>
                    <a:pt x="88" y="295"/>
                  </a:lnTo>
                  <a:lnTo>
                    <a:pt x="44" y="159"/>
                  </a:lnTo>
                  <a:lnTo>
                    <a:pt x="56" y="287"/>
                  </a:lnTo>
                  <a:lnTo>
                    <a:pt x="56" y="287"/>
                  </a:lnTo>
                  <a:close/>
                  <a:moveTo>
                    <a:pt x="40" y="287"/>
                  </a:moveTo>
                  <a:lnTo>
                    <a:pt x="40" y="275"/>
                  </a:lnTo>
                  <a:lnTo>
                    <a:pt x="40" y="287"/>
                  </a:lnTo>
                  <a:lnTo>
                    <a:pt x="40" y="287"/>
                  </a:lnTo>
                  <a:close/>
                  <a:moveTo>
                    <a:pt x="16" y="20"/>
                  </a:moveTo>
                  <a:lnTo>
                    <a:pt x="24" y="87"/>
                  </a:lnTo>
                  <a:lnTo>
                    <a:pt x="40" y="83"/>
                  </a:lnTo>
                  <a:lnTo>
                    <a:pt x="20" y="20"/>
                  </a:lnTo>
                  <a:lnTo>
                    <a:pt x="16" y="20"/>
                  </a:lnTo>
                  <a:lnTo>
                    <a:pt x="16"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4"/>
            <p:cNvSpPr/>
            <p:nvPr/>
          </p:nvSpPr>
          <p:spPr bwMode="auto">
            <a:xfrm>
              <a:off x="1662" y="2559"/>
              <a:ext cx="84" cy="601"/>
            </a:xfrm>
            <a:custGeom>
              <a:avLst/>
              <a:gdLst>
                <a:gd name="T0" fmla="*/ 0 w 21"/>
                <a:gd name="T1" fmla="*/ 147 h 151"/>
                <a:gd name="T2" fmla="*/ 16 w 21"/>
                <a:gd name="T3" fmla="*/ 143 h 151"/>
                <a:gd name="T4" fmla="*/ 9 w 21"/>
                <a:gd name="T5" fmla="*/ 96 h 151"/>
                <a:gd name="T6" fmla="*/ 9 w 21"/>
                <a:gd name="T7" fmla="*/ 96 h 151"/>
                <a:gd name="T8" fmla="*/ 3 w 21"/>
                <a:gd name="T9" fmla="*/ 3 h 151"/>
                <a:gd name="T10" fmla="*/ 3 w 21"/>
                <a:gd name="T11" fmla="*/ 3 h 151"/>
                <a:gd name="T12" fmla="*/ 3 w 21"/>
                <a:gd name="T13" fmla="*/ 0 h 151"/>
                <a:gd name="T14" fmla="*/ 3 w 21"/>
                <a:gd name="T15" fmla="*/ 0 h 151"/>
                <a:gd name="T16" fmla="*/ 3 w 21"/>
                <a:gd name="T17" fmla="*/ 0 h 151"/>
                <a:gd name="T18" fmla="*/ 7 w 21"/>
                <a:gd name="T19" fmla="*/ 0 h 151"/>
                <a:gd name="T20" fmla="*/ 7 w 21"/>
                <a:gd name="T21" fmla="*/ 3 h 151"/>
                <a:gd name="T22" fmla="*/ 7 w 21"/>
                <a:gd name="T23" fmla="*/ 3 h 151"/>
                <a:gd name="T24" fmla="*/ 13 w 21"/>
                <a:gd name="T25" fmla="*/ 94 h 151"/>
                <a:gd name="T26" fmla="*/ 13 w 21"/>
                <a:gd name="T27" fmla="*/ 94 h 151"/>
                <a:gd name="T28" fmla="*/ 20 w 21"/>
                <a:gd name="T29" fmla="*/ 145 h 151"/>
                <a:gd name="T30" fmla="*/ 20 w 21"/>
                <a:gd name="T31" fmla="*/ 145 h 151"/>
                <a:gd name="T32" fmla="*/ 21 w 21"/>
                <a:gd name="T33" fmla="*/ 146 h 151"/>
                <a:gd name="T34" fmla="*/ 1 w 21"/>
                <a:gd name="T35" fmla="*/ 151 h 151"/>
                <a:gd name="T36" fmla="*/ 0 w 21"/>
                <a:gd name="T37" fmla="*/ 14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51">
                  <a:moveTo>
                    <a:pt x="0" y="147"/>
                  </a:moveTo>
                  <a:cubicBezTo>
                    <a:pt x="16" y="143"/>
                    <a:pt x="16" y="143"/>
                    <a:pt x="16" y="143"/>
                  </a:cubicBezTo>
                  <a:cubicBezTo>
                    <a:pt x="16" y="137"/>
                    <a:pt x="15" y="116"/>
                    <a:pt x="9" y="96"/>
                  </a:cubicBezTo>
                  <a:cubicBezTo>
                    <a:pt x="9" y="96"/>
                    <a:pt x="9" y="96"/>
                    <a:pt x="9" y="96"/>
                  </a:cubicBezTo>
                  <a:cubicBezTo>
                    <a:pt x="3" y="74"/>
                    <a:pt x="3" y="17"/>
                    <a:pt x="3" y="3"/>
                  </a:cubicBezTo>
                  <a:cubicBezTo>
                    <a:pt x="3" y="3"/>
                    <a:pt x="3" y="3"/>
                    <a:pt x="3" y="3"/>
                  </a:cubicBezTo>
                  <a:cubicBezTo>
                    <a:pt x="3" y="1"/>
                    <a:pt x="3" y="0"/>
                    <a:pt x="3" y="0"/>
                  </a:cubicBezTo>
                  <a:cubicBezTo>
                    <a:pt x="3" y="0"/>
                    <a:pt x="3" y="0"/>
                    <a:pt x="3" y="0"/>
                  </a:cubicBezTo>
                  <a:cubicBezTo>
                    <a:pt x="3" y="0"/>
                    <a:pt x="3" y="0"/>
                    <a:pt x="3" y="0"/>
                  </a:cubicBezTo>
                  <a:cubicBezTo>
                    <a:pt x="7" y="0"/>
                    <a:pt x="7" y="0"/>
                    <a:pt x="7" y="0"/>
                  </a:cubicBezTo>
                  <a:cubicBezTo>
                    <a:pt x="7" y="0"/>
                    <a:pt x="7" y="1"/>
                    <a:pt x="7" y="3"/>
                  </a:cubicBezTo>
                  <a:cubicBezTo>
                    <a:pt x="7" y="3"/>
                    <a:pt x="7" y="3"/>
                    <a:pt x="7" y="3"/>
                  </a:cubicBezTo>
                  <a:cubicBezTo>
                    <a:pt x="7" y="17"/>
                    <a:pt x="7" y="74"/>
                    <a:pt x="13" y="94"/>
                  </a:cubicBezTo>
                  <a:cubicBezTo>
                    <a:pt x="13" y="94"/>
                    <a:pt x="13" y="94"/>
                    <a:pt x="13" y="94"/>
                  </a:cubicBezTo>
                  <a:cubicBezTo>
                    <a:pt x="20" y="119"/>
                    <a:pt x="20" y="144"/>
                    <a:pt x="20" y="145"/>
                  </a:cubicBezTo>
                  <a:cubicBezTo>
                    <a:pt x="20" y="145"/>
                    <a:pt x="20" y="145"/>
                    <a:pt x="20" y="145"/>
                  </a:cubicBezTo>
                  <a:cubicBezTo>
                    <a:pt x="21" y="146"/>
                    <a:pt x="21" y="146"/>
                    <a:pt x="21" y="146"/>
                  </a:cubicBezTo>
                  <a:cubicBezTo>
                    <a:pt x="1" y="151"/>
                    <a:pt x="1" y="151"/>
                    <a:pt x="1" y="151"/>
                  </a:cubicBezTo>
                  <a:cubicBezTo>
                    <a:pt x="0" y="147"/>
                    <a:pt x="0" y="147"/>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5"/>
            <p:cNvSpPr>
              <a:spLocks noEditPoints="1"/>
            </p:cNvSpPr>
            <p:nvPr/>
          </p:nvSpPr>
          <p:spPr bwMode="auto">
            <a:xfrm>
              <a:off x="1650" y="2551"/>
              <a:ext cx="104" cy="617"/>
            </a:xfrm>
            <a:custGeom>
              <a:avLst/>
              <a:gdLst>
                <a:gd name="T0" fmla="*/ 2 w 26"/>
                <a:gd name="T1" fmla="*/ 153 h 155"/>
                <a:gd name="T2" fmla="*/ 1 w 26"/>
                <a:gd name="T3" fmla="*/ 149 h 155"/>
                <a:gd name="T4" fmla="*/ 3 w 26"/>
                <a:gd name="T5" fmla="*/ 149 h 155"/>
                <a:gd name="T6" fmla="*/ 3 w 26"/>
                <a:gd name="T7" fmla="*/ 151 h 155"/>
                <a:gd name="T8" fmla="*/ 3 w 26"/>
                <a:gd name="T9" fmla="*/ 149 h 155"/>
                <a:gd name="T10" fmla="*/ 1 w 26"/>
                <a:gd name="T11" fmla="*/ 149 h 155"/>
                <a:gd name="T12" fmla="*/ 0 w 26"/>
                <a:gd name="T13" fmla="*/ 147 h 155"/>
                <a:gd name="T14" fmla="*/ 17 w 26"/>
                <a:gd name="T15" fmla="*/ 143 h 155"/>
                <a:gd name="T16" fmla="*/ 10 w 26"/>
                <a:gd name="T17" fmla="*/ 98 h 155"/>
                <a:gd name="T18" fmla="*/ 10 w 26"/>
                <a:gd name="T19" fmla="*/ 98 h 155"/>
                <a:gd name="T20" fmla="*/ 4 w 26"/>
                <a:gd name="T21" fmla="*/ 5 h 155"/>
                <a:gd name="T22" fmla="*/ 4 w 26"/>
                <a:gd name="T23" fmla="*/ 5 h 155"/>
                <a:gd name="T24" fmla="*/ 4 w 26"/>
                <a:gd name="T25" fmla="*/ 4 h 155"/>
                <a:gd name="T26" fmla="*/ 4 w 26"/>
                <a:gd name="T27" fmla="*/ 4 h 155"/>
                <a:gd name="T28" fmla="*/ 4 w 26"/>
                <a:gd name="T29" fmla="*/ 2 h 155"/>
                <a:gd name="T30" fmla="*/ 4 w 26"/>
                <a:gd name="T31" fmla="*/ 2 h 155"/>
                <a:gd name="T32" fmla="*/ 4 w 26"/>
                <a:gd name="T33" fmla="*/ 1 h 155"/>
                <a:gd name="T34" fmla="*/ 4 w 26"/>
                <a:gd name="T35" fmla="*/ 1 h 155"/>
                <a:gd name="T36" fmla="*/ 6 w 26"/>
                <a:gd name="T37" fmla="*/ 0 h 155"/>
                <a:gd name="T38" fmla="*/ 6 w 26"/>
                <a:gd name="T39" fmla="*/ 0 h 155"/>
                <a:gd name="T40" fmla="*/ 6 w 26"/>
                <a:gd name="T41" fmla="*/ 0 h 155"/>
                <a:gd name="T42" fmla="*/ 6 w 26"/>
                <a:gd name="T43" fmla="*/ 0 h 155"/>
                <a:gd name="T44" fmla="*/ 12 w 26"/>
                <a:gd name="T45" fmla="*/ 0 h 155"/>
                <a:gd name="T46" fmla="*/ 12 w 26"/>
                <a:gd name="T47" fmla="*/ 2 h 155"/>
                <a:gd name="T48" fmla="*/ 12 w 26"/>
                <a:gd name="T49" fmla="*/ 5 h 155"/>
                <a:gd name="T50" fmla="*/ 12 w 26"/>
                <a:gd name="T51" fmla="*/ 5 h 155"/>
                <a:gd name="T52" fmla="*/ 12 w 26"/>
                <a:gd name="T53" fmla="*/ 6 h 155"/>
                <a:gd name="T54" fmla="*/ 12 w 26"/>
                <a:gd name="T55" fmla="*/ 6 h 155"/>
                <a:gd name="T56" fmla="*/ 18 w 26"/>
                <a:gd name="T57" fmla="*/ 96 h 155"/>
                <a:gd name="T58" fmla="*/ 18 w 26"/>
                <a:gd name="T59" fmla="*/ 96 h 155"/>
                <a:gd name="T60" fmla="*/ 25 w 26"/>
                <a:gd name="T61" fmla="*/ 146 h 155"/>
                <a:gd name="T62" fmla="*/ 25 w 26"/>
                <a:gd name="T63" fmla="*/ 146 h 155"/>
                <a:gd name="T64" fmla="*/ 26 w 26"/>
                <a:gd name="T65" fmla="*/ 150 h 155"/>
                <a:gd name="T66" fmla="*/ 2 w 26"/>
                <a:gd name="T67" fmla="*/ 155 h 155"/>
                <a:gd name="T68" fmla="*/ 2 w 26"/>
                <a:gd name="T69" fmla="*/ 153 h 155"/>
                <a:gd name="T70" fmla="*/ 5 w 26"/>
                <a:gd name="T71" fmla="*/ 150 h 155"/>
                <a:gd name="T72" fmla="*/ 21 w 26"/>
                <a:gd name="T73" fmla="*/ 147 h 155"/>
                <a:gd name="T74" fmla="*/ 21 w 26"/>
                <a:gd name="T75" fmla="*/ 147 h 155"/>
                <a:gd name="T76" fmla="*/ 21 w 26"/>
                <a:gd name="T77" fmla="*/ 147 h 155"/>
                <a:gd name="T78" fmla="*/ 5 w 26"/>
                <a:gd name="T79" fmla="*/ 150 h 155"/>
                <a:gd name="T80" fmla="*/ 5 w 26"/>
                <a:gd name="T81" fmla="*/ 150 h 155"/>
                <a:gd name="T82" fmla="*/ 21 w 26"/>
                <a:gd name="T83" fmla="*/ 145 h 155"/>
                <a:gd name="T84" fmla="*/ 21 w 26"/>
                <a:gd name="T85" fmla="*/ 146 h 155"/>
                <a:gd name="T86" fmla="*/ 17 w 26"/>
                <a:gd name="T87" fmla="*/ 110 h 155"/>
                <a:gd name="T88" fmla="*/ 17 w 26"/>
                <a:gd name="T89" fmla="*/ 110 h 155"/>
                <a:gd name="T90" fmla="*/ 21 w 26"/>
                <a:gd name="T91" fmla="*/ 145 h 155"/>
                <a:gd name="T92" fmla="*/ 17 w 26"/>
                <a:gd name="T93" fmla="*/ 110 h 155"/>
                <a:gd name="T94" fmla="*/ 17 w 26"/>
                <a:gd name="T95" fmla="*/ 110 h 155"/>
                <a:gd name="T96" fmla="*/ 17 w 26"/>
                <a:gd name="T97" fmla="*/ 110 h 155"/>
                <a:gd name="T98" fmla="*/ 17 w 26"/>
                <a:gd name="T99" fmla="*/ 110 h 155"/>
                <a:gd name="T100" fmla="*/ 8 w 26"/>
                <a:gd name="T101" fmla="*/ 4 h 155"/>
                <a:gd name="T102" fmla="*/ 8 w 26"/>
                <a:gd name="T103" fmla="*/ 5 h 155"/>
                <a:gd name="T104" fmla="*/ 8 w 26"/>
                <a:gd name="T105" fmla="*/ 5 h 155"/>
                <a:gd name="T106" fmla="*/ 8 w 26"/>
                <a:gd name="T107" fmla="*/ 4 h 155"/>
                <a:gd name="T108" fmla="*/ 8 w 26"/>
                <a:gd name="T109" fmla="*/ 4 h 155"/>
                <a:gd name="T110" fmla="*/ 8 w 26"/>
                <a:gd name="T111" fmla="*/ 4 h 155"/>
                <a:gd name="T112" fmla="*/ 8 w 26"/>
                <a:gd name="T113" fmla="*/ 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 h="155">
                  <a:moveTo>
                    <a:pt x="2" y="153"/>
                  </a:moveTo>
                  <a:cubicBezTo>
                    <a:pt x="1" y="149"/>
                    <a:pt x="1" y="149"/>
                    <a:pt x="1" y="149"/>
                  </a:cubicBezTo>
                  <a:cubicBezTo>
                    <a:pt x="3" y="149"/>
                    <a:pt x="3" y="149"/>
                    <a:pt x="3" y="149"/>
                  </a:cubicBezTo>
                  <a:cubicBezTo>
                    <a:pt x="3" y="151"/>
                    <a:pt x="3" y="151"/>
                    <a:pt x="3" y="151"/>
                  </a:cubicBezTo>
                  <a:cubicBezTo>
                    <a:pt x="3" y="149"/>
                    <a:pt x="3" y="149"/>
                    <a:pt x="3" y="149"/>
                  </a:cubicBezTo>
                  <a:cubicBezTo>
                    <a:pt x="1" y="149"/>
                    <a:pt x="1" y="149"/>
                    <a:pt x="1" y="149"/>
                  </a:cubicBezTo>
                  <a:cubicBezTo>
                    <a:pt x="0" y="147"/>
                    <a:pt x="0" y="147"/>
                    <a:pt x="0" y="147"/>
                  </a:cubicBezTo>
                  <a:cubicBezTo>
                    <a:pt x="17" y="143"/>
                    <a:pt x="17" y="143"/>
                    <a:pt x="17" y="143"/>
                  </a:cubicBezTo>
                  <a:cubicBezTo>
                    <a:pt x="17" y="136"/>
                    <a:pt x="15" y="116"/>
                    <a:pt x="10" y="98"/>
                  </a:cubicBezTo>
                  <a:cubicBezTo>
                    <a:pt x="10" y="98"/>
                    <a:pt x="10" y="98"/>
                    <a:pt x="10" y="98"/>
                  </a:cubicBezTo>
                  <a:cubicBezTo>
                    <a:pt x="4" y="76"/>
                    <a:pt x="4" y="19"/>
                    <a:pt x="4" y="5"/>
                  </a:cubicBezTo>
                  <a:cubicBezTo>
                    <a:pt x="4" y="5"/>
                    <a:pt x="4" y="5"/>
                    <a:pt x="4" y="5"/>
                  </a:cubicBezTo>
                  <a:cubicBezTo>
                    <a:pt x="4" y="5"/>
                    <a:pt x="4" y="4"/>
                    <a:pt x="4" y="4"/>
                  </a:cubicBezTo>
                  <a:cubicBezTo>
                    <a:pt x="4" y="4"/>
                    <a:pt x="4" y="4"/>
                    <a:pt x="4" y="4"/>
                  </a:cubicBezTo>
                  <a:cubicBezTo>
                    <a:pt x="4" y="2"/>
                    <a:pt x="4" y="2"/>
                    <a:pt x="4" y="2"/>
                  </a:cubicBezTo>
                  <a:cubicBezTo>
                    <a:pt x="4" y="2"/>
                    <a:pt x="4" y="2"/>
                    <a:pt x="4" y="2"/>
                  </a:cubicBezTo>
                  <a:cubicBezTo>
                    <a:pt x="4" y="2"/>
                    <a:pt x="4" y="2"/>
                    <a:pt x="4" y="1"/>
                  </a:cubicBezTo>
                  <a:cubicBezTo>
                    <a:pt x="4" y="1"/>
                    <a:pt x="4" y="1"/>
                    <a:pt x="4" y="1"/>
                  </a:cubicBezTo>
                  <a:cubicBezTo>
                    <a:pt x="4" y="0"/>
                    <a:pt x="5" y="0"/>
                    <a:pt x="6" y="0"/>
                  </a:cubicBezTo>
                  <a:cubicBezTo>
                    <a:pt x="6" y="0"/>
                    <a:pt x="6" y="0"/>
                    <a:pt x="6" y="0"/>
                  </a:cubicBezTo>
                  <a:cubicBezTo>
                    <a:pt x="6" y="0"/>
                    <a:pt x="6" y="0"/>
                    <a:pt x="6" y="0"/>
                  </a:cubicBezTo>
                  <a:cubicBezTo>
                    <a:pt x="6" y="0"/>
                    <a:pt x="6" y="0"/>
                    <a:pt x="6" y="0"/>
                  </a:cubicBezTo>
                  <a:cubicBezTo>
                    <a:pt x="12" y="0"/>
                    <a:pt x="12" y="0"/>
                    <a:pt x="12" y="0"/>
                  </a:cubicBezTo>
                  <a:cubicBezTo>
                    <a:pt x="12" y="2"/>
                    <a:pt x="12" y="2"/>
                    <a:pt x="12" y="2"/>
                  </a:cubicBezTo>
                  <a:cubicBezTo>
                    <a:pt x="12" y="2"/>
                    <a:pt x="12" y="3"/>
                    <a:pt x="12" y="5"/>
                  </a:cubicBezTo>
                  <a:cubicBezTo>
                    <a:pt x="12" y="5"/>
                    <a:pt x="12" y="5"/>
                    <a:pt x="12" y="5"/>
                  </a:cubicBezTo>
                  <a:cubicBezTo>
                    <a:pt x="12" y="5"/>
                    <a:pt x="12" y="6"/>
                    <a:pt x="12" y="6"/>
                  </a:cubicBezTo>
                  <a:cubicBezTo>
                    <a:pt x="12" y="6"/>
                    <a:pt x="12" y="6"/>
                    <a:pt x="12" y="6"/>
                  </a:cubicBezTo>
                  <a:cubicBezTo>
                    <a:pt x="12" y="21"/>
                    <a:pt x="12" y="77"/>
                    <a:pt x="18" y="96"/>
                  </a:cubicBezTo>
                  <a:cubicBezTo>
                    <a:pt x="18" y="96"/>
                    <a:pt x="18" y="96"/>
                    <a:pt x="18" y="96"/>
                  </a:cubicBezTo>
                  <a:cubicBezTo>
                    <a:pt x="25" y="121"/>
                    <a:pt x="25" y="146"/>
                    <a:pt x="25" y="146"/>
                  </a:cubicBezTo>
                  <a:cubicBezTo>
                    <a:pt x="25" y="146"/>
                    <a:pt x="25" y="146"/>
                    <a:pt x="25" y="146"/>
                  </a:cubicBezTo>
                  <a:cubicBezTo>
                    <a:pt x="26" y="150"/>
                    <a:pt x="26" y="150"/>
                    <a:pt x="26" y="150"/>
                  </a:cubicBezTo>
                  <a:cubicBezTo>
                    <a:pt x="2" y="155"/>
                    <a:pt x="2" y="155"/>
                    <a:pt x="2" y="155"/>
                  </a:cubicBezTo>
                  <a:cubicBezTo>
                    <a:pt x="2" y="153"/>
                    <a:pt x="2" y="153"/>
                    <a:pt x="2" y="153"/>
                  </a:cubicBezTo>
                  <a:close/>
                  <a:moveTo>
                    <a:pt x="5" y="150"/>
                  </a:moveTo>
                  <a:cubicBezTo>
                    <a:pt x="21" y="147"/>
                    <a:pt x="21" y="147"/>
                    <a:pt x="21" y="147"/>
                  </a:cubicBezTo>
                  <a:cubicBezTo>
                    <a:pt x="21" y="147"/>
                    <a:pt x="21" y="147"/>
                    <a:pt x="21" y="147"/>
                  </a:cubicBezTo>
                  <a:cubicBezTo>
                    <a:pt x="21" y="147"/>
                    <a:pt x="21" y="147"/>
                    <a:pt x="21" y="147"/>
                  </a:cubicBezTo>
                  <a:cubicBezTo>
                    <a:pt x="5" y="150"/>
                    <a:pt x="5" y="150"/>
                    <a:pt x="5" y="150"/>
                  </a:cubicBezTo>
                  <a:cubicBezTo>
                    <a:pt x="5" y="150"/>
                    <a:pt x="5" y="150"/>
                    <a:pt x="5" y="150"/>
                  </a:cubicBezTo>
                  <a:close/>
                  <a:moveTo>
                    <a:pt x="21" y="145"/>
                  </a:moveTo>
                  <a:cubicBezTo>
                    <a:pt x="21" y="146"/>
                    <a:pt x="21" y="146"/>
                    <a:pt x="21" y="146"/>
                  </a:cubicBezTo>
                  <a:cubicBezTo>
                    <a:pt x="21" y="143"/>
                    <a:pt x="21" y="128"/>
                    <a:pt x="17" y="110"/>
                  </a:cubicBezTo>
                  <a:cubicBezTo>
                    <a:pt x="17" y="110"/>
                    <a:pt x="17" y="110"/>
                    <a:pt x="17" y="110"/>
                  </a:cubicBezTo>
                  <a:cubicBezTo>
                    <a:pt x="20" y="126"/>
                    <a:pt x="21" y="140"/>
                    <a:pt x="21" y="145"/>
                  </a:cubicBezTo>
                  <a:close/>
                  <a:moveTo>
                    <a:pt x="17" y="110"/>
                  </a:moveTo>
                  <a:cubicBezTo>
                    <a:pt x="17" y="110"/>
                    <a:pt x="17" y="110"/>
                    <a:pt x="17" y="110"/>
                  </a:cubicBezTo>
                  <a:cubicBezTo>
                    <a:pt x="17" y="110"/>
                    <a:pt x="17" y="110"/>
                    <a:pt x="17" y="110"/>
                  </a:cubicBezTo>
                  <a:cubicBezTo>
                    <a:pt x="17" y="110"/>
                    <a:pt x="17" y="110"/>
                    <a:pt x="17" y="110"/>
                  </a:cubicBezTo>
                  <a:close/>
                  <a:moveTo>
                    <a:pt x="8" y="4"/>
                  </a:moveTo>
                  <a:cubicBezTo>
                    <a:pt x="8" y="4"/>
                    <a:pt x="8" y="4"/>
                    <a:pt x="8" y="5"/>
                  </a:cubicBezTo>
                  <a:cubicBezTo>
                    <a:pt x="8" y="5"/>
                    <a:pt x="8" y="5"/>
                    <a:pt x="8" y="5"/>
                  </a:cubicBezTo>
                  <a:cubicBezTo>
                    <a:pt x="8" y="4"/>
                    <a:pt x="8" y="4"/>
                    <a:pt x="8" y="4"/>
                  </a:cubicBezTo>
                  <a:cubicBezTo>
                    <a:pt x="8" y="4"/>
                    <a:pt x="8" y="4"/>
                    <a:pt x="8" y="4"/>
                  </a:cubicBezTo>
                  <a:cubicBezTo>
                    <a:pt x="8" y="4"/>
                    <a:pt x="8" y="4"/>
                    <a:pt x="8" y="4"/>
                  </a:cubicBezTo>
                  <a:cubicBezTo>
                    <a:pt x="8" y="4"/>
                    <a:pt x="8"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86"/>
            <p:cNvSpPr/>
            <p:nvPr/>
          </p:nvSpPr>
          <p:spPr bwMode="auto">
            <a:xfrm>
              <a:off x="1865" y="2379"/>
              <a:ext cx="444" cy="160"/>
            </a:xfrm>
            <a:custGeom>
              <a:avLst/>
              <a:gdLst>
                <a:gd name="T0" fmla="*/ 87 w 111"/>
                <a:gd name="T1" fmla="*/ 38 h 40"/>
                <a:gd name="T2" fmla="*/ 79 w 111"/>
                <a:gd name="T3" fmla="*/ 27 h 40"/>
                <a:gd name="T4" fmla="*/ 79 w 111"/>
                <a:gd name="T5" fmla="*/ 27 h 40"/>
                <a:gd name="T6" fmla="*/ 58 w 111"/>
                <a:gd name="T7" fmla="*/ 7 h 40"/>
                <a:gd name="T8" fmla="*/ 58 w 111"/>
                <a:gd name="T9" fmla="*/ 7 h 40"/>
                <a:gd name="T10" fmla="*/ 49 w 111"/>
                <a:gd name="T11" fmla="*/ 4 h 40"/>
                <a:gd name="T12" fmla="*/ 49 w 111"/>
                <a:gd name="T13" fmla="*/ 4 h 40"/>
                <a:gd name="T14" fmla="*/ 19 w 111"/>
                <a:gd name="T15" fmla="*/ 15 h 40"/>
                <a:gd name="T16" fmla="*/ 19 w 111"/>
                <a:gd name="T17" fmla="*/ 15 h 40"/>
                <a:gd name="T18" fmla="*/ 2 w 111"/>
                <a:gd name="T19" fmla="*/ 25 h 40"/>
                <a:gd name="T20" fmla="*/ 2 w 111"/>
                <a:gd name="T21" fmla="*/ 25 h 40"/>
                <a:gd name="T22" fmla="*/ 0 w 111"/>
                <a:gd name="T23" fmla="*/ 22 h 40"/>
                <a:gd name="T24" fmla="*/ 49 w 111"/>
                <a:gd name="T25" fmla="*/ 0 h 40"/>
                <a:gd name="T26" fmla="*/ 49 w 111"/>
                <a:gd name="T27" fmla="*/ 0 h 40"/>
                <a:gd name="T28" fmla="*/ 60 w 111"/>
                <a:gd name="T29" fmla="*/ 3 h 40"/>
                <a:gd name="T30" fmla="*/ 60 w 111"/>
                <a:gd name="T31" fmla="*/ 3 h 40"/>
                <a:gd name="T32" fmla="*/ 89 w 111"/>
                <a:gd name="T33" fmla="*/ 35 h 40"/>
                <a:gd name="T34" fmla="*/ 89 w 111"/>
                <a:gd name="T35" fmla="*/ 35 h 40"/>
                <a:gd name="T36" fmla="*/ 109 w 111"/>
                <a:gd name="T37" fmla="*/ 25 h 40"/>
                <a:gd name="T38" fmla="*/ 111 w 111"/>
                <a:gd name="T39" fmla="*/ 29 h 40"/>
                <a:gd name="T40" fmla="*/ 88 w 111"/>
                <a:gd name="T41" fmla="*/ 40 h 40"/>
                <a:gd name="T42" fmla="*/ 87 w 111"/>
                <a:gd name="T43"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 h="40">
                  <a:moveTo>
                    <a:pt x="87" y="38"/>
                  </a:moveTo>
                  <a:cubicBezTo>
                    <a:pt x="87" y="38"/>
                    <a:pt x="84" y="33"/>
                    <a:pt x="79" y="27"/>
                  </a:cubicBezTo>
                  <a:cubicBezTo>
                    <a:pt x="79" y="27"/>
                    <a:pt x="79" y="27"/>
                    <a:pt x="79" y="27"/>
                  </a:cubicBezTo>
                  <a:cubicBezTo>
                    <a:pt x="74" y="21"/>
                    <a:pt x="67" y="13"/>
                    <a:pt x="58" y="7"/>
                  </a:cubicBezTo>
                  <a:cubicBezTo>
                    <a:pt x="58" y="7"/>
                    <a:pt x="58" y="7"/>
                    <a:pt x="58" y="7"/>
                  </a:cubicBezTo>
                  <a:cubicBezTo>
                    <a:pt x="56" y="5"/>
                    <a:pt x="53" y="4"/>
                    <a:pt x="49" y="4"/>
                  </a:cubicBezTo>
                  <a:cubicBezTo>
                    <a:pt x="49" y="4"/>
                    <a:pt x="49" y="4"/>
                    <a:pt x="49" y="4"/>
                  </a:cubicBezTo>
                  <a:cubicBezTo>
                    <a:pt x="40" y="4"/>
                    <a:pt x="28" y="9"/>
                    <a:pt x="19" y="15"/>
                  </a:cubicBezTo>
                  <a:cubicBezTo>
                    <a:pt x="19" y="15"/>
                    <a:pt x="19" y="15"/>
                    <a:pt x="19" y="15"/>
                  </a:cubicBezTo>
                  <a:cubicBezTo>
                    <a:pt x="9" y="20"/>
                    <a:pt x="2" y="25"/>
                    <a:pt x="2" y="25"/>
                  </a:cubicBezTo>
                  <a:cubicBezTo>
                    <a:pt x="2" y="25"/>
                    <a:pt x="2" y="25"/>
                    <a:pt x="2" y="25"/>
                  </a:cubicBezTo>
                  <a:cubicBezTo>
                    <a:pt x="0" y="22"/>
                    <a:pt x="0" y="22"/>
                    <a:pt x="0" y="22"/>
                  </a:cubicBezTo>
                  <a:cubicBezTo>
                    <a:pt x="0" y="22"/>
                    <a:pt x="28" y="0"/>
                    <a:pt x="49" y="0"/>
                  </a:cubicBezTo>
                  <a:cubicBezTo>
                    <a:pt x="49" y="0"/>
                    <a:pt x="49" y="0"/>
                    <a:pt x="49" y="0"/>
                  </a:cubicBezTo>
                  <a:cubicBezTo>
                    <a:pt x="53" y="0"/>
                    <a:pt x="57" y="1"/>
                    <a:pt x="60" y="3"/>
                  </a:cubicBezTo>
                  <a:cubicBezTo>
                    <a:pt x="60" y="3"/>
                    <a:pt x="60" y="3"/>
                    <a:pt x="60" y="3"/>
                  </a:cubicBezTo>
                  <a:cubicBezTo>
                    <a:pt x="76" y="14"/>
                    <a:pt x="86" y="30"/>
                    <a:pt x="89" y="35"/>
                  </a:cubicBezTo>
                  <a:cubicBezTo>
                    <a:pt x="89" y="35"/>
                    <a:pt x="89" y="35"/>
                    <a:pt x="89" y="35"/>
                  </a:cubicBezTo>
                  <a:cubicBezTo>
                    <a:pt x="109" y="25"/>
                    <a:pt x="109" y="25"/>
                    <a:pt x="109" y="25"/>
                  </a:cubicBezTo>
                  <a:cubicBezTo>
                    <a:pt x="111" y="29"/>
                    <a:pt x="111" y="29"/>
                    <a:pt x="111" y="29"/>
                  </a:cubicBezTo>
                  <a:cubicBezTo>
                    <a:pt x="88" y="40"/>
                    <a:pt x="88" y="40"/>
                    <a:pt x="88" y="40"/>
                  </a:cubicBezTo>
                  <a:cubicBezTo>
                    <a:pt x="87" y="38"/>
                    <a:pt x="87" y="38"/>
                    <a:pt x="87"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87"/>
            <p:cNvSpPr>
              <a:spLocks noEditPoints="1"/>
            </p:cNvSpPr>
            <p:nvPr/>
          </p:nvSpPr>
          <p:spPr bwMode="auto">
            <a:xfrm>
              <a:off x="1849" y="2371"/>
              <a:ext cx="472" cy="176"/>
            </a:xfrm>
            <a:custGeom>
              <a:avLst/>
              <a:gdLst>
                <a:gd name="T0" fmla="*/ 89 w 118"/>
                <a:gd name="T1" fmla="*/ 41 h 44"/>
                <a:gd name="T2" fmla="*/ 89 w 118"/>
                <a:gd name="T3" fmla="*/ 41 h 44"/>
                <a:gd name="T4" fmla="*/ 89 w 118"/>
                <a:gd name="T5" fmla="*/ 41 h 44"/>
                <a:gd name="T6" fmla="*/ 89 w 118"/>
                <a:gd name="T7" fmla="*/ 40 h 44"/>
                <a:gd name="T8" fmla="*/ 87 w 118"/>
                <a:gd name="T9" fmla="*/ 38 h 44"/>
                <a:gd name="T10" fmla="*/ 81 w 118"/>
                <a:gd name="T11" fmla="*/ 30 h 44"/>
                <a:gd name="T12" fmla="*/ 61 w 118"/>
                <a:gd name="T13" fmla="*/ 10 h 44"/>
                <a:gd name="T14" fmla="*/ 53 w 118"/>
                <a:gd name="T15" fmla="*/ 8 h 44"/>
                <a:gd name="T16" fmla="*/ 24 w 118"/>
                <a:gd name="T17" fmla="*/ 18 h 44"/>
                <a:gd name="T18" fmla="*/ 8 w 118"/>
                <a:gd name="T19" fmla="*/ 29 h 44"/>
                <a:gd name="T20" fmla="*/ 7 w 118"/>
                <a:gd name="T21" fmla="*/ 29 h 44"/>
                <a:gd name="T22" fmla="*/ 6 w 118"/>
                <a:gd name="T23" fmla="*/ 30 h 44"/>
                <a:gd name="T24" fmla="*/ 3 w 118"/>
                <a:gd name="T25" fmla="*/ 22 h 44"/>
                <a:gd name="T26" fmla="*/ 4 w 118"/>
                <a:gd name="T27" fmla="*/ 22 h 44"/>
                <a:gd name="T28" fmla="*/ 8 w 118"/>
                <a:gd name="T29" fmla="*/ 19 h 44"/>
                <a:gd name="T30" fmla="*/ 20 w 118"/>
                <a:gd name="T31" fmla="*/ 11 h 44"/>
                <a:gd name="T32" fmla="*/ 53 w 118"/>
                <a:gd name="T33" fmla="*/ 0 h 44"/>
                <a:gd name="T34" fmla="*/ 66 w 118"/>
                <a:gd name="T35" fmla="*/ 4 h 44"/>
                <a:gd name="T36" fmla="*/ 94 w 118"/>
                <a:gd name="T37" fmla="*/ 34 h 44"/>
                <a:gd name="T38" fmla="*/ 118 w 118"/>
                <a:gd name="T39" fmla="*/ 32 h 44"/>
                <a:gd name="T40" fmla="*/ 90 w 118"/>
                <a:gd name="T41" fmla="*/ 43 h 44"/>
                <a:gd name="T42" fmla="*/ 89 w 118"/>
                <a:gd name="T43" fmla="*/ 41 h 44"/>
                <a:gd name="T44" fmla="*/ 91 w 118"/>
                <a:gd name="T45" fmla="*/ 40 h 44"/>
                <a:gd name="T46" fmla="*/ 91 w 118"/>
                <a:gd name="T47" fmla="*/ 40 h 44"/>
                <a:gd name="T48" fmla="*/ 91 w 118"/>
                <a:gd name="T49" fmla="*/ 40 h 44"/>
                <a:gd name="T50" fmla="*/ 112 w 118"/>
                <a:gd name="T51" fmla="*/ 30 h 44"/>
                <a:gd name="T52" fmla="*/ 92 w 118"/>
                <a:gd name="T53" fmla="*/ 38 h 44"/>
                <a:gd name="T54" fmla="*/ 81 w 118"/>
                <a:gd name="T55" fmla="*/ 23 h 44"/>
                <a:gd name="T56" fmla="*/ 85 w 118"/>
                <a:gd name="T57" fmla="*/ 28 h 44"/>
                <a:gd name="T58" fmla="*/ 92 w 118"/>
                <a:gd name="T59" fmla="*/ 39 h 44"/>
                <a:gd name="T60" fmla="*/ 93 w 118"/>
                <a:gd name="T61" fmla="*/ 39 h 44"/>
                <a:gd name="T62" fmla="*/ 93 w 118"/>
                <a:gd name="T63" fmla="*/ 39 h 44"/>
                <a:gd name="T64" fmla="*/ 93 w 118"/>
                <a:gd name="T65" fmla="*/ 39 h 44"/>
                <a:gd name="T66" fmla="*/ 7 w 118"/>
                <a:gd name="T67" fmla="*/ 25 h 44"/>
                <a:gd name="T68" fmla="*/ 7 w 118"/>
                <a:gd name="T69" fmla="*/ 25 h 44"/>
                <a:gd name="T70" fmla="*/ 8 w 118"/>
                <a:gd name="T71" fmla="*/ 23 h 44"/>
                <a:gd name="T72" fmla="*/ 10 w 118"/>
                <a:gd name="T73" fmla="*/ 22 h 44"/>
                <a:gd name="T74" fmla="*/ 19 w 118"/>
                <a:gd name="T75" fmla="*/ 17 h 44"/>
                <a:gd name="T76" fmla="*/ 81 w 118"/>
                <a:gd name="T77" fmla="*/ 23 h 44"/>
                <a:gd name="T78" fmla="*/ 80 w 118"/>
                <a:gd name="T79" fmla="*/ 23 h 44"/>
                <a:gd name="T80" fmla="*/ 80 w 118"/>
                <a:gd name="T81" fmla="*/ 22 h 44"/>
                <a:gd name="T82" fmla="*/ 80 w 118"/>
                <a:gd name="T83" fmla="*/ 22 h 44"/>
                <a:gd name="T84" fmla="*/ 59 w 118"/>
                <a:gd name="T85" fmla="*/ 5 h 44"/>
                <a:gd name="T86" fmla="*/ 53 w 118"/>
                <a:gd name="T87" fmla="*/ 4 h 44"/>
                <a:gd name="T88" fmla="*/ 53 w 118"/>
                <a:gd name="T89" fmla="*/ 4 h 44"/>
                <a:gd name="T90" fmla="*/ 53 w 118"/>
                <a:gd name="T91" fmla="*/ 4 h 44"/>
                <a:gd name="T92" fmla="*/ 53 w 118"/>
                <a:gd name="T93"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44">
                  <a:moveTo>
                    <a:pt x="90" y="43"/>
                  </a:moveTo>
                  <a:cubicBezTo>
                    <a:pt x="89" y="41"/>
                    <a:pt x="89" y="41"/>
                    <a:pt x="89" y="41"/>
                  </a:cubicBezTo>
                  <a:cubicBezTo>
                    <a:pt x="89" y="41"/>
                    <a:pt x="89" y="41"/>
                    <a:pt x="89" y="41"/>
                  </a:cubicBezTo>
                  <a:cubicBezTo>
                    <a:pt x="89" y="41"/>
                    <a:pt x="89" y="41"/>
                    <a:pt x="89" y="41"/>
                  </a:cubicBezTo>
                  <a:cubicBezTo>
                    <a:pt x="89" y="41"/>
                    <a:pt x="89" y="41"/>
                    <a:pt x="89" y="41"/>
                  </a:cubicBezTo>
                  <a:cubicBezTo>
                    <a:pt x="89" y="41"/>
                    <a:pt x="89" y="41"/>
                    <a:pt x="89" y="41"/>
                  </a:cubicBezTo>
                  <a:cubicBezTo>
                    <a:pt x="89" y="41"/>
                    <a:pt x="89" y="41"/>
                    <a:pt x="89" y="40"/>
                  </a:cubicBezTo>
                  <a:cubicBezTo>
                    <a:pt x="89" y="40"/>
                    <a:pt x="89" y="40"/>
                    <a:pt x="89" y="40"/>
                  </a:cubicBezTo>
                  <a:cubicBezTo>
                    <a:pt x="88" y="40"/>
                    <a:pt x="88" y="39"/>
                    <a:pt x="87" y="38"/>
                  </a:cubicBezTo>
                  <a:cubicBezTo>
                    <a:pt x="87" y="38"/>
                    <a:pt x="87" y="38"/>
                    <a:pt x="87" y="38"/>
                  </a:cubicBezTo>
                  <a:cubicBezTo>
                    <a:pt x="86" y="36"/>
                    <a:pt x="84" y="33"/>
                    <a:pt x="81" y="30"/>
                  </a:cubicBezTo>
                  <a:cubicBezTo>
                    <a:pt x="81" y="30"/>
                    <a:pt x="81" y="30"/>
                    <a:pt x="81" y="30"/>
                  </a:cubicBezTo>
                  <a:cubicBezTo>
                    <a:pt x="77" y="24"/>
                    <a:pt x="69" y="16"/>
                    <a:pt x="61" y="10"/>
                  </a:cubicBezTo>
                  <a:cubicBezTo>
                    <a:pt x="61" y="10"/>
                    <a:pt x="61" y="10"/>
                    <a:pt x="61" y="10"/>
                  </a:cubicBezTo>
                  <a:cubicBezTo>
                    <a:pt x="59" y="9"/>
                    <a:pt x="56" y="8"/>
                    <a:pt x="53" y="8"/>
                  </a:cubicBezTo>
                  <a:cubicBezTo>
                    <a:pt x="53" y="8"/>
                    <a:pt x="53" y="8"/>
                    <a:pt x="53" y="8"/>
                  </a:cubicBezTo>
                  <a:cubicBezTo>
                    <a:pt x="53" y="8"/>
                    <a:pt x="53" y="8"/>
                    <a:pt x="53" y="8"/>
                  </a:cubicBezTo>
                  <a:cubicBezTo>
                    <a:pt x="44" y="8"/>
                    <a:pt x="33" y="13"/>
                    <a:pt x="24" y="18"/>
                  </a:cubicBezTo>
                  <a:cubicBezTo>
                    <a:pt x="24" y="18"/>
                    <a:pt x="24" y="18"/>
                    <a:pt x="24" y="18"/>
                  </a:cubicBezTo>
                  <a:cubicBezTo>
                    <a:pt x="15" y="24"/>
                    <a:pt x="8" y="29"/>
                    <a:pt x="8" y="29"/>
                  </a:cubicBezTo>
                  <a:cubicBezTo>
                    <a:pt x="8" y="29"/>
                    <a:pt x="8" y="29"/>
                    <a:pt x="8" y="29"/>
                  </a:cubicBezTo>
                  <a:cubicBezTo>
                    <a:pt x="8" y="29"/>
                    <a:pt x="8" y="29"/>
                    <a:pt x="7" y="29"/>
                  </a:cubicBezTo>
                  <a:cubicBezTo>
                    <a:pt x="7" y="29"/>
                    <a:pt x="7" y="29"/>
                    <a:pt x="7" y="29"/>
                  </a:cubicBezTo>
                  <a:cubicBezTo>
                    <a:pt x="6" y="30"/>
                    <a:pt x="6" y="30"/>
                    <a:pt x="6" y="30"/>
                  </a:cubicBezTo>
                  <a:cubicBezTo>
                    <a:pt x="0" y="23"/>
                    <a:pt x="0" y="23"/>
                    <a:pt x="0" y="23"/>
                  </a:cubicBezTo>
                  <a:cubicBezTo>
                    <a:pt x="3" y="22"/>
                    <a:pt x="3" y="22"/>
                    <a:pt x="3" y="22"/>
                  </a:cubicBezTo>
                  <a:cubicBezTo>
                    <a:pt x="3" y="22"/>
                    <a:pt x="4" y="22"/>
                    <a:pt x="4" y="22"/>
                  </a:cubicBezTo>
                  <a:cubicBezTo>
                    <a:pt x="4" y="22"/>
                    <a:pt x="4" y="22"/>
                    <a:pt x="4" y="22"/>
                  </a:cubicBezTo>
                  <a:cubicBezTo>
                    <a:pt x="5" y="21"/>
                    <a:pt x="6" y="20"/>
                    <a:pt x="8" y="19"/>
                  </a:cubicBezTo>
                  <a:cubicBezTo>
                    <a:pt x="8" y="19"/>
                    <a:pt x="8" y="19"/>
                    <a:pt x="8" y="19"/>
                  </a:cubicBezTo>
                  <a:cubicBezTo>
                    <a:pt x="11" y="17"/>
                    <a:pt x="15" y="14"/>
                    <a:pt x="20" y="11"/>
                  </a:cubicBezTo>
                  <a:cubicBezTo>
                    <a:pt x="20" y="11"/>
                    <a:pt x="20" y="11"/>
                    <a:pt x="20" y="11"/>
                  </a:cubicBezTo>
                  <a:cubicBezTo>
                    <a:pt x="30" y="6"/>
                    <a:pt x="42" y="0"/>
                    <a:pt x="53" y="0"/>
                  </a:cubicBezTo>
                  <a:cubicBezTo>
                    <a:pt x="53" y="0"/>
                    <a:pt x="53" y="0"/>
                    <a:pt x="53" y="0"/>
                  </a:cubicBezTo>
                  <a:cubicBezTo>
                    <a:pt x="57" y="0"/>
                    <a:pt x="62" y="1"/>
                    <a:pt x="66" y="4"/>
                  </a:cubicBezTo>
                  <a:cubicBezTo>
                    <a:pt x="66" y="4"/>
                    <a:pt x="66" y="4"/>
                    <a:pt x="66" y="4"/>
                  </a:cubicBezTo>
                  <a:cubicBezTo>
                    <a:pt x="80" y="14"/>
                    <a:pt x="90" y="28"/>
                    <a:pt x="94" y="34"/>
                  </a:cubicBezTo>
                  <a:cubicBezTo>
                    <a:pt x="94" y="34"/>
                    <a:pt x="94" y="34"/>
                    <a:pt x="94" y="34"/>
                  </a:cubicBezTo>
                  <a:cubicBezTo>
                    <a:pt x="114" y="25"/>
                    <a:pt x="114" y="25"/>
                    <a:pt x="114" y="25"/>
                  </a:cubicBezTo>
                  <a:cubicBezTo>
                    <a:pt x="118" y="32"/>
                    <a:pt x="118" y="32"/>
                    <a:pt x="118" y="32"/>
                  </a:cubicBezTo>
                  <a:cubicBezTo>
                    <a:pt x="91" y="44"/>
                    <a:pt x="91" y="44"/>
                    <a:pt x="91" y="44"/>
                  </a:cubicBezTo>
                  <a:cubicBezTo>
                    <a:pt x="90" y="43"/>
                    <a:pt x="90" y="43"/>
                    <a:pt x="90" y="43"/>
                  </a:cubicBezTo>
                  <a:close/>
                  <a:moveTo>
                    <a:pt x="91" y="40"/>
                  </a:moveTo>
                  <a:cubicBezTo>
                    <a:pt x="89" y="41"/>
                    <a:pt x="89" y="41"/>
                    <a:pt x="89" y="41"/>
                  </a:cubicBezTo>
                  <a:cubicBezTo>
                    <a:pt x="91" y="40"/>
                    <a:pt x="91" y="40"/>
                    <a:pt x="91" y="40"/>
                  </a:cubicBezTo>
                  <a:cubicBezTo>
                    <a:pt x="91" y="40"/>
                    <a:pt x="91" y="40"/>
                    <a:pt x="91" y="40"/>
                  </a:cubicBezTo>
                  <a:cubicBezTo>
                    <a:pt x="91" y="40"/>
                    <a:pt x="91" y="40"/>
                    <a:pt x="91" y="40"/>
                  </a:cubicBezTo>
                  <a:close/>
                  <a:moveTo>
                    <a:pt x="91" y="40"/>
                  </a:moveTo>
                  <a:cubicBezTo>
                    <a:pt x="92" y="38"/>
                    <a:pt x="92" y="38"/>
                    <a:pt x="92" y="38"/>
                  </a:cubicBezTo>
                  <a:cubicBezTo>
                    <a:pt x="91" y="40"/>
                    <a:pt x="91" y="40"/>
                    <a:pt x="91" y="40"/>
                  </a:cubicBezTo>
                  <a:close/>
                  <a:moveTo>
                    <a:pt x="93" y="39"/>
                  </a:moveTo>
                  <a:cubicBezTo>
                    <a:pt x="112" y="30"/>
                    <a:pt x="112" y="30"/>
                    <a:pt x="112" y="30"/>
                  </a:cubicBezTo>
                  <a:cubicBezTo>
                    <a:pt x="93" y="39"/>
                    <a:pt x="93" y="39"/>
                    <a:pt x="93" y="39"/>
                  </a:cubicBezTo>
                  <a:cubicBezTo>
                    <a:pt x="92" y="38"/>
                    <a:pt x="92" y="38"/>
                    <a:pt x="92" y="38"/>
                  </a:cubicBezTo>
                  <a:cubicBezTo>
                    <a:pt x="90" y="35"/>
                    <a:pt x="86" y="29"/>
                    <a:pt x="81" y="23"/>
                  </a:cubicBezTo>
                  <a:cubicBezTo>
                    <a:pt x="81" y="23"/>
                    <a:pt x="81" y="23"/>
                    <a:pt x="81" y="23"/>
                  </a:cubicBezTo>
                  <a:cubicBezTo>
                    <a:pt x="82" y="25"/>
                    <a:pt x="83" y="26"/>
                    <a:pt x="85" y="28"/>
                  </a:cubicBezTo>
                  <a:cubicBezTo>
                    <a:pt x="85" y="28"/>
                    <a:pt x="85" y="28"/>
                    <a:pt x="85" y="28"/>
                  </a:cubicBezTo>
                  <a:cubicBezTo>
                    <a:pt x="89" y="33"/>
                    <a:pt x="92" y="37"/>
                    <a:pt x="92" y="39"/>
                  </a:cubicBezTo>
                  <a:cubicBezTo>
                    <a:pt x="92" y="39"/>
                    <a:pt x="92" y="39"/>
                    <a:pt x="92" y="39"/>
                  </a:cubicBezTo>
                  <a:cubicBezTo>
                    <a:pt x="92" y="39"/>
                    <a:pt x="92" y="39"/>
                    <a:pt x="92" y="39"/>
                  </a:cubicBezTo>
                  <a:cubicBezTo>
                    <a:pt x="93" y="39"/>
                    <a:pt x="93" y="39"/>
                    <a:pt x="93" y="39"/>
                  </a:cubicBezTo>
                  <a:cubicBezTo>
                    <a:pt x="93" y="39"/>
                    <a:pt x="93" y="39"/>
                    <a:pt x="93" y="39"/>
                  </a:cubicBezTo>
                  <a:cubicBezTo>
                    <a:pt x="93" y="39"/>
                    <a:pt x="93" y="39"/>
                    <a:pt x="93" y="39"/>
                  </a:cubicBezTo>
                  <a:cubicBezTo>
                    <a:pt x="93" y="39"/>
                    <a:pt x="93" y="39"/>
                    <a:pt x="93" y="39"/>
                  </a:cubicBezTo>
                  <a:cubicBezTo>
                    <a:pt x="93" y="39"/>
                    <a:pt x="93" y="39"/>
                    <a:pt x="93" y="39"/>
                  </a:cubicBezTo>
                  <a:close/>
                  <a:moveTo>
                    <a:pt x="7" y="25"/>
                  </a:moveTo>
                  <a:cubicBezTo>
                    <a:pt x="7" y="25"/>
                    <a:pt x="7" y="25"/>
                    <a:pt x="7" y="25"/>
                  </a:cubicBezTo>
                  <a:cubicBezTo>
                    <a:pt x="7" y="25"/>
                    <a:pt x="7" y="25"/>
                    <a:pt x="7" y="25"/>
                  </a:cubicBezTo>
                  <a:cubicBezTo>
                    <a:pt x="7" y="25"/>
                    <a:pt x="7" y="25"/>
                    <a:pt x="7" y="25"/>
                  </a:cubicBezTo>
                  <a:cubicBezTo>
                    <a:pt x="7" y="25"/>
                    <a:pt x="7" y="25"/>
                    <a:pt x="7" y="25"/>
                  </a:cubicBezTo>
                  <a:close/>
                  <a:moveTo>
                    <a:pt x="8" y="23"/>
                  </a:moveTo>
                  <a:cubicBezTo>
                    <a:pt x="9" y="23"/>
                    <a:pt x="9" y="23"/>
                    <a:pt x="10" y="22"/>
                  </a:cubicBezTo>
                  <a:cubicBezTo>
                    <a:pt x="10" y="22"/>
                    <a:pt x="10" y="22"/>
                    <a:pt x="10" y="22"/>
                  </a:cubicBezTo>
                  <a:cubicBezTo>
                    <a:pt x="12" y="21"/>
                    <a:pt x="15" y="19"/>
                    <a:pt x="19" y="17"/>
                  </a:cubicBezTo>
                  <a:cubicBezTo>
                    <a:pt x="19" y="17"/>
                    <a:pt x="19" y="17"/>
                    <a:pt x="19" y="17"/>
                  </a:cubicBezTo>
                  <a:cubicBezTo>
                    <a:pt x="15" y="19"/>
                    <a:pt x="11" y="22"/>
                    <a:pt x="8" y="23"/>
                  </a:cubicBezTo>
                  <a:close/>
                  <a:moveTo>
                    <a:pt x="81" y="23"/>
                  </a:moveTo>
                  <a:cubicBezTo>
                    <a:pt x="81" y="23"/>
                    <a:pt x="81" y="23"/>
                    <a:pt x="80" y="23"/>
                  </a:cubicBezTo>
                  <a:cubicBezTo>
                    <a:pt x="80" y="23"/>
                    <a:pt x="80" y="23"/>
                    <a:pt x="80" y="23"/>
                  </a:cubicBezTo>
                  <a:cubicBezTo>
                    <a:pt x="81" y="23"/>
                    <a:pt x="81" y="23"/>
                    <a:pt x="81" y="23"/>
                  </a:cubicBezTo>
                  <a:close/>
                  <a:moveTo>
                    <a:pt x="80" y="22"/>
                  </a:moveTo>
                  <a:cubicBezTo>
                    <a:pt x="80" y="22"/>
                    <a:pt x="80" y="22"/>
                    <a:pt x="80" y="22"/>
                  </a:cubicBezTo>
                  <a:cubicBezTo>
                    <a:pt x="80" y="22"/>
                    <a:pt x="80" y="22"/>
                    <a:pt x="80" y="22"/>
                  </a:cubicBezTo>
                  <a:cubicBezTo>
                    <a:pt x="80" y="22"/>
                    <a:pt x="80" y="22"/>
                    <a:pt x="80" y="22"/>
                  </a:cubicBezTo>
                  <a:close/>
                  <a:moveTo>
                    <a:pt x="59" y="5"/>
                  </a:moveTo>
                  <a:cubicBezTo>
                    <a:pt x="57" y="4"/>
                    <a:pt x="55" y="4"/>
                    <a:pt x="53" y="4"/>
                  </a:cubicBezTo>
                  <a:cubicBezTo>
                    <a:pt x="53" y="4"/>
                    <a:pt x="53" y="4"/>
                    <a:pt x="53" y="4"/>
                  </a:cubicBezTo>
                  <a:cubicBezTo>
                    <a:pt x="53" y="4"/>
                    <a:pt x="53" y="4"/>
                    <a:pt x="53" y="4"/>
                  </a:cubicBezTo>
                  <a:cubicBezTo>
                    <a:pt x="53" y="4"/>
                    <a:pt x="53" y="4"/>
                    <a:pt x="53" y="4"/>
                  </a:cubicBezTo>
                  <a:cubicBezTo>
                    <a:pt x="55" y="4"/>
                    <a:pt x="57" y="4"/>
                    <a:pt x="59" y="5"/>
                  </a:cubicBezTo>
                  <a:close/>
                  <a:moveTo>
                    <a:pt x="53" y="4"/>
                  </a:moveTo>
                  <a:cubicBezTo>
                    <a:pt x="53" y="4"/>
                    <a:pt x="53" y="4"/>
                    <a:pt x="53" y="4"/>
                  </a:cubicBezTo>
                  <a:cubicBezTo>
                    <a:pt x="53" y="4"/>
                    <a:pt x="53" y="4"/>
                    <a:pt x="53" y="4"/>
                  </a:cubicBezTo>
                  <a:cubicBezTo>
                    <a:pt x="53" y="4"/>
                    <a:pt x="53" y="4"/>
                    <a:pt x="5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88"/>
            <p:cNvSpPr/>
            <p:nvPr/>
          </p:nvSpPr>
          <p:spPr bwMode="auto">
            <a:xfrm>
              <a:off x="2193" y="1822"/>
              <a:ext cx="100" cy="68"/>
            </a:xfrm>
            <a:custGeom>
              <a:avLst/>
              <a:gdLst>
                <a:gd name="T0" fmla="*/ 0 w 100"/>
                <a:gd name="T1" fmla="*/ 68 h 68"/>
                <a:gd name="T2" fmla="*/ 32 w 100"/>
                <a:gd name="T3" fmla="*/ 0 h 68"/>
                <a:gd name="T4" fmla="*/ 48 w 100"/>
                <a:gd name="T5" fmla="*/ 8 h 68"/>
                <a:gd name="T6" fmla="*/ 28 w 100"/>
                <a:gd name="T7" fmla="*/ 52 h 68"/>
                <a:gd name="T8" fmla="*/ 100 w 100"/>
                <a:gd name="T9" fmla="*/ 52 h 68"/>
                <a:gd name="T10" fmla="*/ 100 w 100"/>
                <a:gd name="T11" fmla="*/ 68 h 68"/>
                <a:gd name="T12" fmla="*/ 0 w 100"/>
                <a:gd name="T13" fmla="*/ 68 h 68"/>
                <a:gd name="T14" fmla="*/ 0 w 100"/>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68">
                  <a:moveTo>
                    <a:pt x="0" y="68"/>
                  </a:moveTo>
                  <a:lnTo>
                    <a:pt x="32" y="0"/>
                  </a:lnTo>
                  <a:lnTo>
                    <a:pt x="48" y="8"/>
                  </a:lnTo>
                  <a:lnTo>
                    <a:pt x="28" y="52"/>
                  </a:lnTo>
                  <a:lnTo>
                    <a:pt x="100" y="52"/>
                  </a:lnTo>
                  <a:lnTo>
                    <a:pt x="100" y="68"/>
                  </a:lnTo>
                  <a:lnTo>
                    <a:pt x="0" y="68"/>
                  </a:lnTo>
                  <a:lnTo>
                    <a:pt x="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89"/>
            <p:cNvSpPr/>
            <p:nvPr/>
          </p:nvSpPr>
          <p:spPr bwMode="auto">
            <a:xfrm>
              <a:off x="2181" y="1810"/>
              <a:ext cx="120" cy="87"/>
            </a:xfrm>
            <a:custGeom>
              <a:avLst/>
              <a:gdLst>
                <a:gd name="T0" fmla="*/ 12 w 120"/>
                <a:gd name="T1" fmla="*/ 87 h 87"/>
                <a:gd name="T2" fmla="*/ 12 w 120"/>
                <a:gd name="T3" fmla="*/ 80 h 87"/>
                <a:gd name="T4" fmla="*/ 20 w 120"/>
                <a:gd name="T5" fmla="*/ 83 h 87"/>
                <a:gd name="T6" fmla="*/ 12 w 120"/>
                <a:gd name="T7" fmla="*/ 80 h 87"/>
                <a:gd name="T8" fmla="*/ 12 w 120"/>
                <a:gd name="T9" fmla="*/ 87 h 87"/>
                <a:gd name="T10" fmla="*/ 0 w 120"/>
                <a:gd name="T11" fmla="*/ 87 h 87"/>
                <a:gd name="T12" fmla="*/ 40 w 120"/>
                <a:gd name="T13" fmla="*/ 0 h 87"/>
                <a:gd name="T14" fmla="*/ 68 w 120"/>
                <a:gd name="T15" fmla="*/ 16 h 87"/>
                <a:gd name="T16" fmla="*/ 52 w 120"/>
                <a:gd name="T17" fmla="*/ 56 h 87"/>
                <a:gd name="T18" fmla="*/ 120 w 120"/>
                <a:gd name="T19" fmla="*/ 56 h 87"/>
                <a:gd name="T20" fmla="*/ 120 w 120"/>
                <a:gd name="T21" fmla="*/ 87 h 87"/>
                <a:gd name="T22" fmla="*/ 12 w 120"/>
                <a:gd name="T23" fmla="*/ 87 h 87"/>
                <a:gd name="T24" fmla="*/ 12 w 120"/>
                <a:gd name="T2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87">
                  <a:moveTo>
                    <a:pt x="12" y="87"/>
                  </a:moveTo>
                  <a:lnTo>
                    <a:pt x="12" y="80"/>
                  </a:lnTo>
                  <a:lnTo>
                    <a:pt x="20" y="83"/>
                  </a:lnTo>
                  <a:lnTo>
                    <a:pt x="12" y="80"/>
                  </a:lnTo>
                  <a:lnTo>
                    <a:pt x="12" y="87"/>
                  </a:lnTo>
                  <a:lnTo>
                    <a:pt x="0" y="87"/>
                  </a:lnTo>
                  <a:lnTo>
                    <a:pt x="40" y="0"/>
                  </a:lnTo>
                  <a:lnTo>
                    <a:pt x="68" y="16"/>
                  </a:lnTo>
                  <a:lnTo>
                    <a:pt x="52" y="56"/>
                  </a:lnTo>
                  <a:lnTo>
                    <a:pt x="120" y="56"/>
                  </a:lnTo>
                  <a:lnTo>
                    <a:pt x="120" y="87"/>
                  </a:lnTo>
                  <a:lnTo>
                    <a:pt x="12" y="87"/>
                  </a:lnTo>
                  <a:lnTo>
                    <a:pt x="12"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0"/>
            <p:cNvSpPr/>
            <p:nvPr/>
          </p:nvSpPr>
          <p:spPr bwMode="auto">
            <a:xfrm>
              <a:off x="2205" y="1846"/>
              <a:ext cx="64" cy="44"/>
            </a:xfrm>
            <a:custGeom>
              <a:avLst/>
              <a:gdLst>
                <a:gd name="T0" fmla="*/ 0 w 64"/>
                <a:gd name="T1" fmla="*/ 28 h 44"/>
                <a:gd name="T2" fmla="*/ 60 w 64"/>
                <a:gd name="T3" fmla="*/ 0 h 44"/>
                <a:gd name="T4" fmla="*/ 64 w 64"/>
                <a:gd name="T5" fmla="*/ 16 h 44"/>
                <a:gd name="T6" fmla="*/ 4 w 64"/>
                <a:gd name="T7" fmla="*/ 44 h 44"/>
                <a:gd name="T8" fmla="*/ 0 w 64"/>
                <a:gd name="T9" fmla="*/ 28 h 44"/>
                <a:gd name="T10" fmla="*/ 0 w 64"/>
                <a:gd name="T11" fmla="*/ 28 h 44"/>
              </a:gdLst>
              <a:ahLst/>
              <a:cxnLst>
                <a:cxn ang="0">
                  <a:pos x="T0" y="T1"/>
                </a:cxn>
                <a:cxn ang="0">
                  <a:pos x="T2" y="T3"/>
                </a:cxn>
                <a:cxn ang="0">
                  <a:pos x="T4" y="T5"/>
                </a:cxn>
                <a:cxn ang="0">
                  <a:pos x="T6" y="T7"/>
                </a:cxn>
                <a:cxn ang="0">
                  <a:pos x="T8" y="T9"/>
                </a:cxn>
                <a:cxn ang="0">
                  <a:pos x="T10" y="T11"/>
                </a:cxn>
              </a:cxnLst>
              <a:rect l="0" t="0" r="r" b="b"/>
              <a:pathLst>
                <a:path w="64" h="44">
                  <a:moveTo>
                    <a:pt x="0" y="28"/>
                  </a:moveTo>
                  <a:lnTo>
                    <a:pt x="60" y="0"/>
                  </a:lnTo>
                  <a:lnTo>
                    <a:pt x="64" y="16"/>
                  </a:lnTo>
                  <a:lnTo>
                    <a:pt x="4" y="44"/>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1"/>
            <p:cNvSpPr/>
            <p:nvPr/>
          </p:nvSpPr>
          <p:spPr bwMode="auto">
            <a:xfrm>
              <a:off x="2193" y="1834"/>
              <a:ext cx="88" cy="63"/>
            </a:xfrm>
            <a:custGeom>
              <a:avLst/>
              <a:gdLst>
                <a:gd name="T0" fmla="*/ 4 w 88"/>
                <a:gd name="T1" fmla="*/ 44 h 63"/>
                <a:gd name="T2" fmla="*/ 12 w 88"/>
                <a:gd name="T3" fmla="*/ 40 h 63"/>
                <a:gd name="T4" fmla="*/ 16 w 88"/>
                <a:gd name="T5" fmla="*/ 48 h 63"/>
                <a:gd name="T6" fmla="*/ 12 w 88"/>
                <a:gd name="T7" fmla="*/ 40 h 63"/>
                <a:gd name="T8" fmla="*/ 4 w 88"/>
                <a:gd name="T9" fmla="*/ 44 h 63"/>
                <a:gd name="T10" fmla="*/ 0 w 88"/>
                <a:gd name="T11" fmla="*/ 36 h 63"/>
                <a:gd name="T12" fmla="*/ 76 w 88"/>
                <a:gd name="T13" fmla="*/ 0 h 63"/>
                <a:gd name="T14" fmla="*/ 88 w 88"/>
                <a:gd name="T15" fmla="*/ 32 h 63"/>
                <a:gd name="T16" fmla="*/ 16 w 88"/>
                <a:gd name="T17" fmla="*/ 63 h 63"/>
                <a:gd name="T18" fmla="*/ 4 w 88"/>
                <a:gd name="T19" fmla="*/ 44 h 63"/>
                <a:gd name="T20" fmla="*/ 4 w 88"/>
                <a:gd name="T21" fmla="*/ 4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63">
                  <a:moveTo>
                    <a:pt x="4" y="44"/>
                  </a:moveTo>
                  <a:lnTo>
                    <a:pt x="12" y="40"/>
                  </a:lnTo>
                  <a:lnTo>
                    <a:pt x="16" y="48"/>
                  </a:lnTo>
                  <a:lnTo>
                    <a:pt x="12" y="40"/>
                  </a:lnTo>
                  <a:lnTo>
                    <a:pt x="4" y="44"/>
                  </a:lnTo>
                  <a:lnTo>
                    <a:pt x="0" y="36"/>
                  </a:lnTo>
                  <a:lnTo>
                    <a:pt x="76" y="0"/>
                  </a:lnTo>
                  <a:lnTo>
                    <a:pt x="88" y="32"/>
                  </a:lnTo>
                  <a:lnTo>
                    <a:pt x="16" y="63"/>
                  </a:lnTo>
                  <a:lnTo>
                    <a:pt x="4" y="44"/>
                  </a:lnTo>
                  <a:lnTo>
                    <a:pt x="4"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80">
                                          <p:stCondLst>
                                            <p:cond delay="0"/>
                                          </p:stCondLst>
                                        </p:cTn>
                                        <p:tgtEl>
                                          <p:spTgt spid="64"/>
                                        </p:tgtEl>
                                      </p:cBhvr>
                                    </p:animEffect>
                                    <p:anim calcmode="lin" valueType="num">
                                      <p:cBhvr>
                                        <p:cTn id="8"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13" dur="26">
                                          <p:stCondLst>
                                            <p:cond delay="650"/>
                                          </p:stCondLst>
                                        </p:cTn>
                                        <p:tgtEl>
                                          <p:spTgt spid="64"/>
                                        </p:tgtEl>
                                      </p:cBhvr>
                                      <p:to x="100000" y="60000"/>
                                    </p:animScale>
                                    <p:animScale>
                                      <p:cBhvr>
                                        <p:cTn id="14" dur="166" decel="50000">
                                          <p:stCondLst>
                                            <p:cond delay="676"/>
                                          </p:stCondLst>
                                        </p:cTn>
                                        <p:tgtEl>
                                          <p:spTgt spid="64"/>
                                        </p:tgtEl>
                                      </p:cBhvr>
                                      <p:to x="100000" y="100000"/>
                                    </p:animScale>
                                    <p:animScale>
                                      <p:cBhvr>
                                        <p:cTn id="15" dur="26">
                                          <p:stCondLst>
                                            <p:cond delay="1312"/>
                                          </p:stCondLst>
                                        </p:cTn>
                                        <p:tgtEl>
                                          <p:spTgt spid="64"/>
                                        </p:tgtEl>
                                      </p:cBhvr>
                                      <p:to x="100000" y="80000"/>
                                    </p:animScale>
                                    <p:animScale>
                                      <p:cBhvr>
                                        <p:cTn id="16" dur="166" decel="50000">
                                          <p:stCondLst>
                                            <p:cond delay="1338"/>
                                          </p:stCondLst>
                                        </p:cTn>
                                        <p:tgtEl>
                                          <p:spTgt spid="64"/>
                                        </p:tgtEl>
                                      </p:cBhvr>
                                      <p:to x="100000" y="100000"/>
                                    </p:animScale>
                                    <p:animScale>
                                      <p:cBhvr>
                                        <p:cTn id="17" dur="26">
                                          <p:stCondLst>
                                            <p:cond delay="1642"/>
                                          </p:stCondLst>
                                        </p:cTn>
                                        <p:tgtEl>
                                          <p:spTgt spid="64"/>
                                        </p:tgtEl>
                                      </p:cBhvr>
                                      <p:to x="100000" y="90000"/>
                                    </p:animScale>
                                    <p:animScale>
                                      <p:cBhvr>
                                        <p:cTn id="18" dur="166" decel="50000">
                                          <p:stCondLst>
                                            <p:cond delay="1668"/>
                                          </p:stCondLst>
                                        </p:cTn>
                                        <p:tgtEl>
                                          <p:spTgt spid="64"/>
                                        </p:tgtEl>
                                      </p:cBhvr>
                                      <p:to x="100000" y="100000"/>
                                    </p:animScale>
                                    <p:animScale>
                                      <p:cBhvr>
                                        <p:cTn id="19" dur="26">
                                          <p:stCondLst>
                                            <p:cond delay="1808"/>
                                          </p:stCondLst>
                                        </p:cTn>
                                        <p:tgtEl>
                                          <p:spTgt spid="64"/>
                                        </p:tgtEl>
                                      </p:cBhvr>
                                      <p:to x="100000" y="95000"/>
                                    </p:animScale>
                                    <p:animScale>
                                      <p:cBhvr>
                                        <p:cTn id="20" dur="166" decel="50000">
                                          <p:stCondLst>
                                            <p:cond delay="1834"/>
                                          </p:stCondLst>
                                        </p:cTn>
                                        <p:tgtEl>
                                          <p:spTgt spid="64"/>
                                        </p:tgtEl>
                                      </p:cBhvr>
                                      <p:to x="100000" y="100000"/>
                                    </p:animScale>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750" fill="hold"/>
                                        <p:tgtEl>
                                          <p:spTgt spid="14"/>
                                        </p:tgtEl>
                                        <p:attrNameLst>
                                          <p:attrName>ppt_x</p:attrName>
                                        </p:attrNameLst>
                                      </p:cBhvr>
                                      <p:tavLst>
                                        <p:tav tm="0">
                                          <p:val>
                                            <p:strVal val="0-#ppt_w/2"/>
                                          </p:val>
                                        </p:tav>
                                        <p:tav tm="100000">
                                          <p:val>
                                            <p:strVal val="#ppt_x"/>
                                          </p:val>
                                        </p:tav>
                                      </p:tavLst>
                                    </p:anim>
                                    <p:anim calcmode="lin" valueType="num">
                                      <p:cBhvr additive="base">
                                        <p:cTn id="25" dur="75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5"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2" dur="1000" fill="hold"/>
                                        <p:tgtEl>
                                          <p:spTgt spid="1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5"/>
                                        </p:tgtEl>
                                      </p:cBhvr>
                                    </p:animEffect>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1000" fill="hold"/>
                                        <p:tgtEl>
                                          <p:spTgt spid="2"/>
                                        </p:tgtEl>
                                        <p:attrNameLst>
                                          <p:attrName>ppt_x</p:attrName>
                                        </p:attrNameLst>
                                      </p:cBhvr>
                                      <p:tavLst>
                                        <p:tav tm="0">
                                          <p:val>
                                            <p:strVal val="0-#ppt_w/2"/>
                                          </p:val>
                                        </p:tav>
                                        <p:tav tm="100000">
                                          <p:val>
                                            <p:strVal val="#ppt_x"/>
                                          </p:val>
                                        </p:tav>
                                      </p:tavLst>
                                    </p:anim>
                                    <p:anim calcmode="lin" valueType="num">
                                      <p:cBhvr additive="base">
                                        <p:cTn id="41" dur="1000" fill="hold"/>
                                        <p:tgtEl>
                                          <p:spTgt spid="2"/>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1000" fill="hold"/>
                                        <p:tgtEl>
                                          <p:spTgt spid="5"/>
                                        </p:tgtEl>
                                        <p:attrNameLst>
                                          <p:attrName>ppt_x</p:attrName>
                                        </p:attrNameLst>
                                      </p:cBhvr>
                                      <p:tavLst>
                                        <p:tav tm="0">
                                          <p:val>
                                            <p:strVal val="0-#ppt_w/2"/>
                                          </p:val>
                                        </p:tav>
                                        <p:tav tm="100000">
                                          <p:val>
                                            <p:strVal val="#ppt_x"/>
                                          </p:val>
                                        </p:tav>
                                      </p:tavLst>
                                    </p:anim>
                                    <p:anim calcmode="lin" valueType="num">
                                      <p:cBhvr additive="base">
                                        <p:cTn id="45" dur="1000" fill="hold"/>
                                        <p:tgtEl>
                                          <p:spTgt spid="5"/>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1000" fill="hold"/>
                                        <p:tgtEl>
                                          <p:spTgt spid="8"/>
                                        </p:tgtEl>
                                        <p:attrNameLst>
                                          <p:attrName>ppt_x</p:attrName>
                                        </p:attrNameLst>
                                      </p:cBhvr>
                                      <p:tavLst>
                                        <p:tav tm="0">
                                          <p:val>
                                            <p:strVal val="0-#ppt_w/2"/>
                                          </p:val>
                                        </p:tav>
                                        <p:tav tm="100000">
                                          <p:val>
                                            <p:strVal val="#ppt_x"/>
                                          </p:val>
                                        </p:tav>
                                      </p:tavLst>
                                    </p:anim>
                                    <p:anim calcmode="lin" valueType="num">
                                      <p:cBhvr additive="base">
                                        <p:cTn id="49" dur="1000" fill="hold"/>
                                        <p:tgtEl>
                                          <p:spTgt spid="8"/>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1000" fill="hold"/>
                                        <p:tgtEl>
                                          <p:spTgt spid="11"/>
                                        </p:tgtEl>
                                        <p:attrNameLst>
                                          <p:attrName>ppt_x</p:attrName>
                                        </p:attrNameLst>
                                      </p:cBhvr>
                                      <p:tavLst>
                                        <p:tav tm="0">
                                          <p:val>
                                            <p:strVal val="0-#ppt_w/2"/>
                                          </p:val>
                                        </p:tav>
                                        <p:tav tm="100000">
                                          <p:val>
                                            <p:strVal val="#ppt_x"/>
                                          </p:val>
                                        </p:tav>
                                      </p:tavLst>
                                    </p:anim>
                                    <p:anim calcmode="lin" valueType="num">
                                      <p:cBhvr additive="base">
                                        <p:cTn id="53" dur="1000" fill="hold"/>
                                        <p:tgtEl>
                                          <p:spTgt spid="11"/>
                                        </p:tgtEl>
                                        <p:attrNameLst>
                                          <p:attrName>ppt_y</p:attrName>
                                        </p:attrNameLst>
                                      </p:cBhvr>
                                      <p:tavLst>
                                        <p:tav tm="0">
                                          <p:val>
                                            <p:strVal val="#ppt_y"/>
                                          </p:val>
                                        </p:tav>
                                        <p:tav tm="100000">
                                          <p:val>
                                            <p:strVal val="#ppt_y"/>
                                          </p:val>
                                        </p:tav>
                                      </p:tavLst>
                                    </p:anim>
                                  </p:childTnLst>
                                </p:cTn>
                              </p:par>
                              <p:par>
                                <p:cTn id="54" presetID="22" presetClass="entr" presetSubtype="8" fill="hold" grpId="0" nodeType="withEffect">
                                  <p:stCondLst>
                                    <p:cond delay="500"/>
                                  </p:stCondLst>
                                  <p:childTnLst>
                                    <p:set>
                                      <p:cBhvr>
                                        <p:cTn id="55" dur="1" fill="hold">
                                          <p:stCondLst>
                                            <p:cond delay="0"/>
                                          </p:stCondLst>
                                        </p:cTn>
                                        <p:tgtEl>
                                          <p:spTgt spid="3"/>
                                        </p:tgtEl>
                                        <p:attrNameLst>
                                          <p:attrName>style.visibility</p:attrName>
                                        </p:attrNameLst>
                                      </p:cBhvr>
                                      <p:to>
                                        <p:strVal val="visible"/>
                                      </p:to>
                                    </p:set>
                                    <p:animEffect transition="in" filter="wipe(left)">
                                      <p:cBhvr>
                                        <p:cTn id="56" dur="500"/>
                                        <p:tgtEl>
                                          <p:spTgt spid="3"/>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6"/>
                                        </p:tgtEl>
                                        <p:attrNameLst>
                                          <p:attrName>style.visibility</p:attrName>
                                        </p:attrNameLst>
                                      </p:cBhvr>
                                      <p:to>
                                        <p:strVal val="visible"/>
                                      </p:to>
                                    </p:set>
                                    <p:animEffect transition="in" filter="wipe(left)">
                                      <p:cBhvr>
                                        <p:cTn id="59" dur="500"/>
                                        <p:tgtEl>
                                          <p:spTgt spid="6"/>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500"/>
                                        <p:tgtEl>
                                          <p:spTgt spid="9"/>
                                        </p:tgtEl>
                                      </p:cBhvr>
                                    </p:animEffect>
                                  </p:childTnLst>
                                </p:cTn>
                              </p:par>
                              <p:par>
                                <p:cTn id="63" presetID="22" presetClass="entr" presetSubtype="8"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500"/>
                                        <p:tgtEl>
                                          <p:spTgt spid="12"/>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fade">
                                      <p:cBhvr>
                                        <p:cTn id="72" dur="500"/>
                                        <p:tgtEl>
                                          <p:spTgt spid="6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fade">
                                      <p:cBhvr>
                                        <p:cTn id="75" dur="500"/>
                                        <p:tgtEl>
                                          <p:spTgt spid="6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500"/>
                                        <p:tgtEl>
                                          <p:spTgt spid="63"/>
                                        </p:tgtEl>
                                      </p:cBhvr>
                                    </p:animEffect>
                                  </p:childTnLst>
                                </p:cTn>
                              </p:par>
                            </p:childTnLst>
                          </p:cTn>
                        </p:par>
                        <p:par>
                          <p:cTn id="79" fill="hold">
                            <p:stCondLst>
                              <p:cond delay="5500"/>
                            </p:stCondLst>
                            <p:childTnLst>
                              <p:par>
                                <p:cTn id="80" presetID="50" presetClass="entr" presetSubtype="0" decel="100000" fill="hold" grpId="0" nodeType="afterEffect">
                                  <p:stCondLst>
                                    <p:cond delay="0"/>
                                  </p:stCondLst>
                                  <p:childTnLst>
                                    <p:set>
                                      <p:cBhvr>
                                        <p:cTn id="81" dur="1" fill="hold">
                                          <p:stCondLst>
                                            <p:cond delay="0"/>
                                          </p:stCondLst>
                                        </p:cTn>
                                        <p:tgtEl>
                                          <p:spTgt spid="4"/>
                                        </p:tgtEl>
                                        <p:attrNameLst>
                                          <p:attrName>style.visibility</p:attrName>
                                        </p:attrNameLst>
                                      </p:cBhvr>
                                      <p:to>
                                        <p:strVal val="visible"/>
                                      </p:to>
                                    </p:set>
                                    <p:anim calcmode="lin" valueType="num">
                                      <p:cBhvr>
                                        <p:cTn id="82" dur="1000" fill="hold"/>
                                        <p:tgtEl>
                                          <p:spTgt spid="4"/>
                                        </p:tgtEl>
                                        <p:attrNameLst>
                                          <p:attrName>ppt_w</p:attrName>
                                        </p:attrNameLst>
                                      </p:cBhvr>
                                      <p:tavLst>
                                        <p:tav tm="0">
                                          <p:val>
                                            <p:strVal val="#ppt_w+.3"/>
                                          </p:val>
                                        </p:tav>
                                        <p:tav tm="100000">
                                          <p:val>
                                            <p:strVal val="#ppt_w"/>
                                          </p:val>
                                        </p:tav>
                                      </p:tavLst>
                                    </p:anim>
                                    <p:anim calcmode="lin" valueType="num">
                                      <p:cBhvr>
                                        <p:cTn id="83" dur="1000" fill="hold"/>
                                        <p:tgtEl>
                                          <p:spTgt spid="4"/>
                                        </p:tgtEl>
                                        <p:attrNameLst>
                                          <p:attrName>ppt_h</p:attrName>
                                        </p:attrNameLst>
                                      </p:cBhvr>
                                      <p:tavLst>
                                        <p:tav tm="0">
                                          <p:val>
                                            <p:strVal val="#ppt_h"/>
                                          </p:val>
                                        </p:tav>
                                        <p:tav tm="100000">
                                          <p:val>
                                            <p:strVal val="#ppt_h"/>
                                          </p:val>
                                        </p:tav>
                                      </p:tavLst>
                                    </p:anim>
                                    <p:animEffect transition="in" filter="fade">
                                      <p:cBhvr>
                                        <p:cTn id="84" dur="1000"/>
                                        <p:tgtEl>
                                          <p:spTgt spid="4"/>
                                        </p:tgtEl>
                                      </p:cBhvr>
                                    </p:animEffect>
                                  </p:childTnLst>
                                </p:cTn>
                              </p:par>
                              <p:par>
                                <p:cTn id="85" presetID="50" presetClass="entr" presetSubtype="0" decel="100000" fill="hold" grpId="0" nodeType="withEffect">
                                  <p:stCondLst>
                                    <p:cond delay="250"/>
                                  </p:stCondLst>
                                  <p:childTnLst>
                                    <p:set>
                                      <p:cBhvr>
                                        <p:cTn id="86" dur="1" fill="hold">
                                          <p:stCondLst>
                                            <p:cond delay="0"/>
                                          </p:stCondLst>
                                        </p:cTn>
                                        <p:tgtEl>
                                          <p:spTgt spid="7"/>
                                        </p:tgtEl>
                                        <p:attrNameLst>
                                          <p:attrName>style.visibility</p:attrName>
                                        </p:attrNameLst>
                                      </p:cBhvr>
                                      <p:to>
                                        <p:strVal val="visible"/>
                                      </p:to>
                                    </p:set>
                                    <p:anim calcmode="lin" valueType="num">
                                      <p:cBhvr>
                                        <p:cTn id="87" dur="1000" fill="hold"/>
                                        <p:tgtEl>
                                          <p:spTgt spid="7"/>
                                        </p:tgtEl>
                                        <p:attrNameLst>
                                          <p:attrName>ppt_w</p:attrName>
                                        </p:attrNameLst>
                                      </p:cBhvr>
                                      <p:tavLst>
                                        <p:tav tm="0">
                                          <p:val>
                                            <p:strVal val="#ppt_w+.3"/>
                                          </p:val>
                                        </p:tav>
                                        <p:tav tm="100000">
                                          <p:val>
                                            <p:strVal val="#ppt_w"/>
                                          </p:val>
                                        </p:tav>
                                      </p:tavLst>
                                    </p:anim>
                                    <p:anim calcmode="lin" valueType="num">
                                      <p:cBhvr>
                                        <p:cTn id="88" dur="1000" fill="hold"/>
                                        <p:tgtEl>
                                          <p:spTgt spid="7"/>
                                        </p:tgtEl>
                                        <p:attrNameLst>
                                          <p:attrName>ppt_h</p:attrName>
                                        </p:attrNameLst>
                                      </p:cBhvr>
                                      <p:tavLst>
                                        <p:tav tm="0">
                                          <p:val>
                                            <p:strVal val="#ppt_h"/>
                                          </p:val>
                                        </p:tav>
                                        <p:tav tm="100000">
                                          <p:val>
                                            <p:strVal val="#ppt_h"/>
                                          </p:val>
                                        </p:tav>
                                      </p:tavLst>
                                    </p:anim>
                                    <p:animEffect transition="in" filter="fade">
                                      <p:cBhvr>
                                        <p:cTn id="89" dur="1000"/>
                                        <p:tgtEl>
                                          <p:spTgt spid="7"/>
                                        </p:tgtEl>
                                      </p:cBhvr>
                                    </p:animEffect>
                                  </p:childTnLst>
                                </p:cTn>
                              </p:par>
                              <p:par>
                                <p:cTn id="90" presetID="50" presetClass="entr" presetSubtype="0" decel="100000" fill="hold" grpId="0" nodeType="withEffect">
                                  <p:stCondLst>
                                    <p:cond delay="50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strVal val="#ppt_w+.3"/>
                                          </p:val>
                                        </p:tav>
                                        <p:tav tm="100000">
                                          <p:val>
                                            <p:strVal val="#ppt_w"/>
                                          </p:val>
                                        </p:tav>
                                      </p:tavLst>
                                    </p:anim>
                                    <p:anim calcmode="lin" valueType="num">
                                      <p:cBhvr>
                                        <p:cTn id="93" dur="1000" fill="hold"/>
                                        <p:tgtEl>
                                          <p:spTgt spid="10"/>
                                        </p:tgtEl>
                                        <p:attrNameLst>
                                          <p:attrName>ppt_h</p:attrName>
                                        </p:attrNameLst>
                                      </p:cBhvr>
                                      <p:tavLst>
                                        <p:tav tm="0">
                                          <p:val>
                                            <p:strVal val="#ppt_h"/>
                                          </p:val>
                                        </p:tav>
                                        <p:tav tm="100000">
                                          <p:val>
                                            <p:strVal val="#ppt_h"/>
                                          </p:val>
                                        </p:tav>
                                      </p:tavLst>
                                    </p:anim>
                                    <p:animEffect transition="in" filter="fade">
                                      <p:cBhvr>
                                        <p:cTn id="94" dur="1000"/>
                                        <p:tgtEl>
                                          <p:spTgt spid="10"/>
                                        </p:tgtEl>
                                      </p:cBhvr>
                                    </p:animEffect>
                                  </p:childTnLst>
                                </p:cTn>
                              </p:par>
                              <p:par>
                                <p:cTn id="95" presetID="50" presetClass="entr" presetSubtype="0" decel="100000" fill="hold" grpId="0" nodeType="withEffect">
                                  <p:stCondLst>
                                    <p:cond delay="750"/>
                                  </p:stCondLst>
                                  <p:childTnLst>
                                    <p:set>
                                      <p:cBhvr>
                                        <p:cTn id="96" dur="1" fill="hold">
                                          <p:stCondLst>
                                            <p:cond delay="0"/>
                                          </p:stCondLst>
                                        </p:cTn>
                                        <p:tgtEl>
                                          <p:spTgt spid="13"/>
                                        </p:tgtEl>
                                        <p:attrNameLst>
                                          <p:attrName>style.visibility</p:attrName>
                                        </p:attrNameLst>
                                      </p:cBhvr>
                                      <p:to>
                                        <p:strVal val="visible"/>
                                      </p:to>
                                    </p:set>
                                    <p:anim calcmode="lin" valueType="num">
                                      <p:cBhvr>
                                        <p:cTn id="97" dur="1000" fill="hold"/>
                                        <p:tgtEl>
                                          <p:spTgt spid="13"/>
                                        </p:tgtEl>
                                        <p:attrNameLst>
                                          <p:attrName>ppt_w</p:attrName>
                                        </p:attrNameLst>
                                      </p:cBhvr>
                                      <p:tavLst>
                                        <p:tav tm="0">
                                          <p:val>
                                            <p:strVal val="#ppt_w+.3"/>
                                          </p:val>
                                        </p:tav>
                                        <p:tav tm="100000">
                                          <p:val>
                                            <p:strVal val="#ppt_w"/>
                                          </p:val>
                                        </p:tav>
                                      </p:tavLst>
                                    </p:anim>
                                    <p:anim calcmode="lin" valueType="num">
                                      <p:cBhvr>
                                        <p:cTn id="98" dur="1000" fill="hold"/>
                                        <p:tgtEl>
                                          <p:spTgt spid="13"/>
                                        </p:tgtEl>
                                        <p:attrNameLst>
                                          <p:attrName>ppt_h</p:attrName>
                                        </p:attrNameLst>
                                      </p:cBhvr>
                                      <p:tavLst>
                                        <p:tav tm="0">
                                          <p:val>
                                            <p:strVal val="#ppt_h"/>
                                          </p:val>
                                        </p:tav>
                                        <p:tav tm="100000">
                                          <p:val>
                                            <p:strVal val="#ppt_h"/>
                                          </p:val>
                                        </p:tav>
                                      </p:tavLst>
                                    </p:anim>
                                    <p:animEffect transition="in" filter="fade">
                                      <p:cBhvr>
                                        <p:cTn id="9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p:bldP spid="8" grpId="0" animBg="1"/>
      <p:bldP spid="9" grpId="0" animBg="1"/>
      <p:bldP spid="10" grpId="0"/>
      <p:bldP spid="11" grpId="0" animBg="1"/>
      <p:bldP spid="12" grpId="0" animBg="1"/>
      <p:bldP spid="13" grpId="0"/>
      <p:bldP spid="14" grpId="0" animBg="1"/>
      <p:bldP spid="15" grpId="0"/>
      <p:bldP spid="56" grpId="0" animBg="1"/>
      <p:bldP spid="61" grpId="0" animBg="1"/>
      <p:bldP spid="62" grpId="0" animBg="1"/>
      <p:bldP spid="6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任意多边形 48"/>
          <p:cNvSpPr/>
          <p:nvPr/>
        </p:nvSpPr>
        <p:spPr>
          <a:xfrm>
            <a:off x="2855942" y="2924637"/>
            <a:ext cx="6578748" cy="37274"/>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2855941" y="4638183"/>
            <a:ext cx="6578748" cy="37274"/>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30"/>
          <p:cNvSpPr>
            <a:spLocks noEditPoints="1"/>
          </p:cNvSpPr>
          <p:nvPr/>
        </p:nvSpPr>
        <p:spPr bwMode="auto">
          <a:xfrm>
            <a:off x="3330066" y="2731246"/>
            <a:ext cx="413766" cy="400588"/>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0AD47"/>
          </a:solidFill>
          <a:ln>
            <a:noFill/>
          </a:ln>
        </p:spPr>
        <p:txBody>
          <a:bodyPr vert="horz" wrap="square" lIns="91440" tIns="45720" rIns="91440" bIns="45720" numCol="1" anchor="t" anchorCtr="0" compatLnSpc="1"/>
          <a:lstStyle/>
          <a:p>
            <a:endParaRPr lang="zh-CN" altLang="en-US"/>
          </a:p>
        </p:txBody>
      </p:sp>
      <p:grpSp>
        <p:nvGrpSpPr>
          <p:cNvPr id="94" name="Group 173"/>
          <p:cNvGrpSpPr>
            <a:grpSpLocks noChangeAspect="1"/>
          </p:cNvGrpSpPr>
          <p:nvPr/>
        </p:nvGrpSpPr>
        <p:grpSpPr bwMode="auto">
          <a:xfrm>
            <a:off x="9685174" y="4036561"/>
            <a:ext cx="807784" cy="1089955"/>
            <a:chOff x="3106" y="2648"/>
            <a:chExt cx="438" cy="591"/>
          </a:xfrm>
          <a:solidFill>
            <a:srgbClr val="F7B63E"/>
          </a:solidFill>
        </p:grpSpPr>
        <p:sp>
          <p:nvSpPr>
            <p:cNvPr id="95" name="Freeform 174"/>
            <p:cNvSpPr/>
            <p:nvPr/>
          </p:nvSpPr>
          <p:spPr bwMode="auto">
            <a:xfrm>
              <a:off x="3258" y="2648"/>
              <a:ext cx="13" cy="35"/>
            </a:xfrm>
            <a:custGeom>
              <a:avLst/>
              <a:gdLst>
                <a:gd name="T0" fmla="*/ 3 w 3"/>
                <a:gd name="T1" fmla="*/ 4 h 8"/>
                <a:gd name="T2" fmla="*/ 3 w 3"/>
                <a:gd name="T3" fmla="*/ 3 h 8"/>
                <a:gd name="T4" fmla="*/ 0 w 3"/>
                <a:gd name="T5" fmla="*/ 4 h 8"/>
                <a:gd name="T6" fmla="*/ 0 w 3"/>
                <a:gd name="T7" fmla="*/ 6 h 8"/>
                <a:gd name="T8" fmla="*/ 3 w 3"/>
                <a:gd name="T9" fmla="*/ 4 h 8"/>
              </a:gdLst>
              <a:ahLst/>
              <a:cxnLst>
                <a:cxn ang="0">
                  <a:pos x="T0" y="T1"/>
                </a:cxn>
                <a:cxn ang="0">
                  <a:pos x="T2" y="T3"/>
                </a:cxn>
                <a:cxn ang="0">
                  <a:pos x="T4" y="T5"/>
                </a:cxn>
                <a:cxn ang="0">
                  <a:pos x="T6" y="T7"/>
                </a:cxn>
                <a:cxn ang="0">
                  <a:pos x="T8" y="T9"/>
                </a:cxn>
              </a:cxnLst>
              <a:rect l="0" t="0" r="r" b="b"/>
              <a:pathLst>
                <a:path w="3" h="8">
                  <a:moveTo>
                    <a:pt x="3" y="4"/>
                  </a:moveTo>
                  <a:cubicBezTo>
                    <a:pt x="3" y="4"/>
                    <a:pt x="3" y="3"/>
                    <a:pt x="3" y="3"/>
                  </a:cubicBezTo>
                  <a:cubicBezTo>
                    <a:pt x="3" y="0"/>
                    <a:pt x="0" y="2"/>
                    <a:pt x="0" y="4"/>
                  </a:cubicBezTo>
                  <a:cubicBezTo>
                    <a:pt x="0" y="4"/>
                    <a:pt x="0" y="5"/>
                    <a:pt x="0" y="6"/>
                  </a:cubicBezTo>
                  <a:cubicBezTo>
                    <a:pt x="0" y="8"/>
                    <a:pt x="3" y="6"/>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75"/>
            <p:cNvSpPr/>
            <p:nvPr/>
          </p:nvSpPr>
          <p:spPr bwMode="auto">
            <a:xfrm>
              <a:off x="3197" y="2700"/>
              <a:ext cx="26" cy="13"/>
            </a:xfrm>
            <a:custGeom>
              <a:avLst/>
              <a:gdLst>
                <a:gd name="T0" fmla="*/ 3 w 6"/>
                <a:gd name="T1" fmla="*/ 3 h 3"/>
                <a:gd name="T2" fmla="*/ 3 w 6"/>
                <a:gd name="T3" fmla="*/ 3 h 3"/>
                <a:gd name="T4" fmla="*/ 4 w 6"/>
                <a:gd name="T5" fmla="*/ 0 h 3"/>
                <a:gd name="T6" fmla="*/ 3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3" y="3"/>
                    <a:pt x="3" y="3"/>
                    <a:pt x="3" y="3"/>
                  </a:cubicBezTo>
                  <a:cubicBezTo>
                    <a:pt x="5" y="3"/>
                    <a:pt x="6" y="0"/>
                    <a:pt x="4" y="0"/>
                  </a:cubicBezTo>
                  <a:cubicBezTo>
                    <a:pt x="4" y="0"/>
                    <a:pt x="4" y="0"/>
                    <a:pt x="3" y="0"/>
                  </a:cubicBezTo>
                  <a:cubicBezTo>
                    <a:pt x="2" y="0"/>
                    <a:pt x="0"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76"/>
            <p:cNvSpPr/>
            <p:nvPr/>
          </p:nvSpPr>
          <p:spPr bwMode="auto">
            <a:xfrm>
              <a:off x="3175" y="2700"/>
              <a:ext cx="26" cy="26"/>
            </a:xfrm>
            <a:custGeom>
              <a:avLst/>
              <a:gdLst>
                <a:gd name="T0" fmla="*/ 4 w 6"/>
                <a:gd name="T1" fmla="*/ 4 h 6"/>
                <a:gd name="T2" fmla="*/ 4 w 6"/>
                <a:gd name="T3" fmla="*/ 4 h 6"/>
                <a:gd name="T4" fmla="*/ 3 w 6"/>
                <a:gd name="T5" fmla="*/ 2 h 6"/>
                <a:gd name="T6" fmla="*/ 2 w 6"/>
                <a:gd name="T7" fmla="*/ 2 h 6"/>
                <a:gd name="T8" fmla="*/ 4 w 6"/>
                <a:gd name="T9" fmla="*/ 4 h 6"/>
              </a:gdLst>
              <a:ahLst/>
              <a:cxnLst>
                <a:cxn ang="0">
                  <a:pos x="T0" y="T1"/>
                </a:cxn>
                <a:cxn ang="0">
                  <a:pos x="T2" y="T3"/>
                </a:cxn>
                <a:cxn ang="0">
                  <a:pos x="T4" y="T5"/>
                </a:cxn>
                <a:cxn ang="0">
                  <a:pos x="T6" y="T7"/>
                </a:cxn>
                <a:cxn ang="0">
                  <a:pos x="T8" y="T9"/>
                </a:cxn>
              </a:cxnLst>
              <a:rect l="0" t="0" r="r" b="b"/>
              <a:pathLst>
                <a:path w="6" h="6">
                  <a:moveTo>
                    <a:pt x="4" y="4"/>
                  </a:moveTo>
                  <a:cubicBezTo>
                    <a:pt x="4" y="4"/>
                    <a:pt x="4" y="4"/>
                    <a:pt x="4" y="4"/>
                  </a:cubicBezTo>
                  <a:cubicBezTo>
                    <a:pt x="6" y="2"/>
                    <a:pt x="4" y="0"/>
                    <a:pt x="3" y="2"/>
                  </a:cubicBezTo>
                  <a:cubicBezTo>
                    <a:pt x="2" y="2"/>
                    <a:pt x="2" y="2"/>
                    <a:pt x="2" y="2"/>
                  </a:cubicBezTo>
                  <a:cubicBezTo>
                    <a:pt x="0" y="4"/>
                    <a:pt x="2"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77"/>
            <p:cNvSpPr/>
            <p:nvPr/>
          </p:nvSpPr>
          <p:spPr bwMode="auto">
            <a:xfrm>
              <a:off x="3153" y="2739"/>
              <a:ext cx="27" cy="39"/>
            </a:xfrm>
            <a:custGeom>
              <a:avLst/>
              <a:gdLst>
                <a:gd name="T0" fmla="*/ 3 w 6"/>
                <a:gd name="T1" fmla="*/ 7 h 9"/>
                <a:gd name="T2" fmla="*/ 5 w 6"/>
                <a:gd name="T3" fmla="*/ 3 h 9"/>
                <a:gd name="T4" fmla="*/ 2 w 6"/>
                <a:gd name="T5" fmla="*/ 2 h 9"/>
                <a:gd name="T6" fmla="*/ 1 w 6"/>
                <a:gd name="T7" fmla="*/ 5 h 9"/>
                <a:gd name="T8" fmla="*/ 3 w 6"/>
                <a:gd name="T9" fmla="*/ 7 h 9"/>
              </a:gdLst>
              <a:ahLst/>
              <a:cxnLst>
                <a:cxn ang="0">
                  <a:pos x="T0" y="T1"/>
                </a:cxn>
                <a:cxn ang="0">
                  <a:pos x="T2" y="T3"/>
                </a:cxn>
                <a:cxn ang="0">
                  <a:pos x="T4" y="T5"/>
                </a:cxn>
                <a:cxn ang="0">
                  <a:pos x="T6" y="T7"/>
                </a:cxn>
                <a:cxn ang="0">
                  <a:pos x="T8" y="T9"/>
                </a:cxn>
              </a:cxnLst>
              <a:rect l="0" t="0" r="r" b="b"/>
              <a:pathLst>
                <a:path w="6" h="9">
                  <a:moveTo>
                    <a:pt x="3" y="7"/>
                  </a:moveTo>
                  <a:cubicBezTo>
                    <a:pt x="4" y="6"/>
                    <a:pt x="5" y="4"/>
                    <a:pt x="5" y="3"/>
                  </a:cubicBezTo>
                  <a:cubicBezTo>
                    <a:pt x="6" y="0"/>
                    <a:pt x="3" y="0"/>
                    <a:pt x="2" y="2"/>
                  </a:cubicBezTo>
                  <a:cubicBezTo>
                    <a:pt x="2" y="3"/>
                    <a:pt x="1" y="4"/>
                    <a:pt x="1" y="5"/>
                  </a:cubicBezTo>
                  <a:cubicBezTo>
                    <a:pt x="0" y="7"/>
                    <a:pt x="2" y="9"/>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78"/>
            <p:cNvSpPr/>
            <p:nvPr/>
          </p:nvSpPr>
          <p:spPr bwMode="auto">
            <a:xfrm>
              <a:off x="3123" y="2760"/>
              <a:ext cx="26" cy="22"/>
            </a:xfrm>
            <a:custGeom>
              <a:avLst/>
              <a:gdLst>
                <a:gd name="T0" fmla="*/ 2 w 6"/>
                <a:gd name="T1" fmla="*/ 5 h 5"/>
                <a:gd name="T2" fmla="*/ 4 w 6"/>
                <a:gd name="T3" fmla="*/ 4 h 5"/>
                <a:gd name="T4" fmla="*/ 3 w 6"/>
                <a:gd name="T5" fmla="*/ 1 h 5"/>
                <a:gd name="T6" fmla="*/ 2 w 6"/>
                <a:gd name="T7" fmla="*/ 1 h 5"/>
                <a:gd name="T8" fmla="*/ 0 w 6"/>
                <a:gd name="T9" fmla="*/ 4 h 5"/>
                <a:gd name="T10" fmla="*/ 2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2" y="5"/>
                  </a:moveTo>
                  <a:cubicBezTo>
                    <a:pt x="3" y="5"/>
                    <a:pt x="4" y="4"/>
                    <a:pt x="4" y="4"/>
                  </a:cubicBezTo>
                  <a:cubicBezTo>
                    <a:pt x="6" y="2"/>
                    <a:pt x="5" y="0"/>
                    <a:pt x="3" y="1"/>
                  </a:cubicBezTo>
                  <a:cubicBezTo>
                    <a:pt x="3" y="1"/>
                    <a:pt x="2" y="2"/>
                    <a:pt x="2" y="1"/>
                  </a:cubicBezTo>
                  <a:cubicBezTo>
                    <a:pt x="1" y="2"/>
                    <a:pt x="0" y="3"/>
                    <a:pt x="0" y="4"/>
                  </a:cubicBezTo>
                  <a:cubicBezTo>
                    <a:pt x="0" y="5"/>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79"/>
            <p:cNvSpPr>
              <a:spLocks noEditPoints="1"/>
            </p:cNvSpPr>
            <p:nvPr/>
          </p:nvSpPr>
          <p:spPr bwMode="auto">
            <a:xfrm>
              <a:off x="3149" y="2769"/>
              <a:ext cx="22" cy="21"/>
            </a:xfrm>
            <a:custGeom>
              <a:avLst/>
              <a:gdLst>
                <a:gd name="T0" fmla="*/ 2 w 5"/>
                <a:gd name="T1" fmla="*/ 5 h 5"/>
                <a:gd name="T2" fmla="*/ 3 w 5"/>
                <a:gd name="T3" fmla="*/ 2 h 5"/>
                <a:gd name="T4" fmla="*/ 0 w 5"/>
                <a:gd name="T5" fmla="*/ 3 h 5"/>
                <a:gd name="T6" fmla="*/ 2 w 5"/>
                <a:gd name="T7" fmla="*/ 5 h 5"/>
                <a:gd name="T8" fmla="*/ 3 w 5"/>
                <a:gd name="T9" fmla="*/ 2 h 5"/>
                <a:gd name="T10" fmla="*/ 3 w 5"/>
                <a:gd name="T11" fmla="*/ 2 h 5"/>
                <a:gd name="T12" fmla="*/ 3 w 5"/>
                <a:gd name="T13" fmla="*/ 2 h 5"/>
                <a:gd name="T14" fmla="*/ 3 w 5"/>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2" y="5"/>
                  </a:moveTo>
                  <a:cubicBezTo>
                    <a:pt x="3" y="5"/>
                    <a:pt x="5" y="2"/>
                    <a:pt x="3" y="2"/>
                  </a:cubicBezTo>
                  <a:cubicBezTo>
                    <a:pt x="3" y="0"/>
                    <a:pt x="0" y="2"/>
                    <a:pt x="0" y="3"/>
                  </a:cubicBezTo>
                  <a:cubicBezTo>
                    <a:pt x="0" y="5"/>
                    <a:pt x="1" y="5"/>
                    <a:pt x="2" y="5"/>
                  </a:cubicBezTo>
                  <a:close/>
                  <a:moveTo>
                    <a:pt x="3" y="2"/>
                  </a:moveTo>
                  <a:cubicBezTo>
                    <a:pt x="3" y="2"/>
                    <a:pt x="3" y="2"/>
                    <a:pt x="3" y="2"/>
                  </a:cubicBezTo>
                  <a:cubicBezTo>
                    <a:pt x="3" y="2"/>
                    <a:pt x="3" y="2"/>
                    <a:pt x="3" y="2"/>
                  </a:cubicBezTo>
                  <a:cubicBezTo>
                    <a:pt x="3"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80"/>
            <p:cNvSpPr/>
            <p:nvPr/>
          </p:nvSpPr>
          <p:spPr bwMode="auto">
            <a:xfrm>
              <a:off x="3127" y="2786"/>
              <a:ext cx="22" cy="43"/>
            </a:xfrm>
            <a:custGeom>
              <a:avLst/>
              <a:gdLst>
                <a:gd name="T0" fmla="*/ 2 w 5"/>
                <a:gd name="T1" fmla="*/ 3 h 10"/>
                <a:gd name="T2" fmla="*/ 2 w 5"/>
                <a:gd name="T3" fmla="*/ 6 h 10"/>
                <a:gd name="T4" fmla="*/ 1 w 5"/>
                <a:gd name="T5" fmla="*/ 7 h 10"/>
                <a:gd name="T6" fmla="*/ 1 w 5"/>
                <a:gd name="T7" fmla="*/ 10 h 10"/>
                <a:gd name="T8" fmla="*/ 4 w 5"/>
                <a:gd name="T9" fmla="*/ 8 h 10"/>
                <a:gd name="T10" fmla="*/ 4 w 5"/>
                <a:gd name="T11" fmla="*/ 7 h 10"/>
                <a:gd name="T12" fmla="*/ 5 w 5"/>
                <a:gd name="T13" fmla="*/ 6 h 10"/>
                <a:gd name="T14" fmla="*/ 5 w 5"/>
                <a:gd name="T15" fmla="*/ 2 h 10"/>
                <a:gd name="T16" fmla="*/ 2 w 5"/>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2" y="3"/>
                  </a:moveTo>
                  <a:cubicBezTo>
                    <a:pt x="2" y="4"/>
                    <a:pt x="2" y="5"/>
                    <a:pt x="2" y="6"/>
                  </a:cubicBezTo>
                  <a:cubicBezTo>
                    <a:pt x="1" y="6"/>
                    <a:pt x="1" y="7"/>
                    <a:pt x="1" y="7"/>
                  </a:cubicBezTo>
                  <a:cubicBezTo>
                    <a:pt x="0" y="8"/>
                    <a:pt x="0" y="9"/>
                    <a:pt x="1" y="10"/>
                  </a:cubicBezTo>
                  <a:cubicBezTo>
                    <a:pt x="2" y="10"/>
                    <a:pt x="3" y="9"/>
                    <a:pt x="4" y="8"/>
                  </a:cubicBezTo>
                  <a:cubicBezTo>
                    <a:pt x="4" y="8"/>
                    <a:pt x="4" y="8"/>
                    <a:pt x="4" y="7"/>
                  </a:cubicBezTo>
                  <a:cubicBezTo>
                    <a:pt x="5" y="7"/>
                    <a:pt x="5" y="6"/>
                    <a:pt x="5" y="6"/>
                  </a:cubicBezTo>
                  <a:cubicBezTo>
                    <a:pt x="5" y="4"/>
                    <a:pt x="5" y="3"/>
                    <a:pt x="5" y="2"/>
                  </a:cubicBezTo>
                  <a:cubicBezTo>
                    <a:pt x="5" y="0"/>
                    <a:pt x="2" y="1"/>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81"/>
            <p:cNvSpPr/>
            <p:nvPr/>
          </p:nvSpPr>
          <p:spPr bwMode="auto">
            <a:xfrm>
              <a:off x="3132" y="2855"/>
              <a:ext cx="21"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82"/>
            <p:cNvSpPr/>
            <p:nvPr/>
          </p:nvSpPr>
          <p:spPr bwMode="auto">
            <a:xfrm>
              <a:off x="3149" y="2885"/>
              <a:ext cx="17" cy="35"/>
            </a:xfrm>
            <a:custGeom>
              <a:avLst/>
              <a:gdLst>
                <a:gd name="T0" fmla="*/ 4 w 4"/>
                <a:gd name="T1" fmla="*/ 4 h 8"/>
                <a:gd name="T2" fmla="*/ 4 w 4"/>
                <a:gd name="T3" fmla="*/ 2 h 8"/>
                <a:gd name="T4" fmla="*/ 1 w 4"/>
                <a:gd name="T5" fmla="*/ 4 h 8"/>
                <a:gd name="T6" fmla="*/ 1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3"/>
                    <a:pt x="4" y="3"/>
                    <a:pt x="4" y="2"/>
                  </a:cubicBezTo>
                  <a:cubicBezTo>
                    <a:pt x="2" y="0"/>
                    <a:pt x="0" y="3"/>
                    <a:pt x="1" y="4"/>
                  </a:cubicBezTo>
                  <a:cubicBezTo>
                    <a:pt x="1" y="5"/>
                    <a:pt x="1" y="5"/>
                    <a:pt x="1" y="5"/>
                  </a:cubicBezTo>
                  <a:cubicBezTo>
                    <a:pt x="1"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83"/>
            <p:cNvSpPr/>
            <p:nvPr/>
          </p:nvSpPr>
          <p:spPr bwMode="auto">
            <a:xfrm>
              <a:off x="3127" y="2954"/>
              <a:ext cx="26" cy="52"/>
            </a:xfrm>
            <a:custGeom>
              <a:avLst/>
              <a:gdLst>
                <a:gd name="T0" fmla="*/ 5 w 6"/>
                <a:gd name="T1" fmla="*/ 8 h 12"/>
                <a:gd name="T2" fmla="*/ 4 w 6"/>
                <a:gd name="T3" fmla="*/ 4 h 12"/>
                <a:gd name="T4" fmla="*/ 3 w 6"/>
                <a:gd name="T5" fmla="*/ 4 h 12"/>
                <a:gd name="T6" fmla="*/ 3 w 6"/>
                <a:gd name="T7" fmla="*/ 0 h 12"/>
                <a:gd name="T8" fmla="*/ 2 w 6"/>
                <a:gd name="T9" fmla="*/ 4 h 12"/>
                <a:gd name="T10" fmla="*/ 0 w 6"/>
                <a:gd name="T11" fmla="*/ 6 h 12"/>
                <a:gd name="T12" fmla="*/ 2 w 6"/>
                <a:gd name="T13" fmla="*/ 10 h 12"/>
                <a:gd name="T14" fmla="*/ 5 w 6"/>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5" y="8"/>
                  </a:moveTo>
                  <a:cubicBezTo>
                    <a:pt x="5" y="7"/>
                    <a:pt x="4" y="6"/>
                    <a:pt x="4" y="4"/>
                  </a:cubicBezTo>
                  <a:cubicBezTo>
                    <a:pt x="4" y="4"/>
                    <a:pt x="3" y="4"/>
                    <a:pt x="3" y="4"/>
                  </a:cubicBezTo>
                  <a:cubicBezTo>
                    <a:pt x="4" y="3"/>
                    <a:pt x="5" y="0"/>
                    <a:pt x="3" y="0"/>
                  </a:cubicBezTo>
                  <a:cubicBezTo>
                    <a:pt x="1" y="0"/>
                    <a:pt x="0" y="3"/>
                    <a:pt x="2" y="4"/>
                  </a:cubicBezTo>
                  <a:cubicBezTo>
                    <a:pt x="1" y="4"/>
                    <a:pt x="0" y="5"/>
                    <a:pt x="0" y="6"/>
                  </a:cubicBezTo>
                  <a:cubicBezTo>
                    <a:pt x="1" y="8"/>
                    <a:pt x="1" y="9"/>
                    <a:pt x="2" y="10"/>
                  </a:cubicBezTo>
                  <a:cubicBezTo>
                    <a:pt x="2" y="12"/>
                    <a:pt x="6" y="10"/>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84"/>
            <p:cNvSpPr>
              <a:spLocks noEditPoints="1"/>
            </p:cNvSpPr>
            <p:nvPr/>
          </p:nvSpPr>
          <p:spPr bwMode="auto">
            <a:xfrm>
              <a:off x="3158" y="3006"/>
              <a:ext cx="48" cy="43"/>
            </a:xfrm>
            <a:custGeom>
              <a:avLst/>
              <a:gdLst>
                <a:gd name="T0" fmla="*/ 8 w 11"/>
                <a:gd name="T1" fmla="*/ 8 h 10"/>
                <a:gd name="T2" fmla="*/ 10 w 11"/>
                <a:gd name="T3" fmla="*/ 5 h 10"/>
                <a:gd name="T4" fmla="*/ 9 w 11"/>
                <a:gd name="T5" fmla="*/ 4 h 10"/>
                <a:gd name="T6" fmla="*/ 10 w 11"/>
                <a:gd name="T7" fmla="*/ 3 h 10"/>
                <a:gd name="T8" fmla="*/ 10 w 11"/>
                <a:gd name="T9" fmla="*/ 2 h 10"/>
                <a:gd name="T10" fmla="*/ 7 w 11"/>
                <a:gd name="T11" fmla="*/ 3 h 10"/>
                <a:gd name="T12" fmla="*/ 7 w 11"/>
                <a:gd name="T13" fmla="*/ 4 h 10"/>
                <a:gd name="T14" fmla="*/ 7 w 11"/>
                <a:gd name="T15" fmla="*/ 5 h 10"/>
                <a:gd name="T16" fmla="*/ 5 w 11"/>
                <a:gd name="T17" fmla="*/ 5 h 10"/>
                <a:gd name="T18" fmla="*/ 4 w 11"/>
                <a:gd name="T19" fmla="*/ 3 h 10"/>
                <a:gd name="T20" fmla="*/ 4 w 11"/>
                <a:gd name="T21" fmla="*/ 3 h 10"/>
                <a:gd name="T22" fmla="*/ 3 w 11"/>
                <a:gd name="T23" fmla="*/ 7 h 10"/>
                <a:gd name="T24" fmla="*/ 4 w 11"/>
                <a:gd name="T25" fmla="*/ 7 h 10"/>
                <a:gd name="T26" fmla="*/ 5 w 11"/>
                <a:gd name="T27" fmla="*/ 6 h 10"/>
                <a:gd name="T28" fmla="*/ 5 w 11"/>
                <a:gd name="T29" fmla="*/ 8 h 10"/>
                <a:gd name="T30" fmla="*/ 6 w 11"/>
                <a:gd name="T31" fmla="*/ 9 h 10"/>
                <a:gd name="T32" fmla="*/ 8 w 11"/>
                <a:gd name="T33" fmla="*/ 8 h 10"/>
                <a:gd name="T34" fmla="*/ 9 w 11"/>
                <a:gd name="T35" fmla="*/ 5 h 10"/>
                <a:gd name="T36" fmla="*/ 9 w 11"/>
                <a:gd name="T37" fmla="*/ 5 h 10"/>
                <a:gd name="T38" fmla="*/ 9 w 11"/>
                <a:gd name="T39" fmla="*/ 5 h 10"/>
                <a:gd name="T40" fmla="*/ 9 w 11"/>
                <a:gd name="T4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0">
                  <a:moveTo>
                    <a:pt x="8" y="8"/>
                  </a:moveTo>
                  <a:cubicBezTo>
                    <a:pt x="10" y="8"/>
                    <a:pt x="11" y="6"/>
                    <a:pt x="10" y="5"/>
                  </a:cubicBezTo>
                  <a:cubicBezTo>
                    <a:pt x="10" y="5"/>
                    <a:pt x="10" y="5"/>
                    <a:pt x="9" y="4"/>
                  </a:cubicBezTo>
                  <a:cubicBezTo>
                    <a:pt x="10" y="4"/>
                    <a:pt x="10" y="4"/>
                    <a:pt x="10" y="3"/>
                  </a:cubicBezTo>
                  <a:cubicBezTo>
                    <a:pt x="10" y="3"/>
                    <a:pt x="10" y="2"/>
                    <a:pt x="10" y="2"/>
                  </a:cubicBezTo>
                  <a:cubicBezTo>
                    <a:pt x="10" y="0"/>
                    <a:pt x="7" y="1"/>
                    <a:pt x="7" y="3"/>
                  </a:cubicBezTo>
                  <a:cubicBezTo>
                    <a:pt x="7" y="4"/>
                    <a:pt x="7" y="4"/>
                    <a:pt x="7" y="4"/>
                  </a:cubicBezTo>
                  <a:cubicBezTo>
                    <a:pt x="7" y="4"/>
                    <a:pt x="7" y="5"/>
                    <a:pt x="7" y="5"/>
                  </a:cubicBezTo>
                  <a:cubicBezTo>
                    <a:pt x="6" y="5"/>
                    <a:pt x="6" y="5"/>
                    <a:pt x="5" y="5"/>
                  </a:cubicBezTo>
                  <a:cubicBezTo>
                    <a:pt x="6" y="4"/>
                    <a:pt x="6" y="3"/>
                    <a:pt x="4" y="3"/>
                  </a:cubicBezTo>
                  <a:cubicBezTo>
                    <a:pt x="4" y="3"/>
                    <a:pt x="4" y="3"/>
                    <a:pt x="4" y="3"/>
                  </a:cubicBezTo>
                  <a:cubicBezTo>
                    <a:pt x="2" y="3"/>
                    <a:pt x="0" y="7"/>
                    <a:pt x="3" y="7"/>
                  </a:cubicBezTo>
                  <a:cubicBezTo>
                    <a:pt x="3" y="7"/>
                    <a:pt x="3" y="7"/>
                    <a:pt x="4" y="7"/>
                  </a:cubicBezTo>
                  <a:cubicBezTo>
                    <a:pt x="4" y="7"/>
                    <a:pt x="4" y="7"/>
                    <a:pt x="5" y="6"/>
                  </a:cubicBezTo>
                  <a:cubicBezTo>
                    <a:pt x="4" y="7"/>
                    <a:pt x="4" y="7"/>
                    <a:pt x="5" y="8"/>
                  </a:cubicBezTo>
                  <a:cubicBezTo>
                    <a:pt x="5" y="8"/>
                    <a:pt x="5" y="9"/>
                    <a:pt x="6" y="9"/>
                  </a:cubicBezTo>
                  <a:cubicBezTo>
                    <a:pt x="6" y="10"/>
                    <a:pt x="8" y="9"/>
                    <a:pt x="8" y="8"/>
                  </a:cubicBezTo>
                  <a:close/>
                  <a:moveTo>
                    <a:pt x="9" y="5"/>
                  </a:moveTo>
                  <a:cubicBezTo>
                    <a:pt x="9" y="5"/>
                    <a:pt x="9" y="5"/>
                    <a:pt x="9" y="5"/>
                  </a:cubicBezTo>
                  <a:cubicBezTo>
                    <a:pt x="9" y="5"/>
                    <a:pt x="9" y="5"/>
                    <a:pt x="9" y="5"/>
                  </a:cubicBezTo>
                  <a:cubicBezTo>
                    <a:pt x="9" y="5"/>
                    <a:pt x="9"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85"/>
            <p:cNvSpPr/>
            <p:nvPr/>
          </p:nvSpPr>
          <p:spPr bwMode="auto">
            <a:xfrm>
              <a:off x="3240" y="3071"/>
              <a:ext cx="22" cy="30"/>
            </a:xfrm>
            <a:custGeom>
              <a:avLst/>
              <a:gdLst>
                <a:gd name="T0" fmla="*/ 1 w 5"/>
                <a:gd name="T1" fmla="*/ 2 h 7"/>
                <a:gd name="T2" fmla="*/ 0 w 5"/>
                <a:gd name="T3" fmla="*/ 5 h 7"/>
                <a:gd name="T4" fmla="*/ 3 w 5"/>
                <a:gd name="T5" fmla="*/ 4 h 7"/>
                <a:gd name="T6" fmla="*/ 3 w 5"/>
                <a:gd name="T7" fmla="*/ 4 h 7"/>
                <a:gd name="T8" fmla="*/ 1 w 5"/>
                <a:gd name="T9" fmla="*/ 2 h 7"/>
              </a:gdLst>
              <a:ahLst/>
              <a:cxnLst>
                <a:cxn ang="0">
                  <a:pos x="T0" y="T1"/>
                </a:cxn>
                <a:cxn ang="0">
                  <a:pos x="T2" y="T3"/>
                </a:cxn>
                <a:cxn ang="0">
                  <a:pos x="T4" y="T5"/>
                </a:cxn>
                <a:cxn ang="0">
                  <a:pos x="T6" y="T7"/>
                </a:cxn>
                <a:cxn ang="0">
                  <a:pos x="T8" y="T9"/>
                </a:cxn>
              </a:cxnLst>
              <a:rect l="0" t="0" r="r" b="b"/>
              <a:pathLst>
                <a:path w="5" h="7">
                  <a:moveTo>
                    <a:pt x="1" y="2"/>
                  </a:moveTo>
                  <a:cubicBezTo>
                    <a:pt x="0" y="3"/>
                    <a:pt x="0" y="4"/>
                    <a:pt x="0" y="5"/>
                  </a:cubicBezTo>
                  <a:cubicBezTo>
                    <a:pt x="0" y="7"/>
                    <a:pt x="3" y="6"/>
                    <a:pt x="3" y="4"/>
                  </a:cubicBezTo>
                  <a:cubicBezTo>
                    <a:pt x="3" y="4"/>
                    <a:pt x="3" y="4"/>
                    <a:pt x="3" y="4"/>
                  </a:cubicBezTo>
                  <a:cubicBezTo>
                    <a:pt x="5" y="2"/>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86"/>
            <p:cNvSpPr/>
            <p:nvPr/>
          </p:nvSpPr>
          <p:spPr bwMode="auto">
            <a:xfrm>
              <a:off x="3210" y="3032"/>
              <a:ext cx="169" cy="203"/>
            </a:xfrm>
            <a:custGeom>
              <a:avLst/>
              <a:gdLst>
                <a:gd name="T0" fmla="*/ 36 w 39"/>
                <a:gd name="T1" fmla="*/ 13 h 47"/>
                <a:gd name="T2" fmla="*/ 37 w 39"/>
                <a:gd name="T3" fmla="*/ 13 h 47"/>
                <a:gd name="T4" fmla="*/ 38 w 39"/>
                <a:gd name="T5" fmla="*/ 9 h 47"/>
                <a:gd name="T6" fmla="*/ 37 w 39"/>
                <a:gd name="T7" fmla="*/ 8 h 47"/>
                <a:gd name="T8" fmla="*/ 36 w 39"/>
                <a:gd name="T9" fmla="*/ 6 h 47"/>
                <a:gd name="T10" fmla="*/ 37 w 39"/>
                <a:gd name="T11" fmla="*/ 4 h 47"/>
                <a:gd name="T12" fmla="*/ 35 w 39"/>
                <a:gd name="T13" fmla="*/ 2 h 47"/>
                <a:gd name="T14" fmla="*/ 32 w 39"/>
                <a:gd name="T15" fmla="*/ 5 h 47"/>
                <a:gd name="T16" fmla="*/ 33 w 39"/>
                <a:gd name="T17" fmla="*/ 9 h 47"/>
                <a:gd name="T18" fmla="*/ 33 w 39"/>
                <a:gd name="T19" fmla="*/ 10 h 47"/>
                <a:gd name="T20" fmla="*/ 32 w 39"/>
                <a:gd name="T21" fmla="*/ 13 h 47"/>
                <a:gd name="T22" fmla="*/ 31 w 39"/>
                <a:gd name="T23" fmla="*/ 12 h 47"/>
                <a:gd name="T24" fmla="*/ 28 w 39"/>
                <a:gd name="T25" fmla="*/ 12 h 47"/>
                <a:gd name="T26" fmla="*/ 27 w 39"/>
                <a:gd name="T27" fmla="*/ 8 h 47"/>
                <a:gd name="T28" fmla="*/ 23 w 39"/>
                <a:gd name="T29" fmla="*/ 10 h 47"/>
                <a:gd name="T30" fmla="*/ 21 w 39"/>
                <a:gd name="T31" fmla="*/ 13 h 47"/>
                <a:gd name="T32" fmla="*/ 21 w 39"/>
                <a:gd name="T33" fmla="*/ 13 h 47"/>
                <a:gd name="T34" fmla="*/ 21 w 39"/>
                <a:gd name="T35" fmla="*/ 11 h 47"/>
                <a:gd name="T36" fmla="*/ 18 w 39"/>
                <a:gd name="T37" fmla="*/ 7 h 47"/>
                <a:gd name="T38" fmla="*/ 15 w 39"/>
                <a:gd name="T39" fmla="*/ 9 h 47"/>
                <a:gd name="T40" fmla="*/ 15 w 39"/>
                <a:gd name="T41" fmla="*/ 10 h 47"/>
                <a:gd name="T42" fmla="*/ 14 w 39"/>
                <a:gd name="T43" fmla="*/ 11 h 47"/>
                <a:gd name="T44" fmla="*/ 14 w 39"/>
                <a:gd name="T45" fmla="*/ 7 h 47"/>
                <a:gd name="T46" fmla="*/ 13 w 39"/>
                <a:gd name="T47" fmla="*/ 5 h 47"/>
                <a:gd name="T48" fmla="*/ 17 w 39"/>
                <a:gd name="T49" fmla="*/ 3 h 47"/>
                <a:gd name="T50" fmla="*/ 13 w 39"/>
                <a:gd name="T51" fmla="*/ 4 h 47"/>
                <a:gd name="T52" fmla="*/ 9 w 39"/>
                <a:gd name="T53" fmla="*/ 7 h 47"/>
                <a:gd name="T54" fmla="*/ 11 w 39"/>
                <a:gd name="T55" fmla="*/ 9 h 47"/>
                <a:gd name="T56" fmla="*/ 12 w 39"/>
                <a:gd name="T57" fmla="*/ 12 h 47"/>
                <a:gd name="T58" fmla="*/ 14 w 39"/>
                <a:gd name="T59" fmla="*/ 16 h 47"/>
                <a:gd name="T60" fmla="*/ 13 w 39"/>
                <a:gd name="T61" fmla="*/ 32 h 47"/>
                <a:gd name="T62" fmla="*/ 6 w 39"/>
                <a:gd name="T63" fmla="*/ 45 h 47"/>
                <a:gd name="T64" fmla="*/ 9 w 39"/>
                <a:gd name="T65" fmla="*/ 43 h 47"/>
                <a:gd name="T66" fmla="*/ 16 w 39"/>
                <a:gd name="T67" fmla="*/ 40 h 47"/>
                <a:gd name="T68" fmla="*/ 20 w 39"/>
                <a:gd name="T69" fmla="*/ 44 h 47"/>
                <a:gd name="T70" fmla="*/ 22 w 39"/>
                <a:gd name="T71" fmla="*/ 36 h 47"/>
                <a:gd name="T72" fmla="*/ 20 w 39"/>
                <a:gd name="T73" fmla="*/ 27 h 47"/>
                <a:gd name="T74" fmla="*/ 23 w 39"/>
                <a:gd name="T75" fmla="*/ 15 h 47"/>
                <a:gd name="T76" fmla="*/ 23 w 39"/>
                <a:gd name="T77" fmla="*/ 14 h 47"/>
                <a:gd name="T78" fmla="*/ 28 w 39"/>
                <a:gd name="T79" fmla="*/ 14 h 47"/>
                <a:gd name="T80" fmla="*/ 30 w 39"/>
                <a:gd name="T81" fmla="*/ 16 h 47"/>
                <a:gd name="T82" fmla="*/ 33 w 39"/>
                <a:gd name="T83" fmla="*/ 14 h 47"/>
                <a:gd name="T84" fmla="*/ 34 w 39"/>
                <a:gd name="T85" fmla="*/ 16 h 47"/>
                <a:gd name="T86" fmla="*/ 37 w 39"/>
                <a:gd name="T87"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47">
                  <a:moveTo>
                    <a:pt x="37" y="14"/>
                  </a:moveTo>
                  <a:cubicBezTo>
                    <a:pt x="37" y="13"/>
                    <a:pt x="36" y="13"/>
                    <a:pt x="36" y="13"/>
                  </a:cubicBezTo>
                  <a:cubicBezTo>
                    <a:pt x="36" y="13"/>
                    <a:pt x="36" y="13"/>
                    <a:pt x="36" y="13"/>
                  </a:cubicBezTo>
                  <a:cubicBezTo>
                    <a:pt x="36" y="13"/>
                    <a:pt x="37" y="13"/>
                    <a:pt x="37" y="13"/>
                  </a:cubicBezTo>
                  <a:cubicBezTo>
                    <a:pt x="38" y="13"/>
                    <a:pt x="39" y="12"/>
                    <a:pt x="39" y="11"/>
                  </a:cubicBezTo>
                  <a:cubicBezTo>
                    <a:pt x="39" y="10"/>
                    <a:pt x="39" y="9"/>
                    <a:pt x="38" y="9"/>
                  </a:cubicBezTo>
                  <a:cubicBezTo>
                    <a:pt x="37" y="9"/>
                    <a:pt x="37" y="9"/>
                    <a:pt x="36" y="9"/>
                  </a:cubicBezTo>
                  <a:cubicBezTo>
                    <a:pt x="37" y="9"/>
                    <a:pt x="37" y="9"/>
                    <a:pt x="37" y="8"/>
                  </a:cubicBezTo>
                  <a:cubicBezTo>
                    <a:pt x="37" y="8"/>
                    <a:pt x="37" y="8"/>
                    <a:pt x="37" y="8"/>
                  </a:cubicBezTo>
                  <a:cubicBezTo>
                    <a:pt x="37" y="7"/>
                    <a:pt x="37" y="7"/>
                    <a:pt x="36" y="6"/>
                  </a:cubicBezTo>
                  <a:cubicBezTo>
                    <a:pt x="37" y="6"/>
                    <a:pt x="37" y="5"/>
                    <a:pt x="37" y="5"/>
                  </a:cubicBezTo>
                  <a:cubicBezTo>
                    <a:pt x="37" y="4"/>
                    <a:pt x="37" y="4"/>
                    <a:pt x="37" y="4"/>
                  </a:cubicBezTo>
                  <a:cubicBezTo>
                    <a:pt x="37" y="3"/>
                    <a:pt x="36" y="3"/>
                    <a:pt x="36" y="3"/>
                  </a:cubicBezTo>
                  <a:cubicBezTo>
                    <a:pt x="36" y="2"/>
                    <a:pt x="35" y="2"/>
                    <a:pt x="35" y="2"/>
                  </a:cubicBezTo>
                  <a:cubicBezTo>
                    <a:pt x="33" y="2"/>
                    <a:pt x="32" y="3"/>
                    <a:pt x="32" y="5"/>
                  </a:cubicBezTo>
                  <a:cubicBezTo>
                    <a:pt x="32" y="5"/>
                    <a:pt x="32" y="5"/>
                    <a:pt x="32" y="5"/>
                  </a:cubicBezTo>
                  <a:cubicBezTo>
                    <a:pt x="31" y="6"/>
                    <a:pt x="30" y="9"/>
                    <a:pt x="32" y="9"/>
                  </a:cubicBezTo>
                  <a:cubicBezTo>
                    <a:pt x="32" y="9"/>
                    <a:pt x="32" y="9"/>
                    <a:pt x="33" y="9"/>
                  </a:cubicBezTo>
                  <a:cubicBezTo>
                    <a:pt x="33" y="9"/>
                    <a:pt x="33" y="10"/>
                    <a:pt x="33" y="10"/>
                  </a:cubicBezTo>
                  <a:cubicBezTo>
                    <a:pt x="33" y="10"/>
                    <a:pt x="33" y="10"/>
                    <a:pt x="33" y="10"/>
                  </a:cubicBezTo>
                  <a:cubicBezTo>
                    <a:pt x="33" y="11"/>
                    <a:pt x="33" y="11"/>
                    <a:pt x="32" y="11"/>
                  </a:cubicBezTo>
                  <a:cubicBezTo>
                    <a:pt x="32" y="12"/>
                    <a:pt x="32" y="13"/>
                    <a:pt x="32" y="13"/>
                  </a:cubicBezTo>
                  <a:cubicBezTo>
                    <a:pt x="32" y="13"/>
                    <a:pt x="32" y="13"/>
                    <a:pt x="32" y="13"/>
                  </a:cubicBezTo>
                  <a:cubicBezTo>
                    <a:pt x="32" y="13"/>
                    <a:pt x="31" y="12"/>
                    <a:pt x="31" y="12"/>
                  </a:cubicBezTo>
                  <a:cubicBezTo>
                    <a:pt x="30" y="11"/>
                    <a:pt x="29" y="12"/>
                    <a:pt x="28" y="13"/>
                  </a:cubicBezTo>
                  <a:cubicBezTo>
                    <a:pt x="28" y="13"/>
                    <a:pt x="28" y="12"/>
                    <a:pt x="28" y="12"/>
                  </a:cubicBezTo>
                  <a:cubicBezTo>
                    <a:pt x="27" y="12"/>
                    <a:pt x="27" y="12"/>
                    <a:pt x="27" y="12"/>
                  </a:cubicBezTo>
                  <a:cubicBezTo>
                    <a:pt x="28" y="11"/>
                    <a:pt x="29" y="8"/>
                    <a:pt x="27" y="8"/>
                  </a:cubicBezTo>
                  <a:cubicBezTo>
                    <a:pt x="26" y="8"/>
                    <a:pt x="25" y="9"/>
                    <a:pt x="24" y="10"/>
                  </a:cubicBezTo>
                  <a:cubicBezTo>
                    <a:pt x="24" y="10"/>
                    <a:pt x="24" y="10"/>
                    <a:pt x="23" y="10"/>
                  </a:cubicBezTo>
                  <a:cubicBezTo>
                    <a:pt x="22" y="10"/>
                    <a:pt x="21" y="11"/>
                    <a:pt x="21" y="13"/>
                  </a:cubicBezTo>
                  <a:cubicBezTo>
                    <a:pt x="21" y="13"/>
                    <a:pt x="21" y="13"/>
                    <a:pt x="21" y="13"/>
                  </a:cubicBezTo>
                  <a:cubicBezTo>
                    <a:pt x="21" y="13"/>
                    <a:pt x="21" y="13"/>
                    <a:pt x="21" y="13"/>
                  </a:cubicBezTo>
                  <a:cubicBezTo>
                    <a:pt x="21" y="13"/>
                    <a:pt x="21" y="13"/>
                    <a:pt x="21" y="13"/>
                  </a:cubicBezTo>
                  <a:cubicBezTo>
                    <a:pt x="21" y="12"/>
                    <a:pt x="22" y="11"/>
                    <a:pt x="21" y="11"/>
                  </a:cubicBezTo>
                  <a:cubicBezTo>
                    <a:pt x="21" y="11"/>
                    <a:pt x="21" y="11"/>
                    <a:pt x="21" y="11"/>
                  </a:cubicBezTo>
                  <a:cubicBezTo>
                    <a:pt x="21" y="8"/>
                    <a:pt x="20" y="7"/>
                    <a:pt x="18" y="7"/>
                  </a:cubicBezTo>
                  <a:cubicBezTo>
                    <a:pt x="18" y="7"/>
                    <a:pt x="18" y="7"/>
                    <a:pt x="18" y="7"/>
                  </a:cubicBezTo>
                  <a:cubicBezTo>
                    <a:pt x="18" y="5"/>
                    <a:pt x="15" y="6"/>
                    <a:pt x="15" y="8"/>
                  </a:cubicBezTo>
                  <a:cubicBezTo>
                    <a:pt x="15" y="8"/>
                    <a:pt x="15" y="9"/>
                    <a:pt x="15" y="9"/>
                  </a:cubicBezTo>
                  <a:cubicBezTo>
                    <a:pt x="15" y="9"/>
                    <a:pt x="15" y="10"/>
                    <a:pt x="15" y="10"/>
                  </a:cubicBezTo>
                  <a:cubicBezTo>
                    <a:pt x="15" y="10"/>
                    <a:pt x="15" y="10"/>
                    <a:pt x="15" y="10"/>
                  </a:cubicBezTo>
                  <a:cubicBezTo>
                    <a:pt x="15" y="11"/>
                    <a:pt x="15" y="11"/>
                    <a:pt x="14" y="11"/>
                  </a:cubicBezTo>
                  <a:cubicBezTo>
                    <a:pt x="14" y="11"/>
                    <a:pt x="14" y="11"/>
                    <a:pt x="14" y="11"/>
                  </a:cubicBezTo>
                  <a:cubicBezTo>
                    <a:pt x="14" y="11"/>
                    <a:pt x="15" y="10"/>
                    <a:pt x="14" y="10"/>
                  </a:cubicBezTo>
                  <a:cubicBezTo>
                    <a:pt x="14" y="9"/>
                    <a:pt x="14" y="8"/>
                    <a:pt x="14" y="7"/>
                  </a:cubicBezTo>
                  <a:cubicBezTo>
                    <a:pt x="14" y="7"/>
                    <a:pt x="14" y="6"/>
                    <a:pt x="13" y="6"/>
                  </a:cubicBezTo>
                  <a:cubicBezTo>
                    <a:pt x="13" y="6"/>
                    <a:pt x="14" y="5"/>
                    <a:pt x="13" y="5"/>
                  </a:cubicBezTo>
                  <a:cubicBezTo>
                    <a:pt x="14" y="5"/>
                    <a:pt x="14" y="5"/>
                    <a:pt x="14" y="5"/>
                  </a:cubicBezTo>
                  <a:cubicBezTo>
                    <a:pt x="15" y="8"/>
                    <a:pt x="18" y="5"/>
                    <a:pt x="17" y="3"/>
                  </a:cubicBezTo>
                  <a:cubicBezTo>
                    <a:pt x="17" y="3"/>
                    <a:pt x="17" y="3"/>
                    <a:pt x="17" y="2"/>
                  </a:cubicBezTo>
                  <a:cubicBezTo>
                    <a:pt x="16" y="0"/>
                    <a:pt x="13" y="3"/>
                    <a:pt x="13" y="4"/>
                  </a:cubicBezTo>
                  <a:cubicBezTo>
                    <a:pt x="13" y="3"/>
                    <a:pt x="12" y="3"/>
                    <a:pt x="11" y="4"/>
                  </a:cubicBezTo>
                  <a:cubicBezTo>
                    <a:pt x="10" y="5"/>
                    <a:pt x="10" y="6"/>
                    <a:pt x="9" y="7"/>
                  </a:cubicBezTo>
                  <a:cubicBezTo>
                    <a:pt x="9" y="7"/>
                    <a:pt x="9" y="9"/>
                    <a:pt x="10" y="9"/>
                  </a:cubicBezTo>
                  <a:cubicBezTo>
                    <a:pt x="10" y="9"/>
                    <a:pt x="10" y="9"/>
                    <a:pt x="11" y="9"/>
                  </a:cubicBezTo>
                  <a:cubicBezTo>
                    <a:pt x="11" y="9"/>
                    <a:pt x="11" y="10"/>
                    <a:pt x="11" y="11"/>
                  </a:cubicBezTo>
                  <a:cubicBezTo>
                    <a:pt x="11" y="12"/>
                    <a:pt x="12" y="12"/>
                    <a:pt x="12" y="12"/>
                  </a:cubicBezTo>
                  <a:cubicBezTo>
                    <a:pt x="11" y="13"/>
                    <a:pt x="11" y="14"/>
                    <a:pt x="12" y="14"/>
                  </a:cubicBezTo>
                  <a:cubicBezTo>
                    <a:pt x="12" y="15"/>
                    <a:pt x="13" y="16"/>
                    <a:pt x="14" y="16"/>
                  </a:cubicBezTo>
                  <a:cubicBezTo>
                    <a:pt x="13" y="21"/>
                    <a:pt x="14" y="26"/>
                    <a:pt x="13" y="30"/>
                  </a:cubicBezTo>
                  <a:cubicBezTo>
                    <a:pt x="13" y="31"/>
                    <a:pt x="13" y="31"/>
                    <a:pt x="13" y="32"/>
                  </a:cubicBezTo>
                  <a:cubicBezTo>
                    <a:pt x="10" y="33"/>
                    <a:pt x="7" y="37"/>
                    <a:pt x="4" y="39"/>
                  </a:cubicBezTo>
                  <a:cubicBezTo>
                    <a:pt x="0" y="41"/>
                    <a:pt x="1" y="47"/>
                    <a:pt x="6" y="45"/>
                  </a:cubicBezTo>
                  <a:cubicBezTo>
                    <a:pt x="7" y="44"/>
                    <a:pt x="8" y="43"/>
                    <a:pt x="9" y="42"/>
                  </a:cubicBezTo>
                  <a:cubicBezTo>
                    <a:pt x="9" y="42"/>
                    <a:pt x="9" y="42"/>
                    <a:pt x="9" y="43"/>
                  </a:cubicBezTo>
                  <a:cubicBezTo>
                    <a:pt x="9" y="47"/>
                    <a:pt x="14" y="45"/>
                    <a:pt x="15" y="42"/>
                  </a:cubicBezTo>
                  <a:cubicBezTo>
                    <a:pt x="16" y="42"/>
                    <a:pt x="16" y="41"/>
                    <a:pt x="16" y="40"/>
                  </a:cubicBezTo>
                  <a:cubicBezTo>
                    <a:pt x="17" y="41"/>
                    <a:pt x="17" y="41"/>
                    <a:pt x="18" y="42"/>
                  </a:cubicBezTo>
                  <a:cubicBezTo>
                    <a:pt x="18" y="43"/>
                    <a:pt x="19" y="43"/>
                    <a:pt x="20" y="44"/>
                  </a:cubicBezTo>
                  <a:cubicBezTo>
                    <a:pt x="23" y="46"/>
                    <a:pt x="28" y="39"/>
                    <a:pt x="24" y="37"/>
                  </a:cubicBezTo>
                  <a:cubicBezTo>
                    <a:pt x="24" y="37"/>
                    <a:pt x="23" y="36"/>
                    <a:pt x="22" y="36"/>
                  </a:cubicBezTo>
                  <a:cubicBezTo>
                    <a:pt x="21" y="35"/>
                    <a:pt x="21" y="33"/>
                    <a:pt x="20" y="33"/>
                  </a:cubicBezTo>
                  <a:cubicBezTo>
                    <a:pt x="19" y="31"/>
                    <a:pt x="20" y="28"/>
                    <a:pt x="20" y="27"/>
                  </a:cubicBezTo>
                  <a:cubicBezTo>
                    <a:pt x="21" y="24"/>
                    <a:pt x="20" y="20"/>
                    <a:pt x="20" y="17"/>
                  </a:cubicBezTo>
                  <a:cubicBezTo>
                    <a:pt x="21" y="17"/>
                    <a:pt x="23" y="16"/>
                    <a:pt x="23" y="15"/>
                  </a:cubicBezTo>
                  <a:cubicBezTo>
                    <a:pt x="23" y="15"/>
                    <a:pt x="23" y="14"/>
                    <a:pt x="23" y="14"/>
                  </a:cubicBezTo>
                  <a:cubicBezTo>
                    <a:pt x="23" y="14"/>
                    <a:pt x="23" y="14"/>
                    <a:pt x="23" y="14"/>
                  </a:cubicBezTo>
                  <a:cubicBezTo>
                    <a:pt x="24" y="15"/>
                    <a:pt x="25" y="15"/>
                    <a:pt x="26" y="16"/>
                  </a:cubicBezTo>
                  <a:cubicBezTo>
                    <a:pt x="27" y="16"/>
                    <a:pt x="28" y="15"/>
                    <a:pt x="28" y="14"/>
                  </a:cubicBezTo>
                  <a:cubicBezTo>
                    <a:pt x="28" y="15"/>
                    <a:pt x="28" y="15"/>
                    <a:pt x="29" y="15"/>
                  </a:cubicBezTo>
                  <a:cubicBezTo>
                    <a:pt x="29" y="16"/>
                    <a:pt x="29" y="16"/>
                    <a:pt x="30" y="16"/>
                  </a:cubicBezTo>
                  <a:cubicBezTo>
                    <a:pt x="31" y="17"/>
                    <a:pt x="33" y="15"/>
                    <a:pt x="32" y="14"/>
                  </a:cubicBezTo>
                  <a:cubicBezTo>
                    <a:pt x="32" y="14"/>
                    <a:pt x="33" y="14"/>
                    <a:pt x="33" y="14"/>
                  </a:cubicBezTo>
                  <a:cubicBezTo>
                    <a:pt x="34" y="14"/>
                    <a:pt x="34" y="14"/>
                    <a:pt x="35" y="14"/>
                  </a:cubicBezTo>
                  <a:cubicBezTo>
                    <a:pt x="34" y="15"/>
                    <a:pt x="34" y="15"/>
                    <a:pt x="34" y="16"/>
                  </a:cubicBezTo>
                  <a:cubicBezTo>
                    <a:pt x="35" y="17"/>
                    <a:pt x="35" y="17"/>
                    <a:pt x="36" y="17"/>
                  </a:cubicBezTo>
                  <a:cubicBezTo>
                    <a:pt x="38" y="17"/>
                    <a:pt x="39" y="14"/>
                    <a:pt x="3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87"/>
            <p:cNvSpPr/>
            <p:nvPr/>
          </p:nvSpPr>
          <p:spPr bwMode="auto">
            <a:xfrm>
              <a:off x="3436" y="3045"/>
              <a:ext cx="30" cy="30"/>
            </a:xfrm>
            <a:custGeom>
              <a:avLst/>
              <a:gdLst>
                <a:gd name="T0" fmla="*/ 5 w 7"/>
                <a:gd name="T1" fmla="*/ 1 h 7"/>
                <a:gd name="T2" fmla="*/ 3 w 7"/>
                <a:gd name="T3" fmla="*/ 0 h 7"/>
                <a:gd name="T4" fmla="*/ 1 w 7"/>
                <a:gd name="T5" fmla="*/ 3 h 7"/>
                <a:gd name="T6" fmla="*/ 3 w 7"/>
                <a:gd name="T7" fmla="*/ 5 h 7"/>
                <a:gd name="T8" fmla="*/ 4 w 7"/>
                <a:gd name="T9" fmla="*/ 5 h 7"/>
                <a:gd name="T10" fmla="*/ 5 w 7"/>
                <a:gd name="T11" fmla="*/ 1 h 7"/>
              </a:gdLst>
              <a:ahLst/>
              <a:cxnLst>
                <a:cxn ang="0">
                  <a:pos x="T0" y="T1"/>
                </a:cxn>
                <a:cxn ang="0">
                  <a:pos x="T2" y="T3"/>
                </a:cxn>
                <a:cxn ang="0">
                  <a:pos x="T4" y="T5"/>
                </a:cxn>
                <a:cxn ang="0">
                  <a:pos x="T6" y="T7"/>
                </a:cxn>
                <a:cxn ang="0">
                  <a:pos x="T8" y="T9"/>
                </a:cxn>
                <a:cxn ang="0">
                  <a:pos x="T10" y="T11"/>
                </a:cxn>
              </a:cxnLst>
              <a:rect l="0" t="0" r="r" b="b"/>
              <a:pathLst>
                <a:path w="7" h="7">
                  <a:moveTo>
                    <a:pt x="5" y="1"/>
                  </a:moveTo>
                  <a:cubicBezTo>
                    <a:pt x="5" y="1"/>
                    <a:pt x="4" y="0"/>
                    <a:pt x="3" y="0"/>
                  </a:cubicBezTo>
                  <a:cubicBezTo>
                    <a:pt x="2" y="0"/>
                    <a:pt x="1" y="2"/>
                    <a:pt x="1" y="3"/>
                  </a:cubicBezTo>
                  <a:cubicBezTo>
                    <a:pt x="0" y="5"/>
                    <a:pt x="2" y="7"/>
                    <a:pt x="3" y="5"/>
                  </a:cubicBezTo>
                  <a:cubicBezTo>
                    <a:pt x="3" y="5"/>
                    <a:pt x="4" y="5"/>
                    <a:pt x="4" y="5"/>
                  </a:cubicBezTo>
                  <a:cubicBezTo>
                    <a:pt x="6" y="5"/>
                    <a:pt x="7"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88"/>
            <p:cNvSpPr/>
            <p:nvPr/>
          </p:nvSpPr>
          <p:spPr bwMode="auto">
            <a:xfrm>
              <a:off x="3471" y="3036"/>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89"/>
            <p:cNvSpPr/>
            <p:nvPr/>
          </p:nvSpPr>
          <p:spPr bwMode="auto">
            <a:xfrm>
              <a:off x="3453" y="3023"/>
              <a:ext cx="18" cy="30"/>
            </a:xfrm>
            <a:custGeom>
              <a:avLst/>
              <a:gdLst>
                <a:gd name="T0" fmla="*/ 1 w 4"/>
                <a:gd name="T1" fmla="*/ 2 h 7"/>
                <a:gd name="T2" fmla="*/ 1 w 4"/>
                <a:gd name="T3" fmla="*/ 6 h 7"/>
                <a:gd name="T4" fmla="*/ 4 w 4"/>
                <a:gd name="T5" fmla="*/ 3 h 7"/>
                <a:gd name="T6" fmla="*/ 1 w 4"/>
                <a:gd name="T7" fmla="*/ 2 h 7"/>
              </a:gdLst>
              <a:ahLst/>
              <a:cxnLst>
                <a:cxn ang="0">
                  <a:pos x="T0" y="T1"/>
                </a:cxn>
                <a:cxn ang="0">
                  <a:pos x="T2" y="T3"/>
                </a:cxn>
                <a:cxn ang="0">
                  <a:pos x="T4" y="T5"/>
                </a:cxn>
                <a:cxn ang="0">
                  <a:pos x="T6" y="T7"/>
                </a:cxn>
              </a:cxnLst>
              <a:rect l="0" t="0" r="r" b="b"/>
              <a:pathLst>
                <a:path w="4" h="7">
                  <a:moveTo>
                    <a:pt x="1" y="2"/>
                  </a:moveTo>
                  <a:cubicBezTo>
                    <a:pt x="0" y="3"/>
                    <a:pt x="0" y="4"/>
                    <a:pt x="1" y="6"/>
                  </a:cubicBezTo>
                  <a:cubicBezTo>
                    <a:pt x="2" y="7"/>
                    <a:pt x="4" y="5"/>
                    <a:pt x="4" y="3"/>
                  </a:cubicBezTo>
                  <a:cubicBezTo>
                    <a:pt x="4" y="1"/>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90"/>
            <p:cNvSpPr>
              <a:spLocks noEditPoints="1"/>
            </p:cNvSpPr>
            <p:nvPr/>
          </p:nvSpPr>
          <p:spPr bwMode="auto">
            <a:xfrm>
              <a:off x="3462" y="2984"/>
              <a:ext cx="39" cy="35"/>
            </a:xfrm>
            <a:custGeom>
              <a:avLst/>
              <a:gdLst>
                <a:gd name="T0" fmla="*/ 6 w 9"/>
                <a:gd name="T1" fmla="*/ 1 h 8"/>
                <a:gd name="T2" fmla="*/ 5 w 9"/>
                <a:gd name="T3" fmla="*/ 4 h 8"/>
                <a:gd name="T4" fmla="*/ 5 w 9"/>
                <a:gd name="T5" fmla="*/ 4 h 8"/>
                <a:gd name="T6" fmla="*/ 5 w 9"/>
                <a:gd name="T7" fmla="*/ 4 h 8"/>
                <a:gd name="T8" fmla="*/ 4 w 9"/>
                <a:gd name="T9" fmla="*/ 4 h 8"/>
                <a:gd name="T10" fmla="*/ 1 w 9"/>
                <a:gd name="T11" fmla="*/ 4 h 8"/>
                <a:gd name="T12" fmla="*/ 0 w 9"/>
                <a:gd name="T13" fmla="*/ 7 h 8"/>
                <a:gd name="T14" fmla="*/ 1 w 9"/>
                <a:gd name="T15" fmla="*/ 8 h 8"/>
                <a:gd name="T16" fmla="*/ 1 w 9"/>
                <a:gd name="T17" fmla="*/ 8 h 8"/>
                <a:gd name="T18" fmla="*/ 4 w 9"/>
                <a:gd name="T19" fmla="*/ 8 h 8"/>
                <a:gd name="T20" fmla="*/ 5 w 9"/>
                <a:gd name="T21" fmla="*/ 7 h 8"/>
                <a:gd name="T22" fmla="*/ 5 w 9"/>
                <a:gd name="T23" fmla="*/ 7 h 8"/>
                <a:gd name="T24" fmla="*/ 7 w 9"/>
                <a:gd name="T25" fmla="*/ 5 h 8"/>
                <a:gd name="T26" fmla="*/ 7 w 9"/>
                <a:gd name="T27" fmla="*/ 5 h 8"/>
                <a:gd name="T28" fmla="*/ 9 w 9"/>
                <a:gd name="T29" fmla="*/ 3 h 8"/>
                <a:gd name="T30" fmla="*/ 9 w 9"/>
                <a:gd name="T31" fmla="*/ 2 h 8"/>
                <a:gd name="T32" fmla="*/ 6 w 9"/>
                <a:gd name="T33" fmla="*/ 1 h 8"/>
                <a:gd name="T34" fmla="*/ 6 w 9"/>
                <a:gd name="T35" fmla="*/ 3 h 8"/>
                <a:gd name="T36" fmla="*/ 6 w 9"/>
                <a:gd name="T37" fmla="*/ 3 h 8"/>
                <a:gd name="T38" fmla="*/ 6 w 9"/>
                <a:gd name="T39" fmla="*/ 3 h 8"/>
                <a:gd name="T40" fmla="*/ 6 w 9"/>
                <a:gd name="T4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8">
                  <a:moveTo>
                    <a:pt x="6" y="1"/>
                  </a:moveTo>
                  <a:cubicBezTo>
                    <a:pt x="6" y="2"/>
                    <a:pt x="6" y="3"/>
                    <a:pt x="5" y="4"/>
                  </a:cubicBezTo>
                  <a:cubicBezTo>
                    <a:pt x="5" y="4"/>
                    <a:pt x="5" y="4"/>
                    <a:pt x="5" y="4"/>
                  </a:cubicBezTo>
                  <a:cubicBezTo>
                    <a:pt x="5" y="4"/>
                    <a:pt x="5" y="4"/>
                    <a:pt x="5" y="4"/>
                  </a:cubicBezTo>
                  <a:cubicBezTo>
                    <a:pt x="4" y="4"/>
                    <a:pt x="4" y="4"/>
                    <a:pt x="4" y="4"/>
                  </a:cubicBezTo>
                  <a:cubicBezTo>
                    <a:pt x="3" y="3"/>
                    <a:pt x="2" y="2"/>
                    <a:pt x="1" y="4"/>
                  </a:cubicBezTo>
                  <a:cubicBezTo>
                    <a:pt x="0" y="5"/>
                    <a:pt x="0" y="6"/>
                    <a:pt x="0" y="7"/>
                  </a:cubicBezTo>
                  <a:cubicBezTo>
                    <a:pt x="0" y="8"/>
                    <a:pt x="0" y="8"/>
                    <a:pt x="1" y="8"/>
                  </a:cubicBezTo>
                  <a:cubicBezTo>
                    <a:pt x="1" y="8"/>
                    <a:pt x="1" y="8"/>
                    <a:pt x="1" y="8"/>
                  </a:cubicBezTo>
                  <a:cubicBezTo>
                    <a:pt x="2" y="8"/>
                    <a:pt x="3" y="8"/>
                    <a:pt x="4" y="8"/>
                  </a:cubicBezTo>
                  <a:cubicBezTo>
                    <a:pt x="4" y="8"/>
                    <a:pt x="5" y="8"/>
                    <a:pt x="5" y="7"/>
                  </a:cubicBezTo>
                  <a:cubicBezTo>
                    <a:pt x="5" y="7"/>
                    <a:pt x="5" y="7"/>
                    <a:pt x="5" y="7"/>
                  </a:cubicBezTo>
                  <a:cubicBezTo>
                    <a:pt x="6" y="7"/>
                    <a:pt x="7" y="6"/>
                    <a:pt x="7" y="5"/>
                  </a:cubicBezTo>
                  <a:cubicBezTo>
                    <a:pt x="7" y="5"/>
                    <a:pt x="7" y="5"/>
                    <a:pt x="7" y="5"/>
                  </a:cubicBezTo>
                  <a:cubicBezTo>
                    <a:pt x="8" y="5"/>
                    <a:pt x="9" y="4"/>
                    <a:pt x="9" y="3"/>
                  </a:cubicBezTo>
                  <a:cubicBezTo>
                    <a:pt x="9" y="3"/>
                    <a:pt x="9" y="2"/>
                    <a:pt x="9" y="2"/>
                  </a:cubicBezTo>
                  <a:cubicBezTo>
                    <a:pt x="9" y="1"/>
                    <a:pt x="8" y="0"/>
                    <a:pt x="6" y="1"/>
                  </a:cubicBezTo>
                  <a:close/>
                  <a:moveTo>
                    <a:pt x="6" y="3"/>
                  </a:moveTo>
                  <a:cubicBezTo>
                    <a:pt x="6" y="3"/>
                    <a:pt x="6" y="3"/>
                    <a:pt x="6" y="3"/>
                  </a:cubicBezTo>
                  <a:cubicBezTo>
                    <a:pt x="6" y="3"/>
                    <a:pt x="6" y="3"/>
                    <a:pt x="6" y="3"/>
                  </a:cubicBezTo>
                  <a:cubicBezTo>
                    <a:pt x="6" y="3"/>
                    <a:pt x="6"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91"/>
            <p:cNvSpPr/>
            <p:nvPr/>
          </p:nvSpPr>
          <p:spPr bwMode="auto">
            <a:xfrm>
              <a:off x="3497" y="2972"/>
              <a:ext cx="26" cy="21"/>
            </a:xfrm>
            <a:custGeom>
              <a:avLst/>
              <a:gdLst>
                <a:gd name="T0" fmla="*/ 3 w 6"/>
                <a:gd name="T1" fmla="*/ 1 h 5"/>
                <a:gd name="T2" fmla="*/ 3 w 6"/>
                <a:gd name="T3" fmla="*/ 5 h 5"/>
                <a:gd name="T4" fmla="*/ 5 w 6"/>
                <a:gd name="T5" fmla="*/ 3 h 5"/>
                <a:gd name="T6" fmla="*/ 3 w 6"/>
                <a:gd name="T7" fmla="*/ 1 h 5"/>
              </a:gdLst>
              <a:ahLst/>
              <a:cxnLst>
                <a:cxn ang="0">
                  <a:pos x="T0" y="T1"/>
                </a:cxn>
                <a:cxn ang="0">
                  <a:pos x="T2" y="T3"/>
                </a:cxn>
                <a:cxn ang="0">
                  <a:pos x="T4" y="T5"/>
                </a:cxn>
                <a:cxn ang="0">
                  <a:pos x="T6" y="T7"/>
                </a:cxn>
              </a:cxnLst>
              <a:rect l="0" t="0" r="r" b="b"/>
              <a:pathLst>
                <a:path w="6" h="5">
                  <a:moveTo>
                    <a:pt x="3" y="1"/>
                  </a:moveTo>
                  <a:cubicBezTo>
                    <a:pt x="1" y="1"/>
                    <a:pt x="0" y="5"/>
                    <a:pt x="3" y="5"/>
                  </a:cubicBezTo>
                  <a:cubicBezTo>
                    <a:pt x="4" y="4"/>
                    <a:pt x="5" y="4"/>
                    <a:pt x="5" y="3"/>
                  </a:cubicBezTo>
                  <a:cubicBezTo>
                    <a:pt x="6"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92"/>
            <p:cNvSpPr/>
            <p:nvPr/>
          </p:nvSpPr>
          <p:spPr bwMode="auto">
            <a:xfrm>
              <a:off x="3518" y="2937"/>
              <a:ext cx="13" cy="30"/>
            </a:xfrm>
            <a:custGeom>
              <a:avLst/>
              <a:gdLst>
                <a:gd name="T0" fmla="*/ 3 w 3"/>
                <a:gd name="T1" fmla="*/ 3 h 7"/>
                <a:gd name="T2" fmla="*/ 3 w 3"/>
                <a:gd name="T3" fmla="*/ 2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93"/>
            <p:cNvSpPr/>
            <p:nvPr/>
          </p:nvSpPr>
          <p:spPr bwMode="auto">
            <a:xfrm>
              <a:off x="3501" y="2877"/>
              <a:ext cx="43" cy="51"/>
            </a:xfrm>
            <a:custGeom>
              <a:avLst/>
              <a:gdLst>
                <a:gd name="T0" fmla="*/ 6 w 10"/>
                <a:gd name="T1" fmla="*/ 3 h 12"/>
                <a:gd name="T2" fmla="*/ 6 w 10"/>
                <a:gd name="T3" fmla="*/ 4 h 12"/>
                <a:gd name="T4" fmla="*/ 6 w 10"/>
                <a:gd name="T5" fmla="*/ 6 h 12"/>
                <a:gd name="T6" fmla="*/ 7 w 10"/>
                <a:gd name="T7" fmla="*/ 6 h 12"/>
                <a:gd name="T8" fmla="*/ 7 w 10"/>
                <a:gd name="T9" fmla="*/ 6 h 12"/>
                <a:gd name="T10" fmla="*/ 7 w 10"/>
                <a:gd name="T11" fmla="*/ 7 h 12"/>
                <a:gd name="T12" fmla="*/ 7 w 10"/>
                <a:gd name="T13" fmla="*/ 7 h 12"/>
                <a:gd name="T14" fmla="*/ 5 w 10"/>
                <a:gd name="T15" fmla="*/ 6 h 12"/>
                <a:gd name="T16" fmla="*/ 4 w 10"/>
                <a:gd name="T17" fmla="*/ 5 h 12"/>
                <a:gd name="T18" fmla="*/ 3 w 10"/>
                <a:gd name="T19" fmla="*/ 5 h 12"/>
                <a:gd name="T20" fmla="*/ 3 w 10"/>
                <a:gd name="T21" fmla="*/ 9 h 12"/>
                <a:gd name="T22" fmla="*/ 3 w 10"/>
                <a:gd name="T23" fmla="*/ 9 h 12"/>
                <a:gd name="T24" fmla="*/ 4 w 10"/>
                <a:gd name="T25" fmla="*/ 9 h 12"/>
                <a:gd name="T26" fmla="*/ 4 w 10"/>
                <a:gd name="T27" fmla="*/ 9 h 12"/>
                <a:gd name="T28" fmla="*/ 7 w 10"/>
                <a:gd name="T29" fmla="*/ 8 h 12"/>
                <a:gd name="T30" fmla="*/ 7 w 10"/>
                <a:gd name="T31" fmla="*/ 8 h 12"/>
                <a:gd name="T32" fmla="*/ 7 w 10"/>
                <a:gd name="T33" fmla="*/ 8 h 12"/>
                <a:gd name="T34" fmla="*/ 10 w 10"/>
                <a:gd name="T35" fmla="*/ 5 h 12"/>
                <a:gd name="T36" fmla="*/ 10 w 10"/>
                <a:gd name="T37" fmla="*/ 5 h 12"/>
                <a:gd name="T38" fmla="*/ 10 w 10"/>
                <a:gd name="T39" fmla="*/ 4 h 12"/>
                <a:gd name="T40" fmla="*/ 10 w 10"/>
                <a:gd name="T41" fmla="*/ 2 h 12"/>
                <a:gd name="T42" fmla="*/ 6 w 10"/>
                <a:gd name="T4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2">
                  <a:moveTo>
                    <a:pt x="6" y="3"/>
                  </a:moveTo>
                  <a:cubicBezTo>
                    <a:pt x="6" y="3"/>
                    <a:pt x="6" y="4"/>
                    <a:pt x="6" y="4"/>
                  </a:cubicBezTo>
                  <a:cubicBezTo>
                    <a:pt x="6" y="5"/>
                    <a:pt x="6" y="5"/>
                    <a:pt x="6" y="6"/>
                  </a:cubicBezTo>
                  <a:cubicBezTo>
                    <a:pt x="6" y="6"/>
                    <a:pt x="6" y="6"/>
                    <a:pt x="7" y="6"/>
                  </a:cubicBezTo>
                  <a:cubicBezTo>
                    <a:pt x="7" y="6"/>
                    <a:pt x="7" y="6"/>
                    <a:pt x="7" y="6"/>
                  </a:cubicBezTo>
                  <a:cubicBezTo>
                    <a:pt x="7" y="6"/>
                    <a:pt x="7" y="6"/>
                    <a:pt x="7" y="7"/>
                  </a:cubicBezTo>
                  <a:cubicBezTo>
                    <a:pt x="7" y="7"/>
                    <a:pt x="7" y="7"/>
                    <a:pt x="7" y="7"/>
                  </a:cubicBezTo>
                  <a:cubicBezTo>
                    <a:pt x="6" y="6"/>
                    <a:pt x="6" y="6"/>
                    <a:pt x="5" y="6"/>
                  </a:cubicBezTo>
                  <a:cubicBezTo>
                    <a:pt x="5" y="6"/>
                    <a:pt x="5" y="5"/>
                    <a:pt x="4" y="5"/>
                  </a:cubicBezTo>
                  <a:cubicBezTo>
                    <a:pt x="4" y="5"/>
                    <a:pt x="4" y="5"/>
                    <a:pt x="3" y="5"/>
                  </a:cubicBezTo>
                  <a:cubicBezTo>
                    <a:pt x="1" y="5"/>
                    <a:pt x="0" y="9"/>
                    <a:pt x="3" y="9"/>
                  </a:cubicBezTo>
                  <a:cubicBezTo>
                    <a:pt x="3" y="9"/>
                    <a:pt x="3" y="9"/>
                    <a:pt x="3" y="9"/>
                  </a:cubicBezTo>
                  <a:cubicBezTo>
                    <a:pt x="4" y="9"/>
                    <a:pt x="4" y="9"/>
                    <a:pt x="4" y="9"/>
                  </a:cubicBezTo>
                  <a:cubicBezTo>
                    <a:pt x="4" y="9"/>
                    <a:pt x="4" y="9"/>
                    <a:pt x="4" y="9"/>
                  </a:cubicBezTo>
                  <a:cubicBezTo>
                    <a:pt x="4" y="12"/>
                    <a:pt x="7" y="10"/>
                    <a:pt x="7" y="8"/>
                  </a:cubicBezTo>
                  <a:cubicBezTo>
                    <a:pt x="7" y="8"/>
                    <a:pt x="7" y="8"/>
                    <a:pt x="7" y="8"/>
                  </a:cubicBezTo>
                  <a:cubicBezTo>
                    <a:pt x="7" y="8"/>
                    <a:pt x="7" y="8"/>
                    <a:pt x="7" y="8"/>
                  </a:cubicBezTo>
                  <a:cubicBezTo>
                    <a:pt x="8" y="8"/>
                    <a:pt x="10" y="7"/>
                    <a:pt x="10" y="5"/>
                  </a:cubicBezTo>
                  <a:cubicBezTo>
                    <a:pt x="10" y="5"/>
                    <a:pt x="10" y="5"/>
                    <a:pt x="10" y="5"/>
                  </a:cubicBezTo>
                  <a:cubicBezTo>
                    <a:pt x="10" y="5"/>
                    <a:pt x="10" y="4"/>
                    <a:pt x="10" y="4"/>
                  </a:cubicBezTo>
                  <a:cubicBezTo>
                    <a:pt x="10" y="3"/>
                    <a:pt x="10" y="3"/>
                    <a:pt x="10" y="2"/>
                  </a:cubicBezTo>
                  <a:cubicBezTo>
                    <a:pt x="10" y="0"/>
                    <a:pt x="7" y="1"/>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94"/>
            <p:cNvSpPr/>
            <p:nvPr/>
          </p:nvSpPr>
          <p:spPr bwMode="auto">
            <a:xfrm>
              <a:off x="3514" y="2924"/>
              <a:ext cx="26" cy="13"/>
            </a:xfrm>
            <a:custGeom>
              <a:avLst/>
              <a:gdLst>
                <a:gd name="T0" fmla="*/ 4 w 6"/>
                <a:gd name="T1" fmla="*/ 0 h 3"/>
                <a:gd name="T2" fmla="*/ 3 w 6"/>
                <a:gd name="T3" fmla="*/ 3 h 3"/>
                <a:gd name="T4" fmla="*/ 4 w 6"/>
                <a:gd name="T5" fmla="*/ 0 h 3"/>
              </a:gdLst>
              <a:ahLst/>
              <a:cxnLst>
                <a:cxn ang="0">
                  <a:pos x="T0" y="T1"/>
                </a:cxn>
                <a:cxn ang="0">
                  <a:pos x="T2" y="T3"/>
                </a:cxn>
                <a:cxn ang="0">
                  <a:pos x="T4" y="T5"/>
                </a:cxn>
              </a:cxnLst>
              <a:rect l="0" t="0" r="r" b="b"/>
              <a:pathLst>
                <a:path w="6" h="3">
                  <a:moveTo>
                    <a:pt x="4" y="0"/>
                  </a:moveTo>
                  <a:cubicBezTo>
                    <a:pt x="2" y="0"/>
                    <a:pt x="0" y="3"/>
                    <a:pt x="3" y="3"/>
                  </a:cubicBezTo>
                  <a:cubicBezTo>
                    <a:pt x="5" y="3"/>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95"/>
            <p:cNvSpPr/>
            <p:nvPr/>
          </p:nvSpPr>
          <p:spPr bwMode="auto">
            <a:xfrm>
              <a:off x="3505" y="2838"/>
              <a:ext cx="18" cy="21"/>
            </a:xfrm>
            <a:custGeom>
              <a:avLst/>
              <a:gdLst>
                <a:gd name="T0" fmla="*/ 4 w 4"/>
                <a:gd name="T1" fmla="*/ 3 h 5"/>
                <a:gd name="T2" fmla="*/ 4 w 4"/>
                <a:gd name="T3" fmla="*/ 1 h 5"/>
                <a:gd name="T4" fmla="*/ 3 w 4"/>
                <a:gd name="T5" fmla="*/ 0 h 5"/>
                <a:gd name="T6" fmla="*/ 1 w 4"/>
                <a:gd name="T7" fmla="*/ 3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2"/>
                    <a:pt x="4" y="2"/>
                    <a:pt x="4" y="1"/>
                  </a:cubicBezTo>
                  <a:cubicBezTo>
                    <a:pt x="4" y="0"/>
                    <a:pt x="3" y="0"/>
                    <a:pt x="3" y="0"/>
                  </a:cubicBezTo>
                  <a:cubicBezTo>
                    <a:pt x="1" y="1"/>
                    <a:pt x="1" y="2"/>
                    <a:pt x="1" y="3"/>
                  </a:cubicBezTo>
                  <a:cubicBezTo>
                    <a:pt x="0" y="5"/>
                    <a:pt x="3" y="4"/>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96"/>
            <p:cNvSpPr/>
            <p:nvPr/>
          </p:nvSpPr>
          <p:spPr bwMode="auto">
            <a:xfrm>
              <a:off x="3510" y="2851"/>
              <a:ext cx="30" cy="26"/>
            </a:xfrm>
            <a:custGeom>
              <a:avLst/>
              <a:gdLst>
                <a:gd name="T0" fmla="*/ 6 w 7"/>
                <a:gd name="T1" fmla="*/ 0 h 6"/>
                <a:gd name="T2" fmla="*/ 5 w 7"/>
                <a:gd name="T3" fmla="*/ 1 h 6"/>
                <a:gd name="T4" fmla="*/ 1 w 7"/>
                <a:gd name="T5" fmla="*/ 5 h 6"/>
                <a:gd name="T6" fmla="*/ 4 w 7"/>
                <a:gd name="T7" fmla="*/ 5 h 6"/>
                <a:gd name="T8" fmla="*/ 7 w 7"/>
                <a:gd name="T9" fmla="*/ 3 h 6"/>
                <a:gd name="T10" fmla="*/ 7 w 7"/>
                <a:gd name="T11" fmla="*/ 2 h 6"/>
                <a:gd name="T12" fmla="*/ 6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6" y="0"/>
                  </a:moveTo>
                  <a:cubicBezTo>
                    <a:pt x="5" y="0"/>
                    <a:pt x="5" y="0"/>
                    <a:pt x="5" y="1"/>
                  </a:cubicBezTo>
                  <a:cubicBezTo>
                    <a:pt x="3" y="1"/>
                    <a:pt x="0" y="3"/>
                    <a:pt x="1" y="5"/>
                  </a:cubicBezTo>
                  <a:cubicBezTo>
                    <a:pt x="1" y="6"/>
                    <a:pt x="3" y="6"/>
                    <a:pt x="4" y="5"/>
                  </a:cubicBezTo>
                  <a:cubicBezTo>
                    <a:pt x="5" y="5"/>
                    <a:pt x="7" y="4"/>
                    <a:pt x="7" y="3"/>
                  </a:cubicBezTo>
                  <a:cubicBezTo>
                    <a:pt x="7" y="2"/>
                    <a:pt x="7" y="2"/>
                    <a:pt x="7" y="2"/>
                  </a:cubicBezTo>
                  <a:cubicBezTo>
                    <a:pt x="7" y="1"/>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97"/>
            <p:cNvSpPr/>
            <p:nvPr/>
          </p:nvSpPr>
          <p:spPr bwMode="auto">
            <a:xfrm>
              <a:off x="3501" y="2799"/>
              <a:ext cx="43" cy="35"/>
            </a:xfrm>
            <a:custGeom>
              <a:avLst/>
              <a:gdLst>
                <a:gd name="T0" fmla="*/ 3 w 10"/>
                <a:gd name="T1" fmla="*/ 7 h 8"/>
                <a:gd name="T2" fmla="*/ 6 w 10"/>
                <a:gd name="T3" fmla="*/ 6 h 8"/>
                <a:gd name="T4" fmla="*/ 6 w 10"/>
                <a:gd name="T5" fmla="*/ 6 h 8"/>
                <a:gd name="T6" fmla="*/ 7 w 10"/>
                <a:gd name="T7" fmla="*/ 8 h 8"/>
                <a:gd name="T8" fmla="*/ 7 w 10"/>
                <a:gd name="T9" fmla="*/ 5 h 8"/>
                <a:gd name="T10" fmla="*/ 6 w 10"/>
                <a:gd name="T11" fmla="*/ 5 h 8"/>
                <a:gd name="T12" fmla="*/ 5 w 10"/>
                <a:gd name="T13" fmla="*/ 3 h 8"/>
                <a:gd name="T14" fmla="*/ 5 w 10"/>
                <a:gd name="T15" fmla="*/ 3 h 8"/>
                <a:gd name="T16" fmla="*/ 4 w 10"/>
                <a:gd name="T17" fmla="*/ 2 h 8"/>
                <a:gd name="T18" fmla="*/ 1 w 10"/>
                <a:gd name="T19" fmla="*/ 5 h 8"/>
                <a:gd name="T20" fmla="*/ 3 w 10"/>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8">
                  <a:moveTo>
                    <a:pt x="3" y="7"/>
                  </a:moveTo>
                  <a:cubicBezTo>
                    <a:pt x="4" y="8"/>
                    <a:pt x="5" y="7"/>
                    <a:pt x="6" y="6"/>
                  </a:cubicBezTo>
                  <a:cubicBezTo>
                    <a:pt x="6" y="6"/>
                    <a:pt x="6" y="6"/>
                    <a:pt x="6" y="6"/>
                  </a:cubicBezTo>
                  <a:cubicBezTo>
                    <a:pt x="5" y="7"/>
                    <a:pt x="5" y="8"/>
                    <a:pt x="7" y="8"/>
                  </a:cubicBezTo>
                  <a:cubicBezTo>
                    <a:pt x="9" y="8"/>
                    <a:pt x="10" y="5"/>
                    <a:pt x="7" y="5"/>
                  </a:cubicBezTo>
                  <a:cubicBezTo>
                    <a:pt x="7" y="5"/>
                    <a:pt x="7" y="5"/>
                    <a:pt x="6" y="5"/>
                  </a:cubicBezTo>
                  <a:cubicBezTo>
                    <a:pt x="7" y="4"/>
                    <a:pt x="7" y="3"/>
                    <a:pt x="5" y="3"/>
                  </a:cubicBezTo>
                  <a:cubicBezTo>
                    <a:pt x="5" y="3"/>
                    <a:pt x="5" y="3"/>
                    <a:pt x="5" y="3"/>
                  </a:cubicBezTo>
                  <a:cubicBezTo>
                    <a:pt x="5" y="3"/>
                    <a:pt x="4" y="2"/>
                    <a:pt x="4" y="2"/>
                  </a:cubicBezTo>
                  <a:cubicBezTo>
                    <a:pt x="3" y="0"/>
                    <a:pt x="0" y="3"/>
                    <a:pt x="1" y="5"/>
                  </a:cubicBezTo>
                  <a:cubicBezTo>
                    <a:pt x="2" y="5"/>
                    <a:pt x="2" y="6"/>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98"/>
            <p:cNvSpPr/>
            <p:nvPr/>
          </p:nvSpPr>
          <p:spPr bwMode="auto">
            <a:xfrm>
              <a:off x="3479" y="2803"/>
              <a:ext cx="22" cy="18"/>
            </a:xfrm>
            <a:custGeom>
              <a:avLst/>
              <a:gdLst>
                <a:gd name="T0" fmla="*/ 2 w 5"/>
                <a:gd name="T1" fmla="*/ 4 h 4"/>
                <a:gd name="T2" fmla="*/ 3 w 5"/>
                <a:gd name="T3" fmla="*/ 0 h 4"/>
                <a:gd name="T4" fmla="*/ 3 w 5"/>
                <a:gd name="T5" fmla="*/ 0 h 4"/>
                <a:gd name="T6" fmla="*/ 2 w 5"/>
                <a:gd name="T7" fmla="*/ 4 h 4"/>
                <a:gd name="T8" fmla="*/ 2 w 5"/>
                <a:gd name="T9" fmla="*/ 4 h 4"/>
              </a:gdLst>
              <a:ahLst/>
              <a:cxnLst>
                <a:cxn ang="0">
                  <a:pos x="T0" y="T1"/>
                </a:cxn>
                <a:cxn ang="0">
                  <a:pos x="T2" y="T3"/>
                </a:cxn>
                <a:cxn ang="0">
                  <a:pos x="T4" y="T5"/>
                </a:cxn>
                <a:cxn ang="0">
                  <a:pos x="T6" y="T7"/>
                </a:cxn>
                <a:cxn ang="0">
                  <a:pos x="T8" y="T9"/>
                </a:cxn>
              </a:cxnLst>
              <a:rect l="0" t="0" r="r" b="b"/>
              <a:pathLst>
                <a:path w="5" h="4">
                  <a:moveTo>
                    <a:pt x="2" y="4"/>
                  </a:moveTo>
                  <a:cubicBezTo>
                    <a:pt x="4" y="4"/>
                    <a:pt x="5" y="0"/>
                    <a:pt x="3" y="0"/>
                  </a:cubicBezTo>
                  <a:cubicBezTo>
                    <a:pt x="3" y="0"/>
                    <a:pt x="3" y="0"/>
                    <a:pt x="3" y="0"/>
                  </a:cubicBezTo>
                  <a:cubicBezTo>
                    <a:pt x="1" y="0"/>
                    <a:pt x="0" y="4"/>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99"/>
            <p:cNvSpPr/>
            <p:nvPr/>
          </p:nvSpPr>
          <p:spPr bwMode="auto">
            <a:xfrm>
              <a:off x="3471" y="2756"/>
              <a:ext cx="34" cy="43"/>
            </a:xfrm>
            <a:custGeom>
              <a:avLst/>
              <a:gdLst>
                <a:gd name="T0" fmla="*/ 4 w 8"/>
                <a:gd name="T1" fmla="*/ 7 h 10"/>
                <a:gd name="T2" fmla="*/ 5 w 8"/>
                <a:gd name="T3" fmla="*/ 10 h 10"/>
                <a:gd name="T4" fmla="*/ 6 w 8"/>
                <a:gd name="T5" fmla="*/ 6 h 10"/>
                <a:gd name="T6" fmla="*/ 7 w 8"/>
                <a:gd name="T7" fmla="*/ 5 h 10"/>
                <a:gd name="T8" fmla="*/ 6 w 8"/>
                <a:gd name="T9" fmla="*/ 2 h 10"/>
                <a:gd name="T10" fmla="*/ 4 w 8"/>
                <a:gd name="T11" fmla="*/ 1 h 10"/>
                <a:gd name="T12" fmla="*/ 2 w 8"/>
                <a:gd name="T13" fmla="*/ 4 h 10"/>
                <a:gd name="T14" fmla="*/ 4 w 8"/>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4" y="7"/>
                  </a:moveTo>
                  <a:cubicBezTo>
                    <a:pt x="3" y="8"/>
                    <a:pt x="3" y="10"/>
                    <a:pt x="5" y="10"/>
                  </a:cubicBezTo>
                  <a:cubicBezTo>
                    <a:pt x="6" y="10"/>
                    <a:pt x="7" y="7"/>
                    <a:pt x="6" y="6"/>
                  </a:cubicBezTo>
                  <a:cubicBezTo>
                    <a:pt x="7" y="6"/>
                    <a:pt x="7" y="6"/>
                    <a:pt x="7" y="5"/>
                  </a:cubicBezTo>
                  <a:cubicBezTo>
                    <a:pt x="8" y="4"/>
                    <a:pt x="7" y="2"/>
                    <a:pt x="6" y="2"/>
                  </a:cubicBezTo>
                  <a:cubicBezTo>
                    <a:pt x="5" y="2"/>
                    <a:pt x="5" y="1"/>
                    <a:pt x="4" y="1"/>
                  </a:cubicBezTo>
                  <a:cubicBezTo>
                    <a:pt x="3" y="0"/>
                    <a:pt x="0" y="3"/>
                    <a:pt x="2" y="4"/>
                  </a:cubicBezTo>
                  <a:cubicBezTo>
                    <a:pt x="3" y="5"/>
                    <a:pt x="4" y="6"/>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00"/>
            <p:cNvSpPr/>
            <p:nvPr/>
          </p:nvSpPr>
          <p:spPr bwMode="auto">
            <a:xfrm>
              <a:off x="3458" y="2765"/>
              <a:ext cx="13" cy="25"/>
            </a:xfrm>
            <a:custGeom>
              <a:avLst/>
              <a:gdLst>
                <a:gd name="T0" fmla="*/ 3 w 3"/>
                <a:gd name="T1" fmla="*/ 3 h 6"/>
                <a:gd name="T2" fmla="*/ 3 w 3"/>
                <a:gd name="T3" fmla="*/ 2 h 6"/>
                <a:gd name="T4" fmla="*/ 0 w 3"/>
                <a:gd name="T5" fmla="*/ 3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2"/>
                    <a:pt x="3" y="2"/>
                    <a:pt x="3" y="2"/>
                  </a:cubicBezTo>
                  <a:cubicBezTo>
                    <a:pt x="3" y="0"/>
                    <a:pt x="0" y="1"/>
                    <a:pt x="0" y="3"/>
                  </a:cubicBezTo>
                  <a:cubicBezTo>
                    <a:pt x="0" y="3"/>
                    <a:pt x="0" y="3"/>
                    <a:pt x="0" y="4"/>
                  </a:cubicBezTo>
                  <a:cubicBezTo>
                    <a:pt x="0" y="6"/>
                    <a:pt x="3"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01"/>
            <p:cNvSpPr/>
            <p:nvPr/>
          </p:nvSpPr>
          <p:spPr bwMode="auto">
            <a:xfrm>
              <a:off x="3445" y="2709"/>
              <a:ext cx="26" cy="25"/>
            </a:xfrm>
            <a:custGeom>
              <a:avLst/>
              <a:gdLst>
                <a:gd name="T0" fmla="*/ 3 w 6"/>
                <a:gd name="T1" fmla="*/ 6 h 6"/>
                <a:gd name="T2" fmla="*/ 4 w 6"/>
                <a:gd name="T3" fmla="*/ 6 h 6"/>
                <a:gd name="T4" fmla="*/ 6 w 6"/>
                <a:gd name="T5" fmla="*/ 3 h 6"/>
                <a:gd name="T6" fmla="*/ 6 w 6"/>
                <a:gd name="T7" fmla="*/ 2 h 6"/>
                <a:gd name="T8" fmla="*/ 3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cubicBezTo>
                    <a:pt x="3" y="6"/>
                    <a:pt x="4" y="6"/>
                    <a:pt x="4" y="6"/>
                  </a:cubicBezTo>
                  <a:cubicBezTo>
                    <a:pt x="5" y="5"/>
                    <a:pt x="6" y="4"/>
                    <a:pt x="6" y="3"/>
                  </a:cubicBezTo>
                  <a:cubicBezTo>
                    <a:pt x="6" y="3"/>
                    <a:pt x="6" y="3"/>
                    <a:pt x="6" y="2"/>
                  </a:cubicBezTo>
                  <a:cubicBezTo>
                    <a:pt x="6" y="0"/>
                    <a:pt x="4" y="1"/>
                    <a:pt x="3" y="3"/>
                  </a:cubicBezTo>
                  <a:cubicBezTo>
                    <a:pt x="1" y="3"/>
                    <a:pt x="0"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02"/>
            <p:cNvSpPr/>
            <p:nvPr/>
          </p:nvSpPr>
          <p:spPr bwMode="auto">
            <a:xfrm>
              <a:off x="3431" y="2730"/>
              <a:ext cx="14" cy="26"/>
            </a:xfrm>
            <a:custGeom>
              <a:avLst/>
              <a:gdLst>
                <a:gd name="T0" fmla="*/ 3 w 3"/>
                <a:gd name="T1" fmla="*/ 3 h 6"/>
                <a:gd name="T2" fmla="*/ 3 w 3"/>
                <a:gd name="T3" fmla="*/ 2 h 6"/>
                <a:gd name="T4" fmla="*/ 2 w 3"/>
                <a:gd name="T5" fmla="*/ 0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3"/>
                    <a:pt x="3" y="2"/>
                    <a:pt x="3" y="2"/>
                  </a:cubicBezTo>
                  <a:cubicBezTo>
                    <a:pt x="3" y="1"/>
                    <a:pt x="3" y="0"/>
                    <a:pt x="2" y="0"/>
                  </a:cubicBezTo>
                  <a:cubicBezTo>
                    <a:pt x="0" y="1"/>
                    <a:pt x="0" y="2"/>
                    <a:pt x="0" y="4"/>
                  </a:cubicBezTo>
                  <a:cubicBezTo>
                    <a:pt x="0" y="6"/>
                    <a:pt x="2"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03"/>
            <p:cNvSpPr/>
            <p:nvPr/>
          </p:nvSpPr>
          <p:spPr bwMode="auto">
            <a:xfrm>
              <a:off x="3445" y="2739"/>
              <a:ext cx="34" cy="17"/>
            </a:xfrm>
            <a:custGeom>
              <a:avLst/>
              <a:gdLst>
                <a:gd name="T0" fmla="*/ 6 w 8"/>
                <a:gd name="T1" fmla="*/ 0 h 4"/>
                <a:gd name="T2" fmla="*/ 3 w 8"/>
                <a:gd name="T3" fmla="*/ 0 h 4"/>
                <a:gd name="T4" fmla="*/ 3 w 8"/>
                <a:gd name="T5" fmla="*/ 4 h 4"/>
                <a:gd name="T6" fmla="*/ 5 w 8"/>
                <a:gd name="T7" fmla="*/ 4 h 4"/>
                <a:gd name="T8" fmla="*/ 6 w 8"/>
                <a:gd name="T9" fmla="*/ 0 h 4"/>
              </a:gdLst>
              <a:ahLst/>
              <a:cxnLst>
                <a:cxn ang="0">
                  <a:pos x="T0" y="T1"/>
                </a:cxn>
                <a:cxn ang="0">
                  <a:pos x="T2" y="T3"/>
                </a:cxn>
                <a:cxn ang="0">
                  <a:pos x="T4" y="T5"/>
                </a:cxn>
                <a:cxn ang="0">
                  <a:pos x="T6" y="T7"/>
                </a:cxn>
                <a:cxn ang="0">
                  <a:pos x="T8" y="T9"/>
                </a:cxn>
              </a:cxnLst>
              <a:rect l="0" t="0" r="r" b="b"/>
              <a:pathLst>
                <a:path w="8" h="4">
                  <a:moveTo>
                    <a:pt x="6" y="0"/>
                  </a:moveTo>
                  <a:cubicBezTo>
                    <a:pt x="5" y="0"/>
                    <a:pt x="4" y="0"/>
                    <a:pt x="3" y="0"/>
                  </a:cubicBezTo>
                  <a:cubicBezTo>
                    <a:pt x="2" y="0"/>
                    <a:pt x="0" y="4"/>
                    <a:pt x="3" y="4"/>
                  </a:cubicBezTo>
                  <a:cubicBezTo>
                    <a:pt x="3" y="4"/>
                    <a:pt x="4" y="4"/>
                    <a:pt x="5" y="4"/>
                  </a:cubicBezTo>
                  <a:cubicBezTo>
                    <a:pt x="7" y="4"/>
                    <a:pt x="8"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04"/>
            <p:cNvSpPr/>
            <p:nvPr/>
          </p:nvSpPr>
          <p:spPr bwMode="auto">
            <a:xfrm>
              <a:off x="3436" y="2683"/>
              <a:ext cx="26" cy="30"/>
            </a:xfrm>
            <a:custGeom>
              <a:avLst/>
              <a:gdLst>
                <a:gd name="T0" fmla="*/ 2 w 6"/>
                <a:gd name="T1" fmla="*/ 5 h 7"/>
                <a:gd name="T2" fmla="*/ 4 w 6"/>
                <a:gd name="T3" fmla="*/ 2 h 7"/>
                <a:gd name="T4" fmla="*/ 4 w 6"/>
                <a:gd name="T5" fmla="*/ 2 h 7"/>
                <a:gd name="T6" fmla="*/ 2 w 6"/>
                <a:gd name="T7" fmla="*/ 5 h 7"/>
                <a:gd name="T8" fmla="*/ 2 w 6"/>
                <a:gd name="T9" fmla="*/ 5 h 7"/>
              </a:gdLst>
              <a:ahLst/>
              <a:cxnLst>
                <a:cxn ang="0">
                  <a:pos x="T0" y="T1"/>
                </a:cxn>
                <a:cxn ang="0">
                  <a:pos x="T2" y="T3"/>
                </a:cxn>
                <a:cxn ang="0">
                  <a:pos x="T4" y="T5"/>
                </a:cxn>
                <a:cxn ang="0">
                  <a:pos x="T6" y="T7"/>
                </a:cxn>
                <a:cxn ang="0">
                  <a:pos x="T8" y="T9"/>
                </a:cxn>
              </a:cxnLst>
              <a:rect l="0" t="0" r="r" b="b"/>
              <a:pathLst>
                <a:path w="6" h="7">
                  <a:moveTo>
                    <a:pt x="2" y="5"/>
                  </a:moveTo>
                  <a:cubicBezTo>
                    <a:pt x="4" y="7"/>
                    <a:pt x="6" y="4"/>
                    <a:pt x="4" y="2"/>
                  </a:cubicBezTo>
                  <a:cubicBezTo>
                    <a:pt x="4" y="2"/>
                    <a:pt x="4" y="2"/>
                    <a:pt x="4" y="2"/>
                  </a:cubicBezTo>
                  <a:cubicBezTo>
                    <a:pt x="3" y="0"/>
                    <a:pt x="0" y="4"/>
                    <a:pt x="2" y="5"/>
                  </a:cubicBezTo>
                  <a:cubicBezTo>
                    <a:pt x="2" y="5"/>
                    <a:pt x="2"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205"/>
            <p:cNvSpPr/>
            <p:nvPr/>
          </p:nvSpPr>
          <p:spPr bwMode="auto">
            <a:xfrm>
              <a:off x="3414" y="2683"/>
              <a:ext cx="31" cy="43"/>
            </a:xfrm>
            <a:custGeom>
              <a:avLst/>
              <a:gdLst>
                <a:gd name="T0" fmla="*/ 1 w 7"/>
                <a:gd name="T1" fmla="*/ 6 h 10"/>
                <a:gd name="T2" fmla="*/ 2 w 7"/>
                <a:gd name="T3" fmla="*/ 8 h 10"/>
                <a:gd name="T4" fmla="*/ 3 w 7"/>
                <a:gd name="T5" fmla="*/ 8 h 10"/>
                <a:gd name="T6" fmla="*/ 6 w 7"/>
                <a:gd name="T7" fmla="*/ 5 h 10"/>
                <a:gd name="T8" fmla="*/ 4 w 7"/>
                <a:gd name="T9" fmla="*/ 4 h 10"/>
                <a:gd name="T10" fmla="*/ 3 w 7"/>
                <a:gd name="T11" fmla="*/ 4 h 10"/>
                <a:gd name="T12" fmla="*/ 3 w 7"/>
                <a:gd name="T13" fmla="*/ 4 h 10"/>
                <a:gd name="T14" fmla="*/ 3 w 7"/>
                <a:gd name="T15" fmla="*/ 1 h 10"/>
                <a:gd name="T16" fmla="*/ 0 w 7"/>
                <a:gd name="T17" fmla="*/ 4 h 10"/>
                <a:gd name="T18" fmla="*/ 1 w 7"/>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1" y="6"/>
                  </a:moveTo>
                  <a:cubicBezTo>
                    <a:pt x="1" y="6"/>
                    <a:pt x="1" y="8"/>
                    <a:pt x="2" y="8"/>
                  </a:cubicBezTo>
                  <a:cubicBezTo>
                    <a:pt x="3" y="8"/>
                    <a:pt x="3" y="8"/>
                    <a:pt x="3" y="8"/>
                  </a:cubicBezTo>
                  <a:cubicBezTo>
                    <a:pt x="5" y="10"/>
                    <a:pt x="7" y="7"/>
                    <a:pt x="6" y="5"/>
                  </a:cubicBezTo>
                  <a:cubicBezTo>
                    <a:pt x="5" y="5"/>
                    <a:pt x="4" y="4"/>
                    <a:pt x="4" y="4"/>
                  </a:cubicBezTo>
                  <a:cubicBezTo>
                    <a:pt x="4" y="4"/>
                    <a:pt x="3" y="4"/>
                    <a:pt x="3" y="4"/>
                  </a:cubicBezTo>
                  <a:cubicBezTo>
                    <a:pt x="3" y="4"/>
                    <a:pt x="3" y="4"/>
                    <a:pt x="3" y="4"/>
                  </a:cubicBezTo>
                  <a:cubicBezTo>
                    <a:pt x="5" y="3"/>
                    <a:pt x="5" y="0"/>
                    <a:pt x="3" y="1"/>
                  </a:cubicBezTo>
                  <a:cubicBezTo>
                    <a:pt x="1" y="1"/>
                    <a:pt x="1" y="2"/>
                    <a:pt x="0"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06"/>
            <p:cNvSpPr/>
            <p:nvPr/>
          </p:nvSpPr>
          <p:spPr bwMode="auto">
            <a:xfrm>
              <a:off x="3397" y="2691"/>
              <a:ext cx="17" cy="35"/>
            </a:xfrm>
            <a:custGeom>
              <a:avLst/>
              <a:gdLst>
                <a:gd name="T0" fmla="*/ 4 w 4"/>
                <a:gd name="T1" fmla="*/ 4 h 8"/>
                <a:gd name="T2" fmla="*/ 4 w 4"/>
                <a:gd name="T3" fmla="*/ 3 h 8"/>
                <a:gd name="T4" fmla="*/ 0 w 4"/>
                <a:gd name="T5" fmla="*/ 4 h 8"/>
                <a:gd name="T6" fmla="*/ 0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4"/>
                    <a:pt x="4" y="3"/>
                    <a:pt x="4" y="3"/>
                  </a:cubicBezTo>
                  <a:cubicBezTo>
                    <a:pt x="4" y="0"/>
                    <a:pt x="0" y="2"/>
                    <a:pt x="0" y="4"/>
                  </a:cubicBezTo>
                  <a:cubicBezTo>
                    <a:pt x="0" y="4"/>
                    <a:pt x="0" y="5"/>
                    <a:pt x="0" y="5"/>
                  </a:cubicBezTo>
                  <a:cubicBezTo>
                    <a:pt x="0"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07"/>
            <p:cNvSpPr/>
            <p:nvPr/>
          </p:nvSpPr>
          <p:spPr bwMode="auto">
            <a:xfrm>
              <a:off x="3397" y="2665"/>
              <a:ext cx="21"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208"/>
            <p:cNvSpPr/>
            <p:nvPr/>
          </p:nvSpPr>
          <p:spPr bwMode="auto">
            <a:xfrm>
              <a:off x="3362" y="2661"/>
              <a:ext cx="26" cy="17"/>
            </a:xfrm>
            <a:custGeom>
              <a:avLst/>
              <a:gdLst>
                <a:gd name="T0" fmla="*/ 2 w 6"/>
                <a:gd name="T1" fmla="*/ 4 h 4"/>
                <a:gd name="T2" fmla="*/ 5 w 6"/>
                <a:gd name="T3" fmla="*/ 4 h 4"/>
                <a:gd name="T4" fmla="*/ 6 w 6"/>
                <a:gd name="T5" fmla="*/ 1 h 4"/>
                <a:gd name="T6" fmla="*/ 4 w 6"/>
                <a:gd name="T7" fmla="*/ 0 h 4"/>
                <a:gd name="T8" fmla="*/ 3 w 6"/>
                <a:gd name="T9" fmla="*/ 1 h 4"/>
                <a:gd name="T10" fmla="*/ 2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2" y="4"/>
                  </a:moveTo>
                  <a:cubicBezTo>
                    <a:pt x="3" y="4"/>
                    <a:pt x="4" y="4"/>
                    <a:pt x="5" y="4"/>
                  </a:cubicBezTo>
                  <a:cubicBezTo>
                    <a:pt x="5" y="3"/>
                    <a:pt x="6" y="2"/>
                    <a:pt x="6" y="1"/>
                  </a:cubicBezTo>
                  <a:cubicBezTo>
                    <a:pt x="6" y="0"/>
                    <a:pt x="4" y="0"/>
                    <a:pt x="4" y="0"/>
                  </a:cubicBezTo>
                  <a:cubicBezTo>
                    <a:pt x="3" y="1"/>
                    <a:pt x="3" y="1"/>
                    <a:pt x="3" y="1"/>
                  </a:cubicBezTo>
                  <a:cubicBezTo>
                    <a:pt x="1" y="1"/>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209"/>
            <p:cNvSpPr/>
            <p:nvPr/>
          </p:nvSpPr>
          <p:spPr bwMode="auto">
            <a:xfrm>
              <a:off x="3332" y="2661"/>
              <a:ext cx="21" cy="30"/>
            </a:xfrm>
            <a:custGeom>
              <a:avLst/>
              <a:gdLst>
                <a:gd name="T0" fmla="*/ 1 w 5"/>
                <a:gd name="T1" fmla="*/ 6 h 7"/>
                <a:gd name="T2" fmla="*/ 4 w 5"/>
                <a:gd name="T3" fmla="*/ 5 h 7"/>
                <a:gd name="T4" fmla="*/ 5 w 5"/>
                <a:gd name="T5" fmla="*/ 2 h 7"/>
                <a:gd name="T6" fmla="*/ 1 w 5"/>
                <a:gd name="T7" fmla="*/ 3 h 7"/>
                <a:gd name="T8" fmla="*/ 1 w 5"/>
                <a:gd name="T9" fmla="*/ 4 h 7"/>
                <a:gd name="T10" fmla="*/ 1 w 5"/>
                <a:gd name="T11" fmla="*/ 6 h 7"/>
              </a:gdLst>
              <a:ahLst/>
              <a:cxnLst>
                <a:cxn ang="0">
                  <a:pos x="T0" y="T1"/>
                </a:cxn>
                <a:cxn ang="0">
                  <a:pos x="T2" y="T3"/>
                </a:cxn>
                <a:cxn ang="0">
                  <a:pos x="T4" y="T5"/>
                </a:cxn>
                <a:cxn ang="0">
                  <a:pos x="T6" y="T7"/>
                </a:cxn>
                <a:cxn ang="0">
                  <a:pos x="T8" y="T9"/>
                </a:cxn>
                <a:cxn ang="0">
                  <a:pos x="T10" y="T11"/>
                </a:cxn>
              </a:cxnLst>
              <a:rect l="0" t="0" r="r" b="b"/>
              <a:pathLst>
                <a:path w="5" h="7">
                  <a:moveTo>
                    <a:pt x="1" y="6"/>
                  </a:moveTo>
                  <a:cubicBezTo>
                    <a:pt x="2" y="7"/>
                    <a:pt x="3" y="6"/>
                    <a:pt x="4" y="5"/>
                  </a:cubicBezTo>
                  <a:cubicBezTo>
                    <a:pt x="4" y="4"/>
                    <a:pt x="5" y="3"/>
                    <a:pt x="5" y="2"/>
                  </a:cubicBezTo>
                  <a:cubicBezTo>
                    <a:pt x="5" y="0"/>
                    <a:pt x="2" y="0"/>
                    <a:pt x="1" y="3"/>
                  </a:cubicBezTo>
                  <a:cubicBezTo>
                    <a:pt x="1" y="3"/>
                    <a:pt x="1" y="4"/>
                    <a:pt x="1"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10"/>
            <p:cNvSpPr/>
            <p:nvPr/>
          </p:nvSpPr>
          <p:spPr bwMode="auto">
            <a:xfrm>
              <a:off x="3314" y="2674"/>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11"/>
            <p:cNvSpPr/>
            <p:nvPr/>
          </p:nvSpPr>
          <p:spPr bwMode="auto">
            <a:xfrm>
              <a:off x="3306" y="2648"/>
              <a:ext cx="21" cy="30"/>
            </a:xfrm>
            <a:custGeom>
              <a:avLst/>
              <a:gdLst>
                <a:gd name="T0" fmla="*/ 4 w 5"/>
                <a:gd name="T1" fmla="*/ 4 h 7"/>
                <a:gd name="T2" fmla="*/ 3 w 5"/>
                <a:gd name="T3" fmla="*/ 4 h 7"/>
                <a:gd name="T4" fmla="*/ 1 w 5"/>
                <a:gd name="T5" fmla="*/ 2 h 7"/>
                <a:gd name="T6" fmla="*/ 0 w 5"/>
                <a:gd name="T7" fmla="*/ 5 h 7"/>
                <a:gd name="T8" fmla="*/ 4 w 5"/>
                <a:gd name="T9" fmla="*/ 4 h 7"/>
              </a:gdLst>
              <a:ahLst/>
              <a:cxnLst>
                <a:cxn ang="0">
                  <a:pos x="T0" y="T1"/>
                </a:cxn>
                <a:cxn ang="0">
                  <a:pos x="T2" y="T3"/>
                </a:cxn>
                <a:cxn ang="0">
                  <a:pos x="T4" y="T5"/>
                </a:cxn>
                <a:cxn ang="0">
                  <a:pos x="T6" y="T7"/>
                </a:cxn>
                <a:cxn ang="0">
                  <a:pos x="T8" y="T9"/>
                </a:cxn>
              </a:cxnLst>
              <a:rect l="0" t="0" r="r" b="b"/>
              <a:pathLst>
                <a:path w="5" h="7">
                  <a:moveTo>
                    <a:pt x="4" y="4"/>
                  </a:moveTo>
                  <a:cubicBezTo>
                    <a:pt x="4" y="4"/>
                    <a:pt x="4" y="4"/>
                    <a:pt x="3" y="4"/>
                  </a:cubicBezTo>
                  <a:cubicBezTo>
                    <a:pt x="5" y="2"/>
                    <a:pt x="3" y="0"/>
                    <a:pt x="1" y="2"/>
                  </a:cubicBezTo>
                  <a:cubicBezTo>
                    <a:pt x="0" y="3"/>
                    <a:pt x="0" y="4"/>
                    <a:pt x="0" y="5"/>
                  </a:cubicBezTo>
                  <a:cubicBezTo>
                    <a:pt x="0" y="7"/>
                    <a:pt x="3" y="5"/>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12"/>
            <p:cNvSpPr/>
            <p:nvPr/>
          </p:nvSpPr>
          <p:spPr bwMode="auto">
            <a:xfrm>
              <a:off x="3284" y="2670"/>
              <a:ext cx="26" cy="30"/>
            </a:xfrm>
            <a:custGeom>
              <a:avLst/>
              <a:gdLst>
                <a:gd name="T0" fmla="*/ 4 w 6"/>
                <a:gd name="T1" fmla="*/ 5 h 7"/>
                <a:gd name="T2" fmla="*/ 5 w 6"/>
                <a:gd name="T3" fmla="*/ 3 h 7"/>
                <a:gd name="T4" fmla="*/ 2 w 6"/>
                <a:gd name="T5" fmla="*/ 2 h 7"/>
                <a:gd name="T6" fmla="*/ 1 w 6"/>
                <a:gd name="T7" fmla="*/ 4 h 7"/>
                <a:gd name="T8" fmla="*/ 4 w 6"/>
                <a:gd name="T9" fmla="*/ 5 h 7"/>
              </a:gdLst>
              <a:ahLst/>
              <a:cxnLst>
                <a:cxn ang="0">
                  <a:pos x="T0" y="T1"/>
                </a:cxn>
                <a:cxn ang="0">
                  <a:pos x="T2" y="T3"/>
                </a:cxn>
                <a:cxn ang="0">
                  <a:pos x="T4" y="T5"/>
                </a:cxn>
                <a:cxn ang="0">
                  <a:pos x="T6" y="T7"/>
                </a:cxn>
                <a:cxn ang="0">
                  <a:pos x="T8" y="T9"/>
                </a:cxn>
              </a:cxnLst>
              <a:rect l="0" t="0" r="r" b="b"/>
              <a:pathLst>
                <a:path w="6" h="7">
                  <a:moveTo>
                    <a:pt x="4" y="5"/>
                  </a:moveTo>
                  <a:cubicBezTo>
                    <a:pt x="4" y="4"/>
                    <a:pt x="4" y="4"/>
                    <a:pt x="5" y="3"/>
                  </a:cubicBezTo>
                  <a:cubicBezTo>
                    <a:pt x="6" y="1"/>
                    <a:pt x="2" y="0"/>
                    <a:pt x="2" y="2"/>
                  </a:cubicBezTo>
                  <a:cubicBezTo>
                    <a:pt x="1" y="3"/>
                    <a:pt x="1" y="4"/>
                    <a:pt x="1" y="4"/>
                  </a:cubicBezTo>
                  <a:cubicBezTo>
                    <a:pt x="0" y="7"/>
                    <a:pt x="3" y="7"/>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13"/>
            <p:cNvSpPr/>
            <p:nvPr/>
          </p:nvSpPr>
          <p:spPr bwMode="auto">
            <a:xfrm>
              <a:off x="3262" y="2687"/>
              <a:ext cx="22" cy="26"/>
            </a:xfrm>
            <a:custGeom>
              <a:avLst/>
              <a:gdLst>
                <a:gd name="T0" fmla="*/ 2 w 5"/>
                <a:gd name="T1" fmla="*/ 1 h 6"/>
                <a:gd name="T2" fmla="*/ 2 w 5"/>
                <a:gd name="T3" fmla="*/ 5 h 6"/>
                <a:gd name="T4" fmla="*/ 3 w 5"/>
                <a:gd name="T5" fmla="*/ 5 h 6"/>
                <a:gd name="T6" fmla="*/ 3 w 5"/>
                <a:gd name="T7" fmla="*/ 1 h 6"/>
                <a:gd name="T8" fmla="*/ 2 w 5"/>
                <a:gd name="T9" fmla="*/ 1 h 6"/>
              </a:gdLst>
              <a:ahLst/>
              <a:cxnLst>
                <a:cxn ang="0">
                  <a:pos x="T0" y="T1"/>
                </a:cxn>
                <a:cxn ang="0">
                  <a:pos x="T2" y="T3"/>
                </a:cxn>
                <a:cxn ang="0">
                  <a:pos x="T4" y="T5"/>
                </a:cxn>
                <a:cxn ang="0">
                  <a:pos x="T6" y="T7"/>
                </a:cxn>
                <a:cxn ang="0">
                  <a:pos x="T8" y="T9"/>
                </a:cxn>
              </a:cxnLst>
              <a:rect l="0" t="0" r="r" b="b"/>
              <a:pathLst>
                <a:path w="5" h="6">
                  <a:moveTo>
                    <a:pt x="2" y="1"/>
                  </a:moveTo>
                  <a:cubicBezTo>
                    <a:pt x="0" y="2"/>
                    <a:pt x="0" y="6"/>
                    <a:pt x="2" y="5"/>
                  </a:cubicBezTo>
                  <a:cubicBezTo>
                    <a:pt x="2" y="5"/>
                    <a:pt x="4" y="4"/>
                    <a:pt x="3" y="5"/>
                  </a:cubicBezTo>
                  <a:cubicBezTo>
                    <a:pt x="5" y="4"/>
                    <a:pt x="5" y="0"/>
                    <a:pt x="3" y="1"/>
                  </a:cubicBezTo>
                  <a:cubicBezTo>
                    <a:pt x="3"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214"/>
            <p:cNvSpPr/>
            <p:nvPr/>
          </p:nvSpPr>
          <p:spPr bwMode="auto">
            <a:xfrm>
              <a:off x="3371" y="2704"/>
              <a:ext cx="30" cy="17"/>
            </a:xfrm>
            <a:custGeom>
              <a:avLst/>
              <a:gdLst>
                <a:gd name="T0" fmla="*/ 3 w 7"/>
                <a:gd name="T1" fmla="*/ 4 h 4"/>
                <a:gd name="T2" fmla="*/ 4 w 7"/>
                <a:gd name="T3" fmla="*/ 4 h 4"/>
                <a:gd name="T4" fmla="*/ 5 w 7"/>
                <a:gd name="T5" fmla="*/ 0 h 4"/>
                <a:gd name="T6" fmla="*/ 3 w 7"/>
                <a:gd name="T7" fmla="*/ 0 h 4"/>
                <a:gd name="T8" fmla="*/ 3 w 7"/>
                <a:gd name="T9" fmla="*/ 4 h 4"/>
              </a:gdLst>
              <a:ahLst/>
              <a:cxnLst>
                <a:cxn ang="0">
                  <a:pos x="T0" y="T1"/>
                </a:cxn>
                <a:cxn ang="0">
                  <a:pos x="T2" y="T3"/>
                </a:cxn>
                <a:cxn ang="0">
                  <a:pos x="T4" y="T5"/>
                </a:cxn>
                <a:cxn ang="0">
                  <a:pos x="T6" y="T7"/>
                </a:cxn>
                <a:cxn ang="0">
                  <a:pos x="T8" y="T9"/>
                </a:cxn>
              </a:cxnLst>
              <a:rect l="0" t="0" r="r" b="b"/>
              <a:pathLst>
                <a:path w="7" h="4">
                  <a:moveTo>
                    <a:pt x="3" y="4"/>
                  </a:moveTo>
                  <a:cubicBezTo>
                    <a:pt x="3" y="4"/>
                    <a:pt x="4" y="4"/>
                    <a:pt x="4" y="4"/>
                  </a:cubicBezTo>
                  <a:cubicBezTo>
                    <a:pt x="6" y="4"/>
                    <a:pt x="7" y="0"/>
                    <a:pt x="5" y="0"/>
                  </a:cubicBezTo>
                  <a:cubicBezTo>
                    <a:pt x="5" y="0"/>
                    <a:pt x="4"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5"/>
            <p:cNvSpPr>
              <a:spLocks noEditPoints="1"/>
            </p:cNvSpPr>
            <p:nvPr/>
          </p:nvSpPr>
          <p:spPr bwMode="auto">
            <a:xfrm>
              <a:off x="3162" y="2851"/>
              <a:ext cx="161" cy="168"/>
            </a:xfrm>
            <a:custGeom>
              <a:avLst/>
              <a:gdLst>
                <a:gd name="T0" fmla="*/ 5 w 37"/>
                <a:gd name="T1" fmla="*/ 9 h 39"/>
                <a:gd name="T2" fmla="*/ 2 w 37"/>
                <a:gd name="T3" fmla="*/ 20 h 39"/>
                <a:gd name="T4" fmla="*/ 2 w 37"/>
                <a:gd name="T5" fmla="*/ 37 h 39"/>
                <a:gd name="T6" fmla="*/ 7 w 37"/>
                <a:gd name="T7" fmla="*/ 38 h 39"/>
                <a:gd name="T8" fmla="*/ 18 w 37"/>
                <a:gd name="T9" fmla="*/ 33 h 39"/>
                <a:gd name="T10" fmla="*/ 31 w 37"/>
                <a:gd name="T11" fmla="*/ 24 h 39"/>
                <a:gd name="T12" fmla="*/ 24 w 37"/>
                <a:gd name="T13" fmla="*/ 4 h 39"/>
                <a:gd name="T14" fmla="*/ 5 w 37"/>
                <a:gd name="T15" fmla="*/ 9 h 39"/>
                <a:gd name="T16" fmla="*/ 22 w 37"/>
                <a:gd name="T17" fmla="*/ 24 h 39"/>
                <a:gd name="T18" fmla="*/ 9 w 37"/>
                <a:gd name="T19" fmla="*/ 31 h 39"/>
                <a:gd name="T20" fmla="*/ 10 w 37"/>
                <a:gd name="T21" fmla="*/ 17 h 39"/>
                <a:gd name="T22" fmla="*/ 19 w 37"/>
                <a:gd name="T23" fmla="*/ 10 h 39"/>
                <a:gd name="T24" fmla="*/ 22 w 37"/>
                <a:gd name="T25"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9">
                  <a:moveTo>
                    <a:pt x="5" y="9"/>
                  </a:moveTo>
                  <a:cubicBezTo>
                    <a:pt x="3" y="12"/>
                    <a:pt x="3" y="16"/>
                    <a:pt x="2" y="20"/>
                  </a:cubicBezTo>
                  <a:cubicBezTo>
                    <a:pt x="2" y="26"/>
                    <a:pt x="0" y="31"/>
                    <a:pt x="2" y="37"/>
                  </a:cubicBezTo>
                  <a:cubicBezTo>
                    <a:pt x="2" y="39"/>
                    <a:pt x="5" y="39"/>
                    <a:pt x="7" y="38"/>
                  </a:cubicBezTo>
                  <a:cubicBezTo>
                    <a:pt x="11" y="37"/>
                    <a:pt x="14" y="35"/>
                    <a:pt x="18" y="33"/>
                  </a:cubicBezTo>
                  <a:cubicBezTo>
                    <a:pt x="22" y="31"/>
                    <a:pt x="28" y="28"/>
                    <a:pt x="31" y="24"/>
                  </a:cubicBezTo>
                  <a:cubicBezTo>
                    <a:pt x="37" y="16"/>
                    <a:pt x="31" y="8"/>
                    <a:pt x="24" y="4"/>
                  </a:cubicBezTo>
                  <a:cubicBezTo>
                    <a:pt x="17" y="0"/>
                    <a:pt x="9" y="3"/>
                    <a:pt x="5" y="9"/>
                  </a:cubicBezTo>
                  <a:close/>
                  <a:moveTo>
                    <a:pt x="22" y="24"/>
                  </a:moveTo>
                  <a:cubicBezTo>
                    <a:pt x="18" y="27"/>
                    <a:pt x="13" y="30"/>
                    <a:pt x="9" y="31"/>
                  </a:cubicBezTo>
                  <a:cubicBezTo>
                    <a:pt x="8" y="26"/>
                    <a:pt x="10" y="21"/>
                    <a:pt x="10" y="17"/>
                  </a:cubicBezTo>
                  <a:cubicBezTo>
                    <a:pt x="10" y="11"/>
                    <a:pt x="13" y="6"/>
                    <a:pt x="19" y="10"/>
                  </a:cubicBezTo>
                  <a:cubicBezTo>
                    <a:pt x="25" y="14"/>
                    <a:pt x="29" y="19"/>
                    <a:pt x="2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16"/>
            <p:cNvSpPr>
              <a:spLocks noEditPoints="1"/>
            </p:cNvSpPr>
            <p:nvPr/>
          </p:nvSpPr>
          <p:spPr bwMode="auto">
            <a:xfrm>
              <a:off x="3358" y="3053"/>
              <a:ext cx="95" cy="186"/>
            </a:xfrm>
            <a:custGeom>
              <a:avLst/>
              <a:gdLst>
                <a:gd name="T0" fmla="*/ 15 w 22"/>
                <a:gd name="T1" fmla="*/ 28 h 43"/>
                <a:gd name="T2" fmla="*/ 15 w 22"/>
                <a:gd name="T3" fmla="*/ 22 h 43"/>
                <a:gd name="T4" fmla="*/ 15 w 22"/>
                <a:gd name="T5" fmla="*/ 6 h 43"/>
                <a:gd name="T6" fmla="*/ 15 w 22"/>
                <a:gd name="T7" fmla="*/ 6 h 43"/>
                <a:gd name="T8" fmla="*/ 17 w 22"/>
                <a:gd name="T9" fmla="*/ 5 h 43"/>
                <a:gd name="T10" fmla="*/ 15 w 22"/>
                <a:gd name="T11" fmla="*/ 2 h 43"/>
                <a:gd name="T12" fmla="*/ 14 w 22"/>
                <a:gd name="T13" fmla="*/ 3 h 43"/>
                <a:gd name="T14" fmla="*/ 13 w 22"/>
                <a:gd name="T15" fmla="*/ 4 h 43"/>
                <a:gd name="T16" fmla="*/ 11 w 22"/>
                <a:gd name="T17" fmla="*/ 4 h 43"/>
                <a:gd name="T18" fmla="*/ 10 w 22"/>
                <a:gd name="T19" fmla="*/ 3 h 43"/>
                <a:gd name="T20" fmla="*/ 9 w 22"/>
                <a:gd name="T21" fmla="*/ 3 h 43"/>
                <a:gd name="T22" fmla="*/ 8 w 22"/>
                <a:gd name="T23" fmla="*/ 3 h 43"/>
                <a:gd name="T24" fmla="*/ 6 w 22"/>
                <a:gd name="T25" fmla="*/ 6 h 43"/>
                <a:gd name="T26" fmla="*/ 6 w 22"/>
                <a:gd name="T27" fmla="*/ 6 h 43"/>
                <a:gd name="T28" fmla="*/ 8 w 22"/>
                <a:gd name="T29" fmla="*/ 8 h 43"/>
                <a:gd name="T30" fmla="*/ 8 w 22"/>
                <a:gd name="T31" fmla="*/ 11 h 43"/>
                <a:gd name="T32" fmla="*/ 8 w 22"/>
                <a:gd name="T33" fmla="*/ 28 h 43"/>
                <a:gd name="T34" fmla="*/ 8 w 22"/>
                <a:gd name="T35" fmla="*/ 28 h 43"/>
                <a:gd name="T36" fmla="*/ 4 w 22"/>
                <a:gd name="T37" fmla="*/ 32 h 43"/>
                <a:gd name="T38" fmla="*/ 5 w 22"/>
                <a:gd name="T39" fmla="*/ 39 h 43"/>
                <a:gd name="T40" fmla="*/ 7 w 22"/>
                <a:gd name="T41" fmla="*/ 38 h 43"/>
                <a:gd name="T42" fmla="*/ 7 w 22"/>
                <a:gd name="T43" fmla="*/ 38 h 43"/>
                <a:gd name="T44" fmla="*/ 13 w 22"/>
                <a:gd name="T45" fmla="*/ 38 h 43"/>
                <a:gd name="T46" fmla="*/ 14 w 22"/>
                <a:gd name="T47" fmla="*/ 39 h 43"/>
                <a:gd name="T48" fmla="*/ 20 w 22"/>
                <a:gd name="T49" fmla="*/ 34 h 43"/>
                <a:gd name="T50" fmla="*/ 15 w 22"/>
                <a:gd name="T51" fmla="*/ 28 h 43"/>
                <a:gd name="T52" fmla="*/ 12 w 22"/>
                <a:gd name="T53" fmla="*/ 11 h 43"/>
                <a:gd name="T54" fmla="*/ 12 w 22"/>
                <a:gd name="T55" fmla="*/ 11 h 43"/>
                <a:gd name="T56" fmla="*/ 12 w 22"/>
                <a:gd name="T57" fmla="*/ 10 h 43"/>
                <a:gd name="T58" fmla="*/ 12 w 22"/>
                <a:gd name="T59"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3">
                  <a:moveTo>
                    <a:pt x="15" y="28"/>
                  </a:moveTo>
                  <a:cubicBezTo>
                    <a:pt x="14" y="26"/>
                    <a:pt x="14" y="24"/>
                    <a:pt x="15" y="22"/>
                  </a:cubicBezTo>
                  <a:cubicBezTo>
                    <a:pt x="15" y="17"/>
                    <a:pt x="15" y="12"/>
                    <a:pt x="15" y="6"/>
                  </a:cubicBezTo>
                  <a:cubicBezTo>
                    <a:pt x="15" y="6"/>
                    <a:pt x="15" y="6"/>
                    <a:pt x="15" y="6"/>
                  </a:cubicBezTo>
                  <a:cubicBezTo>
                    <a:pt x="16" y="5"/>
                    <a:pt x="16" y="5"/>
                    <a:pt x="17" y="5"/>
                  </a:cubicBezTo>
                  <a:cubicBezTo>
                    <a:pt x="18" y="3"/>
                    <a:pt x="17" y="0"/>
                    <a:pt x="15" y="2"/>
                  </a:cubicBezTo>
                  <a:cubicBezTo>
                    <a:pt x="15" y="2"/>
                    <a:pt x="14" y="3"/>
                    <a:pt x="14" y="3"/>
                  </a:cubicBezTo>
                  <a:cubicBezTo>
                    <a:pt x="13" y="4"/>
                    <a:pt x="13" y="4"/>
                    <a:pt x="13" y="4"/>
                  </a:cubicBezTo>
                  <a:cubicBezTo>
                    <a:pt x="13" y="4"/>
                    <a:pt x="12" y="4"/>
                    <a:pt x="11" y="4"/>
                  </a:cubicBezTo>
                  <a:cubicBezTo>
                    <a:pt x="11" y="3"/>
                    <a:pt x="11" y="3"/>
                    <a:pt x="10" y="3"/>
                  </a:cubicBezTo>
                  <a:cubicBezTo>
                    <a:pt x="10" y="3"/>
                    <a:pt x="9" y="3"/>
                    <a:pt x="9" y="3"/>
                  </a:cubicBezTo>
                  <a:cubicBezTo>
                    <a:pt x="8" y="3"/>
                    <a:pt x="8" y="3"/>
                    <a:pt x="8" y="3"/>
                  </a:cubicBezTo>
                  <a:cubicBezTo>
                    <a:pt x="6" y="3"/>
                    <a:pt x="6" y="5"/>
                    <a:pt x="6" y="6"/>
                  </a:cubicBezTo>
                  <a:cubicBezTo>
                    <a:pt x="6" y="6"/>
                    <a:pt x="6" y="6"/>
                    <a:pt x="6" y="6"/>
                  </a:cubicBezTo>
                  <a:cubicBezTo>
                    <a:pt x="7" y="7"/>
                    <a:pt x="7" y="7"/>
                    <a:pt x="8" y="8"/>
                  </a:cubicBezTo>
                  <a:cubicBezTo>
                    <a:pt x="7" y="10"/>
                    <a:pt x="8" y="10"/>
                    <a:pt x="8" y="11"/>
                  </a:cubicBezTo>
                  <a:cubicBezTo>
                    <a:pt x="9" y="17"/>
                    <a:pt x="8" y="22"/>
                    <a:pt x="8" y="28"/>
                  </a:cubicBezTo>
                  <a:cubicBezTo>
                    <a:pt x="8" y="28"/>
                    <a:pt x="8" y="28"/>
                    <a:pt x="8" y="28"/>
                  </a:cubicBezTo>
                  <a:cubicBezTo>
                    <a:pt x="7" y="29"/>
                    <a:pt x="6" y="32"/>
                    <a:pt x="4" y="32"/>
                  </a:cubicBezTo>
                  <a:cubicBezTo>
                    <a:pt x="1" y="34"/>
                    <a:pt x="0" y="41"/>
                    <a:pt x="5" y="39"/>
                  </a:cubicBezTo>
                  <a:cubicBezTo>
                    <a:pt x="6" y="39"/>
                    <a:pt x="6" y="38"/>
                    <a:pt x="7" y="38"/>
                  </a:cubicBezTo>
                  <a:cubicBezTo>
                    <a:pt x="7" y="38"/>
                    <a:pt x="7" y="38"/>
                    <a:pt x="7" y="38"/>
                  </a:cubicBezTo>
                  <a:cubicBezTo>
                    <a:pt x="7" y="42"/>
                    <a:pt x="11" y="40"/>
                    <a:pt x="13" y="38"/>
                  </a:cubicBezTo>
                  <a:cubicBezTo>
                    <a:pt x="13" y="38"/>
                    <a:pt x="14" y="39"/>
                    <a:pt x="14" y="39"/>
                  </a:cubicBezTo>
                  <a:cubicBezTo>
                    <a:pt x="17" y="43"/>
                    <a:pt x="22" y="37"/>
                    <a:pt x="20" y="34"/>
                  </a:cubicBezTo>
                  <a:cubicBezTo>
                    <a:pt x="18" y="32"/>
                    <a:pt x="17" y="29"/>
                    <a:pt x="15" y="28"/>
                  </a:cubicBezTo>
                  <a:close/>
                  <a:moveTo>
                    <a:pt x="12" y="11"/>
                  </a:moveTo>
                  <a:cubicBezTo>
                    <a:pt x="12" y="11"/>
                    <a:pt x="12" y="11"/>
                    <a:pt x="12" y="11"/>
                  </a:cubicBezTo>
                  <a:cubicBezTo>
                    <a:pt x="12" y="10"/>
                    <a:pt x="12" y="10"/>
                    <a:pt x="12" y="10"/>
                  </a:cubicBezTo>
                  <a:cubicBezTo>
                    <a:pt x="12" y="10"/>
                    <a:pt x="12" y="10"/>
                    <a:pt x="1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17"/>
            <p:cNvSpPr/>
            <p:nvPr/>
          </p:nvSpPr>
          <p:spPr bwMode="auto">
            <a:xfrm>
              <a:off x="3188" y="2717"/>
              <a:ext cx="26" cy="17"/>
            </a:xfrm>
            <a:custGeom>
              <a:avLst/>
              <a:gdLst>
                <a:gd name="T0" fmla="*/ 2 w 6"/>
                <a:gd name="T1" fmla="*/ 4 h 4"/>
                <a:gd name="T2" fmla="*/ 3 w 6"/>
                <a:gd name="T3" fmla="*/ 4 h 4"/>
                <a:gd name="T4" fmla="*/ 4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3" y="4"/>
                    <a:pt x="3" y="4"/>
                  </a:cubicBezTo>
                  <a:cubicBezTo>
                    <a:pt x="5" y="4"/>
                    <a:pt x="6" y="0"/>
                    <a:pt x="4"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18"/>
            <p:cNvSpPr/>
            <p:nvPr/>
          </p:nvSpPr>
          <p:spPr bwMode="auto">
            <a:xfrm>
              <a:off x="3223" y="2678"/>
              <a:ext cx="30" cy="35"/>
            </a:xfrm>
            <a:custGeom>
              <a:avLst/>
              <a:gdLst>
                <a:gd name="T0" fmla="*/ 2 w 7"/>
                <a:gd name="T1" fmla="*/ 8 h 8"/>
                <a:gd name="T2" fmla="*/ 2 w 7"/>
                <a:gd name="T3" fmla="*/ 8 h 8"/>
                <a:gd name="T4" fmla="*/ 4 w 7"/>
                <a:gd name="T5" fmla="*/ 5 h 8"/>
                <a:gd name="T6" fmla="*/ 7 w 7"/>
                <a:gd name="T7" fmla="*/ 3 h 8"/>
                <a:gd name="T8" fmla="*/ 7 w 7"/>
                <a:gd name="T9" fmla="*/ 2 h 8"/>
                <a:gd name="T10" fmla="*/ 4 w 7"/>
                <a:gd name="T11" fmla="*/ 3 h 8"/>
                <a:gd name="T12" fmla="*/ 4 w 7"/>
                <a:gd name="T13" fmla="*/ 4 h 8"/>
                <a:gd name="T14" fmla="*/ 4 w 7"/>
                <a:gd name="T15" fmla="*/ 4 h 8"/>
                <a:gd name="T16" fmla="*/ 3 w 7"/>
                <a:gd name="T17" fmla="*/ 4 h 8"/>
                <a:gd name="T18" fmla="*/ 3 w 7"/>
                <a:gd name="T19" fmla="*/ 4 h 8"/>
                <a:gd name="T20" fmla="*/ 2 w 7"/>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2" y="8"/>
                  </a:moveTo>
                  <a:cubicBezTo>
                    <a:pt x="2" y="8"/>
                    <a:pt x="2" y="8"/>
                    <a:pt x="2" y="8"/>
                  </a:cubicBezTo>
                  <a:cubicBezTo>
                    <a:pt x="4" y="8"/>
                    <a:pt x="5" y="6"/>
                    <a:pt x="4" y="5"/>
                  </a:cubicBezTo>
                  <a:cubicBezTo>
                    <a:pt x="5" y="5"/>
                    <a:pt x="7" y="4"/>
                    <a:pt x="7" y="3"/>
                  </a:cubicBezTo>
                  <a:cubicBezTo>
                    <a:pt x="7" y="2"/>
                    <a:pt x="7" y="2"/>
                    <a:pt x="7" y="2"/>
                  </a:cubicBezTo>
                  <a:cubicBezTo>
                    <a:pt x="7" y="0"/>
                    <a:pt x="4" y="1"/>
                    <a:pt x="4" y="3"/>
                  </a:cubicBezTo>
                  <a:cubicBezTo>
                    <a:pt x="4" y="3"/>
                    <a:pt x="4" y="3"/>
                    <a:pt x="4" y="4"/>
                  </a:cubicBezTo>
                  <a:cubicBezTo>
                    <a:pt x="4" y="4"/>
                    <a:pt x="4" y="4"/>
                    <a:pt x="4" y="4"/>
                  </a:cubicBezTo>
                  <a:cubicBezTo>
                    <a:pt x="4" y="4"/>
                    <a:pt x="3" y="4"/>
                    <a:pt x="3" y="4"/>
                  </a:cubicBezTo>
                  <a:cubicBezTo>
                    <a:pt x="3" y="4"/>
                    <a:pt x="3" y="4"/>
                    <a:pt x="3" y="4"/>
                  </a:cubicBezTo>
                  <a:cubicBezTo>
                    <a:pt x="1" y="4"/>
                    <a:pt x="0"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19"/>
            <p:cNvSpPr/>
            <p:nvPr/>
          </p:nvSpPr>
          <p:spPr bwMode="auto">
            <a:xfrm>
              <a:off x="3166" y="2808"/>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20"/>
            <p:cNvSpPr/>
            <p:nvPr/>
          </p:nvSpPr>
          <p:spPr bwMode="auto">
            <a:xfrm>
              <a:off x="3188" y="2747"/>
              <a:ext cx="13" cy="31"/>
            </a:xfrm>
            <a:custGeom>
              <a:avLst/>
              <a:gdLst>
                <a:gd name="T0" fmla="*/ 3 w 3"/>
                <a:gd name="T1" fmla="*/ 3 h 7"/>
                <a:gd name="T2" fmla="*/ 3 w 3"/>
                <a:gd name="T3" fmla="*/ 2 h 7"/>
                <a:gd name="T4" fmla="*/ 0 w 3"/>
                <a:gd name="T5" fmla="*/ 4 h 7"/>
                <a:gd name="T6" fmla="*/ 0 w 3"/>
                <a:gd name="T7" fmla="*/ 5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5"/>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21"/>
            <p:cNvSpPr/>
            <p:nvPr/>
          </p:nvSpPr>
          <p:spPr bwMode="auto">
            <a:xfrm>
              <a:off x="3162" y="2859"/>
              <a:ext cx="26" cy="13"/>
            </a:xfrm>
            <a:custGeom>
              <a:avLst/>
              <a:gdLst>
                <a:gd name="T0" fmla="*/ 2 w 6"/>
                <a:gd name="T1" fmla="*/ 3 h 3"/>
                <a:gd name="T2" fmla="*/ 3 w 6"/>
                <a:gd name="T3" fmla="*/ 3 h 3"/>
                <a:gd name="T4" fmla="*/ 3 w 6"/>
                <a:gd name="T5" fmla="*/ 0 h 3"/>
                <a:gd name="T6" fmla="*/ 3 w 6"/>
                <a:gd name="T7" fmla="*/ 0 h 3"/>
                <a:gd name="T8" fmla="*/ 2 w 6"/>
                <a:gd name="T9" fmla="*/ 3 h 3"/>
              </a:gdLst>
              <a:ahLst/>
              <a:cxnLst>
                <a:cxn ang="0">
                  <a:pos x="T0" y="T1"/>
                </a:cxn>
                <a:cxn ang="0">
                  <a:pos x="T2" y="T3"/>
                </a:cxn>
                <a:cxn ang="0">
                  <a:pos x="T4" y="T5"/>
                </a:cxn>
                <a:cxn ang="0">
                  <a:pos x="T6" y="T7"/>
                </a:cxn>
                <a:cxn ang="0">
                  <a:pos x="T8" y="T9"/>
                </a:cxn>
              </a:cxnLst>
              <a:rect l="0" t="0" r="r" b="b"/>
              <a:pathLst>
                <a:path w="6" h="3">
                  <a:moveTo>
                    <a:pt x="2" y="3"/>
                  </a:moveTo>
                  <a:cubicBezTo>
                    <a:pt x="2" y="3"/>
                    <a:pt x="2" y="3"/>
                    <a:pt x="3" y="3"/>
                  </a:cubicBezTo>
                  <a:cubicBezTo>
                    <a:pt x="4" y="3"/>
                    <a:pt x="6" y="0"/>
                    <a:pt x="3" y="0"/>
                  </a:cubicBezTo>
                  <a:cubicBezTo>
                    <a:pt x="3" y="0"/>
                    <a:pt x="3"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22"/>
            <p:cNvSpPr/>
            <p:nvPr/>
          </p:nvSpPr>
          <p:spPr bwMode="auto">
            <a:xfrm>
              <a:off x="3145" y="2821"/>
              <a:ext cx="26" cy="17"/>
            </a:xfrm>
            <a:custGeom>
              <a:avLst/>
              <a:gdLst>
                <a:gd name="T0" fmla="*/ 2 w 6"/>
                <a:gd name="T1" fmla="*/ 4 h 4"/>
                <a:gd name="T2" fmla="*/ 3 w 6"/>
                <a:gd name="T3" fmla="*/ 4 h 4"/>
                <a:gd name="T4" fmla="*/ 3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2" y="4"/>
                    <a:pt x="3" y="4"/>
                  </a:cubicBezTo>
                  <a:cubicBezTo>
                    <a:pt x="5" y="4"/>
                    <a:pt x="6" y="0"/>
                    <a:pt x="3"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23"/>
            <p:cNvSpPr/>
            <p:nvPr/>
          </p:nvSpPr>
          <p:spPr bwMode="auto">
            <a:xfrm>
              <a:off x="3171" y="2756"/>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3"/>
                    <a:pt x="3" y="2"/>
                  </a:cubicBezTo>
                  <a:cubicBezTo>
                    <a:pt x="3" y="0"/>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24"/>
            <p:cNvSpPr/>
            <p:nvPr/>
          </p:nvSpPr>
          <p:spPr bwMode="auto">
            <a:xfrm>
              <a:off x="3162" y="2950"/>
              <a:ext cx="26" cy="17"/>
            </a:xfrm>
            <a:custGeom>
              <a:avLst/>
              <a:gdLst>
                <a:gd name="T0" fmla="*/ 3 w 6"/>
                <a:gd name="T1" fmla="*/ 4 h 4"/>
                <a:gd name="T2" fmla="*/ 3 w 6"/>
                <a:gd name="T3" fmla="*/ 4 h 4"/>
                <a:gd name="T4" fmla="*/ 4 w 6"/>
                <a:gd name="T5" fmla="*/ 0 h 4"/>
                <a:gd name="T6" fmla="*/ 3 w 6"/>
                <a:gd name="T7" fmla="*/ 0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3" y="4"/>
                    <a:pt x="3" y="4"/>
                    <a:pt x="3" y="4"/>
                  </a:cubicBezTo>
                  <a:cubicBezTo>
                    <a:pt x="5" y="4"/>
                    <a:pt x="6" y="0"/>
                    <a:pt x="4" y="0"/>
                  </a:cubicBezTo>
                  <a:cubicBezTo>
                    <a:pt x="4" y="0"/>
                    <a:pt x="3" y="0"/>
                    <a:pt x="3" y="0"/>
                  </a:cubicBezTo>
                  <a:cubicBezTo>
                    <a:pt x="1"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25"/>
            <p:cNvSpPr/>
            <p:nvPr/>
          </p:nvSpPr>
          <p:spPr bwMode="auto">
            <a:xfrm>
              <a:off x="3123" y="2881"/>
              <a:ext cx="22" cy="13"/>
            </a:xfrm>
            <a:custGeom>
              <a:avLst/>
              <a:gdLst>
                <a:gd name="T0" fmla="*/ 2 w 5"/>
                <a:gd name="T1" fmla="*/ 3 h 3"/>
                <a:gd name="T2" fmla="*/ 3 w 5"/>
                <a:gd name="T3" fmla="*/ 0 h 3"/>
                <a:gd name="T4" fmla="*/ 2 w 5"/>
                <a:gd name="T5" fmla="*/ 3 h 3"/>
              </a:gdLst>
              <a:ahLst/>
              <a:cxnLst>
                <a:cxn ang="0">
                  <a:pos x="T0" y="T1"/>
                </a:cxn>
                <a:cxn ang="0">
                  <a:pos x="T2" y="T3"/>
                </a:cxn>
                <a:cxn ang="0">
                  <a:pos x="T4" y="T5"/>
                </a:cxn>
              </a:cxnLst>
              <a:rect l="0" t="0" r="r" b="b"/>
              <a:pathLst>
                <a:path w="5" h="3">
                  <a:moveTo>
                    <a:pt x="2" y="3"/>
                  </a:moveTo>
                  <a:cubicBezTo>
                    <a:pt x="4" y="3"/>
                    <a:pt x="5"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26"/>
            <p:cNvSpPr/>
            <p:nvPr/>
          </p:nvSpPr>
          <p:spPr bwMode="auto">
            <a:xfrm>
              <a:off x="3119" y="2915"/>
              <a:ext cx="30" cy="39"/>
            </a:xfrm>
            <a:custGeom>
              <a:avLst/>
              <a:gdLst>
                <a:gd name="T0" fmla="*/ 3 w 7"/>
                <a:gd name="T1" fmla="*/ 6 h 9"/>
                <a:gd name="T2" fmla="*/ 3 w 7"/>
                <a:gd name="T3" fmla="*/ 6 h 9"/>
                <a:gd name="T4" fmla="*/ 6 w 7"/>
                <a:gd name="T5" fmla="*/ 5 h 9"/>
                <a:gd name="T6" fmla="*/ 7 w 7"/>
                <a:gd name="T7" fmla="*/ 2 h 9"/>
                <a:gd name="T8" fmla="*/ 5 w 7"/>
                <a:gd name="T9" fmla="*/ 0 h 9"/>
                <a:gd name="T10" fmla="*/ 3 w 7"/>
                <a:gd name="T11" fmla="*/ 2 h 9"/>
                <a:gd name="T12" fmla="*/ 3 w 7"/>
                <a:gd name="T13" fmla="*/ 2 h 9"/>
                <a:gd name="T14" fmla="*/ 3 w 7"/>
                <a:gd name="T15" fmla="*/ 2 h 9"/>
                <a:gd name="T16" fmla="*/ 2 w 7"/>
                <a:gd name="T17" fmla="*/ 6 h 9"/>
                <a:gd name="T18" fmla="*/ 2 w 7"/>
                <a:gd name="T19" fmla="*/ 6 h 9"/>
                <a:gd name="T20" fmla="*/ 3 w 7"/>
                <a:gd name="T2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3" y="6"/>
                  </a:moveTo>
                  <a:cubicBezTo>
                    <a:pt x="3" y="6"/>
                    <a:pt x="3" y="6"/>
                    <a:pt x="3" y="6"/>
                  </a:cubicBezTo>
                  <a:cubicBezTo>
                    <a:pt x="3" y="9"/>
                    <a:pt x="6" y="7"/>
                    <a:pt x="6" y="5"/>
                  </a:cubicBezTo>
                  <a:cubicBezTo>
                    <a:pt x="6" y="4"/>
                    <a:pt x="6" y="3"/>
                    <a:pt x="7" y="2"/>
                  </a:cubicBezTo>
                  <a:cubicBezTo>
                    <a:pt x="7" y="1"/>
                    <a:pt x="6" y="0"/>
                    <a:pt x="5" y="0"/>
                  </a:cubicBezTo>
                  <a:cubicBezTo>
                    <a:pt x="4" y="0"/>
                    <a:pt x="4" y="1"/>
                    <a:pt x="3" y="2"/>
                  </a:cubicBezTo>
                  <a:cubicBezTo>
                    <a:pt x="3" y="2"/>
                    <a:pt x="3" y="2"/>
                    <a:pt x="3" y="2"/>
                  </a:cubicBezTo>
                  <a:cubicBezTo>
                    <a:pt x="3" y="2"/>
                    <a:pt x="3" y="2"/>
                    <a:pt x="3" y="2"/>
                  </a:cubicBezTo>
                  <a:cubicBezTo>
                    <a:pt x="1" y="2"/>
                    <a:pt x="0" y="6"/>
                    <a:pt x="2" y="6"/>
                  </a:cubicBezTo>
                  <a:cubicBezTo>
                    <a:pt x="2" y="6"/>
                    <a:pt x="2" y="6"/>
                    <a:pt x="2" y="6"/>
                  </a:cubicBezTo>
                  <a:cubicBezTo>
                    <a:pt x="3" y="6"/>
                    <a:pt x="3"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227"/>
            <p:cNvSpPr/>
            <p:nvPr/>
          </p:nvSpPr>
          <p:spPr bwMode="auto">
            <a:xfrm>
              <a:off x="3123" y="2829"/>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228"/>
            <p:cNvSpPr/>
            <p:nvPr/>
          </p:nvSpPr>
          <p:spPr bwMode="auto">
            <a:xfrm>
              <a:off x="3114" y="2864"/>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229"/>
            <p:cNvSpPr/>
            <p:nvPr/>
          </p:nvSpPr>
          <p:spPr bwMode="auto">
            <a:xfrm>
              <a:off x="3223" y="2717"/>
              <a:ext cx="26" cy="17"/>
            </a:xfrm>
            <a:custGeom>
              <a:avLst/>
              <a:gdLst>
                <a:gd name="T0" fmla="*/ 3 w 6"/>
                <a:gd name="T1" fmla="*/ 4 h 4"/>
                <a:gd name="T2" fmla="*/ 4 w 6"/>
                <a:gd name="T3" fmla="*/ 0 h 4"/>
                <a:gd name="T4" fmla="*/ 3 w 6"/>
                <a:gd name="T5" fmla="*/ 0 h 4"/>
                <a:gd name="T6" fmla="*/ 2 w 6"/>
                <a:gd name="T7" fmla="*/ 4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5" y="4"/>
                    <a:pt x="6" y="0"/>
                    <a:pt x="4" y="0"/>
                  </a:cubicBezTo>
                  <a:cubicBezTo>
                    <a:pt x="4" y="0"/>
                    <a:pt x="3" y="0"/>
                    <a:pt x="3" y="0"/>
                  </a:cubicBezTo>
                  <a:cubicBezTo>
                    <a:pt x="1" y="0"/>
                    <a:pt x="0" y="4"/>
                    <a:pt x="2" y="4"/>
                  </a:cubicBezTo>
                  <a:cubicBezTo>
                    <a:pt x="3" y="4"/>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230"/>
            <p:cNvSpPr/>
            <p:nvPr/>
          </p:nvSpPr>
          <p:spPr bwMode="auto">
            <a:xfrm>
              <a:off x="3210" y="2739"/>
              <a:ext cx="17" cy="26"/>
            </a:xfrm>
            <a:custGeom>
              <a:avLst/>
              <a:gdLst>
                <a:gd name="T0" fmla="*/ 0 w 4"/>
                <a:gd name="T1" fmla="*/ 3 h 6"/>
                <a:gd name="T2" fmla="*/ 0 w 4"/>
                <a:gd name="T3" fmla="*/ 4 h 6"/>
                <a:gd name="T4" fmla="*/ 4 w 4"/>
                <a:gd name="T5" fmla="*/ 3 h 6"/>
                <a:gd name="T6" fmla="*/ 4 w 4"/>
                <a:gd name="T7" fmla="*/ 2 h 6"/>
                <a:gd name="T8" fmla="*/ 0 w 4"/>
                <a:gd name="T9" fmla="*/ 3 h 6"/>
              </a:gdLst>
              <a:ahLst/>
              <a:cxnLst>
                <a:cxn ang="0">
                  <a:pos x="T0" y="T1"/>
                </a:cxn>
                <a:cxn ang="0">
                  <a:pos x="T2" y="T3"/>
                </a:cxn>
                <a:cxn ang="0">
                  <a:pos x="T4" y="T5"/>
                </a:cxn>
                <a:cxn ang="0">
                  <a:pos x="T6" y="T7"/>
                </a:cxn>
                <a:cxn ang="0">
                  <a:pos x="T8" y="T9"/>
                </a:cxn>
              </a:cxnLst>
              <a:rect l="0" t="0" r="r" b="b"/>
              <a:pathLst>
                <a:path w="4" h="6">
                  <a:moveTo>
                    <a:pt x="0" y="3"/>
                  </a:moveTo>
                  <a:cubicBezTo>
                    <a:pt x="0" y="3"/>
                    <a:pt x="0" y="3"/>
                    <a:pt x="0" y="4"/>
                  </a:cubicBezTo>
                  <a:cubicBezTo>
                    <a:pt x="0" y="6"/>
                    <a:pt x="4" y="4"/>
                    <a:pt x="4" y="3"/>
                  </a:cubicBezTo>
                  <a:cubicBezTo>
                    <a:pt x="4" y="2"/>
                    <a:pt x="4" y="2"/>
                    <a:pt x="4" y="2"/>
                  </a:cubicBezTo>
                  <a:cubicBezTo>
                    <a:pt x="4"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231"/>
            <p:cNvSpPr/>
            <p:nvPr/>
          </p:nvSpPr>
          <p:spPr bwMode="auto">
            <a:xfrm>
              <a:off x="3206" y="3079"/>
              <a:ext cx="21" cy="13"/>
            </a:xfrm>
            <a:custGeom>
              <a:avLst/>
              <a:gdLst>
                <a:gd name="T0" fmla="*/ 3 w 5"/>
                <a:gd name="T1" fmla="*/ 0 h 3"/>
                <a:gd name="T2" fmla="*/ 2 w 5"/>
                <a:gd name="T3" fmla="*/ 3 h 3"/>
                <a:gd name="T4" fmla="*/ 3 w 5"/>
                <a:gd name="T5" fmla="*/ 0 h 3"/>
              </a:gdLst>
              <a:ahLst/>
              <a:cxnLst>
                <a:cxn ang="0">
                  <a:pos x="T0" y="T1"/>
                </a:cxn>
                <a:cxn ang="0">
                  <a:pos x="T2" y="T3"/>
                </a:cxn>
                <a:cxn ang="0">
                  <a:pos x="T4" y="T5"/>
                </a:cxn>
              </a:cxnLst>
              <a:rect l="0" t="0" r="r" b="b"/>
              <a:pathLst>
                <a:path w="5" h="3">
                  <a:moveTo>
                    <a:pt x="3" y="0"/>
                  </a:moveTo>
                  <a:cubicBezTo>
                    <a:pt x="1" y="0"/>
                    <a:pt x="0" y="3"/>
                    <a:pt x="2" y="3"/>
                  </a:cubicBezTo>
                  <a:cubicBezTo>
                    <a:pt x="4" y="3"/>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232"/>
            <p:cNvSpPr/>
            <p:nvPr/>
          </p:nvSpPr>
          <p:spPr bwMode="auto">
            <a:xfrm>
              <a:off x="3175" y="3062"/>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233"/>
            <p:cNvSpPr/>
            <p:nvPr/>
          </p:nvSpPr>
          <p:spPr bwMode="auto">
            <a:xfrm>
              <a:off x="3193" y="3036"/>
              <a:ext cx="47" cy="43"/>
            </a:xfrm>
            <a:custGeom>
              <a:avLst/>
              <a:gdLst>
                <a:gd name="T0" fmla="*/ 5 w 11"/>
                <a:gd name="T1" fmla="*/ 9 h 10"/>
                <a:gd name="T2" fmla="*/ 6 w 11"/>
                <a:gd name="T3" fmla="*/ 8 h 10"/>
                <a:gd name="T4" fmla="*/ 7 w 11"/>
                <a:gd name="T5" fmla="*/ 7 h 10"/>
                <a:gd name="T6" fmla="*/ 7 w 11"/>
                <a:gd name="T7" fmla="*/ 7 h 10"/>
                <a:gd name="T8" fmla="*/ 10 w 11"/>
                <a:gd name="T9" fmla="*/ 5 h 10"/>
                <a:gd name="T10" fmla="*/ 9 w 11"/>
                <a:gd name="T11" fmla="*/ 4 h 10"/>
                <a:gd name="T12" fmla="*/ 7 w 11"/>
                <a:gd name="T13" fmla="*/ 4 h 10"/>
                <a:gd name="T14" fmla="*/ 6 w 11"/>
                <a:gd name="T15" fmla="*/ 2 h 10"/>
                <a:gd name="T16" fmla="*/ 3 w 11"/>
                <a:gd name="T17" fmla="*/ 1 h 10"/>
                <a:gd name="T18" fmla="*/ 1 w 11"/>
                <a:gd name="T19" fmla="*/ 5 h 10"/>
                <a:gd name="T20" fmla="*/ 4 w 11"/>
                <a:gd name="T21" fmla="*/ 6 h 10"/>
                <a:gd name="T22" fmla="*/ 4 w 11"/>
                <a:gd name="T23" fmla="*/ 6 h 10"/>
                <a:gd name="T24" fmla="*/ 5 w 11"/>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9"/>
                  </a:moveTo>
                  <a:cubicBezTo>
                    <a:pt x="6" y="8"/>
                    <a:pt x="6" y="8"/>
                    <a:pt x="6" y="8"/>
                  </a:cubicBezTo>
                  <a:cubicBezTo>
                    <a:pt x="6" y="8"/>
                    <a:pt x="7" y="7"/>
                    <a:pt x="7" y="7"/>
                  </a:cubicBezTo>
                  <a:cubicBezTo>
                    <a:pt x="7" y="7"/>
                    <a:pt x="7" y="7"/>
                    <a:pt x="7" y="7"/>
                  </a:cubicBezTo>
                  <a:cubicBezTo>
                    <a:pt x="8" y="10"/>
                    <a:pt x="11" y="7"/>
                    <a:pt x="10" y="5"/>
                  </a:cubicBezTo>
                  <a:cubicBezTo>
                    <a:pt x="10" y="5"/>
                    <a:pt x="10" y="4"/>
                    <a:pt x="9" y="4"/>
                  </a:cubicBezTo>
                  <a:cubicBezTo>
                    <a:pt x="9" y="3"/>
                    <a:pt x="8" y="3"/>
                    <a:pt x="7" y="4"/>
                  </a:cubicBezTo>
                  <a:cubicBezTo>
                    <a:pt x="7" y="3"/>
                    <a:pt x="7" y="3"/>
                    <a:pt x="6" y="2"/>
                  </a:cubicBezTo>
                  <a:cubicBezTo>
                    <a:pt x="5" y="2"/>
                    <a:pt x="4" y="2"/>
                    <a:pt x="3" y="1"/>
                  </a:cubicBezTo>
                  <a:cubicBezTo>
                    <a:pt x="2" y="0"/>
                    <a:pt x="0" y="4"/>
                    <a:pt x="1" y="5"/>
                  </a:cubicBezTo>
                  <a:cubicBezTo>
                    <a:pt x="2" y="5"/>
                    <a:pt x="3" y="6"/>
                    <a:pt x="4" y="6"/>
                  </a:cubicBezTo>
                  <a:cubicBezTo>
                    <a:pt x="4" y="6"/>
                    <a:pt x="4" y="6"/>
                    <a:pt x="4" y="6"/>
                  </a:cubicBezTo>
                  <a:cubicBezTo>
                    <a:pt x="2" y="8"/>
                    <a:pt x="4" y="10"/>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34"/>
            <p:cNvSpPr/>
            <p:nvPr/>
          </p:nvSpPr>
          <p:spPr bwMode="auto">
            <a:xfrm>
              <a:off x="3140" y="3010"/>
              <a:ext cx="22" cy="18"/>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35"/>
            <p:cNvSpPr/>
            <p:nvPr/>
          </p:nvSpPr>
          <p:spPr bwMode="auto">
            <a:xfrm>
              <a:off x="3106" y="2890"/>
              <a:ext cx="21" cy="17"/>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36"/>
            <p:cNvSpPr/>
            <p:nvPr/>
          </p:nvSpPr>
          <p:spPr bwMode="auto">
            <a:xfrm>
              <a:off x="3106" y="2959"/>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37"/>
            <p:cNvSpPr/>
            <p:nvPr/>
          </p:nvSpPr>
          <p:spPr bwMode="auto">
            <a:xfrm>
              <a:off x="3140" y="2937"/>
              <a:ext cx="26" cy="17"/>
            </a:xfrm>
            <a:custGeom>
              <a:avLst/>
              <a:gdLst>
                <a:gd name="T0" fmla="*/ 3 w 6"/>
                <a:gd name="T1" fmla="*/ 4 h 4"/>
                <a:gd name="T2" fmla="*/ 3 w 6"/>
                <a:gd name="T3" fmla="*/ 0 h 4"/>
                <a:gd name="T4" fmla="*/ 3 w 6"/>
                <a:gd name="T5" fmla="*/ 4 h 4"/>
              </a:gdLst>
              <a:ahLst/>
              <a:cxnLst>
                <a:cxn ang="0">
                  <a:pos x="T0" y="T1"/>
                </a:cxn>
                <a:cxn ang="0">
                  <a:pos x="T2" y="T3"/>
                </a:cxn>
                <a:cxn ang="0">
                  <a:pos x="T4" y="T5"/>
                </a:cxn>
              </a:cxnLst>
              <a:rect l="0" t="0" r="r" b="b"/>
              <a:pathLst>
                <a:path w="6" h="4">
                  <a:moveTo>
                    <a:pt x="3" y="4"/>
                  </a:moveTo>
                  <a:cubicBezTo>
                    <a:pt x="5" y="4"/>
                    <a:pt x="6"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8"/>
            <p:cNvSpPr/>
            <p:nvPr/>
          </p:nvSpPr>
          <p:spPr bwMode="auto">
            <a:xfrm>
              <a:off x="3284" y="3036"/>
              <a:ext cx="48" cy="35"/>
            </a:xfrm>
            <a:custGeom>
              <a:avLst/>
              <a:gdLst>
                <a:gd name="T0" fmla="*/ 10 w 11"/>
                <a:gd name="T1" fmla="*/ 5 h 8"/>
                <a:gd name="T2" fmla="*/ 10 w 11"/>
                <a:gd name="T3" fmla="*/ 4 h 8"/>
                <a:gd name="T4" fmla="*/ 9 w 11"/>
                <a:gd name="T5" fmla="*/ 2 h 8"/>
                <a:gd name="T6" fmla="*/ 7 w 11"/>
                <a:gd name="T7" fmla="*/ 2 h 8"/>
                <a:gd name="T8" fmla="*/ 6 w 11"/>
                <a:gd name="T9" fmla="*/ 2 h 8"/>
                <a:gd name="T10" fmla="*/ 5 w 11"/>
                <a:gd name="T11" fmla="*/ 3 h 8"/>
                <a:gd name="T12" fmla="*/ 4 w 11"/>
                <a:gd name="T13" fmla="*/ 2 h 8"/>
                <a:gd name="T14" fmla="*/ 4 w 11"/>
                <a:gd name="T15" fmla="*/ 2 h 8"/>
                <a:gd name="T16" fmla="*/ 2 w 11"/>
                <a:gd name="T17" fmla="*/ 5 h 8"/>
                <a:gd name="T18" fmla="*/ 2 w 11"/>
                <a:gd name="T19" fmla="*/ 6 h 8"/>
                <a:gd name="T20" fmla="*/ 4 w 11"/>
                <a:gd name="T21" fmla="*/ 5 h 8"/>
                <a:gd name="T22" fmla="*/ 5 w 11"/>
                <a:gd name="T23" fmla="*/ 6 h 8"/>
                <a:gd name="T24" fmla="*/ 6 w 11"/>
                <a:gd name="T25" fmla="*/ 6 h 8"/>
                <a:gd name="T26" fmla="*/ 7 w 11"/>
                <a:gd name="T27" fmla="*/ 6 h 8"/>
                <a:gd name="T28" fmla="*/ 7 w 11"/>
                <a:gd name="T29" fmla="*/ 6 h 8"/>
                <a:gd name="T30" fmla="*/ 10 w 11"/>
                <a:gd name="T3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5"/>
                  </a:moveTo>
                  <a:cubicBezTo>
                    <a:pt x="10" y="5"/>
                    <a:pt x="10" y="4"/>
                    <a:pt x="10" y="4"/>
                  </a:cubicBezTo>
                  <a:cubicBezTo>
                    <a:pt x="11" y="3"/>
                    <a:pt x="11" y="2"/>
                    <a:pt x="9" y="2"/>
                  </a:cubicBezTo>
                  <a:cubicBezTo>
                    <a:pt x="9" y="2"/>
                    <a:pt x="8" y="2"/>
                    <a:pt x="7" y="2"/>
                  </a:cubicBezTo>
                  <a:cubicBezTo>
                    <a:pt x="7" y="2"/>
                    <a:pt x="6" y="2"/>
                    <a:pt x="6" y="2"/>
                  </a:cubicBezTo>
                  <a:cubicBezTo>
                    <a:pt x="6" y="2"/>
                    <a:pt x="5" y="2"/>
                    <a:pt x="5" y="3"/>
                  </a:cubicBezTo>
                  <a:cubicBezTo>
                    <a:pt x="5" y="3"/>
                    <a:pt x="5" y="2"/>
                    <a:pt x="4" y="2"/>
                  </a:cubicBezTo>
                  <a:cubicBezTo>
                    <a:pt x="4" y="2"/>
                    <a:pt x="4" y="2"/>
                    <a:pt x="4" y="2"/>
                  </a:cubicBezTo>
                  <a:cubicBezTo>
                    <a:pt x="3" y="0"/>
                    <a:pt x="0" y="4"/>
                    <a:pt x="2" y="5"/>
                  </a:cubicBezTo>
                  <a:cubicBezTo>
                    <a:pt x="2" y="5"/>
                    <a:pt x="2" y="5"/>
                    <a:pt x="2" y="6"/>
                  </a:cubicBezTo>
                  <a:cubicBezTo>
                    <a:pt x="3" y="6"/>
                    <a:pt x="4" y="6"/>
                    <a:pt x="4" y="5"/>
                  </a:cubicBezTo>
                  <a:cubicBezTo>
                    <a:pt x="4" y="5"/>
                    <a:pt x="5" y="6"/>
                    <a:pt x="5" y="6"/>
                  </a:cubicBezTo>
                  <a:cubicBezTo>
                    <a:pt x="6" y="6"/>
                    <a:pt x="6" y="6"/>
                    <a:pt x="6" y="6"/>
                  </a:cubicBezTo>
                  <a:cubicBezTo>
                    <a:pt x="6" y="6"/>
                    <a:pt x="7" y="6"/>
                    <a:pt x="7" y="6"/>
                  </a:cubicBezTo>
                  <a:cubicBezTo>
                    <a:pt x="7" y="6"/>
                    <a:pt x="7" y="6"/>
                    <a:pt x="7" y="6"/>
                  </a:cubicBezTo>
                  <a:cubicBezTo>
                    <a:pt x="7" y="8"/>
                    <a:pt x="10" y="7"/>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39"/>
            <p:cNvSpPr/>
            <p:nvPr/>
          </p:nvSpPr>
          <p:spPr bwMode="auto">
            <a:xfrm>
              <a:off x="3375" y="3045"/>
              <a:ext cx="22" cy="26"/>
            </a:xfrm>
            <a:custGeom>
              <a:avLst/>
              <a:gdLst>
                <a:gd name="T0" fmla="*/ 2 w 5"/>
                <a:gd name="T1" fmla="*/ 2 h 6"/>
                <a:gd name="T2" fmla="*/ 1 w 5"/>
                <a:gd name="T3" fmla="*/ 2 h 6"/>
                <a:gd name="T4" fmla="*/ 3 w 5"/>
                <a:gd name="T5" fmla="*/ 5 h 6"/>
                <a:gd name="T6" fmla="*/ 3 w 5"/>
                <a:gd name="T7" fmla="*/ 4 h 6"/>
                <a:gd name="T8" fmla="*/ 2 w 5"/>
                <a:gd name="T9" fmla="*/ 2 h 6"/>
              </a:gdLst>
              <a:ahLst/>
              <a:cxnLst>
                <a:cxn ang="0">
                  <a:pos x="T0" y="T1"/>
                </a:cxn>
                <a:cxn ang="0">
                  <a:pos x="T2" y="T3"/>
                </a:cxn>
                <a:cxn ang="0">
                  <a:pos x="T4" y="T5"/>
                </a:cxn>
                <a:cxn ang="0">
                  <a:pos x="T6" y="T7"/>
                </a:cxn>
                <a:cxn ang="0">
                  <a:pos x="T8" y="T9"/>
                </a:cxn>
              </a:cxnLst>
              <a:rect l="0" t="0" r="r" b="b"/>
              <a:pathLst>
                <a:path w="5" h="6">
                  <a:moveTo>
                    <a:pt x="2" y="2"/>
                  </a:moveTo>
                  <a:cubicBezTo>
                    <a:pt x="1" y="2"/>
                    <a:pt x="1" y="2"/>
                    <a:pt x="1" y="2"/>
                  </a:cubicBezTo>
                  <a:cubicBezTo>
                    <a:pt x="0" y="4"/>
                    <a:pt x="1" y="6"/>
                    <a:pt x="3" y="5"/>
                  </a:cubicBezTo>
                  <a:cubicBezTo>
                    <a:pt x="3" y="4"/>
                    <a:pt x="3" y="4"/>
                    <a:pt x="3" y="4"/>
                  </a:cubicBezTo>
                  <a:cubicBezTo>
                    <a:pt x="5" y="3"/>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40"/>
            <p:cNvSpPr/>
            <p:nvPr/>
          </p:nvSpPr>
          <p:spPr bwMode="auto">
            <a:xfrm>
              <a:off x="3262" y="3010"/>
              <a:ext cx="17" cy="35"/>
            </a:xfrm>
            <a:custGeom>
              <a:avLst/>
              <a:gdLst>
                <a:gd name="T0" fmla="*/ 1 w 4"/>
                <a:gd name="T1" fmla="*/ 3 h 8"/>
                <a:gd name="T2" fmla="*/ 1 w 4"/>
                <a:gd name="T3" fmla="*/ 4 h 8"/>
                <a:gd name="T4" fmla="*/ 0 w 4"/>
                <a:gd name="T5" fmla="*/ 5 h 8"/>
                <a:gd name="T6" fmla="*/ 0 w 4"/>
                <a:gd name="T7" fmla="*/ 5 h 8"/>
                <a:gd name="T8" fmla="*/ 0 w 4"/>
                <a:gd name="T9" fmla="*/ 6 h 8"/>
                <a:gd name="T10" fmla="*/ 4 w 4"/>
                <a:gd name="T11" fmla="*/ 5 h 8"/>
                <a:gd name="T12" fmla="*/ 4 w 4"/>
                <a:gd name="T13" fmla="*/ 4 h 8"/>
                <a:gd name="T14" fmla="*/ 4 w 4"/>
                <a:gd name="T15" fmla="*/ 4 h 8"/>
                <a:gd name="T16" fmla="*/ 4 w 4"/>
                <a:gd name="T17" fmla="*/ 3 h 8"/>
                <a:gd name="T18" fmla="*/ 4 w 4"/>
                <a:gd name="T19" fmla="*/ 2 h 8"/>
                <a:gd name="T20" fmla="*/ 1 w 4"/>
                <a:gd name="T2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8">
                  <a:moveTo>
                    <a:pt x="1" y="3"/>
                  </a:moveTo>
                  <a:cubicBezTo>
                    <a:pt x="1" y="3"/>
                    <a:pt x="1" y="3"/>
                    <a:pt x="1" y="4"/>
                  </a:cubicBezTo>
                  <a:cubicBezTo>
                    <a:pt x="1" y="4"/>
                    <a:pt x="0" y="4"/>
                    <a:pt x="0" y="5"/>
                  </a:cubicBezTo>
                  <a:cubicBezTo>
                    <a:pt x="0" y="5"/>
                    <a:pt x="0" y="5"/>
                    <a:pt x="0" y="5"/>
                  </a:cubicBezTo>
                  <a:cubicBezTo>
                    <a:pt x="0" y="5"/>
                    <a:pt x="0" y="5"/>
                    <a:pt x="0" y="6"/>
                  </a:cubicBezTo>
                  <a:cubicBezTo>
                    <a:pt x="0" y="8"/>
                    <a:pt x="4" y="6"/>
                    <a:pt x="4" y="5"/>
                  </a:cubicBezTo>
                  <a:cubicBezTo>
                    <a:pt x="4" y="4"/>
                    <a:pt x="4" y="4"/>
                    <a:pt x="4" y="4"/>
                  </a:cubicBezTo>
                  <a:cubicBezTo>
                    <a:pt x="4" y="4"/>
                    <a:pt x="4" y="4"/>
                    <a:pt x="4" y="4"/>
                  </a:cubicBezTo>
                  <a:cubicBezTo>
                    <a:pt x="4" y="3"/>
                    <a:pt x="4" y="3"/>
                    <a:pt x="4" y="3"/>
                  </a:cubicBezTo>
                  <a:cubicBezTo>
                    <a:pt x="4" y="2"/>
                    <a:pt x="4" y="2"/>
                    <a:pt x="4" y="2"/>
                  </a:cubicBezTo>
                  <a:cubicBezTo>
                    <a:pt x="4" y="0"/>
                    <a:pt x="1" y="1"/>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41"/>
            <p:cNvSpPr/>
            <p:nvPr/>
          </p:nvSpPr>
          <p:spPr bwMode="auto">
            <a:xfrm>
              <a:off x="3214" y="3006"/>
              <a:ext cx="48" cy="35"/>
            </a:xfrm>
            <a:custGeom>
              <a:avLst/>
              <a:gdLst>
                <a:gd name="T0" fmla="*/ 10 w 11"/>
                <a:gd name="T1" fmla="*/ 7 h 8"/>
                <a:gd name="T2" fmla="*/ 10 w 11"/>
                <a:gd name="T3" fmla="*/ 5 h 8"/>
                <a:gd name="T4" fmla="*/ 8 w 11"/>
                <a:gd name="T5" fmla="*/ 4 h 8"/>
                <a:gd name="T6" fmla="*/ 8 w 11"/>
                <a:gd name="T7" fmla="*/ 2 h 8"/>
                <a:gd name="T8" fmla="*/ 6 w 11"/>
                <a:gd name="T9" fmla="*/ 0 h 8"/>
                <a:gd name="T10" fmla="*/ 5 w 11"/>
                <a:gd name="T11" fmla="*/ 4 h 8"/>
                <a:gd name="T12" fmla="*/ 5 w 11"/>
                <a:gd name="T13" fmla="*/ 4 h 8"/>
                <a:gd name="T14" fmla="*/ 3 w 11"/>
                <a:gd name="T15" fmla="*/ 4 h 8"/>
                <a:gd name="T16" fmla="*/ 3 w 11"/>
                <a:gd name="T17" fmla="*/ 7 h 8"/>
                <a:gd name="T18" fmla="*/ 3 w 11"/>
                <a:gd name="T19" fmla="*/ 7 h 8"/>
                <a:gd name="T20" fmla="*/ 5 w 11"/>
                <a:gd name="T21" fmla="*/ 7 h 8"/>
                <a:gd name="T22" fmla="*/ 6 w 11"/>
                <a:gd name="T23" fmla="*/ 7 h 8"/>
                <a:gd name="T24" fmla="*/ 6 w 11"/>
                <a:gd name="T25" fmla="*/ 7 h 8"/>
                <a:gd name="T26" fmla="*/ 7 w 11"/>
                <a:gd name="T27" fmla="*/ 8 h 8"/>
                <a:gd name="T28" fmla="*/ 8 w 11"/>
                <a:gd name="T29" fmla="*/ 8 h 8"/>
                <a:gd name="T30" fmla="*/ 10 w 11"/>
                <a:gd name="T3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7"/>
                  </a:moveTo>
                  <a:cubicBezTo>
                    <a:pt x="11" y="6"/>
                    <a:pt x="11" y="5"/>
                    <a:pt x="10" y="5"/>
                  </a:cubicBezTo>
                  <a:cubicBezTo>
                    <a:pt x="9" y="5"/>
                    <a:pt x="9" y="4"/>
                    <a:pt x="8" y="4"/>
                  </a:cubicBezTo>
                  <a:cubicBezTo>
                    <a:pt x="8" y="3"/>
                    <a:pt x="9" y="2"/>
                    <a:pt x="8" y="2"/>
                  </a:cubicBezTo>
                  <a:cubicBezTo>
                    <a:pt x="8" y="1"/>
                    <a:pt x="7" y="0"/>
                    <a:pt x="6" y="0"/>
                  </a:cubicBezTo>
                  <a:cubicBezTo>
                    <a:pt x="5" y="0"/>
                    <a:pt x="4" y="3"/>
                    <a:pt x="5" y="4"/>
                  </a:cubicBezTo>
                  <a:cubicBezTo>
                    <a:pt x="5" y="4"/>
                    <a:pt x="5" y="4"/>
                    <a:pt x="5" y="4"/>
                  </a:cubicBezTo>
                  <a:cubicBezTo>
                    <a:pt x="4" y="4"/>
                    <a:pt x="4" y="4"/>
                    <a:pt x="3" y="4"/>
                  </a:cubicBezTo>
                  <a:cubicBezTo>
                    <a:pt x="1" y="4"/>
                    <a:pt x="0" y="7"/>
                    <a:pt x="3" y="7"/>
                  </a:cubicBezTo>
                  <a:cubicBezTo>
                    <a:pt x="3" y="7"/>
                    <a:pt x="3" y="7"/>
                    <a:pt x="3" y="7"/>
                  </a:cubicBezTo>
                  <a:cubicBezTo>
                    <a:pt x="3" y="8"/>
                    <a:pt x="4" y="8"/>
                    <a:pt x="5" y="7"/>
                  </a:cubicBezTo>
                  <a:cubicBezTo>
                    <a:pt x="5" y="7"/>
                    <a:pt x="6" y="8"/>
                    <a:pt x="6" y="7"/>
                  </a:cubicBezTo>
                  <a:cubicBezTo>
                    <a:pt x="6" y="7"/>
                    <a:pt x="6" y="7"/>
                    <a:pt x="6" y="7"/>
                  </a:cubicBezTo>
                  <a:cubicBezTo>
                    <a:pt x="6" y="8"/>
                    <a:pt x="7" y="8"/>
                    <a:pt x="7" y="8"/>
                  </a:cubicBezTo>
                  <a:cubicBezTo>
                    <a:pt x="7" y="8"/>
                    <a:pt x="8" y="8"/>
                    <a:pt x="8" y="8"/>
                  </a:cubicBezTo>
                  <a:cubicBezTo>
                    <a:pt x="9" y="8"/>
                    <a:pt x="10" y="8"/>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242"/>
            <p:cNvSpPr/>
            <p:nvPr/>
          </p:nvSpPr>
          <p:spPr bwMode="auto">
            <a:xfrm>
              <a:off x="3232" y="2980"/>
              <a:ext cx="13" cy="30"/>
            </a:xfrm>
            <a:custGeom>
              <a:avLst/>
              <a:gdLst>
                <a:gd name="T0" fmla="*/ 3 w 3"/>
                <a:gd name="T1" fmla="*/ 3 h 7"/>
                <a:gd name="T2" fmla="*/ 3 w 3"/>
                <a:gd name="T3" fmla="*/ 3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3"/>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243"/>
            <p:cNvSpPr/>
            <p:nvPr/>
          </p:nvSpPr>
          <p:spPr bwMode="auto">
            <a:xfrm>
              <a:off x="3175" y="2984"/>
              <a:ext cx="48" cy="35"/>
            </a:xfrm>
            <a:custGeom>
              <a:avLst/>
              <a:gdLst>
                <a:gd name="T0" fmla="*/ 6 w 11"/>
                <a:gd name="T1" fmla="*/ 6 h 8"/>
                <a:gd name="T2" fmla="*/ 7 w 11"/>
                <a:gd name="T3" fmla="*/ 6 h 8"/>
                <a:gd name="T4" fmla="*/ 9 w 11"/>
                <a:gd name="T5" fmla="*/ 3 h 8"/>
                <a:gd name="T6" fmla="*/ 7 w 11"/>
                <a:gd name="T7" fmla="*/ 2 h 8"/>
                <a:gd name="T8" fmla="*/ 6 w 11"/>
                <a:gd name="T9" fmla="*/ 3 h 8"/>
                <a:gd name="T10" fmla="*/ 6 w 11"/>
                <a:gd name="T11" fmla="*/ 2 h 8"/>
                <a:gd name="T12" fmla="*/ 6 w 11"/>
                <a:gd name="T13" fmla="*/ 2 h 8"/>
                <a:gd name="T14" fmla="*/ 5 w 11"/>
                <a:gd name="T15" fmla="*/ 1 h 8"/>
                <a:gd name="T16" fmla="*/ 3 w 11"/>
                <a:gd name="T17" fmla="*/ 0 h 8"/>
                <a:gd name="T18" fmla="*/ 1 w 11"/>
                <a:gd name="T19" fmla="*/ 1 h 8"/>
                <a:gd name="T20" fmla="*/ 2 w 11"/>
                <a:gd name="T21" fmla="*/ 4 h 8"/>
                <a:gd name="T22" fmla="*/ 3 w 11"/>
                <a:gd name="T23" fmla="*/ 5 h 8"/>
                <a:gd name="T24" fmla="*/ 3 w 11"/>
                <a:gd name="T25" fmla="*/ 5 h 8"/>
                <a:gd name="T26" fmla="*/ 4 w 11"/>
                <a:gd name="T27" fmla="*/ 5 h 8"/>
                <a:gd name="T28" fmla="*/ 4 w 11"/>
                <a:gd name="T29" fmla="*/ 5 h 8"/>
                <a:gd name="T30" fmla="*/ 5 w 11"/>
                <a:gd name="T31" fmla="*/ 5 h 8"/>
                <a:gd name="T32" fmla="*/ 5 w 11"/>
                <a:gd name="T33" fmla="*/ 4 h 8"/>
                <a:gd name="T34" fmla="*/ 6 w 11"/>
                <a:gd name="T3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8">
                  <a:moveTo>
                    <a:pt x="6" y="6"/>
                  </a:moveTo>
                  <a:cubicBezTo>
                    <a:pt x="6" y="6"/>
                    <a:pt x="7" y="6"/>
                    <a:pt x="7" y="6"/>
                  </a:cubicBezTo>
                  <a:cubicBezTo>
                    <a:pt x="9" y="8"/>
                    <a:pt x="11" y="4"/>
                    <a:pt x="9" y="3"/>
                  </a:cubicBezTo>
                  <a:cubicBezTo>
                    <a:pt x="8" y="3"/>
                    <a:pt x="8" y="3"/>
                    <a:pt x="7" y="2"/>
                  </a:cubicBezTo>
                  <a:cubicBezTo>
                    <a:pt x="7" y="2"/>
                    <a:pt x="6" y="3"/>
                    <a:pt x="6" y="3"/>
                  </a:cubicBezTo>
                  <a:cubicBezTo>
                    <a:pt x="6" y="3"/>
                    <a:pt x="6" y="2"/>
                    <a:pt x="6" y="2"/>
                  </a:cubicBezTo>
                  <a:cubicBezTo>
                    <a:pt x="6" y="2"/>
                    <a:pt x="6" y="2"/>
                    <a:pt x="6" y="2"/>
                  </a:cubicBezTo>
                  <a:cubicBezTo>
                    <a:pt x="6" y="2"/>
                    <a:pt x="6" y="1"/>
                    <a:pt x="5" y="1"/>
                  </a:cubicBezTo>
                  <a:cubicBezTo>
                    <a:pt x="5" y="0"/>
                    <a:pt x="4" y="0"/>
                    <a:pt x="3" y="0"/>
                  </a:cubicBezTo>
                  <a:cubicBezTo>
                    <a:pt x="3" y="0"/>
                    <a:pt x="2" y="0"/>
                    <a:pt x="1" y="1"/>
                  </a:cubicBezTo>
                  <a:cubicBezTo>
                    <a:pt x="0" y="2"/>
                    <a:pt x="1" y="5"/>
                    <a:pt x="2" y="4"/>
                  </a:cubicBezTo>
                  <a:cubicBezTo>
                    <a:pt x="2" y="4"/>
                    <a:pt x="3" y="5"/>
                    <a:pt x="3" y="5"/>
                  </a:cubicBezTo>
                  <a:cubicBezTo>
                    <a:pt x="3" y="5"/>
                    <a:pt x="3" y="5"/>
                    <a:pt x="3" y="5"/>
                  </a:cubicBezTo>
                  <a:cubicBezTo>
                    <a:pt x="4" y="5"/>
                    <a:pt x="4" y="5"/>
                    <a:pt x="4" y="5"/>
                  </a:cubicBezTo>
                  <a:cubicBezTo>
                    <a:pt x="4" y="5"/>
                    <a:pt x="4" y="5"/>
                    <a:pt x="4" y="5"/>
                  </a:cubicBezTo>
                  <a:cubicBezTo>
                    <a:pt x="5" y="5"/>
                    <a:pt x="5" y="5"/>
                    <a:pt x="5" y="5"/>
                  </a:cubicBezTo>
                  <a:cubicBezTo>
                    <a:pt x="5" y="5"/>
                    <a:pt x="5" y="4"/>
                    <a:pt x="5" y="4"/>
                  </a:cubicBezTo>
                  <a:cubicBezTo>
                    <a:pt x="5" y="5"/>
                    <a:pt x="5" y="6"/>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244"/>
            <p:cNvSpPr/>
            <p:nvPr/>
          </p:nvSpPr>
          <p:spPr bwMode="auto">
            <a:xfrm>
              <a:off x="3297" y="3023"/>
              <a:ext cx="22"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245"/>
            <p:cNvSpPr/>
            <p:nvPr/>
          </p:nvSpPr>
          <p:spPr bwMode="auto">
            <a:xfrm>
              <a:off x="3418" y="3019"/>
              <a:ext cx="27" cy="30"/>
            </a:xfrm>
            <a:custGeom>
              <a:avLst/>
              <a:gdLst>
                <a:gd name="T0" fmla="*/ 4 w 6"/>
                <a:gd name="T1" fmla="*/ 0 h 7"/>
                <a:gd name="T2" fmla="*/ 3 w 6"/>
                <a:gd name="T3" fmla="*/ 0 h 7"/>
                <a:gd name="T4" fmla="*/ 3 w 6"/>
                <a:gd name="T5" fmla="*/ 3 h 7"/>
                <a:gd name="T6" fmla="*/ 3 w 6"/>
                <a:gd name="T7" fmla="*/ 3 h 7"/>
                <a:gd name="T8" fmla="*/ 3 w 6"/>
                <a:gd name="T9" fmla="*/ 7 h 7"/>
                <a:gd name="T10" fmla="*/ 4 w 6"/>
                <a:gd name="T11" fmla="*/ 3 h 7"/>
                <a:gd name="T12" fmla="*/ 4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4" y="0"/>
                  </a:moveTo>
                  <a:cubicBezTo>
                    <a:pt x="4" y="0"/>
                    <a:pt x="4" y="0"/>
                    <a:pt x="3" y="0"/>
                  </a:cubicBezTo>
                  <a:cubicBezTo>
                    <a:pt x="2" y="0"/>
                    <a:pt x="0" y="3"/>
                    <a:pt x="3" y="3"/>
                  </a:cubicBezTo>
                  <a:cubicBezTo>
                    <a:pt x="3" y="3"/>
                    <a:pt x="3" y="3"/>
                    <a:pt x="3" y="3"/>
                  </a:cubicBezTo>
                  <a:cubicBezTo>
                    <a:pt x="2" y="4"/>
                    <a:pt x="1" y="7"/>
                    <a:pt x="3" y="7"/>
                  </a:cubicBezTo>
                  <a:cubicBezTo>
                    <a:pt x="5" y="7"/>
                    <a:pt x="6" y="3"/>
                    <a:pt x="4" y="3"/>
                  </a:cubicBezTo>
                  <a:cubicBezTo>
                    <a:pt x="5" y="2"/>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246"/>
            <p:cNvSpPr/>
            <p:nvPr/>
          </p:nvSpPr>
          <p:spPr bwMode="auto">
            <a:xfrm>
              <a:off x="3436" y="2976"/>
              <a:ext cx="39" cy="34"/>
            </a:xfrm>
            <a:custGeom>
              <a:avLst/>
              <a:gdLst>
                <a:gd name="T0" fmla="*/ 5 w 9"/>
                <a:gd name="T1" fmla="*/ 6 h 8"/>
                <a:gd name="T2" fmla="*/ 6 w 9"/>
                <a:gd name="T3" fmla="*/ 2 h 8"/>
                <a:gd name="T4" fmla="*/ 4 w 9"/>
                <a:gd name="T5" fmla="*/ 5 h 8"/>
                <a:gd name="T6" fmla="*/ 3 w 9"/>
                <a:gd name="T7" fmla="*/ 4 h 8"/>
                <a:gd name="T8" fmla="*/ 3 w 9"/>
                <a:gd name="T9" fmla="*/ 5 h 8"/>
                <a:gd name="T10" fmla="*/ 3 w 9"/>
                <a:gd name="T11" fmla="*/ 4 h 8"/>
                <a:gd name="T12" fmla="*/ 4 w 9"/>
                <a:gd name="T13" fmla="*/ 0 h 8"/>
                <a:gd name="T14" fmla="*/ 0 w 9"/>
                <a:gd name="T15" fmla="*/ 4 h 8"/>
                <a:gd name="T16" fmla="*/ 2 w 9"/>
                <a:gd name="T17" fmla="*/ 5 h 8"/>
                <a:gd name="T18" fmla="*/ 3 w 9"/>
                <a:gd name="T19" fmla="*/ 8 h 8"/>
                <a:gd name="T20" fmla="*/ 5 w 9"/>
                <a:gd name="T21" fmla="*/ 5 h 8"/>
                <a:gd name="T22" fmla="*/ 5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6"/>
                  </a:moveTo>
                  <a:cubicBezTo>
                    <a:pt x="7" y="6"/>
                    <a:pt x="9" y="2"/>
                    <a:pt x="6" y="2"/>
                  </a:cubicBezTo>
                  <a:cubicBezTo>
                    <a:pt x="5" y="2"/>
                    <a:pt x="4" y="4"/>
                    <a:pt x="4" y="5"/>
                  </a:cubicBezTo>
                  <a:cubicBezTo>
                    <a:pt x="4" y="5"/>
                    <a:pt x="4" y="4"/>
                    <a:pt x="3" y="4"/>
                  </a:cubicBezTo>
                  <a:cubicBezTo>
                    <a:pt x="3" y="4"/>
                    <a:pt x="3" y="5"/>
                    <a:pt x="3" y="5"/>
                  </a:cubicBezTo>
                  <a:cubicBezTo>
                    <a:pt x="3" y="4"/>
                    <a:pt x="3" y="4"/>
                    <a:pt x="3" y="4"/>
                  </a:cubicBezTo>
                  <a:cubicBezTo>
                    <a:pt x="5" y="3"/>
                    <a:pt x="6" y="0"/>
                    <a:pt x="4" y="0"/>
                  </a:cubicBezTo>
                  <a:cubicBezTo>
                    <a:pt x="2" y="0"/>
                    <a:pt x="1" y="2"/>
                    <a:pt x="0" y="4"/>
                  </a:cubicBezTo>
                  <a:cubicBezTo>
                    <a:pt x="0" y="5"/>
                    <a:pt x="1" y="5"/>
                    <a:pt x="2" y="5"/>
                  </a:cubicBezTo>
                  <a:cubicBezTo>
                    <a:pt x="1" y="6"/>
                    <a:pt x="1" y="8"/>
                    <a:pt x="3" y="8"/>
                  </a:cubicBezTo>
                  <a:cubicBezTo>
                    <a:pt x="4" y="8"/>
                    <a:pt x="5" y="6"/>
                    <a:pt x="5" y="5"/>
                  </a:cubicBezTo>
                  <a:cubicBezTo>
                    <a:pt x="5" y="6"/>
                    <a:pt x="5"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247"/>
            <p:cNvSpPr/>
            <p:nvPr/>
          </p:nvSpPr>
          <p:spPr bwMode="auto">
            <a:xfrm>
              <a:off x="3475" y="2950"/>
              <a:ext cx="48" cy="30"/>
            </a:xfrm>
            <a:custGeom>
              <a:avLst/>
              <a:gdLst>
                <a:gd name="T0" fmla="*/ 3 w 11"/>
                <a:gd name="T1" fmla="*/ 7 h 7"/>
                <a:gd name="T2" fmla="*/ 5 w 11"/>
                <a:gd name="T3" fmla="*/ 5 h 7"/>
                <a:gd name="T4" fmla="*/ 5 w 11"/>
                <a:gd name="T5" fmla="*/ 5 h 7"/>
                <a:gd name="T6" fmla="*/ 7 w 11"/>
                <a:gd name="T7" fmla="*/ 5 h 7"/>
                <a:gd name="T8" fmla="*/ 9 w 11"/>
                <a:gd name="T9" fmla="*/ 2 h 7"/>
                <a:gd name="T10" fmla="*/ 8 w 11"/>
                <a:gd name="T11" fmla="*/ 2 h 7"/>
                <a:gd name="T12" fmla="*/ 7 w 11"/>
                <a:gd name="T13" fmla="*/ 0 h 7"/>
                <a:gd name="T14" fmla="*/ 4 w 11"/>
                <a:gd name="T15" fmla="*/ 3 h 7"/>
                <a:gd name="T16" fmla="*/ 4 w 11"/>
                <a:gd name="T17" fmla="*/ 3 h 7"/>
                <a:gd name="T18" fmla="*/ 3 w 11"/>
                <a:gd name="T19" fmla="*/ 3 h 7"/>
                <a:gd name="T20" fmla="*/ 3 w 11"/>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3" y="7"/>
                  </a:moveTo>
                  <a:cubicBezTo>
                    <a:pt x="4" y="7"/>
                    <a:pt x="5" y="6"/>
                    <a:pt x="5" y="5"/>
                  </a:cubicBezTo>
                  <a:cubicBezTo>
                    <a:pt x="5" y="5"/>
                    <a:pt x="5" y="5"/>
                    <a:pt x="5" y="5"/>
                  </a:cubicBezTo>
                  <a:cubicBezTo>
                    <a:pt x="6" y="5"/>
                    <a:pt x="6" y="5"/>
                    <a:pt x="7" y="5"/>
                  </a:cubicBezTo>
                  <a:cubicBezTo>
                    <a:pt x="9" y="6"/>
                    <a:pt x="11" y="2"/>
                    <a:pt x="9" y="2"/>
                  </a:cubicBezTo>
                  <a:cubicBezTo>
                    <a:pt x="9" y="2"/>
                    <a:pt x="8" y="2"/>
                    <a:pt x="8" y="2"/>
                  </a:cubicBezTo>
                  <a:cubicBezTo>
                    <a:pt x="8" y="1"/>
                    <a:pt x="8" y="0"/>
                    <a:pt x="7" y="0"/>
                  </a:cubicBezTo>
                  <a:cubicBezTo>
                    <a:pt x="5" y="0"/>
                    <a:pt x="4" y="1"/>
                    <a:pt x="4" y="3"/>
                  </a:cubicBezTo>
                  <a:cubicBezTo>
                    <a:pt x="4" y="3"/>
                    <a:pt x="4" y="3"/>
                    <a:pt x="4" y="3"/>
                  </a:cubicBezTo>
                  <a:cubicBezTo>
                    <a:pt x="4" y="3"/>
                    <a:pt x="4" y="3"/>
                    <a:pt x="3" y="3"/>
                  </a:cubicBezTo>
                  <a:cubicBezTo>
                    <a:pt x="2" y="3"/>
                    <a:pt x="0" y="7"/>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248"/>
            <p:cNvSpPr/>
            <p:nvPr/>
          </p:nvSpPr>
          <p:spPr bwMode="auto">
            <a:xfrm>
              <a:off x="3180" y="2963"/>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3"/>
                    <a:pt x="0" y="3"/>
                    <a:pt x="0" y="4"/>
                  </a:cubicBezTo>
                  <a:cubicBezTo>
                    <a:pt x="0" y="6"/>
                    <a:pt x="3" y="4"/>
                    <a:pt x="3" y="3"/>
                  </a:cubicBezTo>
                  <a:cubicBezTo>
                    <a:pt x="3" y="2"/>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249"/>
            <p:cNvSpPr>
              <a:spLocks noEditPoints="1"/>
            </p:cNvSpPr>
            <p:nvPr/>
          </p:nvSpPr>
          <p:spPr bwMode="auto">
            <a:xfrm>
              <a:off x="3153" y="2972"/>
              <a:ext cx="22" cy="34"/>
            </a:xfrm>
            <a:custGeom>
              <a:avLst/>
              <a:gdLst>
                <a:gd name="T0" fmla="*/ 3 w 5"/>
                <a:gd name="T1" fmla="*/ 4 h 8"/>
                <a:gd name="T2" fmla="*/ 3 w 5"/>
                <a:gd name="T3" fmla="*/ 2 h 8"/>
                <a:gd name="T4" fmla="*/ 0 w 5"/>
                <a:gd name="T5" fmla="*/ 4 h 8"/>
                <a:gd name="T6" fmla="*/ 1 w 5"/>
                <a:gd name="T7" fmla="*/ 5 h 8"/>
                <a:gd name="T8" fmla="*/ 2 w 5"/>
                <a:gd name="T9" fmla="*/ 8 h 8"/>
                <a:gd name="T10" fmla="*/ 2 w 5"/>
                <a:gd name="T11" fmla="*/ 8 h 8"/>
                <a:gd name="T12" fmla="*/ 3 w 5"/>
                <a:gd name="T13" fmla="*/ 4 h 8"/>
                <a:gd name="T14" fmla="*/ 3 w 5"/>
                <a:gd name="T15" fmla="*/ 2 h 8"/>
                <a:gd name="T16" fmla="*/ 3 w 5"/>
                <a:gd name="T17" fmla="*/ 2 h 8"/>
                <a:gd name="T18" fmla="*/ 2 w 5"/>
                <a:gd name="T19" fmla="*/ 2 h 8"/>
                <a:gd name="T20" fmla="*/ 3 w 5"/>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8">
                  <a:moveTo>
                    <a:pt x="3" y="4"/>
                  </a:moveTo>
                  <a:cubicBezTo>
                    <a:pt x="4" y="3"/>
                    <a:pt x="4" y="2"/>
                    <a:pt x="3" y="2"/>
                  </a:cubicBezTo>
                  <a:cubicBezTo>
                    <a:pt x="2" y="0"/>
                    <a:pt x="0" y="2"/>
                    <a:pt x="0" y="4"/>
                  </a:cubicBezTo>
                  <a:cubicBezTo>
                    <a:pt x="0" y="4"/>
                    <a:pt x="0" y="5"/>
                    <a:pt x="1" y="5"/>
                  </a:cubicBezTo>
                  <a:cubicBezTo>
                    <a:pt x="0" y="6"/>
                    <a:pt x="0" y="8"/>
                    <a:pt x="2" y="8"/>
                  </a:cubicBezTo>
                  <a:cubicBezTo>
                    <a:pt x="2" y="8"/>
                    <a:pt x="2" y="8"/>
                    <a:pt x="2" y="8"/>
                  </a:cubicBezTo>
                  <a:cubicBezTo>
                    <a:pt x="4" y="8"/>
                    <a:pt x="5" y="5"/>
                    <a:pt x="3" y="4"/>
                  </a:cubicBezTo>
                  <a:close/>
                  <a:moveTo>
                    <a:pt x="3" y="2"/>
                  </a:moveTo>
                  <a:cubicBezTo>
                    <a:pt x="3" y="2"/>
                    <a:pt x="3" y="2"/>
                    <a:pt x="3" y="2"/>
                  </a:cubicBezTo>
                  <a:cubicBezTo>
                    <a:pt x="3" y="2"/>
                    <a:pt x="3" y="2"/>
                    <a:pt x="2" y="2"/>
                  </a:cubicBezTo>
                  <a:cubicBezTo>
                    <a:pt x="2"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250"/>
            <p:cNvSpPr/>
            <p:nvPr/>
          </p:nvSpPr>
          <p:spPr bwMode="auto">
            <a:xfrm>
              <a:off x="3384" y="3032"/>
              <a:ext cx="21" cy="17"/>
            </a:xfrm>
            <a:custGeom>
              <a:avLst/>
              <a:gdLst>
                <a:gd name="T0" fmla="*/ 3 w 5"/>
                <a:gd name="T1" fmla="*/ 3 h 4"/>
                <a:gd name="T2" fmla="*/ 3 w 5"/>
                <a:gd name="T3" fmla="*/ 0 h 4"/>
                <a:gd name="T4" fmla="*/ 0 w 5"/>
                <a:gd name="T5" fmla="*/ 3 h 4"/>
                <a:gd name="T6" fmla="*/ 2 w 5"/>
                <a:gd name="T7" fmla="*/ 4 h 4"/>
                <a:gd name="T8" fmla="*/ 3 w 5"/>
                <a:gd name="T9" fmla="*/ 3 h 4"/>
              </a:gdLst>
              <a:ahLst/>
              <a:cxnLst>
                <a:cxn ang="0">
                  <a:pos x="T0" y="T1"/>
                </a:cxn>
                <a:cxn ang="0">
                  <a:pos x="T2" y="T3"/>
                </a:cxn>
                <a:cxn ang="0">
                  <a:pos x="T4" y="T5"/>
                </a:cxn>
                <a:cxn ang="0">
                  <a:pos x="T6" y="T7"/>
                </a:cxn>
                <a:cxn ang="0">
                  <a:pos x="T8" y="T9"/>
                </a:cxn>
              </a:cxnLst>
              <a:rect l="0" t="0" r="r" b="b"/>
              <a:pathLst>
                <a:path w="5" h="4">
                  <a:moveTo>
                    <a:pt x="3" y="3"/>
                  </a:moveTo>
                  <a:cubicBezTo>
                    <a:pt x="4" y="2"/>
                    <a:pt x="5" y="0"/>
                    <a:pt x="3" y="0"/>
                  </a:cubicBezTo>
                  <a:cubicBezTo>
                    <a:pt x="1" y="0"/>
                    <a:pt x="0" y="1"/>
                    <a:pt x="0" y="3"/>
                  </a:cubicBezTo>
                  <a:cubicBezTo>
                    <a:pt x="0" y="4"/>
                    <a:pt x="1" y="4"/>
                    <a:pt x="2" y="4"/>
                  </a:cubicBezTo>
                  <a:cubicBezTo>
                    <a:pt x="3" y="4"/>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251"/>
            <p:cNvSpPr>
              <a:spLocks noEditPoints="1"/>
            </p:cNvSpPr>
            <p:nvPr/>
          </p:nvSpPr>
          <p:spPr bwMode="auto">
            <a:xfrm>
              <a:off x="3401" y="3015"/>
              <a:ext cx="26" cy="47"/>
            </a:xfrm>
            <a:custGeom>
              <a:avLst/>
              <a:gdLst>
                <a:gd name="T0" fmla="*/ 5 w 6"/>
                <a:gd name="T1" fmla="*/ 2 h 11"/>
                <a:gd name="T2" fmla="*/ 4 w 6"/>
                <a:gd name="T3" fmla="*/ 0 h 11"/>
                <a:gd name="T4" fmla="*/ 2 w 6"/>
                <a:gd name="T5" fmla="*/ 3 h 11"/>
                <a:gd name="T6" fmla="*/ 3 w 6"/>
                <a:gd name="T7" fmla="*/ 4 h 11"/>
                <a:gd name="T8" fmla="*/ 2 w 6"/>
                <a:gd name="T9" fmla="*/ 5 h 11"/>
                <a:gd name="T10" fmla="*/ 2 w 6"/>
                <a:gd name="T11" fmla="*/ 8 h 11"/>
                <a:gd name="T12" fmla="*/ 2 w 6"/>
                <a:gd name="T13" fmla="*/ 11 h 11"/>
                <a:gd name="T14" fmla="*/ 4 w 6"/>
                <a:gd name="T15" fmla="*/ 8 h 11"/>
                <a:gd name="T16" fmla="*/ 5 w 6"/>
                <a:gd name="T17" fmla="*/ 5 h 11"/>
                <a:gd name="T18" fmla="*/ 4 w 6"/>
                <a:gd name="T19" fmla="*/ 4 h 11"/>
                <a:gd name="T20" fmla="*/ 5 w 6"/>
                <a:gd name="T21" fmla="*/ 2 h 11"/>
                <a:gd name="T22" fmla="*/ 3 w 6"/>
                <a:gd name="T23" fmla="*/ 3 h 11"/>
                <a:gd name="T24" fmla="*/ 3 w 6"/>
                <a:gd name="T25" fmla="*/ 3 h 11"/>
                <a:gd name="T26" fmla="*/ 3 w 6"/>
                <a:gd name="T27" fmla="*/ 4 h 11"/>
                <a:gd name="T28" fmla="*/ 3 w 6"/>
                <a:gd name="T2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1">
                  <a:moveTo>
                    <a:pt x="5" y="2"/>
                  </a:moveTo>
                  <a:cubicBezTo>
                    <a:pt x="5" y="0"/>
                    <a:pt x="5" y="0"/>
                    <a:pt x="4" y="0"/>
                  </a:cubicBezTo>
                  <a:cubicBezTo>
                    <a:pt x="2" y="0"/>
                    <a:pt x="1" y="3"/>
                    <a:pt x="2" y="3"/>
                  </a:cubicBezTo>
                  <a:cubicBezTo>
                    <a:pt x="2" y="4"/>
                    <a:pt x="3" y="4"/>
                    <a:pt x="3" y="4"/>
                  </a:cubicBezTo>
                  <a:cubicBezTo>
                    <a:pt x="3" y="4"/>
                    <a:pt x="2" y="4"/>
                    <a:pt x="2" y="5"/>
                  </a:cubicBezTo>
                  <a:cubicBezTo>
                    <a:pt x="1" y="6"/>
                    <a:pt x="0" y="8"/>
                    <a:pt x="2" y="8"/>
                  </a:cubicBezTo>
                  <a:cubicBezTo>
                    <a:pt x="1" y="9"/>
                    <a:pt x="1" y="11"/>
                    <a:pt x="2" y="11"/>
                  </a:cubicBezTo>
                  <a:cubicBezTo>
                    <a:pt x="4" y="11"/>
                    <a:pt x="5" y="9"/>
                    <a:pt x="4" y="8"/>
                  </a:cubicBezTo>
                  <a:cubicBezTo>
                    <a:pt x="5" y="7"/>
                    <a:pt x="6" y="6"/>
                    <a:pt x="5" y="5"/>
                  </a:cubicBezTo>
                  <a:cubicBezTo>
                    <a:pt x="5" y="4"/>
                    <a:pt x="5" y="4"/>
                    <a:pt x="4" y="4"/>
                  </a:cubicBezTo>
                  <a:cubicBezTo>
                    <a:pt x="5" y="3"/>
                    <a:pt x="5" y="2"/>
                    <a:pt x="5" y="2"/>
                  </a:cubicBezTo>
                  <a:close/>
                  <a:moveTo>
                    <a:pt x="3" y="3"/>
                  </a:moveTo>
                  <a:cubicBezTo>
                    <a:pt x="3" y="3"/>
                    <a:pt x="3" y="3"/>
                    <a:pt x="3" y="3"/>
                  </a:cubicBezTo>
                  <a:cubicBezTo>
                    <a:pt x="3" y="3"/>
                    <a:pt x="3" y="3"/>
                    <a:pt x="3" y="4"/>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3"/>
          <p:cNvGrpSpPr/>
          <p:nvPr/>
        </p:nvGrpSpPr>
        <p:grpSpPr>
          <a:xfrm>
            <a:off x="8660116" y="1025595"/>
            <a:ext cx="3200930" cy="986350"/>
            <a:chOff x="9798519" y="1230028"/>
            <a:chExt cx="2290917" cy="705934"/>
          </a:xfrm>
        </p:grpSpPr>
        <p:sp>
          <p:nvSpPr>
            <p:cNvPr id="210" name="任意多边形 209"/>
            <p:cNvSpPr/>
            <p:nvPr/>
          </p:nvSpPr>
          <p:spPr>
            <a:xfrm flipH="1">
              <a:off x="9798519" y="1230028"/>
              <a:ext cx="1574048" cy="686646"/>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noFill/>
            <a:ln w="25400">
              <a:solidFill>
                <a:srgbClr val="76AA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1" name="任意多边形 210"/>
            <p:cNvSpPr/>
            <p:nvPr/>
          </p:nvSpPr>
          <p:spPr>
            <a:xfrm>
              <a:off x="10887505" y="1383658"/>
              <a:ext cx="1201931" cy="55230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rgbClr val="76AA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62" name="文本框 161"/>
          <p:cNvSpPr txBox="1"/>
          <p:nvPr/>
        </p:nvSpPr>
        <p:spPr>
          <a:xfrm>
            <a:off x="3029311" y="3224894"/>
            <a:ext cx="6183734" cy="1200329"/>
          </a:xfrm>
          <a:prstGeom prst="rect">
            <a:avLst/>
          </a:prstGeom>
          <a:noFill/>
        </p:spPr>
        <p:txBody>
          <a:bodyPr wrap="square" rtlCol="0">
            <a:spAutoFit/>
          </a:bodyPr>
          <a:lstStyle/>
          <a:p>
            <a:pPr lvl="0" algn="dist">
              <a:defRPr/>
            </a:pPr>
            <a:r>
              <a:rPr lang="zh-CN" altLang="en-US" sz="7200" kern="0" dirty="0" smtClean="0">
                <a:solidFill>
                  <a:schemeClr val="tx1">
                    <a:lumMod val="75000"/>
                    <a:lumOff val="25000"/>
                  </a:schemeClr>
                </a:solidFill>
                <a:latin typeface="微软雅黑" panose="020B0503020204020204" charset="-122"/>
                <a:ea typeface="微软雅黑" panose="020B0503020204020204" charset="-122"/>
              </a:rPr>
              <a:t>结论</a:t>
            </a:r>
            <a:endParaRPr lang="zh-CN" altLang="en-US" sz="7200" kern="0" dirty="0">
              <a:solidFill>
                <a:schemeClr val="tx1">
                  <a:lumMod val="75000"/>
                  <a:lumOff val="25000"/>
                </a:schemeClr>
              </a:solidFill>
              <a:latin typeface="微软雅黑" panose="020B0503020204020204" charset="-122"/>
              <a:ea typeface="微软雅黑" panose="020B0503020204020204" charset="-122"/>
            </a:endParaRPr>
          </a:p>
        </p:txBody>
      </p:sp>
      <p:sp>
        <p:nvSpPr>
          <p:cNvPr id="164" name="椭圆 163"/>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8" name="Group 4"/>
          <p:cNvGrpSpPr>
            <a:grpSpLocks noChangeAspect="1"/>
          </p:cNvGrpSpPr>
          <p:nvPr/>
        </p:nvGrpSpPr>
        <p:grpSpPr bwMode="auto">
          <a:xfrm>
            <a:off x="563320" y="1630302"/>
            <a:ext cx="2675584" cy="3564710"/>
            <a:chOff x="985" y="1352"/>
            <a:chExt cx="978" cy="1303"/>
          </a:xfrm>
          <a:solidFill>
            <a:srgbClr val="FF3E3E"/>
          </a:solidFill>
        </p:grpSpPr>
        <p:sp>
          <p:nvSpPr>
            <p:cNvPr id="169" name="Freeform 5"/>
            <p:cNvSpPr>
              <a:spLocks noEditPoints="1"/>
            </p:cNvSpPr>
            <p:nvPr/>
          </p:nvSpPr>
          <p:spPr bwMode="auto">
            <a:xfrm>
              <a:off x="1383" y="1456"/>
              <a:ext cx="357" cy="361"/>
            </a:xfrm>
            <a:custGeom>
              <a:avLst/>
              <a:gdLst>
                <a:gd name="T0" fmla="*/ 0 w 120"/>
                <a:gd name="T1" fmla="*/ 61 h 122"/>
                <a:gd name="T2" fmla="*/ 60 w 120"/>
                <a:gd name="T3" fmla="*/ 0 h 122"/>
                <a:gd name="T4" fmla="*/ 60 w 120"/>
                <a:gd name="T5" fmla="*/ 0 h 122"/>
                <a:gd name="T6" fmla="*/ 120 w 120"/>
                <a:gd name="T7" fmla="*/ 61 h 122"/>
                <a:gd name="T8" fmla="*/ 120 w 120"/>
                <a:gd name="T9" fmla="*/ 61 h 122"/>
                <a:gd name="T10" fmla="*/ 120 w 120"/>
                <a:gd name="T11" fmla="*/ 61 h 122"/>
                <a:gd name="T12" fmla="*/ 60 w 120"/>
                <a:gd name="T13" fmla="*/ 122 h 122"/>
                <a:gd name="T14" fmla="*/ 60 w 120"/>
                <a:gd name="T15" fmla="*/ 122 h 122"/>
                <a:gd name="T16" fmla="*/ 0 w 120"/>
                <a:gd name="T17" fmla="*/ 61 h 122"/>
                <a:gd name="T18" fmla="*/ 4 w 120"/>
                <a:gd name="T19" fmla="*/ 61 h 122"/>
                <a:gd name="T20" fmla="*/ 60 w 120"/>
                <a:gd name="T21" fmla="*/ 118 h 122"/>
                <a:gd name="T22" fmla="*/ 60 w 120"/>
                <a:gd name="T23" fmla="*/ 118 h 122"/>
                <a:gd name="T24" fmla="*/ 116 w 120"/>
                <a:gd name="T25" fmla="*/ 61 h 122"/>
                <a:gd name="T26" fmla="*/ 116 w 120"/>
                <a:gd name="T27" fmla="*/ 61 h 122"/>
                <a:gd name="T28" fmla="*/ 116 w 120"/>
                <a:gd name="T29" fmla="*/ 61 h 122"/>
                <a:gd name="T30" fmla="*/ 60 w 120"/>
                <a:gd name="T31" fmla="*/ 4 h 122"/>
                <a:gd name="T32" fmla="*/ 60 w 120"/>
                <a:gd name="T33" fmla="*/ 4 h 122"/>
                <a:gd name="T34" fmla="*/ 4 w 120"/>
                <a:gd name="T35"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2">
                  <a:moveTo>
                    <a:pt x="0" y="61"/>
                  </a:moveTo>
                  <a:cubicBezTo>
                    <a:pt x="0" y="28"/>
                    <a:pt x="27" y="0"/>
                    <a:pt x="60" y="0"/>
                  </a:cubicBezTo>
                  <a:cubicBezTo>
                    <a:pt x="60" y="0"/>
                    <a:pt x="60" y="0"/>
                    <a:pt x="60" y="0"/>
                  </a:cubicBezTo>
                  <a:cubicBezTo>
                    <a:pt x="93" y="0"/>
                    <a:pt x="120" y="28"/>
                    <a:pt x="120" y="61"/>
                  </a:cubicBezTo>
                  <a:cubicBezTo>
                    <a:pt x="120" y="61"/>
                    <a:pt x="120" y="61"/>
                    <a:pt x="120" y="61"/>
                  </a:cubicBezTo>
                  <a:cubicBezTo>
                    <a:pt x="120" y="61"/>
                    <a:pt x="120" y="61"/>
                    <a:pt x="120" y="61"/>
                  </a:cubicBezTo>
                  <a:cubicBezTo>
                    <a:pt x="120" y="95"/>
                    <a:pt x="93" y="122"/>
                    <a:pt x="60" y="122"/>
                  </a:cubicBezTo>
                  <a:cubicBezTo>
                    <a:pt x="60" y="122"/>
                    <a:pt x="60" y="122"/>
                    <a:pt x="60" y="122"/>
                  </a:cubicBezTo>
                  <a:cubicBezTo>
                    <a:pt x="27" y="122"/>
                    <a:pt x="0" y="95"/>
                    <a:pt x="0" y="61"/>
                  </a:cubicBezTo>
                  <a:close/>
                  <a:moveTo>
                    <a:pt x="4" y="61"/>
                  </a:moveTo>
                  <a:cubicBezTo>
                    <a:pt x="4" y="92"/>
                    <a:pt x="29" y="118"/>
                    <a:pt x="60" y="118"/>
                  </a:cubicBezTo>
                  <a:cubicBezTo>
                    <a:pt x="60" y="118"/>
                    <a:pt x="60" y="118"/>
                    <a:pt x="60" y="118"/>
                  </a:cubicBezTo>
                  <a:cubicBezTo>
                    <a:pt x="91" y="118"/>
                    <a:pt x="116" y="92"/>
                    <a:pt x="116" y="61"/>
                  </a:cubicBezTo>
                  <a:cubicBezTo>
                    <a:pt x="116" y="61"/>
                    <a:pt x="116" y="61"/>
                    <a:pt x="116" y="61"/>
                  </a:cubicBezTo>
                  <a:cubicBezTo>
                    <a:pt x="116" y="61"/>
                    <a:pt x="116" y="61"/>
                    <a:pt x="116" y="61"/>
                  </a:cubicBezTo>
                  <a:cubicBezTo>
                    <a:pt x="116" y="30"/>
                    <a:pt x="91" y="4"/>
                    <a:pt x="60" y="4"/>
                  </a:cubicBezTo>
                  <a:cubicBezTo>
                    <a:pt x="60" y="4"/>
                    <a:pt x="60" y="4"/>
                    <a:pt x="60" y="4"/>
                  </a:cubicBezTo>
                  <a:cubicBezTo>
                    <a:pt x="29" y="4"/>
                    <a:pt x="4" y="30"/>
                    <a:pt x="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6"/>
            <p:cNvSpPr>
              <a:spLocks noEditPoints="1"/>
            </p:cNvSpPr>
            <p:nvPr/>
          </p:nvSpPr>
          <p:spPr bwMode="auto">
            <a:xfrm>
              <a:off x="1377" y="1450"/>
              <a:ext cx="369" cy="373"/>
            </a:xfrm>
            <a:custGeom>
              <a:avLst/>
              <a:gdLst>
                <a:gd name="T0" fmla="*/ 0 w 124"/>
                <a:gd name="T1" fmla="*/ 63 h 126"/>
                <a:gd name="T2" fmla="*/ 2 w 124"/>
                <a:gd name="T3" fmla="*/ 63 h 126"/>
                <a:gd name="T4" fmla="*/ 0 w 124"/>
                <a:gd name="T5" fmla="*/ 63 h 126"/>
                <a:gd name="T6" fmla="*/ 62 w 124"/>
                <a:gd name="T7" fmla="*/ 0 h 126"/>
                <a:gd name="T8" fmla="*/ 62 w 124"/>
                <a:gd name="T9" fmla="*/ 0 h 126"/>
                <a:gd name="T10" fmla="*/ 124 w 124"/>
                <a:gd name="T11" fmla="*/ 61 h 126"/>
                <a:gd name="T12" fmla="*/ 124 w 124"/>
                <a:gd name="T13" fmla="*/ 61 h 126"/>
                <a:gd name="T14" fmla="*/ 124 w 124"/>
                <a:gd name="T15" fmla="*/ 61 h 126"/>
                <a:gd name="T16" fmla="*/ 124 w 124"/>
                <a:gd name="T17" fmla="*/ 63 h 126"/>
                <a:gd name="T18" fmla="*/ 62 w 124"/>
                <a:gd name="T19" fmla="*/ 126 h 126"/>
                <a:gd name="T20" fmla="*/ 62 w 124"/>
                <a:gd name="T21" fmla="*/ 126 h 126"/>
                <a:gd name="T22" fmla="*/ 0 w 124"/>
                <a:gd name="T23" fmla="*/ 63 h 126"/>
                <a:gd name="T24" fmla="*/ 62 w 124"/>
                <a:gd name="T25" fmla="*/ 122 h 126"/>
                <a:gd name="T26" fmla="*/ 104 w 124"/>
                <a:gd name="T27" fmla="*/ 104 h 126"/>
                <a:gd name="T28" fmla="*/ 104 w 124"/>
                <a:gd name="T29" fmla="*/ 104 h 126"/>
                <a:gd name="T30" fmla="*/ 62 w 124"/>
                <a:gd name="T31" fmla="*/ 122 h 126"/>
                <a:gd name="T32" fmla="*/ 62 w 124"/>
                <a:gd name="T33" fmla="*/ 122 h 126"/>
                <a:gd name="T34" fmla="*/ 19 w 124"/>
                <a:gd name="T35" fmla="*/ 102 h 126"/>
                <a:gd name="T36" fmla="*/ 19 w 124"/>
                <a:gd name="T37" fmla="*/ 102 h 126"/>
                <a:gd name="T38" fmla="*/ 62 w 124"/>
                <a:gd name="T39" fmla="*/ 122 h 126"/>
                <a:gd name="T40" fmla="*/ 62 w 124"/>
                <a:gd name="T41" fmla="*/ 118 h 126"/>
                <a:gd name="T42" fmla="*/ 116 w 124"/>
                <a:gd name="T43" fmla="*/ 63 h 126"/>
                <a:gd name="T44" fmla="*/ 116 w 124"/>
                <a:gd name="T45" fmla="*/ 63 h 126"/>
                <a:gd name="T46" fmla="*/ 116 w 124"/>
                <a:gd name="T47" fmla="*/ 62 h 126"/>
                <a:gd name="T48" fmla="*/ 62 w 124"/>
                <a:gd name="T49" fmla="*/ 8 h 126"/>
                <a:gd name="T50" fmla="*/ 62 w 124"/>
                <a:gd name="T51" fmla="*/ 8 h 126"/>
                <a:gd name="T52" fmla="*/ 8 w 124"/>
                <a:gd name="T53" fmla="*/ 63 h 126"/>
                <a:gd name="T54" fmla="*/ 8 w 124"/>
                <a:gd name="T55" fmla="*/ 63 h 126"/>
                <a:gd name="T56" fmla="*/ 62 w 124"/>
                <a:gd name="T57" fmla="*/ 118 h 126"/>
                <a:gd name="T58" fmla="*/ 120 w 124"/>
                <a:gd name="T59" fmla="*/ 67 h 126"/>
                <a:gd name="T60" fmla="*/ 120 w 124"/>
                <a:gd name="T61" fmla="*/ 65 h 126"/>
                <a:gd name="T62" fmla="*/ 120 w 124"/>
                <a:gd name="T63" fmla="*/ 65 h 126"/>
                <a:gd name="T64" fmla="*/ 120 w 124"/>
                <a:gd name="T65" fmla="*/ 65 h 126"/>
                <a:gd name="T66" fmla="*/ 120 w 124"/>
                <a:gd name="T67" fmla="*/ 67 h 126"/>
                <a:gd name="T68" fmla="*/ 19 w 124"/>
                <a:gd name="T69" fmla="*/ 24 h 126"/>
                <a:gd name="T70" fmla="*/ 62 w 124"/>
                <a:gd name="T71" fmla="*/ 4 h 126"/>
                <a:gd name="T72" fmla="*/ 62 w 124"/>
                <a:gd name="T73" fmla="*/ 4 h 126"/>
                <a:gd name="T74" fmla="*/ 62 w 124"/>
                <a:gd name="T75" fmla="*/ 4 h 126"/>
                <a:gd name="T76" fmla="*/ 62 w 124"/>
                <a:gd name="T77" fmla="*/ 4 h 126"/>
                <a:gd name="T78" fmla="*/ 62 w 124"/>
                <a:gd name="T79" fmla="*/ 4 h 126"/>
                <a:gd name="T80" fmla="*/ 62 w 124"/>
                <a:gd name="T81" fmla="*/ 4 h 126"/>
                <a:gd name="T82" fmla="*/ 19 w 124"/>
                <a:gd name="T83" fmla="*/ 24 h 126"/>
                <a:gd name="T84" fmla="*/ 105 w 124"/>
                <a:gd name="T85" fmla="*/ 24 h 126"/>
                <a:gd name="T86" fmla="*/ 62 w 124"/>
                <a:gd name="T87" fmla="*/ 4 h 126"/>
                <a:gd name="T88" fmla="*/ 62 w 124"/>
                <a:gd name="T89" fmla="*/ 4 h 126"/>
                <a:gd name="T90" fmla="*/ 105 w 124"/>
                <a:gd name="T91"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4" h="126">
                  <a:moveTo>
                    <a:pt x="0" y="63"/>
                  </a:moveTo>
                  <a:cubicBezTo>
                    <a:pt x="2" y="63"/>
                    <a:pt x="2" y="63"/>
                    <a:pt x="2" y="63"/>
                  </a:cubicBezTo>
                  <a:cubicBezTo>
                    <a:pt x="0" y="63"/>
                    <a:pt x="0" y="63"/>
                    <a:pt x="0" y="63"/>
                  </a:cubicBezTo>
                  <a:cubicBezTo>
                    <a:pt x="0" y="28"/>
                    <a:pt x="28" y="0"/>
                    <a:pt x="62" y="0"/>
                  </a:cubicBezTo>
                  <a:cubicBezTo>
                    <a:pt x="62" y="0"/>
                    <a:pt x="62" y="0"/>
                    <a:pt x="62" y="0"/>
                  </a:cubicBezTo>
                  <a:cubicBezTo>
                    <a:pt x="96" y="0"/>
                    <a:pt x="123" y="27"/>
                    <a:pt x="124" y="61"/>
                  </a:cubicBezTo>
                  <a:cubicBezTo>
                    <a:pt x="124" y="61"/>
                    <a:pt x="124" y="61"/>
                    <a:pt x="124" y="61"/>
                  </a:cubicBezTo>
                  <a:cubicBezTo>
                    <a:pt x="124" y="61"/>
                    <a:pt x="124" y="61"/>
                    <a:pt x="124" y="61"/>
                  </a:cubicBezTo>
                  <a:cubicBezTo>
                    <a:pt x="124" y="63"/>
                    <a:pt x="124" y="63"/>
                    <a:pt x="124" y="63"/>
                  </a:cubicBezTo>
                  <a:cubicBezTo>
                    <a:pt x="124" y="98"/>
                    <a:pt x="97" y="126"/>
                    <a:pt x="62" y="126"/>
                  </a:cubicBezTo>
                  <a:cubicBezTo>
                    <a:pt x="62" y="126"/>
                    <a:pt x="62" y="126"/>
                    <a:pt x="62" y="126"/>
                  </a:cubicBezTo>
                  <a:cubicBezTo>
                    <a:pt x="28" y="126"/>
                    <a:pt x="0" y="98"/>
                    <a:pt x="0" y="63"/>
                  </a:cubicBezTo>
                  <a:close/>
                  <a:moveTo>
                    <a:pt x="62" y="122"/>
                  </a:moveTo>
                  <a:cubicBezTo>
                    <a:pt x="79" y="122"/>
                    <a:pt x="93" y="115"/>
                    <a:pt x="104" y="104"/>
                  </a:cubicBezTo>
                  <a:cubicBezTo>
                    <a:pt x="104" y="104"/>
                    <a:pt x="104" y="104"/>
                    <a:pt x="104" y="104"/>
                  </a:cubicBezTo>
                  <a:cubicBezTo>
                    <a:pt x="93" y="115"/>
                    <a:pt x="79" y="122"/>
                    <a:pt x="62" y="122"/>
                  </a:cubicBezTo>
                  <a:cubicBezTo>
                    <a:pt x="62" y="122"/>
                    <a:pt x="62" y="122"/>
                    <a:pt x="62" y="122"/>
                  </a:cubicBezTo>
                  <a:cubicBezTo>
                    <a:pt x="45" y="122"/>
                    <a:pt x="29" y="114"/>
                    <a:pt x="19" y="102"/>
                  </a:cubicBezTo>
                  <a:cubicBezTo>
                    <a:pt x="19" y="102"/>
                    <a:pt x="19" y="102"/>
                    <a:pt x="19" y="102"/>
                  </a:cubicBezTo>
                  <a:cubicBezTo>
                    <a:pt x="29" y="114"/>
                    <a:pt x="45" y="122"/>
                    <a:pt x="62" y="122"/>
                  </a:cubicBezTo>
                  <a:close/>
                  <a:moveTo>
                    <a:pt x="62" y="118"/>
                  </a:moveTo>
                  <a:cubicBezTo>
                    <a:pt x="92" y="118"/>
                    <a:pt x="116" y="93"/>
                    <a:pt x="116" y="63"/>
                  </a:cubicBezTo>
                  <a:cubicBezTo>
                    <a:pt x="116" y="63"/>
                    <a:pt x="116" y="63"/>
                    <a:pt x="116" y="63"/>
                  </a:cubicBezTo>
                  <a:cubicBezTo>
                    <a:pt x="116" y="62"/>
                    <a:pt x="116" y="62"/>
                    <a:pt x="116" y="62"/>
                  </a:cubicBezTo>
                  <a:cubicBezTo>
                    <a:pt x="116" y="32"/>
                    <a:pt x="92" y="8"/>
                    <a:pt x="62" y="8"/>
                  </a:cubicBezTo>
                  <a:cubicBezTo>
                    <a:pt x="62" y="8"/>
                    <a:pt x="62" y="8"/>
                    <a:pt x="62" y="8"/>
                  </a:cubicBezTo>
                  <a:cubicBezTo>
                    <a:pt x="32" y="8"/>
                    <a:pt x="8" y="33"/>
                    <a:pt x="8" y="63"/>
                  </a:cubicBezTo>
                  <a:cubicBezTo>
                    <a:pt x="8" y="63"/>
                    <a:pt x="8" y="63"/>
                    <a:pt x="8" y="63"/>
                  </a:cubicBezTo>
                  <a:cubicBezTo>
                    <a:pt x="8" y="93"/>
                    <a:pt x="32" y="118"/>
                    <a:pt x="62" y="118"/>
                  </a:cubicBezTo>
                  <a:close/>
                  <a:moveTo>
                    <a:pt x="120" y="67"/>
                  </a:moveTo>
                  <a:cubicBezTo>
                    <a:pt x="120" y="66"/>
                    <a:pt x="120" y="66"/>
                    <a:pt x="120" y="65"/>
                  </a:cubicBezTo>
                  <a:cubicBezTo>
                    <a:pt x="120" y="65"/>
                    <a:pt x="120" y="65"/>
                    <a:pt x="120" y="65"/>
                  </a:cubicBezTo>
                  <a:cubicBezTo>
                    <a:pt x="120" y="65"/>
                    <a:pt x="120" y="65"/>
                    <a:pt x="120" y="65"/>
                  </a:cubicBezTo>
                  <a:cubicBezTo>
                    <a:pt x="120" y="66"/>
                    <a:pt x="120" y="66"/>
                    <a:pt x="120" y="67"/>
                  </a:cubicBezTo>
                  <a:close/>
                  <a:moveTo>
                    <a:pt x="19" y="24"/>
                  </a:moveTo>
                  <a:cubicBezTo>
                    <a:pt x="30" y="12"/>
                    <a:pt x="45" y="4"/>
                    <a:pt x="62" y="4"/>
                  </a:cubicBezTo>
                  <a:cubicBezTo>
                    <a:pt x="62" y="4"/>
                    <a:pt x="62" y="4"/>
                    <a:pt x="62" y="4"/>
                  </a:cubicBezTo>
                  <a:cubicBezTo>
                    <a:pt x="62" y="4"/>
                    <a:pt x="62" y="4"/>
                    <a:pt x="62" y="4"/>
                  </a:cubicBezTo>
                  <a:cubicBezTo>
                    <a:pt x="62" y="4"/>
                    <a:pt x="62" y="4"/>
                    <a:pt x="62" y="4"/>
                  </a:cubicBezTo>
                  <a:cubicBezTo>
                    <a:pt x="62" y="4"/>
                    <a:pt x="62" y="4"/>
                    <a:pt x="62" y="4"/>
                  </a:cubicBezTo>
                  <a:cubicBezTo>
                    <a:pt x="62" y="4"/>
                    <a:pt x="62" y="4"/>
                    <a:pt x="62" y="4"/>
                  </a:cubicBezTo>
                  <a:cubicBezTo>
                    <a:pt x="45" y="4"/>
                    <a:pt x="30" y="12"/>
                    <a:pt x="19" y="24"/>
                  </a:cubicBezTo>
                  <a:close/>
                  <a:moveTo>
                    <a:pt x="105" y="24"/>
                  </a:moveTo>
                  <a:cubicBezTo>
                    <a:pt x="95" y="12"/>
                    <a:pt x="79" y="4"/>
                    <a:pt x="62" y="4"/>
                  </a:cubicBezTo>
                  <a:cubicBezTo>
                    <a:pt x="62" y="4"/>
                    <a:pt x="62" y="4"/>
                    <a:pt x="62" y="4"/>
                  </a:cubicBezTo>
                  <a:cubicBezTo>
                    <a:pt x="79" y="4"/>
                    <a:pt x="95" y="12"/>
                    <a:pt x="10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7"/>
            <p:cNvSpPr>
              <a:spLocks noEditPoints="1"/>
            </p:cNvSpPr>
            <p:nvPr/>
          </p:nvSpPr>
          <p:spPr bwMode="auto">
            <a:xfrm>
              <a:off x="1490" y="1619"/>
              <a:ext cx="173" cy="157"/>
            </a:xfrm>
            <a:custGeom>
              <a:avLst/>
              <a:gdLst>
                <a:gd name="T0" fmla="*/ 0 w 58"/>
                <a:gd name="T1" fmla="*/ 39 h 53"/>
                <a:gd name="T2" fmla="*/ 0 w 58"/>
                <a:gd name="T3" fmla="*/ 38 h 53"/>
                <a:gd name="T4" fmla="*/ 0 w 58"/>
                <a:gd name="T5" fmla="*/ 38 h 53"/>
                <a:gd name="T6" fmla="*/ 7 w 58"/>
                <a:gd name="T7" fmla="*/ 0 h 53"/>
                <a:gd name="T8" fmla="*/ 7 w 58"/>
                <a:gd name="T9" fmla="*/ 0 h 53"/>
                <a:gd name="T10" fmla="*/ 11 w 58"/>
                <a:gd name="T11" fmla="*/ 0 h 53"/>
                <a:gd name="T12" fmla="*/ 15 w 58"/>
                <a:gd name="T13" fmla="*/ 13 h 53"/>
                <a:gd name="T14" fmla="*/ 15 w 58"/>
                <a:gd name="T15" fmla="*/ 13 h 53"/>
                <a:gd name="T16" fmla="*/ 25 w 58"/>
                <a:gd name="T17" fmla="*/ 27 h 53"/>
                <a:gd name="T18" fmla="*/ 25 w 58"/>
                <a:gd name="T19" fmla="*/ 27 h 53"/>
                <a:gd name="T20" fmla="*/ 37 w 58"/>
                <a:gd name="T21" fmla="*/ 28 h 53"/>
                <a:gd name="T22" fmla="*/ 37 w 58"/>
                <a:gd name="T23" fmla="*/ 28 h 53"/>
                <a:gd name="T24" fmla="*/ 57 w 58"/>
                <a:gd name="T25" fmla="*/ 27 h 53"/>
                <a:gd name="T26" fmla="*/ 57 w 58"/>
                <a:gd name="T27" fmla="*/ 27 h 53"/>
                <a:gd name="T28" fmla="*/ 58 w 58"/>
                <a:gd name="T29" fmla="*/ 31 h 53"/>
                <a:gd name="T30" fmla="*/ 41 w 58"/>
                <a:gd name="T31" fmla="*/ 41 h 53"/>
                <a:gd name="T32" fmla="*/ 41 w 58"/>
                <a:gd name="T33" fmla="*/ 41 h 53"/>
                <a:gd name="T34" fmla="*/ 18 w 58"/>
                <a:gd name="T35" fmla="*/ 53 h 53"/>
                <a:gd name="T36" fmla="*/ 18 w 58"/>
                <a:gd name="T37" fmla="*/ 53 h 53"/>
                <a:gd name="T38" fmla="*/ 17 w 58"/>
                <a:gd name="T39" fmla="*/ 53 h 53"/>
                <a:gd name="T40" fmla="*/ 17 w 58"/>
                <a:gd name="T41" fmla="*/ 53 h 53"/>
                <a:gd name="T42" fmla="*/ 0 w 58"/>
                <a:gd name="T43" fmla="*/ 39 h 53"/>
                <a:gd name="T44" fmla="*/ 4 w 58"/>
                <a:gd name="T45" fmla="*/ 39 h 53"/>
                <a:gd name="T46" fmla="*/ 4 w 58"/>
                <a:gd name="T47" fmla="*/ 39 h 53"/>
                <a:gd name="T48" fmla="*/ 4 w 58"/>
                <a:gd name="T49" fmla="*/ 39 h 53"/>
                <a:gd name="T50" fmla="*/ 8 w 58"/>
                <a:gd name="T51" fmla="*/ 45 h 53"/>
                <a:gd name="T52" fmla="*/ 8 w 58"/>
                <a:gd name="T53" fmla="*/ 45 h 53"/>
                <a:gd name="T54" fmla="*/ 17 w 58"/>
                <a:gd name="T55" fmla="*/ 49 h 53"/>
                <a:gd name="T56" fmla="*/ 17 w 58"/>
                <a:gd name="T57" fmla="*/ 49 h 53"/>
                <a:gd name="T58" fmla="*/ 17 w 58"/>
                <a:gd name="T59" fmla="*/ 49 h 53"/>
                <a:gd name="T60" fmla="*/ 17 w 58"/>
                <a:gd name="T61" fmla="*/ 49 h 53"/>
                <a:gd name="T62" fmla="*/ 39 w 58"/>
                <a:gd name="T63" fmla="*/ 38 h 53"/>
                <a:gd name="T64" fmla="*/ 39 w 58"/>
                <a:gd name="T65" fmla="*/ 38 h 53"/>
                <a:gd name="T66" fmla="*/ 49 w 58"/>
                <a:gd name="T67" fmla="*/ 31 h 53"/>
                <a:gd name="T68" fmla="*/ 49 w 58"/>
                <a:gd name="T69" fmla="*/ 31 h 53"/>
                <a:gd name="T70" fmla="*/ 37 w 58"/>
                <a:gd name="T71" fmla="*/ 32 h 53"/>
                <a:gd name="T72" fmla="*/ 37 w 58"/>
                <a:gd name="T73" fmla="*/ 32 h 53"/>
                <a:gd name="T74" fmla="*/ 24 w 58"/>
                <a:gd name="T75" fmla="*/ 31 h 53"/>
                <a:gd name="T76" fmla="*/ 24 w 58"/>
                <a:gd name="T77" fmla="*/ 31 h 53"/>
                <a:gd name="T78" fmla="*/ 11 w 58"/>
                <a:gd name="T79" fmla="*/ 14 h 53"/>
                <a:gd name="T80" fmla="*/ 11 w 58"/>
                <a:gd name="T81" fmla="*/ 14 h 53"/>
                <a:gd name="T82" fmla="*/ 10 w 58"/>
                <a:gd name="T83" fmla="*/ 9 h 53"/>
                <a:gd name="T84" fmla="*/ 10 w 58"/>
                <a:gd name="T85" fmla="*/ 9 h 53"/>
                <a:gd name="T86" fmla="*/ 4 w 58"/>
                <a:gd name="T87"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 h="53">
                  <a:moveTo>
                    <a:pt x="0" y="39"/>
                  </a:moveTo>
                  <a:cubicBezTo>
                    <a:pt x="0" y="39"/>
                    <a:pt x="0" y="38"/>
                    <a:pt x="0" y="38"/>
                  </a:cubicBezTo>
                  <a:cubicBezTo>
                    <a:pt x="0" y="38"/>
                    <a:pt x="0" y="38"/>
                    <a:pt x="0" y="38"/>
                  </a:cubicBezTo>
                  <a:cubicBezTo>
                    <a:pt x="1" y="32"/>
                    <a:pt x="7" y="0"/>
                    <a:pt x="7" y="0"/>
                  </a:cubicBezTo>
                  <a:cubicBezTo>
                    <a:pt x="7" y="0"/>
                    <a:pt x="7" y="0"/>
                    <a:pt x="7" y="0"/>
                  </a:cubicBezTo>
                  <a:cubicBezTo>
                    <a:pt x="11" y="0"/>
                    <a:pt x="11" y="0"/>
                    <a:pt x="11" y="0"/>
                  </a:cubicBezTo>
                  <a:cubicBezTo>
                    <a:pt x="11" y="0"/>
                    <a:pt x="12" y="6"/>
                    <a:pt x="15" y="13"/>
                  </a:cubicBezTo>
                  <a:cubicBezTo>
                    <a:pt x="15" y="13"/>
                    <a:pt x="15" y="13"/>
                    <a:pt x="15" y="13"/>
                  </a:cubicBezTo>
                  <a:cubicBezTo>
                    <a:pt x="17" y="20"/>
                    <a:pt x="21" y="27"/>
                    <a:pt x="25" y="27"/>
                  </a:cubicBezTo>
                  <a:cubicBezTo>
                    <a:pt x="25" y="27"/>
                    <a:pt x="25" y="27"/>
                    <a:pt x="25" y="27"/>
                  </a:cubicBezTo>
                  <a:cubicBezTo>
                    <a:pt x="28" y="28"/>
                    <a:pt x="32" y="28"/>
                    <a:pt x="37" y="28"/>
                  </a:cubicBezTo>
                  <a:cubicBezTo>
                    <a:pt x="37" y="28"/>
                    <a:pt x="37" y="28"/>
                    <a:pt x="37" y="28"/>
                  </a:cubicBezTo>
                  <a:cubicBezTo>
                    <a:pt x="47" y="28"/>
                    <a:pt x="57" y="27"/>
                    <a:pt x="57" y="27"/>
                  </a:cubicBezTo>
                  <a:cubicBezTo>
                    <a:pt x="57" y="27"/>
                    <a:pt x="57" y="27"/>
                    <a:pt x="57" y="27"/>
                  </a:cubicBezTo>
                  <a:cubicBezTo>
                    <a:pt x="58" y="31"/>
                    <a:pt x="58" y="31"/>
                    <a:pt x="58" y="31"/>
                  </a:cubicBezTo>
                  <a:cubicBezTo>
                    <a:pt x="58" y="31"/>
                    <a:pt x="50" y="36"/>
                    <a:pt x="41" y="41"/>
                  </a:cubicBezTo>
                  <a:cubicBezTo>
                    <a:pt x="41" y="41"/>
                    <a:pt x="41" y="41"/>
                    <a:pt x="41" y="41"/>
                  </a:cubicBezTo>
                  <a:cubicBezTo>
                    <a:pt x="32" y="47"/>
                    <a:pt x="22" y="52"/>
                    <a:pt x="18" y="53"/>
                  </a:cubicBezTo>
                  <a:cubicBezTo>
                    <a:pt x="18" y="53"/>
                    <a:pt x="18" y="53"/>
                    <a:pt x="18" y="53"/>
                  </a:cubicBezTo>
                  <a:cubicBezTo>
                    <a:pt x="18" y="53"/>
                    <a:pt x="17" y="53"/>
                    <a:pt x="17" y="53"/>
                  </a:cubicBezTo>
                  <a:cubicBezTo>
                    <a:pt x="17" y="53"/>
                    <a:pt x="17" y="53"/>
                    <a:pt x="17" y="53"/>
                  </a:cubicBezTo>
                  <a:cubicBezTo>
                    <a:pt x="9" y="53"/>
                    <a:pt x="0" y="46"/>
                    <a:pt x="0" y="39"/>
                  </a:cubicBezTo>
                  <a:close/>
                  <a:moveTo>
                    <a:pt x="4" y="39"/>
                  </a:moveTo>
                  <a:cubicBezTo>
                    <a:pt x="4" y="39"/>
                    <a:pt x="4" y="39"/>
                    <a:pt x="4" y="39"/>
                  </a:cubicBezTo>
                  <a:cubicBezTo>
                    <a:pt x="4" y="39"/>
                    <a:pt x="4" y="39"/>
                    <a:pt x="4" y="39"/>
                  </a:cubicBezTo>
                  <a:cubicBezTo>
                    <a:pt x="4" y="41"/>
                    <a:pt x="6" y="43"/>
                    <a:pt x="8" y="45"/>
                  </a:cubicBezTo>
                  <a:cubicBezTo>
                    <a:pt x="8" y="45"/>
                    <a:pt x="8" y="45"/>
                    <a:pt x="8" y="45"/>
                  </a:cubicBezTo>
                  <a:cubicBezTo>
                    <a:pt x="11" y="48"/>
                    <a:pt x="14" y="49"/>
                    <a:pt x="17" y="49"/>
                  </a:cubicBezTo>
                  <a:cubicBezTo>
                    <a:pt x="17" y="49"/>
                    <a:pt x="17" y="49"/>
                    <a:pt x="17" y="49"/>
                  </a:cubicBezTo>
                  <a:cubicBezTo>
                    <a:pt x="17" y="49"/>
                    <a:pt x="17" y="49"/>
                    <a:pt x="17" y="49"/>
                  </a:cubicBezTo>
                  <a:cubicBezTo>
                    <a:pt x="17" y="49"/>
                    <a:pt x="17" y="49"/>
                    <a:pt x="17" y="49"/>
                  </a:cubicBezTo>
                  <a:cubicBezTo>
                    <a:pt x="20" y="49"/>
                    <a:pt x="30" y="43"/>
                    <a:pt x="39" y="38"/>
                  </a:cubicBezTo>
                  <a:cubicBezTo>
                    <a:pt x="39" y="38"/>
                    <a:pt x="39" y="38"/>
                    <a:pt x="39" y="38"/>
                  </a:cubicBezTo>
                  <a:cubicBezTo>
                    <a:pt x="43" y="36"/>
                    <a:pt x="46" y="33"/>
                    <a:pt x="49" y="31"/>
                  </a:cubicBezTo>
                  <a:cubicBezTo>
                    <a:pt x="49" y="31"/>
                    <a:pt x="49" y="31"/>
                    <a:pt x="49" y="31"/>
                  </a:cubicBezTo>
                  <a:cubicBezTo>
                    <a:pt x="46" y="32"/>
                    <a:pt x="41" y="32"/>
                    <a:pt x="37" y="32"/>
                  </a:cubicBezTo>
                  <a:cubicBezTo>
                    <a:pt x="37" y="32"/>
                    <a:pt x="37" y="32"/>
                    <a:pt x="37" y="32"/>
                  </a:cubicBezTo>
                  <a:cubicBezTo>
                    <a:pt x="32" y="32"/>
                    <a:pt x="27" y="32"/>
                    <a:pt x="24" y="31"/>
                  </a:cubicBezTo>
                  <a:cubicBezTo>
                    <a:pt x="24" y="31"/>
                    <a:pt x="24" y="31"/>
                    <a:pt x="24" y="31"/>
                  </a:cubicBezTo>
                  <a:cubicBezTo>
                    <a:pt x="17" y="29"/>
                    <a:pt x="14" y="21"/>
                    <a:pt x="11" y="14"/>
                  </a:cubicBezTo>
                  <a:cubicBezTo>
                    <a:pt x="11" y="14"/>
                    <a:pt x="11" y="14"/>
                    <a:pt x="11" y="14"/>
                  </a:cubicBezTo>
                  <a:cubicBezTo>
                    <a:pt x="11" y="13"/>
                    <a:pt x="10" y="11"/>
                    <a:pt x="10" y="9"/>
                  </a:cubicBezTo>
                  <a:cubicBezTo>
                    <a:pt x="10" y="9"/>
                    <a:pt x="10" y="9"/>
                    <a:pt x="10" y="9"/>
                  </a:cubicBezTo>
                  <a:cubicBezTo>
                    <a:pt x="8" y="19"/>
                    <a:pt x="5" y="35"/>
                    <a:pt x="4"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8"/>
            <p:cNvSpPr>
              <a:spLocks noEditPoints="1"/>
            </p:cNvSpPr>
            <p:nvPr/>
          </p:nvSpPr>
          <p:spPr bwMode="auto">
            <a:xfrm>
              <a:off x="1484" y="1613"/>
              <a:ext cx="185" cy="169"/>
            </a:xfrm>
            <a:custGeom>
              <a:avLst/>
              <a:gdLst>
                <a:gd name="T0" fmla="*/ 0 w 62"/>
                <a:gd name="T1" fmla="*/ 41 h 57"/>
                <a:gd name="T2" fmla="*/ 7 w 62"/>
                <a:gd name="T3" fmla="*/ 1 h 57"/>
                <a:gd name="T4" fmla="*/ 9 w 62"/>
                <a:gd name="T5" fmla="*/ 0 h 57"/>
                <a:gd name="T6" fmla="*/ 15 w 62"/>
                <a:gd name="T7" fmla="*/ 1 h 57"/>
                <a:gd name="T8" fmla="*/ 15 w 62"/>
                <a:gd name="T9" fmla="*/ 1 h 57"/>
                <a:gd name="T10" fmla="*/ 15 w 62"/>
                <a:gd name="T11" fmla="*/ 2 h 57"/>
                <a:gd name="T12" fmla="*/ 15 w 62"/>
                <a:gd name="T13" fmla="*/ 2 h 57"/>
                <a:gd name="T14" fmla="*/ 19 w 62"/>
                <a:gd name="T15" fmla="*/ 14 h 57"/>
                <a:gd name="T16" fmla="*/ 27 w 62"/>
                <a:gd name="T17" fmla="*/ 27 h 57"/>
                <a:gd name="T18" fmla="*/ 39 w 62"/>
                <a:gd name="T19" fmla="*/ 28 h 57"/>
                <a:gd name="T20" fmla="*/ 39 w 62"/>
                <a:gd name="T21" fmla="*/ 28 h 57"/>
                <a:gd name="T22" fmla="*/ 60 w 62"/>
                <a:gd name="T23" fmla="*/ 27 h 57"/>
                <a:gd name="T24" fmla="*/ 61 w 62"/>
                <a:gd name="T25" fmla="*/ 34 h 57"/>
                <a:gd name="T26" fmla="*/ 61 w 62"/>
                <a:gd name="T27" fmla="*/ 34 h 57"/>
                <a:gd name="T28" fmla="*/ 60 w 62"/>
                <a:gd name="T29" fmla="*/ 35 h 57"/>
                <a:gd name="T30" fmla="*/ 56 w 62"/>
                <a:gd name="T31" fmla="*/ 38 h 57"/>
                <a:gd name="T32" fmla="*/ 20 w 62"/>
                <a:gd name="T33" fmla="*/ 57 h 57"/>
                <a:gd name="T34" fmla="*/ 19 w 62"/>
                <a:gd name="T35" fmla="*/ 57 h 57"/>
                <a:gd name="T36" fmla="*/ 19 w 62"/>
                <a:gd name="T37" fmla="*/ 53 h 57"/>
                <a:gd name="T38" fmla="*/ 20 w 62"/>
                <a:gd name="T39" fmla="*/ 53 h 57"/>
                <a:gd name="T40" fmla="*/ 20 w 62"/>
                <a:gd name="T41" fmla="*/ 53 h 57"/>
                <a:gd name="T42" fmla="*/ 9 w 62"/>
                <a:gd name="T43" fmla="*/ 49 h 57"/>
                <a:gd name="T44" fmla="*/ 13 w 62"/>
                <a:gd name="T45" fmla="*/ 51 h 57"/>
                <a:gd name="T46" fmla="*/ 19 w 62"/>
                <a:gd name="T47" fmla="*/ 49 h 57"/>
                <a:gd name="T48" fmla="*/ 19 w 62"/>
                <a:gd name="T49" fmla="*/ 49 h 57"/>
                <a:gd name="T50" fmla="*/ 40 w 62"/>
                <a:gd name="T51" fmla="*/ 38 h 57"/>
                <a:gd name="T52" fmla="*/ 44 w 62"/>
                <a:gd name="T53" fmla="*/ 36 h 57"/>
                <a:gd name="T54" fmla="*/ 25 w 62"/>
                <a:gd name="T55" fmla="*/ 35 h 57"/>
                <a:gd name="T56" fmla="*/ 12 w 62"/>
                <a:gd name="T57" fmla="*/ 19 h 57"/>
                <a:gd name="T58" fmla="*/ 8 w 62"/>
                <a:gd name="T59" fmla="*/ 41 h 57"/>
                <a:gd name="T60" fmla="*/ 8 w 62"/>
                <a:gd name="T61" fmla="*/ 41 h 57"/>
                <a:gd name="T62" fmla="*/ 38 w 62"/>
                <a:gd name="T63" fmla="*/ 44 h 57"/>
                <a:gd name="T64" fmla="*/ 4 w 62"/>
                <a:gd name="T65" fmla="*/ 41 h 57"/>
                <a:gd name="T66" fmla="*/ 4 w 62"/>
                <a:gd name="T67" fmla="*/ 41 h 57"/>
                <a:gd name="T68" fmla="*/ 4 w 62"/>
                <a:gd name="T69" fmla="*/ 41 h 57"/>
                <a:gd name="T70" fmla="*/ 4 w 62"/>
                <a:gd name="T71" fmla="*/ 41 h 57"/>
                <a:gd name="T72" fmla="*/ 8 w 62"/>
                <a:gd name="T73" fmla="*/ 41 h 57"/>
                <a:gd name="T74" fmla="*/ 8 w 62"/>
                <a:gd name="T75" fmla="*/ 41 h 57"/>
                <a:gd name="T76" fmla="*/ 7 w 62"/>
                <a:gd name="T77" fmla="*/ 41 h 57"/>
                <a:gd name="T78" fmla="*/ 6 w 62"/>
                <a:gd name="T79" fmla="*/ 32 h 57"/>
                <a:gd name="T80" fmla="*/ 13 w 62"/>
                <a:gd name="T81" fmla="*/ 11 h 57"/>
                <a:gd name="T82" fmla="*/ 11 w 62"/>
                <a:gd name="T83" fmla="*/ 4 h 57"/>
                <a:gd name="T84" fmla="*/ 39 w 62"/>
                <a:gd name="T85" fmla="*/ 32 h 57"/>
                <a:gd name="T86" fmla="*/ 39 w 62"/>
                <a:gd name="T87" fmla="*/ 32 h 57"/>
                <a:gd name="T88" fmla="*/ 39 w 62"/>
                <a:gd name="T89" fmla="*/ 32 h 57"/>
                <a:gd name="T90" fmla="*/ 38 w 62"/>
                <a:gd name="T91" fmla="*/ 32 h 57"/>
                <a:gd name="T92" fmla="*/ 40 w 62"/>
                <a:gd name="T93" fmla="*/ 32 h 57"/>
                <a:gd name="T94" fmla="*/ 38 w 62"/>
                <a:gd name="T95" fmla="*/ 32 h 57"/>
                <a:gd name="T96" fmla="*/ 38 w 62"/>
                <a:gd name="T97" fmla="*/ 32 h 57"/>
                <a:gd name="T98" fmla="*/ 37 w 62"/>
                <a:gd name="T99" fmla="*/ 32 h 57"/>
                <a:gd name="T100" fmla="*/ 37 w 62"/>
                <a:gd name="T101" fmla="*/ 32 h 57"/>
                <a:gd name="T102" fmla="*/ 37 w 62"/>
                <a:gd name="T103" fmla="*/ 32 h 57"/>
                <a:gd name="T104" fmla="*/ 37 w 62"/>
                <a:gd name="T105" fmla="*/ 32 h 57"/>
                <a:gd name="T106" fmla="*/ 36 w 62"/>
                <a:gd name="T107" fmla="*/ 32 h 57"/>
                <a:gd name="T108" fmla="*/ 54 w 62"/>
                <a:gd name="T109" fmla="*/ 31 h 57"/>
                <a:gd name="T110" fmla="*/ 57 w 62"/>
                <a:gd name="T111" fmla="*/ 31 h 57"/>
                <a:gd name="T112" fmla="*/ 27 w 62"/>
                <a:gd name="T113" fmla="*/ 31 h 57"/>
                <a:gd name="T114" fmla="*/ 26 w 62"/>
                <a:gd name="T115" fmla="*/ 31 h 57"/>
                <a:gd name="T116" fmla="*/ 26 w 62"/>
                <a:gd name="T117" fmla="*/ 31 h 57"/>
                <a:gd name="T118" fmla="*/ 15 w 62"/>
                <a:gd name="T119"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7">
                  <a:moveTo>
                    <a:pt x="0" y="41"/>
                  </a:moveTo>
                  <a:cubicBezTo>
                    <a:pt x="2" y="41"/>
                    <a:pt x="2" y="41"/>
                    <a:pt x="2" y="41"/>
                  </a:cubicBezTo>
                  <a:cubicBezTo>
                    <a:pt x="0" y="41"/>
                    <a:pt x="0" y="41"/>
                    <a:pt x="0" y="41"/>
                  </a:cubicBezTo>
                  <a:cubicBezTo>
                    <a:pt x="0" y="40"/>
                    <a:pt x="0" y="40"/>
                    <a:pt x="0" y="39"/>
                  </a:cubicBezTo>
                  <a:cubicBezTo>
                    <a:pt x="0" y="39"/>
                    <a:pt x="0" y="39"/>
                    <a:pt x="0" y="39"/>
                  </a:cubicBezTo>
                  <a:cubicBezTo>
                    <a:pt x="1" y="33"/>
                    <a:pt x="7" y="2"/>
                    <a:pt x="7" y="1"/>
                  </a:cubicBezTo>
                  <a:cubicBezTo>
                    <a:pt x="7" y="1"/>
                    <a:pt x="7" y="1"/>
                    <a:pt x="7" y="1"/>
                  </a:cubicBezTo>
                  <a:cubicBezTo>
                    <a:pt x="8" y="0"/>
                    <a:pt x="8" y="0"/>
                    <a:pt x="8" y="0"/>
                  </a:cubicBezTo>
                  <a:cubicBezTo>
                    <a:pt x="9" y="0"/>
                    <a:pt x="9" y="0"/>
                    <a:pt x="9" y="0"/>
                  </a:cubicBezTo>
                  <a:cubicBezTo>
                    <a:pt x="14" y="0"/>
                    <a:pt x="14" y="0"/>
                    <a:pt x="14" y="0"/>
                  </a:cubicBezTo>
                  <a:cubicBezTo>
                    <a:pt x="15" y="0"/>
                    <a:pt x="15" y="0"/>
                    <a:pt x="15" y="0"/>
                  </a:cubicBezTo>
                  <a:cubicBezTo>
                    <a:pt x="15" y="1"/>
                    <a:pt x="15" y="1"/>
                    <a:pt x="15" y="1"/>
                  </a:cubicBezTo>
                  <a:cubicBezTo>
                    <a:pt x="15" y="1"/>
                    <a:pt x="15" y="1"/>
                    <a:pt x="15" y="1"/>
                  </a:cubicBezTo>
                  <a:cubicBezTo>
                    <a:pt x="15" y="1"/>
                    <a:pt x="15" y="1"/>
                    <a:pt x="15" y="1"/>
                  </a:cubicBezTo>
                  <a:cubicBezTo>
                    <a:pt x="15" y="1"/>
                    <a:pt x="15" y="1"/>
                    <a:pt x="15" y="1"/>
                  </a:cubicBezTo>
                  <a:cubicBezTo>
                    <a:pt x="15" y="1"/>
                    <a:pt x="15" y="1"/>
                    <a:pt x="15" y="1"/>
                  </a:cubicBezTo>
                  <a:cubicBezTo>
                    <a:pt x="15" y="1"/>
                    <a:pt x="15" y="1"/>
                    <a:pt x="15" y="1"/>
                  </a:cubicBezTo>
                  <a:cubicBezTo>
                    <a:pt x="15" y="1"/>
                    <a:pt x="15" y="2"/>
                    <a:pt x="15" y="2"/>
                  </a:cubicBezTo>
                  <a:cubicBezTo>
                    <a:pt x="15" y="2"/>
                    <a:pt x="15" y="2"/>
                    <a:pt x="15" y="2"/>
                  </a:cubicBezTo>
                  <a:cubicBezTo>
                    <a:pt x="15" y="2"/>
                    <a:pt x="15" y="2"/>
                    <a:pt x="15" y="2"/>
                  </a:cubicBezTo>
                  <a:cubicBezTo>
                    <a:pt x="15" y="2"/>
                    <a:pt x="15" y="2"/>
                    <a:pt x="15" y="2"/>
                  </a:cubicBezTo>
                  <a:cubicBezTo>
                    <a:pt x="16" y="3"/>
                    <a:pt x="16" y="4"/>
                    <a:pt x="16" y="5"/>
                  </a:cubicBezTo>
                  <a:cubicBezTo>
                    <a:pt x="16" y="5"/>
                    <a:pt x="16" y="5"/>
                    <a:pt x="16" y="5"/>
                  </a:cubicBezTo>
                  <a:cubicBezTo>
                    <a:pt x="17" y="8"/>
                    <a:pt x="18" y="11"/>
                    <a:pt x="19" y="14"/>
                  </a:cubicBezTo>
                  <a:cubicBezTo>
                    <a:pt x="19" y="14"/>
                    <a:pt x="19" y="14"/>
                    <a:pt x="19" y="14"/>
                  </a:cubicBezTo>
                  <a:cubicBezTo>
                    <a:pt x="21" y="21"/>
                    <a:pt x="26" y="27"/>
                    <a:pt x="27" y="27"/>
                  </a:cubicBezTo>
                  <a:cubicBezTo>
                    <a:pt x="27" y="27"/>
                    <a:pt x="27" y="27"/>
                    <a:pt x="27" y="27"/>
                  </a:cubicBezTo>
                  <a:cubicBezTo>
                    <a:pt x="30" y="27"/>
                    <a:pt x="34"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49" y="28"/>
                    <a:pt x="58" y="27"/>
                    <a:pt x="59" y="27"/>
                  </a:cubicBezTo>
                  <a:cubicBezTo>
                    <a:pt x="59" y="27"/>
                    <a:pt x="59" y="27"/>
                    <a:pt x="59" y="27"/>
                  </a:cubicBezTo>
                  <a:cubicBezTo>
                    <a:pt x="60" y="27"/>
                    <a:pt x="60" y="27"/>
                    <a:pt x="60" y="27"/>
                  </a:cubicBezTo>
                  <a:cubicBezTo>
                    <a:pt x="62" y="34"/>
                    <a:pt x="62" y="34"/>
                    <a:pt x="62" y="34"/>
                  </a:cubicBez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ubicBezTo>
                    <a:pt x="60" y="35"/>
                    <a:pt x="60" y="35"/>
                    <a:pt x="60" y="35"/>
                  </a:cubicBezTo>
                  <a:cubicBezTo>
                    <a:pt x="60" y="35"/>
                    <a:pt x="60" y="35"/>
                    <a:pt x="60" y="35"/>
                  </a:cubicBezTo>
                  <a:cubicBezTo>
                    <a:pt x="59" y="36"/>
                    <a:pt x="57" y="37"/>
                    <a:pt x="56" y="38"/>
                  </a:cubicBezTo>
                  <a:cubicBezTo>
                    <a:pt x="56" y="38"/>
                    <a:pt x="56" y="38"/>
                    <a:pt x="56" y="38"/>
                  </a:cubicBezTo>
                  <a:cubicBezTo>
                    <a:pt x="53" y="40"/>
                    <a:pt x="48" y="42"/>
                    <a:pt x="44" y="45"/>
                  </a:cubicBezTo>
                  <a:cubicBezTo>
                    <a:pt x="44" y="45"/>
                    <a:pt x="44" y="45"/>
                    <a:pt x="44" y="45"/>
                  </a:cubicBezTo>
                  <a:cubicBezTo>
                    <a:pt x="35" y="50"/>
                    <a:pt x="25" y="56"/>
                    <a:pt x="20" y="57"/>
                  </a:cubicBezTo>
                  <a:cubicBezTo>
                    <a:pt x="20" y="57"/>
                    <a:pt x="20" y="57"/>
                    <a:pt x="20" y="57"/>
                  </a:cubicBezTo>
                  <a:cubicBezTo>
                    <a:pt x="20" y="57"/>
                    <a:pt x="19" y="57"/>
                    <a:pt x="19" y="57"/>
                  </a:cubicBezTo>
                  <a:cubicBezTo>
                    <a:pt x="19" y="57"/>
                    <a:pt x="19" y="57"/>
                    <a:pt x="19" y="57"/>
                  </a:cubicBezTo>
                  <a:cubicBezTo>
                    <a:pt x="10" y="56"/>
                    <a:pt x="1" y="50"/>
                    <a:pt x="0" y="41"/>
                  </a:cubicBezTo>
                  <a:close/>
                  <a:moveTo>
                    <a:pt x="20" y="53"/>
                  </a:moveTo>
                  <a:cubicBezTo>
                    <a:pt x="20" y="53"/>
                    <a:pt x="19" y="53"/>
                    <a:pt x="19" y="53"/>
                  </a:cubicBezTo>
                  <a:cubicBezTo>
                    <a:pt x="19" y="53"/>
                    <a:pt x="19" y="53"/>
                    <a:pt x="19" y="53"/>
                  </a:cubicBezTo>
                  <a:cubicBezTo>
                    <a:pt x="19" y="53"/>
                    <a:pt x="20" y="53"/>
                    <a:pt x="20" y="53"/>
                  </a:cubicBezTo>
                  <a:cubicBezTo>
                    <a:pt x="20" y="53"/>
                    <a:pt x="20" y="53"/>
                    <a:pt x="20" y="53"/>
                  </a:cubicBezTo>
                  <a:cubicBezTo>
                    <a:pt x="20" y="53"/>
                    <a:pt x="20" y="53"/>
                    <a:pt x="20" y="53"/>
                  </a:cubicBezTo>
                  <a:cubicBezTo>
                    <a:pt x="20" y="53"/>
                    <a:pt x="20" y="53"/>
                    <a:pt x="20" y="53"/>
                  </a:cubicBezTo>
                  <a:cubicBezTo>
                    <a:pt x="20" y="53"/>
                    <a:pt x="20" y="53"/>
                    <a:pt x="20" y="53"/>
                  </a:cubicBezTo>
                  <a:close/>
                  <a:moveTo>
                    <a:pt x="13" y="51"/>
                  </a:moveTo>
                  <a:cubicBezTo>
                    <a:pt x="11" y="51"/>
                    <a:pt x="10" y="50"/>
                    <a:pt x="9" y="49"/>
                  </a:cubicBezTo>
                  <a:cubicBezTo>
                    <a:pt x="9" y="49"/>
                    <a:pt x="9" y="49"/>
                    <a:pt x="9" y="49"/>
                  </a:cubicBezTo>
                  <a:cubicBezTo>
                    <a:pt x="8" y="48"/>
                    <a:pt x="7" y="47"/>
                    <a:pt x="6" y="46"/>
                  </a:cubicBezTo>
                  <a:cubicBezTo>
                    <a:pt x="6" y="46"/>
                    <a:pt x="6" y="46"/>
                    <a:pt x="6" y="46"/>
                  </a:cubicBezTo>
                  <a:cubicBezTo>
                    <a:pt x="8" y="48"/>
                    <a:pt x="10" y="50"/>
                    <a:pt x="13" y="51"/>
                  </a:cubicBezTo>
                  <a:close/>
                  <a:moveTo>
                    <a:pt x="11" y="46"/>
                  </a:moveTo>
                  <a:cubicBezTo>
                    <a:pt x="14" y="48"/>
                    <a:pt x="17" y="49"/>
                    <a:pt x="19" y="49"/>
                  </a:cubicBezTo>
                  <a:cubicBezTo>
                    <a:pt x="19" y="49"/>
                    <a:pt x="19" y="49"/>
                    <a:pt x="19" y="49"/>
                  </a:cubicBezTo>
                  <a:cubicBezTo>
                    <a:pt x="19" y="49"/>
                    <a:pt x="19" y="49"/>
                    <a:pt x="19" y="49"/>
                  </a:cubicBezTo>
                  <a:cubicBezTo>
                    <a:pt x="19" y="49"/>
                    <a:pt x="19" y="49"/>
                    <a:pt x="19" y="49"/>
                  </a:cubicBezTo>
                  <a:cubicBezTo>
                    <a:pt x="19" y="49"/>
                    <a:pt x="19" y="49"/>
                    <a:pt x="19" y="49"/>
                  </a:cubicBezTo>
                  <a:cubicBezTo>
                    <a:pt x="19" y="49"/>
                    <a:pt x="19" y="49"/>
                    <a:pt x="19" y="49"/>
                  </a:cubicBezTo>
                  <a:cubicBezTo>
                    <a:pt x="19" y="49"/>
                    <a:pt x="19" y="49"/>
                    <a:pt x="19" y="49"/>
                  </a:cubicBezTo>
                  <a:cubicBezTo>
                    <a:pt x="20" y="49"/>
                    <a:pt x="31" y="43"/>
                    <a:pt x="40" y="38"/>
                  </a:cubicBezTo>
                  <a:cubicBezTo>
                    <a:pt x="40" y="38"/>
                    <a:pt x="40" y="38"/>
                    <a:pt x="40" y="38"/>
                  </a:cubicBezTo>
                  <a:cubicBezTo>
                    <a:pt x="41" y="37"/>
                    <a:pt x="42" y="36"/>
                    <a:pt x="44" y="36"/>
                  </a:cubicBezTo>
                  <a:cubicBezTo>
                    <a:pt x="44" y="36"/>
                    <a:pt x="44" y="36"/>
                    <a:pt x="44" y="36"/>
                  </a:cubicBezTo>
                  <a:cubicBezTo>
                    <a:pt x="42" y="36"/>
                    <a:pt x="41" y="36"/>
                    <a:pt x="39" y="36"/>
                  </a:cubicBezTo>
                  <a:cubicBezTo>
                    <a:pt x="39" y="36"/>
                    <a:pt x="39" y="36"/>
                    <a:pt x="39" y="36"/>
                  </a:cubicBezTo>
                  <a:cubicBezTo>
                    <a:pt x="34" y="36"/>
                    <a:pt x="29" y="36"/>
                    <a:pt x="25" y="35"/>
                  </a:cubicBezTo>
                  <a:cubicBezTo>
                    <a:pt x="25" y="35"/>
                    <a:pt x="25" y="35"/>
                    <a:pt x="25" y="35"/>
                  </a:cubicBezTo>
                  <a:cubicBezTo>
                    <a:pt x="18" y="33"/>
                    <a:pt x="15" y="26"/>
                    <a:pt x="12" y="19"/>
                  </a:cubicBezTo>
                  <a:cubicBezTo>
                    <a:pt x="12" y="19"/>
                    <a:pt x="12" y="19"/>
                    <a:pt x="12" y="19"/>
                  </a:cubicBezTo>
                  <a:cubicBezTo>
                    <a:pt x="11" y="28"/>
                    <a:pt x="9" y="38"/>
                    <a:pt x="8" y="41"/>
                  </a:cubicBezTo>
                  <a:cubicBezTo>
                    <a:pt x="8" y="41"/>
                    <a:pt x="8" y="41"/>
                    <a:pt x="8" y="41"/>
                  </a:cubicBezTo>
                  <a:cubicBezTo>
                    <a:pt x="8" y="41"/>
                    <a:pt x="8" y="41"/>
                    <a:pt x="8" y="41"/>
                  </a:cubicBezTo>
                  <a:cubicBezTo>
                    <a:pt x="8" y="41"/>
                    <a:pt x="8" y="41"/>
                    <a:pt x="8" y="41"/>
                  </a:cubicBezTo>
                  <a:cubicBezTo>
                    <a:pt x="8" y="41"/>
                    <a:pt x="8" y="41"/>
                    <a:pt x="8" y="41"/>
                  </a:cubicBezTo>
                  <a:cubicBezTo>
                    <a:pt x="8" y="41"/>
                    <a:pt x="8" y="41"/>
                    <a:pt x="8" y="41"/>
                  </a:cubicBezTo>
                  <a:cubicBezTo>
                    <a:pt x="8" y="42"/>
                    <a:pt x="9" y="44"/>
                    <a:pt x="11" y="46"/>
                  </a:cubicBezTo>
                  <a:close/>
                  <a:moveTo>
                    <a:pt x="35" y="45"/>
                  </a:moveTo>
                  <a:cubicBezTo>
                    <a:pt x="36" y="45"/>
                    <a:pt x="37" y="44"/>
                    <a:pt x="38" y="44"/>
                  </a:cubicBezTo>
                  <a:cubicBezTo>
                    <a:pt x="38" y="44"/>
                    <a:pt x="38" y="44"/>
                    <a:pt x="38" y="44"/>
                  </a:cubicBezTo>
                  <a:cubicBezTo>
                    <a:pt x="37" y="44"/>
                    <a:pt x="36" y="45"/>
                    <a:pt x="35" y="45"/>
                  </a:cubicBezTo>
                  <a:close/>
                  <a:moveTo>
                    <a:pt x="4" y="41"/>
                  </a:moveTo>
                  <a:cubicBezTo>
                    <a:pt x="4" y="41"/>
                    <a:pt x="4" y="41"/>
                    <a:pt x="4" y="41"/>
                  </a:cubicBezTo>
                  <a:cubicBezTo>
                    <a:pt x="4" y="41"/>
                    <a:pt x="4" y="41"/>
                    <a:pt x="4" y="41"/>
                  </a:cubicBezTo>
                  <a:cubicBezTo>
                    <a:pt x="4" y="41"/>
                    <a:pt x="4" y="41"/>
                    <a:pt x="4" y="41"/>
                  </a:cubicBezTo>
                  <a:cubicBezTo>
                    <a:pt x="4" y="41"/>
                    <a:pt x="4" y="41"/>
                    <a:pt x="4" y="41"/>
                  </a:cubicBezTo>
                  <a:cubicBezTo>
                    <a:pt x="4" y="41"/>
                    <a:pt x="4" y="41"/>
                    <a:pt x="4" y="41"/>
                  </a:cubicBezTo>
                  <a:cubicBezTo>
                    <a:pt x="4" y="41"/>
                    <a:pt x="4" y="41"/>
                    <a:pt x="4" y="41"/>
                  </a:cubicBezTo>
                  <a:cubicBezTo>
                    <a:pt x="4" y="41"/>
                    <a:pt x="4" y="41"/>
                    <a:pt x="4" y="41"/>
                  </a:cubicBezTo>
                  <a:cubicBezTo>
                    <a:pt x="4" y="41"/>
                    <a:pt x="4" y="41"/>
                    <a:pt x="4" y="41"/>
                  </a:cubicBezTo>
                  <a:cubicBezTo>
                    <a:pt x="4" y="41"/>
                    <a:pt x="4" y="41"/>
                    <a:pt x="4" y="41"/>
                  </a:cubicBezTo>
                  <a:close/>
                  <a:moveTo>
                    <a:pt x="8" y="41"/>
                  </a:moveTo>
                  <a:cubicBezTo>
                    <a:pt x="8" y="41"/>
                    <a:pt x="8" y="41"/>
                    <a:pt x="8" y="41"/>
                  </a:cubicBezTo>
                  <a:cubicBezTo>
                    <a:pt x="8" y="41"/>
                    <a:pt x="8" y="41"/>
                    <a:pt x="8" y="41"/>
                  </a:cubicBezTo>
                  <a:close/>
                  <a:moveTo>
                    <a:pt x="8" y="41"/>
                  </a:moveTo>
                  <a:cubicBezTo>
                    <a:pt x="8" y="41"/>
                    <a:pt x="8" y="41"/>
                    <a:pt x="8" y="41"/>
                  </a:cubicBezTo>
                  <a:cubicBezTo>
                    <a:pt x="8" y="41"/>
                    <a:pt x="8" y="41"/>
                    <a:pt x="8" y="41"/>
                  </a:cubicBezTo>
                  <a:cubicBezTo>
                    <a:pt x="8" y="41"/>
                    <a:pt x="8" y="41"/>
                    <a:pt x="8" y="41"/>
                  </a:cubicBezTo>
                  <a:close/>
                  <a:moveTo>
                    <a:pt x="7" y="41"/>
                  </a:moveTo>
                  <a:cubicBezTo>
                    <a:pt x="7" y="41"/>
                    <a:pt x="7" y="41"/>
                    <a:pt x="7" y="41"/>
                  </a:cubicBezTo>
                  <a:cubicBezTo>
                    <a:pt x="6" y="41"/>
                    <a:pt x="6" y="41"/>
                    <a:pt x="6" y="41"/>
                  </a:cubicBezTo>
                  <a:cubicBezTo>
                    <a:pt x="7" y="41"/>
                    <a:pt x="7" y="41"/>
                    <a:pt x="7" y="41"/>
                  </a:cubicBezTo>
                  <a:close/>
                  <a:moveTo>
                    <a:pt x="6" y="32"/>
                  </a:moveTo>
                  <a:cubicBezTo>
                    <a:pt x="7" y="26"/>
                    <a:pt x="8" y="17"/>
                    <a:pt x="10" y="11"/>
                  </a:cubicBezTo>
                  <a:cubicBezTo>
                    <a:pt x="10" y="11"/>
                    <a:pt x="10" y="11"/>
                    <a:pt x="10" y="11"/>
                  </a:cubicBezTo>
                  <a:cubicBezTo>
                    <a:pt x="13" y="11"/>
                    <a:pt x="13" y="11"/>
                    <a:pt x="13" y="11"/>
                  </a:cubicBezTo>
                  <a:cubicBezTo>
                    <a:pt x="13" y="8"/>
                    <a:pt x="12" y="5"/>
                    <a:pt x="12" y="4"/>
                  </a:cubicBezTo>
                  <a:cubicBezTo>
                    <a:pt x="12" y="4"/>
                    <a:pt x="12" y="4"/>
                    <a:pt x="12" y="4"/>
                  </a:cubicBezTo>
                  <a:cubicBezTo>
                    <a:pt x="11" y="4"/>
                    <a:pt x="11" y="4"/>
                    <a:pt x="11" y="4"/>
                  </a:cubicBezTo>
                  <a:cubicBezTo>
                    <a:pt x="10" y="8"/>
                    <a:pt x="7" y="23"/>
                    <a:pt x="6" y="32"/>
                  </a:cubicBezTo>
                  <a:close/>
                  <a:moveTo>
                    <a:pt x="39" y="32"/>
                  </a:moveTo>
                  <a:cubicBezTo>
                    <a:pt x="39" y="32"/>
                    <a:pt x="39" y="32"/>
                    <a:pt x="39" y="32"/>
                  </a:cubicBezTo>
                  <a:cubicBezTo>
                    <a:pt x="39" y="32"/>
                    <a:pt x="39" y="32"/>
                    <a:pt x="39" y="32"/>
                  </a:cubicBezTo>
                  <a:cubicBezTo>
                    <a:pt x="39" y="32"/>
                    <a:pt x="39" y="32"/>
                    <a:pt x="39" y="32"/>
                  </a:cubicBezTo>
                  <a:close/>
                  <a:moveTo>
                    <a:pt x="39" y="32"/>
                  </a:moveTo>
                  <a:cubicBezTo>
                    <a:pt x="39" y="32"/>
                    <a:pt x="39" y="32"/>
                    <a:pt x="39" y="32"/>
                  </a:cubicBezTo>
                  <a:cubicBezTo>
                    <a:pt x="39" y="32"/>
                    <a:pt x="39" y="32"/>
                    <a:pt x="39" y="32"/>
                  </a:cubicBezTo>
                  <a:cubicBezTo>
                    <a:pt x="39" y="32"/>
                    <a:pt x="39" y="32"/>
                    <a:pt x="39" y="32"/>
                  </a:cubicBezTo>
                  <a:close/>
                  <a:moveTo>
                    <a:pt x="39" y="32"/>
                  </a:moveTo>
                  <a:cubicBezTo>
                    <a:pt x="38" y="32"/>
                    <a:pt x="38" y="32"/>
                    <a:pt x="38" y="32"/>
                  </a:cubicBezTo>
                  <a:cubicBezTo>
                    <a:pt x="38" y="32"/>
                    <a:pt x="38" y="32"/>
                    <a:pt x="38" y="32"/>
                  </a:cubicBezTo>
                  <a:cubicBezTo>
                    <a:pt x="38" y="32"/>
                    <a:pt x="38" y="32"/>
                    <a:pt x="39" y="32"/>
                  </a:cubicBezTo>
                  <a:close/>
                  <a:moveTo>
                    <a:pt x="40" y="32"/>
                  </a:moveTo>
                  <a:cubicBezTo>
                    <a:pt x="40" y="32"/>
                    <a:pt x="40" y="32"/>
                    <a:pt x="40" y="32"/>
                  </a:cubicBezTo>
                  <a:cubicBezTo>
                    <a:pt x="40" y="32"/>
                    <a:pt x="40" y="32"/>
                    <a:pt x="40" y="32"/>
                  </a:cubicBezTo>
                  <a:cubicBezTo>
                    <a:pt x="40" y="32"/>
                    <a:pt x="40" y="32"/>
                    <a:pt x="40" y="32"/>
                  </a:cubicBezTo>
                  <a:close/>
                  <a:moveTo>
                    <a:pt x="38" y="32"/>
                  </a:moveTo>
                  <a:cubicBezTo>
                    <a:pt x="38" y="32"/>
                    <a:pt x="38" y="32"/>
                    <a:pt x="38" y="32"/>
                  </a:cubicBezTo>
                  <a:cubicBezTo>
                    <a:pt x="38" y="32"/>
                    <a:pt x="38" y="32"/>
                    <a:pt x="38" y="32"/>
                  </a:cubicBezTo>
                  <a:cubicBezTo>
                    <a:pt x="38" y="32"/>
                    <a:pt x="38" y="32"/>
                    <a:pt x="38" y="32"/>
                  </a:cubicBezTo>
                  <a:close/>
                  <a:moveTo>
                    <a:pt x="37" y="32"/>
                  </a:moveTo>
                  <a:cubicBezTo>
                    <a:pt x="37" y="32"/>
                    <a:pt x="37" y="32"/>
                    <a:pt x="37" y="32"/>
                  </a:cubicBezTo>
                  <a:cubicBezTo>
                    <a:pt x="37" y="32"/>
                    <a:pt x="37" y="32"/>
                    <a:pt x="37" y="32"/>
                  </a:cubicBezTo>
                  <a:cubicBezTo>
                    <a:pt x="37" y="32"/>
                    <a:pt x="37" y="32"/>
                    <a:pt x="37" y="32"/>
                  </a:cubicBezTo>
                  <a:close/>
                  <a:moveTo>
                    <a:pt x="37" y="32"/>
                  </a:moveTo>
                  <a:cubicBezTo>
                    <a:pt x="37" y="32"/>
                    <a:pt x="37" y="32"/>
                    <a:pt x="37" y="32"/>
                  </a:cubicBezTo>
                  <a:cubicBezTo>
                    <a:pt x="37" y="32"/>
                    <a:pt x="37" y="32"/>
                    <a:pt x="37" y="32"/>
                  </a:cubicBezTo>
                  <a:cubicBezTo>
                    <a:pt x="37" y="32"/>
                    <a:pt x="37" y="32"/>
                    <a:pt x="37" y="32"/>
                  </a:cubicBezTo>
                  <a:close/>
                  <a:moveTo>
                    <a:pt x="37" y="32"/>
                  </a:moveTo>
                  <a:cubicBezTo>
                    <a:pt x="36" y="32"/>
                    <a:pt x="36" y="32"/>
                    <a:pt x="36" y="32"/>
                  </a:cubicBezTo>
                  <a:cubicBezTo>
                    <a:pt x="36" y="32"/>
                    <a:pt x="36" y="32"/>
                    <a:pt x="36" y="32"/>
                  </a:cubicBezTo>
                  <a:cubicBezTo>
                    <a:pt x="36" y="32"/>
                    <a:pt x="36" y="32"/>
                    <a:pt x="37" y="32"/>
                  </a:cubicBezTo>
                  <a:close/>
                  <a:moveTo>
                    <a:pt x="36" y="32"/>
                  </a:moveTo>
                  <a:cubicBezTo>
                    <a:pt x="36" y="32"/>
                    <a:pt x="36" y="32"/>
                    <a:pt x="36" y="32"/>
                  </a:cubicBezTo>
                  <a:cubicBezTo>
                    <a:pt x="36" y="32"/>
                    <a:pt x="36" y="32"/>
                    <a:pt x="36" y="32"/>
                  </a:cubicBezTo>
                  <a:cubicBezTo>
                    <a:pt x="36" y="32"/>
                    <a:pt x="36" y="32"/>
                    <a:pt x="36" y="32"/>
                  </a:cubicBezTo>
                  <a:close/>
                  <a:moveTo>
                    <a:pt x="57" y="31"/>
                  </a:moveTo>
                  <a:cubicBezTo>
                    <a:pt x="56" y="31"/>
                    <a:pt x="56" y="31"/>
                    <a:pt x="54" y="31"/>
                  </a:cubicBezTo>
                  <a:cubicBezTo>
                    <a:pt x="54" y="31"/>
                    <a:pt x="54" y="31"/>
                    <a:pt x="54" y="31"/>
                  </a:cubicBezTo>
                  <a:cubicBezTo>
                    <a:pt x="57" y="31"/>
                    <a:pt x="57" y="31"/>
                    <a:pt x="57" y="31"/>
                  </a:cubicBezTo>
                  <a:cubicBezTo>
                    <a:pt x="57" y="31"/>
                    <a:pt x="57" y="31"/>
                    <a:pt x="57" y="31"/>
                  </a:cubicBezTo>
                  <a:cubicBezTo>
                    <a:pt x="57" y="31"/>
                    <a:pt x="57" y="31"/>
                    <a:pt x="57" y="31"/>
                  </a:cubicBezTo>
                  <a:close/>
                  <a:moveTo>
                    <a:pt x="26" y="31"/>
                  </a:moveTo>
                  <a:cubicBezTo>
                    <a:pt x="27" y="31"/>
                    <a:pt x="27" y="31"/>
                    <a:pt x="27" y="31"/>
                  </a:cubicBezTo>
                  <a:cubicBezTo>
                    <a:pt x="27" y="31"/>
                    <a:pt x="27" y="31"/>
                    <a:pt x="27" y="31"/>
                  </a:cubicBezTo>
                  <a:cubicBezTo>
                    <a:pt x="27" y="31"/>
                    <a:pt x="27" y="31"/>
                    <a:pt x="26" y="31"/>
                  </a:cubicBezTo>
                  <a:cubicBezTo>
                    <a:pt x="26" y="31"/>
                    <a:pt x="26" y="31"/>
                    <a:pt x="26" y="31"/>
                  </a:cubicBezTo>
                  <a:cubicBezTo>
                    <a:pt x="24" y="30"/>
                    <a:pt x="22" y="29"/>
                    <a:pt x="20" y="26"/>
                  </a:cubicBezTo>
                  <a:cubicBezTo>
                    <a:pt x="20" y="26"/>
                    <a:pt x="20" y="26"/>
                    <a:pt x="20" y="26"/>
                  </a:cubicBezTo>
                  <a:cubicBezTo>
                    <a:pt x="22" y="29"/>
                    <a:pt x="24" y="30"/>
                    <a:pt x="26" y="31"/>
                  </a:cubicBezTo>
                  <a:close/>
                  <a:moveTo>
                    <a:pt x="19" y="24"/>
                  </a:moveTo>
                  <a:cubicBezTo>
                    <a:pt x="18" y="22"/>
                    <a:pt x="16" y="19"/>
                    <a:pt x="15" y="16"/>
                  </a:cubicBezTo>
                  <a:cubicBezTo>
                    <a:pt x="15" y="16"/>
                    <a:pt x="15" y="16"/>
                    <a:pt x="15" y="16"/>
                  </a:cubicBezTo>
                  <a:cubicBezTo>
                    <a:pt x="16" y="19"/>
                    <a:pt x="18" y="22"/>
                    <a:pt x="1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9"/>
            <p:cNvSpPr/>
            <p:nvPr/>
          </p:nvSpPr>
          <p:spPr bwMode="auto">
            <a:xfrm>
              <a:off x="1574" y="1559"/>
              <a:ext cx="20" cy="21"/>
            </a:xfrm>
            <a:custGeom>
              <a:avLst/>
              <a:gdLst>
                <a:gd name="T0" fmla="*/ 0 w 20"/>
                <a:gd name="T1" fmla="*/ 9 h 21"/>
                <a:gd name="T2" fmla="*/ 8 w 20"/>
                <a:gd name="T3" fmla="*/ 0 h 21"/>
                <a:gd name="T4" fmla="*/ 20 w 20"/>
                <a:gd name="T5" fmla="*/ 12 h 21"/>
                <a:gd name="T6" fmla="*/ 14 w 20"/>
                <a:gd name="T7" fmla="*/ 21 h 21"/>
                <a:gd name="T8" fmla="*/ 0 w 20"/>
                <a:gd name="T9" fmla="*/ 9 h 21"/>
                <a:gd name="T10" fmla="*/ 0 w 20"/>
                <a:gd name="T11" fmla="*/ 9 h 21"/>
              </a:gdLst>
              <a:ahLst/>
              <a:cxnLst>
                <a:cxn ang="0">
                  <a:pos x="T0" y="T1"/>
                </a:cxn>
                <a:cxn ang="0">
                  <a:pos x="T2" y="T3"/>
                </a:cxn>
                <a:cxn ang="0">
                  <a:pos x="T4" y="T5"/>
                </a:cxn>
                <a:cxn ang="0">
                  <a:pos x="T6" y="T7"/>
                </a:cxn>
                <a:cxn ang="0">
                  <a:pos x="T8" y="T9"/>
                </a:cxn>
                <a:cxn ang="0">
                  <a:pos x="T10" y="T11"/>
                </a:cxn>
              </a:cxnLst>
              <a:rect l="0" t="0" r="r" b="b"/>
              <a:pathLst>
                <a:path w="20" h="21">
                  <a:moveTo>
                    <a:pt x="0" y="9"/>
                  </a:moveTo>
                  <a:lnTo>
                    <a:pt x="8" y="0"/>
                  </a:lnTo>
                  <a:lnTo>
                    <a:pt x="20" y="12"/>
                  </a:lnTo>
                  <a:lnTo>
                    <a:pt x="14" y="21"/>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0"/>
            <p:cNvSpPr/>
            <p:nvPr/>
          </p:nvSpPr>
          <p:spPr bwMode="auto">
            <a:xfrm>
              <a:off x="1565" y="1551"/>
              <a:ext cx="38" cy="38"/>
            </a:xfrm>
            <a:custGeom>
              <a:avLst/>
              <a:gdLst>
                <a:gd name="T0" fmla="*/ 6 w 38"/>
                <a:gd name="T1" fmla="*/ 23 h 38"/>
                <a:gd name="T2" fmla="*/ 9 w 38"/>
                <a:gd name="T3" fmla="*/ 17 h 38"/>
                <a:gd name="T4" fmla="*/ 14 w 38"/>
                <a:gd name="T5" fmla="*/ 23 h 38"/>
                <a:gd name="T6" fmla="*/ 9 w 38"/>
                <a:gd name="T7" fmla="*/ 17 h 38"/>
                <a:gd name="T8" fmla="*/ 6 w 38"/>
                <a:gd name="T9" fmla="*/ 23 h 38"/>
                <a:gd name="T10" fmla="*/ 0 w 38"/>
                <a:gd name="T11" fmla="*/ 20 h 38"/>
                <a:gd name="T12" fmla="*/ 14 w 38"/>
                <a:gd name="T13" fmla="*/ 0 h 38"/>
                <a:gd name="T14" fmla="*/ 38 w 38"/>
                <a:gd name="T15" fmla="*/ 20 h 38"/>
                <a:gd name="T16" fmla="*/ 23 w 38"/>
                <a:gd name="T17" fmla="*/ 38 h 38"/>
                <a:gd name="T18" fmla="*/ 6 w 38"/>
                <a:gd name="T19" fmla="*/ 23 h 38"/>
                <a:gd name="T20" fmla="*/ 6 w 3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8">
                  <a:moveTo>
                    <a:pt x="6" y="23"/>
                  </a:moveTo>
                  <a:lnTo>
                    <a:pt x="9" y="17"/>
                  </a:lnTo>
                  <a:lnTo>
                    <a:pt x="14" y="23"/>
                  </a:lnTo>
                  <a:lnTo>
                    <a:pt x="9" y="17"/>
                  </a:lnTo>
                  <a:lnTo>
                    <a:pt x="6" y="23"/>
                  </a:lnTo>
                  <a:lnTo>
                    <a:pt x="0" y="20"/>
                  </a:lnTo>
                  <a:lnTo>
                    <a:pt x="14" y="0"/>
                  </a:lnTo>
                  <a:lnTo>
                    <a:pt x="38" y="20"/>
                  </a:lnTo>
                  <a:lnTo>
                    <a:pt x="23" y="38"/>
                  </a:lnTo>
                  <a:lnTo>
                    <a:pt x="6" y="23"/>
                  </a:lnTo>
                  <a:lnTo>
                    <a:pt x="6"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1"/>
            <p:cNvSpPr/>
            <p:nvPr/>
          </p:nvSpPr>
          <p:spPr bwMode="auto">
            <a:xfrm>
              <a:off x="1651" y="1580"/>
              <a:ext cx="9" cy="12"/>
            </a:xfrm>
            <a:custGeom>
              <a:avLst/>
              <a:gdLst>
                <a:gd name="T0" fmla="*/ 0 w 9"/>
                <a:gd name="T1" fmla="*/ 12 h 12"/>
                <a:gd name="T2" fmla="*/ 0 w 9"/>
                <a:gd name="T3" fmla="*/ 0 h 12"/>
                <a:gd name="T4" fmla="*/ 9 w 9"/>
                <a:gd name="T5" fmla="*/ 0 h 12"/>
                <a:gd name="T6" fmla="*/ 9 w 9"/>
                <a:gd name="T7" fmla="*/ 12 h 12"/>
                <a:gd name="T8" fmla="*/ 0 w 9"/>
                <a:gd name="T9" fmla="*/ 12 h 12"/>
                <a:gd name="T10" fmla="*/ 0 w 9"/>
                <a:gd name="T11" fmla="*/ 12 h 12"/>
              </a:gdLst>
              <a:ahLst/>
              <a:cxnLst>
                <a:cxn ang="0">
                  <a:pos x="T0" y="T1"/>
                </a:cxn>
                <a:cxn ang="0">
                  <a:pos x="T2" y="T3"/>
                </a:cxn>
                <a:cxn ang="0">
                  <a:pos x="T4" y="T5"/>
                </a:cxn>
                <a:cxn ang="0">
                  <a:pos x="T6" y="T7"/>
                </a:cxn>
                <a:cxn ang="0">
                  <a:pos x="T8" y="T9"/>
                </a:cxn>
                <a:cxn ang="0">
                  <a:pos x="T10" y="T11"/>
                </a:cxn>
              </a:cxnLst>
              <a:rect l="0" t="0" r="r" b="b"/>
              <a:pathLst>
                <a:path w="9" h="12">
                  <a:moveTo>
                    <a:pt x="0" y="12"/>
                  </a:moveTo>
                  <a:lnTo>
                    <a:pt x="0" y="0"/>
                  </a:lnTo>
                  <a:lnTo>
                    <a:pt x="9" y="0"/>
                  </a:lnTo>
                  <a:lnTo>
                    <a:pt x="9" y="12"/>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2"/>
            <p:cNvSpPr/>
            <p:nvPr/>
          </p:nvSpPr>
          <p:spPr bwMode="auto">
            <a:xfrm>
              <a:off x="1645" y="1574"/>
              <a:ext cx="21" cy="24"/>
            </a:xfrm>
            <a:custGeom>
              <a:avLst/>
              <a:gdLst>
                <a:gd name="T0" fmla="*/ 15 w 21"/>
                <a:gd name="T1" fmla="*/ 24 h 24"/>
                <a:gd name="T2" fmla="*/ 6 w 21"/>
                <a:gd name="T3" fmla="*/ 24 h 24"/>
                <a:gd name="T4" fmla="*/ 6 w 21"/>
                <a:gd name="T5" fmla="*/ 18 h 24"/>
                <a:gd name="T6" fmla="*/ 12 w 21"/>
                <a:gd name="T7" fmla="*/ 18 h 24"/>
                <a:gd name="T8" fmla="*/ 6 w 21"/>
                <a:gd name="T9" fmla="*/ 18 h 24"/>
                <a:gd name="T10" fmla="*/ 6 w 21"/>
                <a:gd name="T11" fmla="*/ 24 h 24"/>
                <a:gd name="T12" fmla="*/ 0 w 21"/>
                <a:gd name="T13" fmla="*/ 24 h 24"/>
                <a:gd name="T14" fmla="*/ 0 w 21"/>
                <a:gd name="T15" fmla="*/ 0 h 24"/>
                <a:gd name="T16" fmla="*/ 6 w 21"/>
                <a:gd name="T17" fmla="*/ 0 h 24"/>
                <a:gd name="T18" fmla="*/ 21 w 21"/>
                <a:gd name="T19" fmla="*/ 0 h 24"/>
                <a:gd name="T20" fmla="*/ 21 w 21"/>
                <a:gd name="T21" fmla="*/ 24 h 24"/>
                <a:gd name="T22" fmla="*/ 15 w 21"/>
                <a:gd name="T23" fmla="*/ 24 h 24"/>
                <a:gd name="T24" fmla="*/ 15 w 21"/>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4">
                  <a:moveTo>
                    <a:pt x="15" y="24"/>
                  </a:moveTo>
                  <a:lnTo>
                    <a:pt x="6" y="24"/>
                  </a:lnTo>
                  <a:lnTo>
                    <a:pt x="6" y="18"/>
                  </a:lnTo>
                  <a:lnTo>
                    <a:pt x="12" y="18"/>
                  </a:lnTo>
                  <a:lnTo>
                    <a:pt x="6" y="18"/>
                  </a:lnTo>
                  <a:lnTo>
                    <a:pt x="6" y="24"/>
                  </a:lnTo>
                  <a:lnTo>
                    <a:pt x="0" y="24"/>
                  </a:lnTo>
                  <a:lnTo>
                    <a:pt x="0" y="0"/>
                  </a:lnTo>
                  <a:lnTo>
                    <a:pt x="6" y="0"/>
                  </a:lnTo>
                  <a:lnTo>
                    <a:pt x="21" y="0"/>
                  </a:lnTo>
                  <a:lnTo>
                    <a:pt x="21" y="24"/>
                  </a:lnTo>
                  <a:lnTo>
                    <a:pt x="15" y="24"/>
                  </a:lnTo>
                  <a:lnTo>
                    <a:pt x="15"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3"/>
            <p:cNvSpPr/>
            <p:nvPr/>
          </p:nvSpPr>
          <p:spPr bwMode="auto">
            <a:xfrm>
              <a:off x="1630" y="1358"/>
              <a:ext cx="83" cy="124"/>
            </a:xfrm>
            <a:custGeom>
              <a:avLst/>
              <a:gdLst>
                <a:gd name="T0" fmla="*/ 0 w 28"/>
                <a:gd name="T1" fmla="*/ 39 h 42"/>
                <a:gd name="T2" fmla="*/ 12 w 28"/>
                <a:gd name="T3" fmla="*/ 31 h 42"/>
                <a:gd name="T4" fmla="*/ 12 w 28"/>
                <a:gd name="T5" fmla="*/ 31 h 42"/>
                <a:gd name="T6" fmla="*/ 24 w 28"/>
                <a:gd name="T7" fmla="*/ 20 h 42"/>
                <a:gd name="T8" fmla="*/ 24 w 28"/>
                <a:gd name="T9" fmla="*/ 20 h 42"/>
                <a:gd name="T10" fmla="*/ 18 w 28"/>
                <a:gd name="T11" fmla="*/ 10 h 42"/>
                <a:gd name="T12" fmla="*/ 18 w 28"/>
                <a:gd name="T13" fmla="*/ 10 h 42"/>
                <a:gd name="T14" fmla="*/ 9 w 28"/>
                <a:gd name="T15" fmla="*/ 4 h 42"/>
                <a:gd name="T16" fmla="*/ 9 w 28"/>
                <a:gd name="T17" fmla="*/ 4 h 42"/>
                <a:gd name="T18" fmla="*/ 8 w 28"/>
                <a:gd name="T19" fmla="*/ 4 h 42"/>
                <a:gd name="T20" fmla="*/ 8 w 28"/>
                <a:gd name="T21" fmla="*/ 4 h 42"/>
                <a:gd name="T22" fmla="*/ 6 w 28"/>
                <a:gd name="T23" fmla="*/ 9 h 42"/>
                <a:gd name="T24" fmla="*/ 6 w 28"/>
                <a:gd name="T25" fmla="*/ 9 h 42"/>
                <a:gd name="T26" fmla="*/ 7 w 28"/>
                <a:gd name="T27" fmla="*/ 14 h 42"/>
                <a:gd name="T28" fmla="*/ 7 w 28"/>
                <a:gd name="T29" fmla="*/ 14 h 42"/>
                <a:gd name="T30" fmla="*/ 14 w 28"/>
                <a:gd name="T31" fmla="*/ 17 h 42"/>
                <a:gd name="T32" fmla="*/ 14 w 28"/>
                <a:gd name="T33" fmla="*/ 17 h 42"/>
                <a:gd name="T34" fmla="*/ 12 w 28"/>
                <a:gd name="T35" fmla="*/ 21 h 42"/>
                <a:gd name="T36" fmla="*/ 6 w 28"/>
                <a:gd name="T37" fmla="*/ 18 h 42"/>
                <a:gd name="T38" fmla="*/ 6 w 28"/>
                <a:gd name="T39" fmla="*/ 18 h 42"/>
                <a:gd name="T40" fmla="*/ 2 w 28"/>
                <a:gd name="T41" fmla="*/ 9 h 42"/>
                <a:gd name="T42" fmla="*/ 2 w 28"/>
                <a:gd name="T43" fmla="*/ 9 h 42"/>
                <a:gd name="T44" fmla="*/ 5 w 28"/>
                <a:gd name="T45" fmla="*/ 1 h 42"/>
                <a:gd name="T46" fmla="*/ 5 w 28"/>
                <a:gd name="T47" fmla="*/ 1 h 42"/>
                <a:gd name="T48" fmla="*/ 9 w 28"/>
                <a:gd name="T49" fmla="*/ 0 h 42"/>
                <a:gd name="T50" fmla="*/ 9 w 28"/>
                <a:gd name="T51" fmla="*/ 0 h 42"/>
                <a:gd name="T52" fmla="*/ 21 w 28"/>
                <a:gd name="T53" fmla="*/ 7 h 42"/>
                <a:gd name="T54" fmla="*/ 21 w 28"/>
                <a:gd name="T55" fmla="*/ 7 h 42"/>
                <a:gd name="T56" fmla="*/ 28 w 28"/>
                <a:gd name="T57" fmla="*/ 20 h 42"/>
                <a:gd name="T58" fmla="*/ 28 w 28"/>
                <a:gd name="T59" fmla="*/ 20 h 42"/>
                <a:gd name="T60" fmla="*/ 15 w 28"/>
                <a:gd name="T61" fmla="*/ 35 h 42"/>
                <a:gd name="T62" fmla="*/ 15 w 28"/>
                <a:gd name="T63" fmla="*/ 35 h 42"/>
                <a:gd name="T64" fmla="*/ 2 w 28"/>
                <a:gd name="T65" fmla="*/ 42 h 42"/>
                <a:gd name="T66" fmla="*/ 2 w 28"/>
                <a:gd name="T67" fmla="*/ 42 h 42"/>
                <a:gd name="T68" fmla="*/ 0 w 28"/>
                <a:gd name="T69"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42">
                  <a:moveTo>
                    <a:pt x="0" y="39"/>
                  </a:moveTo>
                  <a:cubicBezTo>
                    <a:pt x="0" y="39"/>
                    <a:pt x="6" y="36"/>
                    <a:pt x="12" y="31"/>
                  </a:cubicBezTo>
                  <a:cubicBezTo>
                    <a:pt x="12" y="31"/>
                    <a:pt x="12" y="31"/>
                    <a:pt x="12" y="31"/>
                  </a:cubicBezTo>
                  <a:cubicBezTo>
                    <a:pt x="18" y="28"/>
                    <a:pt x="24" y="22"/>
                    <a:pt x="24" y="20"/>
                  </a:cubicBezTo>
                  <a:cubicBezTo>
                    <a:pt x="24" y="20"/>
                    <a:pt x="24" y="20"/>
                    <a:pt x="24" y="20"/>
                  </a:cubicBezTo>
                  <a:cubicBezTo>
                    <a:pt x="24" y="18"/>
                    <a:pt x="21" y="14"/>
                    <a:pt x="18" y="10"/>
                  </a:cubicBezTo>
                  <a:cubicBezTo>
                    <a:pt x="18" y="10"/>
                    <a:pt x="18" y="10"/>
                    <a:pt x="18" y="10"/>
                  </a:cubicBezTo>
                  <a:cubicBezTo>
                    <a:pt x="15" y="6"/>
                    <a:pt x="10" y="4"/>
                    <a:pt x="9" y="4"/>
                  </a:cubicBezTo>
                  <a:cubicBezTo>
                    <a:pt x="9" y="4"/>
                    <a:pt x="9" y="4"/>
                    <a:pt x="9" y="4"/>
                  </a:cubicBezTo>
                  <a:cubicBezTo>
                    <a:pt x="8" y="4"/>
                    <a:pt x="8" y="4"/>
                    <a:pt x="8" y="4"/>
                  </a:cubicBezTo>
                  <a:cubicBezTo>
                    <a:pt x="8" y="4"/>
                    <a:pt x="8" y="4"/>
                    <a:pt x="8" y="4"/>
                  </a:cubicBezTo>
                  <a:cubicBezTo>
                    <a:pt x="7" y="5"/>
                    <a:pt x="6" y="7"/>
                    <a:pt x="6" y="9"/>
                  </a:cubicBezTo>
                  <a:cubicBezTo>
                    <a:pt x="6" y="9"/>
                    <a:pt x="6" y="9"/>
                    <a:pt x="6" y="9"/>
                  </a:cubicBezTo>
                  <a:cubicBezTo>
                    <a:pt x="6" y="11"/>
                    <a:pt x="7" y="14"/>
                    <a:pt x="7" y="14"/>
                  </a:cubicBezTo>
                  <a:cubicBezTo>
                    <a:pt x="7" y="14"/>
                    <a:pt x="7" y="14"/>
                    <a:pt x="7" y="14"/>
                  </a:cubicBezTo>
                  <a:cubicBezTo>
                    <a:pt x="10" y="15"/>
                    <a:pt x="14" y="17"/>
                    <a:pt x="14" y="17"/>
                  </a:cubicBezTo>
                  <a:cubicBezTo>
                    <a:pt x="14" y="17"/>
                    <a:pt x="14" y="17"/>
                    <a:pt x="14" y="17"/>
                  </a:cubicBezTo>
                  <a:cubicBezTo>
                    <a:pt x="12" y="21"/>
                    <a:pt x="12" y="21"/>
                    <a:pt x="12" y="21"/>
                  </a:cubicBezTo>
                  <a:cubicBezTo>
                    <a:pt x="12" y="21"/>
                    <a:pt x="8" y="18"/>
                    <a:pt x="6" y="18"/>
                  </a:cubicBezTo>
                  <a:cubicBezTo>
                    <a:pt x="6" y="18"/>
                    <a:pt x="6" y="18"/>
                    <a:pt x="6" y="18"/>
                  </a:cubicBezTo>
                  <a:cubicBezTo>
                    <a:pt x="3" y="16"/>
                    <a:pt x="2" y="13"/>
                    <a:pt x="2" y="9"/>
                  </a:cubicBezTo>
                  <a:cubicBezTo>
                    <a:pt x="2" y="9"/>
                    <a:pt x="2" y="9"/>
                    <a:pt x="2" y="9"/>
                  </a:cubicBezTo>
                  <a:cubicBezTo>
                    <a:pt x="2" y="7"/>
                    <a:pt x="3" y="4"/>
                    <a:pt x="5" y="1"/>
                  </a:cubicBezTo>
                  <a:cubicBezTo>
                    <a:pt x="5" y="1"/>
                    <a:pt x="5" y="1"/>
                    <a:pt x="5" y="1"/>
                  </a:cubicBezTo>
                  <a:cubicBezTo>
                    <a:pt x="6" y="0"/>
                    <a:pt x="8" y="0"/>
                    <a:pt x="9" y="0"/>
                  </a:cubicBezTo>
                  <a:cubicBezTo>
                    <a:pt x="9" y="0"/>
                    <a:pt x="9" y="0"/>
                    <a:pt x="9" y="0"/>
                  </a:cubicBezTo>
                  <a:cubicBezTo>
                    <a:pt x="13" y="0"/>
                    <a:pt x="17" y="3"/>
                    <a:pt x="21" y="7"/>
                  </a:cubicBezTo>
                  <a:cubicBezTo>
                    <a:pt x="21" y="7"/>
                    <a:pt x="21" y="7"/>
                    <a:pt x="21" y="7"/>
                  </a:cubicBezTo>
                  <a:cubicBezTo>
                    <a:pt x="24" y="11"/>
                    <a:pt x="27" y="16"/>
                    <a:pt x="28" y="20"/>
                  </a:cubicBezTo>
                  <a:cubicBezTo>
                    <a:pt x="28" y="20"/>
                    <a:pt x="28" y="20"/>
                    <a:pt x="28" y="20"/>
                  </a:cubicBezTo>
                  <a:cubicBezTo>
                    <a:pt x="27" y="26"/>
                    <a:pt x="21" y="30"/>
                    <a:pt x="15" y="35"/>
                  </a:cubicBezTo>
                  <a:cubicBezTo>
                    <a:pt x="15" y="35"/>
                    <a:pt x="15" y="35"/>
                    <a:pt x="15" y="35"/>
                  </a:cubicBezTo>
                  <a:cubicBezTo>
                    <a:pt x="8" y="39"/>
                    <a:pt x="2" y="42"/>
                    <a:pt x="2" y="42"/>
                  </a:cubicBezTo>
                  <a:cubicBezTo>
                    <a:pt x="2" y="42"/>
                    <a:pt x="2" y="42"/>
                    <a:pt x="2" y="42"/>
                  </a:cubicBezTo>
                  <a:cubicBezTo>
                    <a:pt x="0" y="39"/>
                    <a:pt x="0" y="39"/>
                    <a:pt x="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4"/>
            <p:cNvSpPr>
              <a:spLocks noEditPoints="1"/>
            </p:cNvSpPr>
            <p:nvPr/>
          </p:nvSpPr>
          <p:spPr bwMode="auto">
            <a:xfrm>
              <a:off x="1624" y="1352"/>
              <a:ext cx="95" cy="139"/>
            </a:xfrm>
            <a:custGeom>
              <a:avLst/>
              <a:gdLst>
                <a:gd name="T0" fmla="*/ 0 w 32"/>
                <a:gd name="T1" fmla="*/ 42 h 47"/>
                <a:gd name="T2" fmla="*/ 1 w 32"/>
                <a:gd name="T3" fmla="*/ 39 h 47"/>
                <a:gd name="T4" fmla="*/ 1 w 32"/>
                <a:gd name="T5" fmla="*/ 39 h 47"/>
                <a:gd name="T6" fmla="*/ 1 w 32"/>
                <a:gd name="T7" fmla="*/ 39 h 47"/>
                <a:gd name="T8" fmla="*/ 2 w 32"/>
                <a:gd name="T9" fmla="*/ 39 h 47"/>
                <a:gd name="T10" fmla="*/ 5 w 32"/>
                <a:gd name="T11" fmla="*/ 37 h 47"/>
                <a:gd name="T12" fmla="*/ 13 w 32"/>
                <a:gd name="T13" fmla="*/ 32 h 47"/>
                <a:gd name="T14" fmla="*/ 24 w 32"/>
                <a:gd name="T15" fmla="*/ 22 h 47"/>
                <a:gd name="T16" fmla="*/ 24 w 32"/>
                <a:gd name="T17" fmla="*/ 22 h 47"/>
                <a:gd name="T18" fmla="*/ 11 w 32"/>
                <a:gd name="T19" fmla="*/ 8 h 47"/>
                <a:gd name="T20" fmla="*/ 10 w 32"/>
                <a:gd name="T21" fmla="*/ 11 h 47"/>
                <a:gd name="T22" fmla="*/ 11 w 32"/>
                <a:gd name="T23" fmla="*/ 14 h 47"/>
                <a:gd name="T24" fmla="*/ 17 w 32"/>
                <a:gd name="T25" fmla="*/ 17 h 47"/>
                <a:gd name="T26" fmla="*/ 14 w 32"/>
                <a:gd name="T27" fmla="*/ 25 h 47"/>
                <a:gd name="T28" fmla="*/ 14 w 32"/>
                <a:gd name="T29" fmla="*/ 25 h 47"/>
                <a:gd name="T30" fmla="*/ 13 w 32"/>
                <a:gd name="T31" fmla="*/ 25 h 47"/>
                <a:gd name="T32" fmla="*/ 13 w 32"/>
                <a:gd name="T33" fmla="*/ 24 h 47"/>
                <a:gd name="T34" fmla="*/ 13 w 32"/>
                <a:gd name="T35" fmla="*/ 24 h 47"/>
                <a:gd name="T36" fmla="*/ 7 w 32"/>
                <a:gd name="T37" fmla="*/ 21 h 47"/>
                <a:gd name="T38" fmla="*/ 7 w 32"/>
                <a:gd name="T39" fmla="*/ 21 h 47"/>
                <a:gd name="T40" fmla="*/ 2 w 32"/>
                <a:gd name="T41" fmla="*/ 11 h 47"/>
                <a:gd name="T42" fmla="*/ 6 w 32"/>
                <a:gd name="T43" fmla="*/ 2 h 47"/>
                <a:gd name="T44" fmla="*/ 11 w 32"/>
                <a:gd name="T45" fmla="*/ 0 h 47"/>
                <a:gd name="T46" fmla="*/ 24 w 32"/>
                <a:gd name="T47" fmla="*/ 8 h 47"/>
                <a:gd name="T48" fmla="*/ 18 w 32"/>
                <a:gd name="T49" fmla="*/ 38 h 47"/>
                <a:gd name="T50" fmla="*/ 5 w 32"/>
                <a:gd name="T51" fmla="*/ 46 h 47"/>
                <a:gd name="T52" fmla="*/ 5 w 32"/>
                <a:gd name="T53" fmla="*/ 42 h 47"/>
                <a:gd name="T54" fmla="*/ 5 w 32"/>
                <a:gd name="T55" fmla="*/ 42 h 47"/>
                <a:gd name="T56" fmla="*/ 9 w 32"/>
                <a:gd name="T57" fmla="*/ 39 h 47"/>
                <a:gd name="T58" fmla="*/ 15 w 32"/>
                <a:gd name="T59" fmla="*/ 35 h 47"/>
                <a:gd name="T60" fmla="*/ 15 w 32"/>
                <a:gd name="T61" fmla="*/ 35 h 47"/>
                <a:gd name="T62" fmla="*/ 21 w 32"/>
                <a:gd name="T63" fmla="*/ 31 h 47"/>
                <a:gd name="T64" fmla="*/ 23 w 32"/>
                <a:gd name="T65" fmla="*/ 29 h 47"/>
                <a:gd name="T66" fmla="*/ 22 w 32"/>
                <a:gd name="T67" fmla="*/ 12 h 47"/>
                <a:gd name="T68" fmla="*/ 28 w 32"/>
                <a:gd name="T69" fmla="*/ 22 h 47"/>
                <a:gd name="T70" fmla="*/ 13 w 32"/>
                <a:gd name="T71" fmla="*/ 20 h 47"/>
                <a:gd name="T72" fmla="*/ 10 w 32"/>
                <a:gd name="T73" fmla="*/ 18 h 47"/>
                <a:gd name="T74" fmla="*/ 7 w 32"/>
                <a:gd name="T75" fmla="*/ 14 h 47"/>
                <a:gd name="T76" fmla="*/ 6 w 32"/>
                <a:gd name="T77" fmla="*/ 11 h 47"/>
                <a:gd name="T78" fmla="*/ 9 w 32"/>
                <a:gd name="T79" fmla="*/ 5 h 47"/>
                <a:gd name="T80" fmla="*/ 9 w 32"/>
                <a:gd name="T81" fmla="*/ 5 h 47"/>
                <a:gd name="T82" fmla="*/ 6 w 32"/>
                <a:gd name="T83" fmla="*/ 11 h 47"/>
                <a:gd name="T84" fmla="*/ 6 w 32"/>
                <a:gd name="T85" fmla="*/ 11 h 47"/>
                <a:gd name="T86" fmla="*/ 6 w 32"/>
                <a:gd name="T87" fmla="*/ 11 h 47"/>
                <a:gd name="T88" fmla="*/ 10 w 32"/>
                <a:gd name="T89"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42"/>
                  </a:moveTo>
                  <a:cubicBezTo>
                    <a:pt x="2" y="41"/>
                    <a:pt x="2" y="41"/>
                    <a:pt x="2" y="41"/>
                  </a:cubicBezTo>
                  <a:cubicBezTo>
                    <a:pt x="0" y="42"/>
                    <a:pt x="0" y="42"/>
                    <a:pt x="0" y="42"/>
                  </a:cubicBezTo>
                  <a:cubicBezTo>
                    <a:pt x="0" y="40"/>
                    <a:pt x="0" y="40"/>
                    <a:pt x="0" y="40"/>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2" y="39"/>
                  </a:cubicBezTo>
                  <a:cubicBezTo>
                    <a:pt x="2" y="39"/>
                    <a:pt x="2" y="39"/>
                    <a:pt x="2" y="39"/>
                  </a:cubicBezTo>
                  <a:cubicBezTo>
                    <a:pt x="2" y="39"/>
                    <a:pt x="2" y="39"/>
                    <a:pt x="2" y="38"/>
                  </a:cubicBezTo>
                  <a:cubicBezTo>
                    <a:pt x="2" y="38"/>
                    <a:pt x="2" y="38"/>
                    <a:pt x="2" y="38"/>
                  </a:cubicBezTo>
                  <a:cubicBezTo>
                    <a:pt x="3" y="38"/>
                    <a:pt x="4" y="38"/>
                    <a:pt x="5" y="37"/>
                  </a:cubicBezTo>
                  <a:cubicBezTo>
                    <a:pt x="5" y="37"/>
                    <a:pt x="5" y="37"/>
                    <a:pt x="5" y="37"/>
                  </a:cubicBezTo>
                  <a:cubicBezTo>
                    <a:pt x="7" y="36"/>
                    <a:pt x="10" y="34"/>
                    <a:pt x="13" y="32"/>
                  </a:cubicBezTo>
                  <a:cubicBezTo>
                    <a:pt x="13" y="32"/>
                    <a:pt x="13" y="32"/>
                    <a:pt x="13" y="32"/>
                  </a:cubicBezTo>
                  <a:cubicBezTo>
                    <a:pt x="18" y="29"/>
                    <a:pt x="23" y="24"/>
                    <a:pt x="24" y="22"/>
                  </a:cubicBezTo>
                  <a:cubicBezTo>
                    <a:pt x="24" y="22"/>
                    <a:pt x="24" y="22"/>
                    <a:pt x="24" y="22"/>
                  </a:cubicBezTo>
                  <a:cubicBezTo>
                    <a:pt x="24" y="22"/>
                    <a:pt x="24" y="22"/>
                    <a:pt x="24" y="22"/>
                  </a:cubicBezTo>
                  <a:cubicBezTo>
                    <a:pt x="24" y="22"/>
                    <a:pt x="24" y="22"/>
                    <a:pt x="24" y="22"/>
                  </a:cubicBezTo>
                  <a:cubicBezTo>
                    <a:pt x="24" y="22"/>
                    <a:pt x="24" y="22"/>
                    <a:pt x="24" y="22"/>
                  </a:cubicBezTo>
                  <a:cubicBezTo>
                    <a:pt x="24" y="22"/>
                    <a:pt x="24" y="22"/>
                    <a:pt x="24" y="22"/>
                  </a:cubicBezTo>
                  <a:cubicBezTo>
                    <a:pt x="24" y="21"/>
                    <a:pt x="21" y="16"/>
                    <a:pt x="18" y="13"/>
                  </a:cubicBezTo>
                  <a:cubicBezTo>
                    <a:pt x="18" y="13"/>
                    <a:pt x="18" y="13"/>
                    <a:pt x="18" y="13"/>
                  </a:cubicBezTo>
                  <a:cubicBezTo>
                    <a:pt x="16" y="10"/>
                    <a:pt x="12" y="8"/>
                    <a:pt x="11" y="8"/>
                  </a:cubicBezTo>
                  <a:cubicBezTo>
                    <a:pt x="11" y="8"/>
                    <a:pt x="11" y="8"/>
                    <a:pt x="11" y="8"/>
                  </a:cubicBezTo>
                  <a:cubicBezTo>
                    <a:pt x="10" y="9"/>
                    <a:pt x="10" y="10"/>
                    <a:pt x="10" y="11"/>
                  </a:cubicBezTo>
                  <a:cubicBezTo>
                    <a:pt x="10" y="11"/>
                    <a:pt x="10" y="11"/>
                    <a:pt x="10" y="11"/>
                  </a:cubicBezTo>
                  <a:cubicBezTo>
                    <a:pt x="10" y="11"/>
                    <a:pt x="10" y="11"/>
                    <a:pt x="10" y="11"/>
                  </a:cubicBezTo>
                  <a:cubicBezTo>
                    <a:pt x="10" y="11"/>
                    <a:pt x="10" y="11"/>
                    <a:pt x="10" y="11"/>
                  </a:cubicBezTo>
                  <a:cubicBezTo>
                    <a:pt x="10" y="12"/>
                    <a:pt x="10" y="14"/>
                    <a:pt x="11" y="14"/>
                  </a:cubicBezTo>
                  <a:cubicBezTo>
                    <a:pt x="11" y="14"/>
                    <a:pt x="11" y="14"/>
                    <a:pt x="11" y="14"/>
                  </a:cubicBezTo>
                  <a:cubicBezTo>
                    <a:pt x="13" y="15"/>
                    <a:pt x="16" y="17"/>
                    <a:pt x="17" y="17"/>
                  </a:cubicBezTo>
                  <a:cubicBezTo>
                    <a:pt x="17" y="17"/>
                    <a:pt x="17" y="17"/>
                    <a:pt x="17" y="17"/>
                  </a:cubicBezTo>
                  <a:cubicBezTo>
                    <a:pt x="19" y="18"/>
                    <a:pt x="19" y="18"/>
                    <a:pt x="19" y="18"/>
                  </a:cubicBezTo>
                  <a:cubicBezTo>
                    <a:pt x="16" y="25"/>
                    <a:pt x="16" y="25"/>
                    <a:pt x="16"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3" y="25"/>
                    <a:pt x="13" y="25"/>
                    <a:pt x="13" y="25"/>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2" y="24"/>
                    <a:pt x="12" y="23"/>
                    <a:pt x="11" y="23"/>
                  </a:cubicBezTo>
                  <a:cubicBezTo>
                    <a:pt x="11" y="23"/>
                    <a:pt x="11" y="23"/>
                    <a:pt x="11" y="23"/>
                  </a:cubicBezTo>
                  <a:cubicBezTo>
                    <a:pt x="10" y="22"/>
                    <a:pt x="8" y="22"/>
                    <a:pt x="7" y="21"/>
                  </a:cubicBezTo>
                  <a:cubicBezTo>
                    <a:pt x="7" y="21"/>
                    <a:pt x="7" y="21"/>
                    <a:pt x="7" y="21"/>
                  </a:cubicBezTo>
                  <a:cubicBezTo>
                    <a:pt x="7" y="21"/>
                    <a:pt x="7" y="21"/>
                    <a:pt x="7" y="21"/>
                  </a:cubicBezTo>
                  <a:cubicBezTo>
                    <a:pt x="7" y="21"/>
                    <a:pt x="7" y="21"/>
                    <a:pt x="7" y="21"/>
                  </a:cubicBezTo>
                  <a:cubicBezTo>
                    <a:pt x="3" y="19"/>
                    <a:pt x="2" y="15"/>
                    <a:pt x="2" y="11"/>
                  </a:cubicBezTo>
                  <a:cubicBezTo>
                    <a:pt x="2" y="11"/>
                    <a:pt x="2" y="11"/>
                    <a:pt x="2" y="11"/>
                  </a:cubicBezTo>
                  <a:cubicBezTo>
                    <a:pt x="2" y="11"/>
                    <a:pt x="2" y="11"/>
                    <a:pt x="2" y="11"/>
                  </a:cubicBezTo>
                  <a:cubicBezTo>
                    <a:pt x="2" y="11"/>
                    <a:pt x="2" y="11"/>
                    <a:pt x="2" y="11"/>
                  </a:cubicBezTo>
                  <a:cubicBezTo>
                    <a:pt x="2" y="8"/>
                    <a:pt x="3" y="5"/>
                    <a:pt x="6" y="2"/>
                  </a:cubicBezTo>
                  <a:cubicBezTo>
                    <a:pt x="6" y="2"/>
                    <a:pt x="6" y="2"/>
                    <a:pt x="6" y="2"/>
                  </a:cubicBezTo>
                  <a:cubicBezTo>
                    <a:pt x="7" y="0"/>
                    <a:pt x="9" y="0"/>
                    <a:pt x="11" y="0"/>
                  </a:cubicBezTo>
                  <a:cubicBezTo>
                    <a:pt x="11" y="0"/>
                    <a:pt x="11" y="0"/>
                    <a:pt x="11" y="0"/>
                  </a:cubicBezTo>
                  <a:cubicBezTo>
                    <a:pt x="11" y="0"/>
                    <a:pt x="11" y="0"/>
                    <a:pt x="11" y="0"/>
                  </a:cubicBezTo>
                  <a:cubicBezTo>
                    <a:pt x="11" y="0"/>
                    <a:pt x="11" y="0"/>
                    <a:pt x="11" y="0"/>
                  </a:cubicBezTo>
                  <a:cubicBezTo>
                    <a:pt x="16" y="0"/>
                    <a:pt x="20" y="4"/>
                    <a:pt x="24" y="8"/>
                  </a:cubicBezTo>
                  <a:cubicBezTo>
                    <a:pt x="24" y="8"/>
                    <a:pt x="24" y="8"/>
                    <a:pt x="24" y="8"/>
                  </a:cubicBezTo>
                  <a:cubicBezTo>
                    <a:pt x="28" y="12"/>
                    <a:pt x="31" y="17"/>
                    <a:pt x="32" y="22"/>
                  </a:cubicBezTo>
                  <a:cubicBezTo>
                    <a:pt x="32" y="22"/>
                    <a:pt x="32" y="22"/>
                    <a:pt x="32" y="22"/>
                  </a:cubicBezTo>
                  <a:cubicBezTo>
                    <a:pt x="31" y="30"/>
                    <a:pt x="24" y="34"/>
                    <a:pt x="18" y="38"/>
                  </a:cubicBezTo>
                  <a:cubicBezTo>
                    <a:pt x="18" y="38"/>
                    <a:pt x="18" y="38"/>
                    <a:pt x="18" y="38"/>
                  </a:cubicBezTo>
                  <a:cubicBezTo>
                    <a:pt x="11" y="43"/>
                    <a:pt x="5" y="46"/>
                    <a:pt x="5" y="46"/>
                  </a:cubicBezTo>
                  <a:cubicBezTo>
                    <a:pt x="5" y="46"/>
                    <a:pt x="5" y="46"/>
                    <a:pt x="5" y="46"/>
                  </a:cubicBezTo>
                  <a:cubicBezTo>
                    <a:pt x="3" y="47"/>
                    <a:pt x="3" y="47"/>
                    <a:pt x="3" y="47"/>
                  </a:cubicBezTo>
                  <a:cubicBezTo>
                    <a:pt x="0" y="42"/>
                    <a:pt x="0" y="42"/>
                    <a:pt x="0" y="42"/>
                  </a:cubicBezTo>
                  <a:close/>
                  <a:moveTo>
                    <a:pt x="5" y="42"/>
                  </a:moveTo>
                  <a:cubicBezTo>
                    <a:pt x="5" y="41"/>
                    <a:pt x="6" y="41"/>
                    <a:pt x="6" y="41"/>
                  </a:cubicBezTo>
                  <a:cubicBezTo>
                    <a:pt x="6" y="41"/>
                    <a:pt x="6" y="41"/>
                    <a:pt x="6" y="41"/>
                  </a:cubicBezTo>
                  <a:cubicBezTo>
                    <a:pt x="6" y="41"/>
                    <a:pt x="5" y="41"/>
                    <a:pt x="5" y="42"/>
                  </a:cubicBezTo>
                  <a:cubicBezTo>
                    <a:pt x="5" y="42"/>
                    <a:pt x="5" y="42"/>
                    <a:pt x="5" y="42"/>
                  </a:cubicBezTo>
                  <a:close/>
                  <a:moveTo>
                    <a:pt x="15" y="35"/>
                  </a:moveTo>
                  <a:cubicBezTo>
                    <a:pt x="13" y="37"/>
                    <a:pt x="11" y="38"/>
                    <a:pt x="9" y="39"/>
                  </a:cubicBezTo>
                  <a:cubicBezTo>
                    <a:pt x="9" y="39"/>
                    <a:pt x="9" y="39"/>
                    <a:pt x="9" y="39"/>
                  </a:cubicBezTo>
                  <a:cubicBezTo>
                    <a:pt x="11" y="38"/>
                    <a:pt x="13" y="37"/>
                    <a:pt x="15" y="35"/>
                  </a:cubicBezTo>
                  <a:cubicBezTo>
                    <a:pt x="15" y="35"/>
                    <a:pt x="15" y="35"/>
                    <a:pt x="15" y="35"/>
                  </a:cubicBezTo>
                  <a:cubicBezTo>
                    <a:pt x="15" y="35"/>
                    <a:pt x="15" y="35"/>
                    <a:pt x="15" y="35"/>
                  </a:cubicBezTo>
                  <a:cubicBezTo>
                    <a:pt x="15" y="35"/>
                    <a:pt x="15" y="35"/>
                    <a:pt x="15" y="35"/>
                  </a:cubicBezTo>
                  <a:cubicBezTo>
                    <a:pt x="15" y="35"/>
                    <a:pt x="15" y="35"/>
                    <a:pt x="15" y="35"/>
                  </a:cubicBezTo>
                  <a:close/>
                  <a:moveTo>
                    <a:pt x="23" y="29"/>
                  </a:moveTo>
                  <a:cubicBezTo>
                    <a:pt x="23" y="29"/>
                    <a:pt x="22" y="30"/>
                    <a:pt x="21" y="31"/>
                  </a:cubicBezTo>
                  <a:cubicBezTo>
                    <a:pt x="21" y="31"/>
                    <a:pt x="21" y="31"/>
                    <a:pt x="21" y="31"/>
                  </a:cubicBezTo>
                  <a:cubicBezTo>
                    <a:pt x="24" y="29"/>
                    <a:pt x="26" y="27"/>
                    <a:pt x="27" y="25"/>
                  </a:cubicBezTo>
                  <a:cubicBezTo>
                    <a:pt x="27" y="25"/>
                    <a:pt x="27" y="25"/>
                    <a:pt x="27" y="25"/>
                  </a:cubicBezTo>
                  <a:cubicBezTo>
                    <a:pt x="26" y="26"/>
                    <a:pt x="25" y="27"/>
                    <a:pt x="23" y="29"/>
                  </a:cubicBezTo>
                  <a:close/>
                  <a:moveTo>
                    <a:pt x="28" y="22"/>
                  </a:moveTo>
                  <a:cubicBezTo>
                    <a:pt x="27" y="19"/>
                    <a:pt x="25" y="15"/>
                    <a:pt x="22" y="12"/>
                  </a:cubicBezTo>
                  <a:cubicBezTo>
                    <a:pt x="22" y="12"/>
                    <a:pt x="22" y="12"/>
                    <a:pt x="22" y="12"/>
                  </a:cubicBezTo>
                  <a:cubicBezTo>
                    <a:pt x="25" y="15"/>
                    <a:pt x="27" y="19"/>
                    <a:pt x="28" y="22"/>
                  </a:cubicBezTo>
                  <a:cubicBezTo>
                    <a:pt x="28" y="22"/>
                    <a:pt x="28" y="22"/>
                    <a:pt x="28" y="22"/>
                  </a:cubicBezTo>
                  <a:cubicBezTo>
                    <a:pt x="28" y="22"/>
                    <a:pt x="28" y="22"/>
                    <a:pt x="28" y="22"/>
                  </a:cubicBezTo>
                  <a:close/>
                  <a:moveTo>
                    <a:pt x="14" y="20"/>
                  </a:moveTo>
                  <a:cubicBezTo>
                    <a:pt x="14" y="20"/>
                    <a:pt x="14" y="20"/>
                    <a:pt x="14" y="20"/>
                  </a:cubicBezTo>
                  <a:cubicBezTo>
                    <a:pt x="13" y="20"/>
                    <a:pt x="13" y="20"/>
                    <a:pt x="13" y="20"/>
                  </a:cubicBezTo>
                  <a:cubicBezTo>
                    <a:pt x="13" y="20"/>
                    <a:pt x="13" y="20"/>
                    <a:pt x="13" y="20"/>
                  </a:cubicBezTo>
                  <a:cubicBezTo>
                    <a:pt x="12" y="19"/>
                    <a:pt x="11" y="19"/>
                    <a:pt x="10" y="18"/>
                  </a:cubicBezTo>
                  <a:cubicBezTo>
                    <a:pt x="10" y="18"/>
                    <a:pt x="10" y="18"/>
                    <a:pt x="10" y="18"/>
                  </a:cubicBezTo>
                  <a:cubicBezTo>
                    <a:pt x="11" y="19"/>
                    <a:pt x="13" y="20"/>
                    <a:pt x="14" y="20"/>
                  </a:cubicBezTo>
                  <a:close/>
                  <a:moveTo>
                    <a:pt x="8" y="17"/>
                  </a:moveTo>
                  <a:cubicBezTo>
                    <a:pt x="7" y="16"/>
                    <a:pt x="7" y="16"/>
                    <a:pt x="7" y="14"/>
                  </a:cubicBezTo>
                  <a:cubicBezTo>
                    <a:pt x="7" y="14"/>
                    <a:pt x="7" y="14"/>
                    <a:pt x="7" y="14"/>
                  </a:cubicBezTo>
                  <a:cubicBezTo>
                    <a:pt x="7" y="16"/>
                    <a:pt x="7" y="16"/>
                    <a:pt x="8" y="17"/>
                  </a:cubicBezTo>
                  <a:close/>
                  <a:moveTo>
                    <a:pt x="6" y="11"/>
                  </a:moveTo>
                  <a:cubicBezTo>
                    <a:pt x="6" y="9"/>
                    <a:pt x="7" y="7"/>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7" y="6"/>
                    <a:pt x="6" y="9"/>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6" y="11"/>
                    <a:pt x="6" y="11"/>
                  </a:cubicBezTo>
                  <a:close/>
                  <a:moveTo>
                    <a:pt x="9" y="4"/>
                  </a:moveTo>
                  <a:cubicBezTo>
                    <a:pt x="9" y="4"/>
                    <a:pt x="10" y="4"/>
                    <a:pt x="10" y="4"/>
                  </a:cubicBezTo>
                  <a:cubicBezTo>
                    <a:pt x="10" y="4"/>
                    <a:pt x="10" y="4"/>
                    <a:pt x="10" y="4"/>
                  </a:cubicBezTo>
                  <a:cubicBezTo>
                    <a:pt x="10" y="4"/>
                    <a:pt x="9"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5"/>
            <p:cNvSpPr>
              <a:spLocks noEditPoints="1"/>
            </p:cNvSpPr>
            <p:nvPr/>
          </p:nvSpPr>
          <p:spPr bwMode="auto">
            <a:xfrm>
              <a:off x="1651" y="1423"/>
              <a:ext cx="98" cy="68"/>
            </a:xfrm>
            <a:custGeom>
              <a:avLst/>
              <a:gdLst>
                <a:gd name="T0" fmla="*/ 0 w 33"/>
                <a:gd name="T1" fmla="*/ 23 h 23"/>
                <a:gd name="T2" fmla="*/ 0 w 33"/>
                <a:gd name="T3" fmla="*/ 19 h 23"/>
                <a:gd name="T4" fmla="*/ 7 w 33"/>
                <a:gd name="T5" fmla="*/ 19 h 23"/>
                <a:gd name="T6" fmla="*/ 7 w 33"/>
                <a:gd name="T7" fmla="*/ 19 h 23"/>
                <a:gd name="T8" fmla="*/ 18 w 33"/>
                <a:gd name="T9" fmla="*/ 19 h 23"/>
                <a:gd name="T10" fmla="*/ 18 w 33"/>
                <a:gd name="T11" fmla="*/ 19 h 23"/>
                <a:gd name="T12" fmla="*/ 24 w 33"/>
                <a:gd name="T13" fmla="*/ 18 h 23"/>
                <a:gd name="T14" fmla="*/ 24 w 33"/>
                <a:gd name="T15" fmla="*/ 18 h 23"/>
                <a:gd name="T16" fmla="*/ 27 w 33"/>
                <a:gd name="T17" fmla="*/ 12 h 23"/>
                <a:gd name="T18" fmla="*/ 27 w 33"/>
                <a:gd name="T19" fmla="*/ 12 h 23"/>
                <a:gd name="T20" fmla="*/ 29 w 33"/>
                <a:gd name="T21" fmla="*/ 7 h 23"/>
                <a:gd name="T22" fmla="*/ 29 w 33"/>
                <a:gd name="T23" fmla="*/ 7 h 23"/>
                <a:gd name="T24" fmla="*/ 27 w 33"/>
                <a:gd name="T25" fmla="*/ 4 h 23"/>
                <a:gd name="T26" fmla="*/ 27 w 33"/>
                <a:gd name="T27" fmla="*/ 4 h 23"/>
                <a:gd name="T28" fmla="*/ 26 w 33"/>
                <a:gd name="T29" fmla="*/ 4 h 23"/>
                <a:gd name="T30" fmla="*/ 26 w 33"/>
                <a:gd name="T31" fmla="*/ 4 h 23"/>
                <a:gd name="T32" fmla="*/ 25 w 33"/>
                <a:gd name="T33" fmla="*/ 7 h 23"/>
                <a:gd name="T34" fmla="*/ 25 w 33"/>
                <a:gd name="T35" fmla="*/ 7 h 23"/>
                <a:gd name="T36" fmla="*/ 23 w 33"/>
                <a:gd name="T37" fmla="*/ 11 h 23"/>
                <a:gd name="T38" fmla="*/ 23 w 33"/>
                <a:gd name="T39" fmla="*/ 11 h 23"/>
                <a:gd name="T40" fmla="*/ 19 w 33"/>
                <a:gd name="T41" fmla="*/ 9 h 23"/>
                <a:gd name="T42" fmla="*/ 21 w 33"/>
                <a:gd name="T43" fmla="*/ 5 h 23"/>
                <a:gd name="T44" fmla="*/ 21 w 33"/>
                <a:gd name="T45" fmla="*/ 5 h 23"/>
                <a:gd name="T46" fmla="*/ 27 w 33"/>
                <a:gd name="T47" fmla="*/ 0 h 23"/>
                <a:gd name="T48" fmla="*/ 27 w 33"/>
                <a:gd name="T49" fmla="*/ 0 h 23"/>
                <a:gd name="T50" fmla="*/ 30 w 33"/>
                <a:gd name="T51" fmla="*/ 1 h 23"/>
                <a:gd name="T52" fmla="*/ 30 w 33"/>
                <a:gd name="T53" fmla="*/ 1 h 23"/>
                <a:gd name="T54" fmla="*/ 33 w 33"/>
                <a:gd name="T55" fmla="*/ 7 h 23"/>
                <a:gd name="T56" fmla="*/ 33 w 33"/>
                <a:gd name="T57" fmla="*/ 7 h 23"/>
                <a:gd name="T58" fmla="*/ 30 w 33"/>
                <a:gd name="T59" fmla="*/ 14 h 23"/>
                <a:gd name="T60" fmla="*/ 30 w 33"/>
                <a:gd name="T61" fmla="*/ 14 h 23"/>
                <a:gd name="T62" fmla="*/ 27 w 33"/>
                <a:gd name="T63" fmla="*/ 20 h 23"/>
                <a:gd name="T64" fmla="*/ 27 w 33"/>
                <a:gd name="T65" fmla="*/ 20 h 23"/>
                <a:gd name="T66" fmla="*/ 19 w 33"/>
                <a:gd name="T67" fmla="*/ 23 h 23"/>
                <a:gd name="T68" fmla="*/ 19 w 33"/>
                <a:gd name="T69" fmla="*/ 23 h 23"/>
                <a:gd name="T70" fmla="*/ 7 w 33"/>
                <a:gd name="T71" fmla="*/ 23 h 23"/>
                <a:gd name="T72" fmla="*/ 7 w 33"/>
                <a:gd name="T73" fmla="*/ 23 h 23"/>
                <a:gd name="T74" fmla="*/ 0 w 33"/>
                <a:gd name="T75" fmla="*/ 23 h 23"/>
                <a:gd name="T76" fmla="*/ 23 w 33"/>
                <a:gd name="T77" fmla="*/ 11 h 23"/>
                <a:gd name="T78" fmla="*/ 23 w 33"/>
                <a:gd name="T79" fmla="*/ 11 h 23"/>
                <a:gd name="T80" fmla="*/ 23 w 33"/>
                <a:gd name="T81" fmla="*/ 11 h 23"/>
                <a:gd name="T82" fmla="*/ 23 w 33"/>
                <a:gd name="T83" fmla="*/ 11 h 23"/>
                <a:gd name="T84" fmla="*/ 23 w 33"/>
                <a:gd name="T85"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 h="23">
                  <a:moveTo>
                    <a:pt x="0" y="23"/>
                  </a:moveTo>
                  <a:cubicBezTo>
                    <a:pt x="0" y="19"/>
                    <a:pt x="0" y="19"/>
                    <a:pt x="0" y="19"/>
                  </a:cubicBezTo>
                  <a:cubicBezTo>
                    <a:pt x="0" y="19"/>
                    <a:pt x="3" y="19"/>
                    <a:pt x="7" y="19"/>
                  </a:cubicBezTo>
                  <a:cubicBezTo>
                    <a:pt x="7" y="19"/>
                    <a:pt x="7" y="19"/>
                    <a:pt x="7" y="19"/>
                  </a:cubicBezTo>
                  <a:cubicBezTo>
                    <a:pt x="10" y="19"/>
                    <a:pt x="14" y="19"/>
                    <a:pt x="18" y="19"/>
                  </a:cubicBezTo>
                  <a:cubicBezTo>
                    <a:pt x="18" y="19"/>
                    <a:pt x="18" y="19"/>
                    <a:pt x="18" y="19"/>
                  </a:cubicBezTo>
                  <a:cubicBezTo>
                    <a:pt x="23" y="19"/>
                    <a:pt x="24" y="18"/>
                    <a:pt x="24" y="18"/>
                  </a:cubicBezTo>
                  <a:cubicBezTo>
                    <a:pt x="24" y="18"/>
                    <a:pt x="24" y="18"/>
                    <a:pt x="24" y="18"/>
                  </a:cubicBezTo>
                  <a:cubicBezTo>
                    <a:pt x="24" y="18"/>
                    <a:pt x="25" y="15"/>
                    <a:pt x="27" y="12"/>
                  </a:cubicBezTo>
                  <a:cubicBezTo>
                    <a:pt x="27" y="12"/>
                    <a:pt x="27" y="12"/>
                    <a:pt x="27" y="12"/>
                  </a:cubicBezTo>
                  <a:cubicBezTo>
                    <a:pt x="28" y="9"/>
                    <a:pt x="29" y="8"/>
                    <a:pt x="29" y="7"/>
                  </a:cubicBezTo>
                  <a:cubicBezTo>
                    <a:pt x="29" y="7"/>
                    <a:pt x="29" y="7"/>
                    <a:pt x="29" y="7"/>
                  </a:cubicBezTo>
                  <a:cubicBezTo>
                    <a:pt x="29" y="6"/>
                    <a:pt x="29" y="5"/>
                    <a:pt x="27" y="4"/>
                  </a:cubicBezTo>
                  <a:cubicBezTo>
                    <a:pt x="27" y="4"/>
                    <a:pt x="27" y="4"/>
                    <a:pt x="27" y="4"/>
                  </a:cubicBezTo>
                  <a:cubicBezTo>
                    <a:pt x="27" y="4"/>
                    <a:pt x="27" y="4"/>
                    <a:pt x="26" y="4"/>
                  </a:cubicBezTo>
                  <a:cubicBezTo>
                    <a:pt x="26" y="4"/>
                    <a:pt x="26" y="4"/>
                    <a:pt x="26" y="4"/>
                  </a:cubicBezTo>
                  <a:cubicBezTo>
                    <a:pt x="26" y="5"/>
                    <a:pt x="25" y="6"/>
                    <a:pt x="25" y="7"/>
                  </a:cubicBezTo>
                  <a:cubicBezTo>
                    <a:pt x="25" y="7"/>
                    <a:pt x="25" y="7"/>
                    <a:pt x="25" y="7"/>
                  </a:cubicBezTo>
                  <a:cubicBezTo>
                    <a:pt x="24" y="9"/>
                    <a:pt x="23" y="11"/>
                    <a:pt x="23" y="11"/>
                  </a:cubicBezTo>
                  <a:cubicBezTo>
                    <a:pt x="23" y="11"/>
                    <a:pt x="23" y="11"/>
                    <a:pt x="23" y="11"/>
                  </a:cubicBezTo>
                  <a:cubicBezTo>
                    <a:pt x="19" y="9"/>
                    <a:pt x="19" y="9"/>
                    <a:pt x="19" y="9"/>
                  </a:cubicBezTo>
                  <a:cubicBezTo>
                    <a:pt x="19" y="9"/>
                    <a:pt x="20" y="7"/>
                    <a:pt x="21" y="5"/>
                  </a:cubicBezTo>
                  <a:cubicBezTo>
                    <a:pt x="21" y="5"/>
                    <a:pt x="21" y="5"/>
                    <a:pt x="21" y="5"/>
                  </a:cubicBezTo>
                  <a:cubicBezTo>
                    <a:pt x="23" y="3"/>
                    <a:pt x="24" y="0"/>
                    <a:pt x="27" y="0"/>
                  </a:cubicBezTo>
                  <a:cubicBezTo>
                    <a:pt x="27" y="0"/>
                    <a:pt x="27" y="0"/>
                    <a:pt x="27" y="0"/>
                  </a:cubicBezTo>
                  <a:cubicBezTo>
                    <a:pt x="28" y="0"/>
                    <a:pt x="29" y="0"/>
                    <a:pt x="30" y="1"/>
                  </a:cubicBezTo>
                  <a:cubicBezTo>
                    <a:pt x="30" y="1"/>
                    <a:pt x="30" y="1"/>
                    <a:pt x="30" y="1"/>
                  </a:cubicBezTo>
                  <a:cubicBezTo>
                    <a:pt x="32" y="3"/>
                    <a:pt x="33" y="4"/>
                    <a:pt x="33" y="7"/>
                  </a:cubicBezTo>
                  <a:cubicBezTo>
                    <a:pt x="33" y="7"/>
                    <a:pt x="33" y="7"/>
                    <a:pt x="33" y="7"/>
                  </a:cubicBezTo>
                  <a:cubicBezTo>
                    <a:pt x="33" y="9"/>
                    <a:pt x="32" y="11"/>
                    <a:pt x="30" y="14"/>
                  </a:cubicBezTo>
                  <a:cubicBezTo>
                    <a:pt x="30" y="14"/>
                    <a:pt x="30" y="14"/>
                    <a:pt x="30" y="14"/>
                  </a:cubicBezTo>
                  <a:cubicBezTo>
                    <a:pt x="28" y="17"/>
                    <a:pt x="28" y="18"/>
                    <a:pt x="27" y="20"/>
                  </a:cubicBezTo>
                  <a:cubicBezTo>
                    <a:pt x="27" y="20"/>
                    <a:pt x="27" y="20"/>
                    <a:pt x="27" y="20"/>
                  </a:cubicBezTo>
                  <a:cubicBezTo>
                    <a:pt x="26" y="22"/>
                    <a:pt x="24" y="23"/>
                    <a:pt x="19" y="23"/>
                  </a:cubicBezTo>
                  <a:cubicBezTo>
                    <a:pt x="19" y="23"/>
                    <a:pt x="19" y="23"/>
                    <a:pt x="19" y="23"/>
                  </a:cubicBezTo>
                  <a:cubicBezTo>
                    <a:pt x="14" y="23"/>
                    <a:pt x="10" y="23"/>
                    <a:pt x="7" y="23"/>
                  </a:cubicBezTo>
                  <a:cubicBezTo>
                    <a:pt x="7" y="23"/>
                    <a:pt x="7" y="23"/>
                    <a:pt x="7" y="23"/>
                  </a:cubicBezTo>
                  <a:cubicBezTo>
                    <a:pt x="2" y="23"/>
                    <a:pt x="0" y="23"/>
                    <a:pt x="0" y="23"/>
                  </a:cubicBezTo>
                  <a:close/>
                  <a:moveTo>
                    <a:pt x="23" y="11"/>
                  </a:moveTo>
                  <a:cubicBezTo>
                    <a:pt x="23" y="11"/>
                    <a:pt x="23" y="11"/>
                    <a:pt x="23" y="11"/>
                  </a:cubicBezTo>
                  <a:cubicBezTo>
                    <a:pt x="23" y="11"/>
                    <a:pt x="23" y="11"/>
                    <a:pt x="23" y="11"/>
                  </a:cubicBezTo>
                  <a:cubicBezTo>
                    <a:pt x="23" y="11"/>
                    <a:pt x="23" y="11"/>
                    <a:pt x="23" y="11"/>
                  </a:cubicBezTo>
                  <a:cubicBezTo>
                    <a:pt x="23" y="11"/>
                    <a:pt x="23"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6"/>
            <p:cNvSpPr>
              <a:spLocks noEditPoints="1"/>
            </p:cNvSpPr>
            <p:nvPr/>
          </p:nvSpPr>
          <p:spPr bwMode="auto">
            <a:xfrm>
              <a:off x="1642" y="1417"/>
              <a:ext cx="113" cy="80"/>
            </a:xfrm>
            <a:custGeom>
              <a:avLst/>
              <a:gdLst>
                <a:gd name="T0" fmla="*/ 3 w 38"/>
                <a:gd name="T1" fmla="*/ 25 h 27"/>
                <a:gd name="T2" fmla="*/ 3 w 38"/>
                <a:gd name="T3" fmla="*/ 25 h 27"/>
                <a:gd name="T4" fmla="*/ 0 w 38"/>
                <a:gd name="T5" fmla="*/ 27 h 27"/>
                <a:gd name="T6" fmla="*/ 3 w 38"/>
                <a:gd name="T7" fmla="*/ 19 h 27"/>
                <a:gd name="T8" fmla="*/ 10 w 38"/>
                <a:gd name="T9" fmla="*/ 19 h 27"/>
                <a:gd name="T10" fmla="*/ 21 w 38"/>
                <a:gd name="T11" fmla="*/ 19 h 27"/>
                <a:gd name="T12" fmla="*/ 25 w 38"/>
                <a:gd name="T13" fmla="*/ 19 h 27"/>
                <a:gd name="T14" fmla="*/ 26 w 38"/>
                <a:gd name="T15" fmla="*/ 18 h 27"/>
                <a:gd name="T16" fmla="*/ 27 w 38"/>
                <a:gd name="T17" fmla="*/ 15 h 27"/>
                <a:gd name="T18" fmla="*/ 24 w 38"/>
                <a:gd name="T19" fmla="*/ 15 h 27"/>
                <a:gd name="T20" fmla="*/ 20 w 38"/>
                <a:gd name="T21" fmla="*/ 13 h 27"/>
                <a:gd name="T22" fmla="*/ 20 w 38"/>
                <a:gd name="T23" fmla="*/ 11 h 27"/>
                <a:gd name="T24" fmla="*/ 21 w 38"/>
                <a:gd name="T25" fmla="*/ 10 h 27"/>
                <a:gd name="T26" fmla="*/ 21 w 38"/>
                <a:gd name="T27" fmla="*/ 9 h 27"/>
                <a:gd name="T28" fmla="*/ 23 w 38"/>
                <a:gd name="T29" fmla="*/ 6 h 27"/>
                <a:gd name="T30" fmla="*/ 30 w 38"/>
                <a:gd name="T31" fmla="*/ 0 h 27"/>
                <a:gd name="T32" fmla="*/ 30 w 38"/>
                <a:gd name="T33" fmla="*/ 0 h 27"/>
                <a:gd name="T34" fmla="*/ 34 w 38"/>
                <a:gd name="T35" fmla="*/ 1 h 27"/>
                <a:gd name="T36" fmla="*/ 38 w 38"/>
                <a:gd name="T37" fmla="*/ 9 h 27"/>
                <a:gd name="T38" fmla="*/ 35 w 38"/>
                <a:gd name="T39" fmla="*/ 18 h 27"/>
                <a:gd name="T40" fmla="*/ 32 w 38"/>
                <a:gd name="T41" fmla="*/ 23 h 27"/>
                <a:gd name="T42" fmla="*/ 22 w 38"/>
                <a:gd name="T43" fmla="*/ 27 h 27"/>
                <a:gd name="T44" fmla="*/ 10 w 38"/>
                <a:gd name="T45" fmla="*/ 27 h 27"/>
                <a:gd name="T46" fmla="*/ 9 w 38"/>
                <a:gd name="T47" fmla="*/ 27 h 27"/>
                <a:gd name="T48" fmla="*/ 3 w 38"/>
                <a:gd name="T49" fmla="*/ 27 h 27"/>
                <a:gd name="T50" fmla="*/ 22 w 38"/>
                <a:gd name="T51" fmla="*/ 23 h 27"/>
                <a:gd name="T52" fmla="*/ 22 w 38"/>
                <a:gd name="T53" fmla="*/ 23 h 27"/>
                <a:gd name="T54" fmla="*/ 22 w 38"/>
                <a:gd name="T55" fmla="*/ 23 h 27"/>
                <a:gd name="T56" fmla="*/ 10 w 38"/>
                <a:gd name="T57" fmla="*/ 23 h 27"/>
                <a:gd name="T58" fmla="*/ 5 w 38"/>
                <a:gd name="T59" fmla="*/ 23 h 27"/>
                <a:gd name="T60" fmla="*/ 10 w 38"/>
                <a:gd name="T61" fmla="*/ 23 h 27"/>
                <a:gd name="T62" fmla="*/ 27 w 38"/>
                <a:gd name="T63" fmla="*/ 22 h 27"/>
                <a:gd name="T64" fmla="*/ 24 w 38"/>
                <a:gd name="T65" fmla="*/ 23 h 27"/>
                <a:gd name="T66" fmla="*/ 28 w 38"/>
                <a:gd name="T67" fmla="*/ 22 h 27"/>
                <a:gd name="T68" fmla="*/ 28 w 38"/>
                <a:gd name="T69" fmla="*/ 22 h 27"/>
                <a:gd name="T70" fmla="*/ 29 w 38"/>
                <a:gd name="T71" fmla="*/ 20 h 27"/>
                <a:gd name="T72" fmla="*/ 30 w 38"/>
                <a:gd name="T73" fmla="*/ 18 h 27"/>
                <a:gd name="T74" fmla="*/ 29 w 38"/>
                <a:gd name="T75" fmla="*/ 20 h 27"/>
                <a:gd name="T76" fmla="*/ 31 w 38"/>
                <a:gd name="T77" fmla="*/ 16 h 27"/>
                <a:gd name="T78" fmla="*/ 31 w 38"/>
                <a:gd name="T79" fmla="*/ 15 h 27"/>
                <a:gd name="T80" fmla="*/ 34 w 38"/>
                <a:gd name="T81" fmla="*/ 10 h 27"/>
                <a:gd name="T82" fmla="*/ 34 w 38"/>
                <a:gd name="T83" fmla="*/ 10 h 27"/>
                <a:gd name="T84" fmla="*/ 30 w 38"/>
                <a:gd name="T85" fmla="*/ 10 h 27"/>
                <a:gd name="T86" fmla="*/ 28 w 38"/>
                <a:gd name="T87" fmla="*/ 12 h 27"/>
                <a:gd name="T88" fmla="*/ 28 w 38"/>
                <a:gd name="T89" fmla="*/ 13 h 27"/>
                <a:gd name="T90" fmla="*/ 30 w 38"/>
                <a:gd name="T91" fmla="*/ 9 h 27"/>
                <a:gd name="T92" fmla="*/ 30 w 38"/>
                <a:gd name="T93" fmla="*/ 9 h 27"/>
                <a:gd name="T94" fmla="*/ 30 w 38"/>
                <a:gd name="T95" fmla="*/ 9 h 27"/>
                <a:gd name="T96" fmla="*/ 30 w 38"/>
                <a:gd name="T97" fmla="*/ 9 h 27"/>
                <a:gd name="T98" fmla="*/ 28 w 38"/>
                <a:gd name="T99" fmla="*/ 13 h 27"/>
                <a:gd name="T100" fmla="*/ 28 w 38"/>
                <a:gd name="T101" fmla="*/ 13 h 27"/>
                <a:gd name="T102" fmla="*/ 26 w 38"/>
                <a:gd name="T103" fmla="*/ 8 h 27"/>
                <a:gd name="T104" fmla="*/ 25 w 38"/>
                <a:gd name="T105" fmla="*/ 10 h 27"/>
                <a:gd name="T106" fmla="*/ 34 w 38"/>
                <a:gd name="T107" fmla="*/ 9 h 27"/>
                <a:gd name="T108" fmla="*/ 34 w 38"/>
                <a:gd name="T109" fmla="*/ 9 h 27"/>
                <a:gd name="T110" fmla="*/ 32 w 38"/>
                <a:gd name="T111" fmla="*/ 5 h 27"/>
                <a:gd name="T112" fmla="*/ 34 w 38"/>
                <a:gd name="T113" fmla="*/ 9 h 27"/>
                <a:gd name="T114" fmla="*/ 34 w 38"/>
                <a:gd name="T115" fmla="*/ 9 h 27"/>
                <a:gd name="T116" fmla="*/ 34 w 38"/>
                <a:gd name="T117" fmla="*/ 9 h 27"/>
                <a:gd name="T118" fmla="*/ 34 w 38"/>
                <a:gd name="T119" fmla="*/ 9 h 27"/>
                <a:gd name="T120" fmla="*/ 28 w 38"/>
                <a:gd name="T121" fmla="*/ 5 h 27"/>
                <a:gd name="T122" fmla="*/ 29 w 38"/>
                <a:gd name="T123" fmla="*/ 4 h 27"/>
                <a:gd name="T124" fmla="*/ 29 w 38"/>
                <a:gd name="T125"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 h="27">
                  <a:moveTo>
                    <a:pt x="3" y="27"/>
                  </a:moveTo>
                  <a:cubicBezTo>
                    <a:pt x="3" y="25"/>
                    <a:pt x="3" y="25"/>
                    <a:pt x="3" y="25"/>
                  </a:cubicBezTo>
                  <a:cubicBezTo>
                    <a:pt x="5" y="25"/>
                    <a:pt x="5" y="25"/>
                    <a:pt x="5" y="25"/>
                  </a:cubicBezTo>
                  <a:cubicBezTo>
                    <a:pt x="3" y="25"/>
                    <a:pt x="3" y="25"/>
                    <a:pt x="3" y="25"/>
                  </a:cubicBezTo>
                  <a:cubicBezTo>
                    <a:pt x="3" y="27"/>
                    <a:pt x="3" y="27"/>
                    <a:pt x="3" y="27"/>
                  </a:cubicBezTo>
                  <a:cubicBezTo>
                    <a:pt x="0" y="27"/>
                    <a:pt x="0" y="27"/>
                    <a:pt x="0" y="27"/>
                  </a:cubicBezTo>
                  <a:cubicBezTo>
                    <a:pt x="1" y="19"/>
                    <a:pt x="1" y="19"/>
                    <a:pt x="1" y="19"/>
                  </a:cubicBezTo>
                  <a:cubicBezTo>
                    <a:pt x="3" y="19"/>
                    <a:pt x="3" y="19"/>
                    <a:pt x="3" y="19"/>
                  </a:cubicBezTo>
                  <a:cubicBezTo>
                    <a:pt x="3" y="19"/>
                    <a:pt x="6" y="19"/>
                    <a:pt x="10" y="19"/>
                  </a:cubicBezTo>
                  <a:cubicBezTo>
                    <a:pt x="10" y="19"/>
                    <a:pt x="10" y="19"/>
                    <a:pt x="10" y="19"/>
                  </a:cubicBezTo>
                  <a:cubicBezTo>
                    <a:pt x="13" y="19"/>
                    <a:pt x="17" y="19"/>
                    <a:pt x="21" y="19"/>
                  </a:cubicBezTo>
                  <a:cubicBezTo>
                    <a:pt x="21" y="19"/>
                    <a:pt x="21" y="19"/>
                    <a:pt x="21" y="19"/>
                  </a:cubicBezTo>
                  <a:cubicBezTo>
                    <a:pt x="24" y="19"/>
                    <a:pt x="25" y="19"/>
                    <a:pt x="25" y="19"/>
                  </a:cubicBezTo>
                  <a:cubicBezTo>
                    <a:pt x="25" y="19"/>
                    <a:pt x="25" y="19"/>
                    <a:pt x="25" y="19"/>
                  </a:cubicBezTo>
                  <a:cubicBezTo>
                    <a:pt x="25" y="18"/>
                    <a:pt x="26" y="18"/>
                    <a:pt x="26" y="18"/>
                  </a:cubicBezTo>
                  <a:cubicBezTo>
                    <a:pt x="26" y="18"/>
                    <a:pt x="26" y="18"/>
                    <a:pt x="26" y="18"/>
                  </a:cubicBezTo>
                  <a:cubicBezTo>
                    <a:pt x="26" y="17"/>
                    <a:pt x="26" y="16"/>
                    <a:pt x="27" y="15"/>
                  </a:cubicBezTo>
                  <a:cubicBezTo>
                    <a:pt x="27" y="15"/>
                    <a:pt x="27" y="15"/>
                    <a:pt x="27" y="15"/>
                  </a:cubicBezTo>
                  <a:cubicBezTo>
                    <a:pt x="26" y="15"/>
                    <a:pt x="26" y="15"/>
                    <a:pt x="26" y="15"/>
                  </a:cubicBezTo>
                  <a:cubicBezTo>
                    <a:pt x="24" y="15"/>
                    <a:pt x="24" y="15"/>
                    <a:pt x="24" y="15"/>
                  </a:cubicBezTo>
                  <a:cubicBezTo>
                    <a:pt x="24" y="14"/>
                    <a:pt x="24" y="14"/>
                    <a:pt x="24" y="14"/>
                  </a:cubicBezTo>
                  <a:cubicBezTo>
                    <a:pt x="20" y="13"/>
                    <a:pt x="20" y="13"/>
                    <a:pt x="20" y="13"/>
                  </a:cubicBezTo>
                  <a:cubicBezTo>
                    <a:pt x="20" y="11"/>
                    <a:pt x="20" y="11"/>
                    <a:pt x="20" y="11"/>
                  </a:cubicBezTo>
                  <a:cubicBezTo>
                    <a:pt x="20" y="11"/>
                    <a:pt x="20" y="11"/>
                    <a:pt x="20" y="11"/>
                  </a:cubicBezTo>
                  <a:cubicBezTo>
                    <a:pt x="20" y="10"/>
                    <a:pt x="21" y="10"/>
                    <a:pt x="21" y="10"/>
                  </a:cubicBezTo>
                  <a:cubicBezTo>
                    <a:pt x="21" y="10"/>
                    <a:pt x="21" y="10"/>
                    <a:pt x="21" y="10"/>
                  </a:cubicBezTo>
                  <a:cubicBezTo>
                    <a:pt x="21" y="10"/>
                    <a:pt x="21" y="10"/>
                    <a:pt x="21" y="9"/>
                  </a:cubicBezTo>
                  <a:cubicBezTo>
                    <a:pt x="21" y="9"/>
                    <a:pt x="21" y="9"/>
                    <a:pt x="21" y="9"/>
                  </a:cubicBezTo>
                  <a:cubicBezTo>
                    <a:pt x="21" y="8"/>
                    <a:pt x="22" y="7"/>
                    <a:pt x="23" y="6"/>
                  </a:cubicBezTo>
                  <a:cubicBezTo>
                    <a:pt x="23" y="6"/>
                    <a:pt x="23" y="6"/>
                    <a:pt x="23" y="6"/>
                  </a:cubicBezTo>
                  <a:cubicBezTo>
                    <a:pt x="24" y="4"/>
                    <a:pt x="25" y="0"/>
                    <a:pt x="30" y="0"/>
                  </a:cubicBezTo>
                  <a:cubicBezTo>
                    <a:pt x="30" y="0"/>
                    <a:pt x="30" y="0"/>
                    <a:pt x="30" y="0"/>
                  </a:cubicBezTo>
                  <a:cubicBezTo>
                    <a:pt x="30" y="0"/>
                    <a:pt x="30" y="0"/>
                    <a:pt x="30" y="0"/>
                  </a:cubicBezTo>
                  <a:cubicBezTo>
                    <a:pt x="30" y="0"/>
                    <a:pt x="30" y="0"/>
                    <a:pt x="30" y="0"/>
                  </a:cubicBezTo>
                  <a:cubicBezTo>
                    <a:pt x="30" y="0"/>
                    <a:pt x="30" y="0"/>
                    <a:pt x="30" y="0"/>
                  </a:cubicBezTo>
                  <a:cubicBezTo>
                    <a:pt x="32" y="0"/>
                    <a:pt x="33" y="0"/>
                    <a:pt x="34" y="1"/>
                  </a:cubicBezTo>
                  <a:cubicBezTo>
                    <a:pt x="34" y="1"/>
                    <a:pt x="34" y="1"/>
                    <a:pt x="34" y="1"/>
                  </a:cubicBezTo>
                  <a:cubicBezTo>
                    <a:pt x="36" y="3"/>
                    <a:pt x="38" y="6"/>
                    <a:pt x="38" y="9"/>
                  </a:cubicBezTo>
                  <a:cubicBezTo>
                    <a:pt x="38" y="9"/>
                    <a:pt x="38" y="9"/>
                    <a:pt x="38" y="9"/>
                  </a:cubicBezTo>
                  <a:cubicBezTo>
                    <a:pt x="38" y="12"/>
                    <a:pt x="37" y="15"/>
                    <a:pt x="35" y="18"/>
                  </a:cubicBezTo>
                  <a:cubicBezTo>
                    <a:pt x="35" y="18"/>
                    <a:pt x="35" y="18"/>
                    <a:pt x="35" y="18"/>
                  </a:cubicBezTo>
                  <a:cubicBezTo>
                    <a:pt x="33" y="20"/>
                    <a:pt x="33" y="21"/>
                    <a:pt x="32" y="23"/>
                  </a:cubicBezTo>
                  <a:cubicBezTo>
                    <a:pt x="32" y="23"/>
                    <a:pt x="32" y="23"/>
                    <a:pt x="32" y="23"/>
                  </a:cubicBezTo>
                  <a:cubicBezTo>
                    <a:pt x="30" y="26"/>
                    <a:pt x="27" y="27"/>
                    <a:pt x="22" y="27"/>
                  </a:cubicBezTo>
                  <a:cubicBezTo>
                    <a:pt x="22" y="27"/>
                    <a:pt x="22" y="27"/>
                    <a:pt x="22" y="27"/>
                  </a:cubicBezTo>
                  <a:cubicBezTo>
                    <a:pt x="17" y="27"/>
                    <a:pt x="13" y="27"/>
                    <a:pt x="10" y="27"/>
                  </a:cubicBezTo>
                  <a:cubicBezTo>
                    <a:pt x="10" y="27"/>
                    <a:pt x="10" y="27"/>
                    <a:pt x="10" y="27"/>
                  </a:cubicBezTo>
                  <a:cubicBezTo>
                    <a:pt x="10" y="27"/>
                    <a:pt x="10" y="27"/>
                    <a:pt x="9" y="27"/>
                  </a:cubicBezTo>
                  <a:cubicBezTo>
                    <a:pt x="9" y="27"/>
                    <a:pt x="9" y="27"/>
                    <a:pt x="9" y="27"/>
                  </a:cubicBezTo>
                  <a:cubicBezTo>
                    <a:pt x="5" y="27"/>
                    <a:pt x="3" y="27"/>
                    <a:pt x="3" y="27"/>
                  </a:cubicBezTo>
                  <a:close/>
                  <a:moveTo>
                    <a:pt x="10" y="23"/>
                  </a:moveTo>
                  <a:cubicBezTo>
                    <a:pt x="13" y="23"/>
                    <a:pt x="17"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17" y="23"/>
                    <a:pt x="13" y="23"/>
                    <a:pt x="10" y="23"/>
                  </a:cubicBezTo>
                  <a:cubicBezTo>
                    <a:pt x="10" y="23"/>
                    <a:pt x="10" y="23"/>
                    <a:pt x="10" y="23"/>
                  </a:cubicBezTo>
                  <a:cubicBezTo>
                    <a:pt x="8" y="23"/>
                    <a:pt x="7" y="23"/>
                    <a:pt x="5" y="23"/>
                  </a:cubicBezTo>
                  <a:cubicBezTo>
                    <a:pt x="5" y="23"/>
                    <a:pt x="5" y="23"/>
                    <a:pt x="5" y="23"/>
                  </a:cubicBezTo>
                  <a:cubicBezTo>
                    <a:pt x="7" y="23"/>
                    <a:pt x="8" y="23"/>
                    <a:pt x="10" y="23"/>
                  </a:cubicBezTo>
                  <a:close/>
                  <a:moveTo>
                    <a:pt x="28" y="22"/>
                  </a:moveTo>
                  <a:cubicBezTo>
                    <a:pt x="27" y="22"/>
                    <a:pt x="27" y="22"/>
                    <a:pt x="27" y="22"/>
                  </a:cubicBezTo>
                  <a:cubicBezTo>
                    <a:pt x="27" y="22"/>
                    <a:pt x="27" y="22"/>
                    <a:pt x="27" y="22"/>
                  </a:cubicBezTo>
                  <a:cubicBezTo>
                    <a:pt x="26" y="23"/>
                    <a:pt x="25" y="23"/>
                    <a:pt x="24" y="23"/>
                  </a:cubicBezTo>
                  <a:cubicBezTo>
                    <a:pt x="24" y="23"/>
                    <a:pt x="24" y="23"/>
                    <a:pt x="24" y="23"/>
                  </a:cubicBezTo>
                  <a:cubicBezTo>
                    <a:pt x="27" y="23"/>
                    <a:pt x="28" y="22"/>
                    <a:pt x="28" y="22"/>
                  </a:cubicBezTo>
                  <a:cubicBezTo>
                    <a:pt x="28" y="22"/>
                    <a:pt x="28" y="22"/>
                    <a:pt x="28" y="22"/>
                  </a:cubicBezTo>
                  <a:cubicBezTo>
                    <a:pt x="28" y="22"/>
                    <a:pt x="28" y="22"/>
                    <a:pt x="28" y="22"/>
                  </a:cubicBezTo>
                  <a:close/>
                  <a:moveTo>
                    <a:pt x="29" y="20"/>
                  </a:moveTo>
                  <a:cubicBezTo>
                    <a:pt x="29" y="20"/>
                    <a:pt x="29" y="20"/>
                    <a:pt x="29" y="20"/>
                  </a:cubicBezTo>
                  <a:cubicBezTo>
                    <a:pt x="29" y="20"/>
                    <a:pt x="29" y="20"/>
                    <a:pt x="29" y="20"/>
                  </a:cubicBezTo>
                  <a:cubicBezTo>
                    <a:pt x="29" y="20"/>
                    <a:pt x="29" y="19"/>
                    <a:pt x="30" y="18"/>
                  </a:cubicBezTo>
                  <a:cubicBezTo>
                    <a:pt x="30" y="18"/>
                    <a:pt x="30" y="18"/>
                    <a:pt x="30" y="18"/>
                  </a:cubicBezTo>
                  <a:cubicBezTo>
                    <a:pt x="30" y="19"/>
                    <a:pt x="29" y="20"/>
                    <a:pt x="29" y="20"/>
                  </a:cubicBezTo>
                  <a:close/>
                  <a:moveTo>
                    <a:pt x="31" y="15"/>
                  </a:moveTo>
                  <a:cubicBezTo>
                    <a:pt x="31" y="15"/>
                    <a:pt x="31" y="16"/>
                    <a:pt x="31" y="16"/>
                  </a:cubicBezTo>
                  <a:cubicBezTo>
                    <a:pt x="31" y="16"/>
                    <a:pt x="31" y="16"/>
                    <a:pt x="31" y="16"/>
                  </a:cubicBezTo>
                  <a:cubicBezTo>
                    <a:pt x="31" y="16"/>
                    <a:pt x="31" y="15"/>
                    <a:pt x="31" y="15"/>
                  </a:cubicBezTo>
                  <a:cubicBezTo>
                    <a:pt x="31" y="15"/>
                    <a:pt x="31" y="15"/>
                    <a:pt x="31" y="15"/>
                  </a:cubicBezTo>
                  <a:cubicBezTo>
                    <a:pt x="33" y="13"/>
                    <a:pt x="34" y="11"/>
                    <a:pt x="34" y="10"/>
                  </a:cubicBezTo>
                  <a:cubicBezTo>
                    <a:pt x="34" y="10"/>
                    <a:pt x="34" y="10"/>
                    <a:pt x="34" y="10"/>
                  </a:cubicBezTo>
                  <a:cubicBezTo>
                    <a:pt x="34" y="10"/>
                    <a:pt x="34" y="10"/>
                    <a:pt x="34" y="10"/>
                  </a:cubicBezTo>
                  <a:cubicBezTo>
                    <a:pt x="34" y="11"/>
                    <a:pt x="33" y="13"/>
                    <a:pt x="31" y="15"/>
                  </a:cubicBezTo>
                  <a:close/>
                  <a:moveTo>
                    <a:pt x="30" y="10"/>
                  </a:moveTo>
                  <a:cubicBezTo>
                    <a:pt x="29" y="11"/>
                    <a:pt x="29" y="11"/>
                    <a:pt x="28" y="12"/>
                  </a:cubicBezTo>
                  <a:cubicBezTo>
                    <a:pt x="28" y="12"/>
                    <a:pt x="28" y="12"/>
                    <a:pt x="28" y="12"/>
                  </a:cubicBezTo>
                  <a:cubicBezTo>
                    <a:pt x="28" y="13"/>
                    <a:pt x="28" y="13"/>
                    <a:pt x="28" y="13"/>
                  </a:cubicBezTo>
                  <a:cubicBezTo>
                    <a:pt x="28" y="13"/>
                    <a:pt x="28" y="13"/>
                    <a:pt x="28" y="13"/>
                  </a:cubicBezTo>
                  <a:cubicBezTo>
                    <a:pt x="30" y="11"/>
                    <a:pt x="30" y="9"/>
                    <a:pt x="30" y="9"/>
                  </a:cubicBezTo>
                  <a:cubicBezTo>
                    <a:pt x="30" y="9"/>
                    <a:pt x="30" y="9"/>
                    <a:pt x="30" y="9"/>
                  </a:cubicBezTo>
                  <a:cubicBezTo>
                    <a:pt x="30" y="9"/>
                    <a:pt x="30" y="9"/>
                    <a:pt x="30" y="9"/>
                  </a:cubicBezTo>
                  <a:cubicBezTo>
                    <a:pt x="30" y="9"/>
                    <a:pt x="30" y="9"/>
                    <a:pt x="30" y="9"/>
                  </a:cubicBezTo>
                  <a:cubicBezTo>
                    <a:pt x="30" y="9"/>
                    <a:pt x="30" y="9"/>
                    <a:pt x="30" y="9"/>
                  </a:cubicBezTo>
                  <a:cubicBezTo>
                    <a:pt x="30" y="9"/>
                    <a:pt x="30" y="9"/>
                    <a:pt x="30" y="9"/>
                  </a:cubicBezTo>
                  <a:cubicBezTo>
                    <a:pt x="30" y="9"/>
                    <a:pt x="30" y="9"/>
                    <a:pt x="30" y="9"/>
                  </a:cubicBezTo>
                  <a:cubicBezTo>
                    <a:pt x="30" y="9"/>
                    <a:pt x="30" y="9"/>
                    <a:pt x="30" y="9"/>
                  </a:cubicBezTo>
                  <a:cubicBezTo>
                    <a:pt x="30" y="9"/>
                    <a:pt x="30" y="9"/>
                    <a:pt x="30" y="10"/>
                  </a:cubicBezTo>
                  <a:close/>
                  <a:moveTo>
                    <a:pt x="28" y="13"/>
                  </a:moveTo>
                  <a:cubicBezTo>
                    <a:pt x="27" y="13"/>
                    <a:pt x="27" y="13"/>
                    <a:pt x="27" y="13"/>
                  </a:cubicBezTo>
                  <a:cubicBezTo>
                    <a:pt x="28" y="13"/>
                    <a:pt x="28" y="13"/>
                    <a:pt x="28" y="13"/>
                  </a:cubicBezTo>
                  <a:close/>
                  <a:moveTo>
                    <a:pt x="25" y="10"/>
                  </a:moveTo>
                  <a:cubicBezTo>
                    <a:pt x="25" y="9"/>
                    <a:pt x="26" y="8"/>
                    <a:pt x="26" y="8"/>
                  </a:cubicBezTo>
                  <a:cubicBezTo>
                    <a:pt x="26" y="8"/>
                    <a:pt x="26" y="8"/>
                    <a:pt x="26" y="8"/>
                  </a:cubicBezTo>
                  <a:cubicBezTo>
                    <a:pt x="26" y="8"/>
                    <a:pt x="25" y="9"/>
                    <a:pt x="25" y="10"/>
                  </a:cubicBezTo>
                  <a:close/>
                  <a:moveTo>
                    <a:pt x="34" y="9"/>
                  </a:moveTo>
                  <a:cubicBezTo>
                    <a:pt x="34" y="9"/>
                    <a:pt x="34" y="9"/>
                    <a:pt x="34" y="9"/>
                  </a:cubicBezTo>
                  <a:cubicBezTo>
                    <a:pt x="34" y="9"/>
                    <a:pt x="34" y="9"/>
                    <a:pt x="34" y="9"/>
                  </a:cubicBezTo>
                  <a:cubicBezTo>
                    <a:pt x="34" y="9"/>
                    <a:pt x="34" y="9"/>
                    <a:pt x="34" y="9"/>
                  </a:cubicBezTo>
                  <a:cubicBezTo>
                    <a:pt x="34" y="8"/>
                    <a:pt x="33" y="7"/>
                    <a:pt x="32" y="5"/>
                  </a:cubicBezTo>
                  <a:cubicBezTo>
                    <a:pt x="32" y="5"/>
                    <a:pt x="32" y="5"/>
                    <a:pt x="32" y="5"/>
                  </a:cubicBezTo>
                  <a:cubicBezTo>
                    <a:pt x="33" y="7"/>
                    <a:pt x="34" y="8"/>
                    <a:pt x="34" y="9"/>
                  </a:cubicBezTo>
                  <a:cubicBezTo>
                    <a:pt x="34" y="9"/>
                    <a:pt x="34" y="9"/>
                    <a:pt x="34" y="9"/>
                  </a:cubicBezTo>
                  <a:cubicBezTo>
                    <a:pt x="34" y="9"/>
                    <a:pt x="34" y="9"/>
                    <a:pt x="34" y="9"/>
                  </a:cubicBezTo>
                  <a:cubicBezTo>
                    <a:pt x="34" y="9"/>
                    <a:pt x="34" y="9"/>
                    <a:pt x="34" y="9"/>
                  </a:cubicBezTo>
                  <a:cubicBezTo>
                    <a:pt x="34" y="9"/>
                    <a:pt x="34" y="9"/>
                    <a:pt x="34" y="9"/>
                  </a:cubicBezTo>
                  <a:cubicBezTo>
                    <a:pt x="34" y="9"/>
                    <a:pt x="34" y="9"/>
                    <a:pt x="34" y="9"/>
                  </a:cubicBezTo>
                  <a:cubicBezTo>
                    <a:pt x="34" y="9"/>
                    <a:pt x="34" y="9"/>
                    <a:pt x="34" y="9"/>
                  </a:cubicBezTo>
                  <a:cubicBezTo>
                    <a:pt x="34" y="9"/>
                    <a:pt x="34" y="9"/>
                    <a:pt x="34" y="9"/>
                  </a:cubicBezTo>
                  <a:close/>
                  <a:moveTo>
                    <a:pt x="27" y="6"/>
                  </a:moveTo>
                  <a:cubicBezTo>
                    <a:pt x="27" y="5"/>
                    <a:pt x="28" y="5"/>
                    <a:pt x="28" y="5"/>
                  </a:cubicBezTo>
                  <a:cubicBezTo>
                    <a:pt x="28" y="5"/>
                    <a:pt x="28" y="5"/>
                    <a:pt x="28" y="5"/>
                  </a:cubicBezTo>
                  <a:cubicBezTo>
                    <a:pt x="28" y="5"/>
                    <a:pt x="29" y="4"/>
                    <a:pt x="29" y="4"/>
                  </a:cubicBezTo>
                  <a:cubicBezTo>
                    <a:pt x="29" y="4"/>
                    <a:pt x="29" y="4"/>
                    <a:pt x="29" y="4"/>
                  </a:cubicBezTo>
                  <a:cubicBezTo>
                    <a:pt x="29" y="4"/>
                    <a:pt x="29" y="4"/>
                    <a:pt x="29" y="4"/>
                  </a:cubicBezTo>
                  <a:cubicBezTo>
                    <a:pt x="28" y="4"/>
                    <a:pt x="28" y="5"/>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7"/>
            <p:cNvSpPr>
              <a:spLocks noEditPoints="1"/>
            </p:cNvSpPr>
            <p:nvPr/>
          </p:nvSpPr>
          <p:spPr bwMode="auto">
            <a:xfrm>
              <a:off x="1256" y="1820"/>
              <a:ext cx="315" cy="376"/>
            </a:xfrm>
            <a:custGeom>
              <a:avLst/>
              <a:gdLst>
                <a:gd name="T0" fmla="*/ 19 w 106"/>
                <a:gd name="T1" fmla="*/ 124 h 127"/>
                <a:gd name="T2" fmla="*/ 0 w 106"/>
                <a:gd name="T3" fmla="*/ 73 h 127"/>
                <a:gd name="T4" fmla="*/ 0 w 106"/>
                <a:gd name="T5" fmla="*/ 73 h 127"/>
                <a:gd name="T6" fmla="*/ 10 w 106"/>
                <a:gd name="T7" fmla="*/ 34 h 127"/>
                <a:gd name="T8" fmla="*/ 10 w 106"/>
                <a:gd name="T9" fmla="*/ 34 h 127"/>
                <a:gd name="T10" fmla="*/ 74 w 106"/>
                <a:gd name="T11" fmla="*/ 0 h 127"/>
                <a:gd name="T12" fmla="*/ 74 w 106"/>
                <a:gd name="T13" fmla="*/ 0 h 127"/>
                <a:gd name="T14" fmla="*/ 93 w 106"/>
                <a:gd name="T15" fmla="*/ 5 h 127"/>
                <a:gd name="T16" fmla="*/ 93 w 106"/>
                <a:gd name="T17" fmla="*/ 5 h 127"/>
                <a:gd name="T18" fmla="*/ 106 w 106"/>
                <a:gd name="T19" fmla="*/ 34 h 127"/>
                <a:gd name="T20" fmla="*/ 106 w 106"/>
                <a:gd name="T21" fmla="*/ 34 h 127"/>
                <a:gd name="T22" fmla="*/ 91 w 106"/>
                <a:gd name="T23" fmla="*/ 81 h 127"/>
                <a:gd name="T24" fmla="*/ 91 w 106"/>
                <a:gd name="T25" fmla="*/ 81 h 127"/>
                <a:gd name="T26" fmla="*/ 30 w 106"/>
                <a:gd name="T27" fmla="*/ 127 h 127"/>
                <a:gd name="T28" fmla="*/ 30 w 106"/>
                <a:gd name="T29" fmla="*/ 127 h 127"/>
                <a:gd name="T30" fmla="*/ 30 w 106"/>
                <a:gd name="T31" fmla="*/ 127 h 127"/>
                <a:gd name="T32" fmla="*/ 30 w 106"/>
                <a:gd name="T33" fmla="*/ 127 h 127"/>
                <a:gd name="T34" fmla="*/ 19 w 106"/>
                <a:gd name="T35" fmla="*/ 124 h 127"/>
                <a:gd name="T36" fmla="*/ 14 w 106"/>
                <a:gd name="T37" fmla="*/ 36 h 127"/>
                <a:gd name="T38" fmla="*/ 4 w 106"/>
                <a:gd name="T39" fmla="*/ 73 h 127"/>
                <a:gd name="T40" fmla="*/ 4 w 106"/>
                <a:gd name="T41" fmla="*/ 73 h 127"/>
                <a:gd name="T42" fmla="*/ 21 w 106"/>
                <a:gd name="T43" fmla="*/ 120 h 127"/>
                <a:gd name="T44" fmla="*/ 21 w 106"/>
                <a:gd name="T45" fmla="*/ 120 h 127"/>
                <a:gd name="T46" fmla="*/ 30 w 106"/>
                <a:gd name="T47" fmla="*/ 123 h 127"/>
                <a:gd name="T48" fmla="*/ 30 w 106"/>
                <a:gd name="T49" fmla="*/ 123 h 127"/>
                <a:gd name="T50" fmla="*/ 88 w 106"/>
                <a:gd name="T51" fmla="*/ 79 h 127"/>
                <a:gd name="T52" fmla="*/ 88 w 106"/>
                <a:gd name="T53" fmla="*/ 79 h 127"/>
                <a:gd name="T54" fmla="*/ 102 w 106"/>
                <a:gd name="T55" fmla="*/ 34 h 127"/>
                <a:gd name="T56" fmla="*/ 102 w 106"/>
                <a:gd name="T57" fmla="*/ 34 h 127"/>
                <a:gd name="T58" fmla="*/ 91 w 106"/>
                <a:gd name="T59" fmla="*/ 8 h 127"/>
                <a:gd name="T60" fmla="*/ 91 w 106"/>
                <a:gd name="T61" fmla="*/ 8 h 127"/>
                <a:gd name="T62" fmla="*/ 74 w 106"/>
                <a:gd name="T63" fmla="*/ 4 h 127"/>
                <a:gd name="T64" fmla="*/ 74 w 106"/>
                <a:gd name="T65" fmla="*/ 4 h 127"/>
                <a:gd name="T66" fmla="*/ 73 w 106"/>
                <a:gd name="T67" fmla="*/ 4 h 127"/>
                <a:gd name="T68" fmla="*/ 73 w 106"/>
                <a:gd name="T69" fmla="*/ 4 h 127"/>
                <a:gd name="T70" fmla="*/ 14 w 106"/>
                <a:gd name="T71" fmla="*/ 3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6" h="127">
                  <a:moveTo>
                    <a:pt x="19" y="124"/>
                  </a:moveTo>
                  <a:cubicBezTo>
                    <a:pt x="8" y="116"/>
                    <a:pt x="0" y="95"/>
                    <a:pt x="0" y="73"/>
                  </a:cubicBezTo>
                  <a:cubicBezTo>
                    <a:pt x="0" y="73"/>
                    <a:pt x="0" y="73"/>
                    <a:pt x="0" y="73"/>
                  </a:cubicBezTo>
                  <a:cubicBezTo>
                    <a:pt x="0" y="59"/>
                    <a:pt x="3" y="45"/>
                    <a:pt x="10" y="34"/>
                  </a:cubicBezTo>
                  <a:cubicBezTo>
                    <a:pt x="10" y="34"/>
                    <a:pt x="10" y="34"/>
                    <a:pt x="10" y="34"/>
                  </a:cubicBezTo>
                  <a:cubicBezTo>
                    <a:pt x="25" y="12"/>
                    <a:pt x="52" y="0"/>
                    <a:pt x="74" y="0"/>
                  </a:cubicBezTo>
                  <a:cubicBezTo>
                    <a:pt x="74" y="0"/>
                    <a:pt x="74" y="0"/>
                    <a:pt x="74" y="0"/>
                  </a:cubicBezTo>
                  <a:cubicBezTo>
                    <a:pt x="81" y="0"/>
                    <a:pt x="88" y="2"/>
                    <a:pt x="93" y="5"/>
                  </a:cubicBezTo>
                  <a:cubicBezTo>
                    <a:pt x="93" y="5"/>
                    <a:pt x="93" y="5"/>
                    <a:pt x="93" y="5"/>
                  </a:cubicBezTo>
                  <a:cubicBezTo>
                    <a:pt x="102" y="11"/>
                    <a:pt x="106" y="22"/>
                    <a:pt x="106" y="34"/>
                  </a:cubicBezTo>
                  <a:cubicBezTo>
                    <a:pt x="106" y="34"/>
                    <a:pt x="106" y="34"/>
                    <a:pt x="106" y="34"/>
                  </a:cubicBezTo>
                  <a:cubicBezTo>
                    <a:pt x="106" y="48"/>
                    <a:pt x="101" y="65"/>
                    <a:pt x="91" y="81"/>
                  </a:cubicBezTo>
                  <a:cubicBezTo>
                    <a:pt x="91" y="81"/>
                    <a:pt x="91" y="81"/>
                    <a:pt x="91" y="81"/>
                  </a:cubicBezTo>
                  <a:cubicBezTo>
                    <a:pt x="75" y="105"/>
                    <a:pt x="50" y="127"/>
                    <a:pt x="30" y="127"/>
                  </a:cubicBezTo>
                  <a:cubicBezTo>
                    <a:pt x="30" y="127"/>
                    <a:pt x="30" y="127"/>
                    <a:pt x="30" y="127"/>
                  </a:cubicBezTo>
                  <a:cubicBezTo>
                    <a:pt x="30" y="127"/>
                    <a:pt x="30" y="127"/>
                    <a:pt x="30" y="127"/>
                  </a:cubicBezTo>
                  <a:cubicBezTo>
                    <a:pt x="30" y="127"/>
                    <a:pt x="30" y="127"/>
                    <a:pt x="30" y="127"/>
                  </a:cubicBezTo>
                  <a:cubicBezTo>
                    <a:pt x="26" y="127"/>
                    <a:pt x="23" y="126"/>
                    <a:pt x="19" y="124"/>
                  </a:cubicBezTo>
                  <a:close/>
                  <a:moveTo>
                    <a:pt x="14" y="36"/>
                  </a:moveTo>
                  <a:cubicBezTo>
                    <a:pt x="7" y="46"/>
                    <a:pt x="4" y="60"/>
                    <a:pt x="4" y="73"/>
                  </a:cubicBezTo>
                  <a:cubicBezTo>
                    <a:pt x="4" y="73"/>
                    <a:pt x="4" y="73"/>
                    <a:pt x="4" y="73"/>
                  </a:cubicBezTo>
                  <a:cubicBezTo>
                    <a:pt x="4" y="94"/>
                    <a:pt x="12" y="114"/>
                    <a:pt x="21" y="120"/>
                  </a:cubicBezTo>
                  <a:cubicBezTo>
                    <a:pt x="21" y="120"/>
                    <a:pt x="21" y="120"/>
                    <a:pt x="21" y="120"/>
                  </a:cubicBezTo>
                  <a:cubicBezTo>
                    <a:pt x="24" y="122"/>
                    <a:pt x="27" y="123"/>
                    <a:pt x="30" y="123"/>
                  </a:cubicBezTo>
                  <a:cubicBezTo>
                    <a:pt x="30" y="123"/>
                    <a:pt x="30" y="123"/>
                    <a:pt x="30" y="123"/>
                  </a:cubicBezTo>
                  <a:cubicBezTo>
                    <a:pt x="47" y="123"/>
                    <a:pt x="73" y="102"/>
                    <a:pt x="88" y="79"/>
                  </a:cubicBezTo>
                  <a:cubicBezTo>
                    <a:pt x="88" y="79"/>
                    <a:pt x="88" y="79"/>
                    <a:pt x="88" y="79"/>
                  </a:cubicBezTo>
                  <a:cubicBezTo>
                    <a:pt x="98" y="63"/>
                    <a:pt x="102" y="47"/>
                    <a:pt x="102" y="34"/>
                  </a:cubicBezTo>
                  <a:cubicBezTo>
                    <a:pt x="102" y="34"/>
                    <a:pt x="102" y="34"/>
                    <a:pt x="102" y="34"/>
                  </a:cubicBezTo>
                  <a:cubicBezTo>
                    <a:pt x="102" y="22"/>
                    <a:pt x="98" y="13"/>
                    <a:pt x="91" y="8"/>
                  </a:cubicBezTo>
                  <a:cubicBezTo>
                    <a:pt x="91" y="8"/>
                    <a:pt x="91" y="8"/>
                    <a:pt x="91" y="8"/>
                  </a:cubicBezTo>
                  <a:cubicBezTo>
                    <a:pt x="87" y="6"/>
                    <a:pt x="81" y="4"/>
                    <a:pt x="74" y="4"/>
                  </a:cubicBezTo>
                  <a:cubicBezTo>
                    <a:pt x="74" y="4"/>
                    <a:pt x="74" y="4"/>
                    <a:pt x="74" y="4"/>
                  </a:cubicBezTo>
                  <a:cubicBezTo>
                    <a:pt x="74" y="4"/>
                    <a:pt x="73" y="4"/>
                    <a:pt x="73" y="4"/>
                  </a:cubicBezTo>
                  <a:cubicBezTo>
                    <a:pt x="73" y="4"/>
                    <a:pt x="73" y="4"/>
                    <a:pt x="73" y="4"/>
                  </a:cubicBezTo>
                  <a:cubicBezTo>
                    <a:pt x="54" y="4"/>
                    <a:pt x="27" y="15"/>
                    <a:pt x="14"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8"/>
            <p:cNvSpPr>
              <a:spLocks noEditPoints="1"/>
            </p:cNvSpPr>
            <p:nvPr/>
          </p:nvSpPr>
          <p:spPr bwMode="auto">
            <a:xfrm>
              <a:off x="1250" y="1814"/>
              <a:ext cx="327" cy="388"/>
            </a:xfrm>
            <a:custGeom>
              <a:avLst/>
              <a:gdLst>
                <a:gd name="T0" fmla="*/ 20 w 110"/>
                <a:gd name="T1" fmla="*/ 127 h 131"/>
                <a:gd name="T2" fmla="*/ 0 w 110"/>
                <a:gd name="T3" fmla="*/ 75 h 131"/>
                <a:gd name="T4" fmla="*/ 11 w 110"/>
                <a:gd name="T5" fmla="*/ 34 h 131"/>
                <a:gd name="T6" fmla="*/ 96 w 110"/>
                <a:gd name="T7" fmla="*/ 5 h 131"/>
                <a:gd name="T8" fmla="*/ 110 w 110"/>
                <a:gd name="T9" fmla="*/ 36 h 131"/>
                <a:gd name="T10" fmla="*/ 95 w 110"/>
                <a:gd name="T11" fmla="*/ 84 h 131"/>
                <a:gd name="T12" fmla="*/ 32 w 110"/>
                <a:gd name="T13" fmla="*/ 131 h 131"/>
                <a:gd name="T14" fmla="*/ 33 w 110"/>
                <a:gd name="T15" fmla="*/ 127 h 131"/>
                <a:gd name="T16" fmla="*/ 34 w 110"/>
                <a:gd name="T17" fmla="*/ 127 h 131"/>
                <a:gd name="T18" fmla="*/ 34 w 110"/>
                <a:gd name="T19" fmla="*/ 127 h 131"/>
                <a:gd name="T20" fmla="*/ 34 w 110"/>
                <a:gd name="T21" fmla="*/ 127 h 131"/>
                <a:gd name="T22" fmla="*/ 35 w 110"/>
                <a:gd name="T23" fmla="*/ 127 h 131"/>
                <a:gd name="T24" fmla="*/ 35 w 110"/>
                <a:gd name="T25" fmla="*/ 127 h 131"/>
                <a:gd name="T26" fmla="*/ 35 w 110"/>
                <a:gd name="T27" fmla="*/ 127 h 131"/>
                <a:gd name="T28" fmla="*/ 79 w 110"/>
                <a:gd name="T29" fmla="*/ 98 h 131"/>
                <a:gd name="T30" fmla="*/ 8 w 110"/>
                <a:gd name="T31" fmla="*/ 75 h 131"/>
                <a:gd name="T32" fmla="*/ 25 w 110"/>
                <a:gd name="T33" fmla="*/ 121 h 131"/>
                <a:gd name="T34" fmla="*/ 32 w 110"/>
                <a:gd name="T35" fmla="*/ 123 h 131"/>
                <a:gd name="T36" fmla="*/ 88 w 110"/>
                <a:gd name="T37" fmla="*/ 79 h 131"/>
                <a:gd name="T38" fmla="*/ 102 w 110"/>
                <a:gd name="T39" fmla="*/ 36 h 131"/>
                <a:gd name="T40" fmla="*/ 102 w 110"/>
                <a:gd name="T41" fmla="*/ 36 h 131"/>
                <a:gd name="T42" fmla="*/ 92 w 110"/>
                <a:gd name="T43" fmla="*/ 12 h 131"/>
                <a:gd name="T44" fmla="*/ 75 w 110"/>
                <a:gd name="T45" fmla="*/ 8 h 131"/>
                <a:gd name="T46" fmla="*/ 16 w 110"/>
                <a:gd name="T47" fmla="*/ 38 h 131"/>
                <a:gd name="T48" fmla="*/ 8 w 110"/>
                <a:gd name="T49" fmla="*/ 75 h 131"/>
                <a:gd name="T50" fmla="*/ 80 w 110"/>
                <a:gd name="T51" fmla="*/ 97 h 131"/>
                <a:gd name="T52" fmla="*/ 4 w 110"/>
                <a:gd name="T53" fmla="*/ 75 h 131"/>
                <a:gd name="T54" fmla="*/ 4 w 110"/>
                <a:gd name="T55" fmla="*/ 75 h 131"/>
                <a:gd name="T56" fmla="*/ 4 w 110"/>
                <a:gd name="T57" fmla="*/ 75 h 131"/>
                <a:gd name="T58" fmla="*/ 4 w 110"/>
                <a:gd name="T59" fmla="*/ 75 h 131"/>
                <a:gd name="T60" fmla="*/ 101 w 110"/>
                <a:gd name="T61" fmla="*/ 62 h 131"/>
                <a:gd name="T62" fmla="*/ 101 w 110"/>
                <a:gd name="T63" fmla="*/ 62 h 131"/>
                <a:gd name="T64" fmla="*/ 106 w 110"/>
                <a:gd name="T65" fmla="*/ 40 h 131"/>
                <a:gd name="T66" fmla="*/ 106 w 110"/>
                <a:gd name="T67" fmla="*/ 39 h 131"/>
                <a:gd name="T68" fmla="*/ 106 w 110"/>
                <a:gd name="T69" fmla="*/ 39 h 131"/>
                <a:gd name="T70" fmla="*/ 106 w 110"/>
                <a:gd name="T71" fmla="*/ 39 h 131"/>
                <a:gd name="T72" fmla="*/ 106 w 110"/>
                <a:gd name="T73" fmla="*/ 38 h 131"/>
                <a:gd name="T74" fmla="*/ 106 w 110"/>
                <a:gd name="T75" fmla="*/ 37 h 131"/>
                <a:gd name="T76" fmla="*/ 106 w 110"/>
                <a:gd name="T77" fmla="*/ 37 h 131"/>
                <a:gd name="T78" fmla="*/ 106 w 110"/>
                <a:gd name="T79" fmla="*/ 37 h 131"/>
                <a:gd name="T80" fmla="*/ 73 w 110"/>
                <a:gd name="T81" fmla="*/ 4 h 131"/>
                <a:gd name="T82" fmla="*/ 14 w 110"/>
                <a:gd name="T83" fmla="*/ 37 h 131"/>
                <a:gd name="T84" fmla="*/ 102 w 110"/>
                <a:gd name="T85" fmla="*/ 18 h 131"/>
                <a:gd name="T86" fmla="*/ 94 w 110"/>
                <a:gd name="T87" fmla="*/ 9 h 131"/>
                <a:gd name="T88" fmla="*/ 94 w 110"/>
                <a:gd name="T89" fmla="*/ 9 h 131"/>
                <a:gd name="T90" fmla="*/ 91 w 110"/>
                <a:gd name="T91" fmla="*/ 7 h 131"/>
                <a:gd name="T92" fmla="*/ 74 w 110"/>
                <a:gd name="T93" fmla="*/ 4 h 131"/>
                <a:gd name="T94" fmla="*/ 74 w 110"/>
                <a:gd name="T95" fmla="*/ 4 h 131"/>
                <a:gd name="T96" fmla="*/ 74 w 110"/>
                <a:gd name="T97" fmla="*/ 4 h 131"/>
                <a:gd name="T98" fmla="*/ 75 w 110"/>
                <a:gd name="T99" fmla="*/ 4 h 131"/>
                <a:gd name="T100" fmla="*/ 75 w 110"/>
                <a:gd name="T101" fmla="*/ 4 h 131"/>
                <a:gd name="T102" fmla="*/ 76 w 110"/>
                <a:gd name="T103" fmla="*/ 4 h 131"/>
                <a:gd name="T104" fmla="*/ 76 w 110"/>
                <a:gd name="T10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0" h="131">
                  <a:moveTo>
                    <a:pt x="32" y="131"/>
                  </a:moveTo>
                  <a:cubicBezTo>
                    <a:pt x="28" y="131"/>
                    <a:pt x="24" y="130"/>
                    <a:pt x="20" y="127"/>
                  </a:cubicBezTo>
                  <a:cubicBezTo>
                    <a:pt x="20" y="127"/>
                    <a:pt x="20" y="127"/>
                    <a:pt x="20" y="127"/>
                  </a:cubicBezTo>
                  <a:cubicBezTo>
                    <a:pt x="21" y="126"/>
                    <a:pt x="21" y="126"/>
                    <a:pt x="21" y="126"/>
                  </a:cubicBezTo>
                  <a:cubicBezTo>
                    <a:pt x="20" y="127"/>
                    <a:pt x="20" y="127"/>
                    <a:pt x="20" y="127"/>
                  </a:cubicBezTo>
                  <a:cubicBezTo>
                    <a:pt x="8" y="119"/>
                    <a:pt x="0" y="97"/>
                    <a:pt x="0" y="75"/>
                  </a:cubicBezTo>
                  <a:cubicBezTo>
                    <a:pt x="0" y="75"/>
                    <a:pt x="0" y="75"/>
                    <a:pt x="0" y="75"/>
                  </a:cubicBezTo>
                  <a:cubicBezTo>
                    <a:pt x="0" y="61"/>
                    <a:pt x="3" y="46"/>
                    <a:pt x="11" y="34"/>
                  </a:cubicBezTo>
                  <a:cubicBezTo>
                    <a:pt x="11" y="34"/>
                    <a:pt x="11" y="34"/>
                    <a:pt x="11" y="34"/>
                  </a:cubicBezTo>
                  <a:cubicBezTo>
                    <a:pt x="26" y="12"/>
                    <a:pt x="54" y="0"/>
                    <a:pt x="76" y="0"/>
                  </a:cubicBezTo>
                  <a:cubicBezTo>
                    <a:pt x="76" y="0"/>
                    <a:pt x="76" y="0"/>
                    <a:pt x="76" y="0"/>
                  </a:cubicBezTo>
                  <a:cubicBezTo>
                    <a:pt x="84" y="0"/>
                    <a:pt x="91" y="2"/>
                    <a:pt x="96" y="5"/>
                  </a:cubicBezTo>
                  <a:cubicBezTo>
                    <a:pt x="96" y="5"/>
                    <a:pt x="96" y="5"/>
                    <a:pt x="96" y="5"/>
                  </a:cubicBezTo>
                  <a:cubicBezTo>
                    <a:pt x="106" y="12"/>
                    <a:pt x="110" y="23"/>
                    <a:pt x="110" y="36"/>
                  </a:cubicBezTo>
                  <a:cubicBezTo>
                    <a:pt x="110" y="36"/>
                    <a:pt x="110" y="36"/>
                    <a:pt x="110" y="36"/>
                  </a:cubicBezTo>
                  <a:cubicBezTo>
                    <a:pt x="110" y="36"/>
                    <a:pt x="110" y="36"/>
                    <a:pt x="110" y="36"/>
                  </a:cubicBezTo>
                  <a:cubicBezTo>
                    <a:pt x="110" y="36"/>
                    <a:pt x="110" y="36"/>
                    <a:pt x="110" y="36"/>
                  </a:cubicBezTo>
                  <a:cubicBezTo>
                    <a:pt x="110" y="51"/>
                    <a:pt x="105" y="68"/>
                    <a:pt x="95" y="84"/>
                  </a:cubicBezTo>
                  <a:cubicBezTo>
                    <a:pt x="95" y="84"/>
                    <a:pt x="95" y="84"/>
                    <a:pt x="95" y="84"/>
                  </a:cubicBezTo>
                  <a:cubicBezTo>
                    <a:pt x="79" y="109"/>
                    <a:pt x="53" y="130"/>
                    <a:pt x="32" y="131"/>
                  </a:cubicBezTo>
                  <a:cubicBezTo>
                    <a:pt x="32" y="131"/>
                    <a:pt x="32" y="131"/>
                    <a:pt x="32" y="131"/>
                  </a:cubicBezTo>
                  <a:cubicBezTo>
                    <a:pt x="32" y="131"/>
                    <a:pt x="32" y="131"/>
                    <a:pt x="32" y="131"/>
                  </a:cubicBezTo>
                  <a:close/>
                  <a:moveTo>
                    <a:pt x="33" y="127"/>
                  </a:moveTo>
                  <a:cubicBezTo>
                    <a:pt x="33" y="127"/>
                    <a:pt x="33" y="127"/>
                    <a:pt x="33" y="127"/>
                  </a:cubicBezTo>
                  <a:cubicBezTo>
                    <a:pt x="33" y="127"/>
                    <a:pt x="33" y="127"/>
                    <a:pt x="33" y="127"/>
                  </a:cubicBezTo>
                  <a:cubicBezTo>
                    <a:pt x="33" y="127"/>
                    <a:pt x="33" y="127"/>
                    <a:pt x="33" y="127"/>
                  </a:cubicBezTo>
                  <a:close/>
                  <a:moveTo>
                    <a:pt x="34" y="127"/>
                  </a:moveTo>
                  <a:cubicBezTo>
                    <a:pt x="34" y="127"/>
                    <a:pt x="34" y="127"/>
                    <a:pt x="34" y="127"/>
                  </a:cubicBezTo>
                  <a:cubicBezTo>
                    <a:pt x="34" y="127"/>
                    <a:pt x="34" y="127"/>
                    <a:pt x="34" y="127"/>
                  </a:cubicBezTo>
                  <a:cubicBezTo>
                    <a:pt x="34" y="127"/>
                    <a:pt x="34" y="127"/>
                    <a:pt x="34" y="127"/>
                  </a:cubicBezTo>
                  <a:close/>
                  <a:moveTo>
                    <a:pt x="34" y="127"/>
                  </a:moveTo>
                  <a:cubicBezTo>
                    <a:pt x="34" y="127"/>
                    <a:pt x="34" y="127"/>
                    <a:pt x="34" y="127"/>
                  </a:cubicBezTo>
                  <a:cubicBezTo>
                    <a:pt x="34" y="127"/>
                    <a:pt x="34" y="127"/>
                    <a:pt x="34" y="127"/>
                  </a:cubicBezTo>
                  <a:cubicBezTo>
                    <a:pt x="34" y="127"/>
                    <a:pt x="34" y="127"/>
                    <a:pt x="34" y="127"/>
                  </a:cubicBezTo>
                  <a:close/>
                  <a:moveTo>
                    <a:pt x="34" y="127"/>
                  </a:moveTo>
                  <a:cubicBezTo>
                    <a:pt x="34" y="127"/>
                    <a:pt x="35" y="127"/>
                    <a:pt x="35" y="127"/>
                  </a:cubicBezTo>
                  <a:cubicBezTo>
                    <a:pt x="35" y="127"/>
                    <a:pt x="35" y="127"/>
                    <a:pt x="35" y="127"/>
                  </a:cubicBezTo>
                  <a:cubicBezTo>
                    <a:pt x="35" y="127"/>
                    <a:pt x="34" y="127"/>
                    <a:pt x="34" y="127"/>
                  </a:cubicBezTo>
                  <a:close/>
                  <a:moveTo>
                    <a:pt x="35" y="127"/>
                  </a:moveTo>
                  <a:cubicBezTo>
                    <a:pt x="35" y="127"/>
                    <a:pt x="35" y="127"/>
                    <a:pt x="35" y="127"/>
                  </a:cubicBezTo>
                  <a:cubicBezTo>
                    <a:pt x="35" y="127"/>
                    <a:pt x="35" y="127"/>
                    <a:pt x="35" y="127"/>
                  </a:cubicBezTo>
                  <a:cubicBezTo>
                    <a:pt x="35" y="127"/>
                    <a:pt x="35" y="127"/>
                    <a:pt x="35" y="127"/>
                  </a:cubicBezTo>
                  <a:close/>
                  <a:moveTo>
                    <a:pt x="35" y="127"/>
                  </a:moveTo>
                  <a:cubicBezTo>
                    <a:pt x="49" y="125"/>
                    <a:pt x="65" y="113"/>
                    <a:pt x="79" y="98"/>
                  </a:cubicBezTo>
                  <a:cubicBezTo>
                    <a:pt x="79" y="98"/>
                    <a:pt x="79" y="98"/>
                    <a:pt x="79" y="98"/>
                  </a:cubicBezTo>
                  <a:cubicBezTo>
                    <a:pt x="65" y="113"/>
                    <a:pt x="49" y="125"/>
                    <a:pt x="35" y="127"/>
                  </a:cubicBezTo>
                  <a:close/>
                  <a:moveTo>
                    <a:pt x="8" y="75"/>
                  </a:moveTo>
                  <a:cubicBezTo>
                    <a:pt x="8" y="75"/>
                    <a:pt x="8" y="75"/>
                    <a:pt x="8" y="75"/>
                  </a:cubicBezTo>
                  <a:cubicBezTo>
                    <a:pt x="8" y="75"/>
                    <a:pt x="8" y="75"/>
                    <a:pt x="8" y="75"/>
                  </a:cubicBezTo>
                  <a:cubicBezTo>
                    <a:pt x="8" y="75"/>
                    <a:pt x="8" y="75"/>
                    <a:pt x="8" y="75"/>
                  </a:cubicBezTo>
                  <a:cubicBezTo>
                    <a:pt x="8" y="96"/>
                    <a:pt x="16" y="116"/>
                    <a:pt x="25" y="121"/>
                  </a:cubicBezTo>
                  <a:cubicBezTo>
                    <a:pt x="25" y="121"/>
                    <a:pt x="25" y="121"/>
                    <a:pt x="25" y="121"/>
                  </a:cubicBezTo>
                  <a:cubicBezTo>
                    <a:pt x="27" y="122"/>
                    <a:pt x="29" y="123"/>
                    <a:pt x="32" y="123"/>
                  </a:cubicBezTo>
                  <a:cubicBezTo>
                    <a:pt x="32" y="123"/>
                    <a:pt x="32" y="123"/>
                    <a:pt x="32" y="123"/>
                  </a:cubicBezTo>
                  <a:cubicBezTo>
                    <a:pt x="32" y="123"/>
                    <a:pt x="32" y="123"/>
                    <a:pt x="33" y="123"/>
                  </a:cubicBezTo>
                  <a:cubicBezTo>
                    <a:pt x="33" y="123"/>
                    <a:pt x="33" y="123"/>
                    <a:pt x="33" y="123"/>
                  </a:cubicBezTo>
                  <a:cubicBezTo>
                    <a:pt x="48" y="123"/>
                    <a:pt x="73" y="103"/>
                    <a:pt x="88" y="79"/>
                  </a:cubicBezTo>
                  <a:cubicBezTo>
                    <a:pt x="88" y="79"/>
                    <a:pt x="88" y="79"/>
                    <a:pt x="88" y="79"/>
                  </a:cubicBezTo>
                  <a:cubicBezTo>
                    <a:pt x="98" y="65"/>
                    <a:pt x="102" y="49"/>
                    <a:pt x="102" y="36"/>
                  </a:cubicBezTo>
                  <a:cubicBezTo>
                    <a:pt x="102" y="36"/>
                    <a:pt x="102" y="36"/>
                    <a:pt x="102" y="36"/>
                  </a:cubicBezTo>
                  <a:cubicBezTo>
                    <a:pt x="102" y="36"/>
                    <a:pt x="102" y="36"/>
                    <a:pt x="102" y="36"/>
                  </a:cubicBezTo>
                  <a:cubicBezTo>
                    <a:pt x="102" y="36"/>
                    <a:pt x="102" y="36"/>
                    <a:pt x="102" y="36"/>
                  </a:cubicBezTo>
                  <a:cubicBezTo>
                    <a:pt x="102" y="36"/>
                    <a:pt x="102" y="36"/>
                    <a:pt x="102" y="36"/>
                  </a:cubicBezTo>
                  <a:cubicBezTo>
                    <a:pt x="102" y="36"/>
                    <a:pt x="102" y="36"/>
                    <a:pt x="102" y="36"/>
                  </a:cubicBezTo>
                  <a:cubicBezTo>
                    <a:pt x="102" y="25"/>
                    <a:pt x="99" y="16"/>
                    <a:pt x="92" y="12"/>
                  </a:cubicBezTo>
                  <a:cubicBezTo>
                    <a:pt x="92" y="12"/>
                    <a:pt x="92" y="12"/>
                    <a:pt x="92" y="12"/>
                  </a:cubicBezTo>
                  <a:cubicBezTo>
                    <a:pt x="88" y="10"/>
                    <a:pt x="82" y="8"/>
                    <a:pt x="76" y="8"/>
                  </a:cubicBezTo>
                  <a:cubicBezTo>
                    <a:pt x="76" y="8"/>
                    <a:pt x="76" y="8"/>
                    <a:pt x="76" y="8"/>
                  </a:cubicBezTo>
                  <a:cubicBezTo>
                    <a:pt x="75" y="8"/>
                    <a:pt x="75" y="8"/>
                    <a:pt x="75" y="8"/>
                  </a:cubicBezTo>
                  <a:cubicBezTo>
                    <a:pt x="56" y="8"/>
                    <a:pt x="30" y="19"/>
                    <a:pt x="17" y="39"/>
                  </a:cubicBezTo>
                  <a:cubicBezTo>
                    <a:pt x="17" y="39"/>
                    <a:pt x="17" y="39"/>
                    <a:pt x="17" y="39"/>
                  </a:cubicBezTo>
                  <a:cubicBezTo>
                    <a:pt x="16" y="38"/>
                    <a:pt x="16" y="38"/>
                    <a:pt x="16" y="38"/>
                  </a:cubicBezTo>
                  <a:cubicBezTo>
                    <a:pt x="17" y="39"/>
                    <a:pt x="17" y="39"/>
                    <a:pt x="17" y="39"/>
                  </a:cubicBezTo>
                  <a:cubicBezTo>
                    <a:pt x="11" y="49"/>
                    <a:pt x="8" y="62"/>
                    <a:pt x="8" y="75"/>
                  </a:cubicBezTo>
                  <a:cubicBezTo>
                    <a:pt x="8" y="75"/>
                    <a:pt x="8" y="75"/>
                    <a:pt x="8" y="75"/>
                  </a:cubicBezTo>
                  <a:cubicBezTo>
                    <a:pt x="8" y="75"/>
                    <a:pt x="8" y="75"/>
                    <a:pt x="8" y="75"/>
                  </a:cubicBezTo>
                  <a:close/>
                  <a:moveTo>
                    <a:pt x="79" y="97"/>
                  </a:moveTo>
                  <a:cubicBezTo>
                    <a:pt x="79" y="97"/>
                    <a:pt x="80" y="97"/>
                    <a:pt x="80" y="97"/>
                  </a:cubicBezTo>
                  <a:cubicBezTo>
                    <a:pt x="80" y="97"/>
                    <a:pt x="80" y="97"/>
                    <a:pt x="80" y="97"/>
                  </a:cubicBezTo>
                  <a:cubicBezTo>
                    <a:pt x="80" y="97"/>
                    <a:pt x="79" y="97"/>
                    <a:pt x="79" y="97"/>
                  </a:cubicBezTo>
                  <a:close/>
                  <a:moveTo>
                    <a:pt x="4" y="75"/>
                  </a:moveTo>
                  <a:cubicBezTo>
                    <a:pt x="4" y="75"/>
                    <a:pt x="4" y="75"/>
                    <a:pt x="4" y="75"/>
                  </a:cubicBezTo>
                  <a:cubicBezTo>
                    <a:pt x="4" y="75"/>
                    <a:pt x="4" y="75"/>
                    <a:pt x="4" y="75"/>
                  </a:cubicBezTo>
                  <a:cubicBezTo>
                    <a:pt x="4" y="75"/>
                    <a:pt x="4" y="75"/>
                    <a:pt x="4" y="75"/>
                  </a:cubicBezTo>
                  <a:cubicBezTo>
                    <a:pt x="4" y="75"/>
                    <a:pt x="4" y="75"/>
                    <a:pt x="4" y="75"/>
                  </a:cubicBezTo>
                  <a:cubicBezTo>
                    <a:pt x="4" y="75"/>
                    <a:pt x="4" y="75"/>
                    <a:pt x="4" y="75"/>
                  </a:cubicBezTo>
                  <a:cubicBezTo>
                    <a:pt x="4" y="75"/>
                    <a:pt x="4" y="75"/>
                    <a:pt x="4" y="75"/>
                  </a:cubicBezTo>
                  <a:cubicBezTo>
                    <a:pt x="4" y="75"/>
                    <a:pt x="4" y="75"/>
                    <a:pt x="4" y="75"/>
                  </a:cubicBezTo>
                  <a:close/>
                  <a:moveTo>
                    <a:pt x="4" y="75"/>
                  </a:moveTo>
                  <a:cubicBezTo>
                    <a:pt x="4" y="75"/>
                    <a:pt x="4" y="75"/>
                    <a:pt x="4" y="75"/>
                  </a:cubicBezTo>
                  <a:cubicBezTo>
                    <a:pt x="4" y="75"/>
                    <a:pt x="4" y="75"/>
                    <a:pt x="4" y="75"/>
                  </a:cubicBezTo>
                  <a:cubicBezTo>
                    <a:pt x="4" y="75"/>
                    <a:pt x="4" y="75"/>
                    <a:pt x="4" y="75"/>
                  </a:cubicBezTo>
                  <a:close/>
                  <a:moveTo>
                    <a:pt x="101" y="62"/>
                  </a:moveTo>
                  <a:cubicBezTo>
                    <a:pt x="104" y="54"/>
                    <a:pt x="106" y="47"/>
                    <a:pt x="106" y="40"/>
                  </a:cubicBezTo>
                  <a:cubicBezTo>
                    <a:pt x="106" y="40"/>
                    <a:pt x="106" y="40"/>
                    <a:pt x="106" y="40"/>
                  </a:cubicBezTo>
                  <a:cubicBezTo>
                    <a:pt x="106" y="47"/>
                    <a:pt x="104" y="54"/>
                    <a:pt x="101" y="62"/>
                  </a:cubicBezTo>
                  <a:close/>
                  <a:moveTo>
                    <a:pt x="106" y="40"/>
                  </a:moveTo>
                  <a:cubicBezTo>
                    <a:pt x="106" y="40"/>
                    <a:pt x="106" y="40"/>
                    <a:pt x="106" y="40"/>
                  </a:cubicBezTo>
                  <a:cubicBezTo>
                    <a:pt x="106" y="40"/>
                    <a:pt x="106" y="40"/>
                    <a:pt x="106" y="40"/>
                  </a:cubicBezTo>
                  <a:cubicBezTo>
                    <a:pt x="106" y="40"/>
                    <a:pt x="106" y="40"/>
                    <a:pt x="106" y="40"/>
                  </a:cubicBezTo>
                  <a:close/>
                  <a:moveTo>
                    <a:pt x="106" y="40"/>
                  </a:moveTo>
                  <a:cubicBezTo>
                    <a:pt x="106" y="39"/>
                    <a:pt x="106" y="39"/>
                    <a:pt x="106" y="39"/>
                  </a:cubicBezTo>
                  <a:cubicBezTo>
                    <a:pt x="106" y="39"/>
                    <a:pt x="106" y="39"/>
                    <a:pt x="106" y="39"/>
                  </a:cubicBezTo>
                  <a:cubicBezTo>
                    <a:pt x="106" y="39"/>
                    <a:pt x="106" y="39"/>
                    <a:pt x="106" y="40"/>
                  </a:cubicBezTo>
                  <a:close/>
                  <a:moveTo>
                    <a:pt x="106" y="39"/>
                  </a:moveTo>
                  <a:cubicBezTo>
                    <a:pt x="106" y="39"/>
                    <a:pt x="106" y="39"/>
                    <a:pt x="106" y="39"/>
                  </a:cubicBezTo>
                  <a:cubicBezTo>
                    <a:pt x="106" y="39"/>
                    <a:pt x="106" y="39"/>
                    <a:pt x="106" y="39"/>
                  </a:cubicBezTo>
                  <a:cubicBezTo>
                    <a:pt x="106" y="39"/>
                    <a:pt x="106" y="39"/>
                    <a:pt x="106" y="39"/>
                  </a:cubicBezTo>
                  <a:close/>
                  <a:moveTo>
                    <a:pt x="106" y="38"/>
                  </a:moveTo>
                  <a:cubicBezTo>
                    <a:pt x="106" y="38"/>
                    <a:pt x="106" y="38"/>
                    <a:pt x="106" y="38"/>
                  </a:cubicBezTo>
                  <a:cubicBezTo>
                    <a:pt x="106" y="38"/>
                    <a:pt x="106" y="38"/>
                    <a:pt x="106" y="38"/>
                  </a:cubicBezTo>
                  <a:cubicBezTo>
                    <a:pt x="106" y="38"/>
                    <a:pt x="106" y="38"/>
                    <a:pt x="106" y="38"/>
                  </a:cubicBezTo>
                  <a:close/>
                  <a:moveTo>
                    <a:pt x="106" y="38"/>
                  </a:moveTo>
                  <a:cubicBezTo>
                    <a:pt x="106" y="38"/>
                    <a:pt x="106" y="37"/>
                    <a:pt x="106" y="37"/>
                  </a:cubicBezTo>
                  <a:cubicBezTo>
                    <a:pt x="106" y="37"/>
                    <a:pt x="106" y="37"/>
                    <a:pt x="106" y="37"/>
                  </a:cubicBezTo>
                  <a:cubicBezTo>
                    <a:pt x="106" y="37"/>
                    <a:pt x="106" y="38"/>
                    <a:pt x="106" y="38"/>
                  </a:cubicBezTo>
                  <a:close/>
                  <a:moveTo>
                    <a:pt x="106" y="37"/>
                  </a:moveTo>
                  <a:cubicBezTo>
                    <a:pt x="106" y="37"/>
                    <a:pt x="106" y="37"/>
                    <a:pt x="106" y="37"/>
                  </a:cubicBezTo>
                  <a:cubicBezTo>
                    <a:pt x="106" y="37"/>
                    <a:pt x="106" y="37"/>
                    <a:pt x="106" y="37"/>
                  </a:cubicBezTo>
                  <a:cubicBezTo>
                    <a:pt x="106" y="37"/>
                    <a:pt x="106" y="37"/>
                    <a:pt x="106" y="37"/>
                  </a:cubicBezTo>
                  <a:cubicBezTo>
                    <a:pt x="106" y="37"/>
                    <a:pt x="106" y="37"/>
                    <a:pt x="106" y="37"/>
                  </a:cubicBezTo>
                  <a:close/>
                  <a:moveTo>
                    <a:pt x="14" y="37"/>
                  </a:moveTo>
                  <a:cubicBezTo>
                    <a:pt x="27" y="16"/>
                    <a:pt x="53" y="5"/>
                    <a:pt x="73" y="4"/>
                  </a:cubicBezTo>
                  <a:cubicBezTo>
                    <a:pt x="73" y="4"/>
                    <a:pt x="73" y="4"/>
                    <a:pt x="73" y="4"/>
                  </a:cubicBezTo>
                  <a:cubicBezTo>
                    <a:pt x="53" y="5"/>
                    <a:pt x="27" y="16"/>
                    <a:pt x="14" y="37"/>
                  </a:cubicBezTo>
                  <a:cubicBezTo>
                    <a:pt x="14" y="37"/>
                    <a:pt x="14" y="37"/>
                    <a:pt x="14" y="37"/>
                  </a:cubicBezTo>
                  <a:cubicBezTo>
                    <a:pt x="14" y="37"/>
                    <a:pt x="14" y="37"/>
                    <a:pt x="14" y="37"/>
                  </a:cubicBezTo>
                  <a:close/>
                  <a:moveTo>
                    <a:pt x="102" y="18"/>
                  </a:moveTo>
                  <a:cubicBezTo>
                    <a:pt x="102" y="18"/>
                    <a:pt x="102" y="18"/>
                    <a:pt x="102" y="18"/>
                  </a:cubicBezTo>
                  <a:cubicBezTo>
                    <a:pt x="102" y="18"/>
                    <a:pt x="102" y="18"/>
                    <a:pt x="102" y="18"/>
                  </a:cubicBezTo>
                  <a:cubicBezTo>
                    <a:pt x="102" y="18"/>
                    <a:pt x="102" y="18"/>
                    <a:pt x="102" y="18"/>
                  </a:cubicBezTo>
                  <a:close/>
                  <a:moveTo>
                    <a:pt x="94" y="9"/>
                  </a:moveTo>
                  <a:cubicBezTo>
                    <a:pt x="97" y="11"/>
                    <a:pt x="100" y="14"/>
                    <a:pt x="102" y="17"/>
                  </a:cubicBezTo>
                  <a:cubicBezTo>
                    <a:pt x="102" y="17"/>
                    <a:pt x="102" y="17"/>
                    <a:pt x="102" y="17"/>
                  </a:cubicBezTo>
                  <a:cubicBezTo>
                    <a:pt x="100" y="14"/>
                    <a:pt x="97" y="11"/>
                    <a:pt x="94" y="9"/>
                  </a:cubicBezTo>
                  <a:cubicBezTo>
                    <a:pt x="94" y="9"/>
                    <a:pt x="94" y="9"/>
                    <a:pt x="94" y="9"/>
                  </a:cubicBezTo>
                  <a:cubicBezTo>
                    <a:pt x="93" y="8"/>
                    <a:pt x="92" y="8"/>
                    <a:pt x="91" y="7"/>
                  </a:cubicBezTo>
                  <a:cubicBezTo>
                    <a:pt x="91" y="7"/>
                    <a:pt x="91" y="7"/>
                    <a:pt x="91" y="7"/>
                  </a:cubicBezTo>
                  <a:cubicBezTo>
                    <a:pt x="92" y="8"/>
                    <a:pt x="93" y="8"/>
                    <a:pt x="94" y="9"/>
                  </a:cubicBezTo>
                  <a:close/>
                  <a:moveTo>
                    <a:pt x="74" y="4"/>
                  </a:moveTo>
                  <a:cubicBezTo>
                    <a:pt x="74" y="4"/>
                    <a:pt x="74" y="4"/>
                    <a:pt x="74" y="4"/>
                  </a:cubicBezTo>
                  <a:cubicBezTo>
                    <a:pt x="74" y="4"/>
                    <a:pt x="74" y="4"/>
                    <a:pt x="74" y="4"/>
                  </a:cubicBezTo>
                  <a:cubicBezTo>
                    <a:pt x="74" y="4"/>
                    <a:pt x="74" y="4"/>
                    <a:pt x="74" y="4"/>
                  </a:cubicBezTo>
                  <a:close/>
                  <a:moveTo>
                    <a:pt x="74" y="4"/>
                  </a:moveTo>
                  <a:cubicBezTo>
                    <a:pt x="74" y="4"/>
                    <a:pt x="74" y="4"/>
                    <a:pt x="74" y="4"/>
                  </a:cubicBezTo>
                  <a:cubicBezTo>
                    <a:pt x="74" y="4"/>
                    <a:pt x="74" y="4"/>
                    <a:pt x="74" y="4"/>
                  </a:cubicBezTo>
                  <a:cubicBezTo>
                    <a:pt x="74" y="4"/>
                    <a:pt x="74" y="4"/>
                    <a:pt x="74" y="4"/>
                  </a:cubicBezTo>
                  <a:close/>
                  <a:moveTo>
                    <a:pt x="75" y="4"/>
                  </a:moveTo>
                  <a:cubicBezTo>
                    <a:pt x="75" y="4"/>
                    <a:pt x="75" y="4"/>
                    <a:pt x="75" y="4"/>
                  </a:cubicBezTo>
                  <a:cubicBezTo>
                    <a:pt x="75" y="4"/>
                    <a:pt x="75" y="4"/>
                    <a:pt x="75" y="4"/>
                  </a:cubicBezTo>
                  <a:cubicBezTo>
                    <a:pt x="75" y="4"/>
                    <a:pt x="75" y="4"/>
                    <a:pt x="75" y="4"/>
                  </a:cubicBezTo>
                  <a:close/>
                  <a:moveTo>
                    <a:pt x="75" y="4"/>
                  </a:moveTo>
                  <a:cubicBezTo>
                    <a:pt x="75" y="4"/>
                    <a:pt x="75" y="4"/>
                    <a:pt x="75" y="4"/>
                  </a:cubicBezTo>
                  <a:cubicBezTo>
                    <a:pt x="75" y="4"/>
                    <a:pt x="75" y="4"/>
                    <a:pt x="75" y="4"/>
                  </a:cubicBezTo>
                  <a:cubicBezTo>
                    <a:pt x="75" y="4"/>
                    <a:pt x="75" y="4"/>
                    <a:pt x="75" y="4"/>
                  </a:cubicBezTo>
                  <a:close/>
                  <a:moveTo>
                    <a:pt x="76" y="4"/>
                  </a:moveTo>
                  <a:cubicBezTo>
                    <a:pt x="76" y="4"/>
                    <a:pt x="76" y="4"/>
                    <a:pt x="76" y="4"/>
                  </a:cubicBezTo>
                  <a:cubicBezTo>
                    <a:pt x="76" y="4"/>
                    <a:pt x="76" y="4"/>
                    <a:pt x="76" y="4"/>
                  </a:cubicBezTo>
                  <a:cubicBezTo>
                    <a:pt x="76" y="4"/>
                    <a:pt x="76" y="4"/>
                    <a:pt x="7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9"/>
            <p:cNvSpPr/>
            <p:nvPr/>
          </p:nvSpPr>
          <p:spPr bwMode="auto">
            <a:xfrm>
              <a:off x="1449" y="1805"/>
              <a:ext cx="80" cy="54"/>
            </a:xfrm>
            <a:custGeom>
              <a:avLst/>
              <a:gdLst>
                <a:gd name="T0" fmla="*/ 0 w 80"/>
                <a:gd name="T1" fmla="*/ 18 h 54"/>
                <a:gd name="T2" fmla="*/ 32 w 80"/>
                <a:gd name="T3" fmla="*/ 15 h 54"/>
                <a:gd name="T4" fmla="*/ 32 w 80"/>
                <a:gd name="T5" fmla="*/ 15 h 54"/>
                <a:gd name="T6" fmla="*/ 35 w 80"/>
                <a:gd name="T7" fmla="*/ 27 h 54"/>
                <a:gd name="T8" fmla="*/ 12 w 80"/>
                <a:gd name="T9" fmla="*/ 30 h 54"/>
                <a:gd name="T10" fmla="*/ 12 w 80"/>
                <a:gd name="T11" fmla="*/ 42 h 54"/>
                <a:gd name="T12" fmla="*/ 56 w 80"/>
                <a:gd name="T13" fmla="*/ 36 h 54"/>
                <a:gd name="T14" fmla="*/ 71 w 80"/>
                <a:gd name="T15" fmla="*/ 0 h 54"/>
                <a:gd name="T16" fmla="*/ 80 w 80"/>
                <a:gd name="T17" fmla="*/ 3 h 54"/>
                <a:gd name="T18" fmla="*/ 65 w 80"/>
                <a:gd name="T19" fmla="*/ 45 h 54"/>
                <a:gd name="T20" fmla="*/ 0 w 80"/>
                <a:gd name="T21" fmla="*/ 54 h 54"/>
                <a:gd name="T22" fmla="*/ 0 w 80"/>
                <a:gd name="T23" fmla="*/ 18 h 54"/>
                <a:gd name="T24" fmla="*/ 0 w 80"/>
                <a:gd name="T25"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54">
                  <a:moveTo>
                    <a:pt x="0" y="18"/>
                  </a:moveTo>
                  <a:lnTo>
                    <a:pt x="32" y="15"/>
                  </a:lnTo>
                  <a:lnTo>
                    <a:pt x="32" y="15"/>
                  </a:lnTo>
                  <a:lnTo>
                    <a:pt x="35" y="27"/>
                  </a:lnTo>
                  <a:lnTo>
                    <a:pt x="12" y="30"/>
                  </a:lnTo>
                  <a:lnTo>
                    <a:pt x="12" y="42"/>
                  </a:lnTo>
                  <a:lnTo>
                    <a:pt x="56" y="36"/>
                  </a:lnTo>
                  <a:lnTo>
                    <a:pt x="71" y="0"/>
                  </a:lnTo>
                  <a:lnTo>
                    <a:pt x="80" y="3"/>
                  </a:lnTo>
                  <a:lnTo>
                    <a:pt x="65" y="45"/>
                  </a:lnTo>
                  <a:lnTo>
                    <a:pt x="0" y="54"/>
                  </a:lnTo>
                  <a:lnTo>
                    <a:pt x="0" y="18"/>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20"/>
            <p:cNvSpPr>
              <a:spLocks noEditPoints="1"/>
            </p:cNvSpPr>
            <p:nvPr/>
          </p:nvSpPr>
          <p:spPr bwMode="auto">
            <a:xfrm>
              <a:off x="1443" y="1796"/>
              <a:ext cx="95" cy="71"/>
            </a:xfrm>
            <a:custGeom>
              <a:avLst/>
              <a:gdLst>
                <a:gd name="T0" fmla="*/ 0 w 95"/>
                <a:gd name="T1" fmla="*/ 27 h 71"/>
                <a:gd name="T2" fmla="*/ 0 w 95"/>
                <a:gd name="T3" fmla="*/ 21 h 71"/>
                <a:gd name="T4" fmla="*/ 38 w 95"/>
                <a:gd name="T5" fmla="*/ 18 h 71"/>
                <a:gd name="T6" fmla="*/ 44 w 95"/>
                <a:gd name="T7" fmla="*/ 18 h 71"/>
                <a:gd name="T8" fmla="*/ 47 w 95"/>
                <a:gd name="T9" fmla="*/ 39 h 71"/>
                <a:gd name="T10" fmla="*/ 59 w 95"/>
                <a:gd name="T11" fmla="*/ 39 h 71"/>
                <a:gd name="T12" fmla="*/ 74 w 95"/>
                <a:gd name="T13" fmla="*/ 0 h 71"/>
                <a:gd name="T14" fmla="*/ 95 w 95"/>
                <a:gd name="T15" fmla="*/ 9 h 71"/>
                <a:gd name="T16" fmla="*/ 77 w 95"/>
                <a:gd name="T17" fmla="*/ 60 h 71"/>
                <a:gd name="T18" fmla="*/ 0 w 95"/>
                <a:gd name="T19" fmla="*/ 71 h 71"/>
                <a:gd name="T20" fmla="*/ 0 w 95"/>
                <a:gd name="T21" fmla="*/ 27 h 71"/>
                <a:gd name="T22" fmla="*/ 0 w 95"/>
                <a:gd name="T23" fmla="*/ 27 h 71"/>
                <a:gd name="T24" fmla="*/ 12 w 95"/>
                <a:gd name="T25" fmla="*/ 57 h 71"/>
                <a:gd name="T26" fmla="*/ 68 w 95"/>
                <a:gd name="T27" fmla="*/ 51 h 71"/>
                <a:gd name="T28" fmla="*/ 68 w 95"/>
                <a:gd name="T29" fmla="*/ 51 h 71"/>
                <a:gd name="T30" fmla="*/ 12 w 95"/>
                <a:gd name="T31" fmla="*/ 57 h 71"/>
                <a:gd name="T32" fmla="*/ 12 w 95"/>
                <a:gd name="T33" fmla="*/ 57 h 71"/>
                <a:gd name="T34" fmla="*/ 29 w 95"/>
                <a:gd name="T35" fmla="*/ 30 h 71"/>
                <a:gd name="T36" fmla="*/ 35 w 95"/>
                <a:gd name="T37" fmla="*/ 30 h 71"/>
                <a:gd name="T38" fmla="*/ 35 w 95"/>
                <a:gd name="T39" fmla="*/ 30 h 71"/>
                <a:gd name="T40" fmla="*/ 29 w 95"/>
                <a:gd name="T41" fmla="*/ 30 h 71"/>
                <a:gd name="T42" fmla="*/ 29 w 95"/>
                <a:gd name="T43" fmla="*/ 3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 h="71">
                  <a:moveTo>
                    <a:pt x="0" y="27"/>
                  </a:moveTo>
                  <a:lnTo>
                    <a:pt x="0" y="21"/>
                  </a:lnTo>
                  <a:lnTo>
                    <a:pt x="38" y="18"/>
                  </a:lnTo>
                  <a:lnTo>
                    <a:pt x="44" y="18"/>
                  </a:lnTo>
                  <a:lnTo>
                    <a:pt x="47" y="39"/>
                  </a:lnTo>
                  <a:lnTo>
                    <a:pt x="59" y="39"/>
                  </a:lnTo>
                  <a:lnTo>
                    <a:pt x="74" y="0"/>
                  </a:lnTo>
                  <a:lnTo>
                    <a:pt x="95" y="9"/>
                  </a:lnTo>
                  <a:lnTo>
                    <a:pt x="77" y="60"/>
                  </a:lnTo>
                  <a:lnTo>
                    <a:pt x="0" y="71"/>
                  </a:lnTo>
                  <a:lnTo>
                    <a:pt x="0" y="27"/>
                  </a:lnTo>
                  <a:lnTo>
                    <a:pt x="0" y="27"/>
                  </a:lnTo>
                  <a:close/>
                  <a:moveTo>
                    <a:pt x="12" y="57"/>
                  </a:moveTo>
                  <a:lnTo>
                    <a:pt x="68" y="51"/>
                  </a:lnTo>
                  <a:lnTo>
                    <a:pt x="68" y="51"/>
                  </a:lnTo>
                  <a:lnTo>
                    <a:pt x="12" y="57"/>
                  </a:lnTo>
                  <a:lnTo>
                    <a:pt x="12" y="57"/>
                  </a:lnTo>
                  <a:close/>
                  <a:moveTo>
                    <a:pt x="29" y="30"/>
                  </a:moveTo>
                  <a:lnTo>
                    <a:pt x="35" y="30"/>
                  </a:lnTo>
                  <a:lnTo>
                    <a:pt x="35" y="30"/>
                  </a:lnTo>
                  <a:lnTo>
                    <a:pt x="29" y="30"/>
                  </a:lnTo>
                  <a:lnTo>
                    <a:pt x="29"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21"/>
            <p:cNvSpPr/>
            <p:nvPr/>
          </p:nvSpPr>
          <p:spPr bwMode="auto">
            <a:xfrm>
              <a:off x="1514" y="1862"/>
              <a:ext cx="42" cy="23"/>
            </a:xfrm>
            <a:custGeom>
              <a:avLst/>
              <a:gdLst>
                <a:gd name="T0" fmla="*/ 0 w 42"/>
                <a:gd name="T1" fmla="*/ 11 h 23"/>
                <a:gd name="T2" fmla="*/ 39 w 42"/>
                <a:gd name="T3" fmla="*/ 0 h 23"/>
                <a:gd name="T4" fmla="*/ 42 w 42"/>
                <a:gd name="T5" fmla="*/ 8 h 23"/>
                <a:gd name="T6" fmla="*/ 3 w 42"/>
                <a:gd name="T7" fmla="*/ 23 h 23"/>
                <a:gd name="T8" fmla="*/ 0 w 42"/>
                <a:gd name="T9" fmla="*/ 11 h 23"/>
                <a:gd name="T10" fmla="*/ 0 w 42"/>
                <a:gd name="T11" fmla="*/ 11 h 23"/>
              </a:gdLst>
              <a:ahLst/>
              <a:cxnLst>
                <a:cxn ang="0">
                  <a:pos x="T0" y="T1"/>
                </a:cxn>
                <a:cxn ang="0">
                  <a:pos x="T2" y="T3"/>
                </a:cxn>
                <a:cxn ang="0">
                  <a:pos x="T4" y="T5"/>
                </a:cxn>
                <a:cxn ang="0">
                  <a:pos x="T6" y="T7"/>
                </a:cxn>
                <a:cxn ang="0">
                  <a:pos x="T8" y="T9"/>
                </a:cxn>
                <a:cxn ang="0">
                  <a:pos x="T10" y="T11"/>
                </a:cxn>
              </a:cxnLst>
              <a:rect l="0" t="0" r="r" b="b"/>
              <a:pathLst>
                <a:path w="42" h="23">
                  <a:moveTo>
                    <a:pt x="0" y="11"/>
                  </a:moveTo>
                  <a:lnTo>
                    <a:pt x="39" y="0"/>
                  </a:lnTo>
                  <a:lnTo>
                    <a:pt x="42" y="8"/>
                  </a:lnTo>
                  <a:lnTo>
                    <a:pt x="3" y="23"/>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22"/>
            <p:cNvSpPr>
              <a:spLocks noEditPoints="1"/>
            </p:cNvSpPr>
            <p:nvPr/>
          </p:nvSpPr>
          <p:spPr bwMode="auto">
            <a:xfrm>
              <a:off x="1505" y="1853"/>
              <a:ext cx="57" cy="38"/>
            </a:xfrm>
            <a:custGeom>
              <a:avLst/>
              <a:gdLst>
                <a:gd name="T0" fmla="*/ 6 w 57"/>
                <a:gd name="T1" fmla="*/ 32 h 38"/>
                <a:gd name="T2" fmla="*/ 3 w 57"/>
                <a:gd name="T3" fmla="*/ 20 h 38"/>
                <a:gd name="T4" fmla="*/ 9 w 57"/>
                <a:gd name="T5" fmla="*/ 20 h 38"/>
                <a:gd name="T6" fmla="*/ 12 w 57"/>
                <a:gd name="T7" fmla="*/ 26 h 38"/>
                <a:gd name="T8" fmla="*/ 9 w 57"/>
                <a:gd name="T9" fmla="*/ 20 h 38"/>
                <a:gd name="T10" fmla="*/ 3 w 57"/>
                <a:gd name="T11" fmla="*/ 20 h 38"/>
                <a:gd name="T12" fmla="*/ 0 w 57"/>
                <a:gd name="T13" fmla="*/ 14 h 38"/>
                <a:gd name="T14" fmla="*/ 51 w 57"/>
                <a:gd name="T15" fmla="*/ 0 h 38"/>
                <a:gd name="T16" fmla="*/ 57 w 57"/>
                <a:gd name="T17" fmla="*/ 23 h 38"/>
                <a:gd name="T18" fmla="*/ 9 w 57"/>
                <a:gd name="T19" fmla="*/ 38 h 38"/>
                <a:gd name="T20" fmla="*/ 6 w 57"/>
                <a:gd name="T21" fmla="*/ 32 h 38"/>
                <a:gd name="T22" fmla="*/ 6 w 57"/>
                <a:gd name="T23" fmla="*/ 32 h 38"/>
                <a:gd name="T24" fmla="*/ 21 w 57"/>
                <a:gd name="T25" fmla="*/ 20 h 38"/>
                <a:gd name="T26" fmla="*/ 42 w 57"/>
                <a:gd name="T27" fmla="*/ 14 h 38"/>
                <a:gd name="T28" fmla="*/ 42 w 57"/>
                <a:gd name="T29" fmla="*/ 14 h 38"/>
                <a:gd name="T30" fmla="*/ 21 w 57"/>
                <a:gd name="T31" fmla="*/ 20 h 38"/>
                <a:gd name="T32" fmla="*/ 21 w 57"/>
                <a:gd name="T33"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8">
                  <a:moveTo>
                    <a:pt x="6" y="32"/>
                  </a:moveTo>
                  <a:lnTo>
                    <a:pt x="3" y="20"/>
                  </a:lnTo>
                  <a:lnTo>
                    <a:pt x="9" y="20"/>
                  </a:lnTo>
                  <a:lnTo>
                    <a:pt x="12" y="26"/>
                  </a:lnTo>
                  <a:lnTo>
                    <a:pt x="9" y="20"/>
                  </a:lnTo>
                  <a:lnTo>
                    <a:pt x="3" y="20"/>
                  </a:lnTo>
                  <a:lnTo>
                    <a:pt x="0" y="14"/>
                  </a:lnTo>
                  <a:lnTo>
                    <a:pt x="51" y="0"/>
                  </a:lnTo>
                  <a:lnTo>
                    <a:pt x="57" y="23"/>
                  </a:lnTo>
                  <a:lnTo>
                    <a:pt x="9" y="38"/>
                  </a:lnTo>
                  <a:lnTo>
                    <a:pt x="6" y="32"/>
                  </a:lnTo>
                  <a:lnTo>
                    <a:pt x="6" y="32"/>
                  </a:lnTo>
                  <a:close/>
                  <a:moveTo>
                    <a:pt x="21" y="20"/>
                  </a:moveTo>
                  <a:lnTo>
                    <a:pt x="42" y="14"/>
                  </a:lnTo>
                  <a:lnTo>
                    <a:pt x="42" y="14"/>
                  </a:lnTo>
                  <a:lnTo>
                    <a:pt x="21" y="20"/>
                  </a:lnTo>
                  <a:lnTo>
                    <a:pt x="21"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23"/>
            <p:cNvSpPr/>
            <p:nvPr/>
          </p:nvSpPr>
          <p:spPr bwMode="auto">
            <a:xfrm>
              <a:off x="1505" y="1844"/>
              <a:ext cx="18" cy="35"/>
            </a:xfrm>
            <a:custGeom>
              <a:avLst/>
              <a:gdLst>
                <a:gd name="T0" fmla="*/ 0 w 18"/>
                <a:gd name="T1" fmla="*/ 3 h 35"/>
                <a:gd name="T2" fmla="*/ 12 w 18"/>
                <a:gd name="T3" fmla="*/ 0 h 35"/>
                <a:gd name="T4" fmla="*/ 18 w 18"/>
                <a:gd name="T5" fmla="*/ 32 h 35"/>
                <a:gd name="T6" fmla="*/ 6 w 18"/>
                <a:gd name="T7" fmla="*/ 35 h 35"/>
                <a:gd name="T8" fmla="*/ 0 w 18"/>
                <a:gd name="T9" fmla="*/ 3 h 35"/>
                <a:gd name="T10" fmla="*/ 0 w 18"/>
                <a:gd name="T11" fmla="*/ 3 h 35"/>
              </a:gdLst>
              <a:ahLst/>
              <a:cxnLst>
                <a:cxn ang="0">
                  <a:pos x="T0" y="T1"/>
                </a:cxn>
                <a:cxn ang="0">
                  <a:pos x="T2" y="T3"/>
                </a:cxn>
                <a:cxn ang="0">
                  <a:pos x="T4" y="T5"/>
                </a:cxn>
                <a:cxn ang="0">
                  <a:pos x="T6" y="T7"/>
                </a:cxn>
                <a:cxn ang="0">
                  <a:pos x="T8" y="T9"/>
                </a:cxn>
                <a:cxn ang="0">
                  <a:pos x="T10" y="T11"/>
                </a:cxn>
              </a:cxnLst>
              <a:rect l="0" t="0" r="r" b="b"/>
              <a:pathLst>
                <a:path w="18" h="35">
                  <a:moveTo>
                    <a:pt x="0" y="3"/>
                  </a:moveTo>
                  <a:lnTo>
                    <a:pt x="12" y="0"/>
                  </a:lnTo>
                  <a:lnTo>
                    <a:pt x="18" y="32"/>
                  </a:lnTo>
                  <a:lnTo>
                    <a:pt x="6" y="35"/>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24"/>
            <p:cNvSpPr>
              <a:spLocks noEditPoints="1"/>
            </p:cNvSpPr>
            <p:nvPr/>
          </p:nvSpPr>
          <p:spPr bwMode="auto">
            <a:xfrm>
              <a:off x="1496" y="1838"/>
              <a:ext cx="33" cy="47"/>
            </a:xfrm>
            <a:custGeom>
              <a:avLst/>
              <a:gdLst>
                <a:gd name="T0" fmla="*/ 3 w 33"/>
                <a:gd name="T1" fmla="*/ 9 h 47"/>
                <a:gd name="T2" fmla="*/ 9 w 33"/>
                <a:gd name="T3" fmla="*/ 9 h 47"/>
                <a:gd name="T4" fmla="*/ 9 w 33"/>
                <a:gd name="T5" fmla="*/ 15 h 47"/>
                <a:gd name="T6" fmla="*/ 9 w 33"/>
                <a:gd name="T7" fmla="*/ 9 h 47"/>
                <a:gd name="T8" fmla="*/ 3 w 33"/>
                <a:gd name="T9" fmla="*/ 9 h 47"/>
                <a:gd name="T10" fmla="*/ 0 w 33"/>
                <a:gd name="T11" fmla="*/ 3 h 47"/>
                <a:gd name="T12" fmla="*/ 24 w 33"/>
                <a:gd name="T13" fmla="*/ 0 h 47"/>
                <a:gd name="T14" fmla="*/ 33 w 33"/>
                <a:gd name="T15" fmla="*/ 44 h 47"/>
                <a:gd name="T16" fmla="*/ 9 w 33"/>
                <a:gd name="T17" fmla="*/ 47 h 47"/>
                <a:gd name="T18" fmla="*/ 3 w 33"/>
                <a:gd name="T19" fmla="*/ 9 h 47"/>
                <a:gd name="T20" fmla="*/ 3 w 33"/>
                <a:gd name="T21" fmla="*/ 9 h 47"/>
                <a:gd name="T22" fmla="*/ 18 w 33"/>
                <a:gd name="T23" fmla="*/ 35 h 47"/>
                <a:gd name="T24" fmla="*/ 15 w 33"/>
                <a:gd name="T25" fmla="*/ 12 h 47"/>
                <a:gd name="T26" fmla="*/ 15 w 33"/>
                <a:gd name="T27" fmla="*/ 12 h 47"/>
                <a:gd name="T28" fmla="*/ 18 w 33"/>
                <a:gd name="T29" fmla="*/ 35 h 47"/>
                <a:gd name="T30" fmla="*/ 18 w 33"/>
                <a:gd name="T31"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47">
                  <a:moveTo>
                    <a:pt x="3" y="9"/>
                  </a:moveTo>
                  <a:lnTo>
                    <a:pt x="9" y="9"/>
                  </a:lnTo>
                  <a:lnTo>
                    <a:pt x="9" y="15"/>
                  </a:lnTo>
                  <a:lnTo>
                    <a:pt x="9" y="9"/>
                  </a:lnTo>
                  <a:lnTo>
                    <a:pt x="3" y="9"/>
                  </a:lnTo>
                  <a:lnTo>
                    <a:pt x="0" y="3"/>
                  </a:lnTo>
                  <a:lnTo>
                    <a:pt x="24" y="0"/>
                  </a:lnTo>
                  <a:lnTo>
                    <a:pt x="33" y="44"/>
                  </a:lnTo>
                  <a:lnTo>
                    <a:pt x="9" y="47"/>
                  </a:lnTo>
                  <a:lnTo>
                    <a:pt x="3" y="9"/>
                  </a:lnTo>
                  <a:lnTo>
                    <a:pt x="3" y="9"/>
                  </a:lnTo>
                  <a:close/>
                  <a:moveTo>
                    <a:pt x="18" y="35"/>
                  </a:moveTo>
                  <a:lnTo>
                    <a:pt x="15" y="12"/>
                  </a:lnTo>
                  <a:lnTo>
                    <a:pt x="15" y="12"/>
                  </a:lnTo>
                  <a:lnTo>
                    <a:pt x="18" y="35"/>
                  </a:lnTo>
                  <a:lnTo>
                    <a:pt x="18"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25"/>
            <p:cNvSpPr>
              <a:spLocks noEditPoints="1"/>
            </p:cNvSpPr>
            <p:nvPr/>
          </p:nvSpPr>
          <p:spPr bwMode="auto">
            <a:xfrm>
              <a:off x="1321" y="1850"/>
              <a:ext cx="196" cy="293"/>
            </a:xfrm>
            <a:custGeom>
              <a:avLst/>
              <a:gdLst>
                <a:gd name="T0" fmla="*/ 0 w 196"/>
                <a:gd name="T1" fmla="*/ 234 h 293"/>
                <a:gd name="T2" fmla="*/ 0 w 196"/>
                <a:gd name="T3" fmla="*/ 231 h 293"/>
                <a:gd name="T4" fmla="*/ 184 w 196"/>
                <a:gd name="T5" fmla="*/ 0 h 293"/>
                <a:gd name="T6" fmla="*/ 196 w 196"/>
                <a:gd name="T7" fmla="*/ 6 h 293"/>
                <a:gd name="T8" fmla="*/ 113 w 196"/>
                <a:gd name="T9" fmla="*/ 248 h 293"/>
                <a:gd name="T10" fmla="*/ 15 w 196"/>
                <a:gd name="T11" fmla="*/ 293 h 293"/>
                <a:gd name="T12" fmla="*/ 0 w 196"/>
                <a:gd name="T13" fmla="*/ 234 h 293"/>
                <a:gd name="T14" fmla="*/ 0 w 196"/>
                <a:gd name="T15" fmla="*/ 234 h 293"/>
                <a:gd name="T16" fmla="*/ 24 w 196"/>
                <a:gd name="T17" fmla="*/ 275 h 293"/>
                <a:gd name="T18" fmla="*/ 104 w 196"/>
                <a:gd name="T19" fmla="*/ 240 h 293"/>
                <a:gd name="T20" fmla="*/ 172 w 196"/>
                <a:gd name="T21" fmla="*/ 32 h 293"/>
                <a:gd name="T22" fmla="*/ 12 w 196"/>
                <a:gd name="T23" fmla="*/ 234 h 293"/>
                <a:gd name="T24" fmla="*/ 24 w 196"/>
                <a:gd name="T25" fmla="*/ 275 h 293"/>
                <a:gd name="T26" fmla="*/ 24 w 196"/>
                <a:gd name="T27" fmla="*/ 27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293">
                  <a:moveTo>
                    <a:pt x="0" y="234"/>
                  </a:moveTo>
                  <a:lnTo>
                    <a:pt x="0" y="231"/>
                  </a:lnTo>
                  <a:lnTo>
                    <a:pt x="184" y="0"/>
                  </a:lnTo>
                  <a:lnTo>
                    <a:pt x="196" y="6"/>
                  </a:lnTo>
                  <a:lnTo>
                    <a:pt x="113" y="248"/>
                  </a:lnTo>
                  <a:lnTo>
                    <a:pt x="15" y="293"/>
                  </a:lnTo>
                  <a:lnTo>
                    <a:pt x="0" y="234"/>
                  </a:lnTo>
                  <a:lnTo>
                    <a:pt x="0" y="234"/>
                  </a:lnTo>
                  <a:close/>
                  <a:moveTo>
                    <a:pt x="24" y="275"/>
                  </a:moveTo>
                  <a:lnTo>
                    <a:pt x="104" y="240"/>
                  </a:lnTo>
                  <a:lnTo>
                    <a:pt x="172" y="32"/>
                  </a:lnTo>
                  <a:lnTo>
                    <a:pt x="12" y="234"/>
                  </a:lnTo>
                  <a:lnTo>
                    <a:pt x="24" y="275"/>
                  </a:lnTo>
                  <a:lnTo>
                    <a:pt x="24" y="2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26"/>
            <p:cNvSpPr>
              <a:spLocks noEditPoints="1"/>
            </p:cNvSpPr>
            <p:nvPr/>
          </p:nvSpPr>
          <p:spPr bwMode="auto">
            <a:xfrm>
              <a:off x="1315" y="1841"/>
              <a:ext cx="208" cy="308"/>
            </a:xfrm>
            <a:custGeom>
              <a:avLst/>
              <a:gdLst>
                <a:gd name="T0" fmla="*/ 0 w 208"/>
                <a:gd name="T1" fmla="*/ 243 h 308"/>
                <a:gd name="T2" fmla="*/ 0 w 208"/>
                <a:gd name="T3" fmla="*/ 243 h 308"/>
                <a:gd name="T4" fmla="*/ 0 w 208"/>
                <a:gd name="T5" fmla="*/ 237 h 308"/>
                <a:gd name="T6" fmla="*/ 190 w 208"/>
                <a:gd name="T7" fmla="*/ 0 h 308"/>
                <a:gd name="T8" fmla="*/ 208 w 208"/>
                <a:gd name="T9" fmla="*/ 12 h 308"/>
                <a:gd name="T10" fmla="*/ 122 w 208"/>
                <a:gd name="T11" fmla="*/ 263 h 308"/>
                <a:gd name="T12" fmla="*/ 15 w 208"/>
                <a:gd name="T13" fmla="*/ 308 h 308"/>
                <a:gd name="T14" fmla="*/ 0 w 208"/>
                <a:gd name="T15" fmla="*/ 243 h 308"/>
                <a:gd name="T16" fmla="*/ 0 w 208"/>
                <a:gd name="T17" fmla="*/ 243 h 308"/>
                <a:gd name="T18" fmla="*/ 24 w 208"/>
                <a:gd name="T19" fmla="*/ 293 h 308"/>
                <a:gd name="T20" fmla="*/ 113 w 208"/>
                <a:gd name="T21" fmla="*/ 254 h 308"/>
                <a:gd name="T22" fmla="*/ 30 w 208"/>
                <a:gd name="T23" fmla="*/ 290 h 308"/>
                <a:gd name="T24" fmla="*/ 24 w 208"/>
                <a:gd name="T25" fmla="*/ 293 h 308"/>
                <a:gd name="T26" fmla="*/ 24 w 208"/>
                <a:gd name="T27" fmla="*/ 293 h 308"/>
                <a:gd name="T28" fmla="*/ 24 w 208"/>
                <a:gd name="T29" fmla="*/ 293 h 308"/>
                <a:gd name="T30" fmla="*/ 30 w 208"/>
                <a:gd name="T31" fmla="*/ 284 h 308"/>
                <a:gd name="T32" fmla="*/ 36 w 208"/>
                <a:gd name="T33" fmla="*/ 284 h 308"/>
                <a:gd name="T34" fmla="*/ 30 w 208"/>
                <a:gd name="T35" fmla="*/ 284 h 308"/>
                <a:gd name="T36" fmla="*/ 30 w 208"/>
                <a:gd name="T37" fmla="*/ 284 h 308"/>
                <a:gd name="T38" fmla="*/ 27 w 208"/>
                <a:gd name="T39" fmla="*/ 243 h 308"/>
                <a:gd name="T40" fmla="*/ 33 w 208"/>
                <a:gd name="T41" fmla="*/ 275 h 308"/>
                <a:gd name="T42" fmla="*/ 104 w 208"/>
                <a:gd name="T43" fmla="*/ 246 h 308"/>
                <a:gd name="T44" fmla="*/ 163 w 208"/>
                <a:gd name="T45" fmla="*/ 71 h 308"/>
                <a:gd name="T46" fmla="*/ 27 w 208"/>
                <a:gd name="T47" fmla="*/ 243 h 308"/>
                <a:gd name="T48" fmla="*/ 27 w 208"/>
                <a:gd name="T49" fmla="*/ 243 h 308"/>
                <a:gd name="T50" fmla="*/ 18 w 208"/>
                <a:gd name="T51" fmla="*/ 260 h 308"/>
                <a:gd name="T52" fmla="*/ 12 w 208"/>
                <a:gd name="T53" fmla="*/ 240 h 308"/>
                <a:gd name="T54" fmla="*/ 175 w 208"/>
                <a:gd name="T55" fmla="*/ 38 h 308"/>
                <a:gd name="T56" fmla="*/ 184 w 208"/>
                <a:gd name="T57" fmla="*/ 44 h 308"/>
                <a:gd name="T58" fmla="*/ 193 w 208"/>
                <a:gd name="T59" fmla="*/ 18 h 308"/>
                <a:gd name="T60" fmla="*/ 193 w 208"/>
                <a:gd name="T61" fmla="*/ 15 h 308"/>
                <a:gd name="T62" fmla="*/ 12 w 208"/>
                <a:gd name="T63" fmla="*/ 240 h 308"/>
                <a:gd name="T64" fmla="*/ 6 w 208"/>
                <a:gd name="T65" fmla="*/ 243 h 308"/>
                <a:gd name="T66" fmla="*/ 12 w 208"/>
                <a:gd name="T67" fmla="*/ 240 h 308"/>
                <a:gd name="T68" fmla="*/ 18 w 208"/>
                <a:gd name="T69" fmla="*/ 260 h 308"/>
                <a:gd name="T70" fmla="*/ 18 w 208"/>
                <a:gd name="T71" fmla="*/ 26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308">
                  <a:moveTo>
                    <a:pt x="0" y="243"/>
                  </a:moveTo>
                  <a:lnTo>
                    <a:pt x="0" y="243"/>
                  </a:lnTo>
                  <a:lnTo>
                    <a:pt x="0" y="237"/>
                  </a:lnTo>
                  <a:lnTo>
                    <a:pt x="190" y="0"/>
                  </a:lnTo>
                  <a:lnTo>
                    <a:pt x="208" y="12"/>
                  </a:lnTo>
                  <a:lnTo>
                    <a:pt x="122" y="263"/>
                  </a:lnTo>
                  <a:lnTo>
                    <a:pt x="15" y="308"/>
                  </a:lnTo>
                  <a:lnTo>
                    <a:pt x="0" y="243"/>
                  </a:lnTo>
                  <a:lnTo>
                    <a:pt x="0" y="243"/>
                  </a:lnTo>
                  <a:close/>
                  <a:moveTo>
                    <a:pt x="24" y="293"/>
                  </a:moveTo>
                  <a:lnTo>
                    <a:pt x="113" y="254"/>
                  </a:lnTo>
                  <a:lnTo>
                    <a:pt x="30" y="290"/>
                  </a:lnTo>
                  <a:lnTo>
                    <a:pt x="24" y="293"/>
                  </a:lnTo>
                  <a:lnTo>
                    <a:pt x="24" y="293"/>
                  </a:lnTo>
                  <a:lnTo>
                    <a:pt x="24" y="293"/>
                  </a:lnTo>
                  <a:close/>
                  <a:moveTo>
                    <a:pt x="30" y="284"/>
                  </a:moveTo>
                  <a:lnTo>
                    <a:pt x="36" y="284"/>
                  </a:lnTo>
                  <a:lnTo>
                    <a:pt x="30" y="284"/>
                  </a:lnTo>
                  <a:lnTo>
                    <a:pt x="30" y="284"/>
                  </a:lnTo>
                  <a:close/>
                  <a:moveTo>
                    <a:pt x="27" y="243"/>
                  </a:moveTo>
                  <a:lnTo>
                    <a:pt x="33" y="275"/>
                  </a:lnTo>
                  <a:lnTo>
                    <a:pt x="104" y="246"/>
                  </a:lnTo>
                  <a:lnTo>
                    <a:pt x="163" y="71"/>
                  </a:lnTo>
                  <a:lnTo>
                    <a:pt x="27" y="243"/>
                  </a:lnTo>
                  <a:lnTo>
                    <a:pt x="27" y="243"/>
                  </a:lnTo>
                  <a:close/>
                  <a:moveTo>
                    <a:pt x="18" y="260"/>
                  </a:moveTo>
                  <a:lnTo>
                    <a:pt x="12" y="240"/>
                  </a:lnTo>
                  <a:lnTo>
                    <a:pt x="175" y="38"/>
                  </a:lnTo>
                  <a:lnTo>
                    <a:pt x="184" y="44"/>
                  </a:lnTo>
                  <a:lnTo>
                    <a:pt x="193" y="18"/>
                  </a:lnTo>
                  <a:lnTo>
                    <a:pt x="193" y="15"/>
                  </a:lnTo>
                  <a:lnTo>
                    <a:pt x="12" y="240"/>
                  </a:lnTo>
                  <a:lnTo>
                    <a:pt x="6" y="243"/>
                  </a:lnTo>
                  <a:lnTo>
                    <a:pt x="12" y="240"/>
                  </a:lnTo>
                  <a:lnTo>
                    <a:pt x="18" y="260"/>
                  </a:lnTo>
                  <a:lnTo>
                    <a:pt x="18" y="2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27"/>
            <p:cNvSpPr/>
            <p:nvPr/>
          </p:nvSpPr>
          <p:spPr bwMode="auto">
            <a:xfrm>
              <a:off x="1550" y="1740"/>
              <a:ext cx="407" cy="136"/>
            </a:xfrm>
            <a:custGeom>
              <a:avLst/>
              <a:gdLst>
                <a:gd name="T0" fmla="*/ 0 w 137"/>
                <a:gd name="T1" fmla="*/ 43 h 46"/>
                <a:gd name="T2" fmla="*/ 48 w 137"/>
                <a:gd name="T3" fmla="*/ 22 h 46"/>
                <a:gd name="T4" fmla="*/ 48 w 137"/>
                <a:gd name="T5" fmla="*/ 22 h 46"/>
                <a:gd name="T6" fmla="*/ 107 w 137"/>
                <a:gd name="T7" fmla="*/ 0 h 46"/>
                <a:gd name="T8" fmla="*/ 107 w 137"/>
                <a:gd name="T9" fmla="*/ 0 h 46"/>
                <a:gd name="T10" fmla="*/ 109 w 137"/>
                <a:gd name="T11" fmla="*/ 0 h 46"/>
                <a:gd name="T12" fmla="*/ 109 w 137"/>
                <a:gd name="T13" fmla="*/ 0 h 46"/>
                <a:gd name="T14" fmla="*/ 137 w 137"/>
                <a:gd name="T15" fmla="*/ 5 h 46"/>
                <a:gd name="T16" fmla="*/ 137 w 137"/>
                <a:gd name="T17" fmla="*/ 5 h 46"/>
                <a:gd name="T18" fmla="*/ 135 w 137"/>
                <a:gd name="T19" fmla="*/ 9 h 46"/>
                <a:gd name="T20" fmla="*/ 127 w 137"/>
                <a:gd name="T21" fmla="*/ 6 h 46"/>
                <a:gd name="T22" fmla="*/ 127 w 137"/>
                <a:gd name="T23" fmla="*/ 6 h 46"/>
                <a:gd name="T24" fmla="*/ 109 w 137"/>
                <a:gd name="T25" fmla="*/ 4 h 46"/>
                <a:gd name="T26" fmla="*/ 109 w 137"/>
                <a:gd name="T27" fmla="*/ 4 h 46"/>
                <a:gd name="T28" fmla="*/ 107 w 137"/>
                <a:gd name="T29" fmla="*/ 4 h 46"/>
                <a:gd name="T30" fmla="*/ 107 w 137"/>
                <a:gd name="T31" fmla="*/ 4 h 46"/>
                <a:gd name="T32" fmla="*/ 49 w 137"/>
                <a:gd name="T33" fmla="*/ 25 h 46"/>
                <a:gd name="T34" fmla="*/ 49 w 137"/>
                <a:gd name="T35" fmla="*/ 25 h 46"/>
                <a:gd name="T36" fmla="*/ 2 w 137"/>
                <a:gd name="T37" fmla="*/ 46 h 46"/>
                <a:gd name="T38" fmla="*/ 2 w 137"/>
                <a:gd name="T39" fmla="*/ 46 h 46"/>
                <a:gd name="T40" fmla="*/ 0 w 137"/>
                <a:gd name="T41"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46">
                  <a:moveTo>
                    <a:pt x="0" y="43"/>
                  </a:moveTo>
                  <a:cubicBezTo>
                    <a:pt x="0" y="43"/>
                    <a:pt x="23" y="32"/>
                    <a:pt x="48" y="22"/>
                  </a:cubicBezTo>
                  <a:cubicBezTo>
                    <a:pt x="48" y="22"/>
                    <a:pt x="48" y="22"/>
                    <a:pt x="48" y="22"/>
                  </a:cubicBezTo>
                  <a:cubicBezTo>
                    <a:pt x="73" y="11"/>
                    <a:pt x="98" y="1"/>
                    <a:pt x="107" y="0"/>
                  </a:cubicBezTo>
                  <a:cubicBezTo>
                    <a:pt x="107" y="0"/>
                    <a:pt x="107" y="0"/>
                    <a:pt x="107" y="0"/>
                  </a:cubicBezTo>
                  <a:cubicBezTo>
                    <a:pt x="108" y="0"/>
                    <a:pt x="108" y="0"/>
                    <a:pt x="109" y="0"/>
                  </a:cubicBezTo>
                  <a:cubicBezTo>
                    <a:pt x="109" y="0"/>
                    <a:pt x="109" y="0"/>
                    <a:pt x="109" y="0"/>
                  </a:cubicBezTo>
                  <a:cubicBezTo>
                    <a:pt x="123" y="0"/>
                    <a:pt x="137" y="5"/>
                    <a:pt x="137" y="5"/>
                  </a:cubicBezTo>
                  <a:cubicBezTo>
                    <a:pt x="137" y="5"/>
                    <a:pt x="137" y="5"/>
                    <a:pt x="137" y="5"/>
                  </a:cubicBezTo>
                  <a:cubicBezTo>
                    <a:pt x="135" y="9"/>
                    <a:pt x="135" y="9"/>
                    <a:pt x="135" y="9"/>
                  </a:cubicBezTo>
                  <a:cubicBezTo>
                    <a:pt x="135" y="9"/>
                    <a:pt x="132" y="8"/>
                    <a:pt x="127" y="6"/>
                  </a:cubicBezTo>
                  <a:cubicBezTo>
                    <a:pt x="127" y="6"/>
                    <a:pt x="127" y="6"/>
                    <a:pt x="127" y="6"/>
                  </a:cubicBezTo>
                  <a:cubicBezTo>
                    <a:pt x="122" y="5"/>
                    <a:pt x="116" y="4"/>
                    <a:pt x="109" y="4"/>
                  </a:cubicBezTo>
                  <a:cubicBezTo>
                    <a:pt x="109" y="4"/>
                    <a:pt x="109" y="4"/>
                    <a:pt x="109" y="4"/>
                  </a:cubicBezTo>
                  <a:cubicBezTo>
                    <a:pt x="108" y="4"/>
                    <a:pt x="108" y="4"/>
                    <a:pt x="107" y="4"/>
                  </a:cubicBezTo>
                  <a:cubicBezTo>
                    <a:pt x="107" y="4"/>
                    <a:pt x="107" y="4"/>
                    <a:pt x="107" y="4"/>
                  </a:cubicBezTo>
                  <a:cubicBezTo>
                    <a:pt x="101" y="4"/>
                    <a:pt x="74" y="15"/>
                    <a:pt x="49" y="25"/>
                  </a:cubicBezTo>
                  <a:cubicBezTo>
                    <a:pt x="49" y="25"/>
                    <a:pt x="49" y="25"/>
                    <a:pt x="49" y="25"/>
                  </a:cubicBezTo>
                  <a:cubicBezTo>
                    <a:pt x="25" y="36"/>
                    <a:pt x="2" y="46"/>
                    <a:pt x="2" y="46"/>
                  </a:cubicBezTo>
                  <a:cubicBezTo>
                    <a:pt x="2" y="46"/>
                    <a:pt x="2" y="46"/>
                    <a:pt x="2" y="46"/>
                  </a:cubicBezTo>
                  <a:cubicBezTo>
                    <a:pt x="0" y="43"/>
                    <a:pt x="0" y="43"/>
                    <a:pt x="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8"/>
            <p:cNvSpPr>
              <a:spLocks noEditPoints="1"/>
            </p:cNvSpPr>
            <p:nvPr/>
          </p:nvSpPr>
          <p:spPr bwMode="auto">
            <a:xfrm>
              <a:off x="1541" y="1734"/>
              <a:ext cx="422" cy="151"/>
            </a:xfrm>
            <a:custGeom>
              <a:avLst/>
              <a:gdLst>
                <a:gd name="T0" fmla="*/ 2 w 142"/>
                <a:gd name="T1" fmla="*/ 46 h 51"/>
                <a:gd name="T2" fmla="*/ 2 w 142"/>
                <a:gd name="T3" fmla="*/ 46 h 51"/>
                <a:gd name="T4" fmla="*/ 3 w 142"/>
                <a:gd name="T5" fmla="*/ 43 h 51"/>
                <a:gd name="T6" fmla="*/ 4 w 142"/>
                <a:gd name="T7" fmla="*/ 42 h 51"/>
                <a:gd name="T8" fmla="*/ 6 w 142"/>
                <a:gd name="T9" fmla="*/ 41 h 51"/>
                <a:gd name="T10" fmla="*/ 17 w 142"/>
                <a:gd name="T11" fmla="*/ 36 h 51"/>
                <a:gd name="T12" fmla="*/ 50 w 142"/>
                <a:gd name="T13" fmla="*/ 22 h 51"/>
                <a:gd name="T14" fmla="*/ 110 w 142"/>
                <a:gd name="T15" fmla="*/ 0 h 51"/>
                <a:gd name="T16" fmla="*/ 112 w 142"/>
                <a:gd name="T17" fmla="*/ 0 h 51"/>
                <a:gd name="T18" fmla="*/ 140 w 142"/>
                <a:gd name="T19" fmla="*/ 5 h 51"/>
                <a:gd name="T20" fmla="*/ 140 w 142"/>
                <a:gd name="T21" fmla="*/ 13 h 51"/>
                <a:gd name="T22" fmla="*/ 138 w 142"/>
                <a:gd name="T23" fmla="*/ 13 h 51"/>
                <a:gd name="T24" fmla="*/ 138 w 142"/>
                <a:gd name="T25" fmla="*/ 13 h 51"/>
                <a:gd name="T26" fmla="*/ 138 w 142"/>
                <a:gd name="T27" fmla="*/ 13 h 51"/>
                <a:gd name="T28" fmla="*/ 138 w 142"/>
                <a:gd name="T29" fmla="*/ 13 h 51"/>
                <a:gd name="T30" fmla="*/ 137 w 142"/>
                <a:gd name="T31" fmla="*/ 12 h 51"/>
                <a:gd name="T32" fmla="*/ 136 w 142"/>
                <a:gd name="T33" fmla="*/ 12 h 51"/>
                <a:gd name="T34" fmla="*/ 130 w 142"/>
                <a:gd name="T35" fmla="*/ 10 h 51"/>
                <a:gd name="T36" fmla="*/ 112 w 142"/>
                <a:gd name="T37" fmla="*/ 8 h 51"/>
                <a:gd name="T38" fmla="*/ 112 w 142"/>
                <a:gd name="T39" fmla="*/ 8 h 51"/>
                <a:gd name="T40" fmla="*/ 110 w 142"/>
                <a:gd name="T41" fmla="*/ 8 h 51"/>
                <a:gd name="T42" fmla="*/ 53 w 142"/>
                <a:gd name="T43" fmla="*/ 29 h 51"/>
                <a:gd name="T44" fmla="*/ 6 w 142"/>
                <a:gd name="T45" fmla="*/ 50 h 51"/>
                <a:gd name="T46" fmla="*/ 4 w 142"/>
                <a:gd name="T47" fmla="*/ 51 h 51"/>
                <a:gd name="T48" fmla="*/ 6 w 142"/>
                <a:gd name="T49" fmla="*/ 46 h 51"/>
                <a:gd name="T50" fmla="*/ 52 w 142"/>
                <a:gd name="T51" fmla="*/ 26 h 51"/>
                <a:gd name="T52" fmla="*/ 64 w 142"/>
                <a:gd name="T53" fmla="*/ 20 h 51"/>
                <a:gd name="T54" fmla="*/ 52 w 142"/>
                <a:gd name="T55" fmla="*/ 26 h 51"/>
                <a:gd name="T56" fmla="*/ 6 w 142"/>
                <a:gd name="T57" fmla="*/ 46 h 51"/>
                <a:gd name="T58" fmla="*/ 131 w 142"/>
                <a:gd name="T59" fmla="*/ 6 h 51"/>
                <a:gd name="T60" fmla="*/ 137 w 142"/>
                <a:gd name="T61" fmla="*/ 8 h 51"/>
                <a:gd name="T62" fmla="*/ 125 w 142"/>
                <a:gd name="T63" fmla="*/ 5 h 51"/>
                <a:gd name="T64" fmla="*/ 131 w 142"/>
                <a:gd name="T65" fmla="*/ 6 h 51"/>
                <a:gd name="T66" fmla="*/ 112 w 142"/>
                <a:gd name="T67" fmla="*/ 4 h 51"/>
                <a:gd name="T68" fmla="*/ 112 w 142"/>
                <a:gd name="T69" fmla="*/ 4 h 51"/>
                <a:gd name="T70" fmla="*/ 112 w 142"/>
                <a:gd name="T71" fmla="*/ 4 h 51"/>
                <a:gd name="T72" fmla="*/ 110 w 142"/>
                <a:gd name="T73"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51">
                  <a:moveTo>
                    <a:pt x="3" y="49"/>
                  </a:moveTo>
                  <a:cubicBezTo>
                    <a:pt x="2" y="46"/>
                    <a:pt x="2" y="46"/>
                    <a:pt x="2" y="46"/>
                  </a:cubicBezTo>
                  <a:cubicBezTo>
                    <a:pt x="3" y="45"/>
                    <a:pt x="3" y="45"/>
                    <a:pt x="3" y="45"/>
                  </a:cubicBezTo>
                  <a:cubicBezTo>
                    <a:pt x="2" y="46"/>
                    <a:pt x="2" y="46"/>
                    <a:pt x="2" y="46"/>
                  </a:cubicBezTo>
                  <a:cubicBezTo>
                    <a:pt x="0" y="43"/>
                    <a:pt x="0" y="43"/>
                    <a:pt x="0" y="43"/>
                  </a:cubicBezTo>
                  <a:cubicBezTo>
                    <a:pt x="3" y="43"/>
                    <a:pt x="3" y="43"/>
                    <a:pt x="3" y="43"/>
                  </a:cubicBezTo>
                  <a:cubicBezTo>
                    <a:pt x="3" y="43"/>
                    <a:pt x="3" y="43"/>
                    <a:pt x="4" y="42"/>
                  </a:cubicBezTo>
                  <a:cubicBezTo>
                    <a:pt x="4" y="42"/>
                    <a:pt x="4" y="42"/>
                    <a:pt x="4" y="42"/>
                  </a:cubicBezTo>
                  <a:cubicBezTo>
                    <a:pt x="4" y="42"/>
                    <a:pt x="5" y="42"/>
                    <a:pt x="6" y="41"/>
                  </a:cubicBezTo>
                  <a:cubicBezTo>
                    <a:pt x="6" y="41"/>
                    <a:pt x="6" y="41"/>
                    <a:pt x="6" y="41"/>
                  </a:cubicBezTo>
                  <a:cubicBezTo>
                    <a:pt x="9" y="40"/>
                    <a:pt x="13" y="38"/>
                    <a:pt x="17" y="36"/>
                  </a:cubicBezTo>
                  <a:cubicBezTo>
                    <a:pt x="17" y="36"/>
                    <a:pt x="17" y="36"/>
                    <a:pt x="17" y="36"/>
                  </a:cubicBezTo>
                  <a:cubicBezTo>
                    <a:pt x="26" y="32"/>
                    <a:pt x="38" y="27"/>
                    <a:pt x="50" y="22"/>
                  </a:cubicBezTo>
                  <a:cubicBezTo>
                    <a:pt x="50" y="22"/>
                    <a:pt x="50" y="22"/>
                    <a:pt x="50" y="22"/>
                  </a:cubicBezTo>
                  <a:cubicBezTo>
                    <a:pt x="75" y="11"/>
                    <a:pt x="100" y="1"/>
                    <a:pt x="110" y="0"/>
                  </a:cubicBezTo>
                  <a:cubicBezTo>
                    <a:pt x="110" y="0"/>
                    <a:pt x="110" y="0"/>
                    <a:pt x="110" y="0"/>
                  </a:cubicBezTo>
                  <a:cubicBezTo>
                    <a:pt x="110" y="0"/>
                    <a:pt x="111" y="0"/>
                    <a:pt x="112" y="0"/>
                  </a:cubicBezTo>
                  <a:cubicBezTo>
                    <a:pt x="112" y="0"/>
                    <a:pt x="112" y="0"/>
                    <a:pt x="112" y="0"/>
                  </a:cubicBezTo>
                  <a:cubicBezTo>
                    <a:pt x="127" y="0"/>
                    <a:pt x="140" y="5"/>
                    <a:pt x="140" y="5"/>
                  </a:cubicBezTo>
                  <a:cubicBezTo>
                    <a:pt x="140" y="5"/>
                    <a:pt x="140" y="5"/>
                    <a:pt x="140" y="5"/>
                  </a:cubicBezTo>
                  <a:cubicBezTo>
                    <a:pt x="142" y="6"/>
                    <a:pt x="142" y="6"/>
                    <a:pt x="142" y="6"/>
                  </a:cubicBezTo>
                  <a:cubicBezTo>
                    <a:pt x="140" y="13"/>
                    <a:pt x="140" y="13"/>
                    <a:pt x="140" y="13"/>
                  </a:cubicBezTo>
                  <a:cubicBezTo>
                    <a:pt x="138" y="13"/>
                    <a:pt x="138" y="13"/>
                    <a:pt x="138" y="13"/>
                  </a:cubicBezTo>
                  <a:cubicBezTo>
                    <a:pt x="138" y="13"/>
                    <a:pt x="138" y="13"/>
                    <a:pt x="138" y="13"/>
                  </a:cubicBezTo>
                  <a:cubicBezTo>
                    <a:pt x="138" y="13"/>
                    <a:pt x="138" y="13"/>
                    <a:pt x="138" y="13"/>
                  </a:cubicBezTo>
                  <a:cubicBezTo>
                    <a:pt x="138" y="13"/>
                    <a:pt x="138" y="13"/>
                    <a:pt x="138" y="13"/>
                  </a:cubicBezTo>
                  <a:cubicBezTo>
                    <a:pt x="138" y="13"/>
                    <a:pt x="138" y="13"/>
                    <a:pt x="138" y="13"/>
                  </a:cubicBezTo>
                  <a:cubicBezTo>
                    <a:pt x="138" y="13"/>
                    <a:pt x="138" y="13"/>
                    <a:pt x="138" y="13"/>
                  </a:cubicBezTo>
                  <a:cubicBezTo>
                    <a:pt x="138" y="13"/>
                    <a:pt x="138" y="13"/>
                    <a:pt x="138" y="13"/>
                  </a:cubicBezTo>
                  <a:cubicBezTo>
                    <a:pt x="138" y="13"/>
                    <a:pt x="138" y="13"/>
                    <a:pt x="138" y="13"/>
                  </a:cubicBezTo>
                  <a:cubicBezTo>
                    <a:pt x="138" y="13"/>
                    <a:pt x="138" y="13"/>
                    <a:pt x="138" y="13"/>
                  </a:cubicBezTo>
                  <a:cubicBezTo>
                    <a:pt x="138" y="13"/>
                    <a:pt x="137" y="12"/>
                    <a:pt x="137" y="12"/>
                  </a:cubicBezTo>
                  <a:cubicBezTo>
                    <a:pt x="137" y="12"/>
                    <a:pt x="137" y="12"/>
                    <a:pt x="137" y="12"/>
                  </a:cubicBezTo>
                  <a:cubicBezTo>
                    <a:pt x="137" y="12"/>
                    <a:pt x="136" y="12"/>
                    <a:pt x="136" y="12"/>
                  </a:cubicBezTo>
                  <a:cubicBezTo>
                    <a:pt x="136" y="12"/>
                    <a:pt x="136" y="12"/>
                    <a:pt x="136" y="12"/>
                  </a:cubicBezTo>
                  <a:cubicBezTo>
                    <a:pt x="134" y="11"/>
                    <a:pt x="132" y="11"/>
                    <a:pt x="130" y="10"/>
                  </a:cubicBezTo>
                  <a:cubicBezTo>
                    <a:pt x="130" y="10"/>
                    <a:pt x="130" y="10"/>
                    <a:pt x="130" y="10"/>
                  </a:cubicBezTo>
                  <a:cubicBezTo>
                    <a:pt x="125" y="9"/>
                    <a:pt x="119" y="8"/>
                    <a:pt x="112" y="8"/>
                  </a:cubicBezTo>
                  <a:cubicBezTo>
                    <a:pt x="112" y="8"/>
                    <a:pt x="112" y="8"/>
                    <a:pt x="112" y="8"/>
                  </a:cubicBezTo>
                  <a:cubicBezTo>
                    <a:pt x="112" y="8"/>
                    <a:pt x="112" y="8"/>
                    <a:pt x="112" y="8"/>
                  </a:cubicBezTo>
                  <a:cubicBezTo>
                    <a:pt x="112" y="8"/>
                    <a:pt x="112" y="8"/>
                    <a:pt x="112" y="8"/>
                  </a:cubicBezTo>
                  <a:cubicBezTo>
                    <a:pt x="111" y="8"/>
                    <a:pt x="111" y="8"/>
                    <a:pt x="110" y="8"/>
                  </a:cubicBezTo>
                  <a:cubicBezTo>
                    <a:pt x="110" y="8"/>
                    <a:pt x="110" y="8"/>
                    <a:pt x="110" y="8"/>
                  </a:cubicBezTo>
                  <a:cubicBezTo>
                    <a:pt x="105" y="8"/>
                    <a:pt x="77" y="19"/>
                    <a:pt x="53" y="29"/>
                  </a:cubicBezTo>
                  <a:cubicBezTo>
                    <a:pt x="53" y="29"/>
                    <a:pt x="53" y="29"/>
                    <a:pt x="53" y="29"/>
                  </a:cubicBezTo>
                  <a:cubicBezTo>
                    <a:pt x="29" y="40"/>
                    <a:pt x="6" y="50"/>
                    <a:pt x="6" y="50"/>
                  </a:cubicBezTo>
                  <a:cubicBezTo>
                    <a:pt x="6" y="50"/>
                    <a:pt x="6" y="50"/>
                    <a:pt x="6" y="50"/>
                  </a:cubicBezTo>
                  <a:cubicBezTo>
                    <a:pt x="4" y="51"/>
                    <a:pt x="4" y="51"/>
                    <a:pt x="4" y="51"/>
                  </a:cubicBezTo>
                  <a:cubicBezTo>
                    <a:pt x="3" y="49"/>
                    <a:pt x="3" y="49"/>
                    <a:pt x="3" y="49"/>
                  </a:cubicBezTo>
                  <a:close/>
                  <a:moveTo>
                    <a:pt x="6" y="46"/>
                  </a:moveTo>
                  <a:cubicBezTo>
                    <a:pt x="12" y="43"/>
                    <a:pt x="31" y="34"/>
                    <a:pt x="52" y="26"/>
                  </a:cubicBezTo>
                  <a:cubicBezTo>
                    <a:pt x="52" y="26"/>
                    <a:pt x="52" y="26"/>
                    <a:pt x="52" y="26"/>
                  </a:cubicBezTo>
                  <a:cubicBezTo>
                    <a:pt x="56" y="24"/>
                    <a:pt x="60" y="22"/>
                    <a:pt x="64" y="20"/>
                  </a:cubicBezTo>
                  <a:cubicBezTo>
                    <a:pt x="64" y="20"/>
                    <a:pt x="64" y="20"/>
                    <a:pt x="64" y="20"/>
                  </a:cubicBezTo>
                  <a:cubicBezTo>
                    <a:pt x="60" y="22"/>
                    <a:pt x="56" y="24"/>
                    <a:pt x="52" y="26"/>
                  </a:cubicBezTo>
                  <a:cubicBezTo>
                    <a:pt x="52" y="26"/>
                    <a:pt x="52" y="26"/>
                    <a:pt x="52" y="26"/>
                  </a:cubicBezTo>
                  <a:cubicBezTo>
                    <a:pt x="31" y="34"/>
                    <a:pt x="12" y="43"/>
                    <a:pt x="6" y="46"/>
                  </a:cubicBezTo>
                  <a:cubicBezTo>
                    <a:pt x="6" y="46"/>
                    <a:pt x="6" y="46"/>
                    <a:pt x="6" y="46"/>
                  </a:cubicBezTo>
                  <a:cubicBezTo>
                    <a:pt x="6" y="46"/>
                    <a:pt x="6" y="46"/>
                    <a:pt x="6" y="46"/>
                  </a:cubicBezTo>
                  <a:close/>
                  <a:moveTo>
                    <a:pt x="131" y="6"/>
                  </a:moveTo>
                  <a:cubicBezTo>
                    <a:pt x="133" y="7"/>
                    <a:pt x="136" y="8"/>
                    <a:pt x="137" y="8"/>
                  </a:cubicBezTo>
                  <a:cubicBezTo>
                    <a:pt x="137" y="8"/>
                    <a:pt x="137" y="8"/>
                    <a:pt x="137" y="8"/>
                  </a:cubicBezTo>
                  <a:cubicBezTo>
                    <a:pt x="137" y="8"/>
                    <a:pt x="137" y="8"/>
                    <a:pt x="137" y="8"/>
                  </a:cubicBezTo>
                  <a:cubicBezTo>
                    <a:pt x="135" y="7"/>
                    <a:pt x="130" y="6"/>
                    <a:pt x="125" y="5"/>
                  </a:cubicBezTo>
                  <a:cubicBezTo>
                    <a:pt x="125" y="5"/>
                    <a:pt x="125" y="5"/>
                    <a:pt x="125" y="5"/>
                  </a:cubicBezTo>
                  <a:cubicBezTo>
                    <a:pt x="127" y="6"/>
                    <a:pt x="129" y="6"/>
                    <a:pt x="131" y="6"/>
                  </a:cubicBezTo>
                  <a:close/>
                  <a:moveTo>
                    <a:pt x="110" y="4"/>
                  </a:moveTo>
                  <a:cubicBezTo>
                    <a:pt x="111" y="4"/>
                    <a:pt x="112" y="4"/>
                    <a:pt x="112" y="4"/>
                  </a:cubicBezTo>
                  <a:cubicBezTo>
                    <a:pt x="112" y="4"/>
                    <a:pt x="112" y="4"/>
                    <a:pt x="112" y="4"/>
                  </a:cubicBezTo>
                  <a:cubicBezTo>
                    <a:pt x="112" y="4"/>
                    <a:pt x="112" y="4"/>
                    <a:pt x="112" y="4"/>
                  </a:cubicBezTo>
                  <a:cubicBezTo>
                    <a:pt x="112" y="4"/>
                    <a:pt x="112" y="4"/>
                    <a:pt x="112" y="4"/>
                  </a:cubicBezTo>
                  <a:cubicBezTo>
                    <a:pt x="112" y="4"/>
                    <a:pt x="112" y="4"/>
                    <a:pt x="112" y="4"/>
                  </a:cubicBezTo>
                  <a:cubicBezTo>
                    <a:pt x="112" y="4"/>
                    <a:pt x="112" y="4"/>
                    <a:pt x="112" y="4"/>
                  </a:cubicBezTo>
                  <a:cubicBezTo>
                    <a:pt x="112" y="4"/>
                    <a:pt x="111" y="4"/>
                    <a:pt x="1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9"/>
            <p:cNvSpPr/>
            <p:nvPr/>
          </p:nvSpPr>
          <p:spPr bwMode="auto">
            <a:xfrm>
              <a:off x="1149" y="1497"/>
              <a:ext cx="219" cy="350"/>
            </a:xfrm>
            <a:custGeom>
              <a:avLst/>
              <a:gdLst>
                <a:gd name="T0" fmla="*/ 70 w 74"/>
                <a:gd name="T1" fmla="*/ 117 h 118"/>
                <a:gd name="T2" fmla="*/ 70 w 74"/>
                <a:gd name="T3" fmla="*/ 115 h 118"/>
                <a:gd name="T4" fmla="*/ 70 w 74"/>
                <a:gd name="T5" fmla="*/ 115 h 118"/>
                <a:gd name="T6" fmla="*/ 35 w 74"/>
                <a:gd name="T7" fmla="*/ 35 h 118"/>
                <a:gd name="T8" fmla="*/ 35 w 74"/>
                <a:gd name="T9" fmla="*/ 35 h 118"/>
                <a:gd name="T10" fmla="*/ 0 w 74"/>
                <a:gd name="T11" fmla="*/ 4 h 118"/>
                <a:gd name="T12" fmla="*/ 0 w 74"/>
                <a:gd name="T13" fmla="*/ 4 h 118"/>
                <a:gd name="T14" fmla="*/ 0 w 74"/>
                <a:gd name="T15" fmla="*/ 4 h 118"/>
                <a:gd name="T16" fmla="*/ 3 w 74"/>
                <a:gd name="T17" fmla="*/ 0 h 118"/>
                <a:gd name="T18" fmla="*/ 74 w 74"/>
                <a:gd name="T19" fmla="*/ 115 h 118"/>
                <a:gd name="T20" fmla="*/ 74 w 74"/>
                <a:gd name="T21" fmla="*/ 115 h 118"/>
                <a:gd name="T22" fmla="*/ 74 w 74"/>
                <a:gd name="T23" fmla="*/ 118 h 118"/>
                <a:gd name="T24" fmla="*/ 74 w 74"/>
                <a:gd name="T25" fmla="*/ 118 h 118"/>
                <a:gd name="T26" fmla="*/ 70 w 74"/>
                <a:gd name="T27" fmla="*/ 1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8">
                  <a:moveTo>
                    <a:pt x="70" y="117"/>
                  </a:moveTo>
                  <a:cubicBezTo>
                    <a:pt x="70" y="117"/>
                    <a:pt x="70" y="116"/>
                    <a:pt x="70" y="115"/>
                  </a:cubicBezTo>
                  <a:cubicBezTo>
                    <a:pt x="70" y="115"/>
                    <a:pt x="70" y="115"/>
                    <a:pt x="70" y="115"/>
                  </a:cubicBezTo>
                  <a:cubicBezTo>
                    <a:pt x="70" y="82"/>
                    <a:pt x="53" y="55"/>
                    <a:pt x="35" y="35"/>
                  </a:cubicBezTo>
                  <a:cubicBezTo>
                    <a:pt x="35" y="35"/>
                    <a:pt x="35" y="35"/>
                    <a:pt x="35" y="35"/>
                  </a:cubicBezTo>
                  <a:cubicBezTo>
                    <a:pt x="18" y="15"/>
                    <a:pt x="0" y="4"/>
                    <a:pt x="0" y="4"/>
                  </a:cubicBezTo>
                  <a:cubicBezTo>
                    <a:pt x="0" y="4"/>
                    <a:pt x="0" y="4"/>
                    <a:pt x="0" y="4"/>
                  </a:cubicBezTo>
                  <a:cubicBezTo>
                    <a:pt x="0" y="4"/>
                    <a:pt x="0" y="4"/>
                    <a:pt x="0" y="4"/>
                  </a:cubicBezTo>
                  <a:cubicBezTo>
                    <a:pt x="3" y="0"/>
                    <a:pt x="3" y="0"/>
                    <a:pt x="3" y="0"/>
                  </a:cubicBezTo>
                  <a:cubicBezTo>
                    <a:pt x="3" y="0"/>
                    <a:pt x="74" y="47"/>
                    <a:pt x="74" y="115"/>
                  </a:cubicBezTo>
                  <a:cubicBezTo>
                    <a:pt x="74" y="115"/>
                    <a:pt x="74" y="115"/>
                    <a:pt x="74" y="115"/>
                  </a:cubicBezTo>
                  <a:cubicBezTo>
                    <a:pt x="74" y="116"/>
                    <a:pt x="74" y="117"/>
                    <a:pt x="74" y="118"/>
                  </a:cubicBezTo>
                  <a:cubicBezTo>
                    <a:pt x="74" y="118"/>
                    <a:pt x="74" y="118"/>
                    <a:pt x="74" y="118"/>
                  </a:cubicBezTo>
                  <a:cubicBezTo>
                    <a:pt x="70" y="117"/>
                    <a:pt x="70" y="117"/>
                    <a:pt x="70"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30"/>
            <p:cNvSpPr>
              <a:spLocks noEditPoints="1"/>
            </p:cNvSpPr>
            <p:nvPr/>
          </p:nvSpPr>
          <p:spPr bwMode="auto">
            <a:xfrm>
              <a:off x="1146" y="1485"/>
              <a:ext cx="228" cy="368"/>
            </a:xfrm>
            <a:custGeom>
              <a:avLst/>
              <a:gdLst>
                <a:gd name="T0" fmla="*/ 71 w 77"/>
                <a:gd name="T1" fmla="*/ 123 h 124"/>
                <a:gd name="T2" fmla="*/ 73 w 77"/>
                <a:gd name="T3" fmla="*/ 122 h 124"/>
                <a:gd name="T4" fmla="*/ 71 w 77"/>
                <a:gd name="T5" fmla="*/ 123 h 124"/>
                <a:gd name="T6" fmla="*/ 69 w 77"/>
                <a:gd name="T7" fmla="*/ 121 h 124"/>
                <a:gd name="T8" fmla="*/ 69 w 77"/>
                <a:gd name="T9" fmla="*/ 119 h 124"/>
                <a:gd name="T10" fmla="*/ 35 w 77"/>
                <a:gd name="T11" fmla="*/ 40 h 124"/>
                <a:gd name="T12" fmla="*/ 0 w 77"/>
                <a:gd name="T13" fmla="*/ 9 h 124"/>
                <a:gd name="T14" fmla="*/ 1 w 77"/>
                <a:gd name="T15" fmla="*/ 10 h 124"/>
                <a:gd name="T16" fmla="*/ 1 w 77"/>
                <a:gd name="T17" fmla="*/ 7 h 124"/>
                <a:gd name="T18" fmla="*/ 4 w 77"/>
                <a:gd name="T19" fmla="*/ 0 h 124"/>
                <a:gd name="T20" fmla="*/ 6 w 77"/>
                <a:gd name="T21" fmla="*/ 3 h 124"/>
                <a:gd name="T22" fmla="*/ 8 w 77"/>
                <a:gd name="T23" fmla="*/ 5 h 124"/>
                <a:gd name="T24" fmla="*/ 16 w 77"/>
                <a:gd name="T25" fmla="*/ 11 h 124"/>
                <a:gd name="T26" fmla="*/ 41 w 77"/>
                <a:gd name="T27" fmla="*/ 35 h 124"/>
                <a:gd name="T28" fmla="*/ 77 w 77"/>
                <a:gd name="T29" fmla="*/ 119 h 124"/>
                <a:gd name="T30" fmla="*/ 77 w 77"/>
                <a:gd name="T31" fmla="*/ 122 h 124"/>
                <a:gd name="T32" fmla="*/ 77 w 77"/>
                <a:gd name="T33" fmla="*/ 124 h 124"/>
                <a:gd name="T34" fmla="*/ 73 w 77"/>
                <a:gd name="T35" fmla="*/ 120 h 124"/>
                <a:gd name="T36" fmla="*/ 73 w 77"/>
                <a:gd name="T37" fmla="*/ 119 h 124"/>
                <a:gd name="T38" fmla="*/ 73 w 77"/>
                <a:gd name="T39" fmla="*/ 112 h 124"/>
                <a:gd name="T40" fmla="*/ 73 w 77"/>
                <a:gd name="T41" fmla="*/ 119 h 124"/>
                <a:gd name="T42" fmla="*/ 73 w 77"/>
                <a:gd name="T43" fmla="*/ 120 h 124"/>
                <a:gd name="T44" fmla="*/ 73 w 77"/>
                <a:gd name="T45" fmla="*/ 120 h 124"/>
                <a:gd name="T46" fmla="*/ 55 w 77"/>
                <a:gd name="T47" fmla="*/ 60 h 124"/>
                <a:gd name="T48" fmla="*/ 55 w 77"/>
                <a:gd name="T49" fmla="*/ 60 h 124"/>
                <a:gd name="T50" fmla="*/ 54 w 77"/>
                <a:gd name="T51" fmla="*/ 59 h 124"/>
                <a:gd name="T52" fmla="*/ 54 w 77"/>
                <a:gd name="T53" fmla="*/ 59 h 124"/>
                <a:gd name="T54" fmla="*/ 54 w 77"/>
                <a:gd name="T55" fmla="*/ 59 h 124"/>
                <a:gd name="T56" fmla="*/ 24 w 77"/>
                <a:gd name="T57" fmla="*/ 24 h 124"/>
                <a:gd name="T58" fmla="*/ 38 w 77"/>
                <a:gd name="T59" fmla="*/ 38 h 124"/>
                <a:gd name="T60" fmla="*/ 6 w 77"/>
                <a:gd name="T61" fmla="*/ 8 h 124"/>
                <a:gd name="T62" fmla="*/ 5 w 77"/>
                <a:gd name="T63" fmla="*/ 8 h 124"/>
                <a:gd name="T64" fmla="*/ 6 w 77"/>
                <a:gd name="T65" fmla="*/ 8 h 124"/>
                <a:gd name="T66" fmla="*/ 1 w 77"/>
                <a:gd name="T67" fmla="*/ 9 h 124"/>
                <a:gd name="T68" fmla="*/ 0 w 77"/>
                <a:gd name="T69" fmla="*/ 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 h="124">
                  <a:moveTo>
                    <a:pt x="75" y="124"/>
                  </a:moveTo>
                  <a:cubicBezTo>
                    <a:pt x="71" y="123"/>
                    <a:pt x="71" y="123"/>
                    <a:pt x="71" y="123"/>
                  </a:cubicBezTo>
                  <a:cubicBezTo>
                    <a:pt x="71" y="121"/>
                    <a:pt x="71" y="121"/>
                    <a:pt x="71" y="121"/>
                  </a:cubicBezTo>
                  <a:cubicBezTo>
                    <a:pt x="73" y="122"/>
                    <a:pt x="73" y="122"/>
                    <a:pt x="73" y="122"/>
                  </a:cubicBezTo>
                  <a:cubicBezTo>
                    <a:pt x="71" y="121"/>
                    <a:pt x="71" y="121"/>
                    <a:pt x="71" y="121"/>
                  </a:cubicBezTo>
                  <a:cubicBezTo>
                    <a:pt x="71" y="123"/>
                    <a:pt x="71" y="123"/>
                    <a:pt x="71" y="123"/>
                  </a:cubicBezTo>
                  <a:cubicBezTo>
                    <a:pt x="69" y="123"/>
                    <a:pt x="69" y="123"/>
                    <a:pt x="69" y="123"/>
                  </a:cubicBezTo>
                  <a:cubicBezTo>
                    <a:pt x="69" y="121"/>
                    <a:pt x="69" y="121"/>
                    <a:pt x="69" y="121"/>
                  </a:cubicBezTo>
                  <a:cubicBezTo>
                    <a:pt x="69" y="120"/>
                    <a:pt x="69" y="120"/>
                    <a:pt x="69" y="119"/>
                  </a:cubicBezTo>
                  <a:cubicBezTo>
                    <a:pt x="69" y="119"/>
                    <a:pt x="69" y="119"/>
                    <a:pt x="69" y="119"/>
                  </a:cubicBezTo>
                  <a:cubicBezTo>
                    <a:pt x="69" y="119"/>
                    <a:pt x="69" y="119"/>
                    <a:pt x="69" y="119"/>
                  </a:cubicBezTo>
                  <a:cubicBezTo>
                    <a:pt x="69" y="87"/>
                    <a:pt x="52" y="60"/>
                    <a:pt x="35" y="40"/>
                  </a:cubicBezTo>
                  <a:cubicBezTo>
                    <a:pt x="35" y="40"/>
                    <a:pt x="35" y="40"/>
                    <a:pt x="35" y="40"/>
                  </a:cubicBezTo>
                  <a:cubicBezTo>
                    <a:pt x="18" y="22"/>
                    <a:pt x="2" y="10"/>
                    <a:pt x="0" y="9"/>
                  </a:cubicBezTo>
                  <a:cubicBezTo>
                    <a:pt x="0" y="9"/>
                    <a:pt x="0" y="9"/>
                    <a:pt x="0" y="9"/>
                  </a:cubicBezTo>
                  <a:cubicBezTo>
                    <a:pt x="0" y="9"/>
                    <a:pt x="0" y="9"/>
                    <a:pt x="1" y="10"/>
                  </a:cubicBezTo>
                  <a:cubicBezTo>
                    <a:pt x="1" y="10"/>
                    <a:pt x="1" y="10"/>
                    <a:pt x="1" y="10"/>
                  </a:cubicBezTo>
                  <a:cubicBezTo>
                    <a:pt x="1" y="7"/>
                    <a:pt x="1" y="7"/>
                    <a:pt x="1" y="7"/>
                  </a:cubicBezTo>
                  <a:cubicBezTo>
                    <a:pt x="0" y="7"/>
                    <a:pt x="0" y="7"/>
                    <a:pt x="0" y="7"/>
                  </a:cubicBezTo>
                  <a:cubicBezTo>
                    <a:pt x="4" y="0"/>
                    <a:pt x="4" y="0"/>
                    <a:pt x="4" y="0"/>
                  </a:cubicBezTo>
                  <a:cubicBezTo>
                    <a:pt x="5" y="3"/>
                    <a:pt x="5" y="3"/>
                    <a:pt x="5" y="3"/>
                  </a:cubicBezTo>
                  <a:cubicBezTo>
                    <a:pt x="5" y="3"/>
                    <a:pt x="5" y="3"/>
                    <a:pt x="6" y="3"/>
                  </a:cubicBezTo>
                  <a:cubicBezTo>
                    <a:pt x="6" y="3"/>
                    <a:pt x="6" y="3"/>
                    <a:pt x="6" y="3"/>
                  </a:cubicBezTo>
                  <a:cubicBezTo>
                    <a:pt x="6" y="4"/>
                    <a:pt x="7" y="4"/>
                    <a:pt x="8" y="5"/>
                  </a:cubicBezTo>
                  <a:cubicBezTo>
                    <a:pt x="8" y="5"/>
                    <a:pt x="8" y="5"/>
                    <a:pt x="8" y="5"/>
                  </a:cubicBezTo>
                  <a:cubicBezTo>
                    <a:pt x="10" y="6"/>
                    <a:pt x="13" y="8"/>
                    <a:pt x="16" y="11"/>
                  </a:cubicBezTo>
                  <a:cubicBezTo>
                    <a:pt x="16" y="11"/>
                    <a:pt x="16" y="11"/>
                    <a:pt x="16" y="11"/>
                  </a:cubicBezTo>
                  <a:cubicBezTo>
                    <a:pt x="23" y="17"/>
                    <a:pt x="32" y="25"/>
                    <a:pt x="41" y="35"/>
                  </a:cubicBezTo>
                  <a:cubicBezTo>
                    <a:pt x="41" y="35"/>
                    <a:pt x="41" y="35"/>
                    <a:pt x="41" y="35"/>
                  </a:cubicBezTo>
                  <a:cubicBezTo>
                    <a:pt x="59" y="55"/>
                    <a:pt x="77" y="84"/>
                    <a:pt x="77" y="119"/>
                  </a:cubicBezTo>
                  <a:cubicBezTo>
                    <a:pt x="77" y="119"/>
                    <a:pt x="77" y="119"/>
                    <a:pt x="77" y="119"/>
                  </a:cubicBezTo>
                  <a:cubicBezTo>
                    <a:pt x="77" y="120"/>
                    <a:pt x="77" y="121"/>
                    <a:pt x="77" y="122"/>
                  </a:cubicBezTo>
                  <a:cubicBezTo>
                    <a:pt x="77" y="122"/>
                    <a:pt x="77" y="122"/>
                    <a:pt x="77" y="122"/>
                  </a:cubicBezTo>
                  <a:cubicBezTo>
                    <a:pt x="77" y="124"/>
                    <a:pt x="77" y="124"/>
                    <a:pt x="77" y="124"/>
                  </a:cubicBezTo>
                  <a:cubicBezTo>
                    <a:pt x="75" y="124"/>
                    <a:pt x="75" y="124"/>
                    <a:pt x="75" y="124"/>
                  </a:cubicBezTo>
                  <a:close/>
                  <a:moveTo>
                    <a:pt x="73" y="120"/>
                  </a:moveTo>
                  <a:cubicBezTo>
                    <a:pt x="73" y="119"/>
                    <a:pt x="73" y="119"/>
                    <a:pt x="73" y="119"/>
                  </a:cubicBezTo>
                  <a:cubicBezTo>
                    <a:pt x="73" y="119"/>
                    <a:pt x="73" y="119"/>
                    <a:pt x="73" y="119"/>
                  </a:cubicBezTo>
                  <a:cubicBezTo>
                    <a:pt x="73" y="117"/>
                    <a:pt x="73" y="115"/>
                    <a:pt x="73" y="112"/>
                  </a:cubicBezTo>
                  <a:cubicBezTo>
                    <a:pt x="73" y="112"/>
                    <a:pt x="73" y="112"/>
                    <a:pt x="73" y="112"/>
                  </a:cubicBezTo>
                  <a:cubicBezTo>
                    <a:pt x="73" y="115"/>
                    <a:pt x="73" y="117"/>
                    <a:pt x="73" y="119"/>
                  </a:cubicBezTo>
                  <a:cubicBezTo>
                    <a:pt x="73" y="119"/>
                    <a:pt x="73" y="119"/>
                    <a:pt x="73" y="119"/>
                  </a:cubicBezTo>
                  <a:cubicBezTo>
                    <a:pt x="73" y="119"/>
                    <a:pt x="73" y="119"/>
                    <a:pt x="73" y="119"/>
                  </a:cubicBezTo>
                  <a:cubicBezTo>
                    <a:pt x="73" y="119"/>
                    <a:pt x="73" y="119"/>
                    <a:pt x="73" y="120"/>
                  </a:cubicBezTo>
                  <a:cubicBezTo>
                    <a:pt x="73" y="120"/>
                    <a:pt x="73" y="120"/>
                    <a:pt x="73" y="120"/>
                  </a:cubicBezTo>
                  <a:cubicBezTo>
                    <a:pt x="73" y="120"/>
                    <a:pt x="73" y="120"/>
                    <a:pt x="73" y="120"/>
                  </a:cubicBezTo>
                  <a:close/>
                  <a:moveTo>
                    <a:pt x="55" y="60"/>
                  </a:moveTo>
                  <a:cubicBezTo>
                    <a:pt x="55" y="60"/>
                    <a:pt x="55" y="60"/>
                    <a:pt x="55" y="60"/>
                  </a:cubicBezTo>
                  <a:cubicBezTo>
                    <a:pt x="55" y="60"/>
                    <a:pt x="55" y="60"/>
                    <a:pt x="55" y="60"/>
                  </a:cubicBezTo>
                  <a:cubicBezTo>
                    <a:pt x="55" y="60"/>
                    <a:pt x="55" y="60"/>
                    <a:pt x="55" y="60"/>
                  </a:cubicBezTo>
                  <a:close/>
                  <a:moveTo>
                    <a:pt x="54" y="59"/>
                  </a:moveTo>
                  <a:cubicBezTo>
                    <a:pt x="54" y="59"/>
                    <a:pt x="54" y="59"/>
                    <a:pt x="54" y="59"/>
                  </a:cubicBezTo>
                  <a:cubicBezTo>
                    <a:pt x="54" y="59"/>
                    <a:pt x="54" y="59"/>
                    <a:pt x="54" y="59"/>
                  </a:cubicBezTo>
                  <a:cubicBezTo>
                    <a:pt x="54" y="59"/>
                    <a:pt x="54" y="59"/>
                    <a:pt x="54" y="59"/>
                  </a:cubicBezTo>
                  <a:close/>
                  <a:moveTo>
                    <a:pt x="38" y="38"/>
                  </a:moveTo>
                  <a:cubicBezTo>
                    <a:pt x="43" y="44"/>
                    <a:pt x="49" y="51"/>
                    <a:pt x="54" y="59"/>
                  </a:cubicBezTo>
                  <a:cubicBezTo>
                    <a:pt x="54" y="59"/>
                    <a:pt x="54" y="59"/>
                    <a:pt x="54" y="59"/>
                  </a:cubicBezTo>
                  <a:cubicBezTo>
                    <a:pt x="45" y="45"/>
                    <a:pt x="34" y="33"/>
                    <a:pt x="24" y="24"/>
                  </a:cubicBezTo>
                  <a:cubicBezTo>
                    <a:pt x="24" y="24"/>
                    <a:pt x="24" y="24"/>
                    <a:pt x="24" y="24"/>
                  </a:cubicBezTo>
                  <a:cubicBezTo>
                    <a:pt x="29" y="28"/>
                    <a:pt x="33" y="32"/>
                    <a:pt x="38" y="38"/>
                  </a:cubicBezTo>
                  <a:close/>
                  <a:moveTo>
                    <a:pt x="6" y="8"/>
                  </a:moveTo>
                  <a:cubicBezTo>
                    <a:pt x="6" y="8"/>
                    <a:pt x="6" y="8"/>
                    <a:pt x="6" y="8"/>
                  </a:cubicBezTo>
                  <a:cubicBezTo>
                    <a:pt x="6" y="8"/>
                    <a:pt x="6" y="8"/>
                    <a:pt x="6" y="8"/>
                  </a:cubicBezTo>
                  <a:cubicBezTo>
                    <a:pt x="5" y="8"/>
                    <a:pt x="5" y="8"/>
                    <a:pt x="5" y="8"/>
                  </a:cubicBezTo>
                  <a:cubicBezTo>
                    <a:pt x="5" y="8"/>
                    <a:pt x="5" y="8"/>
                    <a:pt x="5" y="8"/>
                  </a:cubicBezTo>
                  <a:cubicBezTo>
                    <a:pt x="5" y="8"/>
                    <a:pt x="5" y="8"/>
                    <a:pt x="6" y="8"/>
                  </a:cubicBezTo>
                  <a:close/>
                  <a:moveTo>
                    <a:pt x="0" y="9"/>
                  </a:moveTo>
                  <a:cubicBezTo>
                    <a:pt x="1" y="9"/>
                    <a:pt x="1" y="9"/>
                    <a:pt x="1" y="9"/>
                  </a:cubicBezTo>
                  <a:cubicBezTo>
                    <a:pt x="0" y="9"/>
                    <a:pt x="0" y="9"/>
                    <a:pt x="0" y="9"/>
                  </a:cubicBezTo>
                  <a:cubicBezTo>
                    <a:pt x="0" y="9"/>
                    <a:pt x="0" y="9"/>
                    <a:pt x="0" y="9"/>
                  </a:cubicBezTo>
                  <a:cubicBezTo>
                    <a:pt x="0" y="9"/>
                    <a:pt x="0"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31"/>
            <p:cNvSpPr/>
            <p:nvPr/>
          </p:nvSpPr>
          <p:spPr bwMode="auto">
            <a:xfrm>
              <a:off x="1178" y="1485"/>
              <a:ext cx="24" cy="54"/>
            </a:xfrm>
            <a:custGeom>
              <a:avLst/>
              <a:gdLst>
                <a:gd name="T0" fmla="*/ 0 w 24"/>
                <a:gd name="T1" fmla="*/ 3 h 54"/>
                <a:gd name="T2" fmla="*/ 12 w 24"/>
                <a:gd name="T3" fmla="*/ 0 h 54"/>
                <a:gd name="T4" fmla="*/ 24 w 24"/>
                <a:gd name="T5" fmla="*/ 51 h 54"/>
                <a:gd name="T6" fmla="*/ 12 w 24"/>
                <a:gd name="T7" fmla="*/ 54 h 54"/>
                <a:gd name="T8" fmla="*/ 0 w 24"/>
                <a:gd name="T9" fmla="*/ 3 h 54"/>
                <a:gd name="T10" fmla="*/ 0 w 24"/>
                <a:gd name="T11" fmla="*/ 3 h 54"/>
              </a:gdLst>
              <a:ahLst/>
              <a:cxnLst>
                <a:cxn ang="0">
                  <a:pos x="T0" y="T1"/>
                </a:cxn>
                <a:cxn ang="0">
                  <a:pos x="T2" y="T3"/>
                </a:cxn>
                <a:cxn ang="0">
                  <a:pos x="T4" y="T5"/>
                </a:cxn>
                <a:cxn ang="0">
                  <a:pos x="T6" y="T7"/>
                </a:cxn>
                <a:cxn ang="0">
                  <a:pos x="T8" y="T9"/>
                </a:cxn>
                <a:cxn ang="0">
                  <a:pos x="T10" y="T11"/>
                </a:cxn>
              </a:cxnLst>
              <a:rect l="0" t="0" r="r" b="b"/>
              <a:pathLst>
                <a:path w="24" h="54">
                  <a:moveTo>
                    <a:pt x="0" y="3"/>
                  </a:moveTo>
                  <a:lnTo>
                    <a:pt x="12" y="0"/>
                  </a:lnTo>
                  <a:lnTo>
                    <a:pt x="24" y="51"/>
                  </a:lnTo>
                  <a:lnTo>
                    <a:pt x="12" y="54"/>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32"/>
            <p:cNvSpPr/>
            <p:nvPr/>
          </p:nvSpPr>
          <p:spPr bwMode="auto">
            <a:xfrm>
              <a:off x="1172" y="1480"/>
              <a:ext cx="39" cy="65"/>
            </a:xfrm>
            <a:custGeom>
              <a:avLst/>
              <a:gdLst>
                <a:gd name="T0" fmla="*/ 0 w 39"/>
                <a:gd name="T1" fmla="*/ 8 h 65"/>
                <a:gd name="T2" fmla="*/ 6 w 39"/>
                <a:gd name="T3" fmla="*/ 8 h 65"/>
                <a:gd name="T4" fmla="*/ 9 w 39"/>
                <a:gd name="T5" fmla="*/ 14 h 65"/>
                <a:gd name="T6" fmla="*/ 6 w 39"/>
                <a:gd name="T7" fmla="*/ 8 h 65"/>
                <a:gd name="T8" fmla="*/ 0 w 39"/>
                <a:gd name="T9" fmla="*/ 8 h 65"/>
                <a:gd name="T10" fmla="*/ 0 w 39"/>
                <a:gd name="T11" fmla="*/ 5 h 65"/>
                <a:gd name="T12" fmla="*/ 21 w 39"/>
                <a:gd name="T13" fmla="*/ 0 h 65"/>
                <a:gd name="T14" fmla="*/ 39 w 39"/>
                <a:gd name="T15" fmla="*/ 59 h 65"/>
                <a:gd name="T16" fmla="*/ 15 w 39"/>
                <a:gd name="T17" fmla="*/ 65 h 65"/>
                <a:gd name="T18" fmla="*/ 0 w 39"/>
                <a:gd name="T19" fmla="*/ 8 h 65"/>
                <a:gd name="T20" fmla="*/ 0 w 39"/>
                <a:gd name="T21"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65">
                  <a:moveTo>
                    <a:pt x="0" y="8"/>
                  </a:moveTo>
                  <a:lnTo>
                    <a:pt x="6" y="8"/>
                  </a:lnTo>
                  <a:lnTo>
                    <a:pt x="9" y="14"/>
                  </a:lnTo>
                  <a:lnTo>
                    <a:pt x="6" y="8"/>
                  </a:lnTo>
                  <a:lnTo>
                    <a:pt x="0" y="8"/>
                  </a:lnTo>
                  <a:lnTo>
                    <a:pt x="0" y="5"/>
                  </a:lnTo>
                  <a:lnTo>
                    <a:pt x="21" y="0"/>
                  </a:lnTo>
                  <a:lnTo>
                    <a:pt x="39" y="59"/>
                  </a:lnTo>
                  <a:lnTo>
                    <a:pt x="15" y="65"/>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33"/>
            <p:cNvSpPr/>
            <p:nvPr/>
          </p:nvSpPr>
          <p:spPr bwMode="auto">
            <a:xfrm>
              <a:off x="994" y="2128"/>
              <a:ext cx="294" cy="148"/>
            </a:xfrm>
            <a:custGeom>
              <a:avLst/>
              <a:gdLst>
                <a:gd name="T0" fmla="*/ 53 w 99"/>
                <a:gd name="T1" fmla="*/ 49 h 50"/>
                <a:gd name="T2" fmla="*/ 36 w 99"/>
                <a:gd name="T3" fmla="*/ 28 h 50"/>
                <a:gd name="T4" fmla="*/ 36 w 99"/>
                <a:gd name="T5" fmla="*/ 28 h 50"/>
                <a:gd name="T6" fmla="*/ 27 w 99"/>
                <a:gd name="T7" fmla="*/ 5 h 50"/>
                <a:gd name="T8" fmla="*/ 27 w 99"/>
                <a:gd name="T9" fmla="*/ 5 h 50"/>
                <a:gd name="T10" fmla="*/ 27 w 99"/>
                <a:gd name="T11" fmla="*/ 5 h 50"/>
                <a:gd name="T12" fmla="*/ 27 w 99"/>
                <a:gd name="T13" fmla="*/ 5 h 50"/>
                <a:gd name="T14" fmla="*/ 25 w 99"/>
                <a:gd name="T15" fmla="*/ 4 h 50"/>
                <a:gd name="T16" fmla="*/ 25 w 99"/>
                <a:gd name="T17" fmla="*/ 4 h 50"/>
                <a:gd name="T18" fmla="*/ 1 w 99"/>
                <a:gd name="T19" fmla="*/ 9 h 50"/>
                <a:gd name="T20" fmla="*/ 1 w 99"/>
                <a:gd name="T21" fmla="*/ 9 h 50"/>
                <a:gd name="T22" fmla="*/ 0 w 99"/>
                <a:gd name="T23" fmla="*/ 5 h 50"/>
                <a:gd name="T24" fmla="*/ 25 w 99"/>
                <a:gd name="T25" fmla="*/ 0 h 50"/>
                <a:gd name="T26" fmla="*/ 25 w 99"/>
                <a:gd name="T27" fmla="*/ 0 h 50"/>
                <a:gd name="T28" fmla="*/ 29 w 99"/>
                <a:gd name="T29" fmla="*/ 1 h 50"/>
                <a:gd name="T30" fmla="*/ 29 w 99"/>
                <a:gd name="T31" fmla="*/ 1 h 50"/>
                <a:gd name="T32" fmla="*/ 31 w 99"/>
                <a:gd name="T33" fmla="*/ 4 h 50"/>
                <a:gd name="T34" fmla="*/ 31 w 99"/>
                <a:gd name="T35" fmla="*/ 4 h 50"/>
                <a:gd name="T36" fmla="*/ 40 w 99"/>
                <a:gd name="T37" fmla="*/ 26 h 50"/>
                <a:gd name="T38" fmla="*/ 40 w 99"/>
                <a:gd name="T39" fmla="*/ 26 h 50"/>
                <a:gd name="T40" fmla="*/ 54 w 99"/>
                <a:gd name="T41" fmla="*/ 46 h 50"/>
                <a:gd name="T42" fmla="*/ 54 w 99"/>
                <a:gd name="T43" fmla="*/ 46 h 50"/>
                <a:gd name="T44" fmla="*/ 54 w 99"/>
                <a:gd name="T45" fmla="*/ 46 h 50"/>
                <a:gd name="T46" fmla="*/ 54 w 99"/>
                <a:gd name="T47" fmla="*/ 46 h 50"/>
                <a:gd name="T48" fmla="*/ 64 w 99"/>
                <a:gd name="T49" fmla="*/ 39 h 50"/>
                <a:gd name="T50" fmla="*/ 64 w 99"/>
                <a:gd name="T51" fmla="*/ 39 h 50"/>
                <a:gd name="T52" fmla="*/ 78 w 99"/>
                <a:gd name="T53" fmla="*/ 25 h 50"/>
                <a:gd name="T54" fmla="*/ 78 w 99"/>
                <a:gd name="T55" fmla="*/ 25 h 50"/>
                <a:gd name="T56" fmla="*/ 96 w 99"/>
                <a:gd name="T57" fmla="*/ 3 h 50"/>
                <a:gd name="T58" fmla="*/ 96 w 99"/>
                <a:gd name="T59" fmla="*/ 3 h 50"/>
                <a:gd name="T60" fmla="*/ 99 w 99"/>
                <a:gd name="T61" fmla="*/ 6 h 50"/>
                <a:gd name="T62" fmla="*/ 67 w 99"/>
                <a:gd name="T63" fmla="*/ 42 h 50"/>
                <a:gd name="T64" fmla="*/ 67 w 99"/>
                <a:gd name="T65" fmla="*/ 42 h 50"/>
                <a:gd name="T66" fmla="*/ 54 w 99"/>
                <a:gd name="T67" fmla="*/ 50 h 50"/>
                <a:gd name="T68" fmla="*/ 54 w 99"/>
                <a:gd name="T69" fmla="*/ 50 h 50"/>
                <a:gd name="T70" fmla="*/ 53 w 99"/>
                <a:gd name="T71"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50">
                  <a:moveTo>
                    <a:pt x="53" y="49"/>
                  </a:moveTo>
                  <a:cubicBezTo>
                    <a:pt x="47" y="47"/>
                    <a:pt x="41" y="38"/>
                    <a:pt x="36" y="28"/>
                  </a:cubicBezTo>
                  <a:cubicBezTo>
                    <a:pt x="36" y="28"/>
                    <a:pt x="36" y="28"/>
                    <a:pt x="36" y="28"/>
                  </a:cubicBezTo>
                  <a:cubicBezTo>
                    <a:pt x="31" y="18"/>
                    <a:pt x="28" y="9"/>
                    <a:pt x="27" y="5"/>
                  </a:cubicBezTo>
                  <a:cubicBezTo>
                    <a:pt x="27" y="5"/>
                    <a:pt x="27" y="5"/>
                    <a:pt x="27" y="5"/>
                  </a:cubicBezTo>
                  <a:cubicBezTo>
                    <a:pt x="27" y="5"/>
                    <a:pt x="27" y="5"/>
                    <a:pt x="27" y="5"/>
                  </a:cubicBezTo>
                  <a:cubicBezTo>
                    <a:pt x="27" y="5"/>
                    <a:pt x="27" y="5"/>
                    <a:pt x="27" y="5"/>
                  </a:cubicBezTo>
                  <a:cubicBezTo>
                    <a:pt x="27" y="4"/>
                    <a:pt x="26" y="4"/>
                    <a:pt x="25" y="4"/>
                  </a:cubicBezTo>
                  <a:cubicBezTo>
                    <a:pt x="25" y="4"/>
                    <a:pt x="25" y="4"/>
                    <a:pt x="25" y="4"/>
                  </a:cubicBezTo>
                  <a:cubicBezTo>
                    <a:pt x="17" y="4"/>
                    <a:pt x="1" y="9"/>
                    <a:pt x="1" y="9"/>
                  </a:cubicBezTo>
                  <a:cubicBezTo>
                    <a:pt x="1" y="9"/>
                    <a:pt x="1" y="9"/>
                    <a:pt x="1" y="9"/>
                  </a:cubicBezTo>
                  <a:cubicBezTo>
                    <a:pt x="0" y="5"/>
                    <a:pt x="0" y="5"/>
                    <a:pt x="0" y="5"/>
                  </a:cubicBezTo>
                  <a:cubicBezTo>
                    <a:pt x="0" y="5"/>
                    <a:pt x="16" y="0"/>
                    <a:pt x="25" y="0"/>
                  </a:cubicBezTo>
                  <a:cubicBezTo>
                    <a:pt x="25" y="0"/>
                    <a:pt x="25" y="0"/>
                    <a:pt x="25" y="0"/>
                  </a:cubicBezTo>
                  <a:cubicBezTo>
                    <a:pt x="26" y="0"/>
                    <a:pt x="28" y="0"/>
                    <a:pt x="29" y="1"/>
                  </a:cubicBezTo>
                  <a:cubicBezTo>
                    <a:pt x="29" y="1"/>
                    <a:pt x="29" y="1"/>
                    <a:pt x="29" y="1"/>
                  </a:cubicBezTo>
                  <a:cubicBezTo>
                    <a:pt x="30" y="1"/>
                    <a:pt x="31" y="3"/>
                    <a:pt x="31" y="4"/>
                  </a:cubicBezTo>
                  <a:cubicBezTo>
                    <a:pt x="31" y="4"/>
                    <a:pt x="31" y="4"/>
                    <a:pt x="31" y="4"/>
                  </a:cubicBezTo>
                  <a:cubicBezTo>
                    <a:pt x="31" y="6"/>
                    <a:pt x="35" y="17"/>
                    <a:pt x="40" y="26"/>
                  </a:cubicBezTo>
                  <a:cubicBezTo>
                    <a:pt x="40" y="26"/>
                    <a:pt x="40" y="26"/>
                    <a:pt x="40" y="26"/>
                  </a:cubicBezTo>
                  <a:cubicBezTo>
                    <a:pt x="44" y="36"/>
                    <a:pt x="51" y="45"/>
                    <a:pt x="54" y="46"/>
                  </a:cubicBezTo>
                  <a:cubicBezTo>
                    <a:pt x="54" y="46"/>
                    <a:pt x="54" y="46"/>
                    <a:pt x="54" y="46"/>
                  </a:cubicBezTo>
                  <a:cubicBezTo>
                    <a:pt x="54" y="46"/>
                    <a:pt x="54" y="46"/>
                    <a:pt x="54" y="46"/>
                  </a:cubicBezTo>
                  <a:cubicBezTo>
                    <a:pt x="54" y="46"/>
                    <a:pt x="54" y="46"/>
                    <a:pt x="54" y="46"/>
                  </a:cubicBezTo>
                  <a:cubicBezTo>
                    <a:pt x="56" y="46"/>
                    <a:pt x="60" y="43"/>
                    <a:pt x="64" y="39"/>
                  </a:cubicBezTo>
                  <a:cubicBezTo>
                    <a:pt x="64" y="39"/>
                    <a:pt x="64" y="39"/>
                    <a:pt x="64" y="39"/>
                  </a:cubicBezTo>
                  <a:cubicBezTo>
                    <a:pt x="68" y="35"/>
                    <a:pt x="73" y="30"/>
                    <a:pt x="78" y="25"/>
                  </a:cubicBezTo>
                  <a:cubicBezTo>
                    <a:pt x="78" y="25"/>
                    <a:pt x="78" y="25"/>
                    <a:pt x="78" y="25"/>
                  </a:cubicBezTo>
                  <a:cubicBezTo>
                    <a:pt x="88" y="14"/>
                    <a:pt x="96" y="3"/>
                    <a:pt x="96" y="3"/>
                  </a:cubicBezTo>
                  <a:cubicBezTo>
                    <a:pt x="96" y="3"/>
                    <a:pt x="96" y="3"/>
                    <a:pt x="96" y="3"/>
                  </a:cubicBezTo>
                  <a:cubicBezTo>
                    <a:pt x="99" y="6"/>
                    <a:pt x="99" y="6"/>
                    <a:pt x="99" y="6"/>
                  </a:cubicBezTo>
                  <a:cubicBezTo>
                    <a:pt x="99" y="6"/>
                    <a:pt x="81" y="30"/>
                    <a:pt x="67" y="42"/>
                  </a:cubicBezTo>
                  <a:cubicBezTo>
                    <a:pt x="67" y="42"/>
                    <a:pt x="67" y="42"/>
                    <a:pt x="67" y="42"/>
                  </a:cubicBezTo>
                  <a:cubicBezTo>
                    <a:pt x="62" y="46"/>
                    <a:pt x="58" y="49"/>
                    <a:pt x="54" y="50"/>
                  </a:cubicBezTo>
                  <a:cubicBezTo>
                    <a:pt x="54" y="50"/>
                    <a:pt x="54" y="50"/>
                    <a:pt x="54" y="50"/>
                  </a:cubicBezTo>
                  <a:cubicBezTo>
                    <a:pt x="54" y="50"/>
                    <a:pt x="53" y="49"/>
                    <a:pt x="53"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34"/>
            <p:cNvSpPr>
              <a:spLocks noEditPoints="1"/>
            </p:cNvSpPr>
            <p:nvPr/>
          </p:nvSpPr>
          <p:spPr bwMode="auto">
            <a:xfrm>
              <a:off x="985" y="2122"/>
              <a:ext cx="312" cy="160"/>
            </a:xfrm>
            <a:custGeom>
              <a:avLst/>
              <a:gdLst>
                <a:gd name="T0" fmla="*/ 56 w 105"/>
                <a:gd name="T1" fmla="*/ 51 h 54"/>
                <a:gd name="T2" fmla="*/ 37 w 105"/>
                <a:gd name="T3" fmla="*/ 31 h 54"/>
                <a:gd name="T4" fmla="*/ 29 w 105"/>
                <a:gd name="T5" fmla="*/ 8 h 54"/>
                <a:gd name="T6" fmla="*/ 28 w 105"/>
                <a:gd name="T7" fmla="*/ 8 h 54"/>
                <a:gd name="T8" fmla="*/ 28 w 105"/>
                <a:gd name="T9" fmla="*/ 8 h 54"/>
                <a:gd name="T10" fmla="*/ 28 w 105"/>
                <a:gd name="T11" fmla="*/ 8 h 54"/>
                <a:gd name="T12" fmla="*/ 5 w 105"/>
                <a:gd name="T13" fmla="*/ 13 h 54"/>
                <a:gd name="T14" fmla="*/ 5 w 105"/>
                <a:gd name="T15" fmla="*/ 13 h 54"/>
                <a:gd name="T16" fmla="*/ 5 w 105"/>
                <a:gd name="T17" fmla="*/ 13 h 54"/>
                <a:gd name="T18" fmla="*/ 2 w 105"/>
                <a:gd name="T19" fmla="*/ 11 h 54"/>
                <a:gd name="T20" fmla="*/ 3 w 105"/>
                <a:gd name="T21" fmla="*/ 5 h 54"/>
                <a:gd name="T22" fmla="*/ 3 w 105"/>
                <a:gd name="T23" fmla="*/ 5 h 54"/>
                <a:gd name="T24" fmla="*/ 5 w 105"/>
                <a:gd name="T25" fmla="*/ 4 h 54"/>
                <a:gd name="T26" fmla="*/ 12 w 105"/>
                <a:gd name="T27" fmla="*/ 3 h 54"/>
                <a:gd name="T28" fmla="*/ 28 w 105"/>
                <a:gd name="T29" fmla="*/ 0 h 54"/>
                <a:gd name="T30" fmla="*/ 32 w 105"/>
                <a:gd name="T31" fmla="*/ 1 h 54"/>
                <a:gd name="T32" fmla="*/ 36 w 105"/>
                <a:gd name="T33" fmla="*/ 6 h 54"/>
                <a:gd name="T34" fmla="*/ 36 w 105"/>
                <a:gd name="T35" fmla="*/ 7 h 54"/>
                <a:gd name="T36" fmla="*/ 45 w 105"/>
                <a:gd name="T37" fmla="*/ 27 h 54"/>
                <a:gd name="T38" fmla="*/ 52 w 105"/>
                <a:gd name="T39" fmla="*/ 40 h 54"/>
                <a:gd name="T40" fmla="*/ 57 w 105"/>
                <a:gd name="T41" fmla="*/ 46 h 54"/>
                <a:gd name="T42" fmla="*/ 57 w 105"/>
                <a:gd name="T43" fmla="*/ 46 h 54"/>
                <a:gd name="T44" fmla="*/ 57 w 105"/>
                <a:gd name="T45" fmla="*/ 46 h 54"/>
                <a:gd name="T46" fmla="*/ 58 w 105"/>
                <a:gd name="T47" fmla="*/ 46 h 54"/>
                <a:gd name="T48" fmla="*/ 58 w 105"/>
                <a:gd name="T49" fmla="*/ 45 h 54"/>
                <a:gd name="T50" fmla="*/ 60 w 105"/>
                <a:gd name="T51" fmla="*/ 44 h 54"/>
                <a:gd name="T52" fmla="*/ 66 w 105"/>
                <a:gd name="T53" fmla="*/ 40 h 54"/>
                <a:gd name="T54" fmla="*/ 80 w 105"/>
                <a:gd name="T55" fmla="*/ 25 h 54"/>
                <a:gd name="T56" fmla="*/ 97 w 105"/>
                <a:gd name="T57" fmla="*/ 4 h 54"/>
                <a:gd name="T58" fmla="*/ 98 w 105"/>
                <a:gd name="T59" fmla="*/ 2 h 54"/>
                <a:gd name="T60" fmla="*/ 104 w 105"/>
                <a:gd name="T61" fmla="*/ 9 h 54"/>
                <a:gd name="T62" fmla="*/ 71 w 105"/>
                <a:gd name="T63" fmla="*/ 46 h 54"/>
                <a:gd name="T64" fmla="*/ 57 w 105"/>
                <a:gd name="T65" fmla="*/ 54 h 54"/>
                <a:gd name="T66" fmla="*/ 57 w 105"/>
                <a:gd name="T67" fmla="*/ 50 h 54"/>
                <a:gd name="T68" fmla="*/ 57 w 105"/>
                <a:gd name="T69" fmla="*/ 50 h 54"/>
                <a:gd name="T70" fmla="*/ 57 w 105"/>
                <a:gd name="T71" fmla="*/ 50 h 54"/>
                <a:gd name="T72" fmla="*/ 58 w 105"/>
                <a:gd name="T73" fmla="*/ 49 h 54"/>
                <a:gd name="T74" fmla="*/ 67 w 105"/>
                <a:gd name="T75" fmla="*/ 44 h 54"/>
                <a:gd name="T76" fmla="*/ 56 w 105"/>
                <a:gd name="T77" fmla="*/ 49 h 54"/>
                <a:gd name="T78" fmla="*/ 56 w 105"/>
                <a:gd name="T79" fmla="*/ 49 h 54"/>
                <a:gd name="T80" fmla="*/ 56 w 105"/>
                <a:gd name="T81" fmla="*/ 49 h 54"/>
                <a:gd name="T82" fmla="*/ 52 w 105"/>
                <a:gd name="T83" fmla="*/ 46 h 54"/>
                <a:gd name="T84" fmla="*/ 49 w 105"/>
                <a:gd name="T85" fmla="*/ 42 h 54"/>
                <a:gd name="T86" fmla="*/ 47 w 105"/>
                <a:gd name="T87" fmla="*/ 39 h 54"/>
                <a:gd name="T88" fmla="*/ 72 w 105"/>
                <a:gd name="T89" fmla="*/ 39 h 54"/>
                <a:gd name="T90" fmla="*/ 73 w 105"/>
                <a:gd name="T91" fmla="*/ 39 h 54"/>
                <a:gd name="T92" fmla="*/ 83 w 105"/>
                <a:gd name="T93" fmla="*/ 28 h 54"/>
                <a:gd name="T94" fmla="*/ 73 w 105"/>
                <a:gd name="T95" fmla="*/ 39 h 54"/>
                <a:gd name="T96" fmla="*/ 99 w 105"/>
                <a:gd name="T97" fmla="*/ 8 h 54"/>
                <a:gd name="T98" fmla="*/ 83 w 105"/>
                <a:gd name="T99" fmla="*/ 28 h 54"/>
                <a:gd name="T100" fmla="*/ 5 w 105"/>
                <a:gd name="T101" fmla="*/ 11 h 54"/>
                <a:gd name="T102" fmla="*/ 5 w 105"/>
                <a:gd name="T103" fmla="*/ 13 h 54"/>
                <a:gd name="T104" fmla="*/ 32 w 105"/>
                <a:gd name="T105" fmla="*/ 6 h 54"/>
                <a:gd name="T106" fmla="*/ 32 w 105"/>
                <a:gd name="T107" fmla="*/ 6 h 54"/>
                <a:gd name="T108" fmla="*/ 32 w 105"/>
                <a:gd name="T109" fmla="*/ 6 h 54"/>
                <a:gd name="T110" fmla="*/ 31 w 105"/>
                <a:gd name="T111" fmla="*/ 5 h 54"/>
                <a:gd name="T112" fmla="*/ 31 w 105"/>
                <a:gd name="T113" fmla="*/ 5 h 54"/>
                <a:gd name="T114" fmla="*/ 31 w 105"/>
                <a:gd name="T115"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54">
                  <a:moveTo>
                    <a:pt x="56" y="53"/>
                  </a:moveTo>
                  <a:cubicBezTo>
                    <a:pt x="56" y="51"/>
                    <a:pt x="56" y="51"/>
                    <a:pt x="56" y="51"/>
                  </a:cubicBezTo>
                  <a:cubicBezTo>
                    <a:pt x="55" y="53"/>
                    <a:pt x="55" y="53"/>
                    <a:pt x="55" y="53"/>
                  </a:cubicBezTo>
                  <a:cubicBezTo>
                    <a:pt x="48" y="51"/>
                    <a:pt x="43" y="41"/>
                    <a:pt x="37" y="31"/>
                  </a:cubicBezTo>
                  <a:cubicBezTo>
                    <a:pt x="37" y="31"/>
                    <a:pt x="37" y="31"/>
                    <a:pt x="37" y="31"/>
                  </a:cubicBezTo>
                  <a:cubicBezTo>
                    <a:pt x="33" y="22"/>
                    <a:pt x="30" y="13"/>
                    <a:pt x="29" y="8"/>
                  </a:cubicBezTo>
                  <a:cubicBezTo>
                    <a:pt x="29" y="8"/>
                    <a:pt x="29" y="8"/>
                    <a:pt x="29" y="8"/>
                  </a:cubicBezTo>
                  <a:cubicBezTo>
                    <a:pt x="29" y="8"/>
                    <a:pt x="28" y="8"/>
                    <a:pt x="28" y="8"/>
                  </a:cubicBezTo>
                  <a:cubicBezTo>
                    <a:pt x="28" y="8"/>
                    <a:pt x="28" y="8"/>
                    <a:pt x="28" y="8"/>
                  </a:cubicBezTo>
                  <a:cubicBezTo>
                    <a:pt x="28" y="8"/>
                    <a:pt x="28" y="8"/>
                    <a:pt x="28" y="8"/>
                  </a:cubicBezTo>
                  <a:cubicBezTo>
                    <a:pt x="28" y="8"/>
                    <a:pt x="28" y="8"/>
                    <a:pt x="28" y="8"/>
                  </a:cubicBezTo>
                  <a:cubicBezTo>
                    <a:pt x="28" y="8"/>
                    <a:pt x="28" y="8"/>
                    <a:pt x="28" y="8"/>
                  </a:cubicBezTo>
                  <a:cubicBezTo>
                    <a:pt x="21" y="8"/>
                    <a:pt x="6" y="12"/>
                    <a:pt x="5" y="13"/>
                  </a:cubicBezTo>
                  <a:cubicBezTo>
                    <a:pt x="5" y="13"/>
                    <a:pt x="5" y="13"/>
                    <a:pt x="5" y="13"/>
                  </a:cubicBezTo>
                  <a:cubicBezTo>
                    <a:pt x="5" y="13"/>
                    <a:pt x="5" y="13"/>
                    <a:pt x="5" y="13"/>
                  </a:cubicBezTo>
                  <a:cubicBezTo>
                    <a:pt x="5" y="13"/>
                    <a:pt x="5" y="13"/>
                    <a:pt x="5" y="13"/>
                  </a:cubicBezTo>
                  <a:cubicBezTo>
                    <a:pt x="5" y="13"/>
                    <a:pt x="5" y="13"/>
                    <a:pt x="5" y="13"/>
                  </a:cubicBezTo>
                  <a:cubicBezTo>
                    <a:pt x="5" y="13"/>
                    <a:pt x="5" y="13"/>
                    <a:pt x="5" y="13"/>
                  </a:cubicBezTo>
                  <a:cubicBezTo>
                    <a:pt x="4" y="11"/>
                    <a:pt x="4" y="11"/>
                    <a:pt x="4" y="11"/>
                  </a:cubicBezTo>
                  <a:cubicBezTo>
                    <a:pt x="2" y="11"/>
                    <a:pt x="2" y="11"/>
                    <a:pt x="2" y="11"/>
                  </a:cubicBezTo>
                  <a:cubicBezTo>
                    <a:pt x="0" y="5"/>
                    <a:pt x="0" y="5"/>
                    <a:pt x="0" y="5"/>
                  </a:cubicBezTo>
                  <a:cubicBezTo>
                    <a:pt x="3" y="5"/>
                    <a:pt x="3" y="5"/>
                    <a:pt x="3" y="5"/>
                  </a:cubicBezTo>
                  <a:cubicBezTo>
                    <a:pt x="3" y="5"/>
                    <a:pt x="3" y="5"/>
                    <a:pt x="3" y="5"/>
                  </a:cubicBezTo>
                  <a:cubicBezTo>
                    <a:pt x="3" y="5"/>
                    <a:pt x="3" y="5"/>
                    <a:pt x="3" y="5"/>
                  </a:cubicBezTo>
                  <a:cubicBezTo>
                    <a:pt x="4" y="5"/>
                    <a:pt x="4" y="5"/>
                    <a:pt x="5" y="4"/>
                  </a:cubicBezTo>
                  <a:cubicBezTo>
                    <a:pt x="5" y="4"/>
                    <a:pt x="5" y="4"/>
                    <a:pt x="5" y="4"/>
                  </a:cubicBezTo>
                  <a:cubicBezTo>
                    <a:pt x="7" y="4"/>
                    <a:pt x="9" y="3"/>
                    <a:pt x="12" y="3"/>
                  </a:cubicBezTo>
                  <a:cubicBezTo>
                    <a:pt x="12" y="3"/>
                    <a:pt x="12" y="3"/>
                    <a:pt x="12" y="3"/>
                  </a:cubicBezTo>
                  <a:cubicBezTo>
                    <a:pt x="17" y="2"/>
                    <a:pt x="23" y="0"/>
                    <a:pt x="28" y="0"/>
                  </a:cubicBezTo>
                  <a:cubicBezTo>
                    <a:pt x="28" y="0"/>
                    <a:pt x="28" y="0"/>
                    <a:pt x="28" y="0"/>
                  </a:cubicBezTo>
                  <a:cubicBezTo>
                    <a:pt x="29" y="0"/>
                    <a:pt x="31" y="0"/>
                    <a:pt x="32" y="1"/>
                  </a:cubicBezTo>
                  <a:cubicBezTo>
                    <a:pt x="32" y="1"/>
                    <a:pt x="32" y="1"/>
                    <a:pt x="32" y="1"/>
                  </a:cubicBezTo>
                  <a:cubicBezTo>
                    <a:pt x="34" y="2"/>
                    <a:pt x="36" y="3"/>
                    <a:pt x="36" y="6"/>
                  </a:cubicBezTo>
                  <a:cubicBezTo>
                    <a:pt x="36" y="6"/>
                    <a:pt x="36" y="6"/>
                    <a:pt x="36" y="6"/>
                  </a:cubicBezTo>
                  <a:cubicBezTo>
                    <a:pt x="36" y="6"/>
                    <a:pt x="36" y="6"/>
                    <a:pt x="36" y="6"/>
                  </a:cubicBezTo>
                  <a:cubicBezTo>
                    <a:pt x="36" y="7"/>
                    <a:pt x="36" y="7"/>
                    <a:pt x="36" y="7"/>
                  </a:cubicBezTo>
                  <a:cubicBezTo>
                    <a:pt x="36" y="8"/>
                    <a:pt x="40" y="19"/>
                    <a:pt x="45" y="27"/>
                  </a:cubicBezTo>
                  <a:cubicBezTo>
                    <a:pt x="45" y="27"/>
                    <a:pt x="45" y="27"/>
                    <a:pt x="45" y="27"/>
                  </a:cubicBezTo>
                  <a:cubicBezTo>
                    <a:pt x="47" y="32"/>
                    <a:pt x="50" y="37"/>
                    <a:pt x="52" y="40"/>
                  </a:cubicBezTo>
                  <a:cubicBezTo>
                    <a:pt x="52" y="40"/>
                    <a:pt x="52" y="40"/>
                    <a:pt x="52" y="40"/>
                  </a:cubicBezTo>
                  <a:cubicBezTo>
                    <a:pt x="54" y="43"/>
                    <a:pt x="57" y="46"/>
                    <a:pt x="57" y="46"/>
                  </a:cubicBezTo>
                  <a:cubicBezTo>
                    <a:pt x="57" y="46"/>
                    <a:pt x="57" y="46"/>
                    <a:pt x="57" y="46"/>
                  </a:cubicBezTo>
                  <a:cubicBezTo>
                    <a:pt x="57" y="46"/>
                    <a:pt x="57" y="46"/>
                    <a:pt x="57" y="46"/>
                  </a:cubicBezTo>
                  <a:cubicBezTo>
                    <a:pt x="57" y="46"/>
                    <a:pt x="57" y="46"/>
                    <a:pt x="57" y="46"/>
                  </a:cubicBezTo>
                  <a:cubicBezTo>
                    <a:pt x="57" y="46"/>
                    <a:pt x="57" y="46"/>
                    <a:pt x="57" y="46"/>
                  </a:cubicBezTo>
                  <a:cubicBezTo>
                    <a:pt x="57" y="46"/>
                    <a:pt x="57" y="46"/>
                    <a:pt x="57" y="46"/>
                  </a:cubicBezTo>
                  <a:cubicBezTo>
                    <a:pt x="57" y="46"/>
                    <a:pt x="57" y="46"/>
                    <a:pt x="58" y="46"/>
                  </a:cubicBezTo>
                  <a:cubicBezTo>
                    <a:pt x="58" y="46"/>
                    <a:pt x="58" y="46"/>
                    <a:pt x="58" y="46"/>
                  </a:cubicBezTo>
                  <a:cubicBezTo>
                    <a:pt x="58" y="45"/>
                    <a:pt x="58" y="45"/>
                    <a:pt x="58" y="45"/>
                  </a:cubicBezTo>
                  <a:cubicBezTo>
                    <a:pt x="58" y="45"/>
                    <a:pt x="58" y="45"/>
                    <a:pt x="58" y="45"/>
                  </a:cubicBezTo>
                  <a:cubicBezTo>
                    <a:pt x="59" y="45"/>
                    <a:pt x="59" y="45"/>
                    <a:pt x="60" y="44"/>
                  </a:cubicBezTo>
                  <a:cubicBezTo>
                    <a:pt x="60" y="44"/>
                    <a:pt x="60" y="44"/>
                    <a:pt x="60" y="44"/>
                  </a:cubicBezTo>
                  <a:cubicBezTo>
                    <a:pt x="62" y="43"/>
                    <a:pt x="64" y="42"/>
                    <a:pt x="66" y="40"/>
                  </a:cubicBezTo>
                  <a:cubicBezTo>
                    <a:pt x="66" y="40"/>
                    <a:pt x="66" y="40"/>
                    <a:pt x="66" y="40"/>
                  </a:cubicBezTo>
                  <a:cubicBezTo>
                    <a:pt x="70" y="36"/>
                    <a:pt x="75" y="31"/>
                    <a:pt x="80" y="25"/>
                  </a:cubicBezTo>
                  <a:cubicBezTo>
                    <a:pt x="80" y="25"/>
                    <a:pt x="80" y="25"/>
                    <a:pt x="80" y="25"/>
                  </a:cubicBezTo>
                  <a:cubicBezTo>
                    <a:pt x="88" y="15"/>
                    <a:pt x="96" y="5"/>
                    <a:pt x="97" y="4"/>
                  </a:cubicBezTo>
                  <a:cubicBezTo>
                    <a:pt x="97" y="4"/>
                    <a:pt x="97" y="4"/>
                    <a:pt x="97" y="4"/>
                  </a:cubicBezTo>
                  <a:cubicBezTo>
                    <a:pt x="97" y="4"/>
                    <a:pt x="97" y="4"/>
                    <a:pt x="97" y="4"/>
                  </a:cubicBezTo>
                  <a:cubicBezTo>
                    <a:pt x="98" y="2"/>
                    <a:pt x="98" y="2"/>
                    <a:pt x="98" y="2"/>
                  </a:cubicBezTo>
                  <a:cubicBezTo>
                    <a:pt x="105" y="7"/>
                    <a:pt x="105" y="7"/>
                    <a:pt x="105" y="7"/>
                  </a:cubicBezTo>
                  <a:cubicBezTo>
                    <a:pt x="104" y="9"/>
                    <a:pt x="104" y="9"/>
                    <a:pt x="104" y="9"/>
                  </a:cubicBezTo>
                  <a:cubicBezTo>
                    <a:pt x="103" y="9"/>
                    <a:pt x="85" y="33"/>
                    <a:pt x="71" y="46"/>
                  </a:cubicBezTo>
                  <a:cubicBezTo>
                    <a:pt x="71" y="46"/>
                    <a:pt x="71" y="46"/>
                    <a:pt x="71" y="46"/>
                  </a:cubicBezTo>
                  <a:cubicBezTo>
                    <a:pt x="66" y="50"/>
                    <a:pt x="62" y="53"/>
                    <a:pt x="57" y="54"/>
                  </a:cubicBezTo>
                  <a:cubicBezTo>
                    <a:pt x="57" y="54"/>
                    <a:pt x="57" y="54"/>
                    <a:pt x="57" y="54"/>
                  </a:cubicBezTo>
                  <a:cubicBezTo>
                    <a:pt x="57" y="54"/>
                    <a:pt x="56" y="53"/>
                    <a:pt x="56" y="53"/>
                  </a:cubicBezTo>
                  <a:close/>
                  <a:moveTo>
                    <a:pt x="57" y="50"/>
                  </a:moveTo>
                  <a:cubicBezTo>
                    <a:pt x="57" y="50"/>
                    <a:pt x="57" y="50"/>
                    <a:pt x="57" y="50"/>
                  </a:cubicBezTo>
                  <a:cubicBezTo>
                    <a:pt x="57" y="50"/>
                    <a:pt x="57" y="50"/>
                    <a:pt x="57" y="50"/>
                  </a:cubicBezTo>
                  <a:cubicBezTo>
                    <a:pt x="57" y="50"/>
                    <a:pt x="57" y="50"/>
                    <a:pt x="57" y="50"/>
                  </a:cubicBezTo>
                  <a:cubicBezTo>
                    <a:pt x="57" y="50"/>
                    <a:pt x="57" y="50"/>
                    <a:pt x="57" y="50"/>
                  </a:cubicBezTo>
                  <a:cubicBezTo>
                    <a:pt x="57" y="50"/>
                    <a:pt x="57" y="50"/>
                    <a:pt x="57" y="50"/>
                  </a:cubicBezTo>
                  <a:close/>
                  <a:moveTo>
                    <a:pt x="58" y="49"/>
                  </a:moveTo>
                  <a:cubicBezTo>
                    <a:pt x="61" y="49"/>
                    <a:pt x="64" y="47"/>
                    <a:pt x="67" y="44"/>
                  </a:cubicBezTo>
                  <a:cubicBezTo>
                    <a:pt x="67" y="44"/>
                    <a:pt x="67" y="44"/>
                    <a:pt x="67" y="44"/>
                  </a:cubicBezTo>
                  <a:cubicBezTo>
                    <a:pt x="64" y="47"/>
                    <a:pt x="61" y="49"/>
                    <a:pt x="58" y="49"/>
                  </a:cubicBezTo>
                  <a:close/>
                  <a:moveTo>
                    <a:pt x="56" y="49"/>
                  </a:moveTo>
                  <a:cubicBezTo>
                    <a:pt x="56" y="49"/>
                    <a:pt x="56" y="49"/>
                    <a:pt x="56" y="49"/>
                  </a:cubicBezTo>
                  <a:cubicBezTo>
                    <a:pt x="56" y="49"/>
                    <a:pt x="56" y="49"/>
                    <a:pt x="56" y="49"/>
                  </a:cubicBezTo>
                  <a:cubicBezTo>
                    <a:pt x="56" y="49"/>
                    <a:pt x="56" y="49"/>
                    <a:pt x="56" y="49"/>
                  </a:cubicBezTo>
                  <a:cubicBezTo>
                    <a:pt x="56" y="49"/>
                    <a:pt x="56" y="49"/>
                    <a:pt x="56" y="49"/>
                  </a:cubicBezTo>
                  <a:cubicBezTo>
                    <a:pt x="56" y="49"/>
                    <a:pt x="56" y="49"/>
                    <a:pt x="56" y="49"/>
                  </a:cubicBezTo>
                  <a:close/>
                  <a:moveTo>
                    <a:pt x="52" y="46"/>
                  </a:moveTo>
                  <a:cubicBezTo>
                    <a:pt x="51" y="45"/>
                    <a:pt x="50" y="44"/>
                    <a:pt x="49" y="42"/>
                  </a:cubicBezTo>
                  <a:cubicBezTo>
                    <a:pt x="49" y="42"/>
                    <a:pt x="49" y="42"/>
                    <a:pt x="49" y="42"/>
                  </a:cubicBezTo>
                  <a:cubicBezTo>
                    <a:pt x="48" y="41"/>
                    <a:pt x="47" y="40"/>
                    <a:pt x="47" y="39"/>
                  </a:cubicBezTo>
                  <a:cubicBezTo>
                    <a:pt x="47" y="39"/>
                    <a:pt x="47" y="39"/>
                    <a:pt x="47" y="39"/>
                  </a:cubicBezTo>
                  <a:cubicBezTo>
                    <a:pt x="48" y="42"/>
                    <a:pt x="50" y="44"/>
                    <a:pt x="52" y="46"/>
                  </a:cubicBezTo>
                  <a:close/>
                  <a:moveTo>
                    <a:pt x="72" y="39"/>
                  </a:moveTo>
                  <a:cubicBezTo>
                    <a:pt x="73" y="39"/>
                    <a:pt x="73" y="39"/>
                    <a:pt x="73" y="39"/>
                  </a:cubicBezTo>
                  <a:cubicBezTo>
                    <a:pt x="73" y="39"/>
                    <a:pt x="73" y="39"/>
                    <a:pt x="73" y="39"/>
                  </a:cubicBezTo>
                  <a:cubicBezTo>
                    <a:pt x="73" y="39"/>
                    <a:pt x="73" y="39"/>
                    <a:pt x="72" y="39"/>
                  </a:cubicBezTo>
                  <a:close/>
                  <a:moveTo>
                    <a:pt x="83" y="28"/>
                  </a:moveTo>
                  <a:cubicBezTo>
                    <a:pt x="79" y="32"/>
                    <a:pt x="76" y="35"/>
                    <a:pt x="73" y="39"/>
                  </a:cubicBezTo>
                  <a:cubicBezTo>
                    <a:pt x="73" y="39"/>
                    <a:pt x="73" y="39"/>
                    <a:pt x="73" y="39"/>
                  </a:cubicBezTo>
                  <a:cubicBezTo>
                    <a:pt x="83" y="28"/>
                    <a:pt x="95" y="13"/>
                    <a:pt x="99" y="8"/>
                  </a:cubicBezTo>
                  <a:cubicBezTo>
                    <a:pt x="99" y="8"/>
                    <a:pt x="99" y="8"/>
                    <a:pt x="99" y="8"/>
                  </a:cubicBezTo>
                  <a:cubicBezTo>
                    <a:pt x="99" y="8"/>
                    <a:pt x="99" y="8"/>
                    <a:pt x="99" y="8"/>
                  </a:cubicBezTo>
                  <a:cubicBezTo>
                    <a:pt x="97" y="11"/>
                    <a:pt x="90" y="20"/>
                    <a:pt x="83" y="28"/>
                  </a:cubicBezTo>
                  <a:close/>
                  <a:moveTo>
                    <a:pt x="5" y="13"/>
                  </a:moveTo>
                  <a:cubicBezTo>
                    <a:pt x="5" y="11"/>
                    <a:pt x="5" y="11"/>
                    <a:pt x="5" y="11"/>
                  </a:cubicBezTo>
                  <a:cubicBezTo>
                    <a:pt x="5" y="11"/>
                    <a:pt x="5" y="11"/>
                    <a:pt x="5" y="11"/>
                  </a:cubicBezTo>
                  <a:cubicBezTo>
                    <a:pt x="5" y="13"/>
                    <a:pt x="5" y="13"/>
                    <a:pt x="5" y="13"/>
                  </a:cubicBezTo>
                  <a:close/>
                  <a:moveTo>
                    <a:pt x="32" y="6"/>
                  </a:moveTo>
                  <a:cubicBezTo>
                    <a:pt x="32" y="6"/>
                    <a:pt x="32" y="6"/>
                    <a:pt x="32" y="6"/>
                  </a:cubicBezTo>
                  <a:cubicBezTo>
                    <a:pt x="32" y="6"/>
                    <a:pt x="32" y="6"/>
                    <a:pt x="32" y="6"/>
                  </a:cubicBezTo>
                  <a:cubicBezTo>
                    <a:pt x="32" y="6"/>
                    <a:pt x="32" y="6"/>
                    <a:pt x="32" y="6"/>
                  </a:cubicBezTo>
                  <a:cubicBezTo>
                    <a:pt x="32" y="6"/>
                    <a:pt x="32" y="6"/>
                    <a:pt x="32" y="6"/>
                  </a:cubicBezTo>
                  <a:cubicBezTo>
                    <a:pt x="32" y="6"/>
                    <a:pt x="32" y="6"/>
                    <a:pt x="32" y="6"/>
                  </a:cubicBezTo>
                  <a:close/>
                  <a:moveTo>
                    <a:pt x="31" y="5"/>
                  </a:move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35"/>
            <p:cNvSpPr/>
            <p:nvPr/>
          </p:nvSpPr>
          <p:spPr bwMode="auto">
            <a:xfrm>
              <a:off x="1294" y="2187"/>
              <a:ext cx="98" cy="462"/>
            </a:xfrm>
            <a:custGeom>
              <a:avLst/>
              <a:gdLst>
                <a:gd name="T0" fmla="*/ 1 w 33"/>
                <a:gd name="T1" fmla="*/ 147 h 156"/>
                <a:gd name="T2" fmla="*/ 0 w 33"/>
                <a:gd name="T3" fmla="*/ 143 h 156"/>
                <a:gd name="T4" fmla="*/ 0 w 33"/>
                <a:gd name="T5" fmla="*/ 143 h 156"/>
                <a:gd name="T6" fmla="*/ 21 w 33"/>
                <a:gd name="T7" fmla="*/ 0 h 156"/>
                <a:gd name="T8" fmla="*/ 21 w 33"/>
                <a:gd name="T9" fmla="*/ 0 h 156"/>
                <a:gd name="T10" fmla="*/ 21 w 33"/>
                <a:gd name="T11" fmla="*/ 0 h 156"/>
                <a:gd name="T12" fmla="*/ 25 w 33"/>
                <a:gd name="T13" fmla="*/ 1 h 156"/>
                <a:gd name="T14" fmla="*/ 15 w 33"/>
                <a:gd name="T15" fmla="*/ 63 h 156"/>
                <a:gd name="T16" fmla="*/ 15 w 33"/>
                <a:gd name="T17" fmla="*/ 63 h 156"/>
                <a:gd name="T18" fmla="*/ 4 w 33"/>
                <a:gd name="T19" fmla="*/ 143 h 156"/>
                <a:gd name="T20" fmla="*/ 4 w 33"/>
                <a:gd name="T21" fmla="*/ 143 h 156"/>
                <a:gd name="T22" fmla="*/ 5 w 33"/>
                <a:gd name="T23" fmla="*/ 146 h 156"/>
                <a:gd name="T24" fmla="*/ 5 w 33"/>
                <a:gd name="T25" fmla="*/ 146 h 156"/>
                <a:gd name="T26" fmla="*/ 17 w 33"/>
                <a:gd name="T27" fmla="*/ 152 h 156"/>
                <a:gd name="T28" fmla="*/ 17 w 33"/>
                <a:gd name="T29" fmla="*/ 152 h 156"/>
                <a:gd name="T30" fmla="*/ 32 w 33"/>
                <a:gd name="T31" fmla="*/ 150 h 156"/>
                <a:gd name="T32" fmla="*/ 32 w 33"/>
                <a:gd name="T33" fmla="*/ 150 h 156"/>
                <a:gd name="T34" fmla="*/ 33 w 33"/>
                <a:gd name="T35" fmla="*/ 153 h 156"/>
                <a:gd name="T36" fmla="*/ 17 w 33"/>
                <a:gd name="T37" fmla="*/ 156 h 156"/>
                <a:gd name="T38" fmla="*/ 17 w 33"/>
                <a:gd name="T39" fmla="*/ 156 h 156"/>
                <a:gd name="T40" fmla="*/ 1 w 33"/>
                <a:gd name="T41" fmla="*/ 1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56">
                  <a:moveTo>
                    <a:pt x="1" y="147"/>
                  </a:moveTo>
                  <a:cubicBezTo>
                    <a:pt x="1" y="146"/>
                    <a:pt x="0" y="145"/>
                    <a:pt x="0" y="143"/>
                  </a:cubicBezTo>
                  <a:cubicBezTo>
                    <a:pt x="0" y="143"/>
                    <a:pt x="0" y="143"/>
                    <a:pt x="0" y="143"/>
                  </a:cubicBezTo>
                  <a:cubicBezTo>
                    <a:pt x="1" y="118"/>
                    <a:pt x="21" y="1"/>
                    <a:pt x="21" y="0"/>
                  </a:cubicBezTo>
                  <a:cubicBezTo>
                    <a:pt x="21" y="0"/>
                    <a:pt x="21" y="0"/>
                    <a:pt x="21" y="0"/>
                  </a:cubicBezTo>
                  <a:cubicBezTo>
                    <a:pt x="21" y="0"/>
                    <a:pt x="21" y="0"/>
                    <a:pt x="21" y="0"/>
                  </a:cubicBezTo>
                  <a:cubicBezTo>
                    <a:pt x="25" y="1"/>
                    <a:pt x="25" y="1"/>
                    <a:pt x="25" y="1"/>
                  </a:cubicBezTo>
                  <a:cubicBezTo>
                    <a:pt x="25" y="1"/>
                    <a:pt x="20" y="31"/>
                    <a:pt x="15" y="63"/>
                  </a:cubicBezTo>
                  <a:cubicBezTo>
                    <a:pt x="15" y="63"/>
                    <a:pt x="15" y="63"/>
                    <a:pt x="15" y="63"/>
                  </a:cubicBezTo>
                  <a:cubicBezTo>
                    <a:pt x="10" y="95"/>
                    <a:pt x="4" y="131"/>
                    <a:pt x="4" y="143"/>
                  </a:cubicBezTo>
                  <a:cubicBezTo>
                    <a:pt x="4" y="143"/>
                    <a:pt x="4" y="143"/>
                    <a:pt x="4" y="143"/>
                  </a:cubicBezTo>
                  <a:cubicBezTo>
                    <a:pt x="4" y="145"/>
                    <a:pt x="5" y="146"/>
                    <a:pt x="5" y="146"/>
                  </a:cubicBezTo>
                  <a:cubicBezTo>
                    <a:pt x="5" y="146"/>
                    <a:pt x="5" y="146"/>
                    <a:pt x="5" y="146"/>
                  </a:cubicBezTo>
                  <a:cubicBezTo>
                    <a:pt x="6" y="150"/>
                    <a:pt x="10" y="152"/>
                    <a:pt x="17" y="152"/>
                  </a:cubicBezTo>
                  <a:cubicBezTo>
                    <a:pt x="17" y="152"/>
                    <a:pt x="17" y="152"/>
                    <a:pt x="17" y="152"/>
                  </a:cubicBezTo>
                  <a:cubicBezTo>
                    <a:pt x="24" y="152"/>
                    <a:pt x="32" y="150"/>
                    <a:pt x="32" y="150"/>
                  </a:cubicBezTo>
                  <a:cubicBezTo>
                    <a:pt x="32" y="150"/>
                    <a:pt x="32" y="150"/>
                    <a:pt x="32" y="150"/>
                  </a:cubicBezTo>
                  <a:cubicBezTo>
                    <a:pt x="33" y="153"/>
                    <a:pt x="33" y="153"/>
                    <a:pt x="33" y="153"/>
                  </a:cubicBezTo>
                  <a:cubicBezTo>
                    <a:pt x="33" y="153"/>
                    <a:pt x="25" y="156"/>
                    <a:pt x="17" y="156"/>
                  </a:cubicBezTo>
                  <a:cubicBezTo>
                    <a:pt x="17" y="156"/>
                    <a:pt x="17" y="156"/>
                    <a:pt x="17" y="156"/>
                  </a:cubicBezTo>
                  <a:cubicBezTo>
                    <a:pt x="10" y="156"/>
                    <a:pt x="3" y="154"/>
                    <a:pt x="1"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36"/>
            <p:cNvSpPr>
              <a:spLocks noEditPoints="1"/>
            </p:cNvSpPr>
            <p:nvPr/>
          </p:nvSpPr>
          <p:spPr bwMode="auto">
            <a:xfrm>
              <a:off x="1288" y="2181"/>
              <a:ext cx="110" cy="474"/>
            </a:xfrm>
            <a:custGeom>
              <a:avLst/>
              <a:gdLst>
                <a:gd name="T0" fmla="*/ 3 w 37"/>
                <a:gd name="T1" fmla="*/ 149 h 160"/>
                <a:gd name="T2" fmla="*/ 0 w 37"/>
                <a:gd name="T3" fmla="*/ 145 h 160"/>
                <a:gd name="T4" fmla="*/ 21 w 37"/>
                <a:gd name="T5" fmla="*/ 2 h 160"/>
                <a:gd name="T6" fmla="*/ 21 w 37"/>
                <a:gd name="T7" fmla="*/ 2 h 160"/>
                <a:gd name="T8" fmla="*/ 23 w 37"/>
                <a:gd name="T9" fmla="*/ 0 h 160"/>
                <a:gd name="T10" fmla="*/ 30 w 37"/>
                <a:gd name="T11" fmla="*/ 2 h 160"/>
                <a:gd name="T12" fmla="*/ 29 w 37"/>
                <a:gd name="T13" fmla="*/ 4 h 160"/>
                <a:gd name="T14" fmla="*/ 29 w 37"/>
                <a:gd name="T15" fmla="*/ 5 h 160"/>
                <a:gd name="T16" fmla="*/ 28 w 37"/>
                <a:gd name="T17" fmla="*/ 9 h 160"/>
                <a:gd name="T18" fmla="*/ 26 w 37"/>
                <a:gd name="T19" fmla="*/ 22 h 160"/>
                <a:gd name="T20" fmla="*/ 19 w 37"/>
                <a:gd name="T21" fmla="*/ 65 h 160"/>
                <a:gd name="T22" fmla="*/ 8 w 37"/>
                <a:gd name="T23" fmla="*/ 145 h 160"/>
                <a:gd name="T24" fmla="*/ 8 w 37"/>
                <a:gd name="T25" fmla="*/ 145 h 160"/>
                <a:gd name="T26" fmla="*/ 9 w 37"/>
                <a:gd name="T27" fmla="*/ 148 h 160"/>
                <a:gd name="T28" fmla="*/ 19 w 37"/>
                <a:gd name="T29" fmla="*/ 152 h 160"/>
                <a:gd name="T30" fmla="*/ 19 w 37"/>
                <a:gd name="T31" fmla="*/ 152 h 160"/>
                <a:gd name="T32" fmla="*/ 33 w 37"/>
                <a:gd name="T33" fmla="*/ 150 h 160"/>
                <a:gd name="T34" fmla="*/ 33 w 37"/>
                <a:gd name="T35" fmla="*/ 150 h 160"/>
                <a:gd name="T36" fmla="*/ 34 w 37"/>
                <a:gd name="T37" fmla="*/ 150 h 160"/>
                <a:gd name="T38" fmla="*/ 37 w 37"/>
                <a:gd name="T39" fmla="*/ 157 h 160"/>
                <a:gd name="T40" fmla="*/ 35 w 37"/>
                <a:gd name="T41" fmla="*/ 157 h 160"/>
                <a:gd name="T42" fmla="*/ 34 w 37"/>
                <a:gd name="T43" fmla="*/ 158 h 160"/>
                <a:gd name="T44" fmla="*/ 30 w 37"/>
                <a:gd name="T45" fmla="*/ 158 h 160"/>
                <a:gd name="T46" fmla="*/ 19 w 37"/>
                <a:gd name="T47" fmla="*/ 160 h 160"/>
                <a:gd name="T48" fmla="*/ 18 w 37"/>
                <a:gd name="T49" fmla="*/ 160 h 160"/>
                <a:gd name="T50" fmla="*/ 1 w 37"/>
                <a:gd name="T51" fmla="*/ 150 h 160"/>
                <a:gd name="T52" fmla="*/ 19 w 37"/>
                <a:gd name="T53" fmla="*/ 156 h 160"/>
                <a:gd name="T54" fmla="*/ 13 w 37"/>
                <a:gd name="T55" fmla="*/ 155 h 160"/>
                <a:gd name="T56" fmla="*/ 19 w 37"/>
                <a:gd name="T57" fmla="*/ 156 h 160"/>
                <a:gd name="T58" fmla="*/ 27 w 37"/>
                <a:gd name="T59" fmla="*/ 155 h 160"/>
                <a:gd name="T60" fmla="*/ 32 w 37"/>
                <a:gd name="T61" fmla="*/ 154 h 160"/>
                <a:gd name="T62" fmla="*/ 29 w 37"/>
                <a:gd name="T63" fmla="*/ 155 h 160"/>
                <a:gd name="T64" fmla="*/ 5 w 37"/>
                <a:gd name="T65" fmla="*/ 149 h 160"/>
                <a:gd name="T66" fmla="*/ 5 w 37"/>
                <a:gd name="T67" fmla="*/ 148 h 160"/>
                <a:gd name="T68" fmla="*/ 5 w 37"/>
                <a:gd name="T69" fmla="*/ 149 h 160"/>
                <a:gd name="T70" fmla="*/ 5 w 37"/>
                <a:gd name="T71" fmla="*/ 149 h 160"/>
                <a:gd name="T72" fmla="*/ 4 w 37"/>
                <a:gd name="T73" fmla="*/ 145 h 160"/>
                <a:gd name="T74" fmla="*/ 4 w 37"/>
                <a:gd name="T75" fmla="*/ 145 h 160"/>
                <a:gd name="T76" fmla="*/ 15 w 37"/>
                <a:gd name="T77" fmla="*/ 65 h 160"/>
                <a:gd name="T78" fmla="*/ 12 w 37"/>
                <a:gd name="T79" fmla="*/ 85 h 160"/>
                <a:gd name="T80" fmla="*/ 15 w 37"/>
                <a:gd name="T81" fmla="*/ 65 h 160"/>
                <a:gd name="T82" fmla="*/ 17 w 37"/>
                <a:gd name="T83" fmla="*/ 5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 h="160">
                  <a:moveTo>
                    <a:pt x="1" y="150"/>
                  </a:moveTo>
                  <a:cubicBezTo>
                    <a:pt x="3" y="149"/>
                    <a:pt x="3" y="149"/>
                    <a:pt x="3" y="149"/>
                  </a:cubicBezTo>
                  <a:cubicBezTo>
                    <a:pt x="1" y="150"/>
                    <a:pt x="1" y="150"/>
                    <a:pt x="1" y="150"/>
                  </a:cubicBezTo>
                  <a:cubicBezTo>
                    <a:pt x="1" y="148"/>
                    <a:pt x="0" y="147"/>
                    <a:pt x="0" y="145"/>
                  </a:cubicBezTo>
                  <a:cubicBezTo>
                    <a:pt x="0" y="145"/>
                    <a:pt x="0" y="145"/>
                    <a:pt x="0" y="145"/>
                  </a:cubicBezTo>
                  <a:cubicBezTo>
                    <a:pt x="1" y="120"/>
                    <a:pt x="20" y="10"/>
                    <a:pt x="21" y="2"/>
                  </a:cubicBezTo>
                  <a:cubicBezTo>
                    <a:pt x="21" y="2"/>
                    <a:pt x="21" y="2"/>
                    <a:pt x="21" y="2"/>
                  </a:cubicBezTo>
                  <a:cubicBezTo>
                    <a:pt x="21" y="2"/>
                    <a:pt x="21" y="2"/>
                    <a:pt x="21" y="2"/>
                  </a:cubicBezTo>
                  <a:cubicBezTo>
                    <a:pt x="21" y="0"/>
                    <a:pt x="21" y="0"/>
                    <a:pt x="21" y="0"/>
                  </a:cubicBezTo>
                  <a:cubicBezTo>
                    <a:pt x="23" y="0"/>
                    <a:pt x="23" y="0"/>
                    <a:pt x="23" y="0"/>
                  </a:cubicBezTo>
                  <a:cubicBezTo>
                    <a:pt x="23" y="0"/>
                    <a:pt x="23" y="0"/>
                    <a:pt x="23" y="0"/>
                  </a:cubicBezTo>
                  <a:cubicBezTo>
                    <a:pt x="30" y="2"/>
                    <a:pt x="30" y="2"/>
                    <a:pt x="30" y="2"/>
                  </a:cubicBezTo>
                  <a:cubicBezTo>
                    <a:pt x="29" y="4"/>
                    <a:pt x="29" y="4"/>
                    <a:pt x="29" y="4"/>
                  </a:cubicBezTo>
                  <a:cubicBezTo>
                    <a:pt x="29" y="4"/>
                    <a:pt x="29" y="4"/>
                    <a:pt x="29" y="4"/>
                  </a:cubicBezTo>
                  <a:cubicBezTo>
                    <a:pt x="29" y="4"/>
                    <a:pt x="29" y="4"/>
                    <a:pt x="29" y="5"/>
                  </a:cubicBezTo>
                  <a:cubicBezTo>
                    <a:pt x="29" y="5"/>
                    <a:pt x="29" y="5"/>
                    <a:pt x="29" y="5"/>
                  </a:cubicBezTo>
                  <a:cubicBezTo>
                    <a:pt x="29" y="6"/>
                    <a:pt x="28" y="7"/>
                    <a:pt x="28" y="9"/>
                  </a:cubicBezTo>
                  <a:cubicBezTo>
                    <a:pt x="28" y="9"/>
                    <a:pt x="28" y="9"/>
                    <a:pt x="28" y="9"/>
                  </a:cubicBezTo>
                  <a:cubicBezTo>
                    <a:pt x="28" y="12"/>
                    <a:pt x="27" y="17"/>
                    <a:pt x="26" y="22"/>
                  </a:cubicBezTo>
                  <a:cubicBezTo>
                    <a:pt x="26" y="22"/>
                    <a:pt x="26" y="22"/>
                    <a:pt x="26" y="22"/>
                  </a:cubicBezTo>
                  <a:cubicBezTo>
                    <a:pt x="24" y="34"/>
                    <a:pt x="21" y="49"/>
                    <a:pt x="19" y="65"/>
                  </a:cubicBezTo>
                  <a:cubicBezTo>
                    <a:pt x="19" y="65"/>
                    <a:pt x="19" y="65"/>
                    <a:pt x="19" y="65"/>
                  </a:cubicBezTo>
                  <a:cubicBezTo>
                    <a:pt x="14" y="97"/>
                    <a:pt x="9" y="133"/>
                    <a:pt x="8" y="145"/>
                  </a:cubicBezTo>
                  <a:cubicBezTo>
                    <a:pt x="8" y="145"/>
                    <a:pt x="8" y="145"/>
                    <a:pt x="8" y="145"/>
                  </a:cubicBezTo>
                  <a:cubicBezTo>
                    <a:pt x="9" y="145"/>
                    <a:pt x="9" y="145"/>
                    <a:pt x="9" y="145"/>
                  </a:cubicBezTo>
                  <a:cubicBezTo>
                    <a:pt x="8" y="145"/>
                    <a:pt x="8" y="145"/>
                    <a:pt x="8" y="145"/>
                  </a:cubicBezTo>
                  <a:cubicBezTo>
                    <a:pt x="8" y="145"/>
                    <a:pt x="8" y="145"/>
                    <a:pt x="8" y="145"/>
                  </a:cubicBezTo>
                  <a:cubicBezTo>
                    <a:pt x="8" y="147"/>
                    <a:pt x="9" y="148"/>
                    <a:pt x="9" y="148"/>
                  </a:cubicBezTo>
                  <a:cubicBezTo>
                    <a:pt x="9" y="148"/>
                    <a:pt x="9" y="148"/>
                    <a:pt x="9" y="148"/>
                  </a:cubicBezTo>
                  <a:cubicBezTo>
                    <a:pt x="9" y="150"/>
                    <a:pt x="13" y="152"/>
                    <a:pt x="19" y="152"/>
                  </a:cubicBezTo>
                  <a:cubicBezTo>
                    <a:pt x="19" y="152"/>
                    <a:pt x="19" y="152"/>
                    <a:pt x="19" y="152"/>
                  </a:cubicBezTo>
                  <a:cubicBezTo>
                    <a:pt x="19" y="152"/>
                    <a:pt x="19" y="152"/>
                    <a:pt x="19" y="152"/>
                  </a:cubicBezTo>
                  <a:cubicBezTo>
                    <a:pt x="26" y="152"/>
                    <a:pt x="33" y="150"/>
                    <a:pt x="33" y="150"/>
                  </a:cubicBezTo>
                  <a:cubicBezTo>
                    <a:pt x="33" y="150"/>
                    <a:pt x="33" y="150"/>
                    <a:pt x="33" y="150"/>
                  </a:cubicBezTo>
                  <a:cubicBezTo>
                    <a:pt x="33" y="150"/>
                    <a:pt x="33" y="150"/>
                    <a:pt x="33" y="150"/>
                  </a:cubicBezTo>
                  <a:cubicBezTo>
                    <a:pt x="33" y="150"/>
                    <a:pt x="33" y="150"/>
                    <a:pt x="33" y="150"/>
                  </a:cubicBezTo>
                  <a:cubicBezTo>
                    <a:pt x="33" y="150"/>
                    <a:pt x="33" y="150"/>
                    <a:pt x="34" y="150"/>
                  </a:cubicBezTo>
                  <a:cubicBezTo>
                    <a:pt x="34" y="150"/>
                    <a:pt x="34" y="150"/>
                    <a:pt x="34" y="150"/>
                  </a:cubicBezTo>
                  <a:cubicBezTo>
                    <a:pt x="35" y="150"/>
                    <a:pt x="35" y="150"/>
                    <a:pt x="35" y="150"/>
                  </a:cubicBezTo>
                  <a:cubicBezTo>
                    <a:pt x="37" y="157"/>
                    <a:pt x="37" y="157"/>
                    <a:pt x="37" y="157"/>
                  </a:cubicBezTo>
                  <a:cubicBezTo>
                    <a:pt x="35" y="157"/>
                    <a:pt x="35" y="157"/>
                    <a:pt x="35" y="157"/>
                  </a:cubicBezTo>
                  <a:cubicBezTo>
                    <a:pt x="35" y="157"/>
                    <a:pt x="35" y="157"/>
                    <a:pt x="35" y="157"/>
                  </a:cubicBezTo>
                  <a:cubicBezTo>
                    <a:pt x="35" y="157"/>
                    <a:pt x="35" y="157"/>
                    <a:pt x="35" y="157"/>
                  </a:cubicBezTo>
                  <a:cubicBezTo>
                    <a:pt x="35" y="157"/>
                    <a:pt x="34" y="158"/>
                    <a:pt x="34" y="158"/>
                  </a:cubicBezTo>
                  <a:cubicBezTo>
                    <a:pt x="34" y="158"/>
                    <a:pt x="34" y="158"/>
                    <a:pt x="34" y="158"/>
                  </a:cubicBezTo>
                  <a:cubicBezTo>
                    <a:pt x="33" y="158"/>
                    <a:pt x="32" y="158"/>
                    <a:pt x="30" y="158"/>
                  </a:cubicBezTo>
                  <a:cubicBezTo>
                    <a:pt x="30" y="158"/>
                    <a:pt x="30" y="158"/>
                    <a:pt x="30" y="158"/>
                  </a:cubicBezTo>
                  <a:cubicBezTo>
                    <a:pt x="27" y="159"/>
                    <a:pt x="23" y="160"/>
                    <a:pt x="19" y="160"/>
                  </a:cubicBezTo>
                  <a:cubicBezTo>
                    <a:pt x="19" y="160"/>
                    <a:pt x="19" y="160"/>
                    <a:pt x="19" y="160"/>
                  </a:cubicBezTo>
                  <a:cubicBezTo>
                    <a:pt x="19" y="160"/>
                    <a:pt x="18" y="160"/>
                    <a:pt x="18" y="160"/>
                  </a:cubicBezTo>
                  <a:cubicBezTo>
                    <a:pt x="18" y="160"/>
                    <a:pt x="18" y="160"/>
                    <a:pt x="18" y="160"/>
                  </a:cubicBezTo>
                  <a:cubicBezTo>
                    <a:pt x="12" y="160"/>
                    <a:pt x="4" y="158"/>
                    <a:pt x="1" y="150"/>
                  </a:cubicBezTo>
                  <a:close/>
                  <a:moveTo>
                    <a:pt x="19" y="156"/>
                  </a:moveTo>
                  <a:cubicBezTo>
                    <a:pt x="19" y="156"/>
                    <a:pt x="19" y="156"/>
                    <a:pt x="19" y="156"/>
                  </a:cubicBezTo>
                  <a:cubicBezTo>
                    <a:pt x="19" y="156"/>
                    <a:pt x="19" y="156"/>
                    <a:pt x="19" y="156"/>
                  </a:cubicBezTo>
                  <a:cubicBezTo>
                    <a:pt x="17" y="156"/>
                    <a:pt x="15" y="155"/>
                    <a:pt x="13" y="155"/>
                  </a:cubicBezTo>
                  <a:cubicBezTo>
                    <a:pt x="13" y="155"/>
                    <a:pt x="13" y="155"/>
                    <a:pt x="13" y="155"/>
                  </a:cubicBezTo>
                  <a:cubicBezTo>
                    <a:pt x="15" y="155"/>
                    <a:pt x="17" y="156"/>
                    <a:pt x="19" y="156"/>
                  </a:cubicBezTo>
                  <a:close/>
                  <a:moveTo>
                    <a:pt x="29" y="155"/>
                  </a:moveTo>
                  <a:cubicBezTo>
                    <a:pt x="28" y="155"/>
                    <a:pt x="28" y="155"/>
                    <a:pt x="27" y="155"/>
                  </a:cubicBezTo>
                  <a:cubicBezTo>
                    <a:pt x="27" y="155"/>
                    <a:pt x="27" y="155"/>
                    <a:pt x="27" y="155"/>
                  </a:cubicBezTo>
                  <a:cubicBezTo>
                    <a:pt x="29" y="155"/>
                    <a:pt x="30" y="154"/>
                    <a:pt x="32" y="154"/>
                  </a:cubicBezTo>
                  <a:cubicBezTo>
                    <a:pt x="32" y="154"/>
                    <a:pt x="32" y="154"/>
                    <a:pt x="32" y="154"/>
                  </a:cubicBezTo>
                  <a:cubicBezTo>
                    <a:pt x="31" y="154"/>
                    <a:pt x="30" y="154"/>
                    <a:pt x="29" y="155"/>
                  </a:cubicBezTo>
                  <a:close/>
                  <a:moveTo>
                    <a:pt x="5" y="149"/>
                  </a:moveTo>
                  <a:cubicBezTo>
                    <a:pt x="5" y="149"/>
                    <a:pt x="5" y="149"/>
                    <a:pt x="5" y="149"/>
                  </a:cubicBezTo>
                  <a:cubicBezTo>
                    <a:pt x="5" y="149"/>
                    <a:pt x="5" y="149"/>
                    <a:pt x="5" y="149"/>
                  </a:cubicBezTo>
                  <a:cubicBezTo>
                    <a:pt x="5" y="149"/>
                    <a:pt x="5" y="148"/>
                    <a:pt x="5" y="148"/>
                  </a:cubicBezTo>
                  <a:cubicBezTo>
                    <a:pt x="5" y="148"/>
                    <a:pt x="5" y="148"/>
                    <a:pt x="5" y="148"/>
                  </a:cubicBezTo>
                  <a:cubicBezTo>
                    <a:pt x="5" y="148"/>
                    <a:pt x="5" y="149"/>
                    <a:pt x="5" y="149"/>
                  </a:cubicBezTo>
                  <a:cubicBezTo>
                    <a:pt x="5" y="149"/>
                    <a:pt x="5" y="149"/>
                    <a:pt x="5" y="149"/>
                  </a:cubicBezTo>
                  <a:cubicBezTo>
                    <a:pt x="5" y="149"/>
                    <a:pt x="5" y="149"/>
                    <a:pt x="5" y="149"/>
                  </a:cubicBezTo>
                  <a:cubicBezTo>
                    <a:pt x="5" y="149"/>
                    <a:pt x="5" y="149"/>
                    <a:pt x="5" y="149"/>
                  </a:cubicBezTo>
                  <a:close/>
                  <a:moveTo>
                    <a:pt x="4" y="145"/>
                  </a:moveTo>
                  <a:cubicBezTo>
                    <a:pt x="4" y="145"/>
                    <a:pt x="4" y="145"/>
                    <a:pt x="4" y="145"/>
                  </a:cubicBezTo>
                  <a:cubicBezTo>
                    <a:pt x="4" y="145"/>
                    <a:pt x="4" y="145"/>
                    <a:pt x="4" y="145"/>
                  </a:cubicBezTo>
                  <a:cubicBezTo>
                    <a:pt x="4" y="145"/>
                    <a:pt x="4" y="145"/>
                    <a:pt x="4" y="145"/>
                  </a:cubicBezTo>
                  <a:close/>
                  <a:moveTo>
                    <a:pt x="15" y="65"/>
                  </a:moveTo>
                  <a:cubicBezTo>
                    <a:pt x="14" y="71"/>
                    <a:pt x="13" y="78"/>
                    <a:pt x="12" y="85"/>
                  </a:cubicBezTo>
                  <a:cubicBezTo>
                    <a:pt x="12" y="85"/>
                    <a:pt x="12" y="85"/>
                    <a:pt x="12" y="85"/>
                  </a:cubicBezTo>
                  <a:cubicBezTo>
                    <a:pt x="13" y="78"/>
                    <a:pt x="14" y="71"/>
                    <a:pt x="15" y="65"/>
                  </a:cubicBezTo>
                  <a:cubicBezTo>
                    <a:pt x="15" y="65"/>
                    <a:pt x="15" y="65"/>
                    <a:pt x="15" y="65"/>
                  </a:cubicBezTo>
                  <a:cubicBezTo>
                    <a:pt x="15" y="61"/>
                    <a:pt x="16" y="57"/>
                    <a:pt x="17" y="53"/>
                  </a:cubicBezTo>
                  <a:cubicBezTo>
                    <a:pt x="17" y="53"/>
                    <a:pt x="17" y="53"/>
                    <a:pt x="17" y="53"/>
                  </a:cubicBezTo>
                  <a:cubicBezTo>
                    <a:pt x="16" y="57"/>
                    <a:pt x="15" y="61"/>
                    <a:pt x="15"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500"/>
                                        <p:tgtEl>
                                          <p:spTgt spid="5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500"/>
                                        <p:tgtEl>
                                          <p:spTgt spid="51"/>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162"/>
                                        </p:tgtEl>
                                        <p:attrNameLst>
                                          <p:attrName>style.visibility</p:attrName>
                                        </p:attrNameLst>
                                      </p:cBhvr>
                                      <p:to>
                                        <p:strVal val="visible"/>
                                      </p:to>
                                    </p:set>
                                    <p:anim by="(-#ppt_w*2)" calcmode="lin" valueType="num">
                                      <p:cBhvr rctx="PPT">
                                        <p:cTn id="24" dur="500" autoRev="1" fill="hold">
                                          <p:stCondLst>
                                            <p:cond delay="0"/>
                                          </p:stCondLst>
                                        </p:cTn>
                                        <p:tgtEl>
                                          <p:spTgt spid="162"/>
                                        </p:tgtEl>
                                        <p:attrNameLst>
                                          <p:attrName>ppt_w</p:attrName>
                                        </p:attrNameLst>
                                      </p:cBhvr>
                                    </p:anim>
                                    <p:anim by="(#ppt_w*0.50)" calcmode="lin" valueType="num">
                                      <p:cBhvr>
                                        <p:cTn id="25" dur="500" decel="50000" autoRev="1" fill="hold">
                                          <p:stCondLst>
                                            <p:cond delay="0"/>
                                          </p:stCondLst>
                                        </p:cTn>
                                        <p:tgtEl>
                                          <p:spTgt spid="162"/>
                                        </p:tgtEl>
                                        <p:attrNameLst>
                                          <p:attrName>ppt_x</p:attrName>
                                        </p:attrNameLst>
                                      </p:cBhvr>
                                    </p:anim>
                                    <p:anim from="(-#ppt_h/2)" to="(#ppt_y)" calcmode="lin" valueType="num">
                                      <p:cBhvr>
                                        <p:cTn id="26" dur="1000" fill="hold">
                                          <p:stCondLst>
                                            <p:cond delay="0"/>
                                          </p:stCondLst>
                                        </p:cTn>
                                        <p:tgtEl>
                                          <p:spTgt spid="162"/>
                                        </p:tgtEl>
                                        <p:attrNameLst>
                                          <p:attrName>ppt_y</p:attrName>
                                        </p:attrNameLst>
                                      </p:cBhvr>
                                    </p:anim>
                                    <p:animRot by="21600000">
                                      <p:cBhvr>
                                        <p:cTn id="27" dur="1000" fill="hold">
                                          <p:stCondLst>
                                            <p:cond delay="0"/>
                                          </p:stCondLst>
                                        </p:cTn>
                                        <p:tgtEl>
                                          <p:spTgt spid="162"/>
                                        </p:tgtEl>
                                        <p:attrNameLst>
                                          <p:attrName>r</p:attrName>
                                        </p:attrNameLst>
                                      </p:cBhvr>
                                    </p:animRot>
                                  </p:childTnLst>
                                </p:cTn>
                              </p:par>
                            </p:childTnLst>
                          </p:cTn>
                        </p:par>
                        <p:par>
                          <p:cTn id="28" fill="hold">
                            <p:stCondLst>
                              <p:cond delay="3099"/>
                            </p:stCondLst>
                            <p:childTnLst>
                              <p:par>
                                <p:cTn id="29" presetID="10" presetClass="entr" presetSubtype="0" fill="hold" nodeType="after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fade">
                                      <p:cBhvr>
                                        <p:cTn id="31" dur="500"/>
                                        <p:tgtEl>
                                          <p:spTgt spid="94"/>
                                        </p:tgtEl>
                                      </p:cBhvr>
                                    </p:animEffect>
                                  </p:childTnLst>
                                </p:cTn>
                              </p:par>
                              <p:par>
                                <p:cTn id="32" presetID="25" presetClass="entr" presetSubtype="0" fill="hold" nodeType="withEffect">
                                  <p:stCondLst>
                                    <p:cond delay="0"/>
                                  </p:stCondLst>
                                  <p:childTnLst>
                                    <p:set>
                                      <p:cBhvr>
                                        <p:cTn id="33" dur="1" fill="hold">
                                          <p:stCondLst>
                                            <p:cond delay="0"/>
                                          </p:stCondLst>
                                        </p:cTn>
                                        <p:tgtEl>
                                          <p:spTgt spid="168"/>
                                        </p:tgtEl>
                                        <p:attrNameLst>
                                          <p:attrName>style.visibility</p:attrName>
                                        </p:attrNameLst>
                                      </p:cBhvr>
                                      <p:to>
                                        <p:strVal val="visible"/>
                                      </p:to>
                                    </p:set>
                                    <p:anim calcmode="lin" valueType="num">
                                      <p:cBhvr>
                                        <p:cTn id="34" dur="500" decel="50000" fill="hold">
                                          <p:stCondLst>
                                            <p:cond delay="0"/>
                                          </p:stCondLst>
                                        </p:cTn>
                                        <p:tgtEl>
                                          <p:spTgt spid="168"/>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68"/>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68"/>
                                        </p:tgtEl>
                                        <p:attrNameLst>
                                          <p:attrName>ppt_w</p:attrName>
                                        </p:attrNameLst>
                                      </p:cBhvr>
                                      <p:tavLst>
                                        <p:tav tm="0">
                                          <p:val>
                                            <p:strVal val="#ppt_w*.05"/>
                                          </p:val>
                                        </p:tav>
                                        <p:tav tm="100000">
                                          <p:val>
                                            <p:strVal val="#ppt_w"/>
                                          </p:val>
                                        </p:tav>
                                      </p:tavLst>
                                    </p:anim>
                                    <p:anim calcmode="lin" valueType="num">
                                      <p:cBhvr>
                                        <p:cTn id="37" dur="1000" fill="hold"/>
                                        <p:tgtEl>
                                          <p:spTgt spid="168"/>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68"/>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68"/>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68"/>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1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smtClean="0">
                <a:solidFill>
                  <a:schemeClr val="tx1">
                    <a:lumMod val="75000"/>
                    <a:lumOff val="25000"/>
                  </a:schemeClr>
                </a:solidFill>
                <a:latin typeface="幼圆" panose="02010509060101010101" pitchFamily="49" charset="-122"/>
                <a:ea typeface="幼圆" panose="02010509060101010101" pitchFamily="49" charset="-122"/>
              </a:rPr>
              <a:t>输入您的标题</a:t>
            </a:r>
            <a:endParaRPr lang="zh-CN" altLang="en-US" sz="48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716176" y="1907717"/>
            <a:ext cx="2044994" cy="1554654"/>
            <a:chOff x="4095751" y="2149476"/>
            <a:chExt cx="854074" cy="649288"/>
          </a:xfrm>
          <a:solidFill>
            <a:srgbClr val="F7B63E"/>
          </a:solidFill>
        </p:grpSpPr>
        <p:sp>
          <p:nvSpPr>
            <p:cNvPr id="32" name="Freeform 981"/>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 name="Freeform 982"/>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Freeform 983"/>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Freeform 984"/>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 name="Freeform 985"/>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 name="Freeform 986"/>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Freeform 987"/>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Freeform 988"/>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989"/>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990"/>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991"/>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992"/>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Freeform 993"/>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Freeform 994"/>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995"/>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996"/>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997"/>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998"/>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999"/>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1000"/>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Freeform 1001"/>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0" name="Freeform 1002"/>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Freeform 1003"/>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Freeform 1004"/>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Freeform 1005"/>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4" name="Freeform 1006"/>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5" name="Freeform 1007"/>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8" name="Freeform 1008"/>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9" name="Freeform 1010"/>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90" name="组合 89"/>
          <p:cNvGrpSpPr/>
          <p:nvPr/>
        </p:nvGrpSpPr>
        <p:grpSpPr>
          <a:xfrm>
            <a:off x="651558" y="4725281"/>
            <a:ext cx="2044994" cy="1554654"/>
            <a:chOff x="4095751" y="2149476"/>
            <a:chExt cx="854074" cy="649288"/>
          </a:xfrm>
          <a:solidFill>
            <a:srgbClr val="76AADB"/>
          </a:solidFill>
        </p:grpSpPr>
        <p:sp>
          <p:nvSpPr>
            <p:cNvPr id="91" name="Freeform 981"/>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2" name="Freeform 982"/>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3" name="Freeform 983"/>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4" name="Freeform 984"/>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5" name="Freeform 985"/>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6" name="Freeform 986"/>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7" name="Freeform 987"/>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8" name="Freeform 988"/>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9" name="Freeform 989"/>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0" name="Freeform 990"/>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1" name="Freeform 991"/>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2" name="Freeform 992"/>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3" name="Freeform 993"/>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4" name="Freeform 994"/>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5" name="Freeform 995"/>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6" name="Freeform 996"/>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7" name="Freeform 997"/>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8" name="Freeform 998"/>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9" name="Freeform 999"/>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0" name="Freeform 1000"/>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1" name="Freeform 1001"/>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2" name="Freeform 1002"/>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3" name="Freeform 1003"/>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4" name="Freeform 1004"/>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5" name="Freeform 1005"/>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6" name="Freeform 1006"/>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7" name="Freeform 1007"/>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8" name="Freeform 1008"/>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9" name="Freeform 1010"/>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120" name="组合 119"/>
          <p:cNvGrpSpPr/>
          <p:nvPr/>
        </p:nvGrpSpPr>
        <p:grpSpPr>
          <a:xfrm>
            <a:off x="6463461" y="1907717"/>
            <a:ext cx="2044994" cy="1554654"/>
            <a:chOff x="4095751" y="2149476"/>
            <a:chExt cx="854074" cy="649288"/>
          </a:xfrm>
          <a:solidFill>
            <a:srgbClr val="FF3E3E"/>
          </a:solidFill>
        </p:grpSpPr>
        <p:sp>
          <p:nvSpPr>
            <p:cNvPr id="121" name="Freeform 981"/>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2" name="Freeform 982"/>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3" name="Freeform 983"/>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4" name="Freeform 984"/>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5" name="Freeform 985"/>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6" name="Freeform 986"/>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7" name="Freeform 987"/>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8" name="Freeform 988"/>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9" name="Freeform 989"/>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0" name="Freeform 990"/>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1" name="Freeform 991"/>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2" name="Freeform 992"/>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3" name="Freeform 993"/>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4" name="Freeform 994"/>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5" name="Freeform 995"/>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6" name="Freeform 996"/>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7" name="Freeform 997"/>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8" name="Freeform 998"/>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9" name="Freeform 999"/>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0" name="Freeform 1000"/>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1" name="Freeform 1001"/>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2" name="Freeform 1002"/>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3" name="Freeform 1003"/>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4" name="Freeform 1004"/>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5" name="Freeform 1005"/>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6" name="Freeform 1006"/>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7" name="Freeform 1007"/>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8" name="Freeform 1008"/>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9" name="Freeform 1010"/>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150" name="组合 149"/>
          <p:cNvGrpSpPr/>
          <p:nvPr/>
        </p:nvGrpSpPr>
        <p:grpSpPr>
          <a:xfrm>
            <a:off x="6398843" y="4725281"/>
            <a:ext cx="2044994" cy="1554654"/>
            <a:chOff x="4095751" y="2149476"/>
            <a:chExt cx="854074" cy="649288"/>
          </a:xfrm>
          <a:solidFill>
            <a:srgbClr val="70AD47"/>
          </a:solidFill>
        </p:grpSpPr>
        <p:sp>
          <p:nvSpPr>
            <p:cNvPr id="151" name="Freeform 981"/>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2" name="Freeform 982"/>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3" name="Freeform 983"/>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4" name="Freeform 984"/>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5" name="Freeform 985"/>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6" name="Freeform 986"/>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7" name="Freeform 987"/>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8" name="Freeform 988"/>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9" name="Freeform 989"/>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0" name="Freeform 990"/>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1" name="Freeform 991"/>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2" name="Freeform 992"/>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3" name="Freeform 993"/>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4" name="Freeform 994"/>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5" name="Freeform 995"/>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6" name="Freeform 996"/>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7" name="Freeform 997"/>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8" name="Freeform 998"/>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9" name="Freeform 999"/>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0" name="Freeform 1000"/>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1" name="Freeform 1001"/>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2" name="Freeform 1002"/>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3" name="Freeform 1003"/>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4" name="Freeform 1004"/>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5" name="Freeform 1005"/>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6" name="Freeform 1006"/>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7" name="Freeform 1007"/>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8" name="Freeform 1008"/>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9" name="Freeform 1010"/>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180" name="文本框 17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965157" y="2350755"/>
            <a:ext cx="2698175" cy="1446550"/>
          </a:xfrm>
          <a:prstGeom prst="rect">
            <a:avLst/>
          </a:prstGeom>
          <a:noFill/>
          <a:effectLst/>
        </p:spPr>
        <p:txBody>
          <a:bodyPr wrap="none" rtlCol="0">
            <a:spAutoFit/>
          </a:bodyPr>
          <a:lstStyle/>
          <a:p>
            <a:r>
              <a:rPr lang="zh-CN" altLang="en-US" sz="2400" dirty="0">
                <a:solidFill>
                  <a:srgbClr val="F7B63E"/>
                </a:solidFill>
                <a:latin typeface="微软雅黑" panose="020B0503020204020204" charset="-122"/>
                <a:ea typeface="微软雅黑" panose="020B0503020204020204" charset="-122"/>
              </a:rPr>
              <a:t>单击此处输入标题</a:t>
            </a:r>
            <a:endParaRPr lang="en-US" altLang="zh-CN" sz="2400" dirty="0">
              <a:solidFill>
                <a:srgbClr val="F7B63E"/>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181" name="文本框 18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662450" y="2270993"/>
            <a:ext cx="2698175" cy="1446550"/>
          </a:xfrm>
          <a:prstGeom prst="rect">
            <a:avLst/>
          </a:prstGeom>
          <a:noFill/>
          <a:effectLst/>
        </p:spPr>
        <p:txBody>
          <a:bodyPr wrap="none" rtlCol="0">
            <a:spAutoFit/>
          </a:bodyPr>
          <a:lstStyle/>
          <a:p>
            <a:r>
              <a:rPr lang="zh-CN" altLang="en-US" sz="2400" dirty="0">
                <a:solidFill>
                  <a:srgbClr val="FF3E3E"/>
                </a:solidFill>
                <a:latin typeface="微软雅黑" panose="020B0503020204020204" charset="-122"/>
                <a:ea typeface="微软雅黑" panose="020B0503020204020204" charset="-122"/>
              </a:rPr>
              <a:t>单击此处输入标题</a:t>
            </a:r>
            <a:endParaRPr lang="en-US" altLang="zh-CN" sz="2400" dirty="0">
              <a:solidFill>
                <a:srgbClr val="FF3E3E"/>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182" name="文本框 18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996510" y="5223224"/>
            <a:ext cx="2698175" cy="1446550"/>
          </a:xfrm>
          <a:prstGeom prst="rect">
            <a:avLst/>
          </a:prstGeom>
          <a:noFill/>
          <a:effectLst/>
        </p:spPr>
        <p:txBody>
          <a:bodyPr wrap="none" rtlCol="0">
            <a:spAutoFit/>
          </a:bodyPr>
          <a:lstStyle/>
          <a:p>
            <a:r>
              <a:rPr lang="zh-CN" altLang="en-US" sz="2400" dirty="0">
                <a:solidFill>
                  <a:srgbClr val="76AADB"/>
                </a:solidFill>
                <a:latin typeface="微软雅黑" panose="020B0503020204020204" charset="-122"/>
                <a:ea typeface="微软雅黑" panose="020B0503020204020204" charset="-122"/>
              </a:rPr>
              <a:t>单击此处输入标题</a:t>
            </a:r>
            <a:endParaRPr lang="en-US" altLang="zh-CN" sz="2400" dirty="0">
              <a:solidFill>
                <a:srgbClr val="76AADB"/>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183" name="文本框 18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666933" y="5069703"/>
            <a:ext cx="2698175" cy="1446550"/>
          </a:xfrm>
          <a:prstGeom prst="rect">
            <a:avLst/>
          </a:prstGeom>
          <a:noFill/>
          <a:effectLst/>
        </p:spPr>
        <p:txBody>
          <a:bodyPr wrap="none" rtlCol="0">
            <a:spAutoFit/>
          </a:bodyPr>
          <a:lstStyle/>
          <a:p>
            <a:r>
              <a:rPr lang="zh-CN" altLang="en-US" sz="2400" dirty="0">
                <a:solidFill>
                  <a:srgbClr val="70AD47"/>
                </a:solidFill>
                <a:latin typeface="微软雅黑" panose="020B0503020204020204" charset="-122"/>
                <a:ea typeface="微软雅黑" panose="020B0503020204020204" charset="-122"/>
              </a:rPr>
              <a:t>单击此处输入标题</a:t>
            </a:r>
            <a:endParaRPr lang="en-US" altLang="zh-CN" sz="2400" dirty="0">
              <a:solidFill>
                <a:srgbClr val="70AD47"/>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ppt_x"/>
                                          </p:val>
                                        </p:tav>
                                        <p:tav tm="100000">
                                          <p:val>
                                            <p:strVal val="#ppt_x"/>
                                          </p:val>
                                        </p:tav>
                                      </p:tavLst>
                                    </p:anim>
                                    <p:anim calcmode="lin" valueType="num">
                                      <p:cBhvr additive="base">
                                        <p:cTn id="8" dur="75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250"/>
                                  </p:stCondLst>
                                  <p:childTnLst>
                                    <p:set>
                                      <p:cBhvr>
                                        <p:cTn id="10" dur="1" fill="hold">
                                          <p:stCondLst>
                                            <p:cond delay="0"/>
                                          </p:stCondLst>
                                        </p:cTn>
                                        <p:tgtEl>
                                          <p:spTgt spid="120"/>
                                        </p:tgtEl>
                                        <p:attrNameLst>
                                          <p:attrName>style.visibility</p:attrName>
                                        </p:attrNameLst>
                                      </p:cBhvr>
                                      <p:to>
                                        <p:strVal val="visible"/>
                                      </p:to>
                                    </p:set>
                                    <p:anim calcmode="lin" valueType="num">
                                      <p:cBhvr additive="base">
                                        <p:cTn id="11" dur="750" fill="hold"/>
                                        <p:tgtEl>
                                          <p:spTgt spid="120"/>
                                        </p:tgtEl>
                                        <p:attrNameLst>
                                          <p:attrName>ppt_x</p:attrName>
                                        </p:attrNameLst>
                                      </p:cBhvr>
                                      <p:tavLst>
                                        <p:tav tm="0">
                                          <p:val>
                                            <p:strVal val="#ppt_x"/>
                                          </p:val>
                                        </p:tav>
                                        <p:tav tm="100000">
                                          <p:val>
                                            <p:strVal val="#ppt_x"/>
                                          </p:val>
                                        </p:tav>
                                      </p:tavLst>
                                    </p:anim>
                                    <p:anim calcmode="lin" valueType="num">
                                      <p:cBhvr additive="base">
                                        <p:cTn id="12" dur="750" fill="hold"/>
                                        <p:tgtEl>
                                          <p:spTgt spid="120"/>
                                        </p:tgtEl>
                                        <p:attrNameLst>
                                          <p:attrName>ppt_y</p:attrName>
                                        </p:attrNameLst>
                                      </p:cBhvr>
                                      <p:tavLst>
                                        <p:tav tm="0">
                                          <p:val>
                                            <p:strVal val="1+#ppt_h/2"/>
                                          </p:val>
                                        </p:tav>
                                        <p:tav tm="100000">
                                          <p:val>
                                            <p:strVal val="#ppt_y"/>
                                          </p:val>
                                        </p:tav>
                                      </p:tavLst>
                                    </p:anim>
                                  </p:childTnLst>
                                </p:cTn>
                              </p:par>
                              <p:par>
                                <p:cTn id="13" presetID="2" presetClass="entr" presetSubtype="4" decel="36000" fill="hold" nodeType="withEffect">
                                  <p:stCondLst>
                                    <p:cond delay="50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750" fill="hold"/>
                                        <p:tgtEl>
                                          <p:spTgt spid="90"/>
                                        </p:tgtEl>
                                        <p:attrNameLst>
                                          <p:attrName>ppt_x</p:attrName>
                                        </p:attrNameLst>
                                      </p:cBhvr>
                                      <p:tavLst>
                                        <p:tav tm="0">
                                          <p:val>
                                            <p:strVal val="#ppt_x"/>
                                          </p:val>
                                        </p:tav>
                                        <p:tav tm="100000">
                                          <p:val>
                                            <p:strVal val="#ppt_x"/>
                                          </p:val>
                                        </p:tav>
                                      </p:tavLst>
                                    </p:anim>
                                    <p:anim calcmode="lin" valueType="num">
                                      <p:cBhvr additive="base">
                                        <p:cTn id="16" dur="750" fill="hold"/>
                                        <p:tgtEl>
                                          <p:spTgt spid="90"/>
                                        </p:tgtEl>
                                        <p:attrNameLst>
                                          <p:attrName>ppt_y</p:attrName>
                                        </p:attrNameLst>
                                      </p:cBhvr>
                                      <p:tavLst>
                                        <p:tav tm="0">
                                          <p:val>
                                            <p:strVal val="1+#ppt_h/2"/>
                                          </p:val>
                                        </p:tav>
                                        <p:tav tm="100000">
                                          <p:val>
                                            <p:strVal val="#ppt_y"/>
                                          </p:val>
                                        </p:tav>
                                      </p:tavLst>
                                    </p:anim>
                                  </p:childTnLst>
                                </p:cTn>
                              </p:par>
                              <p:par>
                                <p:cTn id="17" presetID="2" presetClass="entr" presetSubtype="4" decel="36000" fill="hold" nodeType="withEffect">
                                  <p:stCondLst>
                                    <p:cond delay="7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750" fill="hold"/>
                                        <p:tgtEl>
                                          <p:spTgt spid="150"/>
                                        </p:tgtEl>
                                        <p:attrNameLst>
                                          <p:attrName>ppt_x</p:attrName>
                                        </p:attrNameLst>
                                      </p:cBhvr>
                                      <p:tavLst>
                                        <p:tav tm="0">
                                          <p:val>
                                            <p:strVal val="#ppt_x"/>
                                          </p:val>
                                        </p:tav>
                                        <p:tav tm="100000">
                                          <p:val>
                                            <p:strVal val="#ppt_x"/>
                                          </p:val>
                                        </p:tav>
                                      </p:tavLst>
                                    </p:anim>
                                    <p:anim calcmode="lin" valueType="num">
                                      <p:cBhvr additive="base">
                                        <p:cTn id="20" dur="750" fill="hold"/>
                                        <p:tgtEl>
                                          <p:spTgt spid="15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80"/>
                                        </p:tgtEl>
                                        <p:attrNameLst>
                                          <p:attrName>style.visibility</p:attrName>
                                        </p:attrNameLst>
                                      </p:cBhvr>
                                      <p:to>
                                        <p:strVal val="visible"/>
                                      </p:to>
                                    </p:set>
                                    <p:animEffect transition="in" filter="fade">
                                      <p:cBhvr>
                                        <p:cTn id="24" dur="500"/>
                                        <p:tgtEl>
                                          <p:spTgt spid="180"/>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181"/>
                                        </p:tgtEl>
                                        <p:attrNameLst>
                                          <p:attrName>style.visibility</p:attrName>
                                        </p:attrNameLst>
                                      </p:cBhvr>
                                      <p:to>
                                        <p:strVal val="visible"/>
                                      </p:to>
                                    </p:set>
                                    <p:animEffect transition="in" filter="fade">
                                      <p:cBhvr>
                                        <p:cTn id="27" dur="500"/>
                                        <p:tgtEl>
                                          <p:spTgt spid="181"/>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82"/>
                                        </p:tgtEl>
                                        <p:attrNameLst>
                                          <p:attrName>style.visibility</p:attrName>
                                        </p:attrNameLst>
                                      </p:cBhvr>
                                      <p:to>
                                        <p:strVal val="visible"/>
                                      </p:to>
                                    </p:set>
                                    <p:animEffect transition="in" filter="fade">
                                      <p:cBhvr>
                                        <p:cTn id="30" dur="500"/>
                                        <p:tgtEl>
                                          <p:spTgt spid="182"/>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183"/>
                                        </p:tgtEl>
                                        <p:attrNameLst>
                                          <p:attrName>style.visibility</p:attrName>
                                        </p:attrNameLst>
                                      </p:cBhvr>
                                      <p:to>
                                        <p:strVal val="visible"/>
                                      </p:to>
                                    </p:set>
                                    <p:animEffect transition="in" filter="fade">
                                      <p:cBhvr>
                                        <p:cTn id="33"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p:bldP spid="181" grpId="0"/>
      <p:bldP spid="182" grpId="0"/>
      <p:bldP spid="1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smtClean="0">
                <a:solidFill>
                  <a:schemeClr val="tx1">
                    <a:lumMod val="75000"/>
                    <a:lumOff val="25000"/>
                  </a:schemeClr>
                </a:solidFill>
                <a:latin typeface="幼圆" panose="02010509060101010101" pitchFamily="49" charset="-122"/>
                <a:ea typeface="幼圆" panose="02010509060101010101" pitchFamily="49" charset="-122"/>
              </a:rPr>
              <a:t>输入您的标题</a:t>
            </a:r>
            <a:endParaRPr lang="zh-CN" altLang="en-US" sz="48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7051966" y="2594233"/>
            <a:ext cx="1007305" cy="228560"/>
            <a:chOff x="769454" y="1679275"/>
            <a:chExt cx="1352299" cy="306840"/>
          </a:xfrm>
          <a:solidFill>
            <a:schemeClr val="bg1">
              <a:lumMod val="50000"/>
            </a:schemeClr>
          </a:solidFill>
        </p:grpSpPr>
        <p:sp>
          <p:nvSpPr>
            <p:cNvPr id="32"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4" name="组合 33"/>
          <p:cNvGrpSpPr/>
          <p:nvPr/>
        </p:nvGrpSpPr>
        <p:grpSpPr>
          <a:xfrm rot="2700000">
            <a:off x="6762291" y="3539897"/>
            <a:ext cx="1007305" cy="228560"/>
            <a:chOff x="769454" y="1679275"/>
            <a:chExt cx="1352299" cy="306840"/>
          </a:xfrm>
          <a:solidFill>
            <a:schemeClr val="bg1">
              <a:lumMod val="50000"/>
            </a:schemeClr>
          </a:solidFill>
        </p:grpSpPr>
        <p:sp>
          <p:nvSpPr>
            <p:cNvPr id="35"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 name="组合 36"/>
          <p:cNvGrpSpPr/>
          <p:nvPr/>
        </p:nvGrpSpPr>
        <p:grpSpPr>
          <a:xfrm rot="5400000">
            <a:off x="5598344" y="4044087"/>
            <a:ext cx="1007305" cy="228560"/>
            <a:chOff x="769454" y="1679275"/>
            <a:chExt cx="1352299" cy="306840"/>
          </a:xfrm>
          <a:solidFill>
            <a:schemeClr val="bg1">
              <a:lumMod val="50000"/>
            </a:schemeClr>
          </a:solidFill>
        </p:grpSpPr>
        <p:sp>
          <p:nvSpPr>
            <p:cNvPr id="38"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0" name="组合 39"/>
          <p:cNvGrpSpPr/>
          <p:nvPr/>
        </p:nvGrpSpPr>
        <p:grpSpPr>
          <a:xfrm rot="18900000" flipH="1">
            <a:off x="4451300" y="3599094"/>
            <a:ext cx="1007306" cy="228560"/>
            <a:chOff x="769454" y="1679275"/>
            <a:chExt cx="1352299" cy="306840"/>
          </a:xfrm>
          <a:solidFill>
            <a:schemeClr val="bg1">
              <a:lumMod val="50000"/>
            </a:schemeClr>
          </a:solidFill>
        </p:grpSpPr>
        <p:sp>
          <p:nvSpPr>
            <p:cNvPr id="41"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3" name="组合 42"/>
          <p:cNvGrpSpPr/>
          <p:nvPr/>
        </p:nvGrpSpPr>
        <p:grpSpPr>
          <a:xfrm flipH="1">
            <a:off x="4101977" y="2617571"/>
            <a:ext cx="1007305" cy="228560"/>
            <a:chOff x="769454" y="1679275"/>
            <a:chExt cx="1352299" cy="306840"/>
          </a:xfrm>
          <a:solidFill>
            <a:schemeClr val="bg1">
              <a:lumMod val="50000"/>
            </a:schemeClr>
          </a:solidFill>
        </p:grpSpPr>
        <p:sp>
          <p:nvSpPr>
            <p:cNvPr id="44"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2393497" y="1890802"/>
            <a:ext cx="1836000" cy="1623044"/>
            <a:chOff x="2393497" y="1890802"/>
            <a:chExt cx="1836000" cy="1623044"/>
          </a:xfrm>
        </p:grpSpPr>
        <p:sp>
          <p:nvSpPr>
            <p:cNvPr id="47" name="Freeform 14"/>
            <p:cNvSpPr>
              <a:spLocks noChangeAspect="1"/>
            </p:cNvSpPr>
            <p:nvPr/>
          </p:nvSpPr>
          <p:spPr bwMode="auto">
            <a:xfrm>
              <a:off x="2393497" y="1890802"/>
              <a:ext cx="1836000" cy="1623044"/>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F7B63E"/>
              </a:solidFill>
              <a:prstDash val="solid"/>
              <a:round/>
            </a:ln>
          </p:spPr>
          <p:txBody>
            <a:bodyPr vert="horz" wrap="square" lIns="91440" tIns="45720" rIns="91440" bIns="45720" numCol="1" anchor="t" anchorCtr="0" compatLnSpc="1"/>
            <a:lstStyle/>
            <a:p>
              <a:endParaRPr lang="zh-CN" altLang="en-US"/>
            </a:p>
          </p:txBody>
        </p:sp>
        <p:grpSp>
          <p:nvGrpSpPr>
            <p:cNvPr id="48" name="组合 77"/>
            <p:cNvGrpSpPr/>
            <p:nvPr/>
          </p:nvGrpSpPr>
          <p:grpSpPr bwMode="auto">
            <a:xfrm>
              <a:off x="2944167" y="2474665"/>
              <a:ext cx="476325" cy="754669"/>
              <a:chOff x="5844088" y="2600655"/>
              <a:chExt cx="385904" cy="611158"/>
            </a:xfrm>
            <a:noFill/>
          </p:grpSpPr>
          <p:grpSp>
            <p:nvGrpSpPr>
              <p:cNvPr id="49" name="组合 78"/>
              <p:cNvGrpSpPr/>
              <p:nvPr/>
            </p:nvGrpSpPr>
            <p:grpSpPr bwMode="auto">
              <a:xfrm rot="8489641">
                <a:off x="6013992" y="2653092"/>
                <a:ext cx="216000" cy="558721"/>
                <a:chOff x="6011031" y="2540000"/>
                <a:chExt cx="242182" cy="626447"/>
              </a:xfrm>
              <a:grpFill/>
            </p:grpSpPr>
            <p:sp>
              <p:nvSpPr>
                <p:cNvPr id="51" name="任意多边形 50"/>
                <p:cNvSpPr/>
                <p:nvPr/>
              </p:nvSpPr>
              <p:spPr>
                <a:xfrm>
                  <a:off x="6019303" y="2543519"/>
                  <a:ext cx="217230" cy="201123"/>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grpFill/>
                <a:ln w="25400" cap="rnd">
                  <a:solidFill>
                    <a:srgbClr val="F7B63E"/>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76" name="任意多边形 75"/>
                <p:cNvSpPr/>
                <p:nvPr/>
              </p:nvSpPr>
              <p:spPr>
                <a:xfrm>
                  <a:off x="6011261" y="2721930"/>
                  <a:ext cx="242158" cy="444961"/>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grpFill/>
                <a:ln w="25400" cap="rnd">
                  <a:solidFill>
                    <a:srgbClr val="F7B63E"/>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80" name="任意多边形 79"/>
                <p:cNvSpPr/>
                <p:nvPr/>
              </p:nvSpPr>
              <p:spPr>
                <a:xfrm>
                  <a:off x="6100765" y="2573366"/>
                  <a:ext cx="64101" cy="6051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grpFill/>
                <a:ln w="25400" cap="rnd">
                  <a:solidFill>
                    <a:srgbClr val="F7B63E"/>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grpSp>
          <p:sp>
            <p:nvSpPr>
              <p:cNvPr id="50" name="任意多边形 49"/>
              <p:cNvSpPr/>
              <p:nvPr/>
            </p:nvSpPr>
            <p:spPr>
              <a:xfrm>
                <a:off x="5844088" y="2600655"/>
                <a:ext cx="182630" cy="195253"/>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grpFill/>
              <a:ln w="25400" cap="rnd">
                <a:solidFill>
                  <a:srgbClr val="F7B63E"/>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grpSp>
      </p:grpSp>
      <p:grpSp>
        <p:nvGrpSpPr>
          <p:cNvPr id="81" name="组合 80"/>
          <p:cNvGrpSpPr/>
          <p:nvPr/>
        </p:nvGrpSpPr>
        <p:grpSpPr>
          <a:xfrm>
            <a:off x="3204362" y="3685192"/>
            <a:ext cx="1836000" cy="1623044"/>
            <a:chOff x="3204362" y="3685192"/>
            <a:chExt cx="1836000" cy="1623044"/>
          </a:xfrm>
        </p:grpSpPr>
        <p:sp>
          <p:nvSpPr>
            <p:cNvPr id="82" name="Freeform 14"/>
            <p:cNvSpPr>
              <a:spLocks noChangeAspect="1"/>
            </p:cNvSpPr>
            <p:nvPr/>
          </p:nvSpPr>
          <p:spPr bwMode="auto">
            <a:xfrm>
              <a:off x="3204362" y="3685192"/>
              <a:ext cx="1836000" cy="1623044"/>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FF3E3E"/>
              </a:solidFill>
              <a:prstDash val="solid"/>
              <a:round/>
            </a:ln>
          </p:spPr>
          <p:txBody>
            <a:bodyPr vert="horz" wrap="square" lIns="91440" tIns="45720" rIns="91440" bIns="45720" numCol="1" anchor="t" anchorCtr="0" compatLnSpc="1"/>
            <a:lstStyle/>
            <a:p>
              <a:endParaRPr lang="zh-CN" altLang="en-US"/>
            </a:p>
          </p:txBody>
        </p:sp>
        <p:grpSp>
          <p:nvGrpSpPr>
            <p:cNvPr id="83" name="组合 82"/>
            <p:cNvGrpSpPr/>
            <p:nvPr/>
          </p:nvGrpSpPr>
          <p:grpSpPr>
            <a:xfrm>
              <a:off x="3763136" y="4247275"/>
              <a:ext cx="639019" cy="746829"/>
              <a:chOff x="4741863" y="766763"/>
              <a:chExt cx="517525" cy="604838"/>
            </a:xfrm>
            <a:noFill/>
          </p:grpSpPr>
          <p:sp>
            <p:nvSpPr>
              <p:cNvPr id="84" name="Freeform 23"/>
              <p:cNvSpPr>
                <a:spLocks noEditPoints="1"/>
              </p:cNvSpPr>
              <p:nvPr/>
            </p:nvSpPr>
            <p:spPr bwMode="auto">
              <a:xfrm>
                <a:off x="4741863" y="766763"/>
                <a:ext cx="517525" cy="604838"/>
              </a:xfrm>
              <a:custGeom>
                <a:avLst/>
                <a:gdLst>
                  <a:gd name="T0" fmla="*/ 113 w 175"/>
                  <a:gd name="T1" fmla="*/ 0 h 205"/>
                  <a:gd name="T2" fmla="*/ 111 w 175"/>
                  <a:gd name="T3" fmla="*/ 2 h 205"/>
                  <a:gd name="T4" fmla="*/ 11 w 175"/>
                  <a:gd name="T5" fmla="*/ 62 h 205"/>
                  <a:gd name="T6" fmla="*/ 69 w 175"/>
                  <a:gd name="T7" fmla="*/ 200 h 205"/>
                  <a:gd name="T8" fmla="*/ 121 w 175"/>
                  <a:gd name="T9" fmla="*/ 187 h 205"/>
                  <a:gd name="T10" fmla="*/ 173 w 175"/>
                  <a:gd name="T11" fmla="*/ 157 h 205"/>
                  <a:gd name="T12" fmla="*/ 153 w 175"/>
                  <a:gd name="T13" fmla="*/ 91 h 205"/>
                  <a:gd name="T14" fmla="*/ 108 w 175"/>
                  <a:gd name="T15" fmla="*/ 9 h 205"/>
                  <a:gd name="T16" fmla="*/ 98 w 175"/>
                  <a:gd name="T17" fmla="*/ 13 h 205"/>
                  <a:gd name="T18" fmla="*/ 24 w 175"/>
                  <a:gd name="T19" fmla="*/ 45 h 205"/>
                  <a:gd name="T20" fmla="*/ 41 w 175"/>
                  <a:gd name="T21" fmla="*/ 38 h 205"/>
                  <a:gd name="T22" fmla="*/ 34 w 175"/>
                  <a:gd name="T23" fmla="*/ 42 h 205"/>
                  <a:gd name="T24" fmla="*/ 107 w 175"/>
                  <a:gd name="T25" fmla="*/ 15 h 205"/>
                  <a:gd name="T26" fmla="*/ 28 w 175"/>
                  <a:gd name="T27" fmla="*/ 48 h 205"/>
                  <a:gd name="T28" fmla="*/ 107 w 175"/>
                  <a:gd name="T29" fmla="*/ 20 h 205"/>
                  <a:gd name="T30" fmla="*/ 67 w 175"/>
                  <a:gd name="T31" fmla="*/ 41 h 205"/>
                  <a:gd name="T32" fmla="*/ 15 w 175"/>
                  <a:gd name="T33" fmla="*/ 58 h 205"/>
                  <a:gd name="T34" fmla="*/ 117 w 175"/>
                  <a:gd name="T35" fmla="*/ 38 h 205"/>
                  <a:gd name="T36" fmla="*/ 166 w 175"/>
                  <a:gd name="T37" fmla="*/ 158 h 205"/>
                  <a:gd name="T38" fmla="*/ 94 w 175"/>
                  <a:gd name="T39" fmla="*/ 192 h 205"/>
                  <a:gd name="T40" fmla="*/ 69 w 175"/>
                  <a:gd name="T41" fmla="*/ 200 h 205"/>
                  <a:gd name="T42" fmla="*/ 15 w 175"/>
                  <a:gd name="T43" fmla="*/ 62 h 205"/>
                  <a:gd name="T44" fmla="*/ 15 w 175"/>
                  <a:gd name="T45" fmla="*/ 62 h 205"/>
                  <a:gd name="T46" fmla="*/ 16 w 175"/>
                  <a:gd name="T47" fmla="*/ 62 h 205"/>
                  <a:gd name="T48" fmla="*/ 29 w 175"/>
                  <a:gd name="T49" fmla="*/ 59 h 205"/>
                  <a:gd name="T50" fmla="*/ 112 w 175"/>
                  <a:gd name="T51" fmla="*/ 27 h 205"/>
                  <a:gd name="T52" fmla="*/ 113 w 175"/>
                  <a:gd name="T53" fmla="*/ 27 h 205"/>
                  <a:gd name="T54" fmla="*/ 169 w 175"/>
                  <a:gd name="T55" fmla="*/ 153 h 205"/>
                  <a:gd name="T56" fmla="*/ 130 w 175"/>
                  <a:gd name="T57" fmla="*/ 56 h 205"/>
                  <a:gd name="T58" fmla="*/ 117 w 175"/>
                  <a:gd name="T59" fmla="*/ 22 h 205"/>
                  <a:gd name="T60" fmla="*/ 114 w 175"/>
                  <a:gd name="T61" fmla="*/ 21 h 205"/>
                  <a:gd name="T62" fmla="*/ 113 w 175"/>
                  <a:gd name="T63" fmla="*/ 7 h 205"/>
                  <a:gd name="T64" fmla="*/ 158 w 175"/>
                  <a:gd name="T65" fmla="*/ 11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205">
                    <a:moveTo>
                      <a:pt x="115" y="2"/>
                    </a:moveTo>
                    <a:cubicBezTo>
                      <a:pt x="115" y="1"/>
                      <a:pt x="114" y="0"/>
                      <a:pt x="113" y="0"/>
                    </a:cubicBezTo>
                    <a:cubicBezTo>
                      <a:pt x="112" y="0"/>
                      <a:pt x="112" y="1"/>
                      <a:pt x="112" y="1"/>
                    </a:cubicBezTo>
                    <a:cubicBezTo>
                      <a:pt x="111" y="1"/>
                      <a:pt x="111" y="2"/>
                      <a:pt x="111" y="2"/>
                    </a:cubicBezTo>
                    <a:cubicBezTo>
                      <a:pt x="82" y="12"/>
                      <a:pt x="54" y="25"/>
                      <a:pt x="26" y="38"/>
                    </a:cubicBezTo>
                    <a:cubicBezTo>
                      <a:pt x="20" y="40"/>
                      <a:pt x="0" y="55"/>
                      <a:pt x="11" y="62"/>
                    </a:cubicBezTo>
                    <a:cubicBezTo>
                      <a:pt x="27" y="109"/>
                      <a:pt x="46" y="155"/>
                      <a:pt x="65" y="201"/>
                    </a:cubicBezTo>
                    <a:cubicBezTo>
                      <a:pt x="66" y="203"/>
                      <a:pt x="69" y="202"/>
                      <a:pt x="69" y="200"/>
                    </a:cubicBezTo>
                    <a:cubicBezTo>
                      <a:pt x="69" y="200"/>
                      <a:pt x="69" y="200"/>
                      <a:pt x="69" y="200"/>
                    </a:cubicBezTo>
                    <a:cubicBezTo>
                      <a:pt x="85" y="205"/>
                      <a:pt x="106" y="193"/>
                      <a:pt x="121" y="187"/>
                    </a:cubicBezTo>
                    <a:cubicBezTo>
                      <a:pt x="138" y="180"/>
                      <a:pt x="159" y="174"/>
                      <a:pt x="172" y="160"/>
                    </a:cubicBezTo>
                    <a:cubicBezTo>
                      <a:pt x="174" y="159"/>
                      <a:pt x="173" y="158"/>
                      <a:pt x="173" y="157"/>
                    </a:cubicBezTo>
                    <a:cubicBezTo>
                      <a:pt x="175" y="149"/>
                      <a:pt x="174" y="142"/>
                      <a:pt x="171" y="134"/>
                    </a:cubicBezTo>
                    <a:cubicBezTo>
                      <a:pt x="166" y="120"/>
                      <a:pt x="159" y="106"/>
                      <a:pt x="153" y="91"/>
                    </a:cubicBezTo>
                    <a:cubicBezTo>
                      <a:pt x="141" y="62"/>
                      <a:pt x="130" y="31"/>
                      <a:pt x="115" y="2"/>
                    </a:cubicBezTo>
                    <a:close/>
                    <a:moveTo>
                      <a:pt x="108" y="9"/>
                    </a:moveTo>
                    <a:cubicBezTo>
                      <a:pt x="107" y="10"/>
                      <a:pt x="107" y="11"/>
                      <a:pt x="107" y="11"/>
                    </a:cubicBezTo>
                    <a:cubicBezTo>
                      <a:pt x="104" y="12"/>
                      <a:pt x="101" y="13"/>
                      <a:pt x="98" y="13"/>
                    </a:cubicBezTo>
                    <a:cubicBezTo>
                      <a:pt x="101" y="12"/>
                      <a:pt x="104" y="11"/>
                      <a:pt x="108" y="9"/>
                    </a:cubicBezTo>
                    <a:close/>
                    <a:moveTo>
                      <a:pt x="24" y="45"/>
                    </a:moveTo>
                    <a:cubicBezTo>
                      <a:pt x="26" y="44"/>
                      <a:pt x="28" y="43"/>
                      <a:pt x="31" y="42"/>
                    </a:cubicBezTo>
                    <a:cubicBezTo>
                      <a:pt x="34" y="41"/>
                      <a:pt x="37" y="39"/>
                      <a:pt x="41" y="38"/>
                    </a:cubicBezTo>
                    <a:cubicBezTo>
                      <a:pt x="41" y="38"/>
                      <a:pt x="41" y="37"/>
                      <a:pt x="42" y="37"/>
                    </a:cubicBezTo>
                    <a:cubicBezTo>
                      <a:pt x="39" y="39"/>
                      <a:pt x="37" y="40"/>
                      <a:pt x="34" y="42"/>
                    </a:cubicBezTo>
                    <a:cubicBezTo>
                      <a:pt x="33" y="42"/>
                      <a:pt x="34" y="44"/>
                      <a:pt x="35" y="43"/>
                    </a:cubicBezTo>
                    <a:cubicBezTo>
                      <a:pt x="58" y="32"/>
                      <a:pt x="82" y="24"/>
                      <a:pt x="107" y="15"/>
                    </a:cubicBezTo>
                    <a:cubicBezTo>
                      <a:pt x="107" y="16"/>
                      <a:pt x="107" y="17"/>
                      <a:pt x="107" y="18"/>
                    </a:cubicBezTo>
                    <a:cubicBezTo>
                      <a:pt x="80" y="27"/>
                      <a:pt x="54" y="38"/>
                      <a:pt x="28" y="48"/>
                    </a:cubicBezTo>
                    <a:cubicBezTo>
                      <a:pt x="27" y="49"/>
                      <a:pt x="27" y="51"/>
                      <a:pt x="29" y="50"/>
                    </a:cubicBezTo>
                    <a:cubicBezTo>
                      <a:pt x="55" y="42"/>
                      <a:pt x="82" y="32"/>
                      <a:pt x="107" y="20"/>
                    </a:cubicBezTo>
                    <a:cubicBezTo>
                      <a:pt x="108" y="21"/>
                      <a:pt x="108" y="22"/>
                      <a:pt x="108" y="23"/>
                    </a:cubicBezTo>
                    <a:cubicBezTo>
                      <a:pt x="94" y="28"/>
                      <a:pt x="81" y="36"/>
                      <a:pt x="67" y="41"/>
                    </a:cubicBezTo>
                    <a:cubicBezTo>
                      <a:pt x="50" y="47"/>
                      <a:pt x="33" y="53"/>
                      <a:pt x="16" y="58"/>
                    </a:cubicBezTo>
                    <a:cubicBezTo>
                      <a:pt x="16" y="58"/>
                      <a:pt x="15" y="58"/>
                      <a:pt x="15" y="58"/>
                    </a:cubicBezTo>
                    <a:cubicBezTo>
                      <a:pt x="18" y="54"/>
                      <a:pt x="21" y="49"/>
                      <a:pt x="24" y="45"/>
                    </a:cubicBezTo>
                    <a:close/>
                    <a:moveTo>
                      <a:pt x="117" y="38"/>
                    </a:moveTo>
                    <a:cubicBezTo>
                      <a:pt x="122" y="52"/>
                      <a:pt x="127" y="65"/>
                      <a:pt x="133" y="78"/>
                    </a:cubicBezTo>
                    <a:cubicBezTo>
                      <a:pt x="144" y="105"/>
                      <a:pt x="155" y="131"/>
                      <a:pt x="166" y="158"/>
                    </a:cubicBezTo>
                    <a:cubicBezTo>
                      <a:pt x="154" y="170"/>
                      <a:pt x="132" y="176"/>
                      <a:pt x="116" y="182"/>
                    </a:cubicBezTo>
                    <a:cubicBezTo>
                      <a:pt x="109" y="185"/>
                      <a:pt x="101" y="189"/>
                      <a:pt x="94" y="192"/>
                    </a:cubicBezTo>
                    <a:cubicBezTo>
                      <a:pt x="85" y="195"/>
                      <a:pt x="76" y="196"/>
                      <a:pt x="69" y="200"/>
                    </a:cubicBezTo>
                    <a:cubicBezTo>
                      <a:pt x="69" y="200"/>
                      <a:pt x="69" y="200"/>
                      <a:pt x="69" y="200"/>
                    </a:cubicBezTo>
                    <a:cubicBezTo>
                      <a:pt x="69" y="200"/>
                      <a:pt x="69" y="200"/>
                      <a:pt x="69" y="200"/>
                    </a:cubicBezTo>
                    <a:cubicBezTo>
                      <a:pt x="52" y="153"/>
                      <a:pt x="34" y="107"/>
                      <a:pt x="15" y="62"/>
                    </a:cubicBezTo>
                    <a:cubicBezTo>
                      <a:pt x="15" y="62"/>
                      <a:pt x="15" y="62"/>
                      <a:pt x="15" y="62"/>
                    </a:cubicBezTo>
                    <a:cubicBezTo>
                      <a:pt x="15" y="62"/>
                      <a:pt x="15" y="62"/>
                      <a:pt x="15" y="62"/>
                    </a:cubicBezTo>
                    <a:cubicBezTo>
                      <a:pt x="15" y="62"/>
                      <a:pt x="16" y="62"/>
                      <a:pt x="16" y="62"/>
                    </a:cubicBezTo>
                    <a:cubicBezTo>
                      <a:pt x="16" y="62"/>
                      <a:pt x="16" y="62"/>
                      <a:pt x="16" y="62"/>
                    </a:cubicBezTo>
                    <a:cubicBezTo>
                      <a:pt x="18" y="62"/>
                      <a:pt x="19" y="62"/>
                      <a:pt x="20" y="62"/>
                    </a:cubicBezTo>
                    <a:cubicBezTo>
                      <a:pt x="23" y="62"/>
                      <a:pt x="27" y="61"/>
                      <a:pt x="29" y="59"/>
                    </a:cubicBezTo>
                    <a:cubicBezTo>
                      <a:pt x="42" y="56"/>
                      <a:pt x="54" y="52"/>
                      <a:pt x="67" y="48"/>
                    </a:cubicBezTo>
                    <a:cubicBezTo>
                      <a:pt x="82" y="42"/>
                      <a:pt x="99" y="36"/>
                      <a:pt x="112" y="27"/>
                    </a:cubicBezTo>
                    <a:cubicBezTo>
                      <a:pt x="112" y="27"/>
                      <a:pt x="112" y="27"/>
                      <a:pt x="112" y="27"/>
                    </a:cubicBezTo>
                    <a:cubicBezTo>
                      <a:pt x="113" y="27"/>
                      <a:pt x="113" y="27"/>
                      <a:pt x="113" y="27"/>
                    </a:cubicBezTo>
                    <a:cubicBezTo>
                      <a:pt x="113" y="31"/>
                      <a:pt x="115" y="35"/>
                      <a:pt x="117" y="38"/>
                    </a:cubicBezTo>
                    <a:close/>
                    <a:moveTo>
                      <a:pt x="169" y="153"/>
                    </a:moveTo>
                    <a:cubicBezTo>
                      <a:pt x="160" y="132"/>
                      <a:pt x="152" y="110"/>
                      <a:pt x="143" y="89"/>
                    </a:cubicBezTo>
                    <a:cubicBezTo>
                      <a:pt x="139" y="78"/>
                      <a:pt x="135" y="67"/>
                      <a:pt x="130" y="56"/>
                    </a:cubicBezTo>
                    <a:cubicBezTo>
                      <a:pt x="128" y="51"/>
                      <a:pt x="126" y="46"/>
                      <a:pt x="124" y="41"/>
                    </a:cubicBezTo>
                    <a:cubicBezTo>
                      <a:pt x="122" y="36"/>
                      <a:pt x="116" y="27"/>
                      <a:pt x="117" y="22"/>
                    </a:cubicBezTo>
                    <a:cubicBezTo>
                      <a:pt x="117" y="21"/>
                      <a:pt x="115" y="19"/>
                      <a:pt x="114" y="21"/>
                    </a:cubicBezTo>
                    <a:cubicBezTo>
                      <a:pt x="114" y="21"/>
                      <a:pt x="114" y="21"/>
                      <a:pt x="114" y="21"/>
                    </a:cubicBezTo>
                    <a:cubicBezTo>
                      <a:pt x="113" y="19"/>
                      <a:pt x="112" y="17"/>
                      <a:pt x="112" y="15"/>
                    </a:cubicBezTo>
                    <a:cubicBezTo>
                      <a:pt x="112" y="12"/>
                      <a:pt x="112" y="9"/>
                      <a:pt x="113" y="7"/>
                    </a:cubicBezTo>
                    <a:cubicBezTo>
                      <a:pt x="121" y="31"/>
                      <a:pt x="133" y="54"/>
                      <a:pt x="143" y="78"/>
                    </a:cubicBezTo>
                    <a:cubicBezTo>
                      <a:pt x="148" y="90"/>
                      <a:pt x="153" y="101"/>
                      <a:pt x="158" y="113"/>
                    </a:cubicBezTo>
                    <a:cubicBezTo>
                      <a:pt x="163" y="126"/>
                      <a:pt x="171" y="139"/>
                      <a:pt x="169" y="153"/>
                    </a:cubicBezTo>
                    <a:close/>
                  </a:path>
                </a:pathLst>
              </a:custGeom>
              <a:grpFill/>
              <a:ln w="9525">
                <a:solidFill>
                  <a:srgbClr val="FF3E3E"/>
                </a:solidFill>
                <a:round/>
              </a:ln>
            </p:spPr>
            <p:txBody>
              <a:bodyPr/>
              <a:lstStyle/>
              <a:p>
                <a:pP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85" name="Freeform 24"/>
              <p:cNvSpPr/>
              <p:nvPr/>
            </p:nvSpPr>
            <p:spPr bwMode="auto">
              <a:xfrm>
                <a:off x="4837113" y="996951"/>
                <a:ext cx="76200" cy="150813"/>
              </a:xfrm>
              <a:custGeom>
                <a:avLst/>
                <a:gdLst>
                  <a:gd name="T0" fmla="*/ 4 w 26"/>
                  <a:gd name="T1" fmla="*/ 1 h 51"/>
                  <a:gd name="T2" fmla="*/ 1 w 26"/>
                  <a:gd name="T3" fmla="*/ 3 h 51"/>
                  <a:gd name="T4" fmla="*/ 18 w 26"/>
                  <a:gd name="T5" fmla="*/ 47 h 51"/>
                  <a:gd name="T6" fmla="*/ 25 w 26"/>
                  <a:gd name="T7" fmla="*/ 45 h 51"/>
                  <a:gd name="T8" fmla="*/ 4 w 26"/>
                  <a:gd name="T9" fmla="*/ 1 h 51"/>
                </a:gdLst>
                <a:ahLst/>
                <a:cxnLst>
                  <a:cxn ang="0">
                    <a:pos x="T0" y="T1"/>
                  </a:cxn>
                  <a:cxn ang="0">
                    <a:pos x="T2" y="T3"/>
                  </a:cxn>
                  <a:cxn ang="0">
                    <a:pos x="T4" y="T5"/>
                  </a:cxn>
                  <a:cxn ang="0">
                    <a:pos x="T6" y="T7"/>
                  </a:cxn>
                  <a:cxn ang="0">
                    <a:pos x="T8" y="T9"/>
                  </a:cxn>
                </a:cxnLst>
                <a:rect l="0" t="0" r="r" b="b"/>
                <a:pathLst>
                  <a:path w="26" h="51">
                    <a:moveTo>
                      <a:pt x="4" y="1"/>
                    </a:moveTo>
                    <a:cubicBezTo>
                      <a:pt x="3" y="0"/>
                      <a:pt x="0" y="1"/>
                      <a:pt x="1" y="3"/>
                    </a:cubicBezTo>
                    <a:cubicBezTo>
                      <a:pt x="6" y="18"/>
                      <a:pt x="13" y="32"/>
                      <a:pt x="18" y="47"/>
                    </a:cubicBezTo>
                    <a:cubicBezTo>
                      <a:pt x="20" y="51"/>
                      <a:pt x="26" y="49"/>
                      <a:pt x="25" y="45"/>
                    </a:cubicBezTo>
                    <a:cubicBezTo>
                      <a:pt x="19" y="30"/>
                      <a:pt x="13" y="15"/>
                      <a:pt x="4" y="1"/>
                    </a:cubicBezTo>
                    <a:close/>
                  </a:path>
                </a:pathLst>
              </a:custGeom>
              <a:grpFill/>
              <a:ln w="9525">
                <a:solidFill>
                  <a:srgbClr val="FF3E3E"/>
                </a:solidFill>
                <a:round/>
              </a:ln>
            </p:spPr>
            <p:txBody>
              <a:bodyPr/>
              <a:lstStyle/>
              <a:p>
                <a:pP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88" name="Freeform 25"/>
              <p:cNvSpPr/>
              <p:nvPr/>
            </p:nvSpPr>
            <p:spPr bwMode="auto">
              <a:xfrm>
                <a:off x="4848225" y="904876"/>
                <a:ext cx="284163" cy="249238"/>
              </a:xfrm>
              <a:custGeom>
                <a:avLst/>
                <a:gdLst>
                  <a:gd name="T0" fmla="*/ 76 w 96"/>
                  <a:gd name="T1" fmla="*/ 4 h 84"/>
                  <a:gd name="T2" fmla="*/ 75 w 96"/>
                  <a:gd name="T3" fmla="*/ 4 h 84"/>
                  <a:gd name="T4" fmla="*/ 72 w 96"/>
                  <a:gd name="T5" fmla="*/ 1 h 84"/>
                  <a:gd name="T6" fmla="*/ 2 w 96"/>
                  <a:gd name="T7" fmla="*/ 32 h 84"/>
                  <a:gd name="T8" fmla="*/ 3 w 96"/>
                  <a:gd name="T9" fmla="*/ 34 h 84"/>
                  <a:gd name="T10" fmla="*/ 73 w 96"/>
                  <a:gd name="T11" fmla="*/ 6 h 84"/>
                  <a:gd name="T12" fmla="*/ 89 w 96"/>
                  <a:gd name="T13" fmla="*/ 48 h 84"/>
                  <a:gd name="T14" fmla="*/ 89 w 96"/>
                  <a:gd name="T15" fmla="*/ 48 h 84"/>
                  <a:gd name="T16" fmla="*/ 21 w 96"/>
                  <a:gd name="T17" fmla="*/ 78 h 84"/>
                  <a:gd name="T18" fmla="*/ 23 w 96"/>
                  <a:gd name="T19" fmla="*/ 83 h 84"/>
                  <a:gd name="T20" fmla="*/ 92 w 96"/>
                  <a:gd name="T21" fmla="*/ 53 h 84"/>
                  <a:gd name="T22" fmla="*/ 93 w 96"/>
                  <a:gd name="T23" fmla="*/ 52 h 84"/>
                  <a:gd name="T24" fmla="*/ 95 w 96"/>
                  <a:gd name="T25" fmla="*/ 49 h 84"/>
                  <a:gd name="T26" fmla="*/ 76 w 96"/>
                  <a:gd name="T27"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84">
                    <a:moveTo>
                      <a:pt x="76" y="4"/>
                    </a:moveTo>
                    <a:cubicBezTo>
                      <a:pt x="76" y="4"/>
                      <a:pt x="76" y="4"/>
                      <a:pt x="75" y="4"/>
                    </a:cubicBezTo>
                    <a:cubicBezTo>
                      <a:pt x="76" y="2"/>
                      <a:pt x="74" y="0"/>
                      <a:pt x="72" y="1"/>
                    </a:cubicBezTo>
                    <a:cubicBezTo>
                      <a:pt x="48" y="9"/>
                      <a:pt x="24" y="20"/>
                      <a:pt x="2" y="32"/>
                    </a:cubicBezTo>
                    <a:cubicBezTo>
                      <a:pt x="0" y="33"/>
                      <a:pt x="1" y="35"/>
                      <a:pt x="3" y="34"/>
                    </a:cubicBezTo>
                    <a:cubicBezTo>
                      <a:pt x="26" y="26"/>
                      <a:pt x="50" y="17"/>
                      <a:pt x="73" y="6"/>
                    </a:cubicBezTo>
                    <a:cubicBezTo>
                      <a:pt x="75" y="21"/>
                      <a:pt x="82" y="35"/>
                      <a:pt x="89" y="48"/>
                    </a:cubicBezTo>
                    <a:cubicBezTo>
                      <a:pt x="89" y="48"/>
                      <a:pt x="89" y="48"/>
                      <a:pt x="89" y="48"/>
                    </a:cubicBezTo>
                    <a:cubicBezTo>
                      <a:pt x="66" y="55"/>
                      <a:pt x="43" y="68"/>
                      <a:pt x="21" y="78"/>
                    </a:cubicBezTo>
                    <a:cubicBezTo>
                      <a:pt x="18" y="80"/>
                      <a:pt x="20" y="84"/>
                      <a:pt x="23" y="83"/>
                    </a:cubicBezTo>
                    <a:cubicBezTo>
                      <a:pt x="46" y="74"/>
                      <a:pt x="71" y="65"/>
                      <a:pt x="92" y="53"/>
                    </a:cubicBezTo>
                    <a:cubicBezTo>
                      <a:pt x="92" y="52"/>
                      <a:pt x="93" y="52"/>
                      <a:pt x="93" y="52"/>
                    </a:cubicBezTo>
                    <a:cubicBezTo>
                      <a:pt x="94" y="52"/>
                      <a:pt x="96" y="51"/>
                      <a:pt x="95" y="49"/>
                    </a:cubicBezTo>
                    <a:cubicBezTo>
                      <a:pt x="90" y="34"/>
                      <a:pt x="85" y="17"/>
                      <a:pt x="76" y="4"/>
                    </a:cubicBezTo>
                    <a:close/>
                  </a:path>
                </a:pathLst>
              </a:custGeom>
              <a:grpFill/>
              <a:ln w="9525">
                <a:solidFill>
                  <a:srgbClr val="FF3E3E"/>
                </a:solidFill>
                <a:round/>
              </a:ln>
            </p:spPr>
            <p:txBody>
              <a:bodyPr/>
              <a:lstStyle/>
              <a:p>
                <a:pP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89" name="Freeform 26"/>
              <p:cNvSpPr/>
              <p:nvPr/>
            </p:nvSpPr>
            <p:spPr bwMode="auto">
              <a:xfrm>
                <a:off x="4891088" y="962026"/>
                <a:ext cx="169863" cy="79375"/>
              </a:xfrm>
              <a:custGeom>
                <a:avLst/>
                <a:gdLst>
                  <a:gd name="T0" fmla="*/ 53 w 58"/>
                  <a:gd name="T1" fmla="*/ 1 h 27"/>
                  <a:gd name="T2" fmla="*/ 2 w 58"/>
                  <a:gd name="T3" fmla="*/ 22 h 27"/>
                  <a:gd name="T4" fmla="*/ 4 w 58"/>
                  <a:gd name="T5" fmla="*/ 26 h 27"/>
                  <a:gd name="T6" fmla="*/ 55 w 58"/>
                  <a:gd name="T7" fmla="*/ 7 h 27"/>
                  <a:gd name="T8" fmla="*/ 53 w 58"/>
                  <a:gd name="T9" fmla="*/ 1 h 27"/>
                </a:gdLst>
                <a:ahLst/>
                <a:cxnLst>
                  <a:cxn ang="0">
                    <a:pos x="T0" y="T1"/>
                  </a:cxn>
                  <a:cxn ang="0">
                    <a:pos x="T2" y="T3"/>
                  </a:cxn>
                  <a:cxn ang="0">
                    <a:pos x="T4" y="T5"/>
                  </a:cxn>
                  <a:cxn ang="0">
                    <a:pos x="T6" y="T7"/>
                  </a:cxn>
                  <a:cxn ang="0">
                    <a:pos x="T8" y="T9"/>
                  </a:cxn>
                </a:cxnLst>
                <a:rect l="0" t="0" r="r" b="b"/>
                <a:pathLst>
                  <a:path w="58" h="27">
                    <a:moveTo>
                      <a:pt x="53" y="1"/>
                    </a:moveTo>
                    <a:cubicBezTo>
                      <a:pt x="36" y="5"/>
                      <a:pt x="18" y="13"/>
                      <a:pt x="2" y="22"/>
                    </a:cubicBezTo>
                    <a:cubicBezTo>
                      <a:pt x="0" y="23"/>
                      <a:pt x="1" y="27"/>
                      <a:pt x="4" y="26"/>
                    </a:cubicBezTo>
                    <a:cubicBezTo>
                      <a:pt x="21" y="20"/>
                      <a:pt x="39" y="14"/>
                      <a:pt x="55" y="7"/>
                    </a:cubicBezTo>
                    <a:cubicBezTo>
                      <a:pt x="58" y="5"/>
                      <a:pt x="57" y="0"/>
                      <a:pt x="53" y="1"/>
                    </a:cubicBezTo>
                    <a:close/>
                  </a:path>
                </a:pathLst>
              </a:custGeom>
              <a:grpFill/>
              <a:ln w="9525">
                <a:solidFill>
                  <a:srgbClr val="FF3E3E"/>
                </a:solidFill>
                <a:round/>
              </a:ln>
            </p:spPr>
            <p:txBody>
              <a:bodyPr/>
              <a:lstStyle/>
              <a:p>
                <a:pP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90" name="Freeform 27"/>
              <p:cNvSpPr/>
              <p:nvPr/>
            </p:nvSpPr>
            <p:spPr bwMode="auto">
              <a:xfrm>
                <a:off x="4922838" y="1009651"/>
                <a:ext cx="150813" cy="73025"/>
              </a:xfrm>
              <a:custGeom>
                <a:avLst/>
                <a:gdLst>
                  <a:gd name="T0" fmla="*/ 44 w 51"/>
                  <a:gd name="T1" fmla="*/ 1 h 25"/>
                  <a:gd name="T2" fmla="*/ 2 w 51"/>
                  <a:gd name="T3" fmla="*/ 21 h 25"/>
                  <a:gd name="T4" fmla="*/ 3 w 51"/>
                  <a:gd name="T5" fmla="*/ 24 h 25"/>
                  <a:gd name="T6" fmla="*/ 47 w 51"/>
                  <a:gd name="T7" fmla="*/ 8 h 25"/>
                  <a:gd name="T8" fmla="*/ 44 w 51"/>
                  <a:gd name="T9" fmla="*/ 1 h 25"/>
                </a:gdLst>
                <a:ahLst/>
                <a:cxnLst>
                  <a:cxn ang="0">
                    <a:pos x="T0" y="T1"/>
                  </a:cxn>
                  <a:cxn ang="0">
                    <a:pos x="T2" y="T3"/>
                  </a:cxn>
                  <a:cxn ang="0">
                    <a:pos x="T4" y="T5"/>
                  </a:cxn>
                  <a:cxn ang="0">
                    <a:pos x="T6" y="T7"/>
                  </a:cxn>
                  <a:cxn ang="0">
                    <a:pos x="T8" y="T9"/>
                  </a:cxn>
                </a:cxnLst>
                <a:rect l="0" t="0" r="r" b="b"/>
                <a:pathLst>
                  <a:path w="51" h="25">
                    <a:moveTo>
                      <a:pt x="44" y="1"/>
                    </a:moveTo>
                    <a:cubicBezTo>
                      <a:pt x="30" y="6"/>
                      <a:pt x="16" y="14"/>
                      <a:pt x="2" y="21"/>
                    </a:cubicBezTo>
                    <a:cubicBezTo>
                      <a:pt x="0" y="22"/>
                      <a:pt x="1" y="25"/>
                      <a:pt x="3" y="24"/>
                    </a:cubicBezTo>
                    <a:cubicBezTo>
                      <a:pt x="18" y="19"/>
                      <a:pt x="33" y="14"/>
                      <a:pt x="47" y="8"/>
                    </a:cubicBezTo>
                    <a:cubicBezTo>
                      <a:pt x="51" y="6"/>
                      <a:pt x="48" y="0"/>
                      <a:pt x="44" y="1"/>
                    </a:cubicBezTo>
                    <a:close/>
                  </a:path>
                </a:pathLst>
              </a:custGeom>
              <a:grpFill/>
              <a:ln w="9525">
                <a:solidFill>
                  <a:srgbClr val="FF3E3E"/>
                </a:solidFill>
                <a:round/>
              </a:ln>
            </p:spPr>
            <p:txBody>
              <a:bodyPr/>
              <a:lstStyle/>
              <a:p>
                <a:pP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grpSp>
      </p:grpSp>
      <p:grpSp>
        <p:nvGrpSpPr>
          <p:cNvPr id="91" name="组合 90"/>
          <p:cNvGrpSpPr/>
          <p:nvPr/>
        </p:nvGrpSpPr>
        <p:grpSpPr>
          <a:xfrm>
            <a:off x="7355792" y="3595607"/>
            <a:ext cx="1836000" cy="1623044"/>
            <a:chOff x="7355792" y="3595607"/>
            <a:chExt cx="1836000" cy="1623044"/>
          </a:xfrm>
        </p:grpSpPr>
        <p:sp>
          <p:nvSpPr>
            <p:cNvPr id="92" name="Freeform 14"/>
            <p:cNvSpPr>
              <a:spLocks noChangeAspect="1"/>
            </p:cNvSpPr>
            <p:nvPr/>
          </p:nvSpPr>
          <p:spPr bwMode="auto">
            <a:xfrm>
              <a:off x="7355792" y="3595607"/>
              <a:ext cx="1836000" cy="1623044"/>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76AADB"/>
              </a:solidFill>
              <a:prstDash val="solid"/>
              <a:round/>
            </a:ln>
          </p:spPr>
          <p:txBody>
            <a:bodyPr vert="horz" wrap="square" lIns="91440" tIns="45720" rIns="91440" bIns="45720" numCol="1" anchor="t" anchorCtr="0" compatLnSpc="1"/>
            <a:lstStyle/>
            <a:p>
              <a:endParaRPr lang="zh-CN" altLang="en-US"/>
            </a:p>
          </p:txBody>
        </p:sp>
        <p:sp>
          <p:nvSpPr>
            <p:cNvPr id="93" name="Freeform 41"/>
            <p:cNvSpPr>
              <a:spLocks noEditPoints="1" noChangeArrowheads="1"/>
            </p:cNvSpPr>
            <p:nvPr/>
          </p:nvSpPr>
          <p:spPr bwMode="auto">
            <a:xfrm>
              <a:off x="7957906" y="4189451"/>
              <a:ext cx="537090" cy="684102"/>
            </a:xfrm>
            <a:custGeom>
              <a:avLst/>
              <a:gdLst>
                <a:gd name="T0" fmla="*/ 91 w 107"/>
                <a:gd name="T1" fmla="*/ 25 h 136"/>
                <a:gd name="T2" fmla="*/ 52 w 107"/>
                <a:gd name="T3" fmla="*/ 38 h 136"/>
                <a:gd name="T4" fmla="*/ 54 w 107"/>
                <a:gd name="T5" fmla="*/ 24 h 136"/>
                <a:gd name="T6" fmla="*/ 55 w 107"/>
                <a:gd name="T7" fmla="*/ 10 h 136"/>
                <a:gd name="T8" fmla="*/ 46 w 107"/>
                <a:gd name="T9" fmla="*/ 0 h 136"/>
                <a:gd name="T10" fmla="*/ 40 w 107"/>
                <a:gd name="T11" fmla="*/ 40 h 136"/>
                <a:gd name="T12" fmla="*/ 13 w 107"/>
                <a:gd name="T13" fmla="*/ 40 h 136"/>
                <a:gd name="T14" fmla="*/ 3 w 107"/>
                <a:gd name="T15" fmla="*/ 78 h 136"/>
                <a:gd name="T16" fmla="*/ 27 w 107"/>
                <a:gd name="T17" fmla="*/ 127 h 136"/>
                <a:gd name="T18" fmla="*/ 54 w 107"/>
                <a:gd name="T19" fmla="*/ 114 h 136"/>
                <a:gd name="T20" fmla="*/ 87 w 107"/>
                <a:gd name="T21" fmla="*/ 123 h 136"/>
                <a:gd name="T22" fmla="*/ 104 w 107"/>
                <a:gd name="T23" fmla="*/ 66 h 136"/>
                <a:gd name="T24" fmla="*/ 91 w 107"/>
                <a:gd name="T25" fmla="*/ 25 h 136"/>
                <a:gd name="T26" fmla="*/ 50 w 107"/>
                <a:gd name="T27" fmla="*/ 17 h 136"/>
                <a:gd name="T28" fmla="*/ 49 w 107"/>
                <a:gd name="T29" fmla="*/ 13 h 136"/>
                <a:gd name="T30" fmla="*/ 48 w 107"/>
                <a:gd name="T31" fmla="*/ 12 h 136"/>
                <a:gd name="T32" fmla="*/ 48 w 107"/>
                <a:gd name="T33" fmla="*/ 11 h 136"/>
                <a:gd name="T34" fmla="*/ 50 w 107"/>
                <a:gd name="T35" fmla="*/ 17 h 136"/>
                <a:gd name="T36" fmla="*/ 96 w 107"/>
                <a:gd name="T37" fmla="*/ 81 h 136"/>
                <a:gd name="T38" fmla="*/ 85 w 107"/>
                <a:gd name="T39" fmla="*/ 116 h 136"/>
                <a:gd name="T40" fmla="*/ 56 w 107"/>
                <a:gd name="T41" fmla="*/ 111 h 136"/>
                <a:gd name="T42" fmla="*/ 53 w 107"/>
                <a:gd name="T43" fmla="*/ 108 h 136"/>
                <a:gd name="T44" fmla="*/ 48 w 107"/>
                <a:gd name="T45" fmla="*/ 112 h 136"/>
                <a:gd name="T46" fmla="*/ 36 w 107"/>
                <a:gd name="T47" fmla="*/ 120 h 136"/>
                <a:gd name="T48" fmla="*/ 20 w 107"/>
                <a:gd name="T49" fmla="*/ 107 h 136"/>
                <a:gd name="T50" fmla="*/ 12 w 107"/>
                <a:gd name="T51" fmla="*/ 88 h 136"/>
                <a:gd name="T52" fmla="*/ 10 w 107"/>
                <a:gd name="T53" fmla="*/ 52 h 136"/>
                <a:gd name="T54" fmla="*/ 43 w 107"/>
                <a:gd name="T55" fmla="*/ 46 h 136"/>
                <a:gd name="T56" fmla="*/ 43 w 107"/>
                <a:gd name="T57" fmla="*/ 47 h 136"/>
                <a:gd name="T58" fmla="*/ 52 w 107"/>
                <a:gd name="T59" fmla="*/ 52 h 136"/>
                <a:gd name="T60" fmla="*/ 53 w 107"/>
                <a:gd name="T61" fmla="*/ 50 h 136"/>
                <a:gd name="T62" fmla="*/ 48 w 107"/>
                <a:gd name="T63" fmla="*/ 45 h 136"/>
                <a:gd name="T64" fmla="*/ 48 w 107"/>
                <a:gd name="T65" fmla="*/ 45 h 136"/>
                <a:gd name="T66" fmla="*/ 51 w 107"/>
                <a:gd name="T67" fmla="*/ 45 h 136"/>
                <a:gd name="T68" fmla="*/ 94 w 107"/>
                <a:gd name="T69" fmla="*/ 32 h 136"/>
                <a:gd name="T70" fmla="*/ 96 w 107"/>
                <a:gd name="T71" fmla="*/ 8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7" h="136">
                  <a:moveTo>
                    <a:pt x="91" y="25"/>
                  </a:moveTo>
                  <a:cubicBezTo>
                    <a:pt x="76" y="19"/>
                    <a:pt x="62" y="28"/>
                    <a:pt x="52" y="38"/>
                  </a:cubicBezTo>
                  <a:cubicBezTo>
                    <a:pt x="53" y="33"/>
                    <a:pt x="53" y="28"/>
                    <a:pt x="54" y="24"/>
                  </a:cubicBezTo>
                  <a:cubicBezTo>
                    <a:pt x="55" y="19"/>
                    <a:pt x="56" y="14"/>
                    <a:pt x="55" y="10"/>
                  </a:cubicBezTo>
                  <a:cubicBezTo>
                    <a:pt x="55" y="5"/>
                    <a:pt x="52" y="0"/>
                    <a:pt x="46" y="0"/>
                  </a:cubicBezTo>
                  <a:cubicBezTo>
                    <a:pt x="31" y="2"/>
                    <a:pt x="35" y="27"/>
                    <a:pt x="40" y="40"/>
                  </a:cubicBezTo>
                  <a:cubicBezTo>
                    <a:pt x="31" y="36"/>
                    <a:pt x="21" y="35"/>
                    <a:pt x="13" y="40"/>
                  </a:cubicBezTo>
                  <a:cubicBezTo>
                    <a:pt x="1" y="49"/>
                    <a:pt x="0" y="65"/>
                    <a:pt x="3" y="78"/>
                  </a:cubicBezTo>
                  <a:cubicBezTo>
                    <a:pt x="6" y="93"/>
                    <a:pt x="14" y="118"/>
                    <a:pt x="27" y="127"/>
                  </a:cubicBezTo>
                  <a:cubicBezTo>
                    <a:pt x="41" y="136"/>
                    <a:pt x="47" y="123"/>
                    <a:pt x="54" y="114"/>
                  </a:cubicBezTo>
                  <a:cubicBezTo>
                    <a:pt x="65" y="119"/>
                    <a:pt x="74" y="136"/>
                    <a:pt x="87" y="123"/>
                  </a:cubicBezTo>
                  <a:cubicBezTo>
                    <a:pt x="100" y="109"/>
                    <a:pt x="102" y="83"/>
                    <a:pt x="104" y="66"/>
                  </a:cubicBezTo>
                  <a:cubicBezTo>
                    <a:pt x="105" y="52"/>
                    <a:pt x="107" y="32"/>
                    <a:pt x="91" y="25"/>
                  </a:cubicBezTo>
                  <a:close/>
                  <a:moveTo>
                    <a:pt x="50" y="17"/>
                  </a:moveTo>
                  <a:cubicBezTo>
                    <a:pt x="50" y="16"/>
                    <a:pt x="50" y="14"/>
                    <a:pt x="49" y="13"/>
                  </a:cubicBezTo>
                  <a:cubicBezTo>
                    <a:pt x="49" y="13"/>
                    <a:pt x="48" y="12"/>
                    <a:pt x="48" y="12"/>
                  </a:cubicBezTo>
                  <a:cubicBezTo>
                    <a:pt x="48" y="12"/>
                    <a:pt x="48" y="11"/>
                    <a:pt x="48" y="11"/>
                  </a:cubicBezTo>
                  <a:cubicBezTo>
                    <a:pt x="52" y="11"/>
                    <a:pt x="51" y="13"/>
                    <a:pt x="50" y="17"/>
                  </a:cubicBezTo>
                  <a:close/>
                  <a:moveTo>
                    <a:pt x="96" y="81"/>
                  </a:moveTo>
                  <a:cubicBezTo>
                    <a:pt x="95" y="90"/>
                    <a:pt x="92" y="109"/>
                    <a:pt x="85" y="116"/>
                  </a:cubicBezTo>
                  <a:cubicBezTo>
                    <a:pt x="73" y="128"/>
                    <a:pt x="66" y="114"/>
                    <a:pt x="56" y="111"/>
                  </a:cubicBezTo>
                  <a:cubicBezTo>
                    <a:pt x="57" y="109"/>
                    <a:pt x="55" y="107"/>
                    <a:pt x="53" y="108"/>
                  </a:cubicBezTo>
                  <a:cubicBezTo>
                    <a:pt x="50" y="110"/>
                    <a:pt x="50" y="110"/>
                    <a:pt x="48" y="112"/>
                  </a:cubicBezTo>
                  <a:cubicBezTo>
                    <a:pt x="42" y="118"/>
                    <a:pt x="48" y="119"/>
                    <a:pt x="36" y="120"/>
                  </a:cubicBezTo>
                  <a:cubicBezTo>
                    <a:pt x="25" y="120"/>
                    <a:pt x="24" y="116"/>
                    <a:pt x="20" y="107"/>
                  </a:cubicBezTo>
                  <a:cubicBezTo>
                    <a:pt x="17" y="101"/>
                    <a:pt x="14" y="95"/>
                    <a:pt x="12" y="88"/>
                  </a:cubicBezTo>
                  <a:cubicBezTo>
                    <a:pt x="7" y="77"/>
                    <a:pt x="3" y="63"/>
                    <a:pt x="10" y="52"/>
                  </a:cubicBezTo>
                  <a:cubicBezTo>
                    <a:pt x="17" y="38"/>
                    <a:pt x="31" y="41"/>
                    <a:pt x="43" y="46"/>
                  </a:cubicBezTo>
                  <a:cubicBezTo>
                    <a:pt x="43" y="47"/>
                    <a:pt x="43" y="47"/>
                    <a:pt x="43" y="47"/>
                  </a:cubicBezTo>
                  <a:cubicBezTo>
                    <a:pt x="46" y="48"/>
                    <a:pt x="49" y="50"/>
                    <a:pt x="52" y="52"/>
                  </a:cubicBezTo>
                  <a:cubicBezTo>
                    <a:pt x="53" y="52"/>
                    <a:pt x="53" y="51"/>
                    <a:pt x="53" y="50"/>
                  </a:cubicBezTo>
                  <a:cubicBezTo>
                    <a:pt x="51" y="49"/>
                    <a:pt x="50" y="47"/>
                    <a:pt x="48" y="45"/>
                  </a:cubicBezTo>
                  <a:cubicBezTo>
                    <a:pt x="48" y="45"/>
                    <a:pt x="48" y="45"/>
                    <a:pt x="48" y="45"/>
                  </a:cubicBezTo>
                  <a:cubicBezTo>
                    <a:pt x="49" y="46"/>
                    <a:pt x="50" y="46"/>
                    <a:pt x="51" y="45"/>
                  </a:cubicBezTo>
                  <a:cubicBezTo>
                    <a:pt x="62" y="35"/>
                    <a:pt x="80" y="19"/>
                    <a:pt x="94" y="32"/>
                  </a:cubicBezTo>
                  <a:cubicBezTo>
                    <a:pt x="104" y="42"/>
                    <a:pt x="99" y="70"/>
                    <a:pt x="96" y="81"/>
                  </a:cubicBezTo>
                  <a:close/>
                </a:path>
              </a:pathLst>
            </a:custGeom>
            <a:noFill/>
            <a:ln w="9525">
              <a:solidFill>
                <a:srgbClr val="76AADB"/>
              </a:solidFill>
              <a:round/>
            </a:ln>
          </p:spPr>
          <p:txBody>
            <a:bodyPr/>
            <a:lstStyle/>
            <a:p>
              <a:endParaRPr lang="zh-CN" altLang="en-US" sz="1400">
                <a:solidFill>
                  <a:srgbClr val="595959"/>
                </a:solidFill>
                <a:latin typeface="微软雅黑" panose="020B0503020204020204" charset="-122"/>
                <a:ea typeface="微软雅黑" panose="020B0503020204020204" charset="-122"/>
              </a:endParaRPr>
            </a:p>
          </p:txBody>
        </p:sp>
      </p:grpSp>
      <p:grpSp>
        <p:nvGrpSpPr>
          <p:cNvPr id="94" name="组合 93"/>
          <p:cNvGrpSpPr/>
          <p:nvPr/>
        </p:nvGrpSpPr>
        <p:grpSpPr>
          <a:xfrm>
            <a:off x="5238606" y="4512315"/>
            <a:ext cx="1836000" cy="1623044"/>
            <a:chOff x="5238606" y="4512315"/>
            <a:chExt cx="1836000" cy="1623044"/>
          </a:xfrm>
        </p:grpSpPr>
        <p:sp>
          <p:nvSpPr>
            <p:cNvPr id="95" name="Freeform 14"/>
            <p:cNvSpPr>
              <a:spLocks noChangeAspect="1"/>
            </p:cNvSpPr>
            <p:nvPr/>
          </p:nvSpPr>
          <p:spPr bwMode="auto">
            <a:xfrm>
              <a:off x="5238606" y="4512315"/>
              <a:ext cx="1836000" cy="1623044"/>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A6A6A6"/>
              </a:solidFill>
              <a:prstDash val="solid"/>
              <a:round/>
            </a:ln>
          </p:spPr>
          <p:txBody>
            <a:bodyPr vert="horz" wrap="square" lIns="91440" tIns="45720" rIns="91440" bIns="45720" numCol="1" anchor="t" anchorCtr="0" compatLnSpc="1"/>
            <a:lstStyle/>
            <a:p>
              <a:endParaRPr lang="zh-CN" altLang="en-US"/>
            </a:p>
          </p:txBody>
        </p:sp>
        <p:grpSp>
          <p:nvGrpSpPr>
            <p:cNvPr id="96" name="组合 94"/>
            <p:cNvGrpSpPr/>
            <p:nvPr/>
          </p:nvGrpSpPr>
          <p:grpSpPr bwMode="auto">
            <a:xfrm>
              <a:off x="5757984" y="5130414"/>
              <a:ext cx="688023" cy="615497"/>
              <a:chOff x="4577745" y="4336117"/>
              <a:chExt cx="557229" cy="497597"/>
            </a:xfrm>
            <a:noFill/>
          </p:grpSpPr>
          <p:sp>
            <p:nvSpPr>
              <p:cNvPr id="97" name="任意多边形 96"/>
              <p:cNvSpPr/>
              <p:nvPr/>
            </p:nvSpPr>
            <p:spPr>
              <a:xfrm>
                <a:off x="4577745" y="4393166"/>
                <a:ext cx="557229" cy="440548"/>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grpFill/>
              <a:ln w="25400" cap="rnd">
                <a:solidFill>
                  <a:srgbClr val="A6A6A6"/>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98" name="任意多边形 97"/>
              <p:cNvSpPr/>
              <p:nvPr/>
            </p:nvSpPr>
            <p:spPr>
              <a:xfrm>
                <a:off x="4611083" y="4336117"/>
                <a:ext cx="514366" cy="483334"/>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grpFill/>
              <a:ln w="25400" cap="rnd">
                <a:solidFill>
                  <a:srgbClr val="A6A6A6"/>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grpSp>
      </p:grpSp>
      <p:grpSp>
        <p:nvGrpSpPr>
          <p:cNvPr id="99" name="组合 98"/>
          <p:cNvGrpSpPr/>
          <p:nvPr/>
        </p:nvGrpSpPr>
        <p:grpSpPr>
          <a:xfrm>
            <a:off x="7965572" y="1849619"/>
            <a:ext cx="1836000" cy="1623044"/>
            <a:chOff x="7965572" y="1849619"/>
            <a:chExt cx="1836000" cy="1623044"/>
          </a:xfrm>
        </p:grpSpPr>
        <p:sp>
          <p:nvSpPr>
            <p:cNvPr id="100" name="Freeform 14"/>
            <p:cNvSpPr>
              <a:spLocks noChangeAspect="1"/>
            </p:cNvSpPr>
            <p:nvPr/>
          </p:nvSpPr>
          <p:spPr bwMode="auto">
            <a:xfrm>
              <a:off x="7965572" y="1849619"/>
              <a:ext cx="1836000" cy="1623044"/>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70AD47"/>
              </a:solidFill>
              <a:prstDash val="solid"/>
              <a:round/>
            </a:ln>
          </p:spPr>
          <p:txBody>
            <a:bodyPr vert="horz" wrap="square" lIns="91440" tIns="45720" rIns="91440" bIns="45720" numCol="1" anchor="t" anchorCtr="0" compatLnSpc="1"/>
            <a:lstStyle/>
            <a:p>
              <a:endParaRPr lang="zh-CN" altLang="en-US"/>
            </a:p>
          </p:txBody>
        </p:sp>
        <p:sp>
          <p:nvSpPr>
            <p:cNvPr id="101" name="Freeform 184"/>
            <p:cNvSpPr>
              <a:spLocks noEditPoints="1"/>
            </p:cNvSpPr>
            <p:nvPr/>
          </p:nvSpPr>
          <p:spPr bwMode="auto">
            <a:xfrm>
              <a:off x="8483578" y="2400601"/>
              <a:ext cx="669037" cy="630331"/>
            </a:xfrm>
            <a:custGeom>
              <a:avLst/>
              <a:gdLst>
                <a:gd name="T0" fmla="*/ 44 w 121"/>
                <a:gd name="T1" fmla="*/ 12 h 114"/>
                <a:gd name="T2" fmla="*/ 42 w 121"/>
                <a:gd name="T3" fmla="*/ 15 h 114"/>
                <a:gd name="T4" fmla="*/ 42 w 121"/>
                <a:gd name="T5" fmla="*/ 38 h 114"/>
                <a:gd name="T6" fmla="*/ 47 w 121"/>
                <a:gd name="T7" fmla="*/ 53 h 114"/>
                <a:gd name="T8" fmla="*/ 52 w 121"/>
                <a:gd name="T9" fmla="*/ 59 h 114"/>
                <a:gd name="T10" fmla="*/ 76 w 121"/>
                <a:gd name="T11" fmla="*/ 54 h 114"/>
                <a:gd name="T12" fmla="*/ 80 w 121"/>
                <a:gd name="T13" fmla="*/ 30 h 114"/>
                <a:gd name="T14" fmla="*/ 73 w 121"/>
                <a:gd name="T15" fmla="*/ 16 h 114"/>
                <a:gd name="T16" fmla="*/ 64 w 121"/>
                <a:gd name="T17" fmla="*/ 8 h 114"/>
                <a:gd name="T18" fmla="*/ 54 w 121"/>
                <a:gd name="T19" fmla="*/ 7 h 114"/>
                <a:gd name="T20" fmla="*/ 46 w 121"/>
                <a:gd name="T21" fmla="*/ 10 h 114"/>
                <a:gd name="T22" fmla="*/ 47 w 121"/>
                <a:gd name="T23" fmla="*/ 6 h 114"/>
                <a:gd name="T24" fmla="*/ 48 w 121"/>
                <a:gd name="T25" fmla="*/ 0 h 114"/>
                <a:gd name="T26" fmla="*/ 62 w 121"/>
                <a:gd name="T27" fmla="*/ 3 h 114"/>
                <a:gd name="T28" fmla="*/ 81 w 121"/>
                <a:gd name="T29" fmla="*/ 23 h 114"/>
                <a:gd name="T30" fmla="*/ 84 w 121"/>
                <a:gd name="T31" fmla="*/ 32 h 114"/>
                <a:gd name="T32" fmla="*/ 85 w 121"/>
                <a:gd name="T33" fmla="*/ 41 h 114"/>
                <a:gd name="T34" fmla="*/ 88 w 121"/>
                <a:gd name="T35" fmla="*/ 60 h 114"/>
                <a:gd name="T36" fmla="*/ 112 w 121"/>
                <a:gd name="T37" fmla="*/ 65 h 114"/>
                <a:gd name="T38" fmla="*/ 121 w 121"/>
                <a:gd name="T39" fmla="*/ 92 h 114"/>
                <a:gd name="T40" fmla="*/ 117 w 121"/>
                <a:gd name="T41" fmla="*/ 104 h 114"/>
                <a:gd name="T42" fmla="*/ 116 w 121"/>
                <a:gd name="T43" fmla="*/ 87 h 114"/>
                <a:gd name="T44" fmla="*/ 103 w 121"/>
                <a:gd name="T45" fmla="*/ 66 h 114"/>
                <a:gd name="T46" fmla="*/ 80 w 121"/>
                <a:gd name="T47" fmla="*/ 63 h 114"/>
                <a:gd name="T48" fmla="*/ 55 w 121"/>
                <a:gd name="T49" fmla="*/ 65 h 114"/>
                <a:gd name="T50" fmla="*/ 44 w 121"/>
                <a:gd name="T51" fmla="*/ 65 h 114"/>
                <a:gd name="T52" fmla="*/ 30 w 121"/>
                <a:gd name="T53" fmla="*/ 67 h 114"/>
                <a:gd name="T54" fmla="*/ 10 w 121"/>
                <a:gd name="T55" fmla="*/ 80 h 114"/>
                <a:gd name="T56" fmla="*/ 7 w 121"/>
                <a:gd name="T57" fmla="*/ 88 h 114"/>
                <a:gd name="T58" fmla="*/ 6 w 121"/>
                <a:gd name="T59" fmla="*/ 92 h 114"/>
                <a:gd name="T60" fmla="*/ 18 w 121"/>
                <a:gd name="T61" fmla="*/ 108 h 114"/>
                <a:gd name="T62" fmla="*/ 43 w 121"/>
                <a:gd name="T63" fmla="*/ 106 h 114"/>
                <a:gd name="T64" fmla="*/ 58 w 121"/>
                <a:gd name="T65" fmla="*/ 103 h 114"/>
                <a:gd name="T66" fmla="*/ 69 w 121"/>
                <a:gd name="T67" fmla="*/ 102 h 114"/>
                <a:gd name="T68" fmla="*/ 97 w 121"/>
                <a:gd name="T69" fmla="*/ 103 h 114"/>
                <a:gd name="T70" fmla="*/ 106 w 121"/>
                <a:gd name="T71" fmla="*/ 103 h 114"/>
                <a:gd name="T72" fmla="*/ 111 w 121"/>
                <a:gd name="T73" fmla="*/ 107 h 114"/>
                <a:gd name="T74" fmla="*/ 108 w 121"/>
                <a:gd name="T75" fmla="*/ 110 h 114"/>
                <a:gd name="T76" fmla="*/ 102 w 121"/>
                <a:gd name="T77" fmla="*/ 109 h 114"/>
                <a:gd name="T78" fmla="*/ 87 w 121"/>
                <a:gd name="T79" fmla="*/ 107 h 114"/>
                <a:gd name="T80" fmla="*/ 61 w 121"/>
                <a:gd name="T81" fmla="*/ 108 h 114"/>
                <a:gd name="T82" fmla="*/ 46 w 121"/>
                <a:gd name="T83" fmla="*/ 109 h 114"/>
                <a:gd name="T84" fmla="*/ 34 w 121"/>
                <a:gd name="T85" fmla="*/ 112 h 114"/>
                <a:gd name="T86" fmla="*/ 25 w 121"/>
                <a:gd name="T87" fmla="*/ 111 h 114"/>
                <a:gd name="T88" fmla="*/ 1 w 121"/>
                <a:gd name="T89" fmla="*/ 113 h 114"/>
                <a:gd name="T90" fmla="*/ 1 w 121"/>
                <a:gd name="T91" fmla="*/ 111 h 114"/>
                <a:gd name="T92" fmla="*/ 1 w 121"/>
                <a:gd name="T93" fmla="*/ 101 h 114"/>
                <a:gd name="T94" fmla="*/ 6 w 121"/>
                <a:gd name="T95" fmla="*/ 77 h 114"/>
                <a:gd name="T96" fmla="*/ 45 w 121"/>
                <a:gd name="T97" fmla="*/ 60 h 114"/>
                <a:gd name="T98" fmla="*/ 37 w 121"/>
                <a:gd name="T99" fmla="*/ 44 h 114"/>
                <a:gd name="T100" fmla="*/ 39 w 121"/>
                <a:gd name="T101" fmla="*/ 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1" h="114">
                  <a:moveTo>
                    <a:pt x="46" y="6"/>
                  </a:moveTo>
                  <a:lnTo>
                    <a:pt x="45" y="8"/>
                  </a:lnTo>
                  <a:lnTo>
                    <a:pt x="44" y="12"/>
                  </a:lnTo>
                  <a:lnTo>
                    <a:pt x="44" y="15"/>
                  </a:lnTo>
                  <a:lnTo>
                    <a:pt x="43" y="15"/>
                  </a:lnTo>
                  <a:lnTo>
                    <a:pt x="42" y="15"/>
                  </a:lnTo>
                  <a:lnTo>
                    <a:pt x="42" y="14"/>
                  </a:lnTo>
                  <a:lnTo>
                    <a:pt x="42" y="27"/>
                  </a:lnTo>
                  <a:lnTo>
                    <a:pt x="42" y="38"/>
                  </a:lnTo>
                  <a:lnTo>
                    <a:pt x="44" y="49"/>
                  </a:lnTo>
                  <a:lnTo>
                    <a:pt x="46" y="51"/>
                  </a:lnTo>
                  <a:lnTo>
                    <a:pt x="47" y="53"/>
                  </a:lnTo>
                  <a:lnTo>
                    <a:pt x="49" y="55"/>
                  </a:lnTo>
                  <a:lnTo>
                    <a:pt x="50" y="58"/>
                  </a:lnTo>
                  <a:lnTo>
                    <a:pt x="52" y="59"/>
                  </a:lnTo>
                  <a:lnTo>
                    <a:pt x="61" y="60"/>
                  </a:lnTo>
                  <a:lnTo>
                    <a:pt x="70" y="58"/>
                  </a:lnTo>
                  <a:lnTo>
                    <a:pt x="76" y="54"/>
                  </a:lnTo>
                  <a:lnTo>
                    <a:pt x="80" y="48"/>
                  </a:lnTo>
                  <a:lnTo>
                    <a:pt x="81" y="39"/>
                  </a:lnTo>
                  <a:lnTo>
                    <a:pt x="80" y="30"/>
                  </a:lnTo>
                  <a:lnTo>
                    <a:pt x="78" y="22"/>
                  </a:lnTo>
                  <a:lnTo>
                    <a:pt x="75" y="19"/>
                  </a:lnTo>
                  <a:lnTo>
                    <a:pt x="73" y="16"/>
                  </a:lnTo>
                  <a:lnTo>
                    <a:pt x="70" y="14"/>
                  </a:lnTo>
                  <a:lnTo>
                    <a:pt x="68" y="11"/>
                  </a:lnTo>
                  <a:lnTo>
                    <a:pt x="64" y="8"/>
                  </a:lnTo>
                  <a:lnTo>
                    <a:pt x="61" y="7"/>
                  </a:lnTo>
                  <a:lnTo>
                    <a:pt x="58" y="7"/>
                  </a:lnTo>
                  <a:lnTo>
                    <a:pt x="54" y="7"/>
                  </a:lnTo>
                  <a:lnTo>
                    <a:pt x="50" y="8"/>
                  </a:lnTo>
                  <a:lnTo>
                    <a:pt x="46" y="11"/>
                  </a:lnTo>
                  <a:lnTo>
                    <a:pt x="46" y="10"/>
                  </a:lnTo>
                  <a:lnTo>
                    <a:pt x="46" y="8"/>
                  </a:lnTo>
                  <a:lnTo>
                    <a:pt x="46" y="7"/>
                  </a:lnTo>
                  <a:lnTo>
                    <a:pt x="47" y="6"/>
                  </a:lnTo>
                  <a:lnTo>
                    <a:pt x="47" y="6"/>
                  </a:lnTo>
                  <a:lnTo>
                    <a:pt x="46" y="6"/>
                  </a:lnTo>
                  <a:close/>
                  <a:moveTo>
                    <a:pt x="48" y="0"/>
                  </a:moveTo>
                  <a:lnTo>
                    <a:pt x="50" y="1"/>
                  </a:lnTo>
                  <a:lnTo>
                    <a:pt x="52" y="2"/>
                  </a:lnTo>
                  <a:lnTo>
                    <a:pt x="62" y="3"/>
                  </a:lnTo>
                  <a:lnTo>
                    <a:pt x="71" y="7"/>
                  </a:lnTo>
                  <a:lnTo>
                    <a:pt x="76" y="14"/>
                  </a:lnTo>
                  <a:lnTo>
                    <a:pt x="81" y="23"/>
                  </a:lnTo>
                  <a:lnTo>
                    <a:pt x="84" y="30"/>
                  </a:lnTo>
                  <a:lnTo>
                    <a:pt x="84" y="31"/>
                  </a:lnTo>
                  <a:lnTo>
                    <a:pt x="84" y="32"/>
                  </a:lnTo>
                  <a:lnTo>
                    <a:pt x="84" y="34"/>
                  </a:lnTo>
                  <a:lnTo>
                    <a:pt x="83" y="34"/>
                  </a:lnTo>
                  <a:lnTo>
                    <a:pt x="85" y="41"/>
                  </a:lnTo>
                  <a:lnTo>
                    <a:pt x="84" y="50"/>
                  </a:lnTo>
                  <a:lnTo>
                    <a:pt x="81" y="58"/>
                  </a:lnTo>
                  <a:lnTo>
                    <a:pt x="88" y="60"/>
                  </a:lnTo>
                  <a:lnTo>
                    <a:pt x="97" y="61"/>
                  </a:lnTo>
                  <a:lnTo>
                    <a:pt x="105" y="62"/>
                  </a:lnTo>
                  <a:lnTo>
                    <a:pt x="112" y="65"/>
                  </a:lnTo>
                  <a:lnTo>
                    <a:pt x="118" y="73"/>
                  </a:lnTo>
                  <a:lnTo>
                    <a:pt x="120" y="83"/>
                  </a:lnTo>
                  <a:lnTo>
                    <a:pt x="121" y="92"/>
                  </a:lnTo>
                  <a:lnTo>
                    <a:pt x="121" y="103"/>
                  </a:lnTo>
                  <a:lnTo>
                    <a:pt x="119" y="104"/>
                  </a:lnTo>
                  <a:lnTo>
                    <a:pt x="117" y="104"/>
                  </a:lnTo>
                  <a:lnTo>
                    <a:pt x="115" y="106"/>
                  </a:lnTo>
                  <a:lnTo>
                    <a:pt x="116" y="96"/>
                  </a:lnTo>
                  <a:lnTo>
                    <a:pt x="116" y="87"/>
                  </a:lnTo>
                  <a:lnTo>
                    <a:pt x="114" y="78"/>
                  </a:lnTo>
                  <a:lnTo>
                    <a:pt x="109" y="71"/>
                  </a:lnTo>
                  <a:lnTo>
                    <a:pt x="103" y="66"/>
                  </a:lnTo>
                  <a:lnTo>
                    <a:pt x="95" y="66"/>
                  </a:lnTo>
                  <a:lnTo>
                    <a:pt x="87" y="64"/>
                  </a:lnTo>
                  <a:lnTo>
                    <a:pt x="80" y="63"/>
                  </a:lnTo>
                  <a:lnTo>
                    <a:pt x="71" y="63"/>
                  </a:lnTo>
                  <a:lnTo>
                    <a:pt x="63" y="65"/>
                  </a:lnTo>
                  <a:lnTo>
                    <a:pt x="55" y="65"/>
                  </a:lnTo>
                  <a:lnTo>
                    <a:pt x="48" y="63"/>
                  </a:lnTo>
                  <a:lnTo>
                    <a:pt x="46" y="64"/>
                  </a:lnTo>
                  <a:lnTo>
                    <a:pt x="44" y="65"/>
                  </a:lnTo>
                  <a:lnTo>
                    <a:pt x="40" y="65"/>
                  </a:lnTo>
                  <a:lnTo>
                    <a:pt x="38" y="65"/>
                  </a:lnTo>
                  <a:lnTo>
                    <a:pt x="30" y="67"/>
                  </a:lnTo>
                  <a:lnTo>
                    <a:pt x="22" y="71"/>
                  </a:lnTo>
                  <a:lnTo>
                    <a:pt x="15" y="75"/>
                  </a:lnTo>
                  <a:lnTo>
                    <a:pt x="10" y="80"/>
                  </a:lnTo>
                  <a:lnTo>
                    <a:pt x="7" y="89"/>
                  </a:lnTo>
                  <a:lnTo>
                    <a:pt x="7" y="89"/>
                  </a:lnTo>
                  <a:lnTo>
                    <a:pt x="7" y="88"/>
                  </a:lnTo>
                  <a:lnTo>
                    <a:pt x="6" y="88"/>
                  </a:lnTo>
                  <a:lnTo>
                    <a:pt x="6" y="87"/>
                  </a:lnTo>
                  <a:lnTo>
                    <a:pt x="6" y="92"/>
                  </a:lnTo>
                  <a:lnTo>
                    <a:pt x="7" y="99"/>
                  </a:lnTo>
                  <a:lnTo>
                    <a:pt x="7" y="108"/>
                  </a:lnTo>
                  <a:lnTo>
                    <a:pt x="18" y="108"/>
                  </a:lnTo>
                  <a:lnTo>
                    <a:pt x="28" y="108"/>
                  </a:lnTo>
                  <a:lnTo>
                    <a:pt x="36" y="108"/>
                  </a:lnTo>
                  <a:lnTo>
                    <a:pt x="43" y="106"/>
                  </a:lnTo>
                  <a:lnTo>
                    <a:pt x="49" y="103"/>
                  </a:lnTo>
                  <a:lnTo>
                    <a:pt x="54" y="103"/>
                  </a:lnTo>
                  <a:lnTo>
                    <a:pt x="58" y="103"/>
                  </a:lnTo>
                  <a:lnTo>
                    <a:pt x="62" y="103"/>
                  </a:lnTo>
                  <a:lnTo>
                    <a:pt x="66" y="103"/>
                  </a:lnTo>
                  <a:lnTo>
                    <a:pt x="69" y="102"/>
                  </a:lnTo>
                  <a:lnTo>
                    <a:pt x="73" y="102"/>
                  </a:lnTo>
                  <a:lnTo>
                    <a:pt x="85" y="102"/>
                  </a:lnTo>
                  <a:lnTo>
                    <a:pt x="97" y="103"/>
                  </a:lnTo>
                  <a:lnTo>
                    <a:pt x="100" y="103"/>
                  </a:lnTo>
                  <a:lnTo>
                    <a:pt x="103" y="103"/>
                  </a:lnTo>
                  <a:lnTo>
                    <a:pt x="106" y="103"/>
                  </a:lnTo>
                  <a:lnTo>
                    <a:pt x="109" y="103"/>
                  </a:lnTo>
                  <a:lnTo>
                    <a:pt x="111" y="104"/>
                  </a:lnTo>
                  <a:lnTo>
                    <a:pt x="111" y="107"/>
                  </a:lnTo>
                  <a:lnTo>
                    <a:pt x="110" y="108"/>
                  </a:lnTo>
                  <a:lnTo>
                    <a:pt x="109" y="109"/>
                  </a:lnTo>
                  <a:lnTo>
                    <a:pt x="108" y="110"/>
                  </a:lnTo>
                  <a:lnTo>
                    <a:pt x="107" y="109"/>
                  </a:lnTo>
                  <a:lnTo>
                    <a:pt x="105" y="109"/>
                  </a:lnTo>
                  <a:lnTo>
                    <a:pt x="102" y="109"/>
                  </a:lnTo>
                  <a:lnTo>
                    <a:pt x="99" y="108"/>
                  </a:lnTo>
                  <a:lnTo>
                    <a:pt x="98" y="107"/>
                  </a:lnTo>
                  <a:lnTo>
                    <a:pt x="87" y="107"/>
                  </a:lnTo>
                  <a:lnTo>
                    <a:pt x="76" y="107"/>
                  </a:lnTo>
                  <a:lnTo>
                    <a:pt x="67" y="107"/>
                  </a:lnTo>
                  <a:lnTo>
                    <a:pt x="61" y="108"/>
                  </a:lnTo>
                  <a:lnTo>
                    <a:pt x="56" y="108"/>
                  </a:lnTo>
                  <a:lnTo>
                    <a:pt x="50" y="108"/>
                  </a:lnTo>
                  <a:lnTo>
                    <a:pt x="46" y="109"/>
                  </a:lnTo>
                  <a:lnTo>
                    <a:pt x="43" y="110"/>
                  </a:lnTo>
                  <a:lnTo>
                    <a:pt x="38" y="111"/>
                  </a:lnTo>
                  <a:lnTo>
                    <a:pt x="34" y="112"/>
                  </a:lnTo>
                  <a:lnTo>
                    <a:pt x="31" y="112"/>
                  </a:lnTo>
                  <a:lnTo>
                    <a:pt x="27" y="112"/>
                  </a:lnTo>
                  <a:lnTo>
                    <a:pt x="25" y="111"/>
                  </a:lnTo>
                  <a:lnTo>
                    <a:pt x="13" y="112"/>
                  </a:lnTo>
                  <a:lnTo>
                    <a:pt x="1" y="114"/>
                  </a:lnTo>
                  <a:lnTo>
                    <a:pt x="1" y="113"/>
                  </a:lnTo>
                  <a:lnTo>
                    <a:pt x="1" y="113"/>
                  </a:lnTo>
                  <a:lnTo>
                    <a:pt x="1" y="112"/>
                  </a:lnTo>
                  <a:lnTo>
                    <a:pt x="1" y="111"/>
                  </a:lnTo>
                  <a:lnTo>
                    <a:pt x="0" y="110"/>
                  </a:lnTo>
                  <a:lnTo>
                    <a:pt x="0" y="109"/>
                  </a:lnTo>
                  <a:lnTo>
                    <a:pt x="1" y="101"/>
                  </a:lnTo>
                  <a:lnTo>
                    <a:pt x="2" y="92"/>
                  </a:lnTo>
                  <a:lnTo>
                    <a:pt x="3" y="84"/>
                  </a:lnTo>
                  <a:lnTo>
                    <a:pt x="6" y="77"/>
                  </a:lnTo>
                  <a:lnTo>
                    <a:pt x="18" y="68"/>
                  </a:lnTo>
                  <a:lnTo>
                    <a:pt x="31" y="63"/>
                  </a:lnTo>
                  <a:lnTo>
                    <a:pt x="45" y="60"/>
                  </a:lnTo>
                  <a:lnTo>
                    <a:pt x="43" y="55"/>
                  </a:lnTo>
                  <a:lnTo>
                    <a:pt x="40" y="50"/>
                  </a:lnTo>
                  <a:lnTo>
                    <a:pt x="37" y="44"/>
                  </a:lnTo>
                  <a:lnTo>
                    <a:pt x="37" y="35"/>
                  </a:lnTo>
                  <a:lnTo>
                    <a:pt x="37" y="24"/>
                  </a:lnTo>
                  <a:lnTo>
                    <a:pt x="39" y="14"/>
                  </a:lnTo>
                  <a:lnTo>
                    <a:pt x="42" y="6"/>
                  </a:lnTo>
                  <a:lnTo>
                    <a:pt x="48" y="0"/>
                  </a:lnTo>
                  <a:close/>
                </a:path>
              </a:pathLst>
            </a:custGeom>
            <a:solidFill>
              <a:srgbClr val="70AD47"/>
            </a:solidFill>
            <a:ln w="0">
              <a:noFill/>
              <a:prstDash val="solid"/>
              <a:round/>
            </a:ln>
          </p:spPr>
          <p:txBody>
            <a:bodyPr vert="horz" wrap="square" lIns="91440" tIns="45720" rIns="91440" bIns="45720" numCol="1" anchor="t" anchorCtr="0" compatLnSpc="1"/>
            <a:lstStyle/>
            <a:p>
              <a:endParaRPr lang="zh-CN" altLang="en-US"/>
            </a:p>
          </p:txBody>
        </p:sp>
      </p:grpSp>
      <p:sp>
        <p:nvSpPr>
          <p:cNvPr id="102" name="文本框 101"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801029" y="2466033"/>
            <a:ext cx="1574470" cy="646331"/>
          </a:xfrm>
          <a:prstGeom prst="rect">
            <a:avLst/>
          </a:prstGeom>
          <a:noFill/>
          <a:effectLst/>
        </p:spPr>
        <p:txBody>
          <a:bodyPr wrap="none" rtlCol="0">
            <a:spAutoFit/>
          </a:bodyPr>
          <a:lstStyle/>
          <a:p>
            <a:r>
              <a:rPr lang="zh-CN" altLang="en-US" sz="3600" b="1" dirty="0" smtClean="0">
                <a:solidFill>
                  <a:srgbClr val="F7B63E"/>
                </a:solidFill>
                <a:latin typeface="幼圆" panose="02010509060101010101" pitchFamily="49" charset="-122"/>
                <a:ea typeface="幼圆" panose="02010509060101010101" pitchFamily="49" charset="-122"/>
                <a:cs typeface="Kartika" panose="02020503030404060203" pitchFamily="18" charset="0"/>
              </a:rPr>
              <a:t>标题一</a:t>
            </a:r>
            <a:endParaRPr lang="en-US" altLang="zh-CN" sz="3600" b="1" dirty="0">
              <a:solidFill>
                <a:srgbClr val="F7B63E"/>
              </a:solidFill>
              <a:latin typeface="幼圆" panose="02010509060101010101" pitchFamily="49" charset="-122"/>
              <a:ea typeface="幼圆" panose="02010509060101010101" pitchFamily="49" charset="-122"/>
              <a:cs typeface="Kartika" panose="02020503030404060203" pitchFamily="18" charset="0"/>
            </a:endParaRPr>
          </a:p>
        </p:txBody>
      </p:sp>
      <p:sp>
        <p:nvSpPr>
          <p:cNvPr id="103" name="文本框 102"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9670621" y="2400601"/>
            <a:ext cx="1574470" cy="646331"/>
          </a:xfrm>
          <a:prstGeom prst="rect">
            <a:avLst/>
          </a:prstGeom>
          <a:noFill/>
          <a:effectLst/>
        </p:spPr>
        <p:txBody>
          <a:bodyPr wrap="none" rtlCol="0">
            <a:spAutoFit/>
          </a:bodyPr>
          <a:lstStyle/>
          <a:p>
            <a:r>
              <a:rPr lang="zh-CN" altLang="en-US" sz="3600" b="1" dirty="0" smtClean="0">
                <a:solidFill>
                  <a:srgbClr val="70AD47"/>
                </a:solidFill>
                <a:latin typeface="幼圆" panose="02010509060101010101" pitchFamily="49" charset="-122"/>
                <a:ea typeface="幼圆" panose="02010509060101010101" pitchFamily="49" charset="-122"/>
                <a:cs typeface="Kartika" panose="02020503030404060203" pitchFamily="18" charset="0"/>
              </a:rPr>
              <a:t>标题五</a:t>
            </a:r>
            <a:endParaRPr lang="en-US" altLang="zh-CN" sz="3600" b="1" dirty="0">
              <a:solidFill>
                <a:srgbClr val="70AD47"/>
              </a:solidFill>
              <a:latin typeface="幼圆" panose="02010509060101010101" pitchFamily="49" charset="-122"/>
              <a:ea typeface="幼圆" panose="02010509060101010101" pitchFamily="49" charset="-122"/>
              <a:cs typeface="Kartika" panose="02020503030404060203" pitchFamily="18" charset="0"/>
            </a:endParaRPr>
          </a:p>
        </p:txBody>
      </p:sp>
      <p:sp>
        <p:nvSpPr>
          <p:cNvPr id="104" name="文本框 103"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8883572" y="4550387"/>
            <a:ext cx="1574470" cy="646331"/>
          </a:xfrm>
          <a:prstGeom prst="rect">
            <a:avLst/>
          </a:prstGeom>
          <a:noFill/>
          <a:effectLst/>
        </p:spPr>
        <p:txBody>
          <a:bodyPr wrap="none" rtlCol="0">
            <a:spAutoFit/>
          </a:bodyPr>
          <a:lstStyle/>
          <a:p>
            <a:r>
              <a:rPr lang="zh-CN" altLang="en-US" sz="3600" b="1" dirty="0" smtClean="0">
                <a:solidFill>
                  <a:srgbClr val="76AADB"/>
                </a:solidFill>
                <a:latin typeface="幼圆" panose="02010509060101010101" pitchFamily="49" charset="-122"/>
                <a:ea typeface="幼圆" panose="02010509060101010101" pitchFamily="49" charset="-122"/>
                <a:cs typeface="Kartika" panose="02020503030404060203" pitchFamily="18" charset="0"/>
              </a:rPr>
              <a:t>标题四</a:t>
            </a:r>
            <a:endParaRPr lang="en-US" altLang="zh-CN" sz="3600" b="1" dirty="0">
              <a:solidFill>
                <a:srgbClr val="76AADB"/>
              </a:solidFill>
              <a:latin typeface="幼圆" panose="02010509060101010101" pitchFamily="49" charset="-122"/>
              <a:ea typeface="幼圆" panose="02010509060101010101" pitchFamily="49" charset="-122"/>
              <a:cs typeface="Kartika" panose="02020503030404060203" pitchFamily="18" charset="0"/>
            </a:endParaRPr>
          </a:p>
        </p:txBody>
      </p:sp>
      <p:sp>
        <p:nvSpPr>
          <p:cNvPr id="105" name="文本框 104"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1745488" y="4532076"/>
            <a:ext cx="1574470" cy="646331"/>
          </a:xfrm>
          <a:prstGeom prst="rect">
            <a:avLst/>
          </a:prstGeom>
          <a:noFill/>
          <a:effectLst/>
        </p:spPr>
        <p:txBody>
          <a:bodyPr wrap="none" rtlCol="0">
            <a:spAutoFit/>
          </a:bodyPr>
          <a:lstStyle/>
          <a:p>
            <a:r>
              <a:rPr lang="zh-CN" altLang="en-US" sz="3600" b="1" dirty="0" smtClean="0">
                <a:solidFill>
                  <a:srgbClr val="FF3E3E"/>
                </a:solidFill>
                <a:latin typeface="幼圆" panose="02010509060101010101" pitchFamily="49" charset="-122"/>
                <a:ea typeface="幼圆" panose="02010509060101010101" pitchFamily="49" charset="-122"/>
                <a:cs typeface="Kartika" panose="02020503030404060203" pitchFamily="18" charset="0"/>
              </a:rPr>
              <a:t>标题二</a:t>
            </a:r>
            <a:endParaRPr lang="en-US" altLang="zh-CN" sz="3600" b="1" dirty="0">
              <a:solidFill>
                <a:srgbClr val="FF3E3E"/>
              </a:solidFill>
              <a:latin typeface="幼圆" panose="02010509060101010101" pitchFamily="49" charset="-122"/>
              <a:ea typeface="幼圆" panose="02010509060101010101" pitchFamily="49" charset="-122"/>
              <a:cs typeface="Kartika" panose="02020503030404060203" pitchFamily="18" charset="0"/>
            </a:endParaRPr>
          </a:p>
        </p:txBody>
      </p:sp>
      <p:sp>
        <p:nvSpPr>
          <p:cNvPr id="106" name="文本框 105"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5385471" y="6114211"/>
            <a:ext cx="1574470" cy="646331"/>
          </a:xfrm>
          <a:prstGeom prst="rect">
            <a:avLst/>
          </a:prstGeom>
          <a:noFill/>
          <a:effectLst/>
        </p:spPr>
        <p:txBody>
          <a:bodyPr wrap="none" rtlCol="0">
            <a:spAutoFit/>
          </a:bodyPr>
          <a:lstStyle/>
          <a:p>
            <a:r>
              <a:rPr lang="zh-CN" altLang="en-US" sz="3600" b="1" dirty="0" smtClean="0">
                <a:solidFill>
                  <a:srgbClr val="A6A6A6"/>
                </a:solidFill>
                <a:latin typeface="幼圆" panose="02010509060101010101" pitchFamily="49" charset="-122"/>
                <a:ea typeface="幼圆" panose="02010509060101010101" pitchFamily="49" charset="-122"/>
                <a:cs typeface="Kartika" panose="02020503030404060203" pitchFamily="18" charset="0"/>
              </a:rPr>
              <a:t>标题三</a:t>
            </a:r>
            <a:endParaRPr lang="en-US" altLang="zh-CN" sz="3600" b="1" dirty="0">
              <a:solidFill>
                <a:srgbClr val="A6A6A6"/>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107" name="组合 106"/>
          <p:cNvGrpSpPr/>
          <p:nvPr/>
        </p:nvGrpSpPr>
        <p:grpSpPr>
          <a:xfrm>
            <a:off x="5009916" y="1568236"/>
            <a:ext cx="2293380" cy="2027371"/>
            <a:chOff x="5009916" y="1568236"/>
            <a:chExt cx="2293380" cy="2027371"/>
          </a:xfrm>
        </p:grpSpPr>
        <p:sp>
          <p:nvSpPr>
            <p:cNvPr id="108" name="Freeform 14"/>
            <p:cNvSpPr/>
            <p:nvPr/>
          </p:nvSpPr>
          <p:spPr bwMode="auto">
            <a:xfrm>
              <a:off x="5009916" y="1568236"/>
              <a:ext cx="2293380" cy="2027371"/>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chemeClr val="tx1">
                  <a:lumMod val="75000"/>
                  <a:lumOff val="25000"/>
                </a:schemeClr>
              </a:solidFill>
              <a:prstDash val="solid"/>
              <a:round/>
            </a:ln>
          </p:spPr>
          <p:txBody>
            <a:bodyPr vert="horz" wrap="square" lIns="91440" tIns="45720" rIns="91440" bIns="45720" numCol="1" anchor="t" anchorCtr="0" compatLnSpc="1"/>
            <a:lstStyle/>
            <a:p>
              <a:endParaRPr lang="zh-CN" altLang="en-US"/>
            </a:p>
          </p:txBody>
        </p:sp>
        <p:sp>
          <p:nvSpPr>
            <p:cNvPr id="109" name="文本框 108"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5354482" y="2339046"/>
              <a:ext cx="1471878" cy="707886"/>
            </a:xfrm>
            <a:prstGeom prst="rect">
              <a:avLst/>
            </a:prstGeom>
            <a:noFill/>
            <a:effectLst/>
          </p:spPr>
          <p:txBody>
            <a:bodyPr wrap="none" rtlCol="0">
              <a:spAutoFit/>
            </a:bodyPr>
            <a:lstStyle/>
            <a:p>
              <a:r>
                <a:rPr lang="zh-CN" altLang="en-US" sz="4000" b="1" dirty="0" smtClean="0">
                  <a:solidFill>
                    <a:schemeClr val="tx1">
                      <a:lumMod val="85000"/>
                      <a:lumOff val="15000"/>
                    </a:schemeClr>
                  </a:solidFill>
                  <a:latin typeface="幼圆" panose="02010509060101010101" pitchFamily="49" charset="-122"/>
                  <a:ea typeface="幼圆" panose="02010509060101010101" pitchFamily="49" charset="-122"/>
                  <a:cs typeface="Kartika" panose="02020503030404060203" pitchFamily="18" charset="0"/>
                </a:rPr>
                <a:t>标 题</a:t>
              </a:r>
              <a:endParaRPr lang="en-US" altLang="zh-CN" sz="4000" b="1" dirty="0">
                <a:solidFill>
                  <a:schemeClr val="tx1">
                    <a:lumMod val="85000"/>
                    <a:lumOff val="15000"/>
                  </a:schemeClr>
                </a:solidFill>
                <a:latin typeface="幼圆" panose="02010509060101010101" pitchFamily="49" charset="-122"/>
                <a:ea typeface="幼圆" panose="02010509060101010101" pitchFamily="49" charset="-122"/>
                <a:cs typeface="Kartika" panose="02020503030404060203"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750" fill="hold"/>
                                        <p:tgtEl>
                                          <p:spTgt spid="107"/>
                                        </p:tgtEl>
                                        <p:attrNameLst>
                                          <p:attrName>ppt_w</p:attrName>
                                        </p:attrNameLst>
                                      </p:cBhvr>
                                      <p:tavLst>
                                        <p:tav tm="0">
                                          <p:val>
                                            <p:strVal val="4*#ppt_w"/>
                                          </p:val>
                                        </p:tav>
                                        <p:tav tm="100000">
                                          <p:val>
                                            <p:strVal val="#ppt_w"/>
                                          </p:val>
                                        </p:tav>
                                      </p:tavLst>
                                    </p:anim>
                                    <p:anim calcmode="lin" valueType="num">
                                      <p:cBhvr>
                                        <p:cTn id="8" dur="750" fill="hold"/>
                                        <p:tgtEl>
                                          <p:spTgt spid="107"/>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6" presetClass="emph" presetSubtype="0" fill="hold" nodeType="afterEffect">
                                  <p:stCondLst>
                                    <p:cond delay="0"/>
                                  </p:stCondLst>
                                  <p:childTnLst>
                                    <p:animEffect transition="out" filter="fade">
                                      <p:cBhvr>
                                        <p:cTn id="11" dur="500" tmFilter="0, 0; .2, .5; .8, .5; 1, 0"/>
                                        <p:tgtEl>
                                          <p:spTgt spid="107"/>
                                        </p:tgtEl>
                                      </p:cBhvr>
                                    </p:animEffect>
                                    <p:animScale>
                                      <p:cBhvr>
                                        <p:cTn id="12" dur="250" autoRev="1" fill="hold"/>
                                        <p:tgtEl>
                                          <p:spTgt spid="107"/>
                                        </p:tgtEl>
                                      </p:cBhvr>
                                      <p:by x="105000" y="105000"/>
                                    </p:animScale>
                                  </p:childTnLst>
                                </p:cTn>
                              </p:par>
                            </p:childTnLst>
                          </p:cTn>
                        </p:par>
                        <p:par>
                          <p:cTn id="13" fill="hold">
                            <p:stCondLst>
                              <p:cond delay="1500"/>
                            </p:stCondLst>
                            <p:childTnLst>
                              <p:par>
                                <p:cTn id="14" presetID="22" presetClass="entr" presetSubtype="2"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right)">
                                      <p:cBhvr>
                                        <p:cTn id="16" dur="500"/>
                                        <p:tgtEl>
                                          <p:spTgt spid="43"/>
                                        </p:tgtEl>
                                      </p:cBhvr>
                                    </p:animEffect>
                                  </p:childTnLst>
                                </p:cTn>
                              </p:par>
                              <p:par>
                                <p:cTn id="17" presetID="22" presetClass="entr" presetSubtype="1"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up)">
                                      <p:cBhvr>
                                        <p:cTn id="19" dur="500"/>
                                        <p:tgtEl>
                                          <p:spTgt spid="40"/>
                                        </p:tgtEl>
                                      </p:cBhvr>
                                    </p:animEffect>
                                  </p:childTnLst>
                                </p:cTn>
                              </p:par>
                              <p:par>
                                <p:cTn id="20" presetID="22" presetClass="entr" presetSubtype="1"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500"/>
                                        <p:tgtEl>
                                          <p:spTgt spid="37"/>
                                        </p:tgtEl>
                                      </p:cBhvr>
                                    </p:animEffect>
                                  </p:childTnLst>
                                </p:cTn>
                              </p:par>
                              <p:par>
                                <p:cTn id="23" presetID="22" presetClass="entr" presetSubtype="1"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up)">
                                      <p:cBhvr>
                                        <p:cTn id="25" dur="500"/>
                                        <p:tgtEl>
                                          <p:spTgt spid="34"/>
                                        </p:tgtEl>
                                      </p:cBhvr>
                                    </p:animEffect>
                                  </p:childTnLst>
                                </p:cTn>
                              </p:par>
                              <p:par>
                                <p:cTn id="26" presetID="22" presetClass="entr" presetSubtype="8"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childTnLst>
                          </p:cTn>
                        </p:par>
                        <p:par>
                          <p:cTn id="29" fill="hold">
                            <p:stCondLst>
                              <p:cond delay="2000"/>
                            </p:stCondLst>
                            <p:childTnLst>
                              <p:par>
                                <p:cTn id="30" presetID="2" presetClass="entr" presetSubtype="8" decel="36000"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750" fill="hold"/>
                                        <p:tgtEl>
                                          <p:spTgt spid="46"/>
                                        </p:tgtEl>
                                        <p:attrNameLst>
                                          <p:attrName>ppt_x</p:attrName>
                                        </p:attrNameLst>
                                      </p:cBhvr>
                                      <p:tavLst>
                                        <p:tav tm="0">
                                          <p:val>
                                            <p:strVal val="0-#ppt_w/2"/>
                                          </p:val>
                                        </p:tav>
                                        <p:tav tm="100000">
                                          <p:val>
                                            <p:strVal val="#ppt_x"/>
                                          </p:val>
                                        </p:tav>
                                      </p:tavLst>
                                    </p:anim>
                                    <p:anim calcmode="lin" valueType="num">
                                      <p:cBhvr additive="base">
                                        <p:cTn id="33" dur="750" fill="hold"/>
                                        <p:tgtEl>
                                          <p:spTgt spid="46"/>
                                        </p:tgtEl>
                                        <p:attrNameLst>
                                          <p:attrName>ppt_y</p:attrName>
                                        </p:attrNameLst>
                                      </p:cBhvr>
                                      <p:tavLst>
                                        <p:tav tm="0">
                                          <p:val>
                                            <p:strVal val="#ppt_y"/>
                                          </p:val>
                                        </p:tav>
                                        <p:tav tm="100000">
                                          <p:val>
                                            <p:strVal val="#ppt_y"/>
                                          </p:val>
                                        </p:tav>
                                      </p:tavLst>
                                    </p:anim>
                                  </p:childTnLst>
                                </p:cTn>
                              </p:par>
                              <p:par>
                                <p:cTn id="34" presetID="2" presetClass="entr" presetSubtype="12" decel="36000" fill="hold" nodeType="withEffect">
                                  <p:stCondLst>
                                    <p:cond delay="0"/>
                                  </p:stCondLst>
                                  <p:childTnLst>
                                    <p:set>
                                      <p:cBhvr>
                                        <p:cTn id="35" dur="1" fill="hold">
                                          <p:stCondLst>
                                            <p:cond delay="0"/>
                                          </p:stCondLst>
                                        </p:cTn>
                                        <p:tgtEl>
                                          <p:spTgt spid="81"/>
                                        </p:tgtEl>
                                        <p:attrNameLst>
                                          <p:attrName>style.visibility</p:attrName>
                                        </p:attrNameLst>
                                      </p:cBhvr>
                                      <p:to>
                                        <p:strVal val="visible"/>
                                      </p:to>
                                    </p:set>
                                    <p:anim calcmode="lin" valueType="num">
                                      <p:cBhvr additive="base">
                                        <p:cTn id="36" dur="750" fill="hold"/>
                                        <p:tgtEl>
                                          <p:spTgt spid="81"/>
                                        </p:tgtEl>
                                        <p:attrNameLst>
                                          <p:attrName>ppt_x</p:attrName>
                                        </p:attrNameLst>
                                      </p:cBhvr>
                                      <p:tavLst>
                                        <p:tav tm="0">
                                          <p:val>
                                            <p:strVal val="0-#ppt_w/2"/>
                                          </p:val>
                                        </p:tav>
                                        <p:tav tm="100000">
                                          <p:val>
                                            <p:strVal val="#ppt_x"/>
                                          </p:val>
                                        </p:tav>
                                      </p:tavLst>
                                    </p:anim>
                                    <p:anim calcmode="lin" valueType="num">
                                      <p:cBhvr additive="base">
                                        <p:cTn id="37" dur="750" fill="hold"/>
                                        <p:tgtEl>
                                          <p:spTgt spid="81"/>
                                        </p:tgtEl>
                                        <p:attrNameLst>
                                          <p:attrName>ppt_y</p:attrName>
                                        </p:attrNameLst>
                                      </p:cBhvr>
                                      <p:tavLst>
                                        <p:tav tm="0">
                                          <p:val>
                                            <p:strVal val="1+#ppt_h/2"/>
                                          </p:val>
                                        </p:tav>
                                        <p:tav tm="100000">
                                          <p:val>
                                            <p:strVal val="#ppt_y"/>
                                          </p:val>
                                        </p:tav>
                                      </p:tavLst>
                                    </p:anim>
                                  </p:childTnLst>
                                </p:cTn>
                              </p:par>
                              <p:par>
                                <p:cTn id="38" presetID="2" presetClass="entr" presetSubtype="4" decel="36000" fill="hold" nodeType="withEffect">
                                  <p:stCondLst>
                                    <p:cond delay="0"/>
                                  </p:stCondLst>
                                  <p:childTnLst>
                                    <p:set>
                                      <p:cBhvr>
                                        <p:cTn id="39" dur="1" fill="hold">
                                          <p:stCondLst>
                                            <p:cond delay="0"/>
                                          </p:stCondLst>
                                        </p:cTn>
                                        <p:tgtEl>
                                          <p:spTgt spid="94"/>
                                        </p:tgtEl>
                                        <p:attrNameLst>
                                          <p:attrName>style.visibility</p:attrName>
                                        </p:attrNameLst>
                                      </p:cBhvr>
                                      <p:to>
                                        <p:strVal val="visible"/>
                                      </p:to>
                                    </p:set>
                                    <p:anim calcmode="lin" valueType="num">
                                      <p:cBhvr additive="base">
                                        <p:cTn id="40" dur="750" fill="hold"/>
                                        <p:tgtEl>
                                          <p:spTgt spid="94"/>
                                        </p:tgtEl>
                                        <p:attrNameLst>
                                          <p:attrName>ppt_x</p:attrName>
                                        </p:attrNameLst>
                                      </p:cBhvr>
                                      <p:tavLst>
                                        <p:tav tm="0">
                                          <p:val>
                                            <p:strVal val="#ppt_x"/>
                                          </p:val>
                                        </p:tav>
                                        <p:tav tm="100000">
                                          <p:val>
                                            <p:strVal val="#ppt_x"/>
                                          </p:val>
                                        </p:tav>
                                      </p:tavLst>
                                    </p:anim>
                                    <p:anim calcmode="lin" valueType="num">
                                      <p:cBhvr additive="base">
                                        <p:cTn id="41" dur="750" fill="hold"/>
                                        <p:tgtEl>
                                          <p:spTgt spid="94"/>
                                        </p:tgtEl>
                                        <p:attrNameLst>
                                          <p:attrName>ppt_y</p:attrName>
                                        </p:attrNameLst>
                                      </p:cBhvr>
                                      <p:tavLst>
                                        <p:tav tm="0">
                                          <p:val>
                                            <p:strVal val="1+#ppt_h/2"/>
                                          </p:val>
                                        </p:tav>
                                        <p:tav tm="100000">
                                          <p:val>
                                            <p:strVal val="#ppt_y"/>
                                          </p:val>
                                        </p:tav>
                                      </p:tavLst>
                                    </p:anim>
                                  </p:childTnLst>
                                </p:cTn>
                              </p:par>
                              <p:par>
                                <p:cTn id="42" presetID="2" presetClass="entr" presetSubtype="6" decel="36000" fill="hold" nodeType="withEffect">
                                  <p:stCondLst>
                                    <p:cond delay="0"/>
                                  </p:stCondLst>
                                  <p:childTnLst>
                                    <p:set>
                                      <p:cBhvr>
                                        <p:cTn id="43" dur="1" fill="hold">
                                          <p:stCondLst>
                                            <p:cond delay="0"/>
                                          </p:stCondLst>
                                        </p:cTn>
                                        <p:tgtEl>
                                          <p:spTgt spid="91"/>
                                        </p:tgtEl>
                                        <p:attrNameLst>
                                          <p:attrName>style.visibility</p:attrName>
                                        </p:attrNameLst>
                                      </p:cBhvr>
                                      <p:to>
                                        <p:strVal val="visible"/>
                                      </p:to>
                                    </p:set>
                                    <p:anim calcmode="lin" valueType="num">
                                      <p:cBhvr additive="base">
                                        <p:cTn id="44" dur="750" fill="hold"/>
                                        <p:tgtEl>
                                          <p:spTgt spid="91"/>
                                        </p:tgtEl>
                                        <p:attrNameLst>
                                          <p:attrName>ppt_x</p:attrName>
                                        </p:attrNameLst>
                                      </p:cBhvr>
                                      <p:tavLst>
                                        <p:tav tm="0">
                                          <p:val>
                                            <p:strVal val="1+#ppt_w/2"/>
                                          </p:val>
                                        </p:tav>
                                        <p:tav tm="100000">
                                          <p:val>
                                            <p:strVal val="#ppt_x"/>
                                          </p:val>
                                        </p:tav>
                                      </p:tavLst>
                                    </p:anim>
                                    <p:anim calcmode="lin" valueType="num">
                                      <p:cBhvr additive="base">
                                        <p:cTn id="45" dur="750" fill="hold"/>
                                        <p:tgtEl>
                                          <p:spTgt spid="91"/>
                                        </p:tgtEl>
                                        <p:attrNameLst>
                                          <p:attrName>ppt_y</p:attrName>
                                        </p:attrNameLst>
                                      </p:cBhvr>
                                      <p:tavLst>
                                        <p:tav tm="0">
                                          <p:val>
                                            <p:strVal val="1+#ppt_h/2"/>
                                          </p:val>
                                        </p:tav>
                                        <p:tav tm="100000">
                                          <p:val>
                                            <p:strVal val="#ppt_y"/>
                                          </p:val>
                                        </p:tav>
                                      </p:tavLst>
                                    </p:anim>
                                  </p:childTnLst>
                                </p:cTn>
                              </p:par>
                              <p:par>
                                <p:cTn id="46" presetID="2" presetClass="entr" presetSubtype="2" decel="36000" fill="hold"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750" fill="hold"/>
                                        <p:tgtEl>
                                          <p:spTgt spid="99"/>
                                        </p:tgtEl>
                                        <p:attrNameLst>
                                          <p:attrName>ppt_x</p:attrName>
                                        </p:attrNameLst>
                                      </p:cBhvr>
                                      <p:tavLst>
                                        <p:tav tm="0">
                                          <p:val>
                                            <p:strVal val="1+#ppt_w/2"/>
                                          </p:val>
                                        </p:tav>
                                        <p:tav tm="100000">
                                          <p:val>
                                            <p:strVal val="#ppt_x"/>
                                          </p:val>
                                        </p:tav>
                                      </p:tavLst>
                                    </p:anim>
                                    <p:anim calcmode="lin" valueType="num">
                                      <p:cBhvr additive="base">
                                        <p:cTn id="49" dur="750" fill="hold"/>
                                        <p:tgtEl>
                                          <p:spTgt spid="99"/>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fade">
                                      <p:cBhvr>
                                        <p:cTn id="53" dur="500"/>
                                        <p:tgtEl>
                                          <p:spTgt spid="102"/>
                                        </p:tgtEl>
                                      </p:cBhvr>
                                    </p:animEffect>
                                  </p:childTnLst>
                                </p:cTn>
                              </p:par>
                              <p:par>
                                <p:cTn id="54" presetID="10" presetClass="entr" presetSubtype="0" fill="hold" grpId="0" nodeType="withEffect">
                                  <p:stCondLst>
                                    <p:cond delay="25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500"/>
                                        <p:tgtEl>
                                          <p:spTgt spid="105"/>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106"/>
                                        </p:tgtEl>
                                        <p:attrNameLst>
                                          <p:attrName>style.visibility</p:attrName>
                                        </p:attrNameLst>
                                      </p:cBhvr>
                                      <p:to>
                                        <p:strVal val="visible"/>
                                      </p:to>
                                    </p:set>
                                    <p:animEffect transition="in" filter="fade">
                                      <p:cBhvr>
                                        <p:cTn id="59" dur="500"/>
                                        <p:tgtEl>
                                          <p:spTgt spid="106"/>
                                        </p:tgtEl>
                                      </p:cBhvr>
                                    </p:animEffect>
                                  </p:childTnLst>
                                </p:cTn>
                              </p:par>
                              <p:par>
                                <p:cTn id="60" presetID="10" presetClass="entr" presetSubtype="0" fill="hold" grpId="0" nodeType="withEffect">
                                  <p:stCondLst>
                                    <p:cond delay="750"/>
                                  </p:stCondLst>
                                  <p:childTnLst>
                                    <p:set>
                                      <p:cBhvr>
                                        <p:cTn id="61" dur="1" fill="hold">
                                          <p:stCondLst>
                                            <p:cond delay="0"/>
                                          </p:stCondLst>
                                        </p:cTn>
                                        <p:tgtEl>
                                          <p:spTgt spid="104"/>
                                        </p:tgtEl>
                                        <p:attrNameLst>
                                          <p:attrName>style.visibility</p:attrName>
                                        </p:attrNameLst>
                                      </p:cBhvr>
                                      <p:to>
                                        <p:strVal val="visible"/>
                                      </p:to>
                                    </p:set>
                                    <p:animEffect transition="in" filter="fade">
                                      <p:cBhvr>
                                        <p:cTn id="62" dur="500"/>
                                        <p:tgtEl>
                                          <p:spTgt spid="104"/>
                                        </p:tgtEl>
                                      </p:cBhvr>
                                    </p:animEffect>
                                  </p:childTnLst>
                                </p:cTn>
                              </p:par>
                              <p:par>
                                <p:cTn id="63" presetID="10" presetClass="entr" presetSubtype="0" fill="hold" grpId="0" nodeType="withEffect">
                                  <p:stCondLst>
                                    <p:cond delay="1000"/>
                                  </p:stCondLst>
                                  <p:childTnLst>
                                    <p:set>
                                      <p:cBhvr>
                                        <p:cTn id="64" dur="1" fill="hold">
                                          <p:stCondLst>
                                            <p:cond delay="0"/>
                                          </p:stCondLst>
                                        </p:cTn>
                                        <p:tgtEl>
                                          <p:spTgt spid="103"/>
                                        </p:tgtEl>
                                        <p:attrNameLst>
                                          <p:attrName>style.visibility</p:attrName>
                                        </p:attrNameLst>
                                      </p:cBhvr>
                                      <p:to>
                                        <p:strVal val="visible"/>
                                      </p:to>
                                    </p:set>
                                    <p:animEffect transition="in" filter="fade">
                                      <p:cBhvr>
                                        <p:cTn id="65"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smtClean="0">
                <a:solidFill>
                  <a:schemeClr val="tx1">
                    <a:lumMod val="75000"/>
                    <a:lumOff val="25000"/>
                  </a:schemeClr>
                </a:solidFill>
                <a:latin typeface="幼圆" panose="02010509060101010101" pitchFamily="49" charset="-122"/>
                <a:ea typeface="幼圆" panose="02010509060101010101" pitchFamily="49" charset="-122"/>
              </a:rPr>
              <a:t>输入您的标题</a:t>
            </a:r>
            <a:endParaRPr lang="zh-CN" altLang="en-US" sz="48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9"/>
          <p:cNvSpPr>
            <a:spLocks noEditPoints="1"/>
          </p:cNvSpPr>
          <p:nvPr/>
        </p:nvSpPr>
        <p:spPr bwMode="auto">
          <a:xfrm>
            <a:off x="1238223" y="2680510"/>
            <a:ext cx="3363401" cy="3093078"/>
          </a:xfrm>
          <a:custGeom>
            <a:avLst/>
            <a:gdLst>
              <a:gd name="T0" fmla="*/ 5 w 497"/>
              <a:gd name="T1" fmla="*/ 269 h 457"/>
              <a:gd name="T2" fmla="*/ 116 w 497"/>
              <a:gd name="T3" fmla="*/ 364 h 457"/>
              <a:gd name="T4" fmla="*/ 193 w 497"/>
              <a:gd name="T5" fmla="*/ 265 h 457"/>
              <a:gd name="T6" fmla="*/ 303 w 497"/>
              <a:gd name="T7" fmla="*/ 142 h 457"/>
              <a:gd name="T8" fmla="*/ 163 w 497"/>
              <a:gd name="T9" fmla="*/ 131 h 457"/>
              <a:gd name="T10" fmla="*/ 263 w 497"/>
              <a:gd name="T11" fmla="*/ 62 h 457"/>
              <a:gd name="T12" fmla="*/ 409 w 497"/>
              <a:gd name="T13" fmla="*/ 133 h 457"/>
              <a:gd name="T14" fmla="*/ 418 w 497"/>
              <a:gd name="T15" fmla="*/ 180 h 457"/>
              <a:gd name="T16" fmla="*/ 218 w 497"/>
              <a:gd name="T17" fmla="*/ 358 h 457"/>
              <a:gd name="T18" fmla="*/ 195 w 497"/>
              <a:gd name="T19" fmla="*/ 397 h 457"/>
              <a:gd name="T20" fmla="*/ 234 w 497"/>
              <a:gd name="T21" fmla="*/ 343 h 457"/>
              <a:gd name="T22" fmla="*/ 209 w 497"/>
              <a:gd name="T23" fmla="*/ 310 h 457"/>
              <a:gd name="T24" fmla="*/ 235 w 497"/>
              <a:gd name="T25" fmla="*/ 161 h 457"/>
              <a:gd name="T26" fmla="*/ 163 w 497"/>
              <a:gd name="T27" fmla="*/ 150 h 457"/>
              <a:gd name="T28" fmla="*/ 171 w 497"/>
              <a:gd name="T29" fmla="*/ 165 h 457"/>
              <a:gd name="T30" fmla="*/ 63 w 497"/>
              <a:gd name="T31" fmla="*/ 248 h 457"/>
              <a:gd name="T32" fmla="*/ 38 w 497"/>
              <a:gd name="T33" fmla="*/ 272 h 457"/>
              <a:gd name="T34" fmla="*/ 224 w 497"/>
              <a:gd name="T35" fmla="*/ 152 h 457"/>
              <a:gd name="T36" fmla="*/ 208 w 497"/>
              <a:gd name="T37" fmla="*/ 166 h 457"/>
              <a:gd name="T38" fmla="*/ 104 w 497"/>
              <a:gd name="T39" fmla="*/ 262 h 457"/>
              <a:gd name="T40" fmla="*/ 136 w 497"/>
              <a:gd name="T41" fmla="*/ 249 h 457"/>
              <a:gd name="T42" fmla="*/ 129 w 497"/>
              <a:gd name="T43" fmla="*/ 275 h 457"/>
              <a:gd name="T44" fmla="*/ 60 w 497"/>
              <a:gd name="T45" fmla="*/ 328 h 457"/>
              <a:gd name="T46" fmla="*/ 103 w 497"/>
              <a:gd name="T47" fmla="*/ 304 h 457"/>
              <a:gd name="T48" fmla="*/ 178 w 497"/>
              <a:gd name="T49" fmla="*/ 250 h 457"/>
              <a:gd name="T50" fmla="*/ 175 w 497"/>
              <a:gd name="T51" fmla="*/ 357 h 457"/>
              <a:gd name="T52" fmla="*/ 199 w 497"/>
              <a:gd name="T53" fmla="*/ 335 h 457"/>
              <a:gd name="T54" fmla="*/ 166 w 497"/>
              <a:gd name="T55" fmla="*/ 390 h 457"/>
              <a:gd name="T56" fmla="*/ 164 w 497"/>
              <a:gd name="T57" fmla="*/ 433 h 457"/>
              <a:gd name="T58" fmla="*/ 222 w 497"/>
              <a:gd name="T59" fmla="*/ 405 h 457"/>
              <a:gd name="T60" fmla="*/ 213 w 497"/>
              <a:gd name="T61" fmla="*/ 440 h 457"/>
              <a:gd name="T62" fmla="*/ 354 w 497"/>
              <a:gd name="T63" fmla="*/ 318 h 457"/>
              <a:gd name="T64" fmla="*/ 354 w 497"/>
              <a:gd name="T65" fmla="*/ 374 h 457"/>
              <a:gd name="T66" fmla="*/ 308 w 497"/>
              <a:gd name="T67" fmla="*/ 349 h 457"/>
              <a:gd name="T68" fmla="*/ 385 w 497"/>
              <a:gd name="T69" fmla="*/ 266 h 457"/>
              <a:gd name="T70" fmla="*/ 416 w 497"/>
              <a:gd name="T71" fmla="*/ 300 h 457"/>
              <a:gd name="T72" fmla="*/ 317 w 497"/>
              <a:gd name="T73" fmla="*/ 418 h 457"/>
              <a:gd name="T74" fmla="*/ 384 w 497"/>
              <a:gd name="T75" fmla="*/ 386 h 457"/>
              <a:gd name="T76" fmla="*/ 436 w 497"/>
              <a:gd name="T77" fmla="*/ 224 h 457"/>
              <a:gd name="T78" fmla="*/ 344 w 497"/>
              <a:gd name="T79" fmla="*/ 288 h 457"/>
              <a:gd name="T80" fmla="*/ 351 w 497"/>
              <a:gd name="T81" fmla="*/ 256 h 457"/>
              <a:gd name="T82" fmla="*/ 343 w 497"/>
              <a:gd name="T83" fmla="*/ 267 h 457"/>
              <a:gd name="T84" fmla="*/ 313 w 497"/>
              <a:gd name="T85" fmla="*/ 297 h 457"/>
              <a:gd name="T86" fmla="*/ 441 w 497"/>
              <a:gd name="T87" fmla="*/ 166 h 457"/>
              <a:gd name="T88" fmla="*/ 342 w 497"/>
              <a:gd name="T89" fmla="*/ 224 h 457"/>
              <a:gd name="T90" fmla="*/ 333 w 497"/>
              <a:gd name="T91" fmla="*/ 192 h 457"/>
              <a:gd name="T92" fmla="*/ 343 w 497"/>
              <a:gd name="T93" fmla="*/ 143 h 457"/>
              <a:gd name="T94" fmla="*/ 396 w 497"/>
              <a:gd name="T95" fmla="*/ 83 h 457"/>
              <a:gd name="T96" fmla="*/ 384 w 497"/>
              <a:gd name="T97" fmla="*/ 54 h 457"/>
              <a:gd name="T98" fmla="*/ 373 w 497"/>
              <a:gd name="T99" fmla="*/ 71 h 457"/>
              <a:gd name="T100" fmla="*/ 291 w 497"/>
              <a:gd name="T101" fmla="*/ 93 h 457"/>
              <a:gd name="T102" fmla="*/ 310 w 497"/>
              <a:gd name="T103" fmla="*/ 43 h 457"/>
              <a:gd name="T104" fmla="*/ 315 w 497"/>
              <a:gd name="T105" fmla="*/ 17 h 457"/>
              <a:gd name="T106" fmla="*/ 99 w 497"/>
              <a:gd name="T107" fmla="*/ 158 h 457"/>
              <a:gd name="T108" fmla="*/ 34 w 497"/>
              <a:gd name="T109" fmla="*/ 201 h 457"/>
              <a:gd name="T110" fmla="*/ 161 w 497"/>
              <a:gd name="T111" fmla="*/ 45 h 457"/>
              <a:gd name="T112" fmla="*/ 35 w 497"/>
              <a:gd name="T113" fmla="*/ 195 h 457"/>
              <a:gd name="T114" fmla="*/ 202 w 497"/>
              <a:gd name="T115" fmla="*/ 13 h 457"/>
              <a:gd name="T116" fmla="*/ 45 w 497"/>
              <a:gd name="T117" fmla="*/ 321 h 457"/>
              <a:gd name="T118" fmla="*/ 143 w 497"/>
              <a:gd name="T119" fmla="*/ 42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7" h="457">
                <a:moveTo>
                  <a:pt x="74" y="389"/>
                </a:moveTo>
                <a:cubicBezTo>
                  <a:pt x="117" y="427"/>
                  <a:pt x="177" y="457"/>
                  <a:pt x="262" y="448"/>
                </a:cubicBezTo>
                <a:cubicBezTo>
                  <a:pt x="347" y="448"/>
                  <a:pt x="398" y="412"/>
                  <a:pt x="437" y="366"/>
                </a:cubicBezTo>
                <a:cubicBezTo>
                  <a:pt x="437" y="366"/>
                  <a:pt x="438" y="366"/>
                  <a:pt x="439" y="365"/>
                </a:cubicBezTo>
                <a:cubicBezTo>
                  <a:pt x="449" y="356"/>
                  <a:pt x="456" y="343"/>
                  <a:pt x="463" y="330"/>
                </a:cubicBezTo>
                <a:cubicBezTo>
                  <a:pt x="497" y="267"/>
                  <a:pt x="477" y="163"/>
                  <a:pt x="446" y="111"/>
                </a:cubicBezTo>
                <a:cubicBezTo>
                  <a:pt x="415" y="60"/>
                  <a:pt x="369" y="24"/>
                  <a:pt x="304" y="8"/>
                </a:cubicBezTo>
                <a:cubicBezTo>
                  <a:pt x="298" y="7"/>
                  <a:pt x="304" y="5"/>
                  <a:pt x="302" y="2"/>
                </a:cubicBezTo>
                <a:cubicBezTo>
                  <a:pt x="301" y="0"/>
                  <a:pt x="298" y="3"/>
                  <a:pt x="296" y="6"/>
                </a:cubicBezTo>
                <a:cubicBezTo>
                  <a:pt x="255" y="1"/>
                  <a:pt x="211" y="5"/>
                  <a:pt x="174" y="12"/>
                </a:cubicBezTo>
                <a:cubicBezTo>
                  <a:pt x="70" y="47"/>
                  <a:pt x="0" y="127"/>
                  <a:pt x="5" y="269"/>
                </a:cubicBezTo>
                <a:cubicBezTo>
                  <a:pt x="14" y="323"/>
                  <a:pt x="41" y="359"/>
                  <a:pt x="74" y="389"/>
                </a:cubicBezTo>
                <a:close/>
                <a:moveTo>
                  <a:pt x="147" y="427"/>
                </a:moveTo>
                <a:cubicBezTo>
                  <a:pt x="147" y="427"/>
                  <a:pt x="147" y="427"/>
                  <a:pt x="147" y="427"/>
                </a:cubicBezTo>
                <a:cubicBezTo>
                  <a:pt x="148" y="424"/>
                  <a:pt x="153" y="424"/>
                  <a:pt x="153" y="426"/>
                </a:cubicBezTo>
                <a:cubicBezTo>
                  <a:pt x="152" y="430"/>
                  <a:pt x="149" y="428"/>
                  <a:pt x="147" y="427"/>
                </a:cubicBezTo>
                <a:close/>
                <a:moveTo>
                  <a:pt x="95" y="377"/>
                </a:moveTo>
                <a:cubicBezTo>
                  <a:pt x="117" y="347"/>
                  <a:pt x="150" y="327"/>
                  <a:pt x="174" y="300"/>
                </a:cubicBezTo>
                <a:cubicBezTo>
                  <a:pt x="183" y="290"/>
                  <a:pt x="192" y="280"/>
                  <a:pt x="202" y="271"/>
                </a:cubicBezTo>
                <a:cubicBezTo>
                  <a:pt x="202" y="274"/>
                  <a:pt x="203" y="285"/>
                  <a:pt x="202" y="286"/>
                </a:cubicBezTo>
                <a:cubicBezTo>
                  <a:pt x="117" y="364"/>
                  <a:pt x="117" y="364"/>
                  <a:pt x="117" y="364"/>
                </a:cubicBezTo>
                <a:cubicBezTo>
                  <a:pt x="116" y="364"/>
                  <a:pt x="116" y="364"/>
                  <a:pt x="116" y="364"/>
                </a:cubicBezTo>
                <a:cubicBezTo>
                  <a:pt x="116" y="365"/>
                  <a:pt x="116" y="365"/>
                  <a:pt x="116" y="365"/>
                </a:cubicBezTo>
                <a:cubicBezTo>
                  <a:pt x="118" y="366"/>
                  <a:pt x="118" y="366"/>
                  <a:pt x="118" y="366"/>
                </a:cubicBezTo>
                <a:cubicBezTo>
                  <a:pt x="162" y="329"/>
                  <a:pt x="162" y="329"/>
                  <a:pt x="162" y="329"/>
                </a:cubicBezTo>
                <a:cubicBezTo>
                  <a:pt x="146" y="350"/>
                  <a:pt x="125" y="370"/>
                  <a:pt x="108" y="390"/>
                </a:cubicBezTo>
                <a:cubicBezTo>
                  <a:pt x="106" y="386"/>
                  <a:pt x="91" y="380"/>
                  <a:pt x="103" y="376"/>
                </a:cubicBezTo>
                <a:cubicBezTo>
                  <a:pt x="107" y="374"/>
                  <a:pt x="111" y="370"/>
                  <a:pt x="113" y="366"/>
                </a:cubicBezTo>
                <a:cubicBezTo>
                  <a:pt x="106" y="367"/>
                  <a:pt x="103" y="375"/>
                  <a:pt x="95" y="377"/>
                </a:cubicBezTo>
                <a:close/>
                <a:moveTo>
                  <a:pt x="142" y="311"/>
                </a:moveTo>
                <a:cubicBezTo>
                  <a:pt x="122" y="327"/>
                  <a:pt x="105" y="347"/>
                  <a:pt x="86" y="365"/>
                </a:cubicBezTo>
                <a:cubicBezTo>
                  <a:pt x="83" y="363"/>
                  <a:pt x="77" y="359"/>
                  <a:pt x="78" y="357"/>
                </a:cubicBezTo>
                <a:cubicBezTo>
                  <a:pt x="113" y="322"/>
                  <a:pt x="153" y="293"/>
                  <a:pt x="193" y="265"/>
                </a:cubicBezTo>
                <a:cubicBezTo>
                  <a:pt x="191" y="272"/>
                  <a:pt x="198" y="259"/>
                  <a:pt x="202" y="263"/>
                </a:cubicBezTo>
                <a:cubicBezTo>
                  <a:pt x="176" y="295"/>
                  <a:pt x="144" y="322"/>
                  <a:pt x="113" y="350"/>
                </a:cubicBezTo>
                <a:cubicBezTo>
                  <a:pt x="106" y="357"/>
                  <a:pt x="99" y="366"/>
                  <a:pt x="92" y="373"/>
                </a:cubicBezTo>
                <a:cubicBezTo>
                  <a:pt x="90" y="373"/>
                  <a:pt x="88" y="369"/>
                  <a:pt x="88" y="368"/>
                </a:cubicBezTo>
                <a:cubicBezTo>
                  <a:pt x="120" y="335"/>
                  <a:pt x="154" y="306"/>
                  <a:pt x="186" y="274"/>
                </a:cubicBezTo>
                <a:cubicBezTo>
                  <a:pt x="169" y="281"/>
                  <a:pt x="157" y="299"/>
                  <a:pt x="142" y="311"/>
                </a:cubicBezTo>
                <a:close/>
                <a:moveTo>
                  <a:pt x="217" y="103"/>
                </a:moveTo>
                <a:cubicBezTo>
                  <a:pt x="220" y="102"/>
                  <a:pt x="222" y="101"/>
                  <a:pt x="221" y="105"/>
                </a:cubicBezTo>
                <a:cubicBezTo>
                  <a:pt x="224" y="102"/>
                  <a:pt x="229" y="100"/>
                  <a:pt x="233" y="100"/>
                </a:cubicBezTo>
                <a:cubicBezTo>
                  <a:pt x="234" y="100"/>
                  <a:pt x="235" y="99"/>
                  <a:pt x="235" y="98"/>
                </a:cubicBezTo>
                <a:cubicBezTo>
                  <a:pt x="271" y="95"/>
                  <a:pt x="293" y="116"/>
                  <a:pt x="303" y="142"/>
                </a:cubicBezTo>
                <a:cubicBezTo>
                  <a:pt x="319" y="180"/>
                  <a:pt x="290" y="207"/>
                  <a:pt x="267" y="221"/>
                </a:cubicBezTo>
                <a:cubicBezTo>
                  <a:pt x="259" y="225"/>
                  <a:pt x="255" y="233"/>
                  <a:pt x="255" y="244"/>
                </a:cubicBezTo>
                <a:cubicBezTo>
                  <a:pt x="253" y="297"/>
                  <a:pt x="253" y="297"/>
                  <a:pt x="253" y="297"/>
                </a:cubicBezTo>
                <a:cubicBezTo>
                  <a:pt x="209" y="300"/>
                  <a:pt x="209" y="300"/>
                  <a:pt x="209" y="300"/>
                </a:cubicBezTo>
                <a:cubicBezTo>
                  <a:pt x="208" y="278"/>
                  <a:pt x="206" y="253"/>
                  <a:pt x="208" y="230"/>
                </a:cubicBezTo>
                <a:cubicBezTo>
                  <a:pt x="210" y="229"/>
                  <a:pt x="216" y="226"/>
                  <a:pt x="212" y="223"/>
                </a:cubicBezTo>
                <a:cubicBezTo>
                  <a:pt x="208" y="225"/>
                  <a:pt x="207" y="218"/>
                  <a:pt x="210" y="217"/>
                </a:cubicBezTo>
                <a:cubicBezTo>
                  <a:pt x="226" y="212"/>
                  <a:pt x="244" y="202"/>
                  <a:pt x="249" y="183"/>
                </a:cubicBezTo>
                <a:cubicBezTo>
                  <a:pt x="254" y="164"/>
                  <a:pt x="242" y="150"/>
                  <a:pt x="228" y="146"/>
                </a:cubicBezTo>
                <a:cubicBezTo>
                  <a:pt x="207" y="139"/>
                  <a:pt x="186" y="148"/>
                  <a:pt x="178" y="161"/>
                </a:cubicBezTo>
                <a:cubicBezTo>
                  <a:pt x="173" y="150"/>
                  <a:pt x="166" y="141"/>
                  <a:pt x="163" y="131"/>
                </a:cubicBezTo>
                <a:cubicBezTo>
                  <a:pt x="172" y="118"/>
                  <a:pt x="187" y="112"/>
                  <a:pt x="203" y="106"/>
                </a:cubicBezTo>
                <a:cubicBezTo>
                  <a:pt x="207" y="104"/>
                  <a:pt x="206" y="101"/>
                  <a:pt x="210" y="102"/>
                </a:cubicBezTo>
                <a:cubicBezTo>
                  <a:pt x="205" y="108"/>
                  <a:pt x="214" y="103"/>
                  <a:pt x="217" y="103"/>
                </a:cubicBezTo>
                <a:close/>
                <a:moveTo>
                  <a:pt x="263" y="62"/>
                </a:moveTo>
                <a:cubicBezTo>
                  <a:pt x="262" y="62"/>
                  <a:pt x="262" y="62"/>
                  <a:pt x="262" y="62"/>
                </a:cubicBezTo>
                <a:cubicBezTo>
                  <a:pt x="260" y="65"/>
                  <a:pt x="257" y="67"/>
                  <a:pt x="254" y="69"/>
                </a:cubicBezTo>
                <a:cubicBezTo>
                  <a:pt x="244" y="79"/>
                  <a:pt x="235" y="92"/>
                  <a:pt x="216" y="94"/>
                </a:cubicBezTo>
                <a:cubicBezTo>
                  <a:pt x="243" y="70"/>
                  <a:pt x="269" y="48"/>
                  <a:pt x="298" y="31"/>
                </a:cubicBezTo>
                <a:cubicBezTo>
                  <a:pt x="293" y="38"/>
                  <a:pt x="285" y="44"/>
                  <a:pt x="278" y="50"/>
                </a:cubicBezTo>
                <a:cubicBezTo>
                  <a:pt x="278" y="50"/>
                  <a:pt x="277" y="50"/>
                  <a:pt x="275" y="51"/>
                </a:cubicBezTo>
                <a:cubicBezTo>
                  <a:pt x="271" y="55"/>
                  <a:pt x="271" y="61"/>
                  <a:pt x="263" y="62"/>
                </a:cubicBezTo>
                <a:close/>
                <a:moveTo>
                  <a:pt x="306" y="44"/>
                </a:moveTo>
                <a:cubicBezTo>
                  <a:pt x="265" y="81"/>
                  <a:pt x="265" y="81"/>
                  <a:pt x="265" y="81"/>
                </a:cubicBezTo>
                <a:cubicBezTo>
                  <a:pt x="262" y="90"/>
                  <a:pt x="250" y="95"/>
                  <a:pt x="238" y="90"/>
                </a:cubicBezTo>
                <a:cubicBezTo>
                  <a:pt x="239" y="88"/>
                  <a:pt x="242" y="85"/>
                  <a:pt x="245" y="83"/>
                </a:cubicBezTo>
                <a:cubicBezTo>
                  <a:pt x="265" y="71"/>
                  <a:pt x="285" y="55"/>
                  <a:pt x="306" y="44"/>
                </a:cubicBezTo>
                <a:close/>
                <a:moveTo>
                  <a:pt x="373" y="189"/>
                </a:moveTo>
                <a:cubicBezTo>
                  <a:pt x="261" y="291"/>
                  <a:pt x="261" y="291"/>
                  <a:pt x="261" y="291"/>
                </a:cubicBezTo>
                <a:cubicBezTo>
                  <a:pt x="260" y="289"/>
                  <a:pt x="259" y="282"/>
                  <a:pt x="261" y="280"/>
                </a:cubicBezTo>
                <a:cubicBezTo>
                  <a:pt x="296" y="246"/>
                  <a:pt x="334" y="216"/>
                  <a:pt x="373" y="189"/>
                </a:cubicBezTo>
                <a:close/>
                <a:moveTo>
                  <a:pt x="264" y="253"/>
                </a:moveTo>
                <a:cubicBezTo>
                  <a:pt x="312" y="212"/>
                  <a:pt x="362" y="174"/>
                  <a:pt x="409" y="133"/>
                </a:cubicBezTo>
                <a:cubicBezTo>
                  <a:pt x="410" y="134"/>
                  <a:pt x="410" y="135"/>
                  <a:pt x="409" y="135"/>
                </a:cubicBezTo>
                <a:cubicBezTo>
                  <a:pt x="363" y="183"/>
                  <a:pt x="311" y="225"/>
                  <a:pt x="263" y="272"/>
                </a:cubicBezTo>
                <a:cubicBezTo>
                  <a:pt x="262" y="267"/>
                  <a:pt x="261" y="256"/>
                  <a:pt x="264" y="253"/>
                </a:cubicBezTo>
                <a:close/>
                <a:moveTo>
                  <a:pt x="358" y="231"/>
                </a:moveTo>
                <a:cubicBezTo>
                  <a:pt x="328" y="260"/>
                  <a:pt x="289" y="280"/>
                  <a:pt x="260" y="310"/>
                </a:cubicBezTo>
                <a:cubicBezTo>
                  <a:pt x="260" y="304"/>
                  <a:pt x="263" y="300"/>
                  <a:pt x="267" y="296"/>
                </a:cubicBezTo>
                <a:cubicBezTo>
                  <a:pt x="314" y="249"/>
                  <a:pt x="368" y="210"/>
                  <a:pt x="421" y="169"/>
                </a:cubicBezTo>
                <a:lnTo>
                  <a:pt x="358" y="231"/>
                </a:lnTo>
                <a:close/>
                <a:moveTo>
                  <a:pt x="418" y="180"/>
                </a:moveTo>
                <a:cubicBezTo>
                  <a:pt x="414" y="184"/>
                  <a:pt x="411" y="188"/>
                  <a:pt x="405" y="191"/>
                </a:cubicBezTo>
                <a:cubicBezTo>
                  <a:pt x="410" y="187"/>
                  <a:pt x="413" y="182"/>
                  <a:pt x="418" y="180"/>
                </a:cubicBezTo>
                <a:close/>
                <a:moveTo>
                  <a:pt x="328" y="262"/>
                </a:moveTo>
                <a:cubicBezTo>
                  <a:pt x="326" y="266"/>
                  <a:pt x="323" y="269"/>
                  <a:pt x="318" y="272"/>
                </a:cubicBezTo>
                <a:cubicBezTo>
                  <a:pt x="321" y="268"/>
                  <a:pt x="325" y="264"/>
                  <a:pt x="328" y="262"/>
                </a:cubicBezTo>
                <a:close/>
                <a:moveTo>
                  <a:pt x="283" y="294"/>
                </a:moveTo>
                <a:cubicBezTo>
                  <a:pt x="282" y="298"/>
                  <a:pt x="273" y="305"/>
                  <a:pt x="267" y="309"/>
                </a:cubicBezTo>
                <a:cubicBezTo>
                  <a:pt x="266" y="304"/>
                  <a:pt x="278" y="300"/>
                  <a:pt x="283" y="294"/>
                </a:cubicBezTo>
                <a:close/>
                <a:moveTo>
                  <a:pt x="255" y="370"/>
                </a:moveTo>
                <a:cubicBezTo>
                  <a:pt x="258" y="367"/>
                  <a:pt x="260" y="370"/>
                  <a:pt x="258" y="372"/>
                </a:cubicBezTo>
                <a:cubicBezTo>
                  <a:pt x="260" y="383"/>
                  <a:pt x="255" y="393"/>
                  <a:pt x="248" y="397"/>
                </a:cubicBezTo>
                <a:cubicBezTo>
                  <a:pt x="236" y="406"/>
                  <a:pt x="219" y="398"/>
                  <a:pt x="210" y="390"/>
                </a:cubicBezTo>
                <a:cubicBezTo>
                  <a:pt x="204" y="379"/>
                  <a:pt x="209" y="363"/>
                  <a:pt x="218" y="358"/>
                </a:cubicBezTo>
                <a:cubicBezTo>
                  <a:pt x="222" y="356"/>
                  <a:pt x="227" y="354"/>
                  <a:pt x="232" y="353"/>
                </a:cubicBezTo>
                <a:cubicBezTo>
                  <a:pt x="244" y="353"/>
                  <a:pt x="253" y="355"/>
                  <a:pt x="258" y="362"/>
                </a:cubicBezTo>
                <a:cubicBezTo>
                  <a:pt x="257" y="364"/>
                  <a:pt x="251" y="366"/>
                  <a:pt x="255" y="370"/>
                </a:cubicBezTo>
                <a:close/>
                <a:moveTo>
                  <a:pt x="195" y="397"/>
                </a:moveTo>
                <a:cubicBezTo>
                  <a:pt x="188" y="402"/>
                  <a:pt x="182" y="409"/>
                  <a:pt x="175" y="413"/>
                </a:cubicBezTo>
                <a:cubicBezTo>
                  <a:pt x="174" y="413"/>
                  <a:pt x="173" y="413"/>
                  <a:pt x="173" y="413"/>
                </a:cubicBezTo>
                <a:cubicBezTo>
                  <a:pt x="202" y="382"/>
                  <a:pt x="202" y="382"/>
                  <a:pt x="202" y="382"/>
                </a:cubicBezTo>
                <a:cubicBezTo>
                  <a:pt x="203" y="391"/>
                  <a:pt x="209" y="399"/>
                  <a:pt x="216" y="402"/>
                </a:cubicBezTo>
                <a:cubicBezTo>
                  <a:pt x="183" y="419"/>
                  <a:pt x="183" y="419"/>
                  <a:pt x="183" y="419"/>
                </a:cubicBezTo>
                <a:cubicBezTo>
                  <a:pt x="189" y="411"/>
                  <a:pt x="197" y="404"/>
                  <a:pt x="204" y="397"/>
                </a:cubicBezTo>
                <a:cubicBezTo>
                  <a:pt x="202" y="390"/>
                  <a:pt x="197" y="396"/>
                  <a:pt x="195" y="397"/>
                </a:cubicBezTo>
                <a:close/>
                <a:moveTo>
                  <a:pt x="234" y="343"/>
                </a:moveTo>
                <a:cubicBezTo>
                  <a:pt x="228" y="340"/>
                  <a:pt x="237" y="340"/>
                  <a:pt x="235" y="335"/>
                </a:cubicBezTo>
                <a:cubicBezTo>
                  <a:pt x="230" y="340"/>
                  <a:pt x="226" y="352"/>
                  <a:pt x="217" y="350"/>
                </a:cubicBezTo>
                <a:cubicBezTo>
                  <a:pt x="219" y="346"/>
                  <a:pt x="223" y="344"/>
                  <a:pt x="226" y="341"/>
                </a:cubicBezTo>
                <a:cubicBezTo>
                  <a:pt x="227" y="340"/>
                  <a:pt x="227" y="338"/>
                  <a:pt x="228" y="337"/>
                </a:cubicBezTo>
                <a:cubicBezTo>
                  <a:pt x="227" y="336"/>
                  <a:pt x="227" y="336"/>
                  <a:pt x="227" y="336"/>
                </a:cubicBezTo>
                <a:cubicBezTo>
                  <a:pt x="230" y="331"/>
                  <a:pt x="236" y="332"/>
                  <a:pt x="239" y="328"/>
                </a:cubicBezTo>
                <a:cubicBezTo>
                  <a:pt x="240" y="327"/>
                  <a:pt x="240" y="327"/>
                  <a:pt x="240" y="327"/>
                </a:cubicBezTo>
                <a:cubicBezTo>
                  <a:pt x="242" y="325"/>
                  <a:pt x="244" y="321"/>
                  <a:pt x="247" y="322"/>
                </a:cubicBezTo>
                <a:cubicBezTo>
                  <a:pt x="250" y="323"/>
                  <a:pt x="255" y="323"/>
                  <a:pt x="256" y="325"/>
                </a:cubicBezTo>
                <a:cubicBezTo>
                  <a:pt x="249" y="332"/>
                  <a:pt x="242" y="338"/>
                  <a:pt x="234" y="343"/>
                </a:cubicBezTo>
                <a:close/>
                <a:moveTo>
                  <a:pt x="213" y="330"/>
                </a:moveTo>
                <a:cubicBezTo>
                  <a:pt x="212" y="332"/>
                  <a:pt x="213" y="333"/>
                  <a:pt x="215" y="331"/>
                </a:cubicBezTo>
                <a:cubicBezTo>
                  <a:pt x="218" y="327"/>
                  <a:pt x="221" y="323"/>
                  <a:pt x="224" y="320"/>
                </a:cubicBezTo>
                <a:cubicBezTo>
                  <a:pt x="224" y="319"/>
                  <a:pt x="225" y="319"/>
                  <a:pt x="225" y="319"/>
                </a:cubicBezTo>
                <a:cubicBezTo>
                  <a:pt x="229" y="319"/>
                  <a:pt x="233" y="319"/>
                  <a:pt x="236" y="320"/>
                </a:cubicBezTo>
                <a:cubicBezTo>
                  <a:pt x="210" y="341"/>
                  <a:pt x="188" y="364"/>
                  <a:pt x="163" y="386"/>
                </a:cubicBezTo>
                <a:cubicBezTo>
                  <a:pt x="179" y="369"/>
                  <a:pt x="196" y="352"/>
                  <a:pt x="210" y="336"/>
                </a:cubicBezTo>
                <a:cubicBezTo>
                  <a:pt x="204" y="339"/>
                  <a:pt x="211" y="329"/>
                  <a:pt x="213" y="330"/>
                </a:cubicBezTo>
                <a:close/>
                <a:moveTo>
                  <a:pt x="256" y="319"/>
                </a:moveTo>
                <a:cubicBezTo>
                  <a:pt x="249" y="316"/>
                  <a:pt x="239" y="309"/>
                  <a:pt x="237" y="316"/>
                </a:cubicBezTo>
                <a:cubicBezTo>
                  <a:pt x="227" y="312"/>
                  <a:pt x="220" y="312"/>
                  <a:pt x="209" y="310"/>
                </a:cubicBezTo>
                <a:cubicBezTo>
                  <a:pt x="212" y="304"/>
                  <a:pt x="221" y="306"/>
                  <a:pt x="226" y="305"/>
                </a:cubicBezTo>
                <a:cubicBezTo>
                  <a:pt x="235" y="304"/>
                  <a:pt x="245" y="304"/>
                  <a:pt x="255" y="305"/>
                </a:cubicBezTo>
                <a:cubicBezTo>
                  <a:pt x="255" y="308"/>
                  <a:pt x="254" y="313"/>
                  <a:pt x="256" y="319"/>
                </a:cubicBezTo>
                <a:close/>
                <a:moveTo>
                  <a:pt x="240" y="166"/>
                </a:moveTo>
                <a:cubicBezTo>
                  <a:pt x="242" y="164"/>
                  <a:pt x="245" y="176"/>
                  <a:pt x="242" y="178"/>
                </a:cubicBezTo>
                <a:cubicBezTo>
                  <a:pt x="204" y="202"/>
                  <a:pt x="170" y="232"/>
                  <a:pt x="133" y="258"/>
                </a:cubicBezTo>
                <a:cubicBezTo>
                  <a:pt x="168" y="227"/>
                  <a:pt x="205" y="198"/>
                  <a:pt x="240" y="166"/>
                </a:cubicBezTo>
                <a:close/>
                <a:moveTo>
                  <a:pt x="235" y="161"/>
                </a:moveTo>
                <a:cubicBezTo>
                  <a:pt x="223" y="167"/>
                  <a:pt x="213" y="174"/>
                  <a:pt x="202" y="181"/>
                </a:cubicBezTo>
                <a:cubicBezTo>
                  <a:pt x="209" y="172"/>
                  <a:pt x="222" y="163"/>
                  <a:pt x="230" y="155"/>
                </a:cubicBezTo>
                <a:cubicBezTo>
                  <a:pt x="232" y="154"/>
                  <a:pt x="237" y="160"/>
                  <a:pt x="235" y="161"/>
                </a:cubicBezTo>
                <a:close/>
                <a:moveTo>
                  <a:pt x="222" y="200"/>
                </a:moveTo>
                <a:cubicBezTo>
                  <a:pt x="223" y="201"/>
                  <a:pt x="227" y="198"/>
                  <a:pt x="223" y="198"/>
                </a:cubicBezTo>
                <a:cubicBezTo>
                  <a:pt x="243" y="183"/>
                  <a:pt x="243" y="183"/>
                  <a:pt x="243" y="183"/>
                </a:cubicBezTo>
                <a:cubicBezTo>
                  <a:pt x="239" y="194"/>
                  <a:pt x="231" y="204"/>
                  <a:pt x="219" y="206"/>
                </a:cubicBezTo>
                <a:cubicBezTo>
                  <a:pt x="216" y="207"/>
                  <a:pt x="222" y="203"/>
                  <a:pt x="222" y="200"/>
                </a:cubicBezTo>
                <a:close/>
                <a:moveTo>
                  <a:pt x="163" y="150"/>
                </a:moveTo>
                <a:cubicBezTo>
                  <a:pt x="127" y="178"/>
                  <a:pt x="89" y="204"/>
                  <a:pt x="55" y="237"/>
                </a:cubicBezTo>
                <a:cubicBezTo>
                  <a:pt x="55" y="236"/>
                  <a:pt x="55" y="236"/>
                  <a:pt x="54" y="236"/>
                </a:cubicBezTo>
                <a:cubicBezTo>
                  <a:pt x="76" y="212"/>
                  <a:pt x="105" y="193"/>
                  <a:pt x="128" y="169"/>
                </a:cubicBezTo>
                <a:cubicBezTo>
                  <a:pt x="138" y="159"/>
                  <a:pt x="149" y="150"/>
                  <a:pt x="159" y="140"/>
                </a:cubicBezTo>
                <a:cubicBezTo>
                  <a:pt x="160" y="144"/>
                  <a:pt x="162" y="147"/>
                  <a:pt x="163" y="150"/>
                </a:cubicBezTo>
                <a:close/>
                <a:moveTo>
                  <a:pt x="39" y="246"/>
                </a:moveTo>
                <a:cubicBezTo>
                  <a:pt x="38" y="247"/>
                  <a:pt x="35" y="250"/>
                  <a:pt x="32" y="248"/>
                </a:cubicBezTo>
                <a:cubicBezTo>
                  <a:pt x="68" y="205"/>
                  <a:pt x="111" y="170"/>
                  <a:pt x="151" y="131"/>
                </a:cubicBezTo>
                <a:cubicBezTo>
                  <a:pt x="151" y="131"/>
                  <a:pt x="152" y="131"/>
                  <a:pt x="152" y="130"/>
                </a:cubicBezTo>
                <a:cubicBezTo>
                  <a:pt x="154" y="132"/>
                  <a:pt x="155" y="136"/>
                  <a:pt x="157" y="138"/>
                </a:cubicBezTo>
                <a:cubicBezTo>
                  <a:pt x="117" y="174"/>
                  <a:pt x="76" y="208"/>
                  <a:pt x="39" y="246"/>
                </a:cubicBezTo>
                <a:close/>
                <a:moveTo>
                  <a:pt x="42" y="252"/>
                </a:moveTo>
                <a:cubicBezTo>
                  <a:pt x="77" y="218"/>
                  <a:pt x="119" y="191"/>
                  <a:pt x="156" y="159"/>
                </a:cubicBezTo>
                <a:cubicBezTo>
                  <a:pt x="156" y="162"/>
                  <a:pt x="158" y="165"/>
                  <a:pt x="155" y="167"/>
                </a:cubicBezTo>
                <a:cubicBezTo>
                  <a:pt x="159" y="165"/>
                  <a:pt x="162" y="159"/>
                  <a:pt x="166" y="155"/>
                </a:cubicBezTo>
                <a:cubicBezTo>
                  <a:pt x="171" y="165"/>
                  <a:pt x="171" y="165"/>
                  <a:pt x="171" y="165"/>
                </a:cubicBezTo>
                <a:cubicBezTo>
                  <a:pt x="133" y="191"/>
                  <a:pt x="98" y="222"/>
                  <a:pt x="65" y="253"/>
                </a:cubicBezTo>
                <a:cubicBezTo>
                  <a:pt x="90" y="226"/>
                  <a:pt x="120" y="203"/>
                  <a:pt x="146" y="177"/>
                </a:cubicBezTo>
                <a:cubicBezTo>
                  <a:pt x="144" y="175"/>
                  <a:pt x="144" y="175"/>
                  <a:pt x="144" y="175"/>
                </a:cubicBezTo>
                <a:cubicBezTo>
                  <a:pt x="146" y="173"/>
                  <a:pt x="151" y="171"/>
                  <a:pt x="152" y="166"/>
                </a:cubicBezTo>
                <a:cubicBezTo>
                  <a:pt x="84" y="229"/>
                  <a:pt x="84" y="229"/>
                  <a:pt x="84" y="229"/>
                </a:cubicBezTo>
                <a:cubicBezTo>
                  <a:pt x="84" y="230"/>
                  <a:pt x="84" y="230"/>
                  <a:pt x="84" y="230"/>
                </a:cubicBezTo>
                <a:cubicBezTo>
                  <a:pt x="77" y="234"/>
                  <a:pt x="75" y="238"/>
                  <a:pt x="69" y="243"/>
                </a:cubicBezTo>
                <a:cubicBezTo>
                  <a:pt x="67" y="243"/>
                  <a:pt x="67" y="243"/>
                  <a:pt x="67" y="243"/>
                </a:cubicBezTo>
                <a:cubicBezTo>
                  <a:pt x="66" y="244"/>
                  <a:pt x="66" y="244"/>
                  <a:pt x="66" y="244"/>
                </a:cubicBezTo>
                <a:cubicBezTo>
                  <a:pt x="65" y="245"/>
                  <a:pt x="65" y="245"/>
                  <a:pt x="65" y="245"/>
                </a:cubicBezTo>
                <a:cubicBezTo>
                  <a:pt x="63" y="248"/>
                  <a:pt x="63" y="248"/>
                  <a:pt x="63" y="248"/>
                </a:cubicBezTo>
                <a:cubicBezTo>
                  <a:pt x="62" y="249"/>
                  <a:pt x="62" y="249"/>
                  <a:pt x="62" y="249"/>
                </a:cubicBezTo>
                <a:cubicBezTo>
                  <a:pt x="61" y="250"/>
                  <a:pt x="61" y="250"/>
                  <a:pt x="61" y="250"/>
                </a:cubicBezTo>
                <a:cubicBezTo>
                  <a:pt x="62" y="251"/>
                  <a:pt x="62" y="251"/>
                  <a:pt x="62" y="251"/>
                </a:cubicBezTo>
                <a:cubicBezTo>
                  <a:pt x="61" y="254"/>
                  <a:pt x="58" y="256"/>
                  <a:pt x="56" y="258"/>
                </a:cubicBezTo>
                <a:cubicBezTo>
                  <a:pt x="55" y="258"/>
                  <a:pt x="55" y="258"/>
                  <a:pt x="55" y="258"/>
                </a:cubicBezTo>
                <a:cubicBezTo>
                  <a:pt x="55" y="259"/>
                  <a:pt x="55" y="259"/>
                  <a:pt x="55" y="259"/>
                </a:cubicBezTo>
                <a:cubicBezTo>
                  <a:pt x="51" y="263"/>
                  <a:pt x="51" y="263"/>
                  <a:pt x="51" y="263"/>
                </a:cubicBezTo>
                <a:cubicBezTo>
                  <a:pt x="49" y="261"/>
                  <a:pt x="48" y="263"/>
                  <a:pt x="48" y="264"/>
                </a:cubicBezTo>
                <a:cubicBezTo>
                  <a:pt x="47" y="266"/>
                  <a:pt x="47" y="266"/>
                  <a:pt x="47" y="266"/>
                </a:cubicBezTo>
                <a:cubicBezTo>
                  <a:pt x="46" y="266"/>
                  <a:pt x="45" y="268"/>
                  <a:pt x="47" y="267"/>
                </a:cubicBezTo>
                <a:cubicBezTo>
                  <a:pt x="45" y="269"/>
                  <a:pt x="40" y="279"/>
                  <a:pt x="38" y="272"/>
                </a:cubicBezTo>
                <a:cubicBezTo>
                  <a:pt x="36" y="265"/>
                  <a:pt x="36" y="258"/>
                  <a:pt x="42" y="252"/>
                </a:cubicBezTo>
                <a:close/>
                <a:moveTo>
                  <a:pt x="41" y="284"/>
                </a:moveTo>
                <a:cubicBezTo>
                  <a:pt x="53" y="270"/>
                  <a:pt x="70" y="254"/>
                  <a:pt x="85" y="240"/>
                </a:cubicBezTo>
                <a:cubicBezTo>
                  <a:pt x="109" y="216"/>
                  <a:pt x="138" y="195"/>
                  <a:pt x="165" y="175"/>
                </a:cubicBezTo>
                <a:cubicBezTo>
                  <a:pt x="152" y="188"/>
                  <a:pt x="152" y="188"/>
                  <a:pt x="152" y="188"/>
                </a:cubicBezTo>
                <a:cubicBezTo>
                  <a:pt x="152" y="191"/>
                  <a:pt x="154" y="190"/>
                  <a:pt x="154" y="189"/>
                </a:cubicBezTo>
                <a:cubicBezTo>
                  <a:pt x="156" y="188"/>
                  <a:pt x="156" y="188"/>
                  <a:pt x="156" y="188"/>
                </a:cubicBezTo>
                <a:cubicBezTo>
                  <a:pt x="162" y="185"/>
                  <a:pt x="167" y="179"/>
                  <a:pt x="172" y="173"/>
                </a:cubicBezTo>
                <a:cubicBezTo>
                  <a:pt x="173" y="176"/>
                  <a:pt x="178" y="178"/>
                  <a:pt x="179" y="176"/>
                </a:cubicBezTo>
                <a:cubicBezTo>
                  <a:pt x="183" y="159"/>
                  <a:pt x="199" y="148"/>
                  <a:pt x="218" y="151"/>
                </a:cubicBezTo>
                <a:cubicBezTo>
                  <a:pt x="220" y="151"/>
                  <a:pt x="223" y="151"/>
                  <a:pt x="224" y="152"/>
                </a:cubicBezTo>
                <a:cubicBezTo>
                  <a:pt x="169" y="188"/>
                  <a:pt x="121" y="232"/>
                  <a:pt x="71" y="274"/>
                </a:cubicBezTo>
                <a:cubicBezTo>
                  <a:pt x="75" y="268"/>
                  <a:pt x="81" y="264"/>
                  <a:pt x="83" y="259"/>
                </a:cubicBezTo>
                <a:cubicBezTo>
                  <a:pt x="84" y="258"/>
                  <a:pt x="84" y="258"/>
                  <a:pt x="84" y="258"/>
                </a:cubicBezTo>
                <a:cubicBezTo>
                  <a:pt x="85" y="257"/>
                  <a:pt x="85" y="257"/>
                  <a:pt x="85" y="257"/>
                </a:cubicBezTo>
                <a:cubicBezTo>
                  <a:pt x="85" y="256"/>
                  <a:pt x="85" y="256"/>
                  <a:pt x="85" y="256"/>
                </a:cubicBezTo>
                <a:cubicBezTo>
                  <a:pt x="86" y="255"/>
                  <a:pt x="86" y="255"/>
                  <a:pt x="86" y="255"/>
                </a:cubicBezTo>
                <a:cubicBezTo>
                  <a:pt x="88" y="248"/>
                  <a:pt x="83" y="256"/>
                  <a:pt x="83" y="254"/>
                </a:cubicBezTo>
                <a:cubicBezTo>
                  <a:pt x="80" y="259"/>
                  <a:pt x="75" y="262"/>
                  <a:pt x="72" y="266"/>
                </a:cubicBezTo>
                <a:cubicBezTo>
                  <a:pt x="64" y="275"/>
                  <a:pt x="53" y="282"/>
                  <a:pt x="48" y="293"/>
                </a:cubicBezTo>
                <a:cubicBezTo>
                  <a:pt x="47" y="294"/>
                  <a:pt x="48" y="298"/>
                  <a:pt x="51" y="296"/>
                </a:cubicBezTo>
                <a:cubicBezTo>
                  <a:pt x="103" y="252"/>
                  <a:pt x="154" y="207"/>
                  <a:pt x="208" y="166"/>
                </a:cubicBezTo>
                <a:cubicBezTo>
                  <a:pt x="209" y="166"/>
                  <a:pt x="211" y="166"/>
                  <a:pt x="212" y="166"/>
                </a:cubicBezTo>
                <a:cubicBezTo>
                  <a:pt x="159" y="214"/>
                  <a:pt x="99" y="254"/>
                  <a:pt x="51" y="306"/>
                </a:cubicBezTo>
                <a:cubicBezTo>
                  <a:pt x="50" y="307"/>
                  <a:pt x="50" y="309"/>
                  <a:pt x="49" y="309"/>
                </a:cubicBezTo>
                <a:cubicBezTo>
                  <a:pt x="46" y="302"/>
                  <a:pt x="36" y="289"/>
                  <a:pt x="41" y="284"/>
                </a:cubicBezTo>
                <a:close/>
                <a:moveTo>
                  <a:pt x="128" y="241"/>
                </a:moveTo>
                <a:cubicBezTo>
                  <a:pt x="127" y="244"/>
                  <a:pt x="124" y="246"/>
                  <a:pt x="122" y="246"/>
                </a:cubicBezTo>
                <a:cubicBezTo>
                  <a:pt x="123" y="244"/>
                  <a:pt x="125" y="242"/>
                  <a:pt x="128" y="241"/>
                </a:cubicBezTo>
                <a:close/>
                <a:moveTo>
                  <a:pt x="104" y="262"/>
                </a:moveTo>
                <a:cubicBezTo>
                  <a:pt x="104" y="262"/>
                  <a:pt x="104" y="262"/>
                  <a:pt x="104" y="262"/>
                </a:cubicBezTo>
                <a:cubicBezTo>
                  <a:pt x="104" y="262"/>
                  <a:pt x="104" y="262"/>
                  <a:pt x="104" y="262"/>
                </a:cubicBezTo>
                <a:cubicBezTo>
                  <a:pt x="104" y="262"/>
                  <a:pt x="104" y="262"/>
                  <a:pt x="104" y="262"/>
                </a:cubicBezTo>
                <a:cubicBezTo>
                  <a:pt x="108" y="257"/>
                  <a:pt x="112" y="253"/>
                  <a:pt x="117" y="251"/>
                </a:cubicBezTo>
                <a:cubicBezTo>
                  <a:pt x="112" y="255"/>
                  <a:pt x="109" y="260"/>
                  <a:pt x="104" y="263"/>
                </a:cubicBezTo>
                <a:cubicBezTo>
                  <a:pt x="101" y="267"/>
                  <a:pt x="96" y="270"/>
                  <a:pt x="92" y="272"/>
                </a:cubicBezTo>
                <a:cubicBezTo>
                  <a:pt x="95" y="268"/>
                  <a:pt x="100" y="265"/>
                  <a:pt x="104" y="263"/>
                </a:cubicBezTo>
                <a:cubicBezTo>
                  <a:pt x="104" y="262"/>
                  <a:pt x="104" y="262"/>
                  <a:pt x="104" y="262"/>
                </a:cubicBezTo>
                <a:cubicBezTo>
                  <a:pt x="104" y="262"/>
                  <a:pt x="104" y="262"/>
                  <a:pt x="104" y="262"/>
                </a:cubicBezTo>
                <a:close/>
                <a:moveTo>
                  <a:pt x="53" y="312"/>
                </a:moveTo>
                <a:cubicBezTo>
                  <a:pt x="106" y="268"/>
                  <a:pt x="155" y="221"/>
                  <a:pt x="211" y="181"/>
                </a:cubicBezTo>
                <a:cubicBezTo>
                  <a:pt x="216" y="177"/>
                  <a:pt x="220" y="172"/>
                  <a:pt x="227" y="170"/>
                </a:cubicBezTo>
                <a:cubicBezTo>
                  <a:pt x="201" y="192"/>
                  <a:pt x="175" y="218"/>
                  <a:pt x="147" y="239"/>
                </a:cubicBezTo>
                <a:cubicBezTo>
                  <a:pt x="147" y="245"/>
                  <a:pt x="139" y="243"/>
                  <a:pt x="136" y="249"/>
                </a:cubicBezTo>
                <a:cubicBezTo>
                  <a:pt x="120" y="262"/>
                  <a:pt x="103" y="275"/>
                  <a:pt x="89" y="290"/>
                </a:cubicBezTo>
                <a:cubicBezTo>
                  <a:pt x="89" y="292"/>
                  <a:pt x="89" y="292"/>
                  <a:pt x="89" y="292"/>
                </a:cubicBezTo>
                <a:cubicBezTo>
                  <a:pt x="79" y="297"/>
                  <a:pt x="72" y="308"/>
                  <a:pt x="65" y="316"/>
                </a:cubicBezTo>
                <a:cubicBezTo>
                  <a:pt x="63" y="316"/>
                  <a:pt x="63" y="316"/>
                  <a:pt x="63" y="316"/>
                </a:cubicBezTo>
                <a:cubicBezTo>
                  <a:pt x="63" y="317"/>
                  <a:pt x="63" y="317"/>
                  <a:pt x="63" y="317"/>
                </a:cubicBezTo>
                <a:cubicBezTo>
                  <a:pt x="60" y="318"/>
                  <a:pt x="60" y="321"/>
                  <a:pt x="57" y="322"/>
                </a:cubicBezTo>
                <a:cubicBezTo>
                  <a:pt x="55" y="320"/>
                  <a:pt x="49" y="316"/>
                  <a:pt x="53" y="312"/>
                </a:cubicBezTo>
                <a:close/>
                <a:moveTo>
                  <a:pt x="60" y="328"/>
                </a:moveTo>
                <a:cubicBezTo>
                  <a:pt x="108" y="282"/>
                  <a:pt x="164" y="240"/>
                  <a:pt x="218" y="200"/>
                </a:cubicBezTo>
                <a:cubicBezTo>
                  <a:pt x="129" y="274"/>
                  <a:pt x="129" y="274"/>
                  <a:pt x="129" y="274"/>
                </a:cubicBezTo>
                <a:cubicBezTo>
                  <a:pt x="129" y="275"/>
                  <a:pt x="129" y="275"/>
                  <a:pt x="129" y="275"/>
                </a:cubicBezTo>
                <a:cubicBezTo>
                  <a:pt x="128" y="276"/>
                  <a:pt x="128" y="276"/>
                  <a:pt x="128" y="276"/>
                </a:cubicBezTo>
                <a:cubicBezTo>
                  <a:pt x="128" y="277"/>
                  <a:pt x="128" y="277"/>
                  <a:pt x="128" y="277"/>
                </a:cubicBezTo>
                <a:cubicBezTo>
                  <a:pt x="125" y="278"/>
                  <a:pt x="125" y="281"/>
                  <a:pt x="122" y="282"/>
                </a:cubicBezTo>
                <a:cubicBezTo>
                  <a:pt x="120" y="280"/>
                  <a:pt x="119" y="282"/>
                  <a:pt x="118" y="284"/>
                </a:cubicBezTo>
                <a:cubicBezTo>
                  <a:pt x="117" y="285"/>
                  <a:pt x="117" y="285"/>
                  <a:pt x="117" y="285"/>
                </a:cubicBezTo>
                <a:cubicBezTo>
                  <a:pt x="116" y="286"/>
                  <a:pt x="116" y="286"/>
                  <a:pt x="116" y="286"/>
                </a:cubicBezTo>
                <a:cubicBezTo>
                  <a:pt x="116" y="287"/>
                  <a:pt x="116" y="287"/>
                  <a:pt x="116" y="287"/>
                </a:cubicBezTo>
                <a:cubicBezTo>
                  <a:pt x="104" y="294"/>
                  <a:pt x="96" y="306"/>
                  <a:pt x="86" y="316"/>
                </a:cubicBezTo>
                <a:cubicBezTo>
                  <a:pt x="84" y="316"/>
                  <a:pt x="84" y="316"/>
                  <a:pt x="84" y="316"/>
                </a:cubicBezTo>
                <a:cubicBezTo>
                  <a:pt x="77" y="325"/>
                  <a:pt x="72" y="332"/>
                  <a:pt x="63" y="338"/>
                </a:cubicBezTo>
                <a:cubicBezTo>
                  <a:pt x="60" y="335"/>
                  <a:pt x="58" y="329"/>
                  <a:pt x="60" y="328"/>
                </a:cubicBezTo>
                <a:close/>
                <a:moveTo>
                  <a:pt x="185" y="247"/>
                </a:moveTo>
                <a:cubicBezTo>
                  <a:pt x="187" y="243"/>
                  <a:pt x="191" y="239"/>
                  <a:pt x="196" y="237"/>
                </a:cubicBezTo>
                <a:cubicBezTo>
                  <a:pt x="195" y="238"/>
                  <a:pt x="198" y="241"/>
                  <a:pt x="200" y="235"/>
                </a:cubicBezTo>
                <a:cubicBezTo>
                  <a:pt x="205" y="243"/>
                  <a:pt x="201" y="254"/>
                  <a:pt x="194" y="259"/>
                </a:cubicBezTo>
                <a:cubicBezTo>
                  <a:pt x="168" y="276"/>
                  <a:pt x="144" y="295"/>
                  <a:pt x="119" y="314"/>
                </a:cubicBezTo>
                <a:cubicBezTo>
                  <a:pt x="141" y="290"/>
                  <a:pt x="167" y="267"/>
                  <a:pt x="191" y="245"/>
                </a:cubicBezTo>
                <a:cubicBezTo>
                  <a:pt x="188" y="245"/>
                  <a:pt x="188" y="247"/>
                  <a:pt x="185" y="247"/>
                </a:cubicBezTo>
                <a:close/>
                <a:moveTo>
                  <a:pt x="103" y="304"/>
                </a:moveTo>
                <a:cubicBezTo>
                  <a:pt x="134" y="274"/>
                  <a:pt x="169" y="247"/>
                  <a:pt x="202" y="220"/>
                </a:cubicBezTo>
                <a:cubicBezTo>
                  <a:pt x="203" y="224"/>
                  <a:pt x="203" y="228"/>
                  <a:pt x="199" y="230"/>
                </a:cubicBezTo>
                <a:cubicBezTo>
                  <a:pt x="165" y="253"/>
                  <a:pt x="134" y="278"/>
                  <a:pt x="103" y="304"/>
                </a:cubicBezTo>
                <a:close/>
                <a:moveTo>
                  <a:pt x="200" y="314"/>
                </a:moveTo>
                <a:cubicBezTo>
                  <a:pt x="131" y="374"/>
                  <a:pt x="131" y="374"/>
                  <a:pt x="131" y="374"/>
                </a:cubicBezTo>
                <a:cubicBezTo>
                  <a:pt x="130" y="375"/>
                  <a:pt x="130" y="375"/>
                  <a:pt x="130" y="375"/>
                </a:cubicBezTo>
                <a:cubicBezTo>
                  <a:pt x="120" y="383"/>
                  <a:pt x="120" y="383"/>
                  <a:pt x="120" y="383"/>
                </a:cubicBezTo>
                <a:cubicBezTo>
                  <a:pt x="148" y="356"/>
                  <a:pt x="173" y="322"/>
                  <a:pt x="201" y="295"/>
                </a:cubicBezTo>
                <a:cubicBezTo>
                  <a:pt x="201" y="298"/>
                  <a:pt x="206" y="308"/>
                  <a:pt x="200" y="314"/>
                </a:cubicBezTo>
                <a:close/>
                <a:moveTo>
                  <a:pt x="178" y="250"/>
                </a:moveTo>
                <a:cubicBezTo>
                  <a:pt x="180" y="251"/>
                  <a:pt x="179" y="253"/>
                  <a:pt x="178" y="252"/>
                </a:cubicBezTo>
                <a:cubicBezTo>
                  <a:pt x="140" y="282"/>
                  <a:pt x="108" y="318"/>
                  <a:pt x="76" y="352"/>
                </a:cubicBezTo>
                <a:cubicBezTo>
                  <a:pt x="71" y="350"/>
                  <a:pt x="69" y="346"/>
                  <a:pt x="68" y="342"/>
                </a:cubicBezTo>
                <a:cubicBezTo>
                  <a:pt x="102" y="309"/>
                  <a:pt x="140" y="279"/>
                  <a:pt x="178" y="250"/>
                </a:cubicBezTo>
                <a:close/>
                <a:moveTo>
                  <a:pt x="114" y="394"/>
                </a:moveTo>
                <a:cubicBezTo>
                  <a:pt x="157" y="357"/>
                  <a:pt x="157" y="357"/>
                  <a:pt x="157" y="357"/>
                </a:cubicBezTo>
                <a:cubicBezTo>
                  <a:pt x="122" y="398"/>
                  <a:pt x="122" y="398"/>
                  <a:pt x="122" y="398"/>
                </a:cubicBezTo>
                <a:cubicBezTo>
                  <a:pt x="118" y="402"/>
                  <a:pt x="112" y="396"/>
                  <a:pt x="114" y="394"/>
                </a:cubicBezTo>
                <a:close/>
                <a:moveTo>
                  <a:pt x="137" y="388"/>
                </a:moveTo>
                <a:cubicBezTo>
                  <a:pt x="158" y="363"/>
                  <a:pt x="181" y="338"/>
                  <a:pt x="205" y="315"/>
                </a:cubicBezTo>
                <a:cubicBezTo>
                  <a:pt x="209" y="317"/>
                  <a:pt x="214" y="318"/>
                  <a:pt x="218" y="318"/>
                </a:cubicBezTo>
                <a:cubicBezTo>
                  <a:pt x="190" y="336"/>
                  <a:pt x="167" y="357"/>
                  <a:pt x="146" y="382"/>
                </a:cubicBezTo>
                <a:cubicBezTo>
                  <a:pt x="146" y="382"/>
                  <a:pt x="145" y="383"/>
                  <a:pt x="145" y="383"/>
                </a:cubicBezTo>
                <a:cubicBezTo>
                  <a:pt x="145" y="383"/>
                  <a:pt x="146" y="383"/>
                  <a:pt x="146" y="383"/>
                </a:cubicBezTo>
                <a:cubicBezTo>
                  <a:pt x="175" y="357"/>
                  <a:pt x="175" y="357"/>
                  <a:pt x="175" y="357"/>
                </a:cubicBezTo>
                <a:cubicBezTo>
                  <a:pt x="175" y="356"/>
                  <a:pt x="175" y="356"/>
                  <a:pt x="175" y="356"/>
                </a:cubicBezTo>
                <a:cubicBezTo>
                  <a:pt x="175" y="354"/>
                  <a:pt x="177" y="353"/>
                  <a:pt x="179" y="353"/>
                </a:cubicBezTo>
                <a:cubicBezTo>
                  <a:pt x="179" y="354"/>
                  <a:pt x="179" y="354"/>
                  <a:pt x="179" y="354"/>
                </a:cubicBezTo>
                <a:cubicBezTo>
                  <a:pt x="180" y="353"/>
                  <a:pt x="180" y="353"/>
                  <a:pt x="180" y="353"/>
                </a:cubicBezTo>
                <a:cubicBezTo>
                  <a:pt x="181" y="352"/>
                  <a:pt x="181" y="352"/>
                  <a:pt x="181" y="352"/>
                </a:cubicBezTo>
                <a:cubicBezTo>
                  <a:pt x="182" y="351"/>
                  <a:pt x="182" y="351"/>
                  <a:pt x="182" y="351"/>
                </a:cubicBezTo>
                <a:cubicBezTo>
                  <a:pt x="183" y="351"/>
                  <a:pt x="183" y="350"/>
                  <a:pt x="181" y="350"/>
                </a:cubicBezTo>
                <a:cubicBezTo>
                  <a:pt x="189" y="348"/>
                  <a:pt x="189" y="340"/>
                  <a:pt x="195" y="337"/>
                </a:cubicBezTo>
                <a:cubicBezTo>
                  <a:pt x="197" y="337"/>
                  <a:pt x="197" y="337"/>
                  <a:pt x="197" y="337"/>
                </a:cubicBezTo>
                <a:cubicBezTo>
                  <a:pt x="197" y="336"/>
                  <a:pt x="197" y="336"/>
                  <a:pt x="197" y="336"/>
                </a:cubicBezTo>
                <a:cubicBezTo>
                  <a:pt x="199" y="335"/>
                  <a:pt x="199" y="335"/>
                  <a:pt x="199" y="335"/>
                </a:cubicBezTo>
                <a:cubicBezTo>
                  <a:pt x="200" y="334"/>
                  <a:pt x="200" y="334"/>
                  <a:pt x="200" y="334"/>
                </a:cubicBezTo>
                <a:cubicBezTo>
                  <a:pt x="201" y="334"/>
                  <a:pt x="202" y="334"/>
                  <a:pt x="203" y="332"/>
                </a:cubicBezTo>
                <a:cubicBezTo>
                  <a:pt x="204" y="333"/>
                  <a:pt x="207" y="330"/>
                  <a:pt x="204" y="331"/>
                </a:cubicBezTo>
                <a:cubicBezTo>
                  <a:pt x="207" y="329"/>
                  <a:pt x="207" y="329"/>
                  <a:pt x="207" y="329"/>
                </a:cubicBezTo>
                <a:cubicBezTo>
                  <a:pt x="211" y="329"/>
                  <a:pt x="211" y="329"/>
                  <a:pt x="211" y="329"/>
                </a:cubicBezTo>
                <a:cubicBezTo>
                  <a:pt x="186" y="356"/>
                  <a:pt x="159" y="381"/>
                  <a:pt x="136" y="409"/>
                </a:cubicBezTo>
                <a:cubicBezTo>
                  <a:pt x="131" y="408"/>
                  <a:pt x="127" y="405"/>
                  <a:pt x="124" y="402"/>
                </a:cubicBezTo>
                <a:cubicBezTo>
                  <a:pt x="133" y="398"/>
                  <a:pt x="131" y="392"/>
                  <a:pt x="137" y="388"/>
                </a:cubicBezTo>
                <a:close/>
                <a:moveTo>
                  <a:pt x="141" y="410"/>
                </a:moveTo>
                <a:cubicBezTo>
                  <a:pt x="149" y="405"/>
                  <a:pt x="158" y="396"/>
                  <a:pt x="164" y="390"/>
                </a:cubicBezTo>
                <a:cubicBezTo>
                  <a:pt x="166" y="390"/>
                  <a:pt x="166" y="390"/>
                  <a:pt x="166" y="390"/>
                </a:cubicBezTo>
                <a:cubicBezTo>
                  <a:pt x="185" y="372"/>
                  <a:pt x="202" y="356"/>
                  <a:pt x="219" y="339"/>
                </a:cubicBezTo>
                <a:cubicBezTo>
                  <a:pt x="149" y="417"/>
                  <a:pt x="149" y="417"/>
                  <a:pt x="149" y="417"/>
                </a:cubicBezTo>
                <a:cubicBezTo>
                  <a:pt x="146" y="415"/>
                  <a:pt x="136" y="414"/>
                  <a:pt x="141" y="410"/>
                </a:cubicBezTo>
                <a:close/>
                <a:moveTo>
                  <a:pt x="154" y="417"/>
                </a:moveTo>
                <a:cubicBezTo>
                  <a:pt x="202" y="365"/>
                  <a:pt x="202" y="365"/>
                  <a:pt x="202" y="365"/>
                </a:cubicBezTo>
                <a:cubicBezTo>
                  <a:pt x="204" y="369"/>
                  <a:pt x="196" y="382"/>
                  <a:pt x="193" y="386"/>
                </a:cubicBezTo>
                <a:cubicBezTo>
                  <a:pt x="181" y="398"/>
                  <a:pt x="170" y="410"/>
                  <a:pt x="158" y="421"/>
                </a:cubicBezTo>
                <a:cubicBezTo>
                  <a:pt x="155" y="422"/>
                  <a:pt x="153" y="418"/>
                  <a:pt x="154" y="417"/>
                </a:cubicBezTo>
                <a:close/>
                <a:moveTo>
                  <a:pt x="157" y="430"/>
                </a:moveTo>
                <a:cubicBezTo>
                  <a:pt x="157" y="430"/>
                  <a:pt x="157" y="430"/>
                  <a:pt x="157" y="430"/>
                </a:cubicBezTo>
                <a:cubicBezTo>
                  <a:pt x="160" y="428"/>
                  <a:pt x="163" y="431"/>
                  <a:pt x="164" y="433"/>
                </a:cubicBezTo>
                <a:cubicBezTo>
                  <a:pt x="161" y="434"/>
                  <a:pt x="158" y="432"/>
                  <a:pt x="157" y="430"/>
                </a:cubicBezTo>
                <a:close/>
                <a:moveTo>
                  <a:pt x="164" y="425"/>
                </a:moveTo>
                <a:cubicBezTo>
                  <a:pt x="171" y="419"/>
                  <a:pt x="179" y="414"/>
                  <a:pt x="186" y="409"/>
                </a:cubicBezTo>
                <a:cubicBezTo>
                  <a:pt x="182" y="414"/>
                  <a:pt x="179" y="419"/>
                  <a:pt x="173" y="422"/>
                </a:cubicBezTo>
                <a:cubicBezTo>
                  <a:pt x="171" y="424"/>
                  <a:pt x="168" y="429"/>
                  <a:pt x="164" y="425"/>
                </a:cubicBezTo>
                <a:close/>
                <a:moveTo>
                  <a:pt x="175" y="429"/>
                </a:moveTo>
                <a:cubicBezTo>
                  <a:pt x="206" y="411"/>
                  <a:pt x="206" y="411"/>
                  <a:pt x="206" y="411"/>
                </a:cubicBezTo>
                <a:cubicBezTo>
                  <a:pt x="186" y="433"/>
                  <a:pt x="186" y="433"/>
                  <a:pt x="186" y="433"/>
                </a:cubicBezTo>
                <a:cubicBezTo>
                  <a:pt x="185" y="435"/>
                  <a:pt x="178" y="432"/>
                  <a:pt x="175" y="429"/>
                </a:cubicBezTo>
                <a:close/>
                <a:moveTo>
                  <a:pt x="219" y="406"/>
                </a:moveTo>
                <a:cubicBezTo>
                  <a:pt x="219" y="406"/>
                  <a:pt x="220" y="405"/>
                  <a:pt x="222" y="405"/>
                </a:cubicBezTo>
                <a:cubicBezTo>
                  <a:pt x="224" y="404"/>
                  <a:pt x="226" y="407"/>
                  <a:pt x="230" y="407"/>
                </a:cubicBezTo>
                <a:cubicBezTo>
                  <a:pt x="218" y="415"/>
                  <a:pt x="204" y="423"/>
                  <a:pt x="194" y="433"/>
                </a:cubicBezTo>
                <a:cubicBezTo>
                  <a:pt x="200" y="424"/>
                  <a:pt x="211" y="414"/>
                  <a:pt x="219" y="406"/>
                </a:cubicBezTo>
                <a:close/>
                <a:moveTo>
                  <a:pt x="213" y="440"/>
                </a:moveTo>
                <a:cubicBezTo>
                  <a:pt x="207" y="439"/>
                  <a:pt x="199" y="439"/>
                  <a:pt x="194" y="437"/>
                </a:cubicBezTo>
                <a:cubicBezTo>
                  <a:pt x="204" y="430"/>
                  <a:pt x="215" y="420"/>
                  <a:pt x="225" y="415"/>
                </a:cubicBezTo>
                <a:cubicBezTo>
                  <a:pt x="222" y="422"/>
                  <a:pt x="222" y="422"/>
                  <a:pt x="222" y="422"/>
                </a:cubicBezTo>
                <a:cubicBezTo>
                  <a:pt x="230" y="414"/>
                  <a:pt x="241" y="404"/>
                  <a:pt x="254" y="401"/>
                </a:cubicBezTo>
                <a:cubicBezTo>
                  <a:pt x="412" y="287"/>
                  <a:pt x="412" y="287"/>
                  <a:pt x="412" y="287"/>
                </a:cubicBezTo>
                <a:cubicBezTo>
                  <a:pt x="351" y="339"/>
                  <a:pt x="282" y="386"/>
                  <a:pt x="220" y="437"/>
                </a:cubicBezTo>
                <a:cubicBezTo>
                  <a:pt x="218" y="438"/>
                  <a:pt x="216" y="441"/>
                  <a:pt x="213" y="440"/>
                </a:cubicBezTo>
                <a:close/>
                <a:moveTo>
                  <a:pt x="445" y="240"/>
                </a:moveTo>
                <a:cubicBezTo>
                  <a:pt x="442" y="242"/>
                  <a:pt x="442" y="240"/>
                  <a:pt x="443" y="239"/>
                </a:cubicBezTo>
                <a:cubicBezTo>
                  <a:pt x="450" y="235"/>
                  <a:pt x="455" y="231"/>
                  <a:pt x="462" y="229"/>
                </a:cubicBezTo>
                <a:cubicBezTo>
                  <a:pt x="460" y="250"/>
                  <a:pt x="442" y="255"/>
                  <a:pt x="430" y="266"/>
                </a:cubicBezTo>
                <a:cubicBezTo>
                  <a:pt x="391" y="298"/>
                  <a:pt x="350" y="327"/>
                  <a:pt x="308" y="356"/>
                </a:cubicBezTo>
                <a:cubicBezTo>
                  <a:pt x="308" y="356"/>
                  <a:pt x="307" y="356"/>
                  <a:pt x="306" y="356"/>
                </a:cubicBezTo>
                <a:cubicBezTo>
                  <a:pt x="301" y="360"/>
                  <a:pt x="301" y="360"/>
                  <a:pt x="301" y="360"/>
                </a:cubicBezTo>
                <a:cubicBezTo>
                  <a:pt x="302" y="358"/>
                  <a:pt x="304" y="357"/>
                  <a:pt x="306" y="356"/>
                </a:cubicBezTo>
                <a:cubicBezTo>
                  <a:pt x="322" y="345"/>
                  <a:pt x="337" y="331"/>
                  <a:pt x="352" y="318"/>
                </a:cubicBezTo>
                <a:cubicBezTo>
                  <a:pt x="353" y="318"/>
                  <a:pt x="353" y="318"/>
                  <a:pt x="353" y="318"/>
                </a:cubicBezTo>
                <a:cubicBezTo>
                  <a:pt x="354" y="318"/>
                  <a:pt x="354" y="318"/>
                  <a:pt x="354" y="318"/>
                </a:cubicBezTo>
                <a:cubicBezTo>
                  <a:pt x="385" y="294"/>
                  <a:pt x="416" y="268"/>
                  <a:pt x="445" y="242"/>
                </a:cubicBezTo>
                <a:cubicBezTo>
                  <a:pt x="445" y="241"/>
                  <a:pt x="445" y="241"/>
                  <a:pt x="445" y="240"/>
                </a:cubicBezTo>
                <a:close/>
                <a:moveTo>
                  <a:pt x="416" y="314"/>
                </a:moveTo>
                <a:cubicBezTo>
                  <a:pt x="427" y="307"/>
                  <a:pt x="438" y="302"/>
                  <a:pt x="446" y="292"/>
                </a:cubicBezTo>
                <a:cubicBezTo>
                  <a:pt x="447" y="290"/>
                  <a:pt x="441" y="292"/>
                  <a:pt x="439" y="293"/>
                </a:cubicBezTo>
                <a:cubicBezTo>
                  <a:pt x="410" y="311"/>
                  <a:pt x="410" y="311"/>
                  <a:pt x="410" y="311"/>
                </a:cubicBezTo>
                <a:cubicBezTo>
                  <a:pt x="441" y="284"/>
                  <a:pt x="441" y="284"/>
                  <a:pt x="441" y="284"/>
                </a:cubicBezTo>
                <a:cubicBezTo>
                  <a:pt x="436" y="286"/>
                  <a:pt x="434" y="284"/>
                  <a:pt x="436" y="283"/>
                </a:cubicBezTo>
                <a:cubicBezTo>
                  <a:pt x="442" y="278"/>
                  <a:pt x="450" y="278"/>
                  <a:pt x="455" y="271"/>
                </a:cubicBezTo>
                <a:cubicBezTo>
                  <a:pt x="450" y="289"/>
                  <a:pt x="444" y="305"/>
                  <a:pt x="436" y="319"/>
                </a:cubicBezTo>
                <a:cubicBezTo>
                  <a:pt x="407" y="334"/>
                  <a:pt x="382" y="357"/>
                  <a:pt x="354" y="374"/>
                </a:cubicBezTo>
                <a:cubicBezTo>
                  <a:pt x="378" y="354"/>
                  <a:pt x="402" y="333"/>
                  <a:pt x="425" y="311"/>
                </a:cubicBezTo>
                <a:cubicBezTo>
                  <a:pt x="422" y="312"/>
                  <a:pt x="419" y="314"/>
                  <a:pt x="416" y="314"/>
                </a:cubicBezTo>
                <a:close/>
                <a:moveTo>
                  <a:pt x="454" y="265"/>
                </a:moveTo>
                <a:cubicBezTo>
                  <a:pt x="431" y="280"/>
                  <a:pt x="411" y="297"/>
                  <a:pt x="389" y="313"/>
                </a:cubicBezTo>
                <a:cubicBezTo>
                  <a:pt x="448" y="262"/>
                  <a:pt x="448" y="262"/>
                  <a:pt x="448" y="262"/>
                </a:cubicBezTo>
                <a:cubicBezTo>
                  <a:pt x="445" y="262"/>
                  <a:pt x="445" y="262"/>
                  <a:pt x="445" y="262"/>
                </a:cubicBezTo>
                <a:cubicBezTo>
                  <a:pt x="447" y="259"/>
                  <a:pt x="450" y="256"/>
                  <a:pt x="454" y="255"/>
                </a:cubicBezTo>
                <a:cubicBezTo>
                  <a:pt x="454" y="255"/>
                  <a:pt x="455" y="256"/>
                  <a:pt x="456" y="255"/>
                </a:cubicBezTo>
                <a:cubicBezTo>
                  <a:pt x="458" y="254"/>
                  <a:pt x="458" y="263"/>
                  <a:pt x="454" y="265"/>
                </a:cubicBezTo>
                <a:close/>
                <a:moveTo>
                  <a:pt x="427" y="251"/>
                </a:moveTo>
                <a:cubicBezTo>
                  <a:pt x="389" y="285"/>
                  <a:pt x="349" y="317"/>
                  <a:pt x="308" y="349"/>
                </a:cubicBezTo>
                <a:cubicBezTo>
                  <a:pt x="307" y="350"/>
                  <a:pt x="307" y="350"/>
                  <a:pt x="307" y="350"/>
                </a:cubicBezTo>
                <a:cubicBezTo>
                  <a:pt x="306" y="351"/>
                  <a:pt x="306" y="351"/>
                  <a:pt x="306" y="351"/>
                </a:cubicBezTo>
                <a:cubicBezTo>
                  <a:pt x="292" y="363"/>
                  <a:pt x="277" y="374"/>
                  <a:pt x="263" y="386"/>
                </a:cubicBezTo>
                <a:cubicBezTo>
                  <a:pt x="264" y="381"/>
                  <a:pt x="263" y="373"/>
                  <a:pt x="265" y="371"/>
                </a:cubicBezTo>
                <a:cubicBezTo>
                  <a:pt x="316" y="328"/>
                  <a:pt x="375" y="292"/>
                  <a:pt x="428" y="250"/>
                </a:cubicBezTo>
                <a:cubicBezTo>
                  <a:pt x="428" y="250"/>
                  <a:pt x="428" y="251"/>
                  <a:pt x="427" y="251"/>
                </a:cubicBezTo>
                <a:close/>
                <a:moveTo>
                  <a:pt x="300" y="361"/>
                </a:moveTo>
                <a:cubicBezTo>
                  <a:pt x="298" y="364"/>
                  <a:pt x="295" y="365"/>
                  <a:pt x="293" y="366"/>
                </a:cubicBezTo>
                <a:cubicBezTo>
                  <a:pt x="294" y="363"/>
                  <a:pt x="297" y="363"/>
                  <a:pt x="300" y="361"/>
                </a:cubicBezTo>
                <a:close/>
                <a:moveTo>
                  <a:pt x="266" y="361"/>
                </a:moveTo>
                <a:cubicBezTo>
                  <a:pt x="302" y="326"/>
                  <a:pt x="343" y="295"/>
                  <a:pt x="385" y="266"/>
                </a:cubicBezTo>
                <a:cubicBezTo>
                  <a:pt x="346" y="297"/>
                  <a:pt x="305" y="330"/>
                  <a:pt x="267" y="366"/>
                </a:cubicBezTo>
                <a:cubicBezTo>
                  <a:pt x="265" y="368"/>
                  <a:pt x="263" y="363"/>
                  <a:pt x="266" y="361"/>
                </a:cubicBezTo>
                <a:close/>
                <a:moveTo>
                  <a:pt x="261" y="357"/>
                </a:moveTo>
                <a:cubicBezTo>
                  <a:pt x="264" y="354"/>
                  <a:pt x="267" y="348"/>
                  <a:pt x="273" y="347"/>
                </a:cubicBezTo>
                <a:cubicBezTo>
                  <a:pt x="269" y="351"/>
                  <a:pt x="265" y="356"/>
                  <a:pt x="261" y="357"/>
                </a:cubicBezTo>
                <a:close/>
                <a:moveTo>
                  <a:pt x="235" y="442"/>
                </a:moveTo>
                <a:cubicBezTo>
                  <a:pt x="234" y="443"/>
                  <a:pt x="226" y="441"/>
                  <a:pt x="222" y="441"/>
                </a:cubicBezTo>
                <a:cubicBezTo>
                  <a:pt x="283" y="388"/>
                  <a:pt x="354" y="348"/>
                  <a:pt x="417" y="298"/>
                </a:cubicBezTo>
                <a:cubicBezTo>
                  <a:pt x="418" y="296"/>
                  <a:pt x="420" y="293"/>
                  <a:pt x="423" y="292"/>
                </a:cubicBezTo>
                <a:cubicBezTo>
                  <a:pt x="422" y="294"/>
                  <a:pt x="420" y="297"/>
                  <a:pt x="417" y="298"/>
                </a:cubicBezTo>
                <a:cubicBezTo>
                  <a:pt x="416" y="298"/>
                  <a:pt x="416" y="300"/>
                  <a:pt x="416" y="300"/>
                </a:cubicBezTo>
                <a:cubicBezTo>
                  <a:pt x="356" y="347"/>
                  <a:pt x="356" y="347"/>
                  <a:pt x="356" y="347"/>
                </a:cubicBezTo>
                <a:cubicBezTo>
                  <a:pt x="316" y="379"/>
                  <a:pt x="269" y="404"/>
                  <a:pt x="235" y="442"/>
                </a:cubicBezTo>
                <a:close/>
                <a:moveTo>
                  <a:pt x="242" y="444"/>
                </a:moveTo>
                <a:cubicBezTo>
                  <a:pt x="248" y="436"/>
                  <a:pt x="254" y="432"/>
                  <a:pt x="259" y="427"/>
                </a:cubicBezTo>
                <a:cubicBezTo>
                  <a:pt x="309" y="388"/>
                  <a:pt x="362" y="350"/>
                  <a:pt x="415" y="314"/>
                </a:cubicBezTo>
                <a:cubicBezTo>
                  <a:pt x="377" y="351"/>
                  <a:pt x="333" y="385"/>
                  <a:pt x="290" y="417"/>
                </a:cubicBezTo>
                <a:cubicBezTo>
                  <a:pt x="276" y="427"/>
                  <a:pt x="265" y="441"/>
                  <a:pt x="242" y="444"/>
                </a:cubicBezTo>
                <a:close/>
                <a:moveTo>
                  <a:pt x="411" y="345"/>
                </a:moveTo>
                <a:cubicBezTo>
                  <a:pt x="413" y="342"/>
                  <a:pt x="413" y="342"/>
                  <a:pt x="413" y="342"/>
                </a:cubicBezTo>
                <a:cubicBezTo>
                  <a:pt x="380" y="366"/>
                  <a:pt x="349" y="392"/>
                  <a:pt x="318" y="418"/>
                </a:cubicBezTo>
                <a:cubicBezTo>
                  <a:pt x="318" y="418"/>
                  <a:pt x="318" y="419"/>
                  <a:pt x="317" y="418"/>
                </a:cubicBezTo>
                <a:cubicBezTo>
                  <a:pt x="307" y="431"/>
                  <a:pt x="289" y="441"/>
                  <a:pt x="267" y="440"/>
                </a:cubicBezTo>
                <a:cubicBezTo>
                  <a:pt x="320" y="402"/>
                  <a:pt x="375" y="366"/>
                  <a:pt x="427" y="328"/>
                </a:cubicBezTo>
                <a:cubicBezTo>
                  <a:pt x="425" y="332"/>
                  <a:pt x="422" y="333"/>
                  <a:pt x="418" y="336"/>
                </a:cubicBezTo>
                <a:cubicBezTo>
                  <a:pt x="423" y="338"/>
                  <a:pt x="427" y="334"/>
                  <a:pt x="432" y="331"/>
                </a:cubicBezTo>
                <a:cubicBezTo>
                  <a:pt x="411" y="370"/>
                  <a:pt x="371" y="387"/>
                  <a:pt x="339" y="411"/>
                </a:cubicBezTo>
                <a:cubicBezTo>
                  <a:pt x="331" y="417"/>
                  <a:pt x="322" y="423"/>
                  <a:pt x="313" y="427"/>
                </a:cubicBezTo>
                <a:cubicBezTo>
                  <a:pt x="418" y="342"/>
                  <a:pt x="418" y="342"/>
                  <a:pt x="418" y="342"/>
                </a:cubicBezTo>
                <a:cubicBezTo>
                  <a:pt x="415" y="342"/>
                  <a:pt x="414" y="345"/>
                  <a:pt x="411" y="345"/>
                </a:cubicBezTo>
                <a:close/>
                <a:moveTo>
                  <a:pt x="384" y="386"/>
                </a:moveTo>
                <a:cubicBezTo>
                  <a:pt x="371" y="401"/>
                  <a:pt x="349" y="416"/>
                  <a:pt x="329" y="424"/>
                </a:cubicBezTo>
                <a:cubicBezTo>
                  <a:pt x="346" y="410"/>
                  <a:pt x="365" y="398"/>
                  <a:pt x="384" y="386"/>
                </a:cubicBezTo>
                <a:close/>
                <a:moveTo>
                  <a:pt x="469" y="213"/>
                </a:moveTo>
                <a:cubicBezTo>
                  <a:pt x="469" y="211"/>
                  <a:pt x="469" y="205"/>
                  <a:pt x="469" y="201"/>
                </a:cubicBezTo>
                <a:cubicBezTo>
                  <a:pt x="485" y="257"/>
                  <a:pt x="468" y="322"/>
                  <a:pt x="441" y="355"/>
                </a:cubicBezTo>
                <a:cubicBezTo>
                  <a:pt x="410" y="394"/>
                  <a:pt x="373" y="426"/>
                  <a:pt x="314" y="436"/>
                </a:cubicBezTo>
                <a:cubicBezTo>
                  <a:pt x="401" y="402"/>
                  <a:pt x="459" y="334"/>
                  <a:pt x="467" y="224"/>
                </a:cubicBezTo>
                <a:cubicBezTo>
                  <a:pt x="468" y="220"/>
                  <a:pt x="471" y="217"/>
                  <a:pt x="469" y="213"/>
                </a:cubicBezTo>
                <a:close/>
                <a:moveTo>
                  <a:pt x="437" y="238"/>
                </a:moveTo>
                <a:cubicBezTo>
                  <a:pt x="405" y="259"/>
                  <a:pt x="377" y="285"/>
                  <a:pt x="345" y="306"/>
                </a:cubicBezTo>
                <a:cubicBezTo>
                  <a:pt x="345" y="306"/>
                  <a:pt x="343" y="306"/>
                  <a:pt x="343" y="306"/>
                </a:cubicBezTo>
                <a:cubicBezTo>
                  <a:pt x="442" y="223"/>
                  <a:pt x="442" y="223"/>
                  <a:pt x="442" y="223"/>
                </a:cubicBezTo>
                <a:cubicBezTo>
                  <a:pt x="439" y="223"/>
                  <a:pt x="438" y="225"/>
                  <a:pt x="436" y="224"/>
                </a:cubicBezTo>
                <a:cubicBezTo>
                  <a:pt x="445" y="218"/>
                  <a:pt x="456" y="212"/>
                  <a:pt x="464" y="203"/>
                </a:cubicBezTo>
                <a:cubicBezTo>
                  <a:pt x="466" y="225"/>
                  <a:pt x="449" y="230"/>
                  <a:pt x="437" y="238"/>
                </a:cubicBezTo>
                <a:close/>
                <a:moveTo>
                  <a:pt x="419" y="236"/>
                </a:moveTo>
                <a:cubicBezTo>
                  <a:pt x="429" y="225"/>
                  <a:pt x="442" y="214"/>
                  <a:pt x="455" y="206"/>
                </a:cubicBezTo>
                <a:cubicBezTo>
                  <a:pt x="449" y="214"/>
                  <a:pt x="440" y="218"/>
                  <a:pt x="434" y="225"/>
                </a:cubicBezTo>
                <a:lnTo>
                  <a:pt x="419" y="236"/>
                </a:lnTo>
                <a:close/>
                <a:moveTo>
                  <a:pt x="458" y="198"/>
                </a:moveTo>
                <a:cubicBezTo>
                  <a:pt x="348" y="288"/>
                  <a:pt x="348" y="288"/>
                  <a:pt x="348" y="288"/>
                </a:cubicBezTo>
                <a:cubicBezTo>
                  <a:pt x="347" y="289"/>
                  <a:pt x="345" y="288"/>
                  <a:pt x="344" y="288"/>
                </a:cubicBezTo>
                <a:cubicBezTo>
                  <a:pt x="344" y="291"/>
                  <a:pt x="341" y="293"/>
                  <a:pt x="338" y="294"/>
                </a:cubicBezTo>
                <a:cubicBezTo>
                  <a:pt x="340" y="292"/>
                  <a:pt x="342" y="289"/>
                  <a:pt x="344" y="288"/>
                </a:cubicBezTo>
                <a:cubicBezTo>
                  <a:pt x="382" y="252"/>
                  <a:pt x="423" y="220"/>
                  <a:pt x="461" y="185"/>
                </a:cubicBezTo>
                <a:cubicBezTo>
                  <a:pt x="464" y="189"/>
                  <a:pt x="462" y="194"/>
                  <a:pt x="458" y="198"/>
                </a:cubicBezTo>
                <a:close/>
                <a:moveTo>
                  <a:pt x="330" y="295"/>
                </a:moveTo>
                <a:cubicBezTo>
                  <a:pt x="339" y="285"/>
                  <a:pt x="349" y="275"/>
                  <a:pt x="360" y="267"/>
                </a:cubicBezTo>
                <a:cubicBezTo>
                  <a:pt x="360" y="268"/>
                  <a:pt x="360" y="268"/>
                  <a:pt x="359" y="268"/>
                </a:cubicBezTo>
                <a:cubicBezTo>
                  <a:pt x="350" y="278"/>
                  <a:pt x="340" y="287"/>
                  <a:pt x="330" y="295"/>
                </a:cubicBezTo>
                <a:close/>
                <a:moveTo>
                  <a:pt x="457" y="159"/>
                </a:moveTo>
                <a:cubicBezTo>
                  <a:pt x="455" y="167"/>
                  <a:pt x="439" y="164"/>
                  <a:pt x="450" y="166"/>
                </a:cubicBezTo>
                <a:cubicBezTo>
                  <a:pt x="416" y="194"/>
                  <a:pt x="382" y="221"/>
                  <a:pt x="352" y="252"/>
                </a:cubicBezTo>
                <a:cubicBezTo>
                  <a:pt x="353" y="255"/>
                  <a:pt x="343" y="254"/>
                  <a:pt x="350" y="257"/>
                </a:cubicBezTo>
                <a:cubicBezTo>
                  <a:pt x="351" y="256"/>
                  <a:pt x="351" y="256"/>
                  <a:pt x="351" y="256"/>
                </a:cubicBezTo>
                <a:cubicBezTo>
                  <a:pt x="352" y="255"/>
                  <a:pt x="352" y="255"/>
                  <a:pt x="352" y="255"/>
                </a:cubicBezTo>
                <a:cubicBezTo>
                  <a:pt x="353" y="254"/>
                  <a:pt x="353" y="254"/>
                  <a:pt x="353" y="254"/>
                </a:cubicBezTo>
                <a:cubicBezTo>
                  <a:pt x="356" y="249"/>
                  <a:pt x="360" y="248"/>
                  <a:pt x="364" y="244"/>
                </a:cubicBezTo>
                <a:cubicBezTo>
                  <a:pt x="387" y="221"/>
                  <a:pt x="416" y="201"/>
                  <a:pt x="439" y="179"/>
                </a:cubicBezTo>
                <a:cubicBezTo>
                  <a:pt x="414" y="205"/>
                  <a:pt x="382" y="230"/>
                  <a:pt x="356" y="254"/>
                </a:cubicBezTo>
                <a:cubicBezTo>
                  <a:pt x="355" y="256"/>
                  <a:pt x="355" y="256"/>
                  <a:pt x="355" y="256"/>
                </a:cubicBezTo>
                <a:cubicBezTo>
                  <a:pt x="354" y="258"/>
                  <a:pt x="352" y="260"/>
                  <a:pt x="349" y="261"/>
                </a:cubicBezTo>
                <a:cubicBezTo>
                  <a:pt x="349" y="262"/>
                  <a:pt x="349" y="262"/>
                  <a:pt x="349" y="262"/>
                </a:cubicBezTo>
                <a:cubicBezTo>
                  <a:pt x="348" y="263"/>
                  <a:pt x="348" y="263"/>
                  <a:pt x="348" y="263"/>
                </a:cubicBezTo>
                <a:cubicBezTo>
                  <a:pt x="346" y="262"/>
                  <a:pt x="344" y="264"/>
                  <a:pt x="344" y="266"/>
                </a:cubicBezTo>
                <a:cubicBezTo>
                  <a:pt x="343" y="267"/>
                  <a:pt x="343" y="267"/>
                  <a:pt x="343" y="267"/>
                </a:cubicBezTo>
                <a:cubicBezTo>
                  <a:pt x="341" y="269"/>
                  <a:pt x="341" y="269"/>
                  <a:pt x="341" y="269"/>
                </a:cubicBezTo>
                <a:cubicBezTo>
                  <a:pt x="340" y="269"/>
                  <a:pt x="338" y="270"/>
                  <a:pt x="338" y="271"/>
                </a:cubicBezTo>
                <a:cubicBezTo>
                  <a:pt x="338" y="274"/>
                  <a:pt x="336" y="276"/>
                  <a:pt x="333" y="276"/>
                </a:cubicBezTo>
                <a:cubicBezTo>
                  <a:pt x="332" y="277"/>
                  <a:pt x="332" y="277"/>
                  <a:pt x="332" y="277"/>
                </a:cubicBezTo>
                <a:cubicBezTo>
                  <a:pt x="330" y="277"/>
                  <a:pt x="329" y="279"/>
                  <a:pt x="327" y="281"/>
                </a:cubicBezTo>
                <a:cubicBezTo>
                  <a:pt x="325" y="283"/>
                  <a:pt x="323" y="286"/>
                  <a:pt x="320" y="288"/>
                </a:cubicBezTo>
                <a:cubicBezTo>
                  <a:pt x="319" y="290"/>
                  <a:pt x="317" y="292"/>
                  <a:pt x="315" y="293"/>
                </a:cubicBezTo>
                <a:cubicBezTo>
                  <a:pt x="314" y="294"/>
                  <a:pt x="314" y="294"/>
                  <a:pt x="314" y="294"/>
                </a:cubicBezTo>
                <a:cubicBezTo>
                  <a:pt x="313" y="295"/>
                  <a:pt x="313" y="295"/>
                  <a:pt x="313" y="295"/>
                </a:cubicBezTo>
                <a:cubicBezTo>
                  <a:pt x="311" y="297"/>
                  <a:pt x="311" y="297"/>
                  <a:pt x="311" y="297"/>
                </a:cubicBezTo>
                <a:cubicBezTo>
                  <a:pt x="313" y="297"/>
                  <a:pt x="313" y="297"/>
                  <a:pt x="313" y="297"/>
                </a:cubicBezTo>
                <a:cubicBezTo>
                  <a:pt x="360" y="252"/>
                  <a:pt x="414" y="215"/>
                  <a:pt x="457" y="166"/>
                </a:cubicBezTo>
                <a:cubicBezTo>
                  <a:pt x="458" y="170"/>
                  <a:pt x="462" y="175"/>
                  <a:pt x="460" y="178"/>
                </a:cubicBezTo>
                <a:cubicBezTo>
                  <a:pt x="427" y="210"/>
                  <a:pt x="393" y="239"/>
                  <a:pt x="355" y="265"/>
                </a:cubicBezTo>
                <a:cubicBezTo>
                  <a:pt x="322" y="295"/>
                  <a:pt x="293" y="327"/>
                  <a:pt x="259" y="351"/>
                </a:cubicBezTo>
                <a:cubicBezTo>
                  <a:pt x="255" y="354"/>
                  <a:pt x="252" y="347"/>
                  <a:pt x="257" y="347"/>
                </a:cubicBezTo>
                <a:cubicBezTo>
                  <a:pt x="257" y="345"/>
                  <a:pt x="257" y="345"/>
                  <a:pt x="257" y="345"/>
                </a:cubicBezTo>
                <a:cubicBezTo>
                  <a:pt x="257" y="342"/>
                  <a:pt x="257" y="342"/>
                  <a:pt x="257" y="342"/>
                </a:cubicBezTo>
                <a:cubicBezTo>
                  <a:pt x="254" y="343"/>
                  <a:pt x="253" y="349"/>
                  <a:pt x="251" y="349"/>
                </a:cubicBezTo>
                <a:cubicBezTo>
                  <a:pt x="247" y="350"/>
                  <a:pt x="242" y="347"/>
                  <a:pt x="237" y="347"/>
                </a:cubicBezTo>
                <a:cubicBezTo>
                  <a:pt x="307" y="289"/>
                  <a:pt x="374" y="227"/>
                  <a:pt x="440" y="166"/>
                </a:cubicBezTo>
                <a:cubicBezTo>
                  <a:pt x="441" y="166"/>
                  <a:pt x="441" y="166"/>
                  <a:pt x="441" y="166"/>
                </a:cubicBezTo>
                <a:cubicBezTo>
                  <a:pt x="445" y="163"/>
                  <a:pt x="445" y="159"/>
                  <a:pt x="452" y="159"/>
                </a:cubicBezTo>
                <a:cubicBezTo>
                  <a:pt x="454" y="155"/>
                  <a:pt x="457" y="158"/>
                  <a:pt x="457" y="159"/>
                </a:cubicBezTo>
                <a:close/>
                <a:moveTo>
                  <a:pt x="455" y="147"/>
                </a:moveTo>
                <a:cubicBezTo>
                  <a:pt x="454" y="146"/>
                  <a:pt x="455" y="151"/>
                  <a:pt x="454" y="152"/>
                </a:cubicBezTo>
                <a:cubicBezTo>
                  <a:pt x="449" y="156"/>
                  <a:pt x="443" y="159"/>
                  <a:pt x="439" y="164"/>
                </a:cubicBezTo>
                <a:cubicBezTo>
                  <a:pt x="436" y="166"/>
                  <a:pt x="434" y="162"/>
                  <a:pt x="437" y="162"/>
                </a:cubicBezTo>
                <a:cubicBezTo>
                  <a:pt x="440" y="155"/>
                  <a:pt x="448" y="155"/>
                  <a:pt x="452" y="148"/>
                </a:cubicBezTo>
                <a:cubicBezTo>
                  <a:pt x="445" y="151"/>
                  <a:pt x="451" y="144"/>
                  <a:pt x="455" y="147"/>
                </a:cubicBezTo>
                <a:close/>
                <a:moveTo>
                  <a:pt x="446" y="126"/>
                </a:moveTo>
                <a:cubicBezTo>
                  <a:pt x="449" y="130"/>
                  <a:pt x="452" y="139"/>
                  <a:pt x="450" y="141"/>
                </a:cubicBezTo>
                <a:cubicBezTo>
                  <a:pt x="342" y="224"/>
                  <a:pt x="342" y="224"/>
                  <a:pt x="342" y="224"/>
                </a:cubicBezTo>
                <a:lnTo>
                  <a:pt x="446" y="126"/>
                </a:lnTo>
                <a:close/>
                <a:moveTo>
                  <a:pt x="441" y="125"/>
                </a:moveTo>
                <a:cubicBezTo>
                  <a:pt x="419" y="147"/>
                  <a:pt x="394" y="166"/>
                  <a:pt x="369" y="185"/>
                </a:cubicBezTo>
                <a:cubicBezTo>
                  <a:pt x="363" y="190"/>
                  <a:pt x="357" y="196"/>
                  <a:pt x="350" y="199"/>
                </a:cubicBezTo>
                <a:cubicBezTo>
                  <a:pt x="438" y="113"/>
                  <a:pt x="438" y="113"/>
                  <a:pt x="438" y="113"/>
                </a:cubicBezTo>
                <a:cubicBezTo>
                  <a:pt x="440" y="114"/>
                  <a:pt x="447" y="119"/>
                  <a:pt x="441" y="125"/>
                </a:cubicBezTo>
                <a:close/>
                <a:moveTo>
                  <a:pt x="413" y="129"/>
                </a:moveTo>
                <a:cubicBezTo>
                  <a:pt x="415" y="130"/>
                  <a:pt x="419" y="126"/>
                  <a:pt x="417" y="130"/>
                </a:cubicBezTo>
                <a:cubicBezTo>
                  <a:pt x="416" y="131"/>
                  <a:pt x="411" y="133"/>
                  <a:pt x="413" y="129"/>
                </a:cubicBezTo>
                <a:close/>
                <a:moveTo>
                  <a:pt x="433" y="110"/>
                </a:moveTo>
                <a:cubicBezTo>
                  <a:pt x="398" y="136"/>
                  <a:pt x="365" y="163"/>
                  <a:pt x="333" y="192"/>
                </a:cubicBezTo>
                <a:cubicBezTo>
                  <a:pt x="331" y="193"/>
                  <a:pt x="329" y="195"/>
                  <a:pt x="326" y="195"/>
                </a:cubicBezTo>
                <a:cubicBezTo>
                  <a:pt x="429" y="100"/>
                  <a:pt x="429" y="100"/>
                  <a:pt x="429" y="100"/>
                </a:cubicBezTo>
                <a:cubicBezTo>
                  <a:pt x="432" y="101"/>
                  <a:pt x="439" y="107"/>
                  <a:pt x="433" y="110"/>
                </a:cubicBezTo>
                <a:close/>
                <a:moveTo>
                  <a:pt x="428" y="96"/>
                </a:moveTo>
                <a:cubicBezTo>
                  <a:pt x="373" y="137"/>
                  <a:pt x="373" y="137"/>
                  <a:pt x="373" y="137"/>
                </a:cubicBezTo>
                <a:cubicBezTo>
                  <a:pt x="382" y="127"/>
                  <a:pt x="394" y="118"/>
                  <a:pt x="404" y="109"/>
                </a:cubicBezTo>
                <a:cubicBezTo>
                  <a:pt x="400" y="109"/>
                  <a:pt x="400" y="109"/>
                  <a:pt x="400" y="109"/>
                </a:cubicBezTo>
                <a:cubicBezTo>
                  <a:pt x="409" y="106"/>
                  <a:pt x="416" y="98"/>
                  <a:pt x="420" y="90"/>
                </a:cubicBezTo>
                <a:cubicBezTo>
                  <a:pt x="398" y="99"/>
                  <a:pt x="378" y="117"/>
                  <a:pt x="359" y="129"/>
                </a:cubicBezTo>
                <a:cubicBezTo>
                  <a:pt x="354" y="133"/>
                  <a:pt x="348" y="136"/>
                  <a:pt x="343" y="141"/>
                </a:cubicBezTo>
                <a:cubicBezTo>
                  <a:pt x="343" y="141"/>
                  <a:pt x="343" y="142"/>
                  <a:pt x="343" y="143"/>
                </a:cubicBezTo>
                <a:cubicBezTo>
                  <a:pt x="343" y="142"/>
                  <a:pt x="345" y="143"/>
                  <a:pt x="347" y="141"/>
                </a:cubicBezTo>
                <a:cubicBezTo>
                  <a:pt x="367" y="129"/>
                  <a:pt x="386" y="113"/>
                  <a:pt x="408" y="99"/>
                </a:cubicBezTo>
                <a:cubicBezTo>
                  <a:pt x="375" y="128"/>
                  <a:pt x="345" y="159"/>
                  <a:pt x="311" y="186"/>
                </a:cubicBezTo>
                <a:cubicBezTo>
                  <a:pt x="311" y="188"/>
                  <a:pt x="314" y="190"/>
                  <a:pt x="315" y="189"/>
                </a:cubicBezTo>
                <a:cubicBezTo>
                  <a:pt x="339" y="169"/>
                  <a:pt x="362" y="149"/>
                  <a:pt x="387" y="131"/>
                </a:cubicBezTo>
                <a:cubicBezTo>
                  <a:pt x="262" y="251"/>
                  <a:pt x="262" y="251"/>
                  <a:pt x="262" y="251"/>
                </a:cubicBezTo>
                <a:cubicBezTo>
                  <a:pt x="263" y="244"/>
                  <a:pt x="262" y="236"/>
                  <a:pt x="264" y="235"/>
                </a:cubicBezTo>
                <a:cubicBezTo>
                  <a:pt x="283" y="221"/>
                  <a:pt x="299" y="205"/>
                  <a:pt x="311" y="186"/>
                </a:cubicBezTo>
                <a:cubicBezTo>
                  <a:pt x="311" y="185"/>
                  <a:pt x="311" y="183"/>
                  <a:pt x="311" y="183"/>
                </a:cubicBezTo>
                <a:cubicBezTo>
                  <a:pt x="315" y="172"/>
                  <a:pt x="316" y="160"/>
                  <a:pt x="314" y="148"/>
                </a:cubicBezTo>
                <a:cubicBezTo>
                  <a:pt x="335" y="121"/>
                  <a:pt x="365" y="100"/>
                  <a:pt x="396" y="83"/>
                </a:cubicBezTo>
                <a:cubicBezTo>
                  <a:pt x="370" y="107"/>
                  <a:pt x="342" y="129"/>
                  <a:pt x="320" y="156"/>
                </a:cubicBezTo>
                <a:cubicBezTo>
                  <a:pt x="319" y="157"/>
                  <a:pt x="317" y="165"/>
                  <a:pt x="322" y="161"/>
                </a:cubicBezTo>
                <a:cubicBezTo>
                  <a:pt x="328" y="156"/>
                  <a:pt x="338" y="150"/>
                  <a:pt x="343" y="143"/>
                </a:cubicBezTo>
                <a:cubicBezTo>
                  <a:pt x="339" y="143"/>
                  <a:pt x="337" y="147"/>
                  <a:pt x="333" y="148"/>
                </a:cubicBezTo>
                <a:cubicBezTo>
                  <a:pt x="357" y="123"/>
                  <a:pt x="385" y="100"/>
                  <a:pt x="410" y="77"/>
                </a:cubicBezTo>
                <a:cubicBezTo>
                  <a:pt x="418" y="81"/>
                  <a:pt x="424" y="89"/>
                  <a:pt x="428" y="96"/>
                </a:cubicBezTo>
                <a:close/>
                <a:moveTo>
                  <a:pt x="408" y="73"/>
                </a:moveTo>
                <a:cubicBezTo>
                  <a:pt x="386" y="82"/>
                  <a:pt x="366" y="96"/>
                  <a:pt x="348" y="110"/>
                </a:cubicBezTo>
                <a:cubicBezTo>
                  <a:pt x="394" y="62"/>
                  <a:pt x="394" y="62"/>
                  <a:pt x="394" y="62"/>
                </a:cubicBezTo>
                <a:cubicBezTo>
                  <a:pt x="395" y="61"/>
                  <a:pt x="404" y="68"/>
                  <a:pt x="408" y="73"/>
                </a:cubicBezTo>
                <a:close/>
                <a:moveTo>
                  <a:pt x="384" y="54"/>
                </a:moveTo>
                <a:cubicBezTo>
                  <a:pt x="372" y="61"/>
                  <a:pt x="360" y="69"/>
                  <a:pt x="347" y="76"/>
                </a:cubicBezTo>
                <a:cubicBezTo>
                  <a:pt x="355" y="67"/>
                  <a:pt x="355" y="67"/>
                  <a:pt x="355" y="67"/>
                </a:cubicBezTo>
                <a:cubicBezTo>
                  <a:pt x="334" y="79"/>
                  <a:pt x="318" y="97"/>
                  <a:pt x="301" y="114"/>
                </a:cubicBezTo>
                <a:cubicBezTo>
                  <a:pt x="298" y="116"/>
                  <a:pt x="303" y="118"/>
                  <a:pt x="304" y="116"/>
                </a:cubicBezTo>
                <a:cubicBezTo>
                  <a:pt x="325" y="97"/>
                  <a:pt x="347" y="79"/>
                  <a:pt x="373" y="64"/>
                </a:cubicBezTo>
                <a:cubicBezTo>
                  <a:pt x="373" y="68"/>
                  <a:pt x="369" y="70"/>
                  <a:pt x="368" y="71"/>
                </a:cubicBezTo>
                <a:cubicBezTo>
                  <a:pt x="376" y="65"/>
                  <a:pt x="381" y="69"/>
                  <a:pt x="387" y="60"/>
                </a:cubicBezTo>
                <a:cubicBezTo>
                  <a:pt x="388" y="59"/>
                  <a:pt x="394" y="57"/>
                  <a:pt x="392" y="60"/>
                </a:cubicBezTo>
                <a:cubicBezTo>
                  <a:pt x="365" y="87"/>
                  <a:pt x="337" y="113"/>
                  <a:pt x="313" y="141"/>
                </a:cubicBezTo>
                <a:cubicBezTo>
                  <a:pt x="311" y="136"/>
                  <a:pt x="303" y="133"/>
                  <a:pt x="311" y="126"/>
                </a:cubicBezTo>
                <a:cubicBezTo>
                  <a:pt x="373" y="71"/>
                  <a:pt x="373" y="71"/>
                  <a:pt x="373" y="71"/>
                </a:cubicBezTo>
                <a:cubicBezTo>
                  <a:pt x="353" y="83"/>
                  <a:pt x="336" y="99"/>
                  <a:pt x="319" y="115"/>
                </a:cubicBezTo>
                <a:cubicBezTo>
                  <a:pt x="318" y="115"/>
                  <a:pt x="318" y="115"/>
                  <a:pt x="318" y="115"/>
                </a:cubicBezTo>
                <a:cubicBezTo>
                  <a:pt x="313" y="119"/>
                  <a:pt x="308" y="124"/>
                  <a:pt x="303" y="126"/>
                </a:cubicBezTo>
                <a:cubicBezTo>
                  <a:pt x="297" y="117"/>
                  <a:pt x="291" y="109"/>
                  <a:pt x="283" y="103"/>
                </a:cubicBezTo>
                <a:cubicBezTo>
                  <a:pt x="308" y="85"/>
                  <a:pt x="337" y="69"/>
                  <a:pt x="364" y="53"/>
                </a:cubicBezTo>
                <a:cubicBezTo>
                  <a:pt x="365" y="52"/>
                  <a:pt x="361" y="58"/>
                  <a:pt x="361" y="62"/>
                </a:cubicBezTo>
                <a:cubicBezTo>
                  <a:pt x="375" y="48"/>
                  <a:pt x="375" y="48"/>
                  <a:pt x="375" y="48"/>
                </a:cubicBezTo>
                <a:cubicBezTo>
                  <a:pt x="378" y="49"/>
                  <a:pt x="382" y="51"/>
                  <a:pt x="384" y="54"/>
                </a:cubicBezTo>
                <a:close/>
                <a:moveTo>
                  <a:pt x="352" y="34"/>
                </a:moveTo>
                <a:cubicBezTo>
                  <a:pt x="358" y="35"/>
                  <a:pt x="365" y="39"/>
                  <a:pt x="371" y="45"/>
                </a:cubicBezTo>
                <a:cubicBezTo>
                  <a:pt x="343" y="60"/>
                  <a:pt x="316" y="76"/>
                  <a:pt x="291" y="93"/>
                </a:cubicBezTo>
                <a:cubicBezTo>
                  <a:pt x="305" y="78"/>
                  <a:pt x="322" y="63"/>
                  <a:pt x="336" y="49"/>
                </a:cubicBezTo>
                <a:cubicBezTo>
                  <a:pt x="338" y="47"/>
                  <a:pt x="332" y="51"/>
                  <a:pt x="329" y="52"/>
                </a:cubicBezTo>
                <a:cubicBezTo>
                  <a:pt x="310" y="66"/>
                  <a:pt x="294" y="83"/>
                  <a:pt x="278" y="101"/>
                </a:cubicBezTo>
                <a:cubicBezTo>
                  <a:pt x="274" y="98"/>
                  <a:pt x="268" y="95"/>
                  <a:pt x="261" y="94"/>
                </a:cubicBezTo>
                <a:cubicBezTo>
                  <a:pt x="285" y="71"/>
                  <a:pt x="314" y="53"/>
                  <a:pt x="343" y="37"/>
                </a:cubicBezTo>
                <a:cubicBezTo>
                  <a:pt x="340" y="38"/>
                  <a:pt x="336" y="47"/>
                  <a:pt x="340" y="45"/>
                </a:cubicBezTo>
                <a:cubicBezTo>
                  <a:pt x="346" y="41"/>
                  <a:pt x="347" y="34"/>
                  <a:pt x="352" y="34"/>
                </a:cubicBezTo>
                <a:close/>
                <a:moveTo>
                  <a:pt x="346" y="30"/>
                </a:moveTo>
                <a:cubicBezTo>
                  <a:pt x="327" y="40"/>
                  <a:pt x="310" y="51"/>
                  <a:pt x="293" y="64"/>
                </a:cubicBezTo>
                <a:cubicBezTo>
                  <a:pt x="294" y="61"/>
                  <a:pt x="304" y="52"/>
                  <a:pt x="309" y="48"/>
                </a:cubicBezTo>
                <a:cubicBezTo>
                  <a:pt x="300" y="50"/>
                  <a:pt x="310" y="44"/>
                  <a:pt x="310" y="43"/>
                </a:cubicBezTo>
                <a:cubicBezTo>
                  <a:pt x="312" y="41"/>
                  <a:pt x="314" y="39"/>
                  <a:pt x="317" y="37"/>
                </a:cubicBezTo>
                <a:cubicBezTo>
                  <a:pt x="318" y="36"/>
                  <a:pt x="316" y="44"/>
                  <a:pt x="320" y="38"/>
                </a:cubicBezTo>
                <a:cubicBezTo>
                  <a:pt x="322" y="34"/>
                  <a:pt x="329" y="32"/>
                  <a:pt x="330" y="24"/>
                </a:cubicBezTo>
                <a:cubicBezTo>
                  <a:pt x="278" y="56"/>
                  <a:pt x="278" y="56"/>
                  <a:pt x="278" y="56"/>
                </a:cubicBezTo>
                <a:cubicBezTo>
                  <a:pt x="288" y="47"/>
                  <a:pt x="301" y="41"/>
                  <a:pt x="305" y="27"/>
                </a:cubicBezTo>
                <a:cubicBezTo>
                  <a:pt x="305" y="30"/>
                  <a:pt x="309" y="29"/>
                  <a:pt x="310" y="28"/>
                </a:cubicBezTo>
                <a:cubicBezTo>
                  <a:pt x="314" y="24"/>
                  <a:pt x="317" y="19"/>
                  <a:pt x="320" y="20"/>
                </a:cubicBezTo>
                <a:cubicBezTo>
                  <a:pt x="329" y="21"/>
                  <a:pt x="338" y="26"/>
                  <a:pt x="346" y="30"/>
                </a:cubicBezTo>
                <a:close/>
                <a:moveTo>
                  <a:pt x="299" y="16"/>
                </a:moveTo>
                <a:cubicBezTo>
                  <a:pt x="299" y="16"/>
                  <a:pt x="299" y="15"/>
                  <a:pt x="300" y="15"/>
                </a:cubicBezTo>
                <a:cubicBezTo>
                  <a:pt x="304" y="14"/>
                  <a:pt x="308" y="16"/>
                  <a:pt x="315" y="17"/>
                </a:cubicBezTo>
                <a:cubicBezTo>
                  <a:pt x="275" y="38"/>
                  <a:pt x="242" y="67"/>
                  <a:pt x="210" y="94"/>
                </a:cubicBezTo>
                <a:cubicBezTo>
                  <a:pt x="235" y="64"/>
                  <a:pt x="268" y="41"/>
                  <a:pt x="299" y="16"/>
                </a:cubicBezTo>
                <a:close/>
                <a:moveTo>
                  <a:pt x="207" y="91"/>
                </a:moveTo>
                <a:cubicBezTo>
                  <a:pt x="199" y="101"/>
                  <a:pt x="185" y="101"/>
                  <a:pt x="175" y="109"/>
                </a:cubicBezTo>
                <a:cubicBezTo>
                  <a:pt x="208" y="74"/>
                  <a:pt x="253" y="44"/>
                  <a:pt x="293" y="14"/>
                </a:cubicBezTo>
                <a:cubicBezTo>
                  <a:pt x="265" y="39"/>
                  <a:pt x="229" y="61"/>
                  <a:pt x="207" y="91"/>
                </a:cubicBezTo>
                <a:close/>
                <a:moveTo>
                  <a:pt x="286" y="13"/>
                </a:moveTo>
                <a:cubicBezTo>
                  <a:pt x="239" y="49"/>
                  <a:pt x="188" y="81"/>
                  <a:pt x="144" y="121"/>
                </a:cubicBezTo>
                <a:cubicBezTo>
                  <a:pt x="130" y="134"/>
                  <a:pt x="116" y="149"/>
                  <a:pt x="100" y="161"/>
                </a:cubicBezTo>
                <a:cubicBezTo>
                  <a:pt x="101" y="158"/>
                  <a:pt x="101" y="158"/>
                  <a:pt x="101" y="158"/>
                </a:cubicBezTo>
                <a:cubicBezTo>
                  <a:pt x="100" y="158"/>
                  <a:pt x="99" y="158"/>
                  <a:pt x="99" y="158"/>
                </a:cubicBezTo>
                <a:cubicBezTo>
                  <a:pt x="88" y="164"/>
                  <a:pt x="76" y="174"/>
                  <a:pt x="69" y="182"/>
                </a:cubicBezTo>
                <a:cubicBezTo>
                  <a:pt x="69" y="185"/>
                  <a:pt x="67" y="185"/>
                  <a:pt x="65" y="187"/>
                </a:cubicBezTo>
                <a:cubicBezTo>
                  <a:pt x="64" y="185"/>
                  <a:pt x="62" y="187"/>
                  <a:pt x="62" y="188"/>
                </a:cubicBezTo>
                <a:cubicBezTo>
                  <a:pt x="63" y="189"/>
                  <a:pt x="63" y="189"/>
                  <a:pt x="63" y="189"/>
                </a:cubicBezTo>
                <a:cubicBezTo>
                  <a:pt x="63" y="189"/>
                  <a:pt x="63" y="190"/>
                  <a:pt x="63" y="190"/>
                </a:cubicBezTo>
                <a:cubicBezTo>
                  <a:pt x="54" y="194"/>
                  <a:pt x="39" y="210"/>
                  <a:pt x="38" y="215"/>
                </a:cubicBezTo>
                <a:cubicBezTo>
                  <a:pt x="40" y="215"/>
                  <a:pt x="41" y="215"/>
                  <a:pt x="41" y="215"/>
                </a:cubicBezTo>
                <a:cubicBezTo>
                  <a:pt x="54" y="204"/>
                  <a:pt x="66" y="193"/>
                  <a:pt x="79" y="183"/>
                </a:cubicBezTo>
                <a:cubicBezTo>
                  <a:pt x="177" y="99"/>
                  <a:pt x="177" y="99"/>
                  <a:pt x="177" y="99"/>
                </a:cubicBezTo>
                <a:cubicBezTo>
                  <a:pt x="32" y="237"/>
                  <a:pt x="32" y="237"/>
                  <a:pt x="32" y="237"/>
                </a:cubicBezTo>
                <a:cubicBezTo>
                  <a:pt x="31" y="225"/>
                  <a:pt x="30" y="211"/>
                  <a:pt x="34" y="201"/>
                </a:cubicBezTo>
                <a:cubicBezTo>
                  <a:pt x="47" y="192"/>
                  <a:pt x="57" y="181"/>
                  <a:pt x="68" y="171"/>
                </a:cubicBezTo>
                <a:cubicBezTo>
                  <a:pt x="69" y="171"/>
                  <a:pt x="69" y="171"/>
                  <a:pt x="69" y="171"/>
                </a:cubicBezTo>
                <a:cubicBezTo>
                  <a:pt x="71" y="171"/>
                  <a:pt x="71" y="171"/>
                  <a:pt x="71" y="171"/>
                </a:cubicBezTo>
                <a:cubicBezTo>
                  <a:pt x="70" y="169"/>
                  <a:pt x="70" y="169"/>
                  <a:pt x="70" y="169"/>
                </a:cubicBezTo>
                <a:cubicBezTo>
                  <a:pt x="72" y="167"/>
                  <a:pt x="72" y="167"/>
                  <a:pt x="72" y="167"/>
                </a:cubicBezTo>
                <a:cubicBezTo>
                  <a:pt x="73" y="167"/>
                  <a:pt x="73" y="167"/>
                  <a:pt x="73" y="167"/>
                </a:cubicBezTo>
                <a:cubicBezTo>
                  <a:pt x="73" y="162"/>
                  <a:pt x="70" y="167"/>
                  <a:pt x="70" y="167"/>
                </a:cubicBezTo>
                <a:cubicBezTo>
                  <a:pt x="69" y="168"/>
                  <a:pt x="68" y="169"/>
                  <a:pt x="66" y="169"/>
                </a:cubicBezTo>
                <a:cubicBezTo>
                  <a:pt x="115" y="112"/>
                  <a:pt x="173" y="65"/>
                  <a:pt x="232" y="19"/>
                </a:cubicBezTo>
                <a:cubicBezTo>
                  <a:pt x="240" y="7"/>
                  <a:pt x="268" y="10"/>
                  <a:pt x="286" y="13"/>
                </a:cubicBezTo>
                <a:close/>
                <a:moveTo>
                  <a:pt x="161" y="45"/>
                </a:moveTo>
                <a:cubicBezTo>
                  <a:pt x="119" y="81"/>
                  <a:pt x="77" y="117"/>
                  <a:pt x="41" y="163"/>
                </a:cubicBezTo>
                <a:cubicBezTo>
                  <a:pt x="43" y="150"/>
                  <a:pt x="50" y="140"/>
                  <a:pt x="55" y="130"/>
                </a:cubicBezTo>
                <a:cubicBezTo>
                  <a:pt x="88" y="100"/>
                  <a:pt x="123" y="70"/>
                  <a:pt x="161" y="45"/>
                </a:cubicBezTo>
                <a:close/>
                <a:moveTo>
                  <a:pt x="65" y="116"/>
                </a:moveTo>
                <a:cubicBezTo>
                  <a:pt x="94" y="83"/>
                  <a:pt x="122" y="49"/>
                  <a:pt x="167" y="32"/>
                </a:cubicBezTo>
                <a:cubicBezTo>
                  <a:pt x="170" y="31"/>
                  <a:pt x="178" y="28"/>
                  <a:pt x="181" y="28"/>
                </a:cubicBezTo>
                <a:cubicBezTo>
                  <a:pt x="138" y="52"/>
                  <a:pt x="101" y="85"/>
                  <a:pt x="65" y="116"/>
                </a:cubicBezTo>
                <a:close/>
                <a:moveTo>
                  <a:pt x="122" y="94"/>
                </a:moveTo>
                <a:cubicBezTo>
                  <a:pt x="143" y="78"/>
                  <a:pt x="164" y="64"/>
                  <a:pt x="186" y="50"/>
                </a:cubicBezTo>
                <a:cubicBezTo>
                  <a:pt x="137" y="91"/>
                  <a:pt x="88" y="134"/>
                  <a:pt x="47" y="184"/>
                </a:cubicBezTo>
                <a:cubicBezTo>
                  <a:pt x="44" y="188"/>
                  <a:pt x="41" y="192"/>
                  <a:pt x="35" y="195"/>
                </a:cubicBezTo>
                <a:cubicBezTo>
                  <a:pt x="34" y="189"/>
                  <a:pt x="34" y="176"/>
                  <a:pt x="38" y="172"/>
                </a:cubicBezTo>
                <a:cubicBezTo>
                  <a:pt x="65" y="145"/>
                  <a:pt x="92" y="118"/>
                  <a:pt x="122" y="94"/>
                </a:cubicBezTo>
                <a:close/>
                <a:moveTo>
                  <a:pt x="224" y="16"/>
                </a:moveTo>
                <a:cubicBezTo>
                  <a:pt x="174" y="53"/>
                  <a:pt x="124" y="87"/>
                  <a:pt x="78" y="127"/>
                </a:cubicBezTo>
                <a:cubicBezTo>
                  <a:pt x="116" y="90"/>
                  <a:pt x="154" y="55"/>
                  <a:pt x="195" y="24"/>
                </a:cubicBezTo>
                <a:cubicBezTo>
                  <a:pt x="199" y="21"/>
                  <a:pt x="213" y="18"/>
                  <a:pt x="217" y="17"/>
                </a:cubicBezTo>
                <a:cubicBezTo>
                  <a:pt x="219" y="16"/>
                  <a:pt x="221" y="16"/>
                  <a:pt x="224" y="16"/>
                </a:cubicBezTo>
                <a:close/>
                <a:moveTo>
                  <a:pt x="17" y="182"/>
                </a:moveTo>
                <a:cubicBezTo>
                  <a:pt x="38" y="114"/>
                  <a:pt x="75" y="64"/>
                  <a:pt x="133" y="34"/>
                </a:cubicBezTo>
                <a:cubicBezTo>
                  <a:pt x="152" y="25"/>
                  <a:pt x="172" y="17"/>
                  <a:pt x="197" y="15"/>
                </a:cubicBezTo>
                <a:cubicBezTo>
                  <a:pt x="198" y="15"/>
                  <a:pt x="201" y="14"/>
                  <a:pt x="202" y="13"/>
                </a:cubicBezTo>
                <a:cubicBezTo>
                  <a:pt x="204" y="13"/>
                  <a:pt x="210" y="12"/>
                  <a:pt x="212" y="12"/>
                </a:cubicBezTo>
                <a:cubicBezTo>
                  <a:pt x="145" y="27"/>
                  <a:pt x="95" y="59"/>
                  <a:pt x="61" y="108"/>
                </a:cubicBezTo>
                <a:cubicBezTo>
                  <a:pt x="44" y="133"/>
                  <a:pt x="30" y="165"/>
                  <a:pt x="27" y="204"/>
                </a:cubicBezTo>
                <a:cubicBezTo>
                  <a:pt x="23" y="206"/>
                  <a:pt x="19" y="205"/>
                  <a:pt x="17" y="206"/>
                </a:cubicBezTo>
                <a:cubicBezTo>
                  <a:pt x="16" y="212"/>
                  <a:pt x="23" y="209"/>
                  <a:pt x="25" y="209"/>
                </a:cubicBezTo>
                <a:cubicBezTo>
                  <a:pt x="24" y="235"/>
                  <a:pt x="29" y="258"/>
                  <a:pt x="33" y="279"/>
                </a:cubicBezTo>
                <a:cubicBezTo>
                  <a:pt x="34" y="284"/>
                  <a:pt x="29" y="287"/>
                  <a:pt x="28" y="292"/>
                </a:cubicBezTo>
                <a:cubicBezTo>
                  <a:pt x="31" y="290"/>
                  <a:pt x="34" y="288"/>
                  <a:pt x="35" y="292"/>
                </a:cubicBezTo>
                <a:cubicBezTo>
                  <a:pt x="36" y="299"/>
                  <a:pt x="41" y="307"/>
                  <a:pt x="42" y="314"/>
                </a:cubicBezTo>
                <a:cubicBezTo>
                  <a:pt x="42" y="318"/>
                  <a:pt x="34" y="322"/>
                  <a:pt x="35" y="328"/>
                </a:cubicBezTo>
                <a:cubicBezTo>
                  <a:pt x="40" y="328"/>
                  <a:pt x="42" y="324"/>
                  <a:pt x="45" y="321"/>
                </a:cubicBezTo>
                <a:cubicBezTo>
                  <a:pt x="51" y="326"/>
                  <a:pt x="54" y="336"/>
                  <a:pt x="58" y="343"/>
                </a:cubicBezTo>
                <a:cubicBezTo>
                  <a:pt x="55" y="345"/>
                  <a:pt x="53" y="349"/>
                  <a:pt x="55" y="351"/>
                </a:cubicBezTo>
                <a:cubicBezTo>
                  <a:pt x="58" y="355"/>
                  <a:pt x="63" y="342"/>
                  <a:pt x="66" y="353"/>
                </a:cubicBezTo>
                <a:cubicBezTo>
                  <a:pt x="67" y="355"/>
                  <a:pt x="71" y="357"/>
                  <a:pt x="68" y="360"/>
                </a:cubicBezTo>
                <a:cubicBezTo>
                  <a:pt x="65" y="361"/>
                  <a:pt x="67" y="367"/>
                  <a:pt x="71" y="365"/>
                </a:cubicBezTo>
                <a:cubicBezTo>
                  <a:pt x="71" y="363"/>
                  <a:pt x="75" y="361"/>
                  <a:pt x="75" y="365"/>
                </a:cubicBezTo>
                <a:cubicBezTo>
                  <a:pt x="84" y="367"/>
                  <a:pt x="74" y="375"/>
                  <a:pt x="80" y="376"/>
                </a:cubicBezTo>
                <a:cubicBezTo>
                  <a:pt x="84" y="372"/>
                  <a:pt x="87" y="378"/>
                  <a:pt x="87" y="380"/>
                </a:cubicBezTo>
                <a:cubicBezTo>
                  <a:pt x="86" y="382"/>
                  <a:pt x="84" y="384"/>
                  <a:pt x="87" y="387"/>
                </a:cubicBezTo>
                <a:cubicBezTo>
                  <a:pt x="89" y="385"/>
                  <a:pt x="93" y="383"/>
                  <a:pt x="96" y="387"/>
                </a:cubicBezTo>
                <a:cubicBezTo>
                  <a:pt x="108" y="402"/>
                  <a:pt x="126" y="413"/>
                  <a:pt x="143" y="424"/>
                </a:cubicBezTo>
                <a:cubicBezTo>
                  <a:pt x="121" y="417"/>
                  <a:pt x="100" y="404"/>
                  <a:pt x="84" y="389"/>
                </a:cubicBezTo>
                <a:cubicBezTo>
                  <a:pt x="48" y="358"/>
                  <a:pt x="15" y="321"/>
                  <a:pt x="11" y="260"/>
                </a:cubicBezTo>
                <a:cubicBezTo>
                  <a:pt x="10" y="236"/>
                  <a:pt x="11" y="203"/>
                  <a:pt x="17" y="182"/>
                </a:cubicBezTo>
                <a:close/>
              </a:path>
            </a:pathLst>
          </a:custGeom>
          <a:solidFill>
            <a:srgbClr val="76AADB"/>
          </a:solidFill>
          <a:ln>
            <a:noFill/>
          </a:ln>
        </p:spPr>
        <p:txBody>
          <a:bodyPr vert="horz" wrap="square" lIns="91440" tIns="45720" rIns="91440" bIns="45720" numCol="1" anchor="t" anchorCtr="0" compatLnSpc="1"/>
          <a:lstStyle/>
          <a:p>
            <a:endParaRPr lang="zh-CN" altLang="en-US"/>
          </a:p>
        </p:txBody>
      </p:sp>
      <p:grpSp>
        <p:nvGrpSpPr>
          <p:cNvPr id="32" name="组合 31"/>
          <p:cNvGrpSpPr/>
          <p:nvPr/>
        </p:nvGrpSpPr>
        <p:grpSpPr>
          <a:xfrm>
            <a:off x="6183313" y="1962150"/>
            <a:ext cx="1431925" cy="1168401"/>
            <a:chOff x="6183313" y="1962150"/>
            <a:chExt cx="1431925" cy="1168401"/>
          </a:xfrm>
          <a:solidFill>
            <a:srgbClr val="F7B63E"/>
          </a:solidFill>
        </p:grpSpPr>
        <p:sp>
          <p:nvSpPr>
            <p:cNvPr id="33"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 name="组合 37"/>
          <p:cNvGrpSpPr/>
          <p:nvPr/>
        </p:nvGrpSpPr>
        <p:grpSpPr>
          <a:xfrm>
            <a:off x="6183312" y="3592514"/>
            <a:ext cx="1431925" cy="1168401"/>
            <a:chOff x="6183313" y="1962150"/>
            <a:chExt cx="1431925" cy="1168401"/>
          </a:xfrm>
          <a:solidFill>
            <a:srgbClr val="FF3E3E"/>
          </a:solidFill>
        </p:grpSpPr>
        <p:sp>
          <p:nvSpPr>
            <p:cNvPr id="39"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4" name="组合 43"/>
          <p:cNvGrpSpPr/>
          <p:nvPr/>
        </p:nvGrpSpPr>
        <p:grpSpPr>
          <a:xfrm>
            <a:off x="6178966" y="5106715"/>
            <a:ext cx="1431925" cy="1168401"/>
            <a:chOff x="6183313" y="1962150"/>
            <a:chExt cx="1431925" cy="1168401"/>
          </a:xfrm>
          <a:solidFill>
            <a:srgbClr val="70AD47"/>
          </a:solidFill>
        </p:grpSpPr>
        <p:sp>
          <p:nvSpPr>
            <p:cNvPr id="45"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0" name="文本框 4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58410" y="1977184"/>
            <a:ext cx="2698175" cy="1446550"/>
          </a:xfrm>
          <a:prstGeom prst="rect">
            <a:avLst/>
          </a:prstGeom>
          <a:noFill/>
          <a:effectLst/>
        </p:spPr>
        <p:txBody>
          <a:bodyPr wrap="none" rtlCol="0">
            <a:spAutoFit/>
          </a:bodyPr>
          <a:lstStyle/>
          <a:p>
            <a:r>
              <a:rPr lang="zh-CN" altLang="en-US" sz="2400" dirty="0">
                <a:solidFill>
                  <a:srgbClr val="F7B63E"/>
                </a:solidFill>
                <a:latin typeface="微软雅黑" panose="020B0503020204020204" charset="-122"/>
                <a:ea typeface="微软雅黑" panose="020B0503020204020204" charset="-122"/>
              </a:rPr>
              <a:t>单击此处输入标题</a:t>
            </a:r>
            <a:endParaRPr lang="en-US" altLang="zh-CN" sz="2400" dirty="0">
              <a:solidFill>
                <a:srgbClr val="F7B63E"/>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51" name="文本框 5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48191" y="3555833"/>
            <a:ext cx="2698175" cy="1446550"/>
          </a:xfrm>
          <a:prstGeom prst="rect">
            <a:avLst/>
          </a:prstGeom>
          <a:noFill/>
          <a:effectLst/>
        </p:spPr>
        <p:txBody>
          <a:bodyPr wrap="none" rtlCol="0">
            <a:spAutoFit/>
          </a:bodyPr>
          <a:lstStyle/>
          <a:p>
            <a:r>
              <a:rPr lang="zh-CN" altLang="en-US" sz="2400" dirty="0">
                <a:solidFill>
                  <a:srgbClr val="FF3E3E"/>
                </a:solidFill>
                <a:latin typeface="微软雅黑" panose="020B0503020204020204" charset="-122"/>
                <a:ea typeface="微软雅黑" panose="020B0503020204020204" charset="-122"/>
              </a:rPr>
              <a:t>单击此处输入标题</a:t>
            </a:r>
            <a:endParaRPr lang="en-US" altLang="zh-CN" sz="2400" dirty="0">
              <a:solidFill>
                <a:srgbClr val="FF3E3E"/>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76" name="文本框 7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48190" y="5070034"/>
            <a:ext cx="2698175" cy="1446550"/>
          </a:xfrm>
          <a:prstGeom prst="rect">
            <a:avLst/>
          </a:prstGeom>
          <a:noFill/>
          <a:effectLst/>
        </p:spPr>
        <p:txBody>
          <a:bodyPr wrap="none" rtlCol="0">
            <a:spAutoFit/>
          </a:bodyPr>
          <a:lstStyle/>
          <a:p>
            <a:r>
              <a:rPr lang="zh-CN" altLang="en-US" sz="2400" dirty="0">
                <a:solidFill>
                  <a:srgbClr val="70AD47"/>
                </a:solidFill>
                <a:latin typeface="微软雅黑" panose="020B0503020204020204" charset="-122"/>
                <a:ea typeface="微软雅黑" panose="020B0503020204020204" charset="-122"/>
              </a:rPr>
              <a:t>单击此处输入标题</a:t>
            </a:r>
            <a:endParaRPr lang="en-US" altLang="zh-CN" sz="2400" dirty="0">
              <a:solidFill>
                <a:srgbClr val="70AD47"/>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750" fill="hold"/>
                                        <p:tgtEl>
                                          <p:spTgt spid="32"/>
                                        </p:tgtEl>
                                        <p:attrNameLst>
                                          <p:attrName>ppt_w</p:attrName>
                                        </p:attrNameLst>
                                      </p:cBhvr>
                                      <p:tavLst>
                                        <p:tav tm="0">
                                          <p:val>
                                            <p:strVal val="4*#ppt_w"/>
                                          </p:val>
                                        </p:tav>
                                        <p:tav tm="100000">
                                          <p:val>
                                            <p:strVal val="#ppt_w"/>
                                          </p:val>
                                        </p:tav>
                                      </p:tavLst>
                                    </p:anim>
                                    <p:anim calcmode="lin" valueType="num">
                                      <p:cBhvr>
                                        <p:cTn id="14" dur="750" fill="hold"/>
                                        <p:tgtEl>
                                          <p:spTgt spid="32"/>
                                        </p:tgtEl>
                                        <p:attrNameLst>
                                          <p:attrName>ppt_h</p:attrName>
                                        </p:attrNameLst>
                                      </p:cBhvr>
                                      <p:tavLst>
                                        <p:tav tm="0">
                                          <p:val>
                                            <p:strVal val="4*#ppt_h"/>
                                          </p:val>
                                        </p:tav>
                                        <p:tav tm="100000">
                                          <p:val>
                                            <p:strVal val="#ppt_h"/>
                                          </p:val>
                                        </p:tav>
                                      </p:tavLst>
                                    </p:anim>
                                  </p:childTnLst>
                                </p:cTn>
                              </p:par>
                            </p:childTnLst>
                          </p:cTn>
                        </p:par>
                        <p:par>
                          <p:cTn id="15" fill="hold">
                            <p:stCondLst>
                              <p:cond delay="2000"/>
                            </p:stCondLst>
                            <p:childTnLst>
                              <p:par>
                                <p:cTn id="16" presetID="26" presetClass="emph" presetSubtype="0" fill="hold" nodeType="afterEffect">
                                  <p:stCondLst>
                                    <p:cond delay="0"/>
                                  </p:stCondLst>
                                  <p:childTnLst>
                                    <p:animEffect transition="out" filter="fade">
                                      <p:cBhvr>
                                        <p:cTn id="17" dur="500" tmFilter="0, 0; .2, .5; .8, .5; 1, 0"/>
                                        <p:tgtEl>
                                          <p:spTgt spid="32"/>
                                        </p:tgtEl>
                                      </p:cBhvr>
                                    </p:animEffect>
                                    <p:animScale>
                                      <p:cBhvr>
                                        <p:cTn id="18" dur="250" autoRev="1" fill="hold"/>
                                        <p:tgtEl>
                                          <p:spTgt spid="32"/>
                                        </p:tgtEl>
                                      </p:cBhvr>
                                      <p:by x="105000" y="105000"/>
                                    </p:animScale>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par>
                          <p:cTn id="23" fill="hold">
                            <p:stCondLst>
                              <p:cond delay="3000"/>
                            </p:stCondLst>
                            <p:childTnLst>
                              <p:par>
                                <p:cTn id="24" presetID="23" presetClass="entr" presetSubtype="32"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750" fill="hold"/>
                                        <p:tgtEl>
                                          <p:spTgt spid="38"/>
                                        </p:tgtEl>
                                        <p:attrNameLst>
                                          <p:attrName>ppt_w</p:attrName>
                                        </p:attrNameLst>
                                      </p:cBhvr>
                                      <p:tavLst>
                                        <p:tav tm="0">
                                          <p:val>
                                            <p:strVal val="4*#ppt_w"/>
                                          </p:val>
                                        </p:tav>
                                        <p:tav tm="100000">
                                          <p:val>
                                            <p:strVal val="#ppt_w"/>
                                          </p:val>
                                        </p:tav>
                                      </p:tavLst>
                                    </p:anim>
                                    <p:anim calcmode="lin" valueType="num">
                                      <p:cBhvr>
                                        <p:cTn id="27" dur="750" fill="hold"/>
                                        <p:tgtEl>
                                          <p:spTgt spid="38"/>
                                        </p:tgtEl>
                                        <p:attrNameLst>
                                          <p:attrName>ppt_h</p:attrName>
                                        </p:attrNameLst>
                                      </p:cBhvr>
                                      <p:tavLst>
                                        <p:tav tm="0">
                                          <p:val>
                                            <p:strVal val="4*#ppt_h"/>
                                          </p:val>
                                        </p:tav>
                                        <p:tav tm="100000">
                                          <p:val>
                                            <p:strVal val="#ppt_h"/>
                                          </p:val>
                                        </p:tav>
                                      </p:tavLst>
                                    </p:anim>
                                  </p:childTnLst>
                                </p:cTn>
                              </p:par>
                            </p:childTnLst>
                          </p:cTn>
                        </p:par>
                        <p:par>
                          <p:cTn id="28" fill="hold">
                            <p:stCondLst>
                              <p:cond delay="4000"/>
                            </p:stCondLst>
                            <p:childTnLst>
                              <p:par>
                                <p:cTn id="29" presetID="26" presetClass="emph" presetSubtype="0" fill="hold" nodeType="afterEffect">
                                  <p:stCondLst>
                                    <p:cond delay="0"/>
                                  </p:stCondLst>
                                  <p:childTnLst>
                                    <p:animEffect transition="out" filter="fade">
                                      <p:cBhvr>
                                        <p:cTn id="30" dur="500" tmFilter="0, 0; .2, .5; .8, .5; 1, 0"/>
                                        <p:tgtEl>
                                          <p:spTgt spid="38"/>
                                        </p:tgtEl>
                                      </p:cBhvr>
                                    </p:animEffect>
                                    <p:animScale>
                                      <p:cBhvr>
                                        <p:cTn id="31" dur="250" autoRev="1" fill="hold"/>
                                        <p:tgtEl>
                                          <p:spTgt spid="38"/>
                                        </p:tgtEl>
                                      </p:cBhvr>
                                      <p:by x="105000" y="105000"/>
                                    </p:animScale>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left)">
                                      <p:cBhvr>
                                        <p:cTn id="35" dur="500"/>
                                        <p:tgtEl>
                                          <p:spTgt spid="51"/>
                                        </p:tgtEl>
                                      </p:cBhvr>
                                    </p:animEffect>
                                  </p:childTnLst>
                                </p:cTn>
                              </p:par>
                            </p:childTnLst>
                          </p:cTn>
                        </p:par>
                        <p:par>
                          <p:cTn id="36" fill="hold">
                            <p:stCondLst>
                              <p:cond delay="5000"/>
                            </p:stCondLst>
                            <p:childTnLst>
                              <p:par>
                                <p:cTn id="37" presetID="23" presetClass="entr" presetSubtype="3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750" fill="hold"/>
                                        <p:tgtEl>
                                          <p:spTgt spid="44"/>
                                        </p:tgtEl>
                                        <p:attrNameLst>
                                          <p:attrName>ppt_w</p:attrName>
                                        </p:attrNameLst>
                                      </p:cBhvr>
                                      <p:tavLst>
                                        <p:tav tm="0">
                                          <p:val>
                                            <p:strVal val="4*#ppt_w"/>
                                          </p:val>
                                        </p:tav>
                                        <p:tav tm="100000">
                                          <p:val>
                                            <p:strVal val="#ppt_w"/>
                                          </p:val>
                                        </p:tav>
                                      </p:tavLst>
                                    </p:anim>
                                    <p:anim calcmode="lin" valueType="num">
                                      <p:cBhvr>
                                        <p:cTn id="40" dur="750" fill="hold"/>
                                        <p:tgtEl>
                                          <p:spTgt spid="44"/>
                                        </p:tgtEl>
                                        <p:attrNameLst>
                                          <p:attrName>ppt_h</p:attrName>
                                        </p:attrNameLst>
                                      </p:cBhvr>
                                      <p:tavLst>
                                        <p:tav tm="0">
                                          <p:val>
                                            <p:strVal val="4*#ppt_h"/>
                                          </p:val>
                                        </p:tav>
                                        <p:tav tm="100000">
                                          <p:val>
                                            <p:strVal val="#ppt_h"/>
                                          </p:val>
                                        </p:tav>
                                      </p:tavLst>
                                    </p:anim>
                                  </p:childTnLst>
                                </p:cTn>
                              </p:par>
                            </p:childTnLst>
                          </p:cTn>
                        </p:par>
                        <p:par>
                          <p:cTn id="41" fill="hold">
                            <p:stCondLst>
                              <p:cond delay="6000"/>
                            </p:stCondLst>
                            <p:childTnLst>
                              <p:par>
                                <p:cTn id="42" presetID="26" presetClass="emph" presetSubtype="0" fill="hold" nodeType="afterEffect">
                                  <p:stCondLst>
                                    <p:cond delay="0"/>
                                  </p:stCondLst>
                                  <p:childTnLst>
                                    <p:animEffect transition="out" filter="fade">
                                      <p:cBhvr>
                                        <p:cTn id="43" dur="500" tmFilter="0, 0; .2, .5; .8, .5; 1, 0"/>
                                        <p:tgtEl>
                                          <p:spTgt spid="44"/>
                                        </p:tgtEl>
                                      </p:cBhvr>
                                    </p:animEffect>
                                    <p:animScale>
                                      <p:cBhvr>
                                        <p:cTn id="44" dur="250" autoRev="1" fill="hold"/>
                                        <p:tgtEl>
                                          <p:spTgt spid="44"/>
                                        </p:tgtEl>
                                      </p:cBhvr>
                                      <p:by x="105000" y="105000"/>
                                    </p:animScale>
                                  </p:childTnLst>
                                </p:cTn>
                              </p:par>
                            </p:childTnLst>
                          </p:cTn>
                        </p:par>
                        <p:par>
                          <p:cTn id="45" fill="hold">
                            <p:stCondLst>
                              <p:cond delay="6500"/>
                            </p:stCondLst>
                            <p:childTnLst>
                              <p:par>
                                <p:cTn id="46" presetID="22" presetClass="entr" presetSubtype="8" fill="hold" grpId="0"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wipe(left)">
                                      <p:cBhvr>
                                        <p:cTn id="4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0" grpId="0"/>
      <p:bldP spid="51" grpId="0"/>
      <p:bldP spid="7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smtClean="0">
                <a:solidFill>
                  <a:schemeClr val="tx1">
                    <a:lumMod val="75000"/>
                    <a:lumOff val="25000"/>
                  </a:schemeClr>
                </a:solidFill>
                <a:latin typeface="幼圆" panose="02010509060101010101" pitchFamily="49" charset="-122"/>
                <a:ea typeface="幼圆" panose="02010509060101010101" pitchFamily="49" charset="-122"/>
              </a:rPr>
              <a:t>输入您的标题</a:t>
            </a:r>
            <a:endParaRPr lang="zh-CN" altLang="en-US" sz="48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flipV="1">
            <a:off x="5604343" y="3944317"/>
            <a:ext cx="828176" cy="1434619"/>
            <a:chOff x="5429250" y="3605213"/>
            <a:chExt cx="1387476" cy="2403475"/>
          </a:xfrm>
          <a:solidFill>
            <a:srgbClr val="A6A6A6"/>
          </a:solidFill>
        </p:grpSpPr>
        <p:sp>
          <p:nvSpPr>
            <p:cNvPr id="32" name="Freeform 3579"/>
            <p:cNvSpPr/>
            <p:nvPr/>
          </p:nvSpPr>
          <p:spPr bwMode="auto">
            <a:xfrm>
              <a:off x="5789613" y="3605213"/>
              <a:ext cx="1027113" cy="2403475"/>
            </a:xfrm>
            <a:custGeom>
              <a:avLst/>
              <a:gdLst>
                <a:gd name="T0" fmla="*/ 9 w 37"/>
                <a:gd name="T1" fmla="*/ 1 h 89"/>
                <a:gd name="T2" fmla="*/ 9 w 37"/>
                <a:gd name="T3" fmla="*/ 61 h 89"/>
                <a:gd name="T4" fmla="*/ 33 w 37"/>
                <a:gd name="T5" fmla="*/ 87 h 89"/>
                <a:gd name="T6" fmla="*/ 36 w 37"/>
                <a:gd name="T7" fmla="*/ 88 h 89"/>
                <a:gd name="T8" fmla="*/ 37 w 37"/>
                <a:gd name="T9" fmla="*/ 87 h 89"/>
                <a:gd name="T10" fmla="*/ 18 w 37"/>
                <a:gd name="T11" fmla="*/ 71 h 89"/>
                <a:gd name="T12" fmla="*/ 4 w 37"/>
                <a:gd name="T13" fmla="*/ 20 h 89"/>
                <a:gd name="T14" fmla="*/ 10 w 37"/>
                <a:gd name="T15" fmla="*/ 0 h 89"/>
                <a:gd name="T16" fmla="*/ 9 w 37"/>
                <a:gd name="T17" fmla="*/ 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89">
                  <a:moveTo>
                    <a:pt x="9" y="1"/>
                  </a:moveTo>
                  <a:cubicBezTo>
                    <a:pt x="1" y="21"/>
                    <a:pt x="0" y="42"/>
                    <a:pt x="9" y="61"/>
                  </a:cubicBezTo>
                  <a:cubicBezTo>
                    <a:pt x="15" y="71"/>
                    <a:pt x="23" y="81"/>
                    <a:pt x="33" y="87"/>
                  </a:cubicBezTo>
                  <a:cubicBezTo>
                    <a:pt x="34" y="87"/>
                    <a:pt x="35" y="88"/>
                    <a:pt x="36" y="88"/>
                  </a:cubicBezTo>
                  <a:cubicBezTo>
                    <a:pt x="36" y="89"/>
                    <a:pt x="37" y="87"/>
                    <a:pt x="37" y="87"/>
                  </a:cubicBezTo>
                  <a:cubicBezTo>
                    <a:pt x="30" y="83"/>
                    <a:pt x="23" y="77"/>
                    <a:pt x="18" y="71"/>
                  </a:cubicBezTo>
                  <a:cubicBezTo>
                    <a:pt x="7" y="57"/>
                    <a:pt x="2" y="38"/>
                    <a:pt x="4" y="20"/>
                  </a:cubicBezTo>
                  <a:cubicBezTo>
                    <a:pt x="5" y="13"/>
                    <a:pt x="7" y="7"/>
                    <a:pt x="10" y="0"/>
                  </a:cubicBezTo>
                  <a:cubicBezTo>
                    <a:pt x="10" y="0"/>
                    <a:pt x="9"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Line 3580"/>
            <p:cNvSpPr>
              <a:spLocks noChangeShapeType="1"/>
            </p:cNvSpPr>
            <p:nvPr/>
          </p:nvSpPr>
          <p:spPr bwMode="auto">
            <a:xfrm>
              <a:off x="5456237" y="44688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Line 3581"/>
            <p:cNvSpPr>
              <a:spLocks noChangeShapeType="1"/>
            </p:cNvSpPr>
            <p:nvPr/>
          </p:nvSpPr>
          <p:spPr bwMode="auto">
            <a:xfrm>
              <a:off x="5456237" y="44688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582"/>
            <p:cNvSpPr/>
            <p:nvPr/>
          </p:nvSpPr>
          <p:spPr bwMode="auto">
            <a:xfrm>
              <a:off x="5429250" y="3605213"/>
              <a:ext cx="915988" cy="971550"/>
            </a:xfrm>
            <a:custGeom>
              <a:avLst/>
              <a:gdLst>
                <a:gd name="T0" fmla="*/ 2 w 33"/>
                <a:gd name="T1" fmla="*/ 32 h 36"/>
                <a:gd name="T2" fmla="*/ 24 w 33"/>
                <a:gd name="T3" fmla="*/ 1 h 36"/>
                <a:gd name="T4" fmla="*/ 22 w 33"/>
                <a:gd name="T5" fmla="*/ 1 h 36"/>
                <a:gd name="T6" fmla="*/ 31 w 33"/>
                <a:gd name="T7" fmla="*/ 36 h 36"/>
                <a:gd name="T8" fmla="*/ 33 w 33"/>
                <a:gd name="T9" fmla="*/ 35 h 36"/>
                <a:gd name="T10" fmla="*/ 24 w 33"/>
                <a:gd name="T11" fmla="*/ 1 h 36"/>
                <a:gd name="T12" fmla="*/ 22 w 33"/>
                <a:gd name="T13" fmla="*/ 1 h 36"/>
                <a:gd name="T14" fmla="*/ 0 w 33"/>
                <a:gd name="T15" fmla="*/ 31 h 36"/>
                <a:gd name="T16" fmla="*/ 2 w 33"/>
                <a:gd name="T1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2" y="32"/>
                  </a:moveTo>
                  <a:cubicBezTo>
                    <a:pt x="9" y="21"/>
                    <a:pt x="16" y="11"/>
                    <a:pt x="24" y="1"/>
                  </a:cubicBezTo>
                  <a:cubicBezTo>
                    <a:pt x="23" y="1"/>
                    <a:pt x="22" y="1"/>
                    <a:pt x="22" y="1"/>
                  </a:cubicBezTo>
                  <a:cubicBezTo>
                    <a:pt x="22" y="13"/>
                    <a:pt x="24" y="26"/>
                    <a:pt x="31" y="36"/>
                  </a:cubicBezTo>
                  <a:cubicBezTo>
                    <a:pt x="31" y="36"/>
                    <a:pt x="33" y="36"/>
                    <a:pt x="33" y="35"/>
                  </a:cubicBezTo>
                  <a:cubicBezTo>
                    <a:pt x="26" y="25"/>
                    <a:pt x="24" y="12"/>
                    <a:pt x="24" y="1"/>
                  </a:cubicBezTo>
                  <a:cubicBezTo>
                    <a:pt x="24" y="0"/>
                    <a:pt x="22" y="0"/>
                    <a:pt x="22" y="1"/>
                  </a:cubicBezTo>
                  <a:cubicBezTo>
                    <a:pt x="14" y="10"/>
                    <a:pt x="7" y="21"/>
                    <a:pt x="0" y="31"/>
                  </a:cubicBezTo>
                  <a:cubicBezTo>
                    <a:pt x="0" y="32"/>
                    <a:pt x="1" y="33"/>
                    <a:pt x="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组合 35"/>
          <p:cNvGrpSpPr/>
          <p:nvPr/>
        </p:nvGrpSpPr>
        <p:grpSpPr>
          <a:xfrm rot="15281405">
            <a:off x="2689699" y="4024416"/>
            <a:ext cx="1582194" cy="1019107"/>
            <a:chOff x="6584951" y="3543301"/>
            <a:chExt cx="1900237" cy="1223962"/>
          </a:xfrm>
          <a:solidFill>
            <a:srgbClr val="A6A6A6"/>
          </a:solidFill>
        </p:grpSpPr>
        <p:sp>
          <p:nvSpPr>
            <p:cNvPr id="37" name="Freeform 3586"/>
            <p:cNvSpPr>
              <a:spLocks noEditPoints="1"/>
            </p:cNvSpPr>
            <p:nvPr/>
          </p:nvSpPr>
          <p:spPr bwMode="auto">
            <a:xfrm>
              <a:off x="6872288" y="3543301"/>
              <a:ext cx="1612900" cy="1090612"/>
            </a:xfrm>
            <a:custGeom>
              <a:avLst/>
              <a:gdLst>
                <a:gd name="T0" fmla="*/ 1 w 62"/>
                <a:gd name="T1" fmla="*/ 40 h 41"/>
                <a:gd name="T2" fmla="*/ 37 w 62"/>
                <a:gd name="T3" fmla="*/ 20 h 41"/>
                <a:gd name="T4" fmla="*/ 42 w 62"/>
                <a:gd name="T5" fmla="*/ 20 h 41"/>
                <a:gd name="T6" fmla="*/ 46 w 62"/>
                <a:gd name="T7" fmla="*/ 41 h 41"/>
                <a:gd name="T8" fmla="*/ 46 w 62"/>
                <a:gd name="T9" fmla="*/ 41 h 41"/>
                <a:gd name="T10" fmla="*/ 47 w 62"/>
                <a:gd name="T11" fmla="*/ 20 h 41"/>
                <a:gd name="T12" fmla="*/ 45 w 62"/>
                <a:gd name="T13" fmla="*/ 19 h 41"/>
                <a:gd name="T14" fmla="*/ 46 w 62"/>
                <a:gd name="T15" fmla="*/ 18 h 41"/>
                <a:gd name="T16" fmla="*/ 61 w 62"/>
                <a:gd name="T17" fmla="*/ 3 h 41"/>
                <a:gd name="T18" fmla="*/ 60 w 62"/>
                <a:gd name="T19" fmla="*/ 1 h 41"/>
                <a:gd name="T20" fmla="*/ 45 w 62"/>
                <a:gd name="T21" fmla="*/ 14 h 41"/>
                <a:gd name="T22" fmla="*/ 43 w 62"/>
                <a:gd name="T23" fmla="*/ 18 h 41"/>
                <a:gd name="T24" fmla="*/ 38 w 62"/>
                <a:gd name="T25" fmla="*/ 17 h 41"/>
                <a:gd name="T26" fmla="*/ 29 w 62"/>
                <a:gd name="T27" fmla="*/ 21 h 41"/>
                <a:gd name="T28" fmla="*/ 1 w 62"/>
                <a:gd name="T29" fmla="*/ 37 h 41"/>
                <a:gd name="T30" fmla="*/ 1 w 62"/>
                <a:gd name="T31" fmla="*/ 40 h 41"/>
                <a:gd name="T32" fmla="*/ 50 w 62"/>
                <a:gd name="T33" fmla="*/ 26 h 41"/>
                <a:gd name="T34" fmla="*/ 48 w 62"/>
                <a:gd name="T35" fmla="*/ 36 h 41"/>
                <a:gd name="T36" fmla="*/ 46 w 62"/>
                <a:gd name="T37" fmla="*/ 38 h 41"/>
                <a:gd name="T38" fmla="*/ 45 w 62"/>
                <a:gd name="T39" fmla="*/ 39 h 41"/>
                <a:gd name="T40" fmla="*/ 43 w 62"/>
                <a:gd name="T41" fmla="*/ 35 h 41"/>
                <a:gd name="T42" fmla="*/ 44 w 62"/>
                <a:gd name="T43" fmla="*/ 21 h 41"/>
                <a:gd name="T44" fmla="*/ 50 w 62"/>
                <a:gd name="T45"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1">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587"/>
            <p:cNvSpPr/>
            <p:nvPr/>
          </p:nvSpPr>
          <p:spPr bwMode="auto">
            <a:xfrm>
              <a:off x="6584951" y="4021138"/>
              <a:ext cx="858838" cy="746125"/>
            </a:xfrm>
            <a:custGeom>
              <a:avLst/>
              <a:gdLst>
                <a:gd name="T0" fmla="*/ 2 w 33"/>
                <a:gd name="T1" fmla="*/ 28 h 28"/>
                <a:gd name="T2" fmla="*/ 32 w 33"/>
                <a:gd name="T3" fmla="*/ 23 h 28"/>
                <a:gd name="T4" fmla="*/ 32 w 33"/>
                <a:gd name="T5" fmla="*/ 21 h 28"/>
                <a:gd name="T6" fmla="*/ 7 w 33"/>
                <a:gd name="T7" fmla="*/ 23 h 28"/>
                <a:gd name="T8" fmla="*/ 21 w 33"/>
                <a:gd name="T9" fmla="*/ 3 h 28"/>
                <a:gd name="T10" fmla="*/ 19 w 33"/>
                <a:gd name="T11" fmla="*/ 2 h 28"/>
                <a:gd name="T12" fmla="*/ 1 w 33"/>
                <a:gd name="T13" fmla="*/ 25 h 28"/>
                <a:gd name="T14" fmla="*/ 2 w 33"/>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8">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9" name="组合 38"/>
          <p:cNvGrpSpPr/>
          <p:nvPr/>
        </p:nvGrpSpPr>
        <p:grpSpPr>
          <a:xfrm rot="6318595" flipH="1">
            <a:off x="8004151" y="4019623"/>
            <a:ext cx="1582194" cy="1019107"/>
            <a:chOff x="6584951" y="3543301"/>
            <a:chExt cx="1900237" cy="1223962"/>
          </a:xfrm>
          <a:solidFill>
            <a:srgbClr val="A6A6A6"/>
          </a:solidFill>
        </p:grpSpPr>
        <p:sp>
          <p:nvSpPr>
            <p:cNvPr id="40" name="Freeform 3586"/>
            <p:cNvSpPr>
              <a:spLocks noEditPoints="1"/>
            </p:cNvSpPr>
            <p:nvPr/>
          </p:nvSpPr>
          <p:spPr bwMode="auto">
            <a:xfrm>
              <a:off x="6872288" y="3543301"/>
              <a:ext cx="1612900" cy="1090612"/>
            </a:xfrm>
            <a:custGeom>
              <a:avLst/>
              <a:gdLst>
                <a:gd name="T0" fmla="*/ 1 w 62"/>
                <a:gd name="T1" fmla="*/ 40 h 41"/>
                <a:gd name="T2" fmla="*/ 37 w 62"/>
                <a:gd name="T3" fmla="*/ 20 h 41"/>
                <a:gd name="T4" fmla="*/ 42 w 62"/>
                <a:gd name="T5" fmla="*/ 20 h 41"/>
                <a:gd name="T6" fmla="*/ 46 w 62"/>
                <a:gd name="T7" fmla="*/ 41 h 41"/>
                <a:gd name="T8" fmla="*/ 46 w 62"/>
                <a:gd name="T9" fmla="*/ 41 h 41"/>
                <a:gd name="T10" fmla="*/ 47 w 62"/>
                <a:gd name="T11" fmla="*/ 20 h 41"/>
                <a:gd name="T12" fmla="*/ 45 w 62"/>
                <a:gd name="T13" fmla="*/ 19 h 41"/>
                <a:gd name="T14" fmla="*/ 46 w 62"/>
                <a:gd name="T15" fmla="*/ 18 h 41"/>
                <a:gd name="T16" fmla="*/ 61 w 62"/>
                <a:gd name="T17" fmla="*/ 3 h 41"/>
                <a:gd name="T18" fmla="*/ 60 w 62"/>
                <a:gd name="T19" fmla="*/ 1 h 41"/>
                <a:gd name="T20" fmla="*/ 45 w 62"/>
                <a:gd name="T21" fmla="*/ 14 h 41"/>
                <a:gd name="T22" fmla="*/ 43 w 62"/>
                <a:gd name="T23" fmla="*/ 18 h 41"/>
                <a:gd name="T24" fmla="*/ 38 w 62"/>
                <a:gd name="T25" fmla="*/ 17 h 41"/>
                <a:gd name="T26" fmla="*/ 29 w 62"/>
                <a:gd name="T27" fmla="*/ 21 h 41"/>
                <a:gd name="T28" fmla="*/ 1 w 62"/>
                <a:gd name="T29" fmla="*/ 37 h 41"/>
                <a:gd name="T30" fmla="*/ 1 w 62"/>
                <a:gd name="T31" fmla="*/ 40 h 41"/>
                <a:gd name="T32" fmla="*/ 50 w 62"/>
                <a:gd name="T33" fmla="*/ 26 h 41"/>
                <a:gd name="T34" fmla="*/ 48 w 62"/>
                <a:gd name="T35" fmla="*/ 36 h 41"/>
                <a:gd name="T36" fmla="*/ 46 w 62"/>
                <a:gd name="T37" fmla="*/ 38 h 41"/>
                <a:gd name="T38" fmla="*/ 45 w 62"/>
                <a:gd name="T39" fmla="*/ 39 h 41"/>
                <a:gd name="T40" fmla="*/ 43 w 62"/>
                <a:gd name="T41" fmla="*/ 35 h 41"/>
                <a:gd name="T42" fmla="*/ 44 w 62"/>
                <a:gd name="T43" fmla="*/ 21 h 41"/>
                <a:gd name="T44" fmla="*/ 50 w 62"/>
                <a:gd name="T45"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1">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587"/>
            <p:cNvSpPr/>
            <p:nvPr/>
          </p:nvSpPr>
          <p:spPr bwMode="auto">
            <a:xfrm>
              <a:off x="6584951" y="4021138"/>
              <a:ext cx="858838" cy="746125"/>
            </a:xfrm>
            <a:custGeom>
              <a:avLst/>
              <a:gdLst>
                <a:gd name="T0" fmla="*/ 2 w 33"/>
                <a:gd name="T1" fmla="*/ 28 h 28"/>
                <a:gd name="T2" fmla="*/ 32 w 33"/>
                <a:gd name="T3" fmla="*/ 23 h 28"/>
                <a:gd name="T4" fmla="*/ 32 w 33"/>
                <a:gd name="T5" fmla="*/ 21 h 28"/>
                <a:gd name="T6" fmla="*/ 7 w 33"/>
                <a:gd name="T7" fmla="*/ 23 h 28"/>
                <a:gd name="T8" fmla="*/ 21 w 33"/>
                <a:gd name="T9" fmla="*/ 3 h 28"/>
                <a:gd name="T10" fmla="*/ 19 w 33"/>
                <a:gd name="T11" fmla="*/ 2 h 28"/>
                <a:gd name="T12" fmla="*/ 1 w 33"/>
                <a:gd name="T13" fmla="*/ 25 h 28"/>
                <a:gd name="T14" fmla="*/ 2 w 33"/>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8">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2" name="组合 41"/>
          <p:cNvGrpSpPr/>
          <p:nvPr/>
        </p:nvGrpSpPr>
        <p:grpSpPr>
          <a:xfrm>
            <a:off x="1832966" y="1945037"/>
            <a:ext cx="2348182" cy="1999280"/>
            <a:chOff x="1832966" y="1945037"/>
            <a:chExt cx="2348182" cy="1999280"/>
          </a:xfrm>
        </p:grpSpPr>
        <p:sp>
          <p:nvSpPr>
            <p:cNvPr id="43" name="Freeform 7"/>
            <p:cNvSpPr>
              <a:spLocks noEditPoints="1"/>
            </p:cNvSpPr>
            <p:nvPr/>
          </p:nvSpPr>
          <p:spPr bwMode="auto">
            <a:xfrm flipH="1" flipV="1">
              <a:off x="1832966"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F7B63E"/>
            </a:solidFill>
            <a:ln>
              <a:noFill/>
            </a:ln>
          </p:spPr>
          <p:txBody>
            <a:bodyPr vert="horz" wrap="square" lIns="91440" tIns="45720" rIns="91440" bIns="45720" numCol="1" anchor="t" anchorCtr="0" compatLnSpc="1"/>
            <a:lstStyle/>
            <a:p>
              <a:endParaRPr lang="zh-CN" altLang="en-US"/>
            </a:p>
          </p:txBody>
        </p:sp>
        <p:sp>
          <p:nvSpPr>
            <p:cNvPr id="44" name="Text Box 12"/>
            <p:cNvSpPr txBox="1">
              <a:spLocks noChangeArrowheads="1"/>
            </p:cNvSpPr>
            <p:nvPr/>
          </p:nvSpPr>
          <p:spPr bwMode="auto">
            <a:xfrm>
              <a:off x="2080822" y="2439043"/>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F7B63E"/>
                  </a:solidFill>
                  <a:latin typeface="微软雅黑" panose="020B0503020204020204" charset="-122"/>
                  <a:ea typeface="微软雅黑" panose="020B0503020204020204" charset="-122"/>
                </a:rPr>
                <a:t>输入您的文字</a:t>
              </a:r>
            </a:p>
            <a:p>
              <a:pPr>
                <a:defRPr/>
              </a:pPr>
              <a:r>
                <a:rPr lang="zh-CN" altLang="en-US" sz="2000" kern="0" dirty="0">
                  <a:solidFill>
                    <a:srgbClr val="F7B63E"/>
                  </a:solidFill>
                  <a:latin typeface="微软雅黑" panose="020B0503020204020204" charset="-122"/>
                  <a:ea typeface="微软雅黑" panose="020B0503020204020204" charset="-122"/>
                </a:rPr>
                <a:t>输入您的文字</a:t>
              </a:r>
            </a:p>
            <a:p>
              <a:pPr>
                <a:defRPr/>
              </a:pPr>
              <a:r>
                <a:rPr lang="zh-CN" altLang="en-US" sz="2000" kern="0" dirty="0">
                  <a:solidFill>
                    <a:srgbClr val="F7B63E"/>
                  </a:solidFill>
                  <a:latin typeface="微软雅黑" panose="020B0503020204020204" charset="-122"/>
                  <a:ea typeface="微软雅黑" panose="020B0503020204020204" charset="-122"/>
                </a:rPr>
                <a:t>输入您的文字</a:t>
              </a:r>
            </a:p>
          </p:txBody>
        </p:sp>
      </p:grpSp>
      <p:grpSp>
        <p:nvGrpSpPr>
          <p:cNvPr id="45" name="组合 44"/>
          <p:cNvGrpSpPr/>
          <p:nvPr/>
        </p:nvGrpSpPr>
        <p:grpSpPr>
          <a:xfrm>
            <a:off x="4966629" y="1921790"/>
            <a:ext cx="2423064" cy="1999280"/>
            <a:chOff x="4966629" y="1921790"/>
            <a:chExt cx="2423064" cy="1999280"/>
          </a:xfrm>
        </p:grpSpPr>
        <p:sp>
          <p:nvSpPr>
            <p:cNvPr id="46" name="Freeform 7"/>
            <p:cNvSpPr>
              <a:spLocks noEditPoints="1"/>
            </p:cNvSpPr>
            <p:nvPr/>
          </p:nvSpPr>
          <p:spPr bwMode="auto">
            <a:xfrm flipH="1" flipV="1">
              <a:off x="4966629" y="1921790"/>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FF3E3E"/>
            </a:solidFill>
            <a:ln>
              <a:noFill/>
            </a:ln>
          </p:spPr>
          <p:txBody>
            <a:bodyPr vert="horz" wrap="square" lIns="91440" tIns="45720" rIns="91440" bIns="45720" numCol="1" anchor="t" anchorCtr="0" compatLnSpc="1"/>
            <a:lstStyle/>
            <a:p>
              <a:endParaRPr lang="zh-CN" altLang="en-US"/>
            </a:p>
          </p:txBody>
        </p:sp>
        <p:sp>
          <p:nvSpPr>
            <p:cNvPr id="47" name="Text Box 12"/>
            <p:cNvSpPr txBox="1">
              <a:spLocks noChangeArrowheads="1"/>
            </p:cNvSpPr>
            <p:nvPr/>
          </p:nvSpPr>
          <p:spPr bwMode="auto">
            <a:xfrm>
              <a:off x="5289367" y="2435944"/>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FF3E3E"/>
                  </a:solidFill>
                  <a:latin typeface="微软雅黑" panose="020B0503020204020204" charset="-122"/>
                  <a:ea typeface="微软雅黑" panose="020B0503020204020204" charset="-122"/>
                </a:rPr>
                <a:t>输入您的文字</a:t>
              </a:r>
            </a:p>
            <a:p>
              <a:pPr>
                <a:defRPr/>
              </a:pPr>
              <a:r>
                <a:rPr lang="zh-CN" altLang="en-US" sz="2000" kern="0" dirty="0">
                  <a:solidFill>
                    <a:srgbClr val="FF3E3E"/>
                  </a:solidFill>
                  <a:latin typeface="微软雅黑" panose="020B0503020204020204" charset="-122"/>
                  <a:ea typeface="微软雅黑" panose="020B0503020204020204" charset="-122"/>
                </a:rPr>
                <a:t>输入您的文字</a:t>
              </a:r>
            </a:p>
            <a:p>
              <a:pPr>
                <a:defRPr/>
              </a:pPr>
              <a:r>
                <a:rPr lang="zh-CN" altLang="en-US" sz="2000" kern="0" dirty="0">
                  <a:solidFill>
                    <a:srgbClr val="FF3E3E"/>
                  </a:solidFill>
                  <a:latin typeface="微软雅黑" panose="020B0503020204020204" charset="-122"/>
                  <a:ea typeface="微软雅黑" panose="020B0503020204020204" charset="-122"/>
                </a:rPr>
                <a:t>输入您的文字</a:t>
              </a:r>
            </a:p>
          </p:txBody>
        </p:sp>
      </p:grpSp>
      <p:grpSp>
        <p:nvGrpSpPr>
          <p:cNvPr id="48" name="组合 47"/>
          <p:cNvGrpSpPr/>
          <p:nvPr/>
        </p:nvGrpSpPr>
        <p:grpSpPr>
          <a:xfrm>
            <a:off x="8100292" y="1945037"/>
            <a:ext cx="2445471" cy="1999280"/>
            <a:chOff x="8100292" y="1945037"/>
            <a:chExt cx="2445471" cy="1999280"/>
          </a:xfrm>
        </p:grpSpPr>
        <p:sp>
          <p:nvSpPr>
            <p:cNvPr id="49" name="Freeform 7"/>
            <p:cNvSpPr>
              <a:spLocks noEditPoints="1"/>
            </p:cNvSpPr>
            <p:nvPr/>
          </p:nvSpPr>
          <p:spPr bwMode="auto">
            <a:xfrm flipH="1" flipV="1">
              <a:off x="8100292"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76AADB"/>
            </a:solidFill>
            <a:ln>
              <a:noFill/>
            </a:ln>
          </p:spPr>
          <p:txBody>
            <a:bodyPr vert="horz" wrap="square" lIns="91440" tIns="45720" rIns="91440" bIns="45720" numCol="1" anchor="t" anchorCtr="0" compatLnSpc="1"/>
            <a:lstStyle/>
            <a:p>
              <a:endParaRPr lang="zh-CN" altLang="en-US"/>
            </a:p>
          </p:txBody>
        </p:sp>
        <p:sp>
          <p:nvSpPr>
            <p:cNvPr id="50" name="Text Box 12"/>
            <p:cNvSpPr txBox="1">
              <a:spLocks noChangeArrowheads="1"/>
            </p:cNvSpPr>
            <p:nvPr/>
          </p:nvSpPr>
          <p:spPr bwMode="auto">
            <a:xfrm>
              <a:off x="8445437" y="2435944"/>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76AADB"/>
                  </a:solidFill>
                  <a:latin typeface="微软雅黑" panose="020B0503020204020204" charset="-122"/>
                  <a:ea typeface="微软雅黑" panose="020B0503020204020204" charset="-122"/>
                </a:rPr>
                <a:t>输入您的文字</a:t>
              </a:r>
            </a:p>
            <a:p>
              <a:pPr>
                <a:defRPr/>
              </a:pPr>
              <a:r>
                <a:rPr lang="zh-CN" altLang="en-US" sz="2000" kern="0" dirty="0">
                  <a:solidFill>
                    <a:srgbClr val="76AADB"/>
                  </a:solidFill>
                  <a:latin typeface="微软雅黑" panose="020B0503020204020204" charset="-122"/>
                  <a:ea typeface="微软雅黑" panose="020B0503020204020204" charset="-122"/>
                </a:rPr>
                <a:t>输入您的文字</a:t>
              </a:r>
            </a:p>
            <a:p>
              <a:pPr>
                <a:defRPr/>
              </a:pPr>
              <a:r>
                <a:rPr lang="zh-CN" altLang="en-US" sz="2000" kern="0" dirty="0">
                  <a:solidFill>
                    <a:srgbClr val="76AADB"/>
                  </a:solidFill>
                  <a:latin typeface="微软雅黑" panose="020B0503020204020204" charset="-122"/>
                  <a:ea typeface="微软雅黑" panose="020B0503020204020204" charset="-122"/>
                </a:rPr>
                <a:t>输入您的文字</a:t>
              </a:r>
            </a:p>
          </p:txBody>
        </p:sp>
      </p:grpSp>
      <p:grpSp>
        <p:nvGrpSpPr>
          <p:cNvPr id="51" name="组合 50"/>
          <p:cNvGrpSpPr/>
          <p:nvPr/>
        </p:nvGrpSpPr>
        <p:grpSpPr>
          <a:xfrm>
            <a:off x="3225881" y="5541379"/>
            <a:ext cx="5762898" cy="1116018"/>
            <a:chOff x="3225881" y="5541379"/>
            <a:chExt cx="5762898" cy="1116018"/>
          </a:xfrm>
        </p:grpSpPr>
        <p:sp>
          <p:nvSpPr>
            <p:cNvPr id="76" name="椭圆 31"/>
            <p:cNvSpPr/>
            <p:nvPr/>
          </p:nvSpPr>
          <p:spPr>
            <a:xfrm>
              <a:off x="3225881" y="5541379"/>
              <a:ext cx="5762898" cy="111601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70AD47"/>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80" name="Text Box 21"/>
            <p:cNvSpPr txBox="1">
              <a:spLocks noChangeArrowheads="1"/>
            </p:cNvSpPr>
            <p:nvPr/>
          </p:nvSpPr>
          <p:spPr bwMode="auto">
            <a:xfrm>
              <a:off x="4114369" y="5776534"/>
              <a:ext cx="3960898" cy="648805"/>
            </a:xfrm>
            <a:prstGeom prst="rect">
              <a:avLst/>
            </a:prstGeom>
            <a:noFill/>
            <a:ln w="9525">
              <a:noFill/>
              <a:miter lim="800000"/>
            </a:ln>
            <a:effectLst/>
          </p:spPr>
          <p:txBody>
            <a:bodyPr wrap="square" lIns="93890" tIns="46945" rIns="93890" bIns="46945">
              <a:spAutoFit/>
            </a:bodyPr>
            <a:lstStyle/>
            <a:p>
              <a:pPr algn="ctr">
                <a:defRPr/>
              </a:pPr>
              <a:r>
                <a:rPr lang="zh-CN" altLang="en-US" sz="3600" kern="0" dirty="0">
                  <a:solidFill>
                    <a:srgbClr val="70AD47"/>
                  </a:solidFill>
                  <a:ea typeface="微软雅黑" panose="020B0503020204020204" charset="-122"/>
                </a:rPr>
                <a:t>此处添加文本标题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750" fill="hold"/>
                                        <p:tgtEl>
                                          <p:spTgt spid="42"/>
                                        </p:tgtEl>
                                        <p:attrNameLst>
                                          <p:attrName>ppt_x</p:attrName>
                                        </p:attrNameLst>
                                      </p:cBhvr>
                                      <p:tavLst>
                                        <p:tav tm="0">
                                          <p:val>
                                            <p:strVal val="#ppt_x"/>
                                          </p:val>
                                        </p:tav>
                                        <p:tav tm="100000">
                                          <p:val>
                                            <p:strVal val="#ppt_x"/>
                                          </p:val>
                                        </p:tav>
                                      </p:tavLst>
                                    </p:anim>
                                    <p:anim calcmode="lin" valueType="num">
                                      <p:cBhvr additive="base">
                                        <p:cTn id="8" dur="75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25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750" fill="hold"/>
                                        <p:tgtEl>
                                          <p:spTgt spid="45"/>
                                        </p:tgtEl>
                                        <p:attrNameLst>
                                          <p:attrName>ppt_x</p:attrName>
                                        </p:attrNameLst>
                                      </p:cBhvr>
                                      <p:tavLst>
                                        <p:tav tm="0">
                                          <p:val>
                                            <p:strVal val="#ppt_x"/>
                                          </p:val>
                                        </p:tav>
                                        <p:tav tm="100000">
                                          <p:val>
                                            <p:strVal val="#ppt_x"/>
                                          </p:val>
                                        </p:tav>
                                      </p:tavLst>
                                    </p:anim>
                                    <p:anim calcmode="lin" valueType="num">
                                      <p:cBhvr additive="base">
                                        <p:cTn id="12" dur="75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decel="36000" fill="hold" nodeType="withEffect">
                                  <p:stCondLst>
                                    <p:cond delay="50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750" fill="hold"/>
                                        <p:tgtEl>
                                          <p:spTgt spid="48"/>
                                        </p:tgtEl>
                                        <p:attrNameLst>
                                          <p:attrName>ppt_x</p:attrName>
                                        </p:attrNameLst>
                                      </p:cBhvr>
                                      <p:tavLst>
                                        <p:tav tm="0">
                                          <p:val>
                                            <p:strVal val="#ppt_x"/>
                                          </p:val>
                                        </p:tav>
                                        <p:tav tm="100000">
                                          <p:val>
                                            <p:strVal val="#ppt_x"/>
                                          </p:val>
                                        </p:tav>
                                      </p:tavLst>
                                    </p:anim>
                                    <p:anim calcmode="lin" valueType="num">
                                      <p:cBhvr additive="base">
                                        <p:cTn id="16" dur="750" fill="hold"/>
                                        <p:tgtEl>
                                          <p:spTgt spid="4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up)">
                                      <p:cBhvr>
                                        <p:cTn id="20" dur="500"/>
                                        <p:tgtEl>
                                          <p:spTgt spid="31"/>
                                        </p:tgtEl>
                                      </p:cBhvr>
                                    </p:animEffect>
                                  </p:childTnLst>
                                </p:cTn>
                              </p:par>
                              <p:par>
                                <p:cTn id="21" presetID="22" presetClass="entr" presetSubtype="1"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up)">
                                      <p:cBhvr>
                                        <p:cTn id="23" dur="500"/>
                                        <p:tgtEl>
                                          <p:spTgt spid="36"/>
                                        </p:tgtEl>
                                      </p:cBhvr>
                                    </p:animEffect>
                                  </p:childTnLst>
                                </p:cTn>
                              </p:par>
                              <p:par>
                                <p:cTn id="24" presetID="22" presetClass="entr" presetSubtype="1"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up)">
                                      <p:cBhvr>
                                        <p:cTn id="26" dur="500"/>
                                        <p:tgtEl>
                                          <p:spTgt spid="39"/>
                                        </p:tgtEl>
                                      </p:cBhvr>
                                    </p:animEffect>
                                  </p:childTnLst>
                                </p:cTn>
                              </p:par>
                            </p:childTnLst>
                          </p:cTn>
                        </p:par>
                        <p:par>
                          <p:cTn id="27" fill="hold">
                            <p:stCondLst>
                              <p:cond delay="1500"/>
                            </p:stCondLst>
                            <p:childTnLst>
                              <p:par>
                                <p:cTn id="28" presetID="16" presetClass="entr" presetSubtype="37" fill="hold" nodeType="after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barn(outVertical)">
                                      <p:cBhvr>
                                        <p:cTn id="3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a:grpSpLocks noChangeAspect="1"/>
          </p:cNvGrpSpPr>
          <p:nvPr/>
        </p:nvGrpSpPr>
        <p:grpSpPr bwMode="auto">
          <a:xfrm>
            <a:off x="4588121" y="1889428"/>
            <a:ext cx="1601546" cy="2244929"/>
            <a:chOff x="1999" y="1444"/>
            <a:chExt cx="1043" cy="1462"/>
          </a:xfrm>
          <a:solidFill>
            <a:srgbClr val="FF3E3E"/>
          </a:solidFill>
        </p:grpSpPr>
        <p:sp>
          <p:nvSpPr>
            <p:cNvPr id="43" name="Freeform 41"/>
            <p:cNvSpPr>
              <a:spLocks noEditPoints="1"/>
            </p:cNvSpPr>
            <p:nvPr/>
          </p:nvSpPr>
          <p:spPr bwMode="auto">
            <a:xfrm>
              <a:off x="2262" y="1607"/>
              <a:ext cx="420" cy="422"/>
            </a:xfrm>
            <a:custGeom>
              <a:avLst/>
              <a:gdLst>
                <a:gd name="T0" fmla="*/ 0 w 118"/>
                <a:gd name="T1" fmla="*/ 59 h 119"/>
                <a:gd name="T2" fmla="*/ 59 w 118"/>
                <a:gd name="T3" fmla="*/ 0 h 119"/>
                <a:gd name="T4" fmla="*/ 59 w 118"/>
                <a:gd name="T5" fmla="*/ 0 h 119"/>
                <a:gd name="T6" fmla="*/ 118 w 118"/>
                <a:gd name="T7" fmla="*/ 59 h 119"/>
                <a:gd name="T8" fmla="*/ 118 w 118"/>
                <a:gd name="T9" fmla="*/ 59 h 119"/>
                <a:gd name="T10" fmla="*/ 59 w 118"/>
                <a:gd name="T11" fmla="*/ 119 h 119"/>
                <a:gd name="T12" fmla="*/ 59 w 118"/>
                <a:gd name="T13" fmla="*/ 119 h 119"/>
                <a:gd name="T14" fmla="*/ 0 w 118"/>
                <a:gd name="T15" fmla="*/ 59 h 119"/>
                <a:gd name="T16" fmla="*/ 4 w 118"/>
                <a:gd name="T17" fmla="*/ 59 h 119"/>
                <a:gd name="T18" fmla="*/ 59 w 118"/>
                <a:gd name="T19" fmla="*/ 115 h 119"/>
                <a:gd name="T20" fmla="*/ 59 w 118"/>
                <a:gd name="T21" fmla="*/ 115 h 119"/>
                <a:gd name="T22" fmla="*/ 114 w 118"/>
                <a:gd name="T23" fmla="*/ 59 h 119"/>
                <a:gd name="T24" fmla="*/ 114 w 118"/>
                <a:gd name="T25" fmla="*/ 59 h 119"/>
                <a:gd name="T26" fmla="*/ 59 w 118"/>
                <a:gd name="T27" fmla="*/ 4 h 119"/>
                <a:gd name="T28" fmla="*/ 59 w 118"/>
                <a:gd name="T29" fmla="*/ 4 h 119"/>
                <a:gd name="T30" fmla="*/ 4 w 118"/>
                <a:gd name="T31"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19">
                  <a:moveTo>
                    <a:pt x="0" y="59"/>
                  </a:moveTo>
                  <a:cubicBezTo>
                    <a:pt x="0" y="26"/>
                    <a:pt x="27" y="0"/>
                    <a:pt x="59" y="0"/>
                  </a:cubicBezTo>
                  <a:cubicBezTo>
                    <a:pt x="59" y="0"/>
                    <a:pt x="59" y="0"/>
                    <a:pt x="59" y="0"/>
                  </a:cubicBezTo>
                  <a:cubicBezTo>
                    <a:pt x="92" y="0"/>
                    <a:pt x="118" y="26"/>
                    <a:pt x="118" y="59"/>
                  </a:cubicBezTo>
                  <a:cubicBezTo>
                    <a:pt x="118" y="59"/>
                    <a:pt x="118" y="59"/>
                    <a:pt x="118" y="59"/>
                  </a:cubicBezTo>
                  <a:cubicBezTo>
                    <a:pt x="118" y="92"/>
                    <a:pt x="92" y="119"/>
                    <a:pt x="59" y="119"/>
                  </a:cubicBezTo>
                  <a:cubicBezTo>
                    <a:pt x="59" y="119"/>
                    <a:pt x="59" y="119"/>
                    <a:pt x="59" y="119"/>
                  </a:cubicBezTo>
                  <a:cubicBezTo>
                    <a:pt x="27" y="119"/>
                    <a:pt x="0" y="92"/>
                    <a:pt x="0" y="59"/>
                  </a:cubicBezTo>
                  <a:close/>
                  <a:moveTo>
                    <a:pt x="4" y="59"/>
                  </a:moveTo>
                  <a:cubicBezTo>
                    <a:pt x="4" y="90"/>
                    <a:pt x="29" y="115"/>
                    <a:pt x="59" y="115"/>
                  </a:cubicBezTo>
                  <a:cubicBezTo>
                    <a:pt x="59" y="115"/>
                    <a:pt x="59" y="115"/>
                    <a:pt x="59" y="115"/>
                  </a:cubicBezTo>
                  <a:cubicBezTo>
                    <a:pt x="90" y="115"/>
                    <a:pt x="114" y="90"/>
                    <a:pt x="114" y="59"/>
                  </a:cubicBezTo>
                  <a:cubicBezTo>
                    <a:pt x="114" y="59"/>
                    <a:pt x="114" y="59"/>
                    <a:pt x="114" y="59"/>
                  </a:cubicBezTo>
                  <a:cubicBezTo>
                    <a:pt x="114" y="29"/>
                    <a:pt x="90" y="4"/>
                    <a:pt x="59" y="4"/>
                  </a:cubicBezTo>
                  <a:cubicBezTo>
                    <a:pt x="59" y="4"/>
                    <a:pt x="59" y="4"/>
                    <a:pt x="59" y="4"/>
                  </a:cubicBezTo>
                  <a:cubicBezTo>
                    <a:pt x="29" y="4"/>
                    <a:pt x="4" y="29"/>
                    <a:pt x="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2"/>
            <p:cNvSpPr>
              <a:spLocks noEditPoints="1"/>
            </p:cNvSpPr>
            <p:nvPr/>
          </p:nvSpPr>
          <p:spPr bwMode="auto">
            <a:xfrm>
              <a:off x="2255" y="1600"/>
              <a:ext cx="434" cy="436"/>
            </a:xfrm>
            <a:custGeom>
              <a:avLst/>
              <a:gdLst>
                <a:gd name="T0" fmla="*/ 0 w 122"/>
                <a:gd name="T1" fmla="*/ 61 h 123"/>
                <a:gd name="T2" fmla="*/ 61 w 122"/>
                <a:gd name="T3" fmla="*/ 0 h 123"/>
                <a:gd name="T4" fmla="*/ 61 w 122"/>
                <a:gd name="T5" fmla="*/ 0 h 123"/>
                <a:gd name="T6" fmla="*/ 122 w 122"/>
                <a:gd name="T7" fmla="*/ 61 h 123"/>
                <a:gd name="T8" fmla="*/ 122 w 122"/>
                <a:gd name="T9" fmla="*/ 61 h 123"/>
                <a:gd name="T10" fmla="*/ 61 w 122"/>
                <a:gd name="T11" fmla="*/ 123 h 123"/>
                <a:gd name="T12" fmla="*/ 61 w 122"/>
                <a:gd name="T13" fmla="*/ 123 h 123"/>
                <a:gd name="T14" fmla="*/ 0 w 122"/>
                <a:gd name="T15" fmla="*/ 61 h 123"/>
                <a:gd name="T16" fmla="*/ 4 w 122"/>
                <a:gd name="T17" fmla="*/ 61 h 123"/>
                <a:gd name="T18" fmla="*/ 61 w 122"/>
                <a:gd name="T19" fmla="*/ 119 h 123"/>
                <a:gd name="T20" fmla="*/ 61 w 122"/>
                <a:gd name="T21" fmla="*/ 119 h 123"/>
                <a:gd name="T22" fmla="*/ 118 w 122"/>
                <a:gd name="T23" fmla="*/ 61 h 123"/>
                <a:gd name="T24" fmla="*/ 118 w 122"/>
                <a:gd name="T25" fmla="*/ 61 h 123"/>
                <a:gd name="T26" fmla="*/ 61 w 122"/>
                <a:gd name="T27" fmla="*/ 4 h 123"/>
                <a:gd name="T28" fmla="*/ 61 w 122"/>
                <a:gd name="T29" fmla="*/ 4 h 123"/>
                <a:gd name="T30" fmla="*/ 118 w 122"/>
                <a:gd name="T31" fmla="*/ 61 h 123"/>
                <a:gd name="T32" fmla="*/ 118 w 122"/>
                <a:gd name="T33" fmla="*/ 61 h 123"/>
                <a:gd name="T34" fmla="*/ 61 w 122"/>
                <a:gd name="T35" fmla="*/ 119 h 123"/>
                <a:gd name="T36" fmla="*/ 61 w 122"/>
                <a:gd name="T37" fmla="*/ 119 h 123"/>
                <a:gd name="T38" fmla="*/ 4 w 122"/>
                <a:gd name="T39" fmla="*/ 61 h 123"/>
                <a:gd name="T40" fmla="*/ 4 w 122"/>
                <a:gd name="T41" fmla="*/ 61 h 123"/>
                <a:gd name="T42" fmla="*/ 61 w 122"/>
                <a:gd name="T43" fmla="*/ 115 h 123"/>
                <a:gd name="T44" fmla="*/ 114 w 122"/>
                <a:gd name="T45" fmla="*/ 61 h 123"/>
                <a:gd name="T46" fmla="*/ 114 w 122"/>
                <a:gd name="T47" fmla="*/ 61 h 123"/>
                <a:gd name="T48" fmla="*/ 61 w 122"/>
                <a:gd name="T49" fmla="*/ 8 h 123"/>
                <a:gd name="T50" fmla="*/ 61 w 122"/>
                <a:gd name="T51" fmla="*/ 8 h 123"/>
                <a:gd name="T52" fmla="*/ 8 w 122"/>
                <a:gd name="T53" fmla="*/ 61 h 123"/>
                <a:gd name="T54" fmla="*/ 8 w 122"/>
                <a:gd name="T55" fmla="*/ 61 h 123"/>
                <a:gd name="T56" fmla="*/ 61 w 122"/>
                <a:gd name="T57" fmla="*/ 115 h 123"/>
                <a:gd name="T58" fmla="*/ 6 w 122"/>
                <a:gd name="T59" fmla="*/ 61 h 123"/>
                <a:gd name="T60" fmla="*/ 4 w 122"/>
                <a:gd name="T61" fmla="*/ 61 h 123"/>
                <a:gd name="T62" fmla="*/ 4 w 122"/>
                <a:gd name="T63" fmla="*/ 61 h 123"/>
                <a:gd name="T64" fmla="*/ 4 w 122"/>
                <a:gd name="T65" fmla="*/ 61 h 123"/>
                <a:gd name="T66" fmla="*/ 6 w 122"/>
                <a:gd name="T67" fmla="*/ 61 h 123"/>
                <a:gd name="T68" fmla="*/ 4 w 122"/>
                <a:gd name="T69" fmla="*/ 61 h 123"/>
                <a:gd name="T70" fmla="*/ 42 w 122"/>
                <a:gd name="T71" fmla="*/ 7 h 123"/>
                <a:gd name="T72" fmla="*/ 42 w 122"/>
                <a:gd name="T73" fmla="*/ 7 h 123"/>
                <a:gd name="T74" fmla="*/ 4 w 122"/>
                <a:gd name="T75"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2" h="123">
                  <a:moveTo>
                    <a:pt x="0" y="61"/>
                  </a:moveTo>
                  <a:cubicBezTo>
                    <a:pt x="0" y="27"/>
                    <a:pt x="27" y="0"/>
                    <a:pt x="61" y="0"/>
                  </a:cubicBezTo>
                  <a:cubicBezTo>
                    <a:pt x="61" y="0"/>
                    <a:pt x="61" y="0"/>
                    <a:pt x="61" y="0"/>
                  </a:cubicBezTo>
                  <a:cubicBezTo>
                    <a:pt x="95" y="0"/>
                    <a:pt x="122" y="27"/>
                    <a:pt x="122" y="61"/>
                  </a:cubicBezTo>
                  <a:cubicBezTo>
                    <a:pt x="122" y="61"/>
                    <a:pt x="122" y="61"/>
                    <a:pt x="122" y="61"/>
                  </a:cubicBezTo>
                  <a:cubicBezTo>
                    <a:pt x="122" y="95"/>
                    <a:pt x="95" y="123"/>
                    <a:pt x="61" y="123"/>
                  </a:cubicBezTo>
                  <a:cubicBezTo>
                    <a:pt x="61" y="123"/>
                    <a:pt x="61" y="123"/>
                    <a:pt x="61" y="123"/>
                  </a:cubicBezTo>
                  <a:cubicBezTo>
                    <a:pt x="27" y="123"/>
                    <a:pt x="0" y="95"/>
                    <a:pt x="0" y="61"/>
                  </a:cubicBezTo>
                  <a:close/>
                  <a:moveTo>
                    <a:pt x="4" y="61"/>
                  </a:moveTo>
                  <a:cubicBezTo>
                    <a:pt x="4" y="93"/>
                    <a:pt x="30" y="119"/>
                    <a:pt x="61" y="119"/>
                  </a:cubicBezTo>
                  <a:cubicBezTo>
                    <a:pt x="61" y="119"/>
                    <a:pt x="61" y="119"/>
                    <a:pt x="61" y="119"/>
                  </a:cubicBezTo>
                  <a:cubicBezTo>
                    <a:pt x="93" y="119"/>
                    <a:pt x="118" y="93"/>
                    <a:pt x="118" y="61"/>
                  </a:cubicBezTo>
                  <a:cubicBezTo>
                    <a:pt x="118" y="61"/>
                    <a:pt x="118" y="61"/>
                    <a:pt x="118" y="61"/>
                  </a:cubicBezTo>
                  <a:cubicBezTo>
                    <a:pt x="118" y="30"/>
                    <a:pt x="93" y="4"/>
                    <a:pt x="61" y="4"/>
                  </a:cubicBezTo>
                  <a:cubicBezTo>
                    <a:pt x="61" y="4"/>
                    <a:pt x="61" y="4"/>
                    <a:pt x="61" y="4"/>
                  </a:cubicBezTo>
                  <a:cubicBezTo>
                    <a:pt x="93" y="4"/>
                    <a:pt x="118" y="30"/>
                    <a:pt x="118" y="61"/>
                  </a:cubicBezTo>
                  <a:cubicBezTo>
                    <a:pt x="118" y="61"/>
                    <a:pt x="118" y="61"/>
                    <a:pt x="118" y="61"/>
                  </a:cubicBezTo>
                  <a:cubicBezTo>
                    <a:pt x="118" y="93"/>
                    <a:pt x="93" y="119"/>
                    <a:pt x="61" y="119"/>
                  </a:cubicBezTo>
                  <a:cubicBezTo>
                    <a:pt x="61" y="119"/>
                    <a:pt x="61" y="119"/>
                    <a:pt x="61" y="119"/>
                  </a:cubicBezTo>
                  <a:cubicBezTo>
                    <a:pt x="30" y="119"/>
                    <a:pt x="4" y="93"/>
                    <a:pt x="4" y="61"/>
                  </a:cubicBezTo>
                  <a:cubicBezTo>
                    <a:pt x="4" y="61"/>
                    <a:pt x="4" y="61"/>
                    <a:pt x="4" y="61"/>
                  </a:cubicBezTo>
                  <a:close/>
                  <a:moveTo>
                    <a:pt x="61" y="115"/>
                  </a:moveTo>
                  <a:cubicBezTo>
                    <a:pt x="91" y="115"/>
                    <a:pt x="114" y="91"/>
                    <a:pt x="114" y="61"/>
                  </a:cubicBezTo>
                  <a:cubicBezTo>
                    <a:pt x="114" y="61"/>
                    <a:pt x="114" y="61"/>
                    <a:pt x="114" y="61"/>
                  </a:cubicBezTo>
                  <a:cubicBezTo>
                    <a:pt x="114" y="32"/>
                    <a:pt x="91" y="8"/>
                    <a:pt x="61" y="8"/>
                  </a:cubicBezTo>
                  <a:cubicBezTo>
                    <a:pt x="61" y="8"/>
                    <a:pt x="61" y="8"/>
                    <a:pt x="61" y="8"/>
                  </a:cubicBezTo>
                  <a:cubicBezTo>
                    <a:pt x="32" y="8"/>
                    <a:pt x="8" y="32"/>
                    <a:pt x="8" y="61"/>
                  </a:cubicBezTo>
                  <a:cubicBezTo>
                    <a:pt x="8" y="61"/>
                    <a:pt x="8" y="61"/>
                    <a:pt x="8" y="61"/>
                  </a:cubicBezTo>
                  <a:cubicBezTo>
                    <a:pt x="8" y="91"/>
                    <a:pt x="32" y="115"/>
                    <a:pt x="61" y="115"/>
                  </a:cubicBezTo>
                  <a:close/>
                  <a:moveTo>
                    <a:pt x="6" y="61"/>
                  </a:moveTo>
                  <a:cubicBezTo>
                    <a:pt x="4" y="61"/>
                    <a:pt x="4" y="61"/>
                    <a:pt x="4" y="61"/>
                  </a:cubicBezTo>
                  <a:cubicBezTo>
                    <a:pt x="4" y="61"/>
                    <a:pt x="4" y="61"/>
                    <a:pt x="4" y="61"/>
                  </a:cubicBezTo>
                  <a:cubicBezTo>
                    <a:pt x="4" y="61"/>
                    <a:pt x="4" y="61"/>
                    <a:pt x="4" y="61"/>
                  </a:cubicBezTo>
                  <a:cubicBezTo>
                    <a:pt x="6" y="61"/>
                    <a:pt x="6" y="61"/>
                    <a:pt x="6" y="61"/>
                  </a:cubicBezTo>
                  <a:close/>
                  <a:moveTo>
                    <a:pt x="4" y="61"/>
                  </a:moveTo>
                  <a:cubicBezTo>
                    <a:pt x="4" y="36"/>
                    <a:pt x="20" y="15"/>
                    <a:pt x="42" y="7"/>
                  </a:cubicBezTo>
                  <a:cubicBezTo>
                    <a:pt x="42" y="7"/>
                    <a:pt x="42" y="7"/>
                    <a:pt x="42" y="7"/>
                  </a:cubicBezTo>
                  <a:cubicBezTo>
                    <a:pt x="20" y="15"/>
                    <a:pt x="4" y="36"/>
                    <a:pt x="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3"/>
            <p:cNvSpPr/>
            <p:nvPr/>
          </p:nvSpPr>
          <p:spPr bwMode="auto">
            <a:xfrm>
              <a:off x="2401" y="1451"/>
              <a:ext cx="82" cy="166"/>
            </a:xfrm>
            <a:custGeom>
              <a:avLst/>
              <a:gdLst>
                <a:gd name="T0" fmla="*/ 9 w 23"/>
                <a:gd name="T1" fmla="*/ 45 h 47"/>
                <a:gd name="T2" fmla="*/ 19 w 23"/>
                <a:gd name="T3" fmla="*/ 11 h 47"/>
                <a:gd name="T4" fmla="*/ 19 w 23"/>
                <a:gd name="T5" fmla="*/ 11 h 47"/>
                <a:gd name="T6" fmla="*/ 19 w 23"/>
                <a:gd name="T7" fmla="*/ 7 h 47"/>
                <a:gd name="T8" fmla="*/ 19 w 23"/>
                <a:gd name="T9" fmla="*/ 7 h 47"/>
                <a:gd name="T10" fmla="*/ 13 w 23"/>
                <a:gd name="T11" fmla="*/ 4 h 47"/>
                <a:gd name="T12" fmla="*/ 13 w 23"/>
                <a:gd name="T13" fmla="*/ 4 h 47"/>
                <a:gd name="T14" fmla="*/ 5 w 23"/>
                <a:gd name="T15" fmla="*/ 10 h 47"/>
                <a:gd name="T16" fmla="*/ 5 w 23"/>
                <a:gd name="T17" fmla="*/ 10 h 47"/>
                <a:gd name="T18" fmla="*/ 4 w 23"/>
                <a:gd name="T19" fmla="*/ 12 h 47"/>
                <a:gd name="T20" fmla="*/ 4 w 23"/>
                <a:gd name="T21" fmla="*/ 12 h 47"/>
                <a:gd name="T22" fmla="*/ 8 w 23"/>
                <a:gd name="T23" fmla="*/ 16 h 47"/>
                <a:gd name="T24" fmla="*/ 8 w 23"/>
                <a:gd name="T25" fmla="*/ 16 h 47"/>
                <a:gd name="T26" fmla="*/ 13 w 23"/>
                <a:gd name="T27" fmla="*/ 16 h 47"/>
                <a:gd name="T28" fmla="*/ 13 w 23"/>
                <a:gd name="T29" fmla="*/ 16 h 47"/>
                <a:gd name="T30" fmla="*/ 13 w 23"/>
                <a:gd name="T31" fmla="*/ 16 h 47"/>
                <a:gd name="T32" fmla="*/ 13 w 23"/>
                <a:gd name="T33" fmla="*/ 20 h 47"/>
                <a:gd name="T34" fmla="*/ 7 w 23"/>
                <a:gd name="T35" fmla="*/ 19 h 47"/>
                <a:gd name="T36" fmla="*/ 7 w 23"/>
                <a:gd name="T37" fmla="*/ 19 h 47"/>
                <a:gd name="T38" fmla="*/ 0 w 23"/>
                <a:gd name="T39" fmla="*/ 12 h 47"/>
                <a:gd name="T40" fmla="*/ 0 w 23"/>
                <a:gd name="T41" fmla="*/ 12 h 47"/>
                <a:gd name="T42" fmla="*/ 1 w 23"/>
                <a:gd name="T43" fmla="*/ 8 h 47"/>
                <a:gd name="T44" fmla="*/ 1 w 23"/>
                <a:gd name="T45" fmla="*/ 8 h 47"/>
                <a:gd name="T46" fmla="*/ 13 w 23"/>
                <a:gd name="T47" fmla="*/ 0 h 47"/>
                <a:gd name="T48" fmla="*/ 13 w 23"/>
                <a:gd name="T49" fmla="*/ 0 h 47"/>
                <a:gd name="T50" fmla="*/ 22 w 23"/>
                <a:gd name="T51" fmla="*/ 5 h 47"/>
                <a:gd name="T52" fmla="*/ 22 w 23"/>
                <a:gd name="T53" fmla="*/ 5 h 47"/>
                <a:gd name="T54" fmla="*/ 23 w 23"/>
                <a:gd name="T55" fmla="*/ 11 h 47"/>
                <a:gd name="T56" fmla="*/ 23 w 23"/>
                <a:gd name="T57" fmla="*/ 11 h 47"/>
                <a:gd name="T58" fmla="*/ 13 w 23"/>
                <a:gd name="T59" fmla="*/ 47 h 47"/>
                <a:gd name="T60" fmla="*/ 13 w 23"/>
                <a:gd name="T61" fmla="*/ 47 h 47"/>
                <a:gd name="T62" fmla="*/ 9 w 23"/>
                <a:gd name="T63" fmla="*/ 4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47">
                  <a:moveTo>
                    <a:pt x="9" y="45"/>
                  </a:moveTo>
                  <a:cubicBezTo>
                    <a:pt x="9" y="45"/>
                    <a:pt x="19" y="21"/>
                    <a:pt x="19" y="11"/>
                  </a:cubicBezTo>
                  <a:cubicBezTo>
                    <a:pt x="19" y="11"/>
                    <a:pt x="19" y="11"/>
                    <a:pt x="19" y="11"/>
                  </a:cubicBezTo>
                  <a:cubicBezTo>
                    <a:pt x="19" y="9"/>
                    <a:pt x="19" y="8"/>
                    <a:pt x="19" y="7"/>
                  </a:cubicBezTo>
                  <a:cubicBezTo>
                    <a:pt x="19" y="7"/>
                    <a:pt x="19" y="7"/>
                    <a:pt x="19" y="7"/>
                  </a:cubicBezTo>
                  <a:cubicBezTo>
                    <a:pt x="17" y="5"/>
                    <a:pt x="15" y="4"/>
                    <a:pt x="13" y="4"/>
                  </a:cubicBezTo>
                  <a:cubicBezTo>
                    <a:pt x="13" y="4"/>
                    <a:pt x="13" y="4"/>
                    <a:pt x="13" y="4"/>
                  </a:cubicBezTo>
                  <a:cubicBezTo>
                    <a:pt x="10" y="4"/>
                    <a:pt x="7" y="6"/>
                    <a:pt x="5" y="10"/>
                  </a:cubicBezTo>
                  <a:cubicBezTo>
                    <a:pt x="5" y="10"/>
                    <a:pt x="5" y="10"/>
                    <a:pt x="5" y="10"/>
                  </a:cubicBezTo>
                  <a:cubicBezTo>
                    <a:pt x="4" y="11"/>
                    <a:pt x="4" y="12"/>
                    <a:pt x="4" y="12"/>
                  </a:cubicBezTo>
                  <a:cubicBezTo>
                    <a:pt x="4" y="12"/>
                    <a:pt x="4" y="12"/>
                    <a:pt x="4" y="12"/>
                  </a:cubicBezTo>
                  <a:cubicBezTo>
                    <a:pt x="4" y="14"/>
                    <a:pt x="5" y="15"/>
                    <a:pt x="8" y="16"/>
                  </a:cubicBezTo>
                  <a:cubicBezTo>
                    <a:pt x="8" y="16"/>
                    <a:pt x="8" y="16"/>
                    <a:pt x="8" y="16"/>
                  </a:cubicBezTo>
                  <a:cubicBezTo>
                    <a:pt x="10" y="16"/>
                    <a:pt x="13" y="16"/>
                    <a:pt x="13" y="16"/>
                  </a:cubicBezTo>
                  <a:cubicBezTo>
                    <a:pt x="13" y="16"/>
                    <a:pt x="13" y="16"/>
                    <a:pt x="13" y="16"/>
                  </a:cubicBezTo>
                  <a:cubicBezTo>
                    <a:pt x="13" y="16"/>
                    <a:pt x="13" y="16"/>
                    <a:pt x="13" y="16"/>
                  </a:cubicBezTo>
                  <a:cubicBezTo>
                    <a:pt x="13" y="20"/>
                    <a:pt x="13" y="20"/>
                    <a:pt x="13" y="20"/>
                  </a:cubicBezTo>
                  <a:cubicBezTo>
                    <a:pt x="13" y="20"/>
                    <a:pt x="10" y="20"/>
                    <a:pt x="7" y="19"/>
                  </a:cubicBezTo>
                  <a:cubicBezTo>
                    <a:pt x="7" y="19"/>
                    <a:pt x="7" y="19"/>
                    <a:pt x="7" y="19"/>
                  </a:cubicBezTo>
                  <a:cubicBezTo>
                    <a:pt x="4" y="19"/>
                    <a:pt x="0" y="17"/>
                    <a:pt x="0" y="12"/>
                  </a:cubicBezTo>
                  <a:cubicBezTo>
                    <a:pt x="0" y="12"/>
                    <a:pt x="0" y="12"/>
                    <a:pt x="0" y="12"/>
                  </a:cubicBezTo>
                  <a:cubicBezTo>
                    <a:pt x="0" y="11"/>
                    <a:pt x="0" y="10"/>
                    <a:pt x="1" y="8"/>
                  </a:cubicBezTo>
                  <a:cubicBezTo>
                    <a:pt x="1" y="8"/>
                    <a:pt x="1" y="8"/>
                    <a:pt x="1" y="8"/>
                  </a:cubicBezTo>
                  <a:cubicBezTo>
                    <a:pt x="4" y="3"/>
                    <a:pt x="8" y="0"/>
                    <a:pt x="13" y="0"/>
                  </a:cubicBezTo>
                  <a:cubicBezTo>
                    <a:pt x="13" y="0"/>
                    <a:pt x="13" y="0"/>
                    <a:pt x="13" y="0"/>
                  </a:cubicBezTo>
                  <a:cubicBezTo>
                    <a:pt x="16" y="0"/>
                    <a:pt x="20" y="1"/>
                    <a:pt x="22" y="5"/>
                  </a:cubicBezTo>
                  <a:cubicBezTo>
                    <a:pt x="22" y="5"/>
                    <a:pt x="22" y="5"/>
                    <a:pt x="22" y="5"/>
                  </a:cubicBezTo>
                  <a:cubicBezTo>
                    <a:pt x="23" y="7"/>
                    <a:pt x="23" y="9"/>
                    <a:pt x="23" y="11"/>
                  </a:cubicBezTo>
                  <a:cubicBezTo>
                    <a:pt x="23" y="11"/>
                    <a:pt x="23" y="11"/>
                    <a:pt x="23" y="11"/>
                  </a:cubicBezTo>
                  <a:cubicBezTo>
                    <a:pt x="23" y="23"/>
                    <a:pt x="13" y="46"/>
                    <a:pt x="13" y="47"/>
                  </a:cubicBezTo>
                  <a:cubicBezTo>
                    <a:pt x="13" y="47"/>
                    <a:pt x="13" y="47"/>
                    <a:pt x="13" y="47"/>
                  </a:cubicBezTo>
                  <a:cubicBezTo>
                    <a:pt x="9" y="45"/>
                    <a:pt x="9" y="45"/>
                    <a:pt x="9"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4"/>
            <p:cNvSpPr>
              <a:spLocks noEditPoints="1"/>
            </p:cNvSpPr>
            <p:nvPr/>
          </p:nvSpPr>
          <p:spPr bwMode="auto">
            <a:xfrm>
              <a:off x="2394" y="1444"/>
              <a:ext cx="96" cy="184"/>
            </a:xfrm>
            <a:custGeom>
              <a:avLst/>
              <a:gdLst>
                <a:gd name="T0" fmla="*/ 11 w 27"/>
                <a:gd name="T1" fmla="*/ 47 h 52"/>
                <a:gd name="T2" fmla="*/ 11 w 27"/>
                <a:gd name="T3" fmla="*/ 49 h 52"/>
                <a:gd name="T4" fmla="*/ 10 w 27"/>
                <a:gd name="T5" fmla="*/ 48 h 52"/>
                <a:gd name="T6" fmla="*/ 9 w 27"/>
                <a:gd name="T7" fmla="*/ 46 h 52"/>
                <a:gd name="T8" fmla="*/ 9 w 27"/>
                <a:gd name="T9" fmla="*/ 46 h 52"/>
                <a:gd name="T10" fmla="*/ 9 w 27"/>
                <a:gd name="T11" fmla="*/ 46 h 52"/>
                <a:gd name="T12" fmla="*/ 10 w 27"/>
                <a:gd name="T13" fmla="*/ 45 h 52"/>
                <a:gd name="T14" fmla="*/ 11 w 27"/>
                <a:gd name="T15" fmla="*/ 42 h 52"/>
                <a:gd name="T16" fmla="*/ 19 w 27"/>
                <a:gd name="T17" fmla="*/ 13 h 52"/>
                <a:gd name="T18" fmla="*/ 19 w 27"/>
                <a:gd name="T19" fmla="*/ 13 h 52"/>
                <a:gd name="T20" fmla="*/ 19 w 27"/>
                <a:gd name="T21" fmla="*/ 10 h 52"/>
                <a:gd name="T22" fmla="*/ 15 w 27"/>
                <a:gd name="T23" fmla="*/ 8 h 52"/>
                <a:gd name="T24" fmla="*/ 8 w 27"/>
                <a:gd name="T25" fmla="*/ 13 h 52"/>
                <a:gd name="T26" fmla="*/ 8 w 27"/>
                <a:gd name="T27" fmla="*/ 14 h 52"/>
                <a:gd name="T28" fmla="*/ 8 w 27"/>
                <a:gd name="T29" fmla="*/ 15 h 52"/>
                <a:gd name="T30" fmla="*/ 15 w 27"/>
                <a:gd name="T31" fmla="*/ 16 h 52"/>
                <a:gd name="T32" fmla="*/ 15 w 27"/>
                <a:gd name="T33" fmla="*/ 16 h 52"/>
                <a:gd name="T34" fmla="*/ 17 w 27"/>
                <a:gd name="T35" fmla="*/ 16 h 52"/>
                <a:gd name="T36" fmla="*/ 8 w 27"/>
                <a:gd name="T37" fmla="*/ 23 h 52"/>
                <a:gd name="T38" fmla="*/ 0 w 27"/>
                <a:gd name="T39" fmla="*/ 15 h 52"/>
                <a:gd name="T40" fmla="*/ 1 w 27"/>
                <a:gd name="T41" fmla="*/ 9 h 52"/>
                <a:gd name="T42" fmla="*/ 15 w 27"/>
                <a:gd name="T43" fmla="*/ 0 h 52"/>
                <a:gd name="T44" fmla="*/ 26 w 27"/>
                <a:gd name="T45" fmla="*/ 6 h 52"/>
                <a:gd name="T46" fmla="*/ 27 w 27"/>
                <a:gd name="T47" fmla="*/ 13 h 52"/>
                <a:gd name="T48" fmla="*/ 17 w 27"/>
                <a:gd name="T49" fmla="*/ 52 h 52"/>
                <a:gd name="T50" fmla="*/ 15 w 27"/>
                <a:gd name="T51" fmla="*/ 44 h 52"/>
                <a:gd name="T52" fmla="*/ 18 w 27"/>
                <a:gd name="T53" fmla="*/ 35 h 52"/>
                <a:gd name="T54" fmla="*/ 23 w 27"/>
                <a:gd name="T55" fmla="*/ 13 h 52"/>
                <a:gd name="T56" fmla="*/ 14 w 27"/>
                <a:gd name="T57" fmla="*/ 46 h 52"/>
                <a:gd name="T58" fmla="*/ 13 w 27"/>
                <a:gd name="T59" fmla="*/ 20 h 52"/>
                <a:gd name="T60" fmla="*/ 9 w 27"/>
                <a:gd name="T61" fmla="*/ 19 h 52"/>
                <a:gd name="T62" fmla="*/ 9 w 27"/>
                <a:gd name="T63" fmla="*/ 19 h 52"/>
                <a:gd name="T64" fmla="*/ 4 w 27"/>
                <a:gd name="T65" fmla="*/ 15 h 52"/>
                <a:gd name="T66" fmla="*/ 4 w 27"/>
                <a:gd name="T67" fmla="*/ 14 h 52"/>
                <a:gd name="T68" fmla="*/ 5 w 27"/>
                <a:gd name="T69" fmla="*/ 12 h 52"/>
                <a:gd name="T70" fmla="*/ 4 w 27"/>
                <a:gd name="T71" fmla="*/ 14 h 52"/>
                <a:gd name="T72" fmla="*/ 23 w 27"/>
                <a:gd name="T73" fmla="*/ 13 h 52"/>
                <a:gd name="T74" fmla="*/ 22 w 27"/>
                <a:gd name="T75" fmla="*/ 8 h 52"/>
                <a:gd name="T76" fmla="*/ 22 w 27"/>
                <a:gd name="T77" fmla="*/ 7 h 52"/>
                <a:gd name="T78" fmla="*/ 15 w 27"/>
                <a:gd name="T79" fmla="*/ 4 h 52"/>
                <a:gd name="T80" fmla="*/ 15 w 27"/>
                <a:gd name="T81" fmla="*/ 4 h 52"/>
                <a:gd name="T82" fmla="*/ 15 w 27"/>
                <a:gd name="T83" fmla="*/ 4 h 52"/>
                <a:gd name="T84" fmla="*/ 14 w 27"/>
                <a:gd name="T85" fmla="*/ 4 h 52"/>
                <a:gd name="T86" fmla="*/ 14 w 27"/>
                <a:gd name="T87" fmla="*/ 4 h 52"/>
                <a:gd name="T88" fmla="*/ 14 w 27"/>
                <a:gd name="T89" fmla="*/ 4 h 52"/>
                <a:gd name="T90" fmla="*/ 15 w 27"/>
                <a:gd name="T91" fmla="*/ 4 h 52"/>
                <a:gd name="T92" fmla="*/ 15 w 27"/>
                <a:gd name="T93" fmla="*/ 4 h 52"/>
                <a:gd name="T94" fmla="*/ 15 w 27"/>
                <a:gd name="T95" fmla="*/ 4 h 52"/>
                <a:gd name="T96" fmla="*/ 15 w 27"/>
                <a:gd name="T9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 h="52">
                  <a:moveTo>
                    <a:pt x="14" y="50"/>
                  </a:moveTo>
                  <a:cubicBezTo>
                    <a:pt x="11" y="49"/>
                    <a:pt x="11" y="49"/>
                    <a:pt x="11" y="49"/>
                  </a:cubicBezTo>
                  <a:cubicBezTo>
                    <a:pt x="11" y="47"/>
                    <a:pt x="11" y="47"/>
                    <a:pt x="11" y="47"/>
                  </a:cubicBezTo>
                  <a:cubicBezTo>
                    <a:pt x="11" y="47"/>
                    <a:pt x="11" y="47"/>
                    <a:pt x="11" y="47"/>
                  </a:cubicBezTo>
                  <a:cubicBezTo>
                    <a:pt x="11" y="47"/>
                    <a:pt x="11" y="47"/>
                    <a:pt x="11" y="47"/>
                  </a:cubicBezTo>
                  <a:cubicBezTo>
                    <a:pt x="11" y="49"/>
                    <a:pt x="11" y="49"/>
                    <a:pt x="11" y="49"/>
                  </a:cubicBezTo>
                  <a:cubicBezTo>
                    <a:pt x="10" y="49"/>
                    <a:pt x="10" y="49"/>
                    <a:pt x="10" y="49"/>
                  </a:cubicBezTo>
                  <a:cubicBezTo>
                    <a:pt x="10" y="48"/>
                    <a:pt x="10" y="48"/>
                    <a:pt x="10" y="48"/>
                  </a:cubicBezTo>
                  <a:cubicBezTo>
                    <a:pt x="10" y="48"/>
                    <a:pt x="10" y="48"/>
                    <a:pt x="10" y="48"/>
                  </a:cubicBezTo>
                  <a:cubicBezTo>
                    <a:pt x="9" y="48"/>
                    <a:pt x="9" y="48"/>
                    <a:pt x="9" y="47"/>
                  </a:cubicBezTo>
                  <a:cubicBezTo>
                    <a:pt x="9" y="47"/>
                    <a:pt x="9" y="47"/>
                    <a:pt x="9" y="47"/>
                  </a:cubicBezTo>
                  <a:cubicBezTo>
                    <a:pt x="9" y="46"/>
                    <a:pt x="9" y="47"/>
                    <a:pt x="9"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6"/>
                    <a:pt x="10" y="46"/>
                    <a:pt x="10" y="46"/>
                  </a:cubicBezTo>
                  <a:cubicBezTo>
                    <a:pt x="10" y="46"/>
                    <a:pt x="10" y="46"/>
                    <a:pt x="10" y="46"/>
                  </a:cubicBezTo>
                  <a:cubicBezTo>
                    <a:pt x="10" y="46"/>
                    <a:pt x="10" y="46"/>
                    <a:pt x="10" y="45"/>
                  </a:cubicBezTo>
                  <a:cubicBezTo>
                    <a:pt x="10" y="45"/>
                    <a:pt x="10" y="45"/>
                    <a:pt x="10" y="45"/>
                  </a:cubicBezTo>
                  <a:cubicBezTo>
                    <a:pt x="10" y="45"/>
                    <a:pt x="11" y="44"/>
                    <a:pt x="11" y="42"/>
                  </a:cubicBezTo>
                  <a:cubicBezTo>
                    <a:pt x="11" y="42"/>
                    <a:pt x="11" y="42"/>
                    <a:pt x="11" y="42"/>
                  </a:cubicBezTo>
                  <a:cubicBezTo>
                    <a:pt x="12" y="40"/>
                    <a:pt x="13" y="37"/>
                    <a:pt x="14" y="33"/>
                  </a:cubicBezTo>
                  <a:cubicBezTo>
                    <a:pt x="14" y="33"/>
                    <a:pt x="14" y="33"/>
                    <a:pt x="14" y="33"/>
                  </a:cubicBezTo>
                  <a:cubicBezTo>
                    <a:pt x="17" y="26"/>
                    <a:pt x="19" y="18"/>
                    <a:pt x="19" y="13"/>
                  </a:cubicBezTo>
                  <a:cubicBezTo>
                    <a:pt x="19" y="13"/>
                    <a:pt x="19" y="13"/>
                    <a:pt x="19" y="13"/>
                  </a:cubicBezTo>
                  <a:cubicBezTo>
                    <a:pt x="19" y="13"/>
                    <a:pt x="19" y="13"/>
                    <a:pt x="19" y="13"/>
                  </a:cubicBezTo>
                  <a:cubicBezTo>
                    <a:pt x="19" y="13"/>
                    <a:pt x="19" y="13"/>
                    <a:pt x="19" y="13"/>
                  </a:cubicBezTo>
                  <a:cubicBezTo>
                    <a:pt x="19" y="11"/>
                    <a:pt x="19" y="11"/>
                    <a:pt x="19" y="10"/>
                  </a:cubicBezTo>
                  <a:cubicBezTo>
                    <a:pt x="19" y="10"/>
                    <a:pt x="19" y="10"/>
                    <a:pt x="19" y="10"/>
                  </a:cubicBezTo>
                  <a:cubicBezTo>
                    <a:pt x="19" y="10"/>
                    <a:pt x="19" y="10"/>
                    <a:pt x="19" y="10"/>
                  </a:cubicBezTo>
                  <a:cubicBezTo>
                    <a:pt x="19" y="10"/>
                    <a:pt x="19" y="10"/>
                    <a:pt x="19" y="10"/>
                  </a:cubicBezTo>
                  <a:cubicBezTo>
                    <a:pt x="17" y="8"/>
                    <a:pt x="16" y="8"/>
                    <a:pt x="15" y="8"/>
                  </a:cubicBezTo>
                  <a:cubicBezTo>
                    <a:pt x="15" y="8"/>
                    <a:pt x="15" y="8"/>
                    <a:pt x="15" y="8"/>
                  </a:cubicBezTo>
                  <a:cubicBezTo>
                    <a:pt x="15" y="8"/>
                    <a:pt x="15" y="8"/>
                    <a:pt x="15" y="8"/>
                  </a:cubicBezTo>
                  <a:cubicBezTo>
                    <a:pt x="15" y="8"/>
                    <a:pt x="15" y="8"/>
                    <a:pt x="15" y="8"/>
                  </a:cubicBezTo>
                  <a:cubicBezTo>
                    <a:pt x="13" y="8"/>
                    <a:pt x="11" y="9"/>
                    <a:pt x="8" y="13"/>
                  </a:cubicBezTo>
                  <a:cubicBezTo>
                    <a:pt x="8" y="13"/>
                    <a:pt x="8" y="13"/>
                    <a:pt x="8" y="13"/>
                  </a:cubicBezTo>
                  <a:cubicBezTo>
                    <a:pt x="8" y="14"/>
                    <a:pt x="8" y="14"/>
                    <a:pt x="8" y="14"/>
                  </a:cubicBezTo>
                  <a:cubicBezTo>
                    <a:pt x="8" y="14"/>
                    <a:pt x="8" y="14"/>
                    <a:pt x="8" y="14"/>
                  </a:cubicBezTo>
                  <a:cubicBezTo>
                    <a:pt x="8" y="14"/>
                    <a:pt x="8" y="14"/>
                    <a:pt x="8" y="14"/>
                  </a:cubicBezTo>
                  <a:cubicBezTo>
                    <a:pt x="8" y="14"/>
                    <a:pt x="8" y="14"/>
                    <a:pt x="8" y="15"/>
                  </a:cubicBezTo>
                  <a:cubicBezTo>
                    <a:pt x="8" y="15"/>
                    <a:pt x="8" y="15"/>
                    <a:pt x="8" y="15"/>
                  </a:cubicBezTo>
                  <a:cubicBezTo>
                    <a:pt x="9" y="15"/>
                    <a:pt x="9" y="15"/>
                    <a:pt x="11" y="16"/>
                  </a:cubicBezTo>
                  <a:cubicBezTo>
                    <a:pt x="11" y="16"/>
                    <a:pt x="11" y="16"/>
                    <a:pt x="11" y="16"/>
                  </a:cubicBezTo>
                  <a:cubicBezTo>
                    <a:pt x="13"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7" y="16"/>
                    <a:pt x="17" y="16"/>
                    <a:pt x="17" y="16"/>
                  </a:cubicBezTo>
                  <a:cubicBezTo>
                    <a:pt x="17" y="25"/>
                    <a:pt x="17" y="25"/>
                    <a:pt x="17" y="25"/>
                  </a:cubicBezTo>
                  <a:cubicBezTo>
                    <a:pt x="14" y="24"/>
                    <a:pt x="14" y="24"/>
                    <a:pt x="14" y="24"/>
                  </a:cubicBezTo>
                  <a:cubicBezTo>
                    <a:pt x="14" y="24"/>
                    <a:pt x="11" y="24"/>
                    <a:pt x="8" y="23"/>
                  </a:cubicBezTo>
                  <a:cubicBezTo>
                    <a:pt x="8" y="23"/>
                    <a:pt x="8" y="23"/>
                    <a:pt x="8" y="23"/>
                  </a:cubicBezTo>
                  <a:cubicBezTo>
                    <a:pt x="5" y="22"/>
                    <a:pt x="0" y="20"/>
                    <a:pt x="0" y="15"/>
                  </a:cubicBezTo>
                  <a:cubicBezTo>
                    <a:pt x="0" y="15"/>
                    <a:pt x="0" y="15"/>
                    <a:pt x="0" y="15"/>
                  </a:cubicBezTo>
                  <a:cubicBezTo>
                    <a:pt x="0" y="14"/>
                    <a:pt x="0" y="14"/>
                    <a:pt x="0" y="14"/>
                  </a:cubicBezTo>
                  <a:cubicBezTo>
                    <a:pt x="0" y="14"/>
                    <a:pt x="0" y="14"/>
                    <a:pt x="0" y="14"/>
                  </a:cubicBezTo>
                  <a:cubicBezTo>
                    <a:pt x="0" y="13"/>
                    <a:pt x="1" y="11"/>
                    <a:pt x="1" y="9"/>
                  </a:cubicBezTo>
                  <a:cubicBezTo>
                    <a:pt x="1" y="9"/>
                    <a:pt x="1" y="9"/>
                    <a:pt x="1" y="9"/>
                  </a:cubicBezTo>
                  <a:cubicBezTo>
                    <a:pt x="4" y="4"/>
                    <a:pt x="9" y="0"/>
                    <a:pt x="15" y="0"/>
                  </a:cubicBezTo>
                  <a:cubicBezTo>
                    <a:pt x="15" y="0"/>
                    <a:pt x="15" y="0"/>
                    <a:pt x="15" y="0"/>
                  </a:cubicBezTo>
                  <a:cubicBezTo>
                    <a:pt x="15" y="0"/>
                    <a:pt x="15" y="0"/>
                    <a:pt x="15" y="0"/>
                  </a:cubicBezTo>
                  <a:cubicBezTo>
                    <a:pt x="15" y="0"/>
                    <a:pt x="15" y="0"/>
                    <a:pt x="15" y="0"/>
                  </a:cubicBezTo>
                  <a:cubicBezTo>
                    <a:pt x="19" y="0"/>
                    <a:pt x="23" y="2"/>
                    <a:pt x="26" y="6"/>
                  </a:cubicBezTo>
                  <a:cubicBezTo>
                    <a:pt x="26" y="6"/>
                    <a:pt x="26" y="6"/>
                    <a:pt x="26" y="6"/>
                  </a:cubicBezTo>
                  <a:cubicBezTo>
                    <a:pt x="27" y="8"/>
                    <a:pt x="27" y="10"/>
                    <a:pt x="27" y="13"/>
                  </a:cubicBezTo>
                  <a:cubicBezTo>
                    <a:pt x="27" y="13"/>
                    <a:pt x="27" y="13"/>
                    <a:pt x="27" y="13"/>
                  </a:cubicBezTo>
                  <a:cubicBezTo>
                    <a:pt x="27" y="25"/>
                    <a:pt x="18" y="47"/>
                    <a:pt x="17" y="49"/>
                  </a:cubicBezTo>
                  <a:cubicBezTo>
                    <a:pt x="17" y="49"/>
                    <a:pt x="17" y="49"/>
                    <a:pt x="17" y="49"/>
                  </a:cubicBezTo>
                  <a:cubicBezTo>
                    <a:pt x="17" y="52"/>
                    <a:pt x="17" y="52"/>
                    <a:pt x="17" y="52"/>
                  </a:cubicBezTo>
                  <a:cubicBezTo>
                    <a:pt x="14" y="50"/>
                    <a:pt x="14" y="50"/>
                    <a:pt x="14" y="50"/>
                  </a:cubicBezTo>
                  <a:close/>
                  <a:moveTo>
                    <a:pt x="14" y="46"/>
                  </a:moveTo>
                  <a:cubicBezTo>
                    <a:pt x="14" y="45"/>
                    <a:pt x="14" y="45"/>
                    <a:pt x="15" y="44"/>
                  </a:cubicBezTo>
                  <a:cubicBezTo>
                    <a:pt x="15" y="44"/>
                    <a:pt x="15" y="44"/>
                    <a:pt x="15" y="44"/>
                  </a:cubicBezTo>
                  <a:cubicBezTo>
                    <a:pt x="16" y="42"/>
                    <a:pt x="17" y="38"/>
                    <a:pt x="18" y="35"/>
                  </a:cubicBezTo>
                  <a:cubicBezTo>
                    <a:pt x="18" y="35"/>
                    <a:pt x="18" y="35"/>
                    <a:pt x="18" y="35"/>
                  </a:cubicBezTo>
                  <a:cubicBezTo>
                    <a:pt x="21" y="27"/>
                    <a:pt x="23" y="19"/>
                    <a:pt x="23" y="13"/>
                  </a:cubicBezTo>
                  <a:cubicBezTo>
                    <a:pt x="23" y="13"/>
                    <a:pt x="23" y="13"/>
                    <a:pt x="23" y="13"/>
                  </a:cubicBezTo>
                  <a:cubicBezTo>
                    <a:pt x="23" y="13"/>
                    <a:pt x="23" y="13"/>
                    <a:pt x="23" y="13"/>
                  </a:cubicBezTo>
                  <a:cubicBezTo>
                    <a:pt x="23" y="23"/>
                    <a:pt x="16" y="40"/>
                    <a:pt x="14" y="46"/>
                  </a:cubicBezTo>
                  <a:cubicBezTo>
                    <a:pt x="14" y="46"/>
                    <a:pt x="14" y="46"/>
                    <a:pt x="14" y="46"/>
                  </a:cubicBezTo>
                  <a:cubicBezTo>
                    <a:pt x="14" y="46"/>
                    <a:pt x="14" y="46"/>
                    <a:pt x="14" y="46"/>
                  </a:cubicBezTo>
                  <a:close/>
                  <a:moveTo>
                    <a:pt x="9" y="19"/>
                  </a:moveTo>
                  <a:cubicBezTo>
                    <a:pt x="11" y="20"/>
                    <a:pt x="12" y="20"/>
                    <a:pt x="13" y="20"/>
                  </a:cubicBezTo>
                  <a:cubicBezTo>
                    <a:pt x="13" y="20"/>
                    <a:pt x="13" y="20"/>
                    <a:pt x="13" y="20"/>
                  </a:cubicBezTo>
                  <a:cubicBezTo>
                    <a:pt x="13" y="20"/>
                    <a:pt x="13" y="20"/>
                    <a:pt x="13" y="20"/>
                  </a:cubicBezTo>
                  <a:cubicBezTo>
                    <a:pt x="12" y="20"/>
                    <a:pt x="11" y="20"/>
                    <a:pt x="9" y="19"/>
                  </a:cubicBezTo>
                  <a:cubicBezTo>
                    <a:pt x="9" y="19"/>
                    <a:pt x="9" y="19"/>
                    <a:pt x="9" y="19"/>
                  </a:cubicBezTo>
                  <a:cubicBezTo>
                    <a:pt x="8" y="19"/>
                    <a:pt x="7" y="19"/>
                    <a:pt x="6" y="18"/>
                  </a:cubicBezTo>
                  <a:cubicBezTo>
                    <a:pt x="6" y="18"/>
                    <a:pt x="6" y="18"/>
                    <a:pt x="6" y="18"/>
                  </a:cubicBezTo>
                  <a:cubicBezTo>
                    <a:pt x="7" y="19"/>
                    <a:pt x="8" y="19"/>
                    <a:pt x="9" y="19"/>
                  </a:cubicBezTo>
                  <a:close/>
                  <a:moveTo>
                    <a:pt x="5" y="17"/>
                  </a:moveTo>
                  <a:cubicBezTo>
                    <a:pt x="4" y="16"/>
                    <a:pt x="4" y="16"/>
                    <a:pt x="4" y="15"/>
                  </a:cubicBezTo>
                  <a:cubicBezTo>
                    <a:pt x="4" y="15"/>
                    <a:pt x="4" y="15"/>
                    <a:pt x="4" y="15"/>
                  </a:cubicBezTo>
                  <a:cubicBezTo>
                    <a:pt x="4" y="16"/>
                    <a:pt x="4" y="16"/>
                    <a:pt x="5" y="17"/>
                  </a:cubicBezTo>
                  <a:close/>
                  <a:moveTo>
                    <a:pt x="4" y="14"/>
                  </a:moveTo>
                  <a:cubicBezTo>
                    <a:pt x="4" y="14"/>
                    <a:pt x="4" y="14"/>
                    <a:pt x="4" y="14"/>
                  </a:cubicBezTo>
                  <a:cubicBezTo>
                    <a:pt x="4" y="14"/>
                    <a:pt x="4" y="14"/>
                    <a:pt x="4" y="14"/>
                  </a:cubicBezTo>
                  <a:cubicBezTo>
                    <a:pt x="4" y="13"/>
                    <a:pt x="4" y="13"/>
                    <a:pt x="5" y="12"/>
                  </a:cubicBezTo>
                  <a:cubicBezTo>
                    <a:pt x="5" y="12"/>
                    <a:pt x="5" y="12"/>
                    <a:pt x="5" y="12"/>
                  </a:cubicBezTo>
                  <a:cubicBezTo>
                    <a:pt x="4" y="13"/>
                    <a:pt x="4" y="13"/>
                    <a:pt x="4" y="14"/>
                  </a:cubicBezTo>
                  <a:cubicBezTo>
                    <a:pt x="4" y="14"/>
                    <a:pt x="4" y="14"/>
                    <a:pt x="4" y="14"/>
                  </a:cubicBezTo>
                  <a:cubicBezTo>
                    <a:pt x="4" y="14"/>
                    <a:pt x="4" y="14"/>
                    <a:pt x="4" y="14"/>
                  </a:cubicBezTo>
                  <a:close/>
                  <a:moveTo>
                    <a:pt x="22" y="8"/>
                  </a:moveTo>
                  <a:cubicBezTo>
                    <a:pt x="23" y="9"/>
                    <a:pt x="23" y="11"/>
                    <a:pt x="23" y="13"/>
                  </a:cubicBezTo>
                  <a:cubicBezTo>
                    <a:pt x="23" y="13"/>
                    <a:pt x="23" y="13"/>
                    <a:pt x="23" y="13"/>
                  </a:cubicBezTo>
                  <a:cubicBezTo>
                    <a:pt x="23" y="13"/>
                    <a:pt x="23" y="13"/>
                    <a:pt x="23" y="13"/>
                  </a:cubicBezTo>
                  <a:cubicBezTo>
                    <a:pt x="23" y="13"/>
                    <a:pt x="23" y="13"/>
                    <a:pt x="23" y="13"/>
                  </a:cubicBezTo>
                  <a:cubicBezTo>
                    <a:pt x="23" y="11"/>
                    <a:pt x="23" y="9"/>
                    <a:pt x="22" y="8"/>
                  </a:cubicBezTo>
                  <a:cubicBezTo>
                    <a:pt x="22" y="8"/>
                    <a:pt x="22" y="8"/>
                    <a:pt x="22" y="8"/>
                  </a:cubicBezTo>
                  <a:cubicBezTo>
                    <a:pt x="22" y="8"/>
                    <a:pt x="22" y="7"/>
                    <a:pt x="22" y="7"/>
                  </a:cubicBezTo>
                  <a:cubicBezTo>
                    <a:pt x="22" y="7"/>
                    <a:pt x="22" y="7"/>
                    <a:pt x="22" y="7"/>
                  </a:cubicBezTo>
                  <a:cubicBezTo>
                    <a:pt x="22" y="7"/>
                    <a:pt x="22" y="8"/>
                    <a:pt x="22" y="8"/>
                  </a:cubicBezTo>
                  <a:close/>
                  <a:moveTo>
                    <a:pt x="19" y="5"/>
                  </a:moveTo>
                  <a:cubicBezTo>
                    <a:pt x="18" y="4"/>
                    <a:pt x="17"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6" y="4"/>
                    <a:pt x="18" y="4"/>
                    <a:pt x="19" y="5"/>
                  </a:cubicBezTo>
                  <a:close/>
                  <a:moveTo>
                    <a:pt x="14" y="4"/>
                  </a:moveTo>
                  <a:cubicBezTo>
                    <a:pt x="14" y="4"/>
                    <a:pt x="14" y="4"/>
                    <a:pt x="14" y="4"/>
                  </a:cubicBezTo>
                  <a:cubicBezTo>
                    <a:pt x="14" y="4"/>
                    <a:pt x="14" y="4"/>
                    <a:pt x="14" y="4"/>
                  </a:cubicBezTo>
                  <a:cubicBezTo>
                    <a:pt x="14" y="4"/>
                    <a:pt x="14" y="4"/>
                    <a:pt x="14" y="4"/>
                  </a:cubicBezTo>
                  <a:close/>
                  <a:moveTo>
                    <a:pt x="14" y="4"/>
                  </a:moveTo>
                  <a:cubicBezTo>
                    <a:pt x="14" y="4"/>
                    <a:pt x="14" y="4"/>
                    <a:pt x="14" y="4"/>
                  </a:cubicBezTo>
                  <a:cubicBezTo>
                    <a:pt x="14" y="4"/>
                    <a:pt x="14" y="4"/>
                    <a:pt x="14" y="4"/>
                  </a:cubicBezTo>
                  <a:cubicBezTo>
                    <a:pt x="14" y="4"/>
                    <a:pt x="14" y="4"/>
                    <a:pt x="14" y="4"/>
                  </a:cubicBezTo>
                  <a:close/>
                  <a:moveTo>
                    <a:pt x="14" y="4"/>
                  </a:moveTo>
                  <a:cubicBezTo>
                    <a:pt x="14" y="4"/>
                    <a:pt x="15" y="4"/>
                    <a:pt x="15" y="4"/>
                  </a:cubicBezTo>
                  <a:cubicBezTo>
                    <a:pt x="15" y="4"/>
                    <a:pt x="15" y="4"/>
                    <a:pt x="15" y="4"/>
                  </a:cubicBezTo>
                  <a:cubicBezTo>
                    <a:pt x="15" y="4"/>
                    <a:pt x="14" y="4"/>
                    <a:pt x="14" y="4"/>
                  </a:cubicBezTo>
                  <a:close/>
                  <a:moveTo>
                    <a:pt x="15" y="4"/>
                  </a:moveTo>
                  <a:cubicBezTo>
                    <a:pt x="15" y="4"/>
                    <a:pt x="15" y="4"/>
                    <a:pt x="15" y="4"/>
                  </a:cubicBezTo>
                  <a:cubicBezTo>
                    <a:pt x="15" y="4"/>
                    <a:pt x="15" y="4"/>
                    <a:pt x="15" y="4"/>
                  </a:cubicBezTo>
                  <a:cubicBezTo>
                    <a:pt x="15" y="4"/>
                    <a:pt x="15" y="4"/>
                    <a:pt x="15" y="4"/>
                  </a:cubicBezTo>
                  <a:close/>
                  <a:moveTo>
                    <a:pt x="15" y="4"/>
                  </a:moveTo>
                  <a:cubicBezTo>
                    <a:pt x="15" y="4"/>
                    <a:pt x="15" y="4"/>
                    <a:pt x="15" y="4"/>
                  </a:cubicBezTo>
                  <a:cubicBezTo>
                    <a:pt x="15" y="4"/>
                    <a:pt x="15" y="4"/>
                    <a:pt x="15" y="4"/>
                  </a:cubicBezTo>
                  <a:cubicBezTo>
                    <a:pt x="15" y="4"/>
                    <a:pt x="15" y="4"/>
                    <a:pt x="1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5"/>
            <p:cNvSpPr/>
            <p:nvPr/>
          </p:nvSpPr>
          <p:spPr bwMode="auto">
            <a:xfrm>
              <a:off x="2522" y="1511"/>
              <a:ext cx="50" cy="106"/>
            </a:xfrm>
            <a:custGeom>
              <a:avLst/>
              <a:gdLst>
                <a:gd name="T0" fmla="*/ 0 w 14"/>
                <a:gd name="T1" fmla="*/ 27 h 30"/>
                <a:gd name="T2" fmla="*/ 5 w 14"/>
                <a:gd name="T3" fmla="*/ 21 h 30"/>
                <a:gd name="T4" fmla="*/ 5 w 14"/>
                <a:gd name="T5" fmla="*/ 21 h 30"/>
                <a:gd name="T6" fmla="*/ 10 w 14"/>
                <a:gd name="T7" fmla="*/ 9 h 30"/>
                <a:gd name="T8" fmla="*/ 10 w 14"/>
                <a:gd name="T9" fmla="*/ 9 h 30"/>
                <a:gd name="T10" fmla="*/ 9 w 14"/>
                <a:gd name="T11" fmla="*/ 5 h 30"/>
                <a:gd name="T12" fmla="*/ 9 w 14"/>
                <a:gd name="T13" fmla="*/ 5 h 30"/>
                <a:gd name="T14" fmla="*/ 8 w 14"/>
                <a:gd name="T15" fmla="*/ 4 h 30"/>
                <a:gd name="T16" fmla="*/ 8 w 14"/>
                <a:gd name="T17" fmla="*/ 4 h 30"/>
                <a:gd name="T18" fmla="*/ 8 w 14"/>
                <a:gd name="T19" fmla="*/ 4 h 30"/>
                <a:gd name="T20" fmla="*/ 8 w 14"/>
                <a:gd name="T21" fmla="*/ 4 h 30"/>
                <a:gd name="T22" fmla="*/ 7 w 14"/>
                <a:gd name="T23" fmla="*/ 5 h 30"/>
                <a:gd name="T24" fmla="*/ 7 w 14"/>
                <a:gd name="T25" fmla="*/ 5 h 30"/>
                <a:gd name="T26" fmla="*/ 5 w 14"/>
                <a:gd name="T27" fmla="*/ 9 h 30"/>
                <a:gd name="T28" fmla="*/ 5 w 14"/>
                <a:gd name="T29" fmla="*/ 9 h 30"/>
                <a:gd name="T30" fmla="*/ 4 w 14"/>
                <a:gd name="T31" fmla="*/ 15 h 30"/>
                <a:gd name="T32" fmla="*/ 4 w 14"/>
                <a:gd name="T33" fmla="*/ 15 h 30"/>
                <a:gd name="T34" fmla="*/ 0 w 14"/>
                <a:gd name="T35" fmla="*/ 14 h 30"/>
                <a:gd name="T36" fmla="*/ 1 w 14"/>
                <a:gd name="T37" fmla="*/ 8 h 30"/>
                <a:gd name="T38" fmla="*/ 1 w 14"/>
                <a:gd name="T39" fmla="*/ 8 h 30"/>
                <a:gd name="T40" fmla="*/ 8 w 14"/>
                <a:gd name="T41" fmla="*/ 0 h 30"/>
                <a:gd name="T42" fmla="*/ 8 w 14"/>
                <a:gd name="T43" fmla="*/ 0 h 30"/>
                <a:gd name="T44" fmla="*/ 12 w 14"/>
                <a:gd name="T45" fmla="*/ 3 h 30"/>
                <a:gd name="T46" fmla="*/ 12 w 14"/>
                <a:gd name="T47" fmla="*/ 3 h 30"/>
                <a:gd name="T48" fmla="*/ 14 w 14"/>
                <a:gd name="T49" fmla="*/ 9 h 30"/>
                <a:gd name="T50" fmla="*/ 14 w 14"/>
                <a:gd name="T51" fmla="*/ 9 h 30"/>
                <a:gd name="T52" fmla="*/ 3 w 14"/>
                <a:gd name="T53" fmla="*/ 30 h 30"/>
                <a:gd name="T54" fmla="*/ 3 w 14"/>
                <a:gd name="T55" fmla="*/ 30 h 30"/>
                <a:gd name="T56" fmla="*/ 0 w 14"/>
                <a:gd name="T57"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30">
                  <a:moveTo>
                    <a:pt x="0" y="27"/>
                  </a:moveTo>
                  <a:cubicBezTo>
                    <a:pt x="0" y="27"/>
                    <a:pt x="3" y="25"/>
                    <a:pt x="5" y="21"/>
                  </a:cubicBezTo>
                  <a:cubicBezTo>
                    <a:pt x="5" y="21"/>
                    <a:pt x="5" y="21"/>
                    <a:pt x="5" y="21"/>
                  </a:cubicBezTo>
                  <a:cubicBezTo>
                    <a:pt x="8" y="17"/>
                    <a:pt x="10" y="12"/>
                    <a:pt x="10" y="9"/>
                  </a:cubicBezTo>
                  <a:cubicBezTo>
                    <a:pt x="10" y="9"/>
                    <a:pt x="10" y="9"/>
                    <a:pt x="10" y="9"/>
                  </a:cubicBezTo>
                  <a:cubicBezTo>
                    <a:pt x="10" y="7"/>
                    <a:pt x="10" y="6"/>
                    <a:pt x="9" y="5"/>
                  </a:cubicBezTo>
                  <a:cubicBezTo>
                    <a:pt x="9" y="5"/>
                    <a:pt x="9" y="5"/>
                    <a:pt x="9" y="5"/>
                  </a:cubicBezTo>
                  <a:cubicBezTo>
                    <a:pt x="8" y="4"/>
                    <a:pt x="8" y="4"/>
                    <a:pt x="8" y="4"/>
                  </a:cubicBezTo>
                  <a:cubicBezTo>
                    <a:pt x="8" y="4"/>
                    <a:pt x="8" y="4"/>
                    <a:pt x="8" y="4"/>
                  </a:cubicBezTo>
                  <a:cubicBezTo>
                    <a:pt x="8" y="4"/>
                    <a:pt x="8" y="4"/>
                    <a:pt x="8" y="4"/>
                  </a:cubicBezTo>
                  <a:cubicBezTo>
                    <a:pt x="8" y="4"/>
                    <a:pt x="8" y="4"/>
                    <a:pt x="8" y="4"/>
                  </a:cubicBezTo>
                  <a:cubicBezTo>
                    <a:pt x="7" y="4"/>
                    <a:pt x="7" y="4"/>
                    <a:pt x="7" y="5"/>
                  </a:cubicBezTo>
                  <a:cubicBezTo>
                    <a:pt x="7" y="5"/>
                    <a:pt x="7" y="5"/>
                    <a:pt x="7" y="5"/>
                  </a:cubicBezTo>
                  <a:cubicBezTo>
                    <a:pt x="6" y="6"/>
                    <a:pt x="6" y="7"/>
                    <a:pt x="5" y="9"/>
                  </a:cubicBezTo>
                  <a:cubicBezTo>
                    <a:pt x="5" y="9"/>
                    <a:pt x="5" y="9"/>
                    <a:pt x="5" y="9"/>
                  </a:cubicBezTo>
                  <a:cubicBezTo>
                    <a:pt x="4" y="12"/>
                    <a:pt x="4" y="15"/>
                    <a:pt x="4" y="15"/>
                  </a:cubicBezTo>
                  <a:cubicBezTo>
                    <a:pt x="4" y="15"/>
                    <a:pt x="4" y="15"/>
                    <a:pt x="4" y="15"/>
                  </a:cubicBezTo>
                  <a:cubicBezTo>
                    <a:pt x="0" y="14"/>
                    <a:pt x="0" y="14"/>
                    <a:pt x="0" y="14"/>
                  </a:cubicBezTo>
                  <a:cubicBezTo>
                    <a:pt x="0" y="14"/>
                    <a:pt x="0" y="11"/>
                    <a:pt x="1" y="8"/>
                  </a:cubicBezTo>
                  <a:cubicBezTo>
                    <a:pt x="1" y="8"/>
                    <a:pt x="1" y="8"/>
                    <a:pt x="1" y="8"/>
                  </a:cubicBezTo>
                  <a:cubicBezTo>
                    <a:pt x="3" y="4"/>
                    <a:pt x="4" y="0"/>
                    <a:pt x="8" y="0"/>
                  </a:cubicBezTo>
                  <a:cubicBezTo>
                    <a:pt x="8" y="0"/>
                    <a:pt x="8" y="0"/>
                    <a:pt x="8" y="0"/>
                  </a:cubicBezTo>
                  <a:cubicBezTo>
                    <a:pt x="10" y="0"/>
                    <a:pt x="11" y="1"/>
                    <a:pt x="12" y="3"/>
                  </a:cubicBezTo>
                  <a:cubicBezTo>
                    <a:pt x="12" y="3"/>
                    <a:pt x="12" y="3"/>
                    <a:pt x="12" y="3"/>
                  </a:cubicBezTo>
                  <a:cubicBezTo>
                    <a:pt x="14" y="5"/>
                    <a:pt x="14" y="7"/>
                    <a:pt x="14" y="9"/>
                  </a:cubicBezTo>
                  <a:cubicBezTo>
                    <a:pt x="14" y="9"/>
                    <a:pt x="14" y="9"/>
                    <a:pt x="14" y="9"/>
                  </a:cubicBezTo>
                  <a:cubicBezTo>
                    <a:pt x="14" y="19"/>
                    <a:pt x="3" y="30"/>
                    <a:pt x="3" y="30"/>
                  </a:cubicBezTo>
                  <a:cubicBezTo>
                    <a:pt x="3" y="30"/>
                    <a:pt x="3" y="30"/>
                    <a:pt x="3" y="30"/>
                  </a:cubicBezTo>
                  <a:cubicBezTo>
                    <a:pt x="0" y="27"/>
                    <a:pt x="0" y="27"/>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6"/>
            <p:cNvSpPr>
              <a:spLocks noEditPoints="1"/>
            </p:cNvSpPr>
            <p:nvPr/>
          </p:nvSpPr>
          <p:spPr bwMode="auto">
            <a:xfrm>
              <a:off x="2511" y="1504"/>
              <a:ext cx="68" cy="128"/>
            </a:xfrm>
            <a:custGeom>
              <a:avLst/>
              <a:gdLst>
                <a:gd name="T0" fmla="*/ 3 w 19"/>
                <a:gd name="T1" fmla="*/ 29 h 36"/>
                <a:gd name="T2" fmla="*/ 1 w 19"/>
                <a:gd name="T3" fmla="*/ 30 h 36"/>
                <a:gd name="T4" fmla="*/ 1 w 19"/>
                <a:gd name="T5" fmla="*/ 28 h 36"/>
                <a:gd name="T6" fmla="*/ 2 w 19"/>
                <a:gd name="T7" fmla="*/ 28 h 36"/>
                <a:gd name="T8" fmla="*/ 2 w 19"/>
                <a:gd name="T9" fmla="*/ 28 h 36"/>
                <a:gd name="T10" fmla="*/ 2 w 19"/>
                <a:gd name="T11" fmla="*/ 28 h 36"/>
                <a:gd name="T12" fmla="*/ 2 w 19"/>
                <a:gd name="T13" fmla="*/ 28 h 36"/>
                <a:gd name="T14" fmla="*/ 2 w 19"/>
                <a:gd name="T15" fmla="*/ 28 h 36"/>
                <a:gd name="T16" fmla="*/ 3 w 19"/>
                <a:gd name="T17" fmla="*/ 26 h 36"/>
                <a:gd name="T18" fmla="*/ 6 w 19"/>
                <a:gd name="T19" fmla="*/ 22 h 36"/>
                <a:gd name="T20" fmla="*/ 8 w 19"/>
                <a:gd name="T21" fmla="*/ 19 h 36"/>
                <a:gd name="T22" fmla="*/ 0 w 19"/>
                <a:gd name="T23" fmla="*/ 18 h 36"/>
                <a:gd name="T24" fmla="*/ 1 w 19"/>
                <a:gd name="T25" fmla="*/ 16 h 36"/>
                <a:gd name="T26" fmla="*/ 1 w 19"/>
                <a:gd name="T27" fmla="*/ 15 h 36"/>
                <a:gd name="T28" fmla="*/ 1 w 19"/>
                <a:gd name="T29" fmla="*/ 14 h 36"/>
                <a:gd name="T30" fmla="*/ 2 w 19"/>
                <a:gd name="T31" fmla="*/ 9 h 36"/>
                <a:gd name="T32" fmla="*/ 10 w 19"/>
                <a:gd name="T33" fmla="*/ 0 h 36"/>
                <a:gd name="T34" fmla="*/ 11 w 19"/>
                <a:gd name="T35" fmla="*/ 0 h 36"/>
                <a:gd name="T36" fmla="*/ 17 w 19"/>
                <a:gd name="T37" fmla="*/ 4 h 36"/>
                <a:gd name="T38" fmla="*/ 19 w 19"/>
                <a:gd name="T39" fmla="*/ 10 h 36"/>
                <a:gd name="T40" fmla="*/ 19 w 19"/>
                <a:gd name="T41" fmla="*/ 11 h 36"/>
                <a:gd name="T42" fmla="*/ 8 w 19"/>
                <a:gd name="T43" fmla="*/ 33 h 36"/>
                <a:gd name="T44" fmla="*/ 2 w 19"/>
                <a:gd name="T45" fmla="*/ 31 h 36"/>
                <a:gd name="T46" fmla="*/ 7 w 19"/>
                <a:gd name="T47" fmla="*/ 27 h 36"/>
                <a:gd name="T48" fmla="*/ 10 w 19"/>
                <a:gd name="T49" fmla="*/ 24 h 36"/>
                <a:gd name="T50" fmla="*/ 13 w 19"/>
                <a:gd name="T51" fmla="*/ 19 h 36"/>
                <a:gd name="T52" fmla="*/ 10 w 19"/>
                <a:gd name="T53" fmla="*/ 24 h 36"/>
                <a:gd name="T54" fmla="*/ 11 w 19"/>
                <a:gd name="T55" fmla="*/ 11 h 36"/>
                <a:gd name="T56" fmla="*/ 11 w 19"/>
                <a:gd name="T57" fmla="*/ 11 h 36"/>
                <a:gd name="T58" fmla="*/ 11 w 19"/>
                <a:gd name="T59" fmla="*/ 9 h 36"/>
                <a:gd name="T60" fmla="*/ 10 w 19"/>
                <a:gd name="T61" fmla="*/ 11 h 36"/>
                <a:gd name="T62" fmla="*/ 9 w 19"/>
                <a:gd name="T63" fmla="*/ 17 h 36"/>
                <a:gd name="T64" fmla="*/ 9 w 19"/>
                <a:gd name="T65" fmla="*/ 18 h 36"/>
                <a:gd name="T66" fmla="*/ 15 w 19"/>
                <a:gd name="T67" fmla="*/ 11 h 36"/>
                <a:gd name="T68" fmla="*/ 15 w 19"/>
                <a:gd name="T69" fmla="*/ 11 h 36"/>
                <a:gd name="T70" fmla="*/ 14 w 19"/>
                <a:gd name="T71" fmla="*/ 6 h 36"/>
                <a:gd name="T72" fmla="*/ 13 w 19"/>
                <a:gd name="T73" fmla="*/ 5 h 36"/>
                <a:gd name="T74" fmla="*/ 14 w 19"/>
                <a:gd name="T75" fmla="*/ 6 h 36"/>
                <a:gd name="T76" fmla="*/ 15 w 19"/>
                <a:gd name="T77" fmla="*/ 11 h 36"/>
                <a:gd name="T78" fmla="*/ 15 w 19"/>
                <a:gd name="T79" fmla="*/ 11 h 36"/>
                <a:gd name="T80" fmla="*/ 15 w 19"/>
                <a:gd name="T81" fmla="*/ 11 h 36"/>
                <a:gd name="T82" fmla="*/ 15 w 19"/>
                <a:gd name="T83" fmla="*/ 11 h 36"/>
                <a:gd name="T84" fmla="*/ 7 w 19"/>
                <a:gd name="T85" fmla="*/ 7 h 36"/>
                <a:gd name="T86" fmla="*/ 8 w 19"/>
                <a:gd name="T87" fmla="*/ 6 h 36"/>
                <a:gd name="T88" fmla="*/ 9 w 19"/>
                <a:gd name="T89" fmla="*/ 4 h 36"/>
                <a:gd name="T90" fmla="*/ 9 w 19"/>
                <a:gd name="T91" fmla="*/ 5 h 36"/>
                <a:gd name="T92" fmla="*/ 9 w 19"/>
                <a:gd name="T93" fmla="*/ 5 h 36"/>
                <a:gd name="T94" fmla="*/ 11 w 19"/>
                <a:gd name="T95" fmla="*/ 4 h 36"/>
                <a:gd name="T96" fmla="*/ 11 w 19"/>
                <a:gd name="T97"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36">
                  <a:moveTo>
                    <a:pt x="2" y="31"/>
                  </a:moveTo>
                  <a:cubicBezTo>
                    <a:pt x="3" y="29"/>
                    <a:pt x="3" y="29"/>
                    <a:pt x="3" y="29"/>
                  </a:cubicBezTo>
                  <a:cubicBezTo>
                    <a:pt x="2" y="31"/>
                    <a:pt x="2" y="31"/>
                    <a:pt x="2" y="31"/>
                  </a:cubicBezTo>
                  <a:cubicBezTo>
                    <a:pt x="1" y="30"/>
                    <a:pt x="1" y="30"/>
                    <a:pt x="1" y="30"/>
                  </a:cubicBezTo>
                  <a:cubicBezTo>
                    <a:pt x="1" y="29"/>
                    <a:pt x="1" y="29"/>
                    <a:pt x="1" y="29"/>
                  </a:cubicBezTo>
                  <a:cubicBezTo>
                    <a:pt x="1" y="28"/>
                    <a:pt x="1" y="29"/>
                    <a:pt x="1" y="28"/>
                  </a:cubicBezTo>
                  <a:cubicBezTo>
                    <a:pt x="1" y="28"/>
                    <a:pt x="1" y="28"/>
                    <a:pt x="1" y="28"/>
                  </a:cubicBezTo>
                  <a:cubicBezTo>
                    <a:pt x="1" y="28"/>
                    <a:pt x="1"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7"/>
                    <a:pt x="3" y="27"/>
                    <a:pt x="3" y="26"/>
                  </a:cubicBezTo>
                  <a:cubicBezTo>
                    <a:pt x="3" y="26"/>
                    <a:pt x="3" y="26"/>
                    <a:pt x="3" y="26"/>
                  </a:cubicBezTo>
                  <a:cubicBezTo>
                    <a:pt x="4" y="25"/>
                    <a:pt x="5" y="24"/>
                    <a:pt x="6" y="22"/>
                  </a:cubicBezTo>
                  <a:cubicBezTo>
                    <a:pt x="6" y="22"/>
                    <a:pt x="6" y="22"/>
                    <a:pt x="6" y="22"/>
                  </a:cubicBezTo>
                  <a:cubicBezTo>
                    <a:pt x="7" y="21"/>
                    <a:pt x="8" y="20"/>
                    <a:pt x="8" y="19"/>
                  </a:cubicBezTo>
                  <a:cubicBezTo>
                    <a:pt x="8" y="19"/>
                    <a:pt x="8" y="19"/>
                    <a:pt x="8" y="19"/>
                  </a:cubicBezTo>
                  <a:cubicBezTo>
                    <a:pt x="0" y="18"/>
                    <a:pt x="0" y="18"/>
                    <a:pt x="0" y="18"/>
                  </a:cubicBezTo>
                  <a:cubicBezTo>
                    <a:pt x="1" y="16"/>
                    <a:pt x="1" y="16"/>
                    <a:pt x="1" y="16"/>
                  </a:cubicBezTo>
                  <a:cubicBezTo>
                    <a:pt x="1" y="16"/>
                    <a:pt x="1" y="16"/>
                    <a:pt x="1" y="16"/>
                  </a:cubicBezTo>
                  <a:cubicBezTo>
                    <a:pt x="1" y="15"/>
                    <a:pt x="1" y="15"/>
                    <a:pt x="1" y="15"/>
                  </a:cubicBezTo>
                  <a:cubicBezTo>
                    <a:pt x="1" y="15"/>
                    <a:pt x="1" y="15"/>
                    <a:pt x="1" y="15"/>
                  </a:cubicBezTo>
                  <a:cubicBezTo>
                    <a:pt x="1" y="15"/>
                    <a:pt x="1" y="14"/>
                    <a:pt x="1" y="14"/>
                  </a:cubicBezTo>
                  <a:cubicBezTo>
                    <a:pt x="1" y="14"/>
                    <a:pt x="1" y="14"/>
                    <a:pt x="1" y="14"/>
                  </a:cubicBezTo>
                  <a:cubicBezTo>
                    <a:pt x="1" y="12"/>
                    <a:pt x="2" y="11"/>
                    <a:pt x="2" y="9"/>
                  </a:cubicBezTo>
                  <a:cubicBezTo>
                    <a:pt x="2" y="9"/>
                    <a:pt x="2" y="9"/>
                    <a:pt x="2" y="9"/>
                  </a:cubicBezTo>
                  <a:cubicBezTo>
                    <a:pt x="4" y="6"/>
                    <a:pt x="5" y="1"/>
                    <a:pt x="10" y="0"/>
                  </a:cubicBezTo>
                  <a:cubicBezTo>
                    <a:pt x="10" y="0"/>
                    <a:pt x="10" y="0"/>
                    <a:pt x="10" y="0"/>
                  </a:cubicBezTo>
                  <a:cubicBezTo>
                    <a:pt x="11" y="0"/>
                    <a:pt x="11" y="0"/>
                    <a:pt x="11" y="0"/>
                  </a:cubicBezTo>
                  <a:cubicBezTo>
                    <a:pt x="11" y="0"/>
                    <a:pt x="11" y="0"/>
                    <a:pt x="11" y="0"/>
                  </a:cubicBezTo>
                  <a:cubicBezTo>
                    <a:pt x="14" y="0"/>
                    <a:pt x="16" y="2"/>
                    <a:pt x="17" y="4"/>
                  </a:cubicBezTo>
                  <a:cubicBezTo>
                    <a:pt x="17" y="4"/>
                    <a:pt x="17" y="4"/>
                    <a:pt x="17" y="4"/>
                  </a:cubicBezTo>
                  <a:cubicBezTo>
                    <a:pt x="18" y="6"/>
                    <a:pt x="19" y="8"/>
                    <a:pt x="19" y="10"/>
                  </a:cubicBezTo>
                  <a:cubicBezTo>
                    <a:pt x="19" y="10"/>
                    <a:pt x="19" y="10"/>
                    <a:pt x="19" y="10"/>
                  </a:cubicBezTo>
                  <a:cubicBezTo>
                    <a:pt x="19" y="10"/>
                    <a:pt x="19" y="10"/>
                    <a:pt x="19" y="10"/>
                  </a:cubicBezTo>
                  <a:cubicBezTo>
                    <a:pt x="19" y="11"/>
                    <a:pt x="19" y="11"/>
                    <a:pt x="19" y="11"/>
                  </a:cubicBezTo>
                  <a:cubicBezTo>
                    <a:pt x="19" y="21"/>
                    <a:pt x="10" y="31"/>
                    <a:pt x="8" y="33"/>
                  </a:cubicBezTo>
                  <a:cubicBezTo>
                    <a:pt x="8" y="33"/>
                    <a:pt x="8" y="33"/>
                    <a:pt x="8" y="33"/>
                  </a:cubicBezTo>
                  <a:cubicBezTo>
                    <a:pt x="7" y="36"/>
                    <a:pt x="7" y="36"/>
                    <a:pt x="7" y="36"/>
                  </a:cubicBezTo>
                  <a:cubicBezTo>
                    <a:pt x="2" y="31"/>
                    <a:pt x="2" y="31"/>
                    <a:pt x="2" y="31"/>
                  </a:cubicBezTo>
                  <a:close/>
                  <a:moveTo>
                    <a:pt x="10" y="24"/>
                  </a:moveTo>
                  <a:cubicBezTo>
                    <a:pt x="9" y="25"/>
                    <a:pt x="8" y="26"/>
                    <a:pt x="7" y="27"/>
                  </a:cubicBezTo>
                  <a:cubicBezTo>
                    <a:pt x="7" y="27"/>
                    <a:pt x="7" y="27"/>
                    <a:pt x="7" y="27"/>
                  </a:cubicBezTo>
                  <a:cubicBezTo>
                    <a:pt x="8" y="26"/>
                    <a:pt x="9" y="25"/>
                    <a:pt x="10" y="24"/>
                  </a:cubicBezTo>
                  <a:cubicBezTo>
                    <a:pt x="10" y="24"/>
                    <a:pt x="10" y="24"/>
                    <a:pt x="10" y="24"/>
                  </a:cubicBezTo>
                  <a:cubicBezTo>
                    <a:pt x="11" y="22"/>
                    <a:pt x="12" y="21"/>
                    <a:pt x="13" y="19"/>
                  </a:cubicBezTo>
                  <a:cubicBezTo>
                    <a:pt x="13" y="19"/>
                    <a:pt x="13" y="19"/>
                    <a:pt x="13" y="19"/>
                  </a:cubicBezTo>
                  <a:cubicBezTo>
                    <a:pt x="12" y="21"/>
                    <a:pt x="11" y="22"/>
                    <a:pt x="10" y="24"/>
                  </a:cubicBezTo>
                  <a:close/>
                  <a:moveTo>
                    <a:pt x="9" y="18"/>
                  </a:moveTo>
                  <a:cubicBezTo>
                    <a:pt x="10" y="16"/>
                    <a:pt x="11" y="13"/>
                    <a:pt x="11" y="11"/>
                  </a:cubicBezTo>
                  <a:cubicBezTo>
                    <a:pt x="11" y="11"/>
                    <a:pt x="11" y="11"/>
                    <a:pt x="11" y="11"/>
                  </a:cubicBezTo>
                  <a:cubicBezTo>
                    <a:pt x="11" y="11"/>
                    <a:pt x="11" y="11"/>
                    <a:pt x="11" y="11"/>
                  </a:cubicBezTo>
                  <a:cubicBezTo>
                    <a:pt x="11" y="11"/>
                    <a:pt x="11" y="11"/>
                    <a:pt x="11" y="11"/>
                  </a:cubicBezTo>
                  <a:cubicBezTo>
                    <a:pt x="11" y="10"/>
                    <a:pt x="11" y="10"/>
                    <a:pt x="11" y="9"/>
                  </a:cubicBezTo>
                  <a:cubicBezTo>
                    <a:pt x="11" y="9"/>
                    <a:pt x="11" y="9"/>
                    <a:pt x="11" y="9"/>
                  </a:cubicBezTo>
                  <a:cubicBezTo>
                    <a:pt x="11" y="10"/>
                    <a:pt x="10" y="11"/>
                    <a:pt x="10" y="11"/>
                  </a:cubicBezTo>
                  <a:cubicBezTo>
                    <a:pt x="10" y="11"/>
                    <a:pt x="10" y="11"/>
                    <a:pt x="10" y="11"/>
                  </a:cubicBezTo>
                  <a:cubicBezTo>
                    <a:pt x="9" y="14"/>
                    <a:pt x="9" y="16"/>
                    <a:pt x="9" y="17"/>
                  </a:cubicBezTo>
                  <a:cubicBezTo>
                    <a:pt x="9" y="17"/>
                    <a:pt x="9" y="17"/>
                    <a:pt x="9" y="17"/>
                  </a:cubicBezTo>
                  <a:cubicBezTo>
                    <a:pt x="9" y="18"/>
                    <a:pt x="9" y="18"/>
                    <a:pt x="9" y="18"/>
                  </a:cubicBezTo>
                  <a:close/>
                  <a:moveTo>
                    <a:pt x="15" y="11"/>
                  </a:moveTo>
                  <a:cubicBezTo>
                    <a:pt x="15" y="11"/>
                    <a:pt x="15" y="11"/>
                    <a:pt x="15" y="11"/>
                  </a:cubicBezTo>
                  <a:cubicBezTo>
                    <a:pt x="15" y="11"/>
                    <a:pt x="15" y="11"/>
                    <a:pt x="15" y="11"/>
                  </a:cubicBezTo>
                  <a:cubicBezTo>
                    <a:pt x="15" y="11"/>
                    <a:pt x="15" y="11"/>
                    <a:pt x="15" y="11"/>
                  </a:cubicBezTo>
                  <a:cubicBezTo>
                    <a:pt x="15" y="11"/>
                    <a:pt x="15" y="11"/>
                    <a:pt x="15" y="11"/>
                  </a:cubicBezTo>
                  <a:cubicBezTo>
                    <a:pt x="15" y="9"/>
                    <a:pt x="15" y="7"/>
                    <a:pt x="14" y="6"/>
                  </a:cubicBezTo>
                  <a:cubicBezTo>
                    <a:pt x="14" y="6"/>
                    <a:pt x="14" y="6"/>
                    <a:pt x="14" y="6"/>
                  </a:cubicBezTo>
                  <a:cubicBezTo>
                    <a:pt x="13" y="6"/>
                    <a:pt x="13" y="5"/>
                    <a:pt x="13" y="5"/>
                  </a:cubicBezTo>
                  <a:cubicBezTo>
                    <a:pt x="13" y="5"/>
                    <a:pt x="13" y="5"/>
                    <a:pt x="13" y="5"/>
                  </a:cubicBezTo>
                  <a:cubicBezTo>
                    <a:pt x="13" y="5"/>
                    <a:pt x="13" y="6"/>
                    <a:pt x="14" y="6"/>
                  </a:cubicBezTo>
                  <a:cubicBezTo>
                    <a:pt x="14" y="6"/>
                    <a:pt x="14" y="6"/>
                    <a:pt x="14" y="6"/>
                  </a:cubicBezTo>
                  <a:cubicBezTo>
                    <a:pt x="15" y="7"/>
                    <a:pt x="15" y="9"/>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lose/>
                  <a:moveTo>
                    <a:pt x="7" y="7"/>
                  </a:moveTo>
                  <a:cubicBezTo>
                    <a:pt x="8" y="6"/>
                    <a:pt x="8" y="6"/>
                    <a:pt x="8" y="6"/>
                  </a:cubicBezTo>
                  <a:cubicBezTo>
                    <a:pt x="8" y="6"/>
                    <a:pt x="8" y="6"/>
                    <a:pt x="8" y="6"/>
                  </a:cubicBezTo>
                  <a:cubicBezTo>
                    <a:pt x="8" y="5"/>
                    <a:pt x="9" y="5"/>
                    <a:pt x="9" y="4"/>
                  </a:cubicBezTo>
                  <a:cubicBezTo>
                    <a:pt x="9" y="4"/>
                    <a:pt x="9" y="4"/>
                    <a:pt x="9" y="4"/>
                  </a:cubicBezTo>
                  <a:cubicBezTo>
                    <a:pt x="9" y="5"/>
                    <a:pt x="8" y="6"/>
                    <a:pt x="7" y="7"/>
                  </a:cubicBezTo>
                  <a:close/>
                  <a:moveTo>
                    <a:pt x="9" y="5"/>
                  </a:moveTo>
                  <a:cubicBezTo>
                    <a:pt x="9" y="5"/>
                    <a:pt x="9" y="5"/>
                    <a:pt x="9" y="5"/>
                  </a:cubicBezTo>
                  <a:cubicBezTo>
                    <a:pt x="9" y="5"/>
                    <a:pt x="9" y="5"/>
                    <a:pt x="9" y="5"/>
                  </a:cubicBezTo>
                  <a:close/>
                  <a:moveTo>
                    <a:pt x="11" y="4"/>
                  </a:moveTo>
                  <a:cubicBezTo>
                    <a:pt x="11" y="4"/>
                    <a:pt x="11" y="4"/>
                    <a:pt x="11" y="4"/>
                  </a:cubicBezTo>
                  <a:cubicBezTo>
                    <a:pt x="11" y="4"/>
                    <a:pt x="11" y="4"/>
                    <a:pt x="11" y="4"/>
                  </a:cubicBezTo>
                  <a:cubicBezTo>
                    <a:pt x="11" y="4"/>
                    <a:pt x="11" y="4"/>
                    <a:pt x="11" y="4"/>
                  </a:cubicBezTo>
                  <a:cubicBezTo>
                    <a:pt x="11" y="4"/>
                    <a:pt x="11"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7"/>
            <p:cNvSpPr>
              <a:spLocks noEditPoints="1"/>
            </p:cNvSpPr>
            <p:nvPr/>
          </p:nvSpPr>
          <p:spPr bwMode="auto">
            <a:xfrm>
              <a:off x="2344" y="1745"/>
              <a:ext cx="239" cy="124"/>
            </a:xfrm>
            <a:custGeom>
              <a:avLst/>
              <a:gdLst>
                <a:gd name="T0" fmla="*/ 26 w 67"/>
                <a:gd name="T1" fmla="*/ 35 h 35"/>
                <a:gd name="T2" fmla="*/ 0 w 67"/>
                <a:gd name="T3" fmla="*/ 21 h 35"/>
                <a:gd name="T4" fmla="*/ 0 w 67"/>
                <a:gd name="T5" fmla="*/ 21 h 35"/>
                <a:gd name="T6" fmla="*/ 3 w 67"/>
                <a:gd name="T7" fmla="*/ 19 h 35"/>
                <a:gd name="T8" fmla="*/ 4 w 67"/>
                <a:gd name="T9" fmla="*/ 21 h 35"/>
                <a:gd name="T10" fmla="*/ 4 w 67"/>
                <a:gd name="T11" fmla="*/ 21 h 35"/>
                <a:gd name="T12" fmla="*/ 8 w 67"/>
                <a:gd name="T13" fmla="*/ 25 h 35"/>
                <a:gd name="T14" fmla="*/ 8 w 67"/>
                <a:gd name="T15" fmla="*/ 25 h 35"/>
                <a:gd name="T16" fmla="*/ 26 w 67"/>
                <a:gd name="T17" fmla="*/ 31 h 35"/>
                <a:gd name="T18" fmla="*/ 26 w 67"/>
                <a:gd name="T19" fmla="*/ 31 h 35"/>
                <a:gd name="T20" fmla="*/ 36 w 67"/>
                <a:gd name="T21" fmla="*/ 29 h 35"/>
                <a:gd name="T22" fmla="*/ 36 w 67"/>
                <a:gd name="T23" fmla="*/ 29 h 35"/>
                <a:gd name="T24" fmla="*/ 59 w 67"/>
                <a:gd name="T25" fmla="*/ 13 h 35"/>
                <a:gd name="T26" fmla="*/ 59 w 67"/>
                <a:gd name="T27" fmla="*/ 13 h 35"/>
                <a:gd name="T28" fmla="*/ 63 w 67"/>
                <a:gd name="T29" fmla="*/ 0 h 35"/>
                <a:gd name="T30" fmla="*/ 63 w 67"/>
                <a:gd name="T31" fmla="*/ 0 h 35"/>
                <a:gd name="T32" fmla="*/ 67 w 67"/>
                <a:gd name="T33" fmla="*/ 1 h 35"/>
                <a:gd name="T34" fmla="*/ 37 w 67"/>
                <a:gd name="T35" fmla="*/ 33 h 35"/>
                <a:gd name="T36" fmla="*/ 37 w 67"/>
                <a:gd name="T37" fmla="*/ 33 h 35"/>
                <a:gd name="T38" fmla="*/ 26 w 67"/>
                <a:gd name="T39" fmla="*/ 35 h 35"/>
                <a:gd name="T40" fmla="*/ 26 w 67"/>
                <a:gd name="T41" fmla="*/ 35 h 35"/>
                <a:gd name="T42" fmla="*/ 26 w 67"/>
                <a:gd name="T43" fmla="*/ 35 h 35"/>
                <a:gd name="T44" fmla="*/ 0 w 67"/>
                <a:gd name="T45" fmla="*/ 21 h 35"/>
                <a:gd name="T46" fmla="*/ 0 w 67"/>
                <a:gd name="T47" fmla="*/ 21 h 35"/>
                <a:gd name="T48" fmla="*/ 0 w 67"/>
                <a:gd name="T49" fmla="*/ 21 h 35"/>
                <a:gd name="T50" fmla="*/ 0 w 67"/>
                <a:gd name="T51" fmla="*/ 21 h 35"/>
                <a:gd name="T52" fmla="*/ 0 w 67"/>
                <a:gd name="T53"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35">
                  <a:moveTo>
                    <a:pt x="26" y="35"/>
                  </a:moveTo>
                  <a:cubicBezTo>
                    <a:pt x="7" y="35"/>
                    <a:pt x="0" y="22"/>
                    <a:pt x="0" y="21"/>
                  </a:cubicBezTo>
                  <a:cubicBezTo>
                    <a:pt x="0" y="21"/>
                    <a:pt x="0" y="21"/>
                    <a:pt x="0" y="21"/>
                  </a:cubicBezTo>
                  <a:cubicBezTo>
                    <a:pt x="3" y="19"/>
                    <a:pt x="3" y="19"/>
                    <a:pt x="3" y="19"/>
                  </a:cubicBezTo>
                  <a:cubicBezTo>
                    <a:pt x="3" y="19"/>
                    <a:pt x="3" y="20"/>
                    <a:pt x="4" y="21"/>
                  </a:cubicBezTo>
                  <a:cubicBezTo>
                    <a:pt x="4" y="21"/>
                    <a:pt x="4" y="21"/>
                    <a:pt x="4" y="21"/>
                  </a:cubicBezTo>
                  <a:cubicBezTo>
                    <a:pt x="5" y="22"/>
                    <a:pt x="6" y="23"/>
                    <a:pt x="8" y="25"/>
                  </a:cubicBezTo>
                  <a:cubicBezTo>
                    <a:pt x="8" y="25"/>
                    <a:pt x="8" y="25"/>
                    <a:pt x="8" y="25"/>
                  </a:cubicBezTo>
                  <a:cubicBezTo>
                    <a:pt x="11" y="28"/>
                    <a:pt x="17" y="31"/>
                    <a:pt x="26" y="31"/>
                  </a:cubicBezTo>
                  <a:cubicBezTo>
                    <a:pt x="26" y="31"/>
                    <a:pt x="26" y="31"/>
                    <a:pt x="26" y="31"/>
                  </a:cubicBezTo>
                  <a:cubicBezTo>
                    <a:pt x="29" y="31"/>
                    <a:pt x="32" y="30"/>
                    <a:pt x="36" y="29"/>
                  </a:cubicBezTo>
                  <a:cubicBezTo>
                    <a:pt x="36" y="29"/>
                    <a:pt x="36" y="29"/>
                    <a:pt x="36" y="29"/>
                  </a:cubicBezTo>
                  <a:cubicBezTo>
                    <a:pt x="48" y="27"/>
                    <a:pt x="55" y="19"/>
                    <a:pt x="59" y="13"/>
                  </a:cubicBezTo>
                  <a:cubicBezTo>
                    <a:pt x="59" y="13"/>
                    <a:pt x="59" y="13"/>
                    <a:pt x="59" y="13"/>
                  </a:cubicBezTo>
                  <a:cubicBezTo>
                    <a:pt x="63" y="6"/>
                    <a:pt x="63" y="0"/>
                    <a:pt x="63" y="0"/>
                  </a:cubicBezTo>
                  <a:cubicBezTo>
                    <a:pt x="63" y="0"/>
                    <a:pt x="63" y="0"/>
                    <a:pt x="63" y="0"/>
                  </a:cubicBezTo>
                  <a:cubicBezTo>
                    <a:pt x="67" y="1"/>
                    <a:pt x="67" y="1"/>
                    <a:pt x="67" y="1"/>
                  </a:cubicBezTo>
                  <a:cubicBezTo>
                    <a:pt x="67" y="1"/>
                    <a:pt x="64" y="27"/>
                    <a:pt x="37" y="33"/>
                  </a:cubicBezTo>
                  <a:cubicBezTo>
                    <a:pt x="37" y="33"/>
                    <a:pt x="37" y="33"/>
                    <a:pt x="37" y="33"/>
                  </a:cubicBezTo>
                  <a:cubicBezTo>
                    <a:pt x="33" y="34"/>
                    <a:pt x="29" y="35"/>
                    <a:pt x="26" y="35"/>
                  </a:cubicBezTo>
                  <a:cubicBezTo>
                    <a:pt x="26" y="35"/>
                    <a:pt x="26" y="35"/>
                    <a:pt x="26" y="35"/>
                  </a:cubicBezTo>
                  <a:cubicBezTo>
                    <a:pt x="26" y="35"/>
                    <a:pt x="26" y="35"/>
                    <a:pt x="26" y="35"/>
                  </a:cubicBezTo>
                  <a:close/>
                  <a:moveTo>
                    <a:pt x="0" y="21"/>
                  </a:moveTo>
                  <a:cubicBezTo>
                    <a:pt x="0" y="21"/>
                    <a:pt x="0" y="21"/>
                    <a:pt x="0" y="21"/>
                  </a:cubicBezTo>
                  <a:cubicBezTo>
                    <a:pt x="0" y="21"/>
                    <a:pt x="0" y="21"/>
                    <a:pt x="0" y="21"/>
                  </a:cubicBezTo>
                  <a:cubicBezTo>
                    <a:pt x="0" y="21"/>
                    <a:pt x="0" y="21"/>
                    <a:pt x="0" y="21"/>
                  </a:cubicBezTo>
                  <a:cubicBezTo>
                    <a:pt x="0" y="21"/>
                    <a:pt x="0" y="21"/>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8"/>
            <p:cNvSpPr>
              <a:spLocks noEditPoints="1"/>
            </p:cNvSpPr>
            <p:nvPr/>
          </p:nvSpPr>
          <p:spPr bwMode="auto">
            <a:xfrm>
              <a:off x="2333" y="1738"/>
              <a:ext cx="257" cy="138"/>
            </a:xfrm>
            <a:custGeom>
              <a:avLst/>
              <a:gdLst>
                <a:gd name="T0" fmla="*/ 29 w 72"/>
                <a:gd name="T1" fmla="*/ 37 h 39"/>
                <a:gd name="T2" fmla="*/ 29 w 72"/>
                <a:gd name="T3" fmla="*/ 35 h 39"/>
                <a:gd name="T4" fmla="*/ 39 w 72"/>
                <a:gd name="T5" fmla="*/ 33 h 39"/>
                <a:gd name="T6" fmla="*/ 29 w 72"/>
                <a:gd name="T7" fmla="*/ 35 h 39"/>
                <a:gd name="T8" fmla="*/ 29 w 72"/>
                <a:gd name="T9" fmla="*/ 35 h 39"/>
                <a:gd name="T10" fmla="*/ 29 w 72"/>
                <a:gd name="T11" fmla="*/ 35 h 39"/>
                <a:gd name="T12" fmla="*/ 29 w 72"/>
                <a:gd name="T13" fmla="*/ 37 h 39"/>
                <a:gd name="T14" fmla="*/ 29 w 72"/>
                <a:gd name="T15" fmla="*/ 39 h 39"/>
                <a:gd name="T16" fmla="*/ 1 w 72"/>
                <a:gd name="T17" fmla="*/ 25 h 39"/>
                <a:gd name="T18" fmla="*/ 1 w 72"/>
                <a:gd name="T19" fmla="*/ 24 h 39"/>
                <a:gd name="T20" fmla="*/ 6 w 72"/>
                <a:gd name="T21" fmla="*/ 19 h 39"/>
                <a:gd name="T22" fmla="*/ 8 w 72"/>
                <a:gd name="T23" fmla="*/ 20 h 39"/>
                <a:gd name="T24" fmla="*/ 8 w 72"/>
                <a:gd name="T25" fmla="*/ 20 h 39"/>
                <a:gd name="T26" fmla="*/ 8 w 72"/>
                <a:gd name="T27" fmla="*/ 20 h 39"/>
                <a:gd name="T28" fmla="*/ 8 w 72"/>
                <a:gd name="T29" fmla="*/ 21 h 39"/>
                <a:gd name="T30" fmla="*/ 8 w 72"/>
                <a:gd name="T31" fmla="*/ 21 h 39"/>
                <a:gd name="T32" fmla="*/ 9 w 72"/>
                <a:gd name="T33" fmla="*/ 22 h 39"/>
                <a:gd name="T34" fmla="*/ 12 w 72"/>
                <a:gd name="T35" fmla="*/ 25 h 39"/>
                <a:gd name="T36" fmla="*/ 29 w 72"/>
                <a:gd name="T37" fmla="*/ 31 h 39"/>
                <a:gd name="T38" fmla="*/ 38 w 72"/>
                <a:gd name="T39" fmla="*/ 29 h 39"/>
                <a:gd name="T40" fmla="*/ 60 w 72"/>
                <a:gd name="T41" fmla="*/ 14 h 39"/>
                <a:gd name="T42" fmla="*/ 64 w 72"/>
                <a:gd name="T43" fmla="*/ 2 h 39"/>
                <a:gd name="T44" fmla="*/ 64 w 72"/>
                <a:gd name="T45" fmla="*/ 2 h 39"/>
                <a:gd name="T46" fmla="*/ 66 w 72"/>
                <a:gd name="T47" fmla="*/ 0 h 39"/>
                <a:gd name="T48" fmla="*/ 70 w 72"/>
                <a:gd name="T49" fmla="*/ 1 h 39"/>
                <a:gd name="T50" fmla="*/ 71 w 72"/>
                <a:gd name="T51" fmla="*/ 1 h 39"/>
                <a:gd name="T52" fmla="*/ 72 w 72"/>
                <a:gd name="T53" fmla="*/ 1 h 39"/>
                <a:gd name="T54" fmla="*/ 72 w 72"/>
                <a:gd name="T55" fmla="*/ 1 h 39"/>
                <a:gd name="T56" fmla="*/ 72 w 72"/>
                <a:gd name="T57" fmla="*/ 1 h 39"/>
                <a:gd name="T58" fmla="*/ 72 w 72"/>
                <a:gd name="T59" fmla="*/ 1 h 39"/>
                <a:gd name="T60" fmla="*/ 72 w 72"/>
                <a:gd name="T61" fmla="*/ 3 h 39"/>
                <a:gd name="T62" fmla="*/ 40 w 72"/>
                <a:gd name="T63" fmla="*/ 37 h 39"/>
                <a:gd name="T64" fmla="*/ 29 w 72"/>
                <a:gd name="T65" fmla="*/ 39 h 39"/>
                <a:gd name="T66" fmla="*/ 3 w 72"/>
                <a:gd name="T67" fmla="*/ 23 h 39"/>
                <a:gd name="T68" fmla="*/ 3 w 72"/>
                <a:gd name="T69"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39">
                  <a:moveTo>
                    <a:pt x="29" y="39"/>
                  </a:moveTo>
                  <a:cubicBezTo>
                    <a:pt x="29" y="37"/>
                    <a:pt x="29" y="37"/>
                    <a:pt x="29" y="37"/>
                  </a:cubicBezTo>
                  <a:cubicBezTo>
                    <a:pt x="29" y="35"/>
                    <a:pt x="29" y="35"/>
                    <a:pt x="29" y="35"/>
                  </a:cubicBezTo>
                  <a:cubicBezTo>
                    <a:pt x="29" y="35"/>
                    <a:pt x="29" y="35"/>
                    <a:pt x="29" y="35"/>
                  </a:cubicBezTo>
                  <a:cubicBezTo>
                    <a:pt x="32" y="35"/>
                    <a:pt x="35" y="34"/>
                    <a:pt x="39" y="33"/>
                  </a:cubicBezTo>
                  <a:cubicBezTo>
                    <a:pt x="39" y="33"/>
                    <a:pt x="39" y="33"/>
                    <a:pt x="39" y="33"/>
                  </a:cubicBezTo>
                  <a:cubicBezTo>
                    <a:pt x="35" y="34"/>
                    <a:pt x="32"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7"/>
                    <a:pt x="29" y="37"/>
                    <a:pt x="29" y="37"/>
                  </a:cubicBezTo>
                  <a:cubicBezTo>
                    <a:pt x="29" y="39"/>
                    <a:pt x="29" y="39"/>
                    <a:pt x="29" y="39"/>
                  </a:cubicBezTo>
                  <a:cubicBezTo>
                    <a:pt x="29" y="39"/>
                    <a:pt x="29" y="39"/>
                    <a:pt x="29" y="39"/>
                  </a:cubicBezTo>
                  <a:cubicBezTo>
                    <a:pt x="12" y="39"/>
                    <a:pt x="4" y="29"/>
                    <a:pt x="1" y="25"/>
                  </a:cubicBezTo>
                  <a:cubicBezTo>
                    <a:pt x="1" y="25"/>
                    <a:pt x="1" y="25"/>
                    <a:pt x="1" y="25"/>
                  </a:cubicBezTo>
                  <a:cubicBezTo>
                    <a:pt x="1" y="25"/>
                    <a:pt x="1" y="25"/>
                    <a:pt x="1" y="25"/>
                  </a:cubicBezTo>
                  <a:cubicBezTo>
                    <a:pt x="1" y="24"/>
                    <a:pt x="1" y="24"/>
                    <a:pt x="1" y="24"/>
                  </a:cubicBezTo>
                  <a:cubicBezTo>
                    <a:pt x="0" y="22"/>
                    <a:pt x="0" y="22"/>
                    <a:pt x="0" y="22"/>
                  </a:cubicBezTo>
                  <a:cubicBezTo>
                    <a:pt x="6" y="19"/>
                    <a:pt x="6" y="19"/>
                    <a:pt x="6" y="19"/>
                  </a:cubicBezTo>
                  <a:cubicBezTo>
                    <a:pt x="6" y="19"/>
                    <a:pt x="6" y="19"/>
                    <a:pt x="6" y="19"/>
                  </a:cubicBezTo>
                  <a:cubicBezTo>
                    <a:pt x="8" y="20"/>
                    <a:pt x="7"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1"/>
                  </a:cubicBezTo>
                  <a:cubicBezTo>
                    <a:pt x="8" y="21"/>
                    <a:pt x="8" y="21"/>
                    <a:pt x="8" y="21"/>
                  </a:cubicBezTo>
                  <a:cubicBezTo>
                    <a:pt x="8" y="21"/>
                    <a:pt x="8" y="21"/>
                    <a:pt x="8" y="21"/>
                  </a:cubicBezTo>
                  <a:cubicBezTo>
                    <a:pt x="8" y="21"/>
                    <a:pt x="8" y="21"/>
                    <a:pt x="8" y="21"/>
                  </a:cubicBezTo>
                  <a:cubicBezTo>
                    <a:pt x="8" y="21"/>
                    <a:pt x="8" y="21"/>
                    <a:pt x="9" y="22"/>
                  </a:cubicBezTo>
                  <a:cubicBezTo>
                    <a:pt x="9" y="22"/>
                    <a:pt x="9" y="22"/>
                    <a:pt x="9" y="22"/>
                  </a:cubicBezTo>
                  <a:cubicBezTo>
                    <a:pt x="9" y="23"/>
                    <a:pt x="11" y="24"/>
                    <a:pt x="12" y="25"/>
                  </a:cubicBezTo>
                  <a:cubicBezTo>
                    <a:pt x="12" y="25"/>
                    <a:pt x="12" y="25"/>
                    <a:pt x="12" y="25"/>
                  </a:cubicBezTo>
                  <a:cubicBezTo>
                    <a:pt x="15" y="28"/>
                    <a:pt x="20" y="31"/>
                    <a:pt x="29" y="31"/>
                  </a:cubicBezTo>
                  <a:cubicBezTo>
                    <a:pt x="29" y="31"/>
                    <a:pt x="29" y="31"/>
                    <a:pt x="29" y="31"/>
                  </a:cubicBezTo>
                  <a:cubicBezTo>
                    <a:pt x="31" y="31"/>
                    <a:pt x="35" y="30"/>
                    <a:pt x="38" y="29"/>
                  </a:cubicBezTo>
                  <a:cubicBezTo>
                    <a:pt x="38" y="29"/>
                    <a:pt x="38" y="29"/>
                    <a:pt x="38" y="29"/>
                  </a:cubicBezTo>
                  <a:cubicBezTo>
                    <a:pt x="50" y="27"/>
                    <a:pt x="57" y="20"/>
                    <a:pt x="60" y="14"/>
                  </a:cubicBezTo>
                  <a:cubicBezTo>
                    <a:pt x="60" y="14"/>
                    <a:pt x="60" y="14"/>
                    <a:pt x="60" y="14"/>
                  </a:cubicBezTo>
                  <a:cubicBezTo>
                    <a:pt x="63" y="8"/>
                    <a:pt x="64" y="3"/>
                    <a:pt x="64" y="2"/>
                  </a:cubicBezTo>
                  <a:cubicBezTo>
                    <a:pt x="64" y="2"/>
                    <a:pt x="64" y="2"/>
                    <a:pt x="64" y="2"/>
                  </a:cubicBezTo>
                  <a:cubicBezTo>
                    <a:pt x="64" y="2"/>
                    <a:pt x="64" y="2"/>
                    <a:pt x="64" y="2"/>
                  </a:cubicBezTo>
                  <a:cubicBezTo>
                    <a:pt x="64" y="0"/>
                    <a:pt x="64" y="0"/>
                    <a:pt x="64" y="0"/>
                  </a:cubicBezTo>
                  <a:cubicBezTo>
                    <a:pt x="66" y="0"/>
                    <a:pt x="66" y="0"/>
                    <a:pt x="66" y="0"/>
                  </a:cubicBezTo>
                  <a:cubicBezTo>
                    <a:pt x="70" y="1"/>
                    <a:pt x="70" y="1"/>
                    <a:pt x="70" y="1"/>
                  </a:cubicBezTo>
                  <a:cubicBezTo>
                    <a:pt x="70" y="1"/>
                    <a:pt x="70" y="1"/>
                    <a:pt x="70" y="1"/>
                  </a:cubicBezTo>
                  <a:cubicBezTo>
                    <a:pt x="71" y="1"/>
                    <a:pt x="71" y="1"/>
                    <a:pt x="71" y="1"/>
                  </a:cubicBezTo>
                  <a:cubicBezTo>
                    <a:pt x="71" y="1"/>
                    <a:pt x="71" y="1"/>
                    <a:pt x="71" y="1"/>
                  </a:cubicBezTo>
                  <a:cubicBezTo>
                    <a:pt x="71" y="1"/>
                    <a:pt x="71" y="1"/>
                    <a:pt x="72" y="1"/>
                  </a:cubicBezTo>
                  <a:cubicBezTo>
                    <a:pt x="72" y="1"/>
                    <a:pt x="72" y="1"/>
                    <a:pt x="72" y="1"/>
                  </a:cubicBezTo>
                  <a:cubicBezTo>
                    <a:pt x="72" y="1"/>
                    <a:pt x="72" y="1"/>
                    <a:pt x="72" y="1"/>
                  </a:cubicBezTo>
                  <a:cubicBezTo>
                    <a:pt x="72" y="1"/>
                    <a:pt x="72" y="1"/>
                    <a:pt x="72" y="1"/>
                  </a:cubicBezTo>
                  <a:cubicBezTo>
                    <a:pt x="72" y="1"/>
                    <a:pt x="72" y="1"/>
                    <a:pt x="72" y="1"/>
                  </a:cubicBezTo>
                  <a:cubicBezTo>
                    <a:pt x="72" y="1"/>
                    <a:pt x="72" y="1"/>
                    <a:pt x="72" y="1"/>
                  </a:cubicBezTo>
                  <a:cubicBezTo>
                    <a:pt x="72" y="1"/>
                    <a:pt x="72" y="1"/>
                    <a:pt x="72" y="1"/>
                  </a:cubicBezTo>
                  <a:cubicBezTo>
                    <a:pt x="72" y="1"/>
                    <a:pt x="72" y="1"/>
                    <a:pt x="72" y="1"/>
                  </a:cubicBezTo>
                  <a:cubicBezTo>
                    <a:pt x="72" y="2"/>
                    <a:pt x="72" y="2"/>
                    <a:pt x="72" y="3"/>
                  </a:cubicBezTo>
                  <a:cubicBezTo>
                    <a:pt x="72" y="3"/>
                    <a:pt x="72" y="3"/>
                    <a:pt x="72" y="3"/>
                  </a:cubicBezTo>
                  <a:cubicBezTo>
                    <a:pt x="72" y="4"/>
                    <a:pt x="69" y="31"/>
                    <a:pt x="40" y="37"/>
                  </a:cubicBezTo>
                  <a:cubicBezTo>
                    <a:pt x="40" y="37"/>
                    <a:pt x="40" y="37"/>
                    <a:pt x="40" y="37"/>
                  </a:cubicBezTo>
                  <a:cubicBezTo>
                    <a:pt x="36" y="38"/>
                    <a:pt x="32" y="39"/>
                    <a:pt x="29" y="39"/>
                  </a:cubicBezTo>
                  <a:cubicBezTo>
                    <a:pt x="29" y="39"/>
                    <a:pt x="29" y="39"/>
                    <a:pt x="29" y="39"/>
                  </a:cubicBezTo>
                  <a:cubicBezTo>
                    <a:pt x="29" y="39"/>
                    <a:pt x="29" y="39"/>
                    <a:pt x="29" y="39"/>
                  </a:cubicBezTo>
                  <a:close/>
                  <a:moveTo>
                    <a:pt x="3" y="23"/>
                  </a:moveTo>
                  <a:cubicBezTo>
                    <a:pt x="3" y="21"/>
                    <a:pt x="3" y="21"/>
                    <a:pt x="3" y="21"/>
                  </a:cubicBezTo>
                  <a:cubicBezTo>
                    <a:pt x="3" y="23"/>
                    <a:pt x="3" y="23"/>
                    <a:pt x="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9"/>
            <p:cNvSpPr/>
            <p:nvPr/>
          </p:nvSpPr>
          <p:spPr bwMode="auto">
            <a:xfrm>
              <a:off x="2380" y="1742"/>
              <a:ext cx="7" cy="14"/>
            </a:xfrm>
            <a:custGeom>
              <a:avLst/>
              <a:gdLst>
                <a:gd name="T0" fmla="*/ 0 w 7"/>
                <a:gd name="T1" fmla="*/ 14 h 14"/>
                <a:gd name="T2" fmla="*/ 0 w 7"/>
                <a:gd name="T3" fmla="*/ 0 h 14"/>
                <a:gd name="T4" fmla="*/ 7 w 7"/>
                <a:gd name="T5" fmla="*/ 0 h 14"/>
                <a:gd name="T6" fmla="*/ 7 w 7"/>
                <a:gd name="T7" fmla="*/ 14 h 14"/>
                <a:gd name="T8" fmla="*/ 0 w 7"/>
                <a:gd name="T9" fmla="*/ 14 h 14"/>
                <a:gd name="T10" fmla="*/ 0 w 7"/>
                <a:gd name="T11" fmla="*/ 14 h 14"/>
              </a:gdLst>
              <a:ahLst/>
              <a:cxnLst>
                <a:cxn ang="0">
                  <a:pos x="T0" y="T1"/>
                </a:cxn>
                <a:cxn ang="0">
                  <a:pos x="T2" y="T3"/>
                </a:cxn>
                <a:cxn ang="0">
                  <a:pos x="T4" y="T5"/>
                </a:cxn>
                <a:cxn ang="0">
                  <a:pos x="T6" y="T7"/>
                </a:cxn>
                <a:cxn ang="0">
                  <a:pos x="T8" y="T9"/>
                </a:cxn>
                <a:cxn ang="0">
                  <a:pos x="T10" y="T11"/>
                </a:cxn>
              </a:cxnLst>
              <a:rect l="0" t="0" r="r" b="b"/>
              <a:pathLst>
                <a:path w="7" h="14">
                  <a:moveTo>
                    <a:pt x="0" y="14"/>
                  </a:moveTo>
                  <a:lnTo>
                    <a:pt x="0" y="0"/>
                  </a:lnTo>
                  <a:lnTo>
                    <a:pt x="7" y="0"/>
                  </a:lnTo>
                  <a:lnTo>
                    <a:pt x="7" y="14"/>
                  </a:lnTo>
                  <a:lnTo>
                    <a:pt x="0" y="14"/>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0"/>
            <p:cNvSpPr/>
            <p:nvPr/>
          </p:nvSpPr>
          <p:spPr bwMode="auto">
            <a:xfrm>
              <a:off x="2372" y="1735"/>
              <a:ext cx="22" cy="28"/>
            </a:xfrm>
            <a:custGeom>
              <a:avLst/>
              <a:gdLst>
                <a:gd name="T0" fmla="*/ 15 w 22"/>
                <a:gd name="T1" fmla="*/ 28 h 28"/>
                <a:gd name="T2" fmla="*/ 8 w 22"/>
                <a:gd name="T3" fmla="*/ 28 h 28"/>
                <a:gd name="T4" fmla="*/ 8 w 22"/>
                <a:gd name="T5" fmla="*/ 21 h 28"/>
                <a:gd name="T6" fmla="*/ 15 w 22"/>
                <a:gd name="T7" fmla="*/ 21 h 28"/>
                <a:gd name="T8" fmla="*/ 8 w 22"/>
                <a:gd name="T9" fmla="*/ 21 h 28"/>
                <a:gd name="T10" fmla="*/ 8 w 22"/>
                <a:gd name="T11" fmla="*/ 28 h 28"/>
                <a:gd name="T12" fmla="*/ 0 w 22"/>
                <a:gd name="T13" fmla="*/ 28 h 28"/>
                <a:gd name="T14" fmla="*/ 0 w 22"/>
                <a:gd name="T15" fmla="*/ 0 h 28"/>
                <a:gd name="T16" fmla="*/ 8 w 22"/>
                <a:gd name="T17" fmla="*/ 0 h 28"/>
                <a:gd name="T18" fmla="*/ 22 w 22"/>
                <a:gd name="T19" fmla="*/ 0 h 28"/>
                <a:gd name="T20" fmla="*/ 22 w 22"/>
                <a:gd name="T21" fmla="*/ 28 h 28"/>
                <a:gd name="T22" fmla="*/ 15 w 22"/>
                <a:gd name="T23" fmla="*/ 28 h 28"/>
                <a:gd name="T24" fmla="*/ 15 w 22"/>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8">
                  <a:moveTo>
                    <a:pt x="15" y="28"/>
                  </a:moveTo>
                  <a:lnTo>
                    <a:pt x="8" y="28"/>
                  </a:lnTo>
                  <a:lnTo>
                    <a:pt x="8" y="21"/>
                  </a:lnTo>
                  <a:lnTo>
                    <a:pt x="15" y="21"/>
                  </a:lnTo>
                  <a:lnTo>
                    <a:pt x="8" y="21"/>
                  </a:lnTo>
                  <a:lnTo>
                    <a:pt x="8" y="28"/>
                  </a:lnTo>
                  <a:lnTo>
                    <a:pt x="0" y="28"/>
                  </a:lnTo>
                  <a:lnTo>
                    <a:pt x="0" y="0"/>
                  </a:lnTo>
                  <a:lnTo>
                    <a:pt x="8" y="0"/>
                  </a:lnTo>
                  <a:lnTo>
                    <a:pt x="22" y="0"/>
                  </a:lnTo>
                  <a:lnTo>
                    <a:pt x="22" y="28"/>
                  </a:lnTo>
                  <a:lnTo>
                    <a:pt x="15" y="28"/>
                  </a:lnTo>
                  <a:lnTo>
                    <a:pt x="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1"/>
            <p:cNvSpPr/>
            <p:nvPr/>
          </p:nvSpPr>
          <p:spPr bwMode="auto">
            <a:xfrm>
              <a:off x="2529" y="1710"/>
              <a:ext cx="18" cy="14"/>
            </a:xfrm>
            <a:custGeom>
              <a:avLst/>
              <a:gdLst>
                <a:gd name="T0" fmla="*/ 0 w 18"/>
                <a:gd name="T1" fmla="*/ 14 h 14"/>
                <a:gd name="T2" fmla="*/ 0 w 18"/>
                <a:gd name="T3" fmla="*/ 0 h 14"/>
                <a:gd name="T4" fmla="*/ 18 w 18"/>
                <a:gd name="T5" fmla="*/ 0 h 14"/>
                <a:gd name="T6" fmla="*/ 18 w 18"/>
                <a:gd name="T7" fmla="*/ 14 h 14"/>
                <a:gd name="T8" fmla="*/ 0 w 18"/>
                <a:gd name="T9" fmla="*/ 14 h 14"/>
                <a:gd name="T10" fmla="*/ 0 w 18"/>
                <a:gd name="T11" fmla="*/ 14 h 14"/>
              </a:gdLst>
              <a:ahLst/>
              <a:cxnLst>
                <a:cxn ang="0">
                  <a:pos x="T0" y="T1"/>
                </a:cxn>
                <a:cxn ang="0">
                  <a:pos x="T2" y="T3"/>
                </a:cxn>
                <a:cxn ang="0">
                  <a:pos x="T4" y="T5"/>
                </a:cxn>
                <a:cxn ang="0">
                  <a:pos x="T6" y="T7"/>
                </a:cxn>
                <a:cxn ang="0">
                  <a:pos x="T8" y="T9"/>
                </a:cxn>
                <a:cxn ang="0">
                  <a:pos x="T10" y="T11"/>
                </a:cxn>
              </a:cxnLst>
              <a:rect l="0" t="0" r="r" b="b"/>
              <a:pathLst>
                <a:path w="18" h="14">
                  <a:moveTo>
                    <a:pt x="0" y="14"/>
                  </a:moveTo>
                  <a:lnTo>
                    <a:pt x="0" y="0"/>
                  </a:lnTo>
                  <a:lnTo>
                    <a:pt x="18" y="0"/>
                  </a:lnTo>
                  <a:lnTo>
                    <a:pt x="18" y="14"/>
                  </a:lnTo>
                  <a:lnTo>
                    <a:pt x="0" y="14"/>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2"/>
            <p:cNvSpPr>
              <a:spLocks noEditPoints="1"/>
            </p:cNvSpPr>
            <p:nvPr/>
          </p:nvSpPr>
          <p:spPr bwMode="auto">
            <a:xfrm>
              <a:off x="2522" y="1703"/>
              <a:ext cx="32" cy="28"/>
            </a:xfrm>
            <a:custGeom>
              <a:avLst/>
              <a:gdLst>
                <a:gd name="T0" fmla="*/ 25 w 32"/>
                <a:gd name="T1" fmla="*/ 28 h 28"/>
                <a:gd name="T2" fmla="*/ 7 w 32"/>
                <a:gd name="T3" fmla="*/ 28 h 28"/>
                <a:gd name="T4" fmla="*/ 7 w 32"/>
                <a:gd name="T5" fmla="*/ 21 h 28"/>
                <a:gd name="T6" fmla="*/ 14 w 32"/>
                <a:gd name="T7" fmla="*/ 21 h 28"/>
                <a:gd name="T8" fmla="*/ 7 w 32"/>
                <a:gd name="T9" fmla="*/ 21 h 28"/>
                <a:gd name="T10" fmla="*/ 7 w 32"/>
                <a:gd name="T11" fmla="*/ 28 h 28"/>
                <a:gd name="T12" fmla="*/ 0 w 32"/>
                <a:gd name="T13" fmla="*/ 28 h 28"/>
                <a:gd name="T14" fmla="*/ 0 w 32"/>
                <a:gd name="T15" fmla="*/ 0 h 28"/>
                <a:gd name="T16" fmla="*/ 32 w 32"/>
                <a:gd name="T17" fmla="*/ 0 h 28"/>
                <a:gd name="T18" fmla="*/ 32 w 32"/>
                <a:gd name="T19" fmla="*/ 28 h 28"/>
                <a:gd name="T20" fmla="*/ 25 w 32"/>
                <a:gd name="T21" fmla="*/ 28 h 28"/>
                <a:gd name="T22" fmla="*/ 25 w 32"/>
                <a:gd name="T23" fmla="*/ 28 h 28"/>
                <a:gd name="T24" fmla="*/ 18 w 32"/>
                <a:gd name="T25" fmla="*/ 14 h 28"/>
                <a:gd name="T26" fmla="*/ 18 w 32"/>
                <a:gd name="T27" fmla="*/ 14 h 28"/>
                <a:gd name="T28" fmla="*/ 14 w 32"/>
                <a:gd name="T29" fmla="*/ 14 h 28"/>
                <a:gd name="T30" fmla="*/ 14 w 32"/>
                <a:gd name="T31" fmla="*/ 14 h 28"/>
                <a:gd name="T32" fmla="*/ 18 w 32"/>
                <a:gd name="T33" fmla="*/ 14 h 28"/>
                <a:gd name="T34" fmla="*/ 18 w 32"/>
                <a:gd name="T3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8">
                  <a:moveTo>
                    <a:pt x="25" y="28"/>
                  </a:moveTo>
                  <a:lnTo>
                    <a:pt x="7" y="28"/>
                  </a:lnTo>
                  <a:lnTo>
                    <a:pt x="7" y="21"/>
                  </a:lnTo>
                  <a:lnTo>
                    <a:pt x="14" y="21"/>
                  </a:lnTo>
                  <a:lnTo>
                    <a:pt x="7" y="21"/>
                  </a:lnTo>
                  <a:lnTo>
                    <a:pt x="7" y="28"/>
                  </a:lnTo>
                  <a:lnTo>
                    <a:pt x="0" y="28"/>
                  </a:lnTo>
                  <a:lnTo>
                    <a:pt x="0" y="0"/>
                  </a:lnTo>
                  <a:lnTo>
                    <a:pt x="32" y="0"/>
                  </a:lnTo>
                  <a:lnTo>
                    <a:pt x="32" y="28"/>
                  </a:lnTo>
                  <a:lnTo>
                    <a:pt x="25" y="28"/>
                  </a:lnTo>
                  <a:lnTo>
                    <a:pt x="25" y="28"/>
                  </a:lnTo>
                  <a:close/>
                  <a:moveTo>
                    <a:pt x="18" y="14"/>
                  </a:moveTo>
                  <a:lnTo>
                    <a:pt x="18" y="14"/>
                  </a:lnTo>
                  <a:lnTo>
                    <a:pt x="14" y="14"/>
                  </a:lnTo>
                  <a:lnTo>
                    <a:pt x="14" y="14"/>
                  </a:lnTo>
                  <a:lnTo>
                    <a:pt x="18" y="14"/>
                  </a:lnTo>
                  <a:lnTo>
                    <a:pt x="1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3"/>
            <p:cNvSpPr/>
            <p:nvPr/>
          </p:nvSpPr>
          <p:spPr bwMode="auto">
            <a:xfrm>
              <a:off x="2294" y="1997"/>
              <a:ext cx="371" cy="408"/>
            </a:xfrm>
            <a:custGeom>
              <a:avLst/>
              <a:gdLst>
                <a:gd name="T0" fmla="*/ 17 w 104"/>
                <a:gd name="T1" fmla="*/ 89 h 115"/>
                <a:gd name="T2" fmla="*/ 0 w 104"/>
                <a:gd name="T3" fmla="*/ 53 h 115"/>
                <a:gd name="T4" fmla="*/ 0 w 104"/>
                <a:gd name="T5" fmla="*/ 53 h 115"/>
                <a:gd name="T6" fmla="*/ 0 w 104"/>
                <a:gd name="T7" fmla="*/ 50 h 115"/>
                <a:gd name="T8" fmla="*/ 0 w 104"/>
                <a:gd name="T9" fmla="*/ 50 h 115"/>
                <a:gd name="T10" fmla="*/ 31 w 104"/>
                <a:gd name="T11" fmla="*/ 5 h 115"/>
                <a:gd name="T12" fmla="*/ 31 w 104"/>
                <a:gd name="T13" fmla="*/ 5 h 115"/>
                <a:gd name="T14" fmla="*/ 33 w 104"/>
                <a:gd name="T15" fmla="*/ 8 h 115"/>
                <a:gd name="T16" fmla="*/ 19 w 104"/>
                <a:gd name="T17" fmla="*/ 19 h 115"/>
                <a:gd name="T18" fmla="*/ 19 w 104"/>
                <a:gd name="T19" fmla="*/ 19 h 115"/>
                <a:gd name="T20" fmla="*/ 4 w 104"/>
                <a:gd name="T21" fmla="*/ 50 h 115"/>
                <a:gd name="T22" fmla="*/ 4 w 104"/>
                <a:gd name="T23" fmla="*/ 50 h 115"/>
                <a:gd name="T24" fmla="*/ 4 w 104"/>
                <a:gd name="T25" fmla="*/ 52 h 115"/>
                <a:gd name="T26" fmla="*/ 4 w 104"/>
                <a:gd name="T27" fmla="*/ 52 h 115"/>
                <a:gd name="T28" fmla="*/ 20 w 104"/>
                <a:gd name="T29" fmla="*/ 86 h 115"/>
                <a:gd name="T30" fmla="*/ 20 w 104"/>
                <a:gd name="T31" fmla="*/ 86 h 115"/>
                <a:gd name="T32" fmla="*/ 51 w 104"/>
                <a:gd name="T33" fmla="*/ 111 h 115"/>
                <a:gd name="T34" fmla="*/ 51 w 104"/>
                <a:gd name="T35" fmla="*/ 111 h 115"/>
                <a:gd name="T36" fmla="*/ 83 w 104"/>
                <a:gd name="T37" fmla="*/ 81 h 115"/>
                <a:gd name="T38" fmla="*/ 83 w 104"/>
                <a:gd name="T39" fmla="*/ 81 h 115"/>
                <a:gd name="T40" fmla="*/ 100 w 104"/>
                <a:gd name="T41" fmla="*/ 39 h 115"/>
                <a:gd name="T42" fmla="*/ 100 w 104"/>
                <a:gd name="T43" fmla="*/ 39 h 115"/>
                <a:gd name="T44" fmla="*/ 100 w 104"/>
                <a:gd name="T45" fmla="*/ 39 h 115"/>
                <a:gd name="T46" fmla="*/ 100 w 104"/>
                <a:gd name="T47" fmla="*/ 39 h 115"/>
                <a:gd name="T48" fmla="*/ 91 w 104"/>
                <a:gd name="T49" fmla="*/ 16 h 115"/>
                <a:gd name="T50" fmla="*/ 91 w 104"/>
                <a:gd name="T51" fmla="*/ 16 h 115"/>
                <a:gd name="T52" fmla="*/ 79 w 104"/>
                <a:gd name="T53" fmla="*/ 4 h 115"/>
                <a:gd name="T54" fmla="*/ 79 w 104"/>
                <a:gd name="T55" fmla="*/ 4 h 115"/>
                <a:gd name="T56" fmla="*/ 79 w 104"/>
                <a:gd name="T57" fmla="*/ 0 h 115"/>
                <a:gd name="T58" fmla="*/ 94 w 104"/>
                <a:gd name="T59" fmla="*/ 13 h 115"/>
                <a:gd name="T60" fmla="*/ 94 w 104"/>
                <a:gd name="T61" fmla="*/ 13 h 115"/>
                <a:gd name="T62" fmla="*/ 104 w 104"/>
                <a:gd name="T63" fmla="*/ 39 h 115"/>
                <a:gd name="T64" fmla="*/ 104 w 104"/>
                <a:gd name="T65" fmla="*/ 39 h 115"/>
                <a:gd name="T66" fmla="*/ 104 w 104"/>
                <a:gd name="T67" fmla="*/ 39 h 115"/>
                <a:gd name="T68" fmla="*/ 104 w 104"/>
                <a:gd name="T69" fmla="*/ 39 h 115"/>
                <a:gd name="T70" fmla="*/ 86 w 104"/>
                <a:gd name="T71" fmla="*/ 84 h 115"/>
                <a:gd name="T72" fmla="*/ 86 w 104"/>
                <a:gd name="T73" fmla="*/ 84 h 115"/>
                <a:gd name="T74" fmla="*/ 51 w 104"/>
                <a:gd name="T75" fmla="*/ 115 h 115"/>
                <a:gd name="T76" fmla="*/ 51 w 104"/>
                <a:gd name="T77" fmla="*/ 115 h 115"/>
                <a:gd name="T78" fmla="*/ 17 w 104"/>
                <a:gd name="T79" fmla="*/ 8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 h="115">
                  <a:moveTo>
                    <a:pt x="17" y="89"/>
                  </a:moveTo>
                  <a:cubicBezTo>
                    <a:pt x="7" y="75"/>
                    <a:pt x="1" y="60"/>
                    <a:pt x="0" y="53"/>
                  </a:cubicBezTo>
                  <a:cubicBezTo>
                    <a:pt x="0" y="53"/>
                    <a:pt x="0" y="53"/>
                    <a:pt x="0" y="53"/>
                  </a:cubicBezTo>
                  <a:cubicBezTo>
                    <a:pt x="0" y="52"/>
                    <a:pt x="0" y="51"/>
                    <a:pt x="0" y="50"/>
                  </a:cubicBezTo>
                  <a:cubicBezTo>
                    <a:pt x="0" y="50"/>
                    <a:pt x="0" y="50"/>
                    <a:pt x="0" y="50"/>
                  </a:cubicBezTo>
                  <a:cubicBezTo>
                    <a:pt x="0" y="21"/>
                    <a:pt x="31" y="5"/>
                    <a:pt x="31" y="5"/>
                  </a:cubicBezTo>
                  <a:cubicBezTo>
                    <a:pt x="31" y="5"/>
                    <a:pt x="31" y="5"/>
                    <a:pt x="31" y="5"/>
                  </a:cubicBezTo>
                  <a:cubicBezTo>
                    <a:pt x="33" y="8"/>
                    <a:pt x="33" y="8"/>
                    <a:pt x="33" y="8"/>
                  </a:cubicBezTo>
                  <a:cubicBezTo>
                    <a:pt x="33" y="9"/>
                    <a:pt x="26" y="12"/>
                    <a:pt x="19" y="19"/>
                  </a:cubicBezTo>
                  <a:cubicBezTo>
                    <a:pt x="19" y="19"/>
                    <a:pt x="19" y="19"/>
                    <a:pt x="19" y="19"/>
                  </a:cubicBezTo>
                  <a:cubicBezTo>
                    <a:pt x="11" y="27"/>
                    <a:pt x="4" y="37"/>
                    <a:pt x="4" y="50"/>
                  </a:cubicBezTo>
                  <a:cubicBezTo>
                    <a:pt x="4" y="50"/>
                    <a:pt x="4" y="50"/>
                    <a:pt x="4" y="50"/>
                  </a:cubicBezTo>
                  <a:cubicBezTo>
                    <a:pt x="4" y="51"/>
                    <a:pt x="4" y="52"/>
                    <a:pt x="4" y="52"/>
                  </a:cubicBezTo>
                  <a:cubicBezTo>
                    <a:pt x="4" y="52"/>
                    <a:pt x="4" y="52"/>
                    <a:pt x="4" y="52"/>
                  </a:cubicBezTo>
                  <a:cubicBezTo>
                    <a:pt x="4" y="58"/>
                    <a:pt x="11" y="73"/>
                    <a:pt x="20" y="86"/>
                  </a:cubicBezTo>
                  <a:cubicBezTo>
                    <a:pt x="20" y="86"/>
                    <a:pt x="20" y="86"/>
                    <a:pt x="20" y="86"/>
                  </a:cubicBezTo>
                  <a:cubicBezTo>
                    <a:pt x="29" y="100"/>
                    <a:pt x="41" y="111"/>
                    <a:pt x="51" y="111"/>
                  </a:cubicBezTo>
                  <a:cubicBezTo>
                    <a:pt x="51" y="111"/>
                    <a:pt x="51" y="111"/>
                    <a:pt x="51" y="111"/>
                  </a:cubicBezTo>
                  <a:cubicBezTo>
                    <a:pt x="60" y="111"/>
                    <a:pt x="73" y="98"/>
                    <a:pt x="83" y="81"/>
                  </a:cubicBezTo>
                  <a:cubicBezTo>
                    <a:pt x="83" y="81"/>
                    <a:pt x="83" y="81"/>
                    <a:pt x="83" y="81"/>
                  </a:cubicBezTo>
                  <a:cubicBezTo>
                    <a:pt x="93" y="65"/>
                    <a:pt x="100" y="47"/>
                    <a:pt x="100" y="39"/>
                  </a:cubicBezTo>
                  <a:cubicBezTo>
                    <a:pt x="100" y="39"/>
                    <a:pt x="100" y="39"/>
                    <a:pt x="100" y="39"/>
                  </a:cubicBezTo>
                  <a:cubicBezTo>
                    <a:pt x="100" y="39"/>
                    <a:pt x="100" y="39"/>
                    <a:pt x="100" y="39"/>
                  </a:cubicBezTo>
                  <a:cubicBezTo>
                    <a:pt x="100" y="39"/>
                    <a:pt x="100" y="39"/>
                    <a:pt x="100" y="39"/>
                  </a:cubicBezTo>
                  <a:cubicBezTo>
                    <a:pt x="100" y="31"/>
                    <a:pt x="96" y="22"/>
                    <a:pt x="91" y="16"/>
                  </a:cubicBezTo>
                  <a:cubicBezTo>
                    <a:pt x="91" y="16"/>
                    <a:pt x="91" y="16"/>
                    <a:pt x="91" y="16"/>
                  </a:cubicBezTo>
                  <a:cubicBezTo>
                    <a:pt x="86" y="9"/>
                    <a:pt x="80" y="4"/>
                    <a:pt x="79" y="4"/>
                  </a:cubicBezTo>
                  <a:cubicBezTo>
                    <a:pt x="79" y="4"/>
                    <a:pt x="79" y="4"/>
                    <a:pt x="79" y="4"/>
                  </a:cubicBezTo>
                  <a:cubicBezTo>
                    <a:pt x="79" y="0"/>
                    <a:pt x="79" y="0"/>
                    <a:pt x="79" y="0"/>
                  </a:cubicBezTo>
                  <a:cubicBezTo>
                    <a:pt x="84" y="1"/>
                    <a:pt x="89" y="6"/>
                    <a:pt x="94" y="13"/>
                  </a:cubicBezTo>
                  <a:cubicBezTo>
                    <a:pt x="94" y="13"/>
                    <a:pt x="94" y="13"/>
                    <a:pt x="94" y="13"/>
                  </a:cubicBezTo>
                  <a:cubicBezTo>
                    <a:pt x="99" y="21"/>
                    <a:pt x="104" y="30"/>
                    <a:pt x="104" y="39"/>
                  </a:cubicBezTo>
                  <a:cubicBezTo>
                    <a:pt x="104" y="39"/>
                    <a:pt x="104" y="39"/>
                    <a:pt x="104" y="39"/>
                  </a:cubicBezTo>
                  <a:cubicBezTo>
                    <a:pt x="104" y="39"/>
                    <a:pt x="104" y="39"/>
                    <a:pt x="104" y="39"/>
                  </a:cubicBezTo>
                  <a:cubicBezTo>
                    <a:pt x="104" y="39"/>
                    <a:pt x="104" y="39"/>
                    <a:pt x="104" y="39"/>
                  </a:cubicBezTo>
                  <a:cubicBezTo>
                    <a:pt x="104" y="49"/>
                    <a:pt x="97" y="67"/>
                    <a:pt x="86" y="84"/>
                  </a:cubicBezTo>
                  <a:cubicBezTo>
                    <a:pt x="86" y="84"/>
                    <a:pt x="86" y="84"/>
                    <a:pt x="86" y="84"/>
                  </a:cubicBezTo>
                  <a:cubicBezTo>
                    <a:pt x="76" y="100"/>
                    <a:pt x="64" y="115"/>
                    <a:pt x="51" y="115"/>
                  </a:cubicBezTo>
                  <a:cubicBezTo>
                    <a:pt x="51" y="115"/>
                    <a:pt x="51" y="115"/>
                    <a:pt x="51" y="115"/>
                  </a:cubicBezTo>
                  <a:cubicBezTo>
                    <a:pt x="38" y="115"/>
                    <a:pt x="26" y="102"/>
                    <a:pt x="17"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4"/>
            <p:cNvSpPr>
              <a:spLocks noEditPoints="1"/>
            </p:cNvSpPr>
            <p:nvPr/>
          </p:nvSpPr>
          <p:spPr bwMode="auto">
            <a:xfrm>
              <a:off x="2287" y="1990"/>
              <a:ext cx="385" cy="422"/>
            </a:xfrm>
            <a:custGeom>
              <a:avLst/>
              <a:gdLst>
                <a:gd name="T0" fmla="*/ 17 w 108"/>
                <a:gd name="T1" fmla="*/ 92 h 119"/>
                <a:gd name="T2" fmla="*/ 0 w 108"/>
                <a:gd name="T3" fmla="*/ 52 h 119"/>
                <a:gd name="T4" fmla="*/ 32 w 108"/>
                <a:gd name="T5" fmla="*/ 5 h 119"/>
                <a:gd name="T6" fmla="*/ 37 w 108"/>
                <a:gd name="T7" fmla="*/ 10 h 119"/>
                <a:gd name="T8" fmla="*/ 35 w 108"/>
                <a:gd name="T9" fmla="*/ 12 h 119"/>
                <a:gd name="T10" fmla="*/ 32 w 108"/>
                <a:gd name="T11" fmla="*/ 15 h 119"/>
                <a:gd name="T12" fmla="*/ 22 w 108"/>
                <a:gd name="T13" fmla="*/ 23 h 119"/>
                <a:gd name="T14" fmla="*/ 8 w 108"/>
                <a:gd name="T15" fmla="*/ 52 h 119"/>
                <a:gd name="T16" fmla="*/ 24 w 108"/>
                <a:gd name="T17" fmla="*/ 87 h 119"/>
                <a:gd name="T18" fmla="*/ 53 w 108"/>
                <a:gd name="T19" fmla="*/ 111 h 119"/>
                <a:gd name="T20" fmla="*/ 53 w 108"/>
                <a:gd name="T21" fmla="*/ 111 h 119"/>
                <a:gd name="T22" fmla="*/ 54 w 108"/>
                <a:gd name="T23" fmla="*/ 111 h 119"/>
                <a:gd name="T24" fmla="*/ 100 w 108"/>
                <a:gd name="T25" fmla="*/ 41 h 119"/>
                <a:gd name="T26" fmla="*/ 100 w 108"/>
                <a:gd name="T27" fmla="*/ 41 h 119"/>
                <a:gd name="T28" fmla="*/ 91 w 108"/>
                <a:gd name="T29" fmla="*/ 19 h 119"/>
                <a:gd name="T30" fmla="*/ 82 w 108"/>
                <a:gd name="T31" fmla="*/ 8 h 119"/>
                <a:gd name="T32" fmla="*/ 82 w 108"/>
                <a:gd name="T33" fmla="*/ 0 h 119"/>
                <a:gd name="T34" fmla="*/ 108 w 108"/>
                <a:gd name="T35" fmla="*/ 41 h 119"/>
                <a:gd name="T36" fmla="*/ 108 w 108"/>
                <a:gd name="T37" fmla="*/ 41 h 119"/>
                <a:gd name="T38" fmla="*/ 53 w 108"/>
                <a:gd name="T39" fmla="*/ 119 h 119"/>
                <a:gd name="T40" fmla="*/ 53 w 108"/>
                <a:gd name="T41" fmla="*/ 115 h 119"/>
                <a:gd name="T42" fmla="*/ 54 w 108"/>
                <a:gd name="T43" fmla="*/ 115 h 119"/>
                <a:gd name="T44" fmla="*/ 53 w 108"/>
                <a:gd name="T45" fmla="*/ 115 h 119"/>
                <a:gd name="T46" fmla="*/ 53 w 108"/>
                <a:gd name="T47" fmla="*/ 115 h 119"/>
                <a:gd name="T48" fmla="*/ 53 w 108"/>
                <a:gd name="T49" fmla="*/ 115 h 119"/>
                <a:gd name="T50" fmla="*/ 104 w 108"/>
                <a:gd name="T51" fmla="*/ 41 h 119"/>
                <a:gd name="T52" fmla="*/ 95 w 108"/>
                <a:gd name="T53" fmla="*/ 16 h 119"/>
                <a:gd name="T54" fmla="*/ 95 w 108"/>
                <a:gd name="T55" fmla="*/ 16 h 119"/>
                <a:gd name="T56" fmla="*/ 104 w 108"/>
                <a:gd name="T57" fmla="*/ 41 h 119"/>
                <a:gd name="T58" fmla="*/ 104 w 108"/>
                <a:gd name="T59" fmla="*/ 41 h 119"/>
                <a:gd name="T60" fmla="*/ 89 w 108"/>
                <a:gd name="T61" fmla="*/ 81 h 119"/>
                <a:gd name="T62" fmla="*/ 5 w 108"/>
                <a:gd name="T63" fmla="*/ 58 h 119"/>
                <a:gd name="T64" fmla="*/ 4 w 108"/>
                <a:gd name="T65" fmla="*/ 54 h 119"/>
                <a:gd name="T66" fmla="*/ 4 w 108"/>
                <a:gd name="T67" fmla="*/ 53 h 119"/>
                <a:gd name="T68" fmla="*/ 4 w 108"/>
                <a:gd name="T69" fmla="*/ 52 h 119"/>
                <a:gd name="T70" fmla="*/ 4 w 108"/>
                <a:gd name="T71" fmla="*/ 52 h 119"/>
                <a:gd name="T72" fmla="*/ 4 w 108"/>
                <a:gd name="T73" fmla="*/ 52 h 119"/>
                <a:gd name="T74" fmla="*/ 19 w 108"/>
                <a:gd name="T75" fmla="*/ 20 h 119"/>
                <a:gd name="T76" fmla="*/ 19 w 108"/>
                <a:gd name="T77" fmla="*/ 20 h 119"/>
                <a:gd name="T78" fmla="*/ 27 w 108"/>
                <a:gd name="T79" fmla="*/ 13 h 119"/>
                <a:gd name="T80" fmla="*/ 37 w 108"/>
                <a:gd name="T81" fmla="*/ 10 h 119"/>
                <a:gd name="T82" fmla="*/ 87 w 108"/>
                <a:gd name="T83" fmla="*/ 8 h 119"/>
                <a:gd name="T84" fmla="*/ 85 w 108"/>
                <a:gd name="T85" fmla="*/ 6 h 119"/>
                <a:gd name="T86" fmla="*/ 36 w 108"/>
                <a:gd name="T87" fmla="*/ 9 h 119"/>
                <a:gd name="T88" fmla="*/ 36 w 108"/>
                <a:gd name="T89"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119">
                  <a:moveTo>
                    <a:pt x="17" y="92"/>
                  </a:moveTo>
                  <a:cubicBezTo>
                    <a:pt x="19" y="91"/>
                    <a:pt x="19" y="91"/>
                    <a:pt x="19" y="91"/>
                  </a:cubicBezTo>
                  <a:cubicBezTo>
                    <a:pt x="17" y="92"/>
                    <a:pt x="17" y="92"/>
                    <a:pt x="17" y="92"/>
                  </a:cubicBezTo>
                  <a:cubicBezTo>
                    <a:pt x="7" y="77"/>
                    <a:pt x="1" y="63"/>
                    <a:pt x="0" y="55"/>
                  </a:cubicBezTo>
                  <a:cubicBezTo>
                    <a:pt x="0" y="55"/>
                    <a:pt x="0" y="55"/>
                    <a:pt x="0" y="55"/>
                  </a:cubicBezTo>
                  <a:cubicBezTo>
                    <a:pt x="0" y="54"/>
                    <a:pt x="0" y="53"/>
                    <a:pt x="0" y="52"/>
                  </a:cubicBezTo>
                  <a:cubicBezTo>
                    <a:pt x="0" y="52"/>
                    <a:pt x="0" y="52"/>
                    <a:pt x="0" y="52"/>
                  </a:cubicBezTo>
                  <a:cubicBezTo>
                    <a:pt x="0" y="23"/>
                    <a:pt x="29" y="7"/>
                    <a:pt x="32" y="5"/>
                  </a:cubicBezTo>
                  <a:cubicBezTo>
                    <a:pt x="32" y="5"/>
                    <a:pt x="32" y="5"/>
                    <a:pt x="32" y="5"/>
                  </a:cubicBezTo>
                  <a:cubicBezTo>
                    <a:pt x="33" y="3"/>
                    <a:pt x="33" y="3"/>
                    <a:pt x="33" y="3"/>
                  </a:cubicBezTo>
                  <a:cubicBezTo>
                    <a:pt x="37" y="9"/>
                    <a:pt x="37" y="9"/>
                    <a:pt x="37" y="9"/>
                  </a:cubicBezTo>
                  <a:cubicBezTo>
                    <a:pt x="37" y="10"/>
                    <a:pt x="37" y="10"/>
                    <a:pt x="37" y="10"/>
                  </a:cubicBezTo>
                  <a:cubicBezTo>
                    <a:pt x="37" y="10"/>
                    <a:pt x="37" y="10"/>
                    <a:pt x="37" y="10"/>
                  </a:cubicBezTo>
                  <a:cubicBezTo>
                    <a:pt x="38" y="12"/>
                    <a:pt x="38" y="12"/>
                    <a:pt x="38" y="12"/>
                  </a:cubicBezTo>
                  <a:cubicBezTo>
                    <a:pt x="35" y="12"/>
                    <a:pt x="35" y="12"/>
                    <a:pt x="35" y="12"/>
                  </a:cubicBezTo>
                  <a:cubicBezTo>
                    <a:pt x="35" y="13"/>
                    <a:pt x="35" y="13"/>
                    <a:pt x="35" y="13"/>
                  </a:cubicBezTo>
                  <a:cubicBezTo>
                    <a:pt x="35" y="13"/>
                    <a:pt x="35" y="13"/>
                    <a:pt x="35" y="13"/>
                  </a:cubicBezTo>
                  <a:cubicBezTo>
                    <a:pt x="34" y="13"/>
                    <a:pt x="33" y="14"/>
                    <a:pt x="32" y="15"/>
                  </a:cubicBezTo>
                  <a:cubicBezTo>
                    <a:pt x="32" y="15"/>
                    <a:pt x="32" y="15"/>
                    <a:pt x="32" y="15"/>
                  </a:cubicBezTo>
                  <a:cubicBezTo>
                    <a:pt x="29" y="17"/>
                    <a:pt x="25" y="19"/>
                    <a:pt x="22" y="23"/>
                  </a:cubicBezTo>
                  <a:cubicBezTo>
                    <a:pt x="22" y="23"/>
                    <a:pt x="22" y="23"/>
                    <a:pt x="22" y="23"/>
                  </a:cubicBezTo>
                  <a:cubicBezTo>
                    <a:pt x="15" y="30"/>
                    <a:pt x="8" y="40"/>
                    <a:pt x="8" y="52"/>
                  </a:cubicBezTo>
                  <a:cubicBezTo>
                    <a:pt x="8" y="52"/>
                    <a:pt x="8" y="52"/>
                    <a:pt x="8" y="52"/>
                  </a:cubicBezTo>
                  <a:cubicBezTo>
                    <a:pt x="8" y="52"/>
                    <a:pt x="8" y="52"/>
                    <a:pt x="8" y="52"/>
                  </a:cubicBezTo>
                  <a:cubicBezTo>
                    <a:pt x="8" y="53"/>
                    <a:pt x="8" y="54"/>
                    <a:pt x="8" y="54"/>
                  </a:cubicBezTo>
                  <a:cubicBezTo>
                    <a:pt x="8" y="54"/>
                    <a:pt x="8" y="54"/>
                    <a:pt x="8" y="54"/>
                  </a:cubicBezTo>
                  <a:cubicBezTo>
                    <a:pt x="8" y="59"/>
                    <a:pt x="15" y="74"/>
                    <a:pt x="24" y="87"/>
                  </a:cubicBezTo>
                  <a:cubicBezTo>
                    <a:pt x="24" y="87"/>
                    <a:pt x="24" y="87"/>
                    <a:pt x="24" y="87"/>
                  </a:cubicBezTo>
                  <a:cubicBezTo>
                    <a:pt x="32" y="100"/>
                    <a:pt x="44" y="111"/>
                    <a:pt x="53" y="111"/>
                  </a:cubicBezTo>
                  <a:cubicBezTo>
                    <a:pt x="53" y="111"/>
                    <a:pt x="53" y="111"/>
                    <a:pt x="53" y="111"/>
                  </a:cubicBezTo>
                  <a:cubicBezTo>
                    <a:pt x="53" y="111"/>
                    <a:pt x="53" y="111"/>
                    <a:pt x="53" y="111"/>
                  </a:cubicBezTo>
                  <a:cubicBezTo>
                    <a:pt x="53" y="111"/>
                    <a:pt x="53" y="111"/>
                    <a:pt x="53" y="111"/>
                  </a:cubicBezTo>
                  <a:cubicBezTo>
                    <a:pt x="53" y="111"/>
                    <a:pt x="53" y="111"/>
                    <a:pt x="53" y="111"/>
                  </a:cubicBezTo>
                  <a:cubicBezTo>
                    <a:pt x="53" y="111"/>
                    <a:pt x="53" y="111"/>
                    <a:pt x="53" y="111"/>
                  </a:cubicBezTo>
                  <a:cubicBezTo>
                    <a:pt x="53" y="111"/>
                    <a:pt x="54" y="111"/>
                    <a:pt x="54" y="111"/>
                  </a:cubicBezTo>
                  <a:cubicBezTo>
                    <a:pt x="54" y="111"/>
                    <a:pt x="54" y="111"/>
                    <a:pt x="54" y="111"/>
                  </a:cubicBezTo>
                  <a:cubicBezTo>
                    <a:pt x="61" y="111"/>
                    <a:pt x="74" y="98"/>
                    <a:pt x="83" y="82"/>
                  </a:cubicBezTo>
                  <a:cubicBezTo>
                    <a:pt x="83" y="82"/>
                    <a:pt x="83" y="82"/>
                    <a:pt x="83" y="82"/>
                  </a:cubicBezTo>
                  <a:cubicBezTo>
                    <a:pt x="93" y="67"/>
                    <a:pt x="100" y="48"/>
                    <a:pt x="100" y="41"/>
                  </a:cubicBezTo>
                  <a:cubicBezTo>
                    <a:pt x="100" y="41"/>
                    <a:pt x="100" y="41"/>
                    <a:pt x="100" y="41"/>
                  </a:cubicBezTo>
                  <a:cubicBezTo>
                    <a:pt x="100" y="41"/>
                    <a:pt x="100" y="41"/>
                    <a:pt x="100" y="41"/>
                  </a:cubicBezTo>
                  <a:cubicBezTo>
                    <a:pt x="100" y="41"/>
                    <a:pt x="100" y="41"/>
                    <a:pt x="100" y="41"/>
                  </a:cubicBezTo>
                  <a:cubicBezTo>
                    <a:pt x="100" y="41"/>
                    <a:pt x="100" y="41"/>
                    <a:pt x="100" y="41"/>
                  </a:cubicBezTo>
                  <a:cubicBezTo>
                    <a:pt x="100" y="41"/>
                    <a:pt x="100" y="41"/>
                    <a:pt x="100" y="41"/>
                  </a:cubicBezTo>
                  <a:cubicBezTo>
                    <a:pt x="100" y="34"/>
                    <a:pt x="96" y="25"/>
                    <a:pt x="91" y="19"/>
                  </a:cubicBezTo>
                  <a:cubicBezTo>
                    <a:pt x="91" y="19"/>
                    <a:pt x="91" y="19"/>
                    <a:pt x="91" y="19"/>
                  </a:cubicBezTo>
                  <a:cubicBezTo>
                    <a:pt x="88" y="14"/>
                    <a:pt x="83" y="9"/>
                    <a:pt x="82" y="8"/>
                  </a:cubicBezTo>
                  <a:cubicBezTo>
                    <a:pt x="82" y="8"/>
                    <a:pt x="82" y="8"/>
                    <a:pt x="82" y="8"/>
                  </a:cubicBezTo>
                  <a:cubicBezTo>
                    <a:pt x="79" y="10"/>
                    <a:pt x="79" y="10"/>
                    <a:pt x="79" y="10"/>
                  </a:cubicBezTo>
                  <a:cubicBezTo>
                    <a:pt x="80" y="0"/>
                    <a:pt x="80" y="0"/>
                    <a:pt x="80" y="0"/>
                  </a:cubicBezTo>
                  <a:cubicBezTo>
                    <a:pt x="82" y="0"/>
                    <a:pt x="82" y="0"/>
                    <a:pt x="82" y="0"/>
                  </a:cubicBezTo>
                  <a:cubicBezTo>
                    <a:pt x="88" y="1"/>
                    <a:pt x="92" y="7"/>
                    <a:pt x="98" y="14"/>
                  </a:cubicBezTo>
                  <a:cubicBezTo>
                    <a:pt x="98" y="14"/>
                    <a:pt x="98" y="14"/>
                    <a:pt x="98" y="14"/>
                  </a:cubicBezTo>
                  <a:cubicBezTo>
                    <a:pt x="103" y="22"/>
                    <a:pt x="108" y="31"/>
                    <a:pt x="108" y="41"/>
                  </a:cubicBezTo>
                  <a:cubicBezTo>
                    <a:pt x="108" y="41"/>
                    <a:pt x="108" y="41"/>
                    <a:pt x="108" y="41"/>
                  </a:cubicBezTo>
                  <a:cubicBezTo>
                    <a:pt x="108" y="41"/>
                    <a:pt x="108" y="41"/>
                    <a:pt x="108" y="41"/>
                  </a:cubicBezTo>
                  <a:cubicBezTo>
                    <a:pt x="108" y="41"/>
                    <a:pt x="108" y="41"/>
                    <a:pt x="108" y="41"/>
                  </a:cubicBezTo>
                  <a:cubicBezTo>
                    <a:pt x="108" y="52"/>
                    <a:pt x="100" y="70"/>
                    <a:pt x="90" y="87"/>
                  </a:cubicBezTo>
                  <a:cubicBezTo>
                    <a:pt x="90" y="87"/>
                    <a:pt x="90" y="87"/>
                    <a:pt x="90" y="87"/>
                  </a:cubicBezTo>
                  <a:cubicBezTo>
                    <a:pt x="80" y="103"/>
                    <a:pt x="67" y="119"/>
                    <a:pt x="53" y="119"/>
                  </a:cubicBezTo>
                  <a:cubicBezTo>
                    <a:pt x="53" y="119"/>
                    <a:pt x="53" y="119"/>
                    <a:pt x="53" y="119"/>
                  </a:cubicBezTo>
                  <a:cubicBezTo>
                    <a:pt x="39" y="119"/>
                    <a:pt x="27" y="106"/>
                    <a:pt x="17" y="92"/>
                  </a:cubicBezTo>
                  <a:close/>
                  <a:moveTo>
                    <a:pt x="53" y="115"/>
                  </a:moveTo>
                  <a:cubicBezTo>
                    <a:pt x="63" y="115"/>
                    <a:pt x="75" y="103"/>
                    <a:pt x="84" y="88"/>
                  </a:cubicBezTo>
                  <a:cubicBezTo>
                    <a:pt x="84" y="88"/>
                    <a:pt x="84" y="88"/>
                    <a:pt x="84" y="88"/>
                  </a:cubicBezTo>
                  <a:cubicBezTo>
                    <a:pt x="75" y="103"/>
                    <a:pt x="63" y="115"/>
                    <a:pt x="54" y="115"/>
                  </a:cubicBezTo>
                  <a:cubicBezTo>
                    <a:pt x="54" y="115"/>
                    <a:pt x="54" y="115"/>
                    <a:pt x="54" y="115"/>
                  </a:cubicBezTo>
                  <a:cubicBezTo>
                    <a:pt x="53" y="115"/>
                    <a:pt x="53" y="115"/>
                    <a:pt x="53" y="115"/>
                  </a:cubicBezTo>
                  <a:cubicBezTo>
                    <a:pt x="53" y="115"/>
                    <a:pt x="53" y="115"/>
                    <a:pt x="53" y="115"/>
                  </a:cubicBezTo>
                  <a:cubicBezTo>
                    <a:pt x="53" y="115"/>
                    <a:pt x="53" y="115"/>
                    <a:pt x="53" y="115"/>
                  </a:cubicBezTo>
                  <a:cubicBezTo>
                    <a:pt x="53" y="115"/>
                    <a:pt x="53" y="115"/>
                    <a:pt x="53" y="115"/>
                  </a:cubicBezTo>
                  <a:cubicBezTo>
                    <a:pt x="53" y="115"/>
                    <a:pt x="53" y="115"/>
                    <a:pt x="53" y="115"/>
                  </a:cubicBezTo>
                  <a:cubicBezTo>
                    <a:pt x="45" y="115"/>
                    <a:pt x="37" y="109"/>
                    <a:pt x="29" y="101"/>
                  </a:cubicBezTo>
                  <a:cubicBezTo>
                    <a:pt x="29" y="101"/>
                    <a:pt x="29" y="101"/>
                    <a:pt x="29" y="101"/>
                  </a:cubicBezTo>
                  <a:cubicBezTo>
                    <a:pt x="37" y="109"/>
                    <a:pt x="45" y="115"/>
                    <a:pt x="53" y="115"/>
                  </a:cubicBezTo>
                  <a:close/>
                  <a:moveTo>
                    <a:pt x="89" y="81"/>
                  </a:moveTo>
                  <a:cubicBezTo>
                    <a:pt x="98" y="66"/>
                    <a:pt x="104" y="49"/>
                    <a:pt x="104" y="41"/>
                  </a:cubicBezTo>
                  <a:cubicBezTo>
                    <a:pt x="104" y="41"/>
                    <a:pt x="104" y="41"/>
                    <a:pt x="104" y="41"/>
                  </a:cubicBezTo>
                  <a:cubicBezTo>
                    <a:pt x="104" y="41"/>
                    <a:pt x="104" y="41"/>
                    <a:pt x="104" y="41"/>
                  </a:cubicBezTo>
                  <a:cubicBezTo>
                    <a:pt x="104" y="41"/>
                    <a:pt x="104" y="41"/>
                    <a:pt x="104" y="41"/>
                  </a:cubicBezTo>
                  <a:cubicBezTo>
                    <a:pt x="104" y="32"/>
                    <a:pt x="100" y="23"/>
                    <a:pt x="95" y="16"/>
                  </a:cubicBezTo>
                  <a:cubicBezTo>
                    <a:pt x="95" y="16"/>
                    <a:pt x="95" y="16"/>
                    <a:pt x="95" y="16"/>
                  </a:cubicBezTo>
                  <a:cubicBezTo>
                    <a:pt x="95" y="16"/>
                    <a:pt x="95" y="16"/>
                    <a:pt x="95" y="16"/>
                  </a:cubicBezTo>
                  <a:cubicBezTo>
                    <a:pt x="95" y="16"/>
                    <a:pt x="95" y="16"/>
                    <a:pt x="95" y="16"/>
                  </a:cubicBezTo>
                  <a:cubicBezTo>
                    <a:pt x="95" y="16"/>
                    <a:pt x="95" y="16"/>
                    <a:pt x="95" y="16"/>
                  </a:cubicBezTo>
                  <a:cubicBezTo>
                    <a:pt x="95" y="16"/>
                    <a:pt x="95" y="16"/>
                    <a:pt x="95" y="16"/>
                  </a:cubicBezTo>
                  <a:cubicBezTo>
                    <a:pt x="100" y="23"/>
                    <a:pt x="104" y="32"/>
                    <a:pt x="104" y="41"/>
                  </a:cubicBezTo>
                  <a:cubicBezTo>
                    <a:pt x="104" y="41"/>
                    <a:pt x="104" y="41"/>
                    <a:pt x="104" y="41"/>
                  </a:cubicBezTo>
                  <a:cubicBezTo>
                    <a:pt x="104" y="41"/>
                    <a:pt x="104" y="41"/>
                    <a:pt x="104" y="41"/>
                  </a:cubicBezTo>
                  <a:cubicBezTo>
                    <a:pt x="104" y="41"/>
                    <a:pt x="104" y="41"/>
                    <a:pt x="104" y="41"/>
                  </a:cubicBezTo>
                  <a:cubicBezTo>
                    <a:pt x="104" y="41"/>
                    <a:pt x="104" y="41"/>
                    <a:pt x="104" y="41"/>
                  </a:cubicBezTo>
                  <a:cubicBezTo>
                    <a:pt x="104" y="41"/>
                    <a:pt x="104" y="41"/>
                    <a:pt x="104" y="41"/>
                  </a:cubicBezTo>
                  <a:cubicBezTo>
                    <a:pt x="104" y="50"/>
                    <a:pt x="98" y="66"/>
                    <a:pt x="89" y="81"/>
                  </a:cubicBezTo>
                  <a:close/>
                  <a:moveTo>
                    <a:pt x="4" y="54"/>
                  </a:moveTo>
                  <a:cubicBezTo>
                    <a:pt x="4" y="55"/>
                    <a:pt x="4" y="56"/>
                    <a:pt x="5" y="58"/>
                  </a:cubicBezTo>
                  <a:cubicBezTo>
                    <a:pt x="5" y="58"/>
                    <a:pt x="5" y="58"/>
                    <a:pt x="5" y="58"/>
                  </a:cubicBezTo>
                  <a:cubicBezTo>
                    <a:pt x="4" y="56"/>
                    <a:pt x="4" y="55"/>
                    <a:pt x="4" y="54"/>
                  </a:cubicBezTo>
                  <a:cubicBezTo>
                    <a:pt x="4" y="54"/>
                    <a:pt x="4" y="54"/>
                    <a:pt x="4" y="54"/>
                  </a:cubicBezTo>
                  <a:cubicBezTo>
                    <a:pt x="4" y="54"/>
                    <a:pt x="4" y="54"/>
                    <a:pt x="4" y="54"/>
                  </a:cubicBezTo>
                  <a:cubicBezTo>
                    <a:pt x="4" y="54"/>
                    <a:pt x="4" y="54"/>
                    <a:pt x="4" y="54"/>
                  </a:cubicBezTo>
                  <a:cubicBezTo>
                    <a:pt x="4" y="54"/>
                    <a:pt x="4" y="54"/>
                    <a:pt x="4" y="54"/>
                  </a:cubicBezTo>
                  <a:close/>
                  <a:moveTo>
                    <a:pt x="4" y="53"/>
                  </a:moveTo>
                  <a:cubicBezTo>
                    <a:pt x="4" y="53"/>
                    <a:pt x="4" y="53"/>
                    <a:pt x="4" y="52"/>
                  </a:cubicBezTo>
                  <a:cubicBezTo>
                    <a:pt x="4" y="52"/>
                    <a:pt x="4" y="52"/>
                    <a:pt x="4" y="52"/>
                  </a:cubicBezTo>
                  <a:cubicBezTo>
                    <a:pt x="4" y="52"/>
                    <a:pt x="4" y="52"/>
                    <a:pt x="4" y="52"/>
                  </a:cubicBezTo>
                  <a:cubicBezTo>
                    <a:pt x="4" y="52"/>
                    <a:pt x="4" y="52"/>
                    <a:pt x="4" y="52"/>
                  </a:cubicBezTo>
                  <a:cubicBezTo>
                    <a:pt x="4" y="53"/>
                    <a:pt x="4" y="53"/>
                    <a:pt x="4" y="53"/>
                  </a:cubicBezTo>
                  <a:close/>
                  <a:moveTo>
                    <a:pt x="4" y="52"/>
                  </a:moveTo>
                  <a:cubicBezTo>
                    <a:pt x="4" y="52"/>
                    <a:pt x="4" y="51"/>
                    <a:pt x="4" y="51"/>
                  </a:cubicBezTo>
                  <a:cubicBezTo>
                    <a:pt x="4" y="51"/>
                    <a:pt x="4" y="51"/>
                    <a:pt x="4" y="51"/>
                  </a:cubicBezTo>
                  <a:cubicBezTo>
                    <a:pt x="4" y="51"/>
                    <a:pt x="4" y="52"/>
                    <a:pt x="4" y="52"/>
                  </a:cubicBezTo>
                  <a:cubicBezTo>
                    <a:pt x="4" y="52"/>
                    <a:pt x="4" y="52"/>
                    <a:pt x="4" y="52"/>
                  </a:cubicBezTo>
                  <a:cubicBezTo>
                    <a:pt x="4" y="52"/>
                    <a:pt x="4" y="52"/>
                    <a:pt x="4" y="52"/>
                  </a:cubicBezTo>
                  <a:close/>
                  <a:moveTo>
                    <a:pt x="19" y="20"/>
                  </a:moveTo>
                  <a:cubicBezTo>
                    <a:pt x="16" y="23"/>
                    <a:pt x="12" y="27"/>
                    <a:pt x="10" y="32"/>
                  </a:cubicBezTo>
                  <a:cubicBezTo>
                    <a:pt x="10" y="32"/>
                    <a:pt x="10" y="32"/>
                    <a:pt x="10" y="32"/>
                  </a:cubicBezTo>
                  <a:cubicBezTo>
                    <a:pt x="12" y="27"/>
                    <a:pt x="16" y="23"/>
                    <a:pt x="19" y="20"/>
                  </a:cubicBezTo>
                  <a:cubicBezTo>
                    <a:pt x="19" y="20"/>
                    <a:pt x="19" y="20"/>
                    <a:pt x="19" y="20"/>
                  </a:cubicBezTo>
                  <a:cubicBezTo>
                    <a:pt x="22" y="17"/>
                    <a:pt x="25" y="15"/>
                    <a:pt x="27" y="13"/>
                  </a:cubicBezTo>
                  <a:cubicBezTo>
                    <a:pt x="27" y="13"/>
                    <a:pt x="27" y="13"/>
                    <a:pt x="27" y="13"/>
                  </a:cubicBezTo>
                  <a:cubicBezTo>
                    <a:pt x="25" y="15"/>
                    <a:pt x="22" y="17"/>
                    <a:pt x="19" y="20"/>
                  </a:cubicBezTo>
                  <a:close/>
                  <a:moveTo>
                    <a:pt x="37" y="10"/>
                  </a:moveTo>
                  <a:cubicBezTo>
                    <a:pt x="37" y="10"/>
                    <a:pt x="37" y="10"/>
                    <a:pt x="37" y="10"/>
                  </a:cubicBezTo>
                  <a:cubicBezTo>
                    <a:pt x="37" y="10"/>
                    <a:pt x="37" y="10"/>
                    <a:pt x="37" y="10"/>
                  </a:cubicBezTo>
                  <a:cubicBezTo>
                    <a:pt x="37" y="10"/>
                    <a:pt x="37" y="10"/>
                    <a:pt x="37" y="10"/>
                  </a:cubicBezTo>
                  <a:close/>
                  <a:moveTo>
                    <a:pt x="87" y="8"/>
                  </a:moveTo>
                  <a:cubicBezTo>
                    <a:pt x="88" y="8"/>
                    <a:pt x="89" y="9"/>
                    <a:pt x="89" y="10"/>
                  </a:cubicBezTo>
                  <a:cubicBezTo>
                    <a:pt x="89" y="10"/>
                    <a:pt x="89" y="10"/>
                    <a:pt x="89" y="10"/>
                  </a:cubicBezTo>
                  <a:cubicBezTo>
                    <a:pt x="88" y="8"/>
                    <a:pt x="86" y="7"/>
                    <a:pt x="85" y="6"/>
                  </a:cubicBezTo>
                  <a:cubicBezTo>
                    <a:pt x="85" y="6"/>
                    <a:pt x="85" y="6"/>
                    <a:pt x="85" y="6"/>
                  </a:cubicBezTo>
                  <a:cubicBezTo>
                    <a:pt x="85" y="6"/>
                    <a:pt x="86" y="7"/>
                    <a:pt x="87" y="8"/>
                  </a:cubicBezTo>
                  <a:close/>
                  <a:moveTo>
                    <a:pt x="36" y="9"/>
                  </a:moveTo>
                  <a:cubicBezTo>
                    <a:pt x="36" y="9"/>
                    <a:pt x="36" y="9"/>
                    <a:pt x="36" y="9"/>
                  </a:cubicBezTo>
                  <a:cubicBezTo>
                    <a:pt x="36" y="9"/>
                    <a:pt x="36" y="9"/>
                    <a:pt x="36" y="9"/>
                  </a:cubicBezTo>
                  <a:cubicBezTo>
                    <a:pt x="36" y="9"/>
                    <a:pt x="36" y="9"/>
                    <a:pt x="36" y="9"/>
                  </a:cubicBezTo>
                  <a:cubicBezTo>
                    <a:pt x="36" y="9"/>
                    <a:pt x="36" y="9"/>
                    <a:pt x="3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5"/>
            <p:cNvSpPr/>
            <p:nvPr/>
          </p:nvSpPr>
          <p:spPr bwMode="auto">
            <a:xfrm>
              <a:off x="2412" y="2008"/>
              <a:ext cx="131" cy="71"/>
            </a:xfrm>
            <a:custGeom>
              <a:avLst/>
              <a:gdLst>
                <a:gd name="T0" fmla="*/ 0 w 131"/>
                <a:gd name="T1" fmla="*/ 18 h 71"/>
                <a:gd name="T2" fmla="*/ 0 w 131"/>
                <a:gd name="T3" fmla="*/ 18 h 71"/>
                <a:gd name="T4" fmla="*/ 14 w 131"/>
                <a:gd name="T5" fmla="*/ 10 h 71"/>
                <a:gd name="T6" fmla="*/ 32 w 131"/>
                <a:gd name="T7" fmla="*/ 42 h 71"/>
                <a:gd name="T8" fmla="*/ 60 w 131"/>
                <a:gd name="T9" fmla="*/ 3 h 71"/>
                <a:gd name="T10" fmla="*/ 110 w 131"/>
                <a:gd name="T11" fmla="*/ 35 h 71"/>
                <a:gd name="T12" fmla="*/ 117 w 131"/>
                <a:gd name="T13" fmla="*/ 0 h 71"/>
                <a:gd name="T14" fmla="*/ 131 w 131"/>
                <a:gd name="T15" fmla="*/ 3 h 71"/>
                <a:gd name="T16" fmla="*/ 121 w 131"/>
                <a:gd name="T17" fmla="*/ 60 h 71"/>
                <a:gd name="T18" fmla="*/ 64 w 131"/>
                <a:gd name="T19" fmla="*/ 21 h 71"/>
                <a:gd name="T20" fmla="*/ 28 w 131"/>
                <a:gd name="T21" fmla="*/ 71 h 71"/>
                <a:gd name="T22" fmla="*/ 0 w 131"/>
                <a:gd name="T23" fmla="*/ 18 h 71"/>
                <a:gd name="T24" fmla="*/ 0 w 131"/>
                <a:gd name="T25" fmla="*/ 1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71">
                  <a:moveTo>
                    <a:pt x="0" y="18"/>
                  </a:moveTo>
                  <a:lnTo>
                    <a:pt x="0" y="18"/>
                  </a:lnTo>
                  <a:lnTo>
                    <a:pt x="14" y="10"/>
                  </a:lnTo>
                  <a:lnTo>
                    <a:pt x="32" y="42"/>
                  </a:lnTo>
                  <a:lnTo>
                    <a:pt x="60" y="3"/>
                  </a:lnTo>
                  <a:lnTo>
                    <a:pt x="110" y="35"/>
                  </a:lnTo>
                  <a:lnTo>
                    <a:pt x="117" y="0"/>
                  </a:lnTo>
                  <a:lnTo>
                    <a:pt x="131" y="3"/>
                  </a:lnTo>
                  <a:lnTo>
                    <a:pt x="121" y="60"/>
                  </a:lnTo>
                  <a:lnTo>
                    <a:pt x="64" y="21"/>
                  </a:lnTo>
                  <a:lnTo>
                    <a:pt x="28" y="71"/>
                  </a:lnTo>
                  <a:lnTo>
                    <a:pt x="0" y="18"/>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6"/>
            <p:cNvSpPr>
              <a:spLocks noEditPoints="1"/>
            </p:cNvSpPr>
            <p:nvPr/>
          </p:nvSpPr>
          <p:spPr bwMode="auto">
            <a:xfrm>
              <a:off x="2405" y="2001"/>
              <a:ext cx="149" cy="92"/>
            </a:xfrm>
            <a:custGeom>
              <a:avLst/>
              <a:gdLst>
                <a:gd name="T0" fmla="*/ 0 w 149"/>
                <a:gd name="T1" fmla="*/ 28 h 92"/>
                <a:gd name="T2" fmla="*/ 7 w 149"/>
                <a:gd name="T3" fmla="*/ 25 h 92"/>
                <a:gd name="T4" fmla="*/ 0 w 149"/>
                <a:gd name="T5" fmla="*/ 28 h 92"/>
                <a:gd name="T6" fmla="*/ 7 w 149"/>
                <a:gd name="T7" fmla="*/ 21 h 92"/>
                <a:gd name="T8" fmla="*/ 3 w 149"/>
                <a:gd name="T9" fmla="*/ 17 h 92"/>
                <a:gd name="T10" fmla="*/ 21 w 149"/>
                <a:gd name="T11" fmla="*/ 7 h 92"/>
                <a:gd name="T12" fmla="*/ 39 w 149"/>
                <a:gd name="T13" fmla="*/ 35 h 92"/>
                <a:gd name="T14" fmla="*/ 64 w 149"/>
                <a:gd name="T15" fmla="*/ 0 h 92"/>
                <a:gd name="T16" fmla="*/ 114 w 149"/>
                <a:gd name="T17" fmla="*/ 32 h 92"/>
                <a:gd name="T18" fmla="*/ 121 w 149"/>
                <a:gd name="T19" fmla="*/ 0 h 92"/>
                <a:gd name="T20" fmla="*/ 149 w 149"/>
                <a:gd name="T21" fmla="*/ 7 h 92"/>
                <a:gd name="T22" fmla="*/ 131 w 149"/>
                <a:gd name="T23" fmla="*/ 78 h 92"/>
                <a:gd name="T24" fmla="*/ 71 w 149"/>
                <a:gd name="T25" fmla="*/ 39 h 92"/>
                <a:gd name="T26" fmla="*/ 35 w 149"/>
                <a:gd name="T27" fmla="*/ 92 h 92"/>
                <a:gd name="T28" fmla="*/ 0 w 149"/>
                <a:gd name="T29" fmla="*/ 28 h 92"/>
                <a:gd name="T30" fmla="*/ 0 w 149"/>
                <a:gd name="T31" fmla="*/ 28 h 92"/>
                <a:gd name="T32" fmla="*/ 39 w 149"/>
                <a:gd name="T33" fmla="*/ 64 h 92"/>
                <a:gd name="T34" fmla="*/ 67 w 149"/>
                <a:gd name="T35" fmla="*/ 21 h 92"/>
                <a:gd name="T36" fmla="*/ 124 w 149"/>
                <a:gd name="T37" fmla="*/ 53 h 92"/>
                <a:gd name="T38" fmla="*/ 131 w 149"/>
                <a:gd name="T39" fmla="*/ 17 h 92"/>
                <a:gd name="T40" fmla="*/ 124 w 149"/>
                <a:gd name="T41" fmla="*/ 53 h 92"/>
                <a:gd name="T42" fmla="*/ 67 w 149"/>
                <a:gd name="T43" fmla="*/ 21 h 92"/>
                <a:gd name="T44" fmla="*/ 39 w 149"/>
                <a:gd name="T45" fmla="*/ 64 h 92"/>
                <a:gd name="T46" fmla="*/ 39 w 149"/>
                <a:gd name="T47" fmla="*/ 64 h 92"/>
                <a:gd name="T48" fmla="*/ 39 w 149"/>
                <a:gd name="T49" fmla="*/ 64 h 92"/>
                <a:gd name="T50" fmla="*/ 17 w 149"/>
                <a:gd name="T51" fmla="*/ 32 h 92"/>
                <a:gd name="T52" fmla="*/ 17 w 149"/>
                <a:gd name="T53" fmla="*/ 25 h 92"/>
                <a:gd name="T54" fmla="*/ 17 w 149"/>
                <a:gd name="T55" fmla="*/ 25 h 92"/>
                <a:gd name="T56" fmla="*/ 17 w 149"/>
                <a:gd name="T57" fmla="*/ 32 h 92"/>
                <a:gd name="T58" fmla="*/ 17 w 149"/>
                <a:gd name="T59"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92">
                  <a:moveTo>
                    <a:pt x="0" y="28"/>
                  </a:moveTo>
                  <a:lnTo>
                    <a:pt x="7" y="25"/>
                  </a:lnTo>
                  <a:lnTo>
                    <a:pt x="0" y="28"/>
                  </a:lnTo>
                  <a:lnTo>
                    <a:pt x="7" y="21"/>
                  </a:lnTo>
                  <a:lnTo>
                    <a:pt x="3" y="17"/>
                  </a:lnTo>
                  <a:lnTo>
                    <a:pt x="21" y="7"/>
                  </a:lnTo>
                  <a:lnTo>
                    <a:pt x="39" y="35"/>
                  </a:lnTo>
                  <a:lnTo>
                    <a:pt x="64" y="0"/>
                  </a:lnTo>
                  <a:lnTo>
                    <a:pt x="114" y="32"/>
                  </a:lnTo>
                  <a:lnTo>
                    <a:pt x="121" y="0"/>
                  </a:lnTo>
                  <a:lnTo>
                    <a:pt x="149" y="7"/>
                  </a:lnTo>
                  <a:lnTo>
                    <a:pt x="131" y="78"/>
                  </a:lnTo>
                  <a:lnTo>
                    <a:pt x="71" y="39"/>
                  </a:lnTo>
                  <a:lnTo>
                    <a:pt x="35" y="92"/>
                  </a:lnTo>
                  <a:lnTo>
                    <a:pt x="0" y="28"/>
                  </a:lnTo>
                  <a:lnTo>
                    <a:pt x="0" y="28"/>
                  </a:lnTo>
                  <a:close/>
                  <a:moveTo>
                    <a:pt x="39" y="64"/>
                  </a:moveTo>
                  <a:lnTo>
                    <a:pt x="67" y="21"/>
                  </a:lnTo>
                  <a:lnTo>
                    <a:pt x="124" y="53"/>
                  </a:lnTo>
                  <a:lnTo>
                    <a:pt x="131" y="17"/>
                  </a:lnTo>
                  <a:lnTo>
                    <a:pt x="124" y="53"/>
                  </a:lnTo>
                  <a:lnTo>
                    <a:pt x="67" y="21"/>
                  </a:lnTo>
                  <a:lnTo>
                    <a:pt x="39" y="64"/>
                  </a:lnTo>
                  <a:lnTo>
                    <a:pt x="39" y="64"/>
                  </a:lnTo>
                  <a:lnTo>
                    <a:pt x="39" y="64"/>
                  </a:lnTo>
                  <a:close/>
                  <a:moveTo>
                    <a:pt x="17" y="32"/>
                  </a:moveTo>
                  <a:lnTo>
                    <a:pt x="17" y="25"/>
                  </a:lnTo>
                  <a:lnTo>
                    <a:pt x="17" y="25"/>
                  </a:lnTo>
                  <a:lnTo>
                    <a:pt x="17" y="32"/>
                  </a:lnTo>
                  <a:lnTo>
                    <a:pt x="17"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7"/>
            <p:cNvSpPr>
              <a:spLocks noEditPoints="1"/>
            </p:cNvSpPr>
            <p:nvPr/>
          </p:nvSpPr>
          <p:spPr bwMode="auto">
            <a:xfrm>
              <a:off x="2454" y="2018"/>
              <a:ext cx="89" cy="263"/>
            </a:xfrm>
            <a:custGeom>
              <a:avLst/>
              <a:gdLst>
                <a:gd name="T0" fmla="*/ 4 w 89"/>
                <a:gd name="T1" fmla="*/ 213 h 263"/>
                <a:gd name="T2" fmla="*/ 0 w 89"/>
                <a:gd name="T3" fmla="*/ 210 h 263"/>
                <a:gd name="T4" fmla="*/ 11 w 89"/>
                <a:gd name="T5" fmla="*/ 4 h 263"/>
                <a:gd name="T6" fmla="*/ 25 w 89"/>
                <a:gd name="T7" fmla="*/ 0 h 263"/>
                <a:gd name="T8" fmla="*/ 89 w 89"/>
                <a:gd name="T9" fmla="*/ 167 h 263"/>
                <a:gd name="T10" fmla="*/ 54 w 89"/>
                <a:gd name="T11" fmla="*/ 263 h 263"/>
                <a:gd name="T12" fmla="*/ 4 w 89"/>
                <a:gd name="T13" fmla="*/ 213 h 263"/>
                <a:gd name="T14" fmla="*/ 4 w 89"/>
                <a:gd name="T15" fmla="*/ 213 h 263"/>
                <a:gd name="T16" fmla="*/ 50 w 89"/>
                <a:gd name="T17" fmla="*/ 238 h 263"/>
                <a:gd name="T18" fmla="*/ 75 w 89"/>
                <a:gd name="T19" fmla="*/ 167 h 263"/>
                <a:gd name="T20" fmla="*/ 25 w 89"/>
                <a:gd name="T21" fmla="*/ 36 h 263"/>
                <a:gd name="T22" fmla="*/ 15 w 89"/>
                <a:gd name="T23" fmla="*/ 203 h 263"/>
                <a:gd name="T24" fmla="*/ 50 w 89"/>
                <a:gd name="T25" fmla="*/ 238 h 263"/>
                <a:gd name="T26" fmla="*/ 50 w 89"/>
                <a:gd name="T27" fmla="*/ 23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263">
                  <a:moveTo>
                    <a:pt x="4" y="213"/>
                  </a:moveTo>
                  <a:lnTo>
                    <a:pt x="0" y="210"/>
                  </a:lnTo>
                  <a:lnTo>
                    <a:pt x="11" y="4"/>
                  </a:lnTo>
                  <a:lnTo>
                    <a:pt x="25" y="0"/>
                  </a:lnTo>
                  <a:lnTo>
                    <a:pt x="89" y="167"/>
                  </a:lnTo>
                  <a:lnTo>
                    <a:pt x="54" y="263"/>
                  </a:lnTo>
                  <a:lnTo>
                    <a:pt x="4" y="213"/>
                  </a:lnTo>
                  <a:lnTo>
                    <a:pt x="4" y="213"/>
                  </a:lnTo>
                  <a:close/>
                  <a:moveTo>
                    <a:pt x="50" y="238"/>
                  </a:moveTo>
                  <a:lnTo>
                    <a:pt x="75" y="167"/>
                  </a:lnTo>
                  <a:lnTo>
                    <a:pt x="25" y="36"/>
                  </a:lnTo>
                  <a:lnTo>
                    <a:pt x="15" y="203"/>
                  </a:lnTo>
                  <a:lnTo>
                    <a:pt x="50" y="238"/>
                  </a:lnTo>
                  <a:lnTo>
                    <a:pt x="50"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8"/>
            <p:cNvSpPr>
              <a:spLocks noEditPoints="1"/>
            </p:cNvSpPr>
            <p:nvPr/>
          </p:nvSpPr>
          <p:spPr bwMode="auto">
            <a:xfrm>
              <a:off x="2447" y="2011"/>
              <a:ext cx="104" cy="284"/>
            </a:xfrm>
            <a:custGeom>
              <a:avLst/>
              <a:gdLst>
                <a:gd name="T0" fmla="*/ 4 w 104"/>
                <a:gd name="T1" fmla="*/ 224 h 284"/>
                <a:gd name="T2" fmla="*/ 11 w 104"/>
                <a:gd name="T3" fmla="*/ 220 h 284"/>
                <a:gd name="T4" fmla="*/ 15 w 104"/>
                <a:gd name="T5" fmla="*/ 213 h 284"/>
                <a:gd name="T6" fmla="*/ 61 w 104"/>
                <a:gd name="T7" fmla="*/ 259 h 284"/>
                <a:gd name="T8" fmla="*/ 61 w 104"/>
                <a:gd name="T9" fmla="*/ 259 h 284"/>
                <a:gd name="T10" fmla="*/ 15 w 104"/>
                <a:gd name="T11" fmla="*/ 213 h 284"/>
                <a:gd name="T12" fmla="*/ 22 w 104"/>
                <a:gd name="T13" fmla="*/ 93 h 284"/>
                <a:gd name="T14" fmla="*/ 15 w 104"/>
                <a:gd name="T15" fmla="*/ 213 h 284"/>
                <a:gd name="T16" fmla="*/ 15 w 104"/>
                <a:gd name="T17" fmla="*/ 213 h 284"/>
                <a:gd name="T18" fmla="*/ 11 w 104"/>
                <a:gd name="T19" fmla="*/ 220 h 284"/>
                <a:gd name="T20" fmla="*/ 4 w 104"/>
                <a:gd name="T21" fmla="*/ 224 h 284"/>
                <a:gd name="T22" fmla="*/ 0 w 104"/>
                <a:gd name="T23" fmla="*/ 220 h 284"/>
                <a:gd name="T24" fmla="*/ 11 w 104"/>
                <a:gd name="T25" fmla="*/ 4 h 284"/>
                <a:gd name="T26" fmla="*/ 36 w 104"/>
                <a:gd name="T27" fmla="*/ 0 h 284"/>
                <a:gd name="T28" fmla="*/ 104 w 104"/>
                <a:gd name="T29" fmla="*/ 174 h 284"/>
                <a:gd name="T30" fmla="*/ 64 w 104"/>
                <a:gd name="T31" fmla="*/ 284 h 284"/>
                <a:gd name="T32" fmla="*/ 4 w 104"/>
                <a:gd name="T33" fmla="*/ 224 h 284"/>
                <a:gd name="T34" fmla="*/ 4 w 104"/>
                <a:gd name="T35" fmla="*/ 224 h 284"/>
                <a:gd name="T36" fmla="*/ 57 w 104"/>
                <a:gd name="T37" fmla="*/ 245 h 284"/>
                <a:gd name="T38" fmla="*/ 61 w 104"/>
                <a:gd name="T39" fmla="*/ 238 h 284"/>
                <a:gd name="T40" fmla="*/ 57 w 104"/>
                <a:gd name="T41" fmla="*/ 245 h 284"/>
                <a:gd name="T42" fmla="*/ 57 w 104"/>
                <a:gd name="T43" fmla="*/ 245 h 284"/>
                <a:gd name="T44" fmla="*/ 29 w 104"/>
                <a:gd name="T45" fmla="*/ 210 h 284"/>
                <a:gd name="T46" fmla="*/ 54 w 104"/>
                <a:gd name="T47" fmla="*/ 231 h 284"/>
                <a:gd name="T48" fmla="*/ 75 w 104"/>
                <a:gd name="T49" fmla="*/ 174 h 284"/>
                <a:gd name="T50" fmla="*/ 36 w 104"/>
                <a:gd name="T51" fmla="*/ 78 h 284"/>
                <a:gd name="T52" fmla="*/ 29 w 104"/>
                <a:gd name="T53" fmla="*/ 210 h 284"/>
                <a:gd name="T54" fmla="*/ 29 w 104"/>
                <a:gd name="T55" fmla="*/ 210 h 284"/>
                <a:gd name="T56" fmla="*/ 89 w 104"/>
                <a:gd name="T57" fmla="*/ 174 h 284"/>
                <a:gd name="T58" fmla="*/ 89 w 104"/>
                <a:gd name="T59" fmla="*/ 174 h 284"/>
                <a:gd name="T60" fmla="*/ 29 w 104"/>
                <a:gd name="T61" fmla="*/ 15 h 284"/>
                <a:gd name="T62" fmla="*/ 25 w 104"/>
                <a:gd name="T63" fmla="*/ 15 h 284"/>
                <a:gd name="T64" fmla="*/ 25 w 104"/>
                <a:gd name="T65" fmla="*/ 43 h 284"/>
                <a:gd name="T66" fmla="*/ 39 w 104"/>
                <a:gd name="T67" fmla="*/ 39 h 284"/>
                <a:gd name="T68" fmla="*/ 89 w 104"/>
                <a:gd name="T69" fmla="*/ 174 h 284"/>
                <a:gd name="T70" fmla="*/ 89 w 104"/>
                <a:gd name="T71" fmla="*/ 17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284">
                  <a:moveTo>
                    <a:pt x="4" y="224"/>
                  </a:moveTo>
                  <a:lnTo>
                    <a:pt x="11" y="220"/>
                  </a:lnTo>
                  <a:lnTo>
                    <a:pt x="15" y="213"/>
                  </a:lnTo>
                  <a:lnTo>
                    <a:pt x="61" y="259"/>
                  </a:lnTo>
                  <a:lnTo>
                    <a:pt x="61" y="259"/>
                  </a:lnTo>
                  <a:lnTo>
                    <a:pt x="15" y="213"/>
                  </a:lnTo>
                  <a:lnTo>
                    <a:pt x="22" y="93"/>
                  </a:lnTo>
                  <a:lnTo>
                    <a:pt x="15" y="213"/>
                  </a:lnTo>
                  <a:lnTo>
                    <a:pt x="15" y="213"/>
                  </a:lnTo>
                  <a:lnTo>
                    <a:pt x="11" y="220"/>
                  </a:lnTo>
                  <a:lnTo>
                    <a:pt x="4" y="224"/>
                  </a:lnTo>
                  <a:lnTo>
                    <a:pt x="0" y="220"/>
                  </a:lnTo>
                  <a:lnTo>
                    <a:pt x="11" y="4"/>
                  </a:lnTo>
                  <a:lnTo>
                    <a:pt x="36" y="0"/>
                  </a:lnTo>
                  <a:lnTo>
                    <a:pt x="104" y="174"/>
                  </a:lnTo>
                  <a:lnTo>
                    <a:pt x="64" y="284"/>
                  </a:lnTo>
                  <a:lnTo>
                    <a:pt x="4" y="224"/>
                  </a:lnTo>
                  <a:lnTo>
                    <a:pt x="4" y="224"/>
                  </a:lnTo>
                  <a:close/>
                  <a:moveTo>
                    <a:pt x="57" y="245"/>
                  </a:moveTo>
                  <a:lnTo>
                    <a:pt x="61" y="238"/>
                  </a:lnTo>
                  <a:lnTo>
                    <a:pt x="57" y="245"/>
                  </a:lnTo>
                  <a:lnTo>
                    <a:pt x="57" y="245"/>
                  </a:lnTo>
                  <a:close/>
                  <a:moveTo>
                    <a:pt x="29" y="210"/>
                  </a:moveTo>
                  <a:lnTo>
                    <a:pt x="54" y="231"/>
                  </a:lnTo>
                  <a:lnTo>
                    <a:pt x="75" y="174"/>
                  </a:lnTo>
                  <a:lnTo>
                    <a:pt x="36" y="78"/>
                  </a:lnTo>
                  <a:lnTo>
                    <a:pt x="29" y="210"/>
                  </a:lnTo>
                  <a:lnTo>
                    <a:pt x="29" y="210"/>
                  </a:lnTo>
                  <a:close/>
                  <a:moveTo>
                    <a:pt x="89" y="174"/>
                  </a:moveTo>
                  <a:lnTo>
                    <a:pt x="89" y="174"/>
                  </a:lnTo>
                  <a:lnTo>
                    <a:pt x="29" y="15"/>
                  </a:lnTo>
                  <a:lnTo>
                    <a:pt x="25" y="15"/>
                  </a:lnTo>
                  <a:lnTo>
                    <a:pt x="25" y="43"/>
                  </a:lnTo>
                  <a:lnTo>
                    <a:pt x="39" y="39"/>
                  </a:lnTo>
                  <a:lnTo>
                    <a:pt x="89" y="174"/>
                  </a:lnTo>
                  <a:lnTo>
                    <a:pt x="89" y="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9"/>
            <p:cNvSpPr/>
            <p:nvPr/>
          </p:nvSpPr>
          <p:spPr bwMode="auto">
            <a:xfrm>
              <a:off x="2006" y="1710"/>
              <a:ext cx="388" cy="316"/>
            </a:xfrm>
            <a:custGeom>
              <a:avLst/>
              <a:gdLst>
                <a:gd name="T0" fmla="*/ 53 w 388"/>
                <a:gd name="T1" fmla="*/ 14 h 316"/>
                <a:gd name="T2" fmla="*/ 0 w 388"/>
                <a:gd name="T3" fmla="*/ 14 h 316"/>
                <a:gd name="T4" fmla="*/ 0 w 388"/>
                <a:gd name="T5" fmla="*/ 0 h 316"/>
                <a:gd name="T6" fmla="*/ 57 w 388"/>
                <a:gd name="T7" fmla="*/ 0 h 316"/>
                <a:gd name="T8" fmla="*/ 388 w 388"/>
                <a:gd name="T9" fmla="*/ 305 h 316"/>
                <a:gd name="T10" fmla="*/ 377 w 388"/>
                <a:gd name="T11" fmla="*/ 316 h 316"/>
                <a:gd name="T12" fmla="*/ 53 w 388"/>
                <a:gd name="T13" fmla="*/ 14 h 316"/>
                <a:gd name="T14" fmla="*/ 53 w 388"/>
                <a:gd name="T15" fmla="*/ 14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8" h="316">
                  <a:moveTo>
                    <a:pt x="53" y="14"/>
                  </a:moveTo>
                  <a:lnTo>
                    <a:pt x="0" y="14"/>
                  </a:lnTo>
                  <a:lnTo>
                    <a:pt x="0" y="0"/>
                  </a:lnTo>
                  <a:lnTo>
                    <a:pt x="57" y="0"/>
                  </a:lnTo>
                  <a:lnTo>
                    <a:pt x="388" y="305"/>
                  </a:lnTo>
                  <a:lnTo>
                    <a:pt x="377" y="316"/>
                  </a:lnTo>
                  <a:lnTo>
                    <a:pt x="53" y="14"/>
                  </a:lnTo>
                  <a:lnTo>
                    <a:pt x="53"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0"/>
            <p:cNvSpPr>
              <a:spLocks noEditPoints="1"/>
            </p:cNvSpPr>
            <p:nvPr/>
          </p:nvSpPr>
          <p:spPr bwMode="auto">
            <a:xfrm>
              <a:off x="1999" y="1703"/>
              <a:ext cx="406" cy="333"/>
            </a:xfrm>
            <a:custGeom>
              <a:avLst/>
              <a:gdLst>
                <a:gd name="T0" fmla="*/ 56 w 406"/>
                <a:gd name="T1" fmla="*/ 28 h 333"/>
                <a:gd name="T2" fmla="*/ 0 w 406"/>
                <a:gd name="T3" fmla="*/ 28 h 333"/>
                <a:gd name="T4" fmla="*/ 0 w 406"/>
                <a:gd name="T5" fmla="*/ 0 h 333"/>
                <a:gd name="T6" fmla="*/ 67 w 406"/>
                <a:gd name="T7" fmla="*/ 0 h 333"/>
                <a:gd name="T8" fmla="*/ 406 w 406"/>
                <a:gd name="T9" fmla="*/ 312 h 333"/>
                <a:gd name="T10" fmla="*/ 384 w 406"/>
                <a:gd name="T11" fmla="*/ 333 h 333"/>
                <a:gd name="T12" fmla="*/ 56 w 406"/>
                <a:gd name="T13" fmla="*/ 28 h 333"/>
                <a:gd name="T14" fmla="*/ 56 w 406"/>
                <a:gd name="T15" fmla="*/ 28 h 333"/>
                <a:gd name="T16" fmla="*/ 60 w 406"/>
                <a:gd name="T17" fmla="*/ 14 h 333"/>
                <a:gd name="T18" fmla="*/ 384 w 406"/>
                <a:gd name="T19" fmla="*/ 312 h 333"/>
                <a:gd name="T20" fmla="*/ 60 w 406"/>
                <a:gd name="T21" fmla="*/ 14 h 333"/>
                <a:gd name="T22" fmla="*/ 14 w 406"/>
                <a:gd name="T23" fmla="*/ 14 h 333"/>
                <a:gd name="T24" fmla="*/ 14 w 406"/>
                <a:gd name="T25" fmla="*/ 14 h 333"/>
                <a:gd name="T26" fmla="*/ 60 w 406"/>
                <a:gd name="T27" fmla="*/ 14 h 333"/>
                <a:gd name="T28" fmla="*/ 60 w 406"/>
                <a:gd name="T29" fmla="*/ 21 h 333"/>
                <a:gd name="T30" fmla="*/ 53 w 406"/>
                <a:gd name="T31" fmla="*/ 28 h 333"/>
                <a:gd name="T32" fmla="*/ 60 w 406"/>
                <a:gd name="T33" fmla="*/ 21 h 333"/>
                <a:gd name="T34" fmla="*/ 60 w 406"/>
                <a:gd name="T35" fmla="*/ 14 h 333"/>
                <a:gd name="T36" fmla="*/ 60 w 406"/>
                <a:gd name="T37" fmla="*/ 14 h 333"/>
                <a:gd name="T38" fmla="*/ 60 w 406"/>
                <a:gd name="T39" fmla="*/ 1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6" h="333">
                  <a:moveTo>
                    <a:pt x="56" y="28"/>
                  </a:moveTo>
                  <a:lnTo>
                    <a:pt x="0" y="28"/>
                  </a:lnTo>
                  <a:lnTo>
                    <a:pt x="0" y="0"/>
                  </a:lnTo>
                  <a:lnTo>
                    <a:pt x="67" y="0"/>
                  </a:lnTo>
                  <a:lnTo>
                    <a:pt x="406" y="312"/>
                  </a:lnTo>
                  <a:lnTo>
                    <a:pt x="384" y="333"/>
                  </a:lnTo>
                  <a:lnTo>
                    <a:pt x="56" y="28"/>
                  </a:lnTo>
                  <a:lnTo>
                    <a:pt x="56" y="28"/>
                  </a:lnTo>
                  <a:close/>
                  <a:moveTo>
                    <a:pt x="60" y="14"/>
                  </a:moveTo>
                  <a:lnTo>
                    <a:pt x="384" y="312"/>
                  </a:lnTo>
                  <a:lnTo>
                    <a:pt x="60" y="14"/>
                  </a:lnTo>
                  <a:lnTo>
                    <a:pt x="14" y="14"/>
                  </a:lnTo>
                  <a:lnTo>
                    <a:pt x="14" y="14"/>
                  </a:lnTo>
                  <a:lnTo>
                    <a:pt x="60" y="14"/>
                  </a:lnTo>
                  <a:lnTo>
                    <a:pt x="60" y="21"/>
                  </a:lnTo>
                  <a:lnTo>
                    <a:pt x="53" y="28"/>
                  </a:lnTo>
                  <a:lnTo>
                    <a:pt x="60" y="21"/>
                  </a:lnTo>
                  <a:lnTo>
                    <a:pt x="60" y="14"/>
                  </a:lnTo>
                  <a:lnTo>
                    <a:pt x="60" y="14"/>
                  </a:lnTo>
                  <a:lnTo>
                    <a:pt x="6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1"/>
            <p:cNvSpPr>
              <a:spLocks noEditPoints="1"/>
            </p:cNvSpPr>
            <p:nvPr/>
          </p:nvSpPr>
          <p:spPr bwMode="auto">
            <a:xfrm>
              <a:off x="2031" y="1674"/>
              <a:ext cx="35" cy="57"/>
            </a:xfrm>
            <a:custGeom>
              <a:avLst/>
              <a:gdLst>
                <a:gd name="T0" fmla="*/ 0 w 35"/>
                <a:gd name="T1" fmla="*/ 29 h 57"/>
                <a:gd name="T2" fmla="*/ 7 w 35"/>
                <a:gd name="T3" fmla="*/ 18 h 57"/>
                <a:gd name="T4" fmla="*/ 21 w 35"/>
                <a:gd name="T5" fmla="*/ 29 h 57"/>
                <a:gd name="T6" fmla="*/ 21 w 35"/>
                <a:gd name="T7" fmla="*/ 0 h 57"/>
                <a:gd name="T8" fmla="*/ 35 w 35"/>
                <a:gd name="T9" fmla="*/ 0 h 57"/>
                <a:gd name="T10" fmla="*/ 35 w 35"/>
                <a:gd name="T11" fmla="*/ 57 h 57"/>
                <a:gd name="T12" fmla="*/ 0 w 35"/>
                <a:gd name="T13" fmla="*/ 29 h 57"/>
                <a:gd name="T14" fmla="*/ 0 w 35"/>
                <a:gd name="T15" fmla="*/ 29 h 57"/>
                <a:gd name="T16" fmla="*/ 0 w 35"/>
                <a:gd name="T17" fmla="*/ 29 h 57"/>
                <a:gd name="T18" fmla="*/ 0 w 35"/>
                <a:gd name="T19" fmla="*/ 29 h 57"/>
                <a:gd name="T20" fmla="*/ 0 w 35"/>
                <a:gd name="T21" fmla="*/ 29 h 57"/>
                <a:gd name="T22" fmla="*/ 0 w 35"/>
                <a:gd name="T23" fmla="*/ 29 h 57"/>
                <a:gd name="T24" fmla="*/ 0 w 35"/>
                <a:gd name="T2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57">
                  <a:moveTo>
                    <a:pt x="0" y="29"/>
                  </a:moveTo>
                  <a:lnTo>
                    <a:pt x="7" y="18"/>
                  </a:lnTo>
                  <a:lnTo>
                    <a:pt x="21" y="29"/>
                  </a:lnTo>
                  <a:lnTo>
                    <a:pt x="21" y="0"/>
                  </a:lnTo>
                  <a:lnTo>
                    <a:pt x="35" y="0"/>
                  </a:lnTo>
                  <a:lnTo>
                    <a:pt x="35" y="57"/>
                  </a:lnTo>
                  <a:lnTo>
                    <a:pt x="0" y="29"/>
                  </a:lnTo>
                  <a:lnTo>
                    <a:pt x="0" y="29"/>
                  </a:lnTo>
                  <a:close/>
                  <a:moveTo>
                    <a:pt x="0" y="29"/>
                  </a:moveTo>
                  <a:lnTo>
                    <a:pt x="0" y="29"/>
                  </a:lnTo>
                  <a:lnTo>
                    <a:pt x="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2"/>
            <p:cNvSpPr>
              <a:spLocks noEditPoints="1"/>
            </p:cNvSpPr>
            <p:nvPr/>
          </p:nvSpPr>
          <p:spPr bwMode="auto">
            <a:xfrm>
              <a:off x="2020" y="1667"/>
              <a:ext cx="53" cy="82"/>
            </a:xfrm>
            <a:custGeom>
              <a:avLst/>
              <a:gdLst>
                <a:gd name="T0" fmla="*/ 11 w 53"/>
                <a:gd name="T1" fmla="*/ 46 h 82"/>
                <a:gd name="T2" fmla="*/ 3 w 53"/>
                <a:gd name="T3" fmla="*/ 53 h 82"/>
                <a:gd name="T4" fmla="*/ 3 w 53"/>
                <a:gd name="T5" fmla="*/ 39 h 82"/>
                <a:gd name="T6" fmla="*/ 0 w 53"/>
                <a:gd name="T7" fmla="*/ 36 h 82"/>
                <a:gd name="T8" fmla="*/ 3 w 53"/>
                <a:gd name="T9" fmla="*/ 32 h 82"/>
                <a:gd name="T10" fmla="*/ 3 w 53"/>
                <a:gd name="T11" fmla="*/ 18 h 82"/>
                <a:gd name="T12" fmla="*/ 11 w 53"/>
                <a:gd name="T13" fmla="*/ 25 h 82"/>
                <a:gd name="T14" fmla="*/ 18 w 53"/>
                <a:gd name="T15" fmla="*/ 14 h 82"/>
                <a:gd name="T16" fmla="*/ 25 w 53"/>
                <a:gd name="T17" fmla="*/ 18 h 82"/>
                <a:gd name="T18" fmla="*/ 25 w 53"/>
                <a:gd name="T19" fmla="*/ 21 h 82"/>
                <a:gd name="T20" fmla="*/ 25 w 53"/>
                <a:gd name="T21" fmla="*/ 0 h 82"/>
                <a:gd name="T22" fmla="*/ 53 w 53"/>
                <a:gd name="T23" fmla="*/ 0 h 82"/>
                <a:gd name="T24" fmla="*/ 53 w 53"/>
                <a:gd name="T25" fmla="*/ 82 h 82"/>
                <a:gd name="T26" fmla="*/ 11 w 53"/>
                <a:gd name="T27" fmla="*/ 46 h 82"/>
                <a:gd name="T28" fmla="*/ 11 w 53"/>
                <a:gd name="T29" fmla="*/ 46 h 82"/>
                <a:gd name="T30" fmla="*/ 39 w 53"/>
                <a:gd name="T31" fmla="*/ 50 h 82"/>
                <a:gd name="T32" fmla="*/ 39 w 53"/>
                <a:gd name="T33" fmla="*/ 14 h 82"/>
                <a:gd name="T34" fmla="*/ 39 w 53"/>
                <a:gd name="T35" fmla="*/ 50 h 82"/>
                <a:gd name="T36" fmla="*/ 28 w 53"/>
                <a:gd name="T37" fmla="*/ 43 h 82"/>
                <a:gd name="T38" fmla="*/ 21 w 53"/>
                <a:gd name="T39" fmla="*/ 36 h 82"/>
                <a:gd name="T40" fmla="*/ 21 w 53"/>
                <a:gd name="T41" fmla="*/ 36 h 82"/>
                <a:gd name="T42" fmla="*/ 39 w 53"/>
                <a:gd name="T43" fmla="*/ 50 h 82"/>
                <a:gd name="T44" fmla="*/ 39 w 53"/>
                <a:gd name="T45" fmla="*/ 5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82">
                  <a:moveTo>
                    <a:pt x="11" y="46"/>
                  </a:moveTo>
                  <a:lnTo>
                    <a:pt x="3" y="53"/>
                  </a:lnTo>
                  <a:lnTo>
                    <a:pt x="3" y="39"/>
                  </a:lnTo>
                  <a:lnTo>
                    <a:pt x="0" y="36"/>
                  </a:lnTo>
                  <a:lnTo>
                    <a:pt x="3" y="32"/>
                  </a:lnTo>
                  <a:lnTo>
                    <a:pt x="3" y="18"/>
                  </a:lnTo>
                  <a:lnTo>
                    <a:pt x="11" y="25"/>
                  </a:lnTo>
                  <a:lnTo>
                    <a:pt x="18" y="14"/>
                  </a:lnTo>
                  <a:lnTo>
                    <a:pt x="25" y="18"/>
                  </a:lnTo>
                  <a:lnTo>
                    <a:pt x="25" y="21"/>
                  </a:lnTo>
                  <a:lnTo>
                    <a:pt x="25" y="0"/>
                  </a:lnTo>
                  <a:lnTo>
                    <a:pt x="53" y="0"/>
                  </a:lnTo>
                  <a:lnTo>
                    <a:pt x="53" y="82"/>
                  </a:lnTo>
                  <a:lnTo>
                    <a:pt x="11" y="46"/>
                  </a:lnTo>
                  <a:lnTo>
                    <a:pt x="11" y="46"/>
                  </a:lnTo>
                  <a:close/>
                  <a:moveTo>
                    <a:pt x="39" y="50"/>
                  </a:moveTo>
                  <a:lnTo>
                    <a:pt x="39" y="14"/>
                  </a:lnTo>
                  <a:lnTo>
                    <a:pt x="39" y="50"/>
                  </a:lnTo>
                  <a:lnTo>
                    <a:pt x="28" y="43"/>
                  </a:lnTo>
                  <a:lnTo>
                    <a:pt x="21" y="36"/>
                  </a:lnTo>
                  <a:lnTo>
                    <a:pt x="21" y="36"/>
                  </a:lnTo>
                  <a:lnTo>
                    <a:pt x="39" y="50"/>
                  </a:lnTo>
                  <a:lnTo>
                    <a:pt x="39"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3"/>
            <p:cNvSpPr/>
            <p:nvPr/>
          </p:nvSpPr>
          <p:spPr bwMode="auto">
            <a:xfrm>
              <a:off x="2586" y="1589"/>
              <a:ext cx="385" cy="398"/>
            </a:xfrm>
            <a:custGeom>
              <a:avLst/>
              <a:gdLst>
                <a:gd name="T0" fmla="*/ 0 w 385"/>
                <a:gd name="T1" fmla="*/ 387 h 398"/>
                <a:gd name="T2" fmla="*/ 371 w 385"/>
                <a:gd name="T3" fmla="*/ 21 h 398"/>
                <a:gd name="T4" fmla="*/ 371 w 385"/>
                <a:gd name="T5" fmla="*/ 0 h 398"/>
                <a:gd name="T6" fmla="*/ 371 w 385"/>
                <a:gd name="T7" fmla="*/ 0 h 398"/>
                <a:gd name="T8" fmla="*/ 385 w 385"/>
                <a:gd name="T9" fmla="*/ 0 h 398"/>
                <a:gd name="T10" fmla="*/ 385 w 385"/>
                <a:gd name="T11" fmla="*/ 28 h 398"/>
                <a:gd name="T12" fmla="*/ 11 w 385"/>
                <a:gd name="T13" fmla="*/ 398 h 398"/>
                <a:gd name="T14" fmla="*/ 0 w 385"/>
                <a:gd name="T15" fmla="*/ 387 h 398"/>
                <a:gd name="T16" fmla="*/ 0 w 385"/>
                <a:gd name="T17" fmla="*/ 387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98">
                  <a:moveTo>
                    <a:pt x="0" y="387"/>
                  </a:moveTo>
                  <a:lnTo>
                    <a:pt x="371" y="21"/>
                  </a:lnTo>
                  <a:lnTo>
                    <a:pt x="371" y="0"/>
                  </a:lnTo>
                  <a:lnTo>
                    <a:pt x="371" y="0"/>
                  </a:lnTo>
                  <a:lnTo>
                    <a:pt x="385" y="0"/>
                  </a:lnTo>
                  <a:lnTo>
                    <a:pt x="385" y="28"/>
                  </a:lnTo>
                  <a:lnTo>
                    <a:pt x="11" y="398"/>
                  </a:lnTo>
                  <a:lnTo>
                    <a:pt x="0" y="387"/>
                  </a:lnTo>
                  <a:lnTo>
                    <a:pt x="0" y="3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4"/>
            <p:cNvSpPr>
              <a:spLocks noEditPoints="1"/>
            </p:cNvSpPr>
            <p:nvPr/>
          </p:nvSpPr>
          <p:spPr bwMode="auto">
            <a:xfrm>
              <a:off x="2576" y="1582"/>
              <a:ext cx="402" cy="415"/>
            </a:xfrm>
            <a:custGeom>
              <a:avLst/>
              <a:gdLst>
                <a:gd name="T0" fmla="*/ 7 w 402"/>
                <a:gd name="T1" fmla="*/ 401 h 415"/>
                <a:gd name="T2" fmla="*/ 10 w 402"/>
                <a:gd name="T3" fmla="*/ 394 h 415"/>
                <a:gd name="T4" fmla="*/ 17 w 402"/>
                <a:gd name="T5" fmla="*/ 401 h 415"/>
                <a:gd name="T6" fmla="*/ 10 w 402"/>
                <a:gd name="T7" fmla="*/ 394 h 415"/>
                <a:gd name="T8" fmla="*/ 7 w 402"/>
                <a:gd name="T9" fmla="*/ 401 h 415"/>
                <a:gd name="T10" fmla="*/ 0 w 402"/>
                <a:gd name="T11" fmla="*/ 394 h 415"/>
                <a:gd name="T12" fmla="*/ 374 w 402"/>
                <a:gd name="T13" fmla="*/ 25 h 415"/>
                <a:gd name="T14" fmla="*/ 374 w 402"/>
                <a:gd name="T15" fmla="*/ 0 h 415"/>
                <a:gd name="T16" fmla="*/ 381 w 402"/>
                <a:gd name="T17" fmla="*/ 0 h 415"/>
                <a:gd name="T18" fmla="*/ 381 w 402"/>
                <a:gd name="T19" fmla="*/ 0 h 415"/>
                <a:gd name="T20" fmla="*/ 402 w 402"/>
                <a:gd name="T21" fmla="*/ 0 h 415"/>
                <a:gd name="T22" fmla="*/ 402 w 402"/>
                <a:gd name="T23" fmla="*/ 35 h 415"/>
                <a:gd name="T24" fmla="*/ 21 w 402"/>
                <a:gd name="T25" fmla="*/ 415 h 415"/>
                <a:gd name="T26" fmla="*/ 7 w 402"/>
                <a:gd name="T27" fmla="*/ 401 h 415"/>
                <a:gd name="T28" fmla="*/ 7 w 402"/>
                <a:gd name="T29" fmla="*/ 401 h 415"/>
                <a:gd name="T30" fmla="*/ 21 w 402"/>
                <a:gd name="T31" fmla="*/ 394 h 415"/>
                <a:gd name="T32" fmla="*/ 388 w 402"/>
                <a:gd name="T33" fmla="*/ 32 h 415"/>
                <a:gd name="T34" fmla="*/ 388 w 402"/>
                <a:gd name="T35" fmla="*/ 14 h 415"/>
                <a:gd name="T36" fmla="*/ 388 w 402"/>
                <a:gd name="T37" fmla="*/ 32 h 415"/>
                <a:gd name="T38" fmla="*/ 21 w 402"/>
                <a:gd name="T39" fmla="*/ 394 h 415"/>
                <a:gd name="T40" fmla="*/ 21 w 402"/>
                <a:gd name="T41" fmla="*/ 39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2" h="415">
                  <a:moveTo>
                    <a:pt x="7" y="401"/>
                  </a:moveTo>
                  <a:lnTo>
                    <a:pt x="10" y="394"/>
                  </a:lnTo>
                  <a:lnTo>
                    <a:pt x="17" y="401"/>
                  </a:lnTo>
                  <a:lnTo>
                    <a:pt x="10" y="394"/>
                  </a:lnTo>
                  <a:lnTo>
                    <a:pt x="7" y="401"/>
                  </a:lnTo>
                  <a:lnTo>
                    <a:pt x="0" y="394"/>
                  </a:lnTo>
                  <a:lnTo>
                    <a:pt x="374" y="25"/>
                  </a:lnTo>
                  <a:lnTo>
                    <a:pt x="374" y="0"/>
                  </a:lnTo>
                  <a:lnTo>
                    <a:pt x="381" y="0"/>
                  </a:lnTo>
                  <a:lnTo>
                    <a:pt x="381" y="0"/>
                  </a:lnTo>
                  <a:lnTo>
                    <a:pt x="402" y="0"/>
                  </a:lnTo>
                  <a:lnTo>
                    <a:pt x="402" y="35"/>
                  </a:lnTo>
                  <a:lnTo>
                    <a:pt x="21" y="415"/>
                  </a:lnTo>
                  <a:lnTo>
                    <a:pt x="7" y="401"/>
                  </a:lnTo>
                  <a:lnTo>
                    <a:pt x="7" y="401"/>
                  </a:lnTo>
                  <a:close/>
                  <a:moveTo>
                    <a:pt x="21" y="394"/>
                  </a:moveTo>
                  <a:lnTo>
                    <a:pt x="388" y="32"/>
                  </a:lnTo>
                  <a:lnTo>
                    <a:pt x="388" y="14"/>
                  </a:lnTo>
                  <a:lnTo>
                    <a:pt x="388" y="32"/>
                  </a:lnTo>
                  <a:lnTo>
                    <a:pt x="21" y="394"/>
                  </a:lnTo>
                  <a:lnTo>
                    <a:pt x="21" y="3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5"/>
            <p:cNvSpPr/>
            <p:nvPr/>
          </p:nvSpPr>
          <p:spPr bwMode="auto">
            <a:xfrm>
              <a:off x="2960" y="1596"/>
              <a:ext cx="75" cy="25"/>
            </a:xfrm>
            <a:custGeom>
              <a:avLst/>
              <a:gdLst>
                <a:gd name="T0" fmla="*/ 0 w 75"/>
                <a:gd name="T1" fmla="*/ 11 h 25"/>
                <a:gd name="T2" fmla="*/ 71 w 75"/>
                <a:gd name="T3" fmla="*/ 0 h 25"/>
                <a:gd name="T4" fmla="*/ 75 w 75"/>
                <a:gd name="T5" fmla="*/ 14 h 25"/>
                <a:gd name="T6" fmla="*/ 4 w 75"/>
                <a:gd name="T7" fmla="*/ 25 h 25"/>
                <a:gd name="T8" fmla="*/ 0 w 75"/>
                <a:gd name="T9" fmla="*/ 11 h 25"/>
                <a:gd name="T10" fmla="*/ 0 w 75"/>
                <a:gd name="T11" fmla="*/ 11 h 25"/>
              </a:gdLst>
              <a:ahLst/>
              <a:cxnLst>
                <a:cxn ang="0">
                  <a:pos x="T0" y="T1"/>
                </a:cxn>
                <a:cxn ang="0">
                  <a:pos x="T2" y="T3"/>
                </a:cxn>
                <a:cxn ang="0">
                  <a:pos x="T4" y="T5"/>
                </a:cxn>
                <a:cxn ang="0">
                  <a:pos x="T6" y="T7"/>
                </a:cxn>
                <a:cxn ang="0">
                  <a:pos x="T8" y="T9"/>
                </a:cxn>
                <a:cxn ang="0">
                  <a:pos x="T10" y="T11"/>
                </a:cxn>
              </a:cxnLst>
              <a:rect l="0" t="0" r="r" b="b"/>
              <a:pathLst>
                <a:path w="75" h="25">
                  <a:moveTo>
                    <a:pt x="0" y="11"/>
                  </a:moveTo>
                  <a:lnTo>
                    <a:pt x="71" y="0"/>
                  </a:lnTo>
                  <a:lnTo>
                    <a:pt x="75" y="14"/>
                  </a:lnTo>
                  <a:lnTo>
                    <a:pt x="4" y="25"/>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6"/>
            <p:cNvSpPr/>
            <p:nvPr/>
          </p:nvSpPr>
          <p:spPr bwMode="auto">
            <a:xfrm>
              <a:off x="2953" y="1586"/>
              <a:ext cx="89" cy="42"/>
            </a:xfrm>
            <a:custGeom>
              <a:avLst/>
              <a:gdLst>
                <a:gd name="T0" fmla="*/ 4 w 89"/>
                <a:gd name="T1" fmla="*/ 35 h 42"/>
                <a:gd name="T2" fmla="*/ 0 w 89"/>
                <a:gd name="T3" fmla="*/ 21 h 42"/>
                <a:gd name="T4" fmla="*/ 7 w 89"/>
                <a:gd name="T5" fmla="*/ 21 h 42"/>
                <a:gd name="T6" fmla="*/ 11 w 89"/>
                <a:gd name="T7" fmla="*/ 28 h 42"/>
                <a:gd name="T8" fmla="*/ 7 w 89"/>
                <a:gd name="T9" fmla="*/ 21 h 42"/>
                <a:gd name="T10" fmla="*/ 0 w 89"/>
                <a:gd name="T11" fmla="*/ 21 h 42"/>
                <a:gd name="T12" fmla="*/ 0 w 89"/>
                <a:gd name="T13" fmla="*/ 14 h 42"/>
                <a:gd name="T14" fmla="*/ 86 w 89"/>
                <a:gd name="T15" fmla="*/ 0 h 42"/>
                <a:gd name="T16" fmla="*/ 89 w 89"/>
                <a:gd name="T17" fmla="*/ 28 h 42"/>
                <a:gd name="T18" fmla="*/ 4 w 89"/>
                <a:gd name="T19" fmla="*/ 42 h 42"/>
                <a:gd name="T20" fmla="*/ 4 w 89"/>
                <a:gd name="T21" fmla="*/ 35 h 42"/>
                <a:gd name="T22" fmla="*/ 4 w 89"/>
                <a:gd name="T23"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42">
                  <a:moveTo>
                    <a:pt x="4" y="35"/>
                  </a:moveTo>
                  <a:lnTo>
                    <a:pt x="0" y="21"/>
                  </a:lnTo>
                  <a:lnTo>
                    <a:pt x="7" y="21"/>
                  </a:lnTo>
                  <a:lnTo>
                    <a:pt x="11" y="28"/>
                  </a:lnTo>
                  <a:lnTo>
                    <a:pt x="7" y="21"/>
                  </a:lnTo>
                  <a:lnTo>
                    <a:pt x="0" y="21"/>
                  </a:lnTo>
                  <a:lnTo>
                    <a:pt x="0" y="14"/>
                  </a:lnTo>
                  <a:lnTo>
                    <a:pt x="86" y="0"/>
                  </a:lnTo>
                  <a:lnTo>
                    <a:pt x="89" y="28"/>
                  </a:lnTo>
                  <a:lnTo>
                    <a:pt x="4" y="42"/>
                  </a:lnTo>
                  <a:lnTo>
                    <a:pt x="4" y="35"/>
                  </a:lnTo>
                  <a:lnTo>
                    <a:pt x="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7"/>
            <p:cNvSpPr/>
            <p:nvPr/>
          </p:nvSpPr>
          <p:spPr bwMode="auto">
            <a:xfrm>
              <a:off x="2950" y="1607"/>
              <a:ext cx="64" cy="25"/>
            </a:xfrm>
            <a:custGeom>
              <a:avLst/>
              <a:gdLst>
                <a:gd name="T0" fmla="*/ 0 w 64"/>
                <a:gd name="T1" fmla="*/ 10 h 25"/>
                <a:gd name="T2" fmla="*/ 64 w 64"/>
                <a:gd name="T3" fmla="*/ 0 h 25"/>
                <a:gd name="T4" fmla="*/ 64 w 64"/>
                <a:gd name="T5" fmla="*/ 14 h 25"/>
                <a:gd name="T6" fmla="*/ 3 w 64"/>
                <a:gd name="T7" fmla="*/ 25 h 25"/>
                <a:gd name="T8" fmla="*/ 0 w 64"/>
                <a:gd name="T9" fmla="*/ 10 h 25"/>
                <a:gd name="T10" fmla="*/ 0 w 64"/>
                <a:gd name="T11" fmla="*/ 10 h 25"/>
              </a:gdLst>
              <a:ahLst/>
              <a:cxnLst>
                <a:cxn ang="0">
                  <a:pos x="T0" y="T1"/>
                </a:cxn>
                <a:cxn ang="0">
                  <a:pos x="T2" y="T3"/>
                </a:cxn>
                <a:cxn ang="0">
                  <a:pos x="T4" y="T5"/>
                </a:cxn>
                <a:cxn ang="0">
                  <a:pos x="T6" y="T7"/>
                </a:cxn>
                <a:cxn ang="0">
                  <a:pos x="T8" y="T9"/>
                </a:cxn>
                <a:cxn ang="0">
                  <a:pos x="T10" y="T11"/>
                </a:cxn>
              </a:cxnLst>
              <a:rect l="0" t="0" r="r" b="b"/>
              <a:pathLst>
                <a:path w="64" h="25">
                  <a:moveTo>
                    <a:pt x="0" y="10"/>
                  </a:moveTo>
                  <a:lnTo>
                    <a:pt x="64" y="0"/>
                  </a:lnTo>
                  <a:lnTo>
                    <a:pt x="64" y="14"/>
                  </a:lnTo>
                  <a:lnTo>
                    <a:pt x="3" y="25"/>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8"/>
            <p:cNvSpPr/>
            <p:nvPr/>
          </p:nvSpPr>
          <p:spPr bwMode="auto">
            <a:xfrm>
              <a:off x="2942" y="1600"/>
              <a:ext cx="82" cy="39"/>
            </a:xfrm>
            <a:custGeom>
              <a:avLst/>
              <a:gdLst>
                <a:gd name="T0" fmla="*/ 4 w 82"/>
                <a:gd name="T1" fmla="*/ 32 h 39"/>
                <a:gd name="T2" fmla="*/ 0 w 82"/>
                <a:gd name="T3" fmla="*/ 17 h 39"/>
                <a:gd name="T4" fmla="*/ 8 w 82"/>
                <a:gd name="T5" fmla="*/ 17 h 39"/>
                <a:gd name="T6" fmla="*/ 11 w 82"/>
                <a:gd name="T7" fmla="*/ 25 h 39"/>
                <a:gd name="T8" fmla="*/ 8 w 82"/>
                <a:gd name="T9" fmla="*/ 17 h 39"/>
                <a:gd name="T10" fmla="*/ 0 w 82"/>
                <a:gd name="T11" fmla="*/ 17 h 39"/>
                <a:gd name="T12" fmla="*/ 0 w 82"/>
                <a:gd name="T13" fmla="*/ 10 h 39"/>
                <a:gd name="T14" fmla="*/ 75 w 82"/>
                <a:gd name="T15" fmla="*/ 0 h 39"/>
                <a:gd name="T16" fmla="*/ 82 w 82"/>
                <a:gd name="T17" fmla="*/ 25 h 39"/>
                <a:gd name="T18" fmla="*/ 4 w 82"/>
                <a:gd name="T19" fmla="*/ 39 h 39"/>
                <a:gd name="T20" fmla="*/ 4 w 82"/>
                <a:gd name="T21" fmla="*/ 32 h 39"/>
                <a:gd name="T22" fmla="*/ 4 w 82"/>
                <a:gd name="T23"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39">
                  <a:moveTo>
                    <a:pt x="4" y="32"/>
                  </a:moveTo>
                  <a:lnTo>
                    <a:pt x="0" y="17"/>
                  </a:lnTo>
                  <a:lnTo>
                    <a:pt x="8" y="17"/>
                  </a:lnTo>
                  <a:lnTo>
                    <a:pt x="11" y="25"/>
                  </a:lnTo>
                  <a:lnTo>
                    <a:pt x="8" y="17"/>
                  </a:lnTo>
                  <a:lnTo>
                    <a:pt x="0" y="17"/>
                  </a:lnTo>
                  <a:lnTo>
                    <a:pt x="0" y="10"/>
                  </a:lnTo>
                  <a:lnTo>
                    <a:pt x="75" y="0"/>
                  </a:lnTo>
                  <a:lnTo>
                    <a:pt x="82" y="25"/>
                  </a:lnTo>
                  <a:lnTo>
                    <a:pt x="4" y="39"/>
                  </a:lnTo>
                  <a:lnTo>
                    <a:pt x="4" y="32"/>
                  </a:lnTo>
                  <a:lnTo>
                    <a:pt x="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9"/>
            <p:cNvSpPr/>
            <p:nvPr/>
          </p:nvSpPr>
          <p:spPr bwMode="auto">
            <a:xfrm>
              <a:off x="2251" y="2377"/>
              <a:ext cx="175" cy="521"/>
            </a:xfrm>
            <a:custGeom>
              <a:avLst/>
              <a:gdLst>
                <a:gd name="T0" fmla="*/ 0 w 49"/>
                <a:gd name="T1" fmla="*/ 143 h 147"/>
                <a:gd name="T2" fmla="*/ 19 w 49"/>
                <a:gd name="T3" fmla="*/ 139 h 147"/>
                <a:gd name="T4" fmla="*/ 12 w 49"/>
                <a:gd name="T5" fmla="*/ 76 h 147"/>
                <a:gd name="T6" fmla="*/ 12 w 49"/>
                <a:gd name="T7" fmla="*/ 76 h 147"/>
                <a:gd name="T8" fmla="*/ 12 w 49"/>
                <a:gd name="T9" fmla="*/ 74 h 147"/>
                <a:gd name="T10" fmla="*/ 12 w 49"/>
                <a:gd name="T11" fmla="*/ 74 h 147"/>
                <a:gd name="T12" fmla="*/ 45 w 49"/>
                <a:gd name="T13" fmla="*/ 0 h 147"/>
                <a:gd name="T14" fmla="*/ 45 w 49"/>
                <a:gd name="T15" fmla="*/ 0 h 147"/>
                <a:gd name="T16" fmla="*/ 49 w 49"/>
                <a:gd name="T17" fmla="*/ 2 h 147"/>
                <a:gd name="T18" fmla="*/ 32 w 49"/>
                <a:gd name="T19" fmla="*/ 32 h 147"/>
                <a:gd name="T20" fmla="*/ 32 w 49"/>
                <a:gd name="T21" fmla="*/ 32 h 147"/>
                <a:gd name="T22" fmla="*/ 16 w 49"/>
                <a:gd name="T23" fmla="*/ 74 h 147"/>
                <a:gd name="T24" fmla="*/ 16 w 49"/>
                <a:gd name="T25" fmla="*/ 74 h 147"/>
                <a:gd name="T26" fmla="*/ 16 w 49"/>
                <a:gd name="T27" fmla="*/ 76 h 147"/>
                <a:gd name="T28" fmla="*/ 16 w 49"/>
                <a:gd name="T29" fmla="*/ 76 h 147"/>
                <a:gd name="T30" fmla="*/ 23 w 49"/>
                <a:gd name="T31" fmla="*/ 140 h 147"/>
                <a:gd name="T32" fmla="*/ 23 w 49"/>
                <a:gd name="T33" fmla="*/ 140 h 147"/>
                <a:gd name="T34" fmla="*/ 24 w 49"/>
                <a:gd name="T35" fmla="*/ 142 h 147"/>
                <a:gd name="T36" fmla="*/ 1 w 49"/>
                <a:gd name="T37" fmla="*/ 147 h 147"/>
                <a:gd name="T38" fmla="*/ 0 w 49"/>
                <a:gd name="T39" fmla="*/ 14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47">
                  <a:moveTo>
                    <a:pt x="0" y="143"/>
                  </a:moveTo>
                  <a:cubicBezTo>
                    <a:pt x="19" y="139"/>
                    <a:pt x="19" y="139"/>
                    <a:pt x="19" y="139"/>
                  </a:cubicBezTo>
                  <a:cubicBezTo>
                    <a:pt x="18" y="130"/>
                    <a:pt x="15" y="89"/>
                    <a:pt x="12" y="76"/>
                  </a:cubicBezTo>
                  <a:cubicBezTo>
                    <a:pt x="12" y="76"/>
                    <a:pt x="12" y="76"/>
                    <a:pt x="12" y="76"/>
                  </a:cubicBezTo>
                  <a:cubicBezTo>
                    <a:pt x="12" y="76"/>
                    <a:pt x="12" y="75"/>
                    <a:pt x="12" y="74"/>
                  </a:cubicBezTo>
                  <a:cubicBezTo>
                    <a:pt x="12" y="74"/>
                    <a:pt x="12" y="74"/>
                    <a:pt x="12" y="74"/>
                  </a:cubicBezTo>
                  <a:cubicBezTo>
                    <a:pt x="12" y="56"/>
                    <a:pt x="45" y="0"/>
                    <a:pt x="45" y="0"/>
                  </a:cubicBezTo>
                  <a:cubicBezTo>
                    <a:pt x="45" y="0"/>
                    <a:pt x="45" y="0"/>
                    <a:pt x="45" y="0"/>
                  </a:cubicBezTo>
                  <a:cubicBezTo>
                    <a:pt x="49" y="2"/>
                    <a:pt x="49" y="2"/>
                    <a:pt x="49" y="2"/>
                  </a:cubicBezTo>
                  <a:cubicBezTo>
                    <a:pt x="49" y="2"/>
                    <a:pt x="40" y="16"/>
                    <a:pt x="32" y="32"/>
                  </a:cubicBezTo>
                  <a:cubicBezTo>
                    <a:pt x="32" y="32"/>
                    <a:pt x="32" y="32"/>
                    <a:pt x="32" y="32"/>
                  </a:cubicBezTo>
                  <a:cubicBezTo>
                    <a:pt x="24" y="48"/>
                    <a:pt x="16" y="67"/>
                    <a:pt x="16" y="74"/>
                  </a:cubicBezTo>
                  <a:cubicBezTo>
                    <a:pt x="16" y="74"/>
                    <a:pt x="16" y="74"/>
                    <a:pt x="16" y="74"/>
                  </a:cubicBezTo>
                  <a:cubicBezTo>
                    <a:pt x="16" y="75"/>
                    <a:pt x="16" y="75"/>
                    <a:pt x="16" y="76"/>
                  </a:cubicBezTo>
                  <a:cubicBezTo>
                    <a:pt x="16" y="76"/>
                    <a:pt x="16" y="76"/>
                    <a:pt x="16" y="76"/>
                  </a:cubicBezTo>
                  <a:cubicBezTo>
                    <a:pt x="19" y="90"/>
                    <a:pt x="23" y="140"/>
                    <a:pt x="23" y="140"/>
                  </a:cubicBezTo>
                  <a:cubicBezTo>
                    <a:pt x="23" y="140"/>
                    <a:pt x="23" y="140"/>
                    <a:pt x="23" y="140"/>
                  </a:cubicBezTo>
                  <a:cubicBezTo>
                    <a:pt x="24" y="142"/>
                    <a:pt x="24" y="142"/>
                    <a:pt x="24" y="142"/>
                  </a:cubicBezTo>
                  <a:cubicBezTo>
                    <a:pt x="1" y="147"/>
                    <a:pt x="1" y="147"/>
                    <a:pt x="1" y="147"/>
                  </a:cubicBezTo>
                  <a:cubicBezTo>
                    <a:pt x="0" y="143"/>
                    <a:pt x="0" y="143"/>
                    <a:pt x="0"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0"/>
            <p:cNvSpPr>
              <a:spLocks noEditPoints="1"/>
            </p:cNvSpPr>
            <p:nvPr/>
          </p:nvSpPr>
          <p:spPr bwMode="auto">
            <a:xfrm>
              <a:off x="2244" y="2366"/>
              <a:ext cx="189" cy="540"/>
            </a:xfrm>
            <a:custGeom>
              <a:avLst/>
              <a:gdLst>
                <a:gd name="T0" fmla="*/ 0 w 53"/>
                <a:gd name="T1" fmla="*/ 147 h 152"/>
                <a:gd name="T2" fmla="*/ 3 w 53"/>
                <a:gd name="T3" fmla="*/ 148 h 152"/>
                <a:gd name="T4" fmla="*/ 0 w 53"/>
                <a:gd name="T5" fmla="*/ 147 h 152"/>
                <a:gd name="T6" fmla="*/ 19 w 53"/>
                <a:gd name="T7" fmla="*/ 140 h 152"/>
                <a:gd name="T8" fmla="*/ 12 w 53"/>
                <a:gd name="T9" fmla="*/ 80 h 152"/>
                <a:gd name="T10" fmla="*/ 12 w 53"/>
                <a:gd name="T11" fmla="*/ 77 h 152"/>
                <a:gd name="T12" fmla="*/ 29 w 53"/>
                <a:gd name="T13" fmla="*/ 33 h 152"/>
                <a:gd name="T14" fmla="*/ 45 w 53"/>
                <a:gd name="T15" fmla="*/ 3 h 152"/>
                <a:gd name="T16" fmla="*/ 53 w 53"/>
                <a:gd name="T17" fmla="*/ 4 h 152"/>
                <a:gd name="T18" fmla="*/ 52 w 53"/>
                <a:gd name="T19" fmla="*/ 6 h 152"/>
                <a:gd name="T20" fmla="*/ 52 w 53"/>
                <a:gd name="T21" fmla="*/ 6 h 152"/>
                <a:gd name="T22" fmla="*/ 52 w 53"/>
                <a:gd name="T23" fmla="*/ 6 h 152"/>
                <a:gd name="T24" fmla="*/ 52 w 53"/>
                <a:gd name="T25" fmla="*/ 6 h 152"/>
                <a:gd name="T26" fmla="*/ 52 w 53"/>
                <a:gd name="T27" fmla="*/ 7 h 152"/>
                <a:gd name="T28" fmla="*/ 51 w 53"/>
                <a:gd name="T29" fmla="*/ 9 h 152"/>
                <a:gd name="T30" fmla="*/ 47 w 53"/>
                <a:gd name="T31" fmla="*/ 15 h 152"/>
                <a:gd name="T32" fmla="*/ 36 w 53"/>
                <a:gd name="T33" fmla="*/ 36 h 152"/>
                <a:gd name="T34" fmla="*/ 20 w 53"/>
                <a:gd name="T35" fmla="*/ 77 h 152"/>
                <a:gd name="T36" fmla="*/ 20 w 53"/>
                <a:gd name="T37" fmla="*/ 77 h 152"/>
                <a:gd name="T38" fmla="*/ 20 w 53"/>
                <a:gd name="T39" fmla="*/ 78 h 152"/>
                <a:gd name="T40" fmla="*/ 27 w 53"/>
                <a:gd name="T41" fmla="*/ 143 h 152"/>
                <a:gd name="T42" fmla="*/ 27 w 53"/>
                <a:gd name="T43" fmla="*/ 143 h 152"/>
                <a:gd name="T44" fmla="*/ 1 w 53"/>
                <a:gd name="T45" fmla="*/ 152 h 152"/>
                <a:gd name="T46" fmla="*/ 14 w 53"/>
                <a:gd name="T47" fmla="*/ 145 h 152"/>
                <a:gd name="T48" fmla="*/ 23 w 53"/>
                <a:gd name="T49" fmla="*/ 144 h 152"/>
                <a:gd name="T50" fmla="*/ 14 w 53"/>
                <a:gd name="T51" fmla="*/ 145 h 152"/>
                <a:gd name="T52" fmla="*/ 16 w 53"/>
                <a:gd name="T53" fmla="*/ 79 h 152"/>
                <a:gd name="T54" fmla="*/ 22 w 53"/>
                <a:gd name="T55" fmla="*/ 127 h 152"/>
                <a:gd name="T56" fmla="*/ 16 w 53"/>
                <a:gd name="T57" fmla="*/ 79 h 152"/>
                <a:gd name="T58" fmla="*/ 16 w 53"/>
                <a:gd name="T59" fmla="*/ 77 h 152"/>
                <a:gd name="T60" fmla="*/ 16 w 53"/>
                <a:gd name="T61" fmla="*/ 77 h 152"/>
                <a:gd name="T62" fmla="*/ 16 w 53"/>
                <a:gd name="T63" fmla="*/ 77 h 152"/>
                <a:gd name="T64" fmla="*/ 16 w 53"/>
                <a:gd name="T65" fmla="*/ 77 h 152"/>
                <a:gd name="T66" fmla="*/ 16 w 53"/>
                <a:gd name="T67" fmla="*/ 77 h 152"/>
                <a:gd name="T68" fmla="*/ 23 w 53"/>
                <a:gd name="T69" fmla="*/ 54 h 152"/>
                <a:gd name="T70" fmla="*/ 32 w 53"/>
                <a:gd name="T71" fmla="*/ 34 h 152"/>
                <a:gd name="T72" fmla="*/ 40 w 53"/>
                <a:gd name="T73" fmla="*/ 20 h 152"/>
                <a:gd name="T74" fmla="*/ 32 w 53"/>
                <a:gd name="T75" fmla="*/ 3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152">
                  <a:moveTo>
                    <a:pt x="1" y="150"/>
                  </a:moveTo>
                  <a:cubicBezTo>
                    <a:pt x="0" y="147"/>
                    <a:pt x="0" y="147"/>
                    <a:pt x="0" y="147"/>
                  </a:cubicBezTo>
                  <a:cubicBezTo>
                    <a:pt x="2" y="146"/>
                    <a:pt x="2" y="146"/>
                    <a:pt x="2" y="146"/>
                  </a:cubicBezTo>
                  <a:cubicBezTo>
                    <a:pt x="3" y="148"/>
                    <a:pt x="3" y="148"/>
                    <a:pt x="3" y="148"/>
                  </a:cubicBezTo>
                  <a:cubicBezTo>
                    <a:pt x="2" y="146"/>
                    <a:pt x="2" y="146"/>
                    <a:pt x="2" y="146"/>
                  </a:cubicBezTo>
                  <a:cubicBezTo>
                    <a:pt x="0" y="147"/>
                    <a:pt x="0" y="147"/>
                    <a:pt x="0" y="147"/>
                  </a:cubicBezTo>
                  <a:cubicBezTo>
                    <a:pt x="0" y="145"/>
                    <a:pt x="0" y="145"/>
                    <a:pt x="0" y="145"/>
                  </a:cubicBezTo>
                  <a:cubicBezTo>
                    <a:pt x="19" y="140"/>
                    <a:pt x="19" y="140"/>
                    <a:pt x="19" y="140"/>
                  </a:cubicBezTo>
                  <a:cubicBezTo>
                    <a:pt x="18" y="129"/>
                    <a:pt x="14" y="91"/>
                    <a:pt x="12" y="80"/>
                  </a:cubicBezTo>
                  <a:cubicBezTo>
                    <a:pt x="12" y="80"/>
                    <a:pt x="12" y="80"/>
                    <a:pt x="12" y="80"/>
                  </a:cubicBezTo>
                  <a:cubicBezTo>
                    <a:pt x="12" y="79"/>
                    <a:pt x="12" y="78"/>
                    <a:pt x="12" y="77"/>
                  </a:cubicBezTo>
                  <a:cubicBezTo>
                    <a:pt x="12" y="77"/>
                    <a:pt x="12" y="77"/>
                    <a:pt x="12" y="77"/>
                  </a:cubicBezTo>
                  <a:cubicBezTo>
                    <a:pt x="12" y="67"/>
                    <a:pt x="21" y="49"/>
                    <a:pt x="29" y="33"/>
                  </a:cubicBezTo>
                  <a:cubicBezTo>
                    <a:pt x="29" y="33"/>
                    <a:pt x="29" y="33"/>
                    <a:pt x="29" y="33"/>
                  </a:cubicBezTo>
                  <a:cubicBezTo>
                    <a:pt x="36" y="18"/>
                    <a:pt x="44" y="5"/>
                    <a:pt x="45" y="3"/>
                  </a:cubicBezTo>
                  <a:cubicBezTo>
                    <a:pt x="45" y="3"/>
                    <a:pt x="45" y="3"/>
                    <a:pt x="45" y="3"/>
                  </a:cubicBezTo>
                  <a:cubicBezTo>
                    <a:pt x="46" y="0"/>
                    <a:pt x="46" y="0"/>
                    <a:pt x="46" y="0"/>
                  </a:cubicBezTo>
                  <a:cubicBezTo>
                    <a:pt x="53" y="4"/>
                    <a:pt x="53" y="4"/>
                    <a:pt x="53" y="4"/>
                  </a:cubicBezTo>
                  <a:cubicBezTo>
                    <a:pt x="53" y="6"/>
                    <a:pt x="53" y="6"/>
                    <a:pt x="53"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7"/>
                    <a:pt x="52" y="7"/>
                    <a:pt x="52" y="7"/>
                  </a:cubicBezTo>
                  <a:cubicBezTo>
                    <a:pt x="52" y="7"/>
                    <a:pt x="52" y="7"/>
                    <a:pt x="52" y="7"/>
                  </a:cubicBezTo>
                  <a:cubicBezTo>
                    <a:pt x="52" y="7"/>
                    <a:pt x="51" y="8"/>
                    <a:pt x="51" y="9"/>
                  </a:cubicBezTo>
                  <a:cubicBezTo>
                    <a:pt x="51" y="9"/>
                    <a:pt x="51" y="9"/>
                    <a:pt x="51" y="9"/>
                  </a:cubicBezTo>
                  <a:cubicBezTo>
                    <a:pt x="50" y="10"/>
                    <a:pt x="49" y="12"/>
                    <a:pt x="47" y="15"/>
                  </a:cubicBezTo>
                  <a:cubicBezTo>
                    <a:pt x="47" y="15"/>
                    <a:pt x="47" y="15"/>
                    <a:pt x="47" y="15"/>
                  </a:cubicBezTo>
                  <a:cubicBezTo>
                    <a:pt x="44" y="21"/>
                    <a:pt x="40" y="28"/>
                    <a:pt x="36" y="36"/>
                  </a:cubicBezTo>
                  <a:cubicBezTo>
                    <a:pt x="36" y="36"/>
                    <a:pt x="36" y="36"/>
                    <a:pt x="36" y="36"/>
                  </a:cubicBezTo>
                  <a:cubicBezTo>
                    <a:pt x="28" y="52"/>
                    <a:pt x="20" y="70"/>
                    <a:pt x="20" y="77"/>
                  </a:cubicBezTo>
                  <a:cubicBezTo>
                    <a:pt x="20" y="77"/>
                    <a:pt x="20" y="77"/>
                    <a:pt x="20" y="77"/>
                  </a:cubicBezTo>
                  <a:cubicBezTo>
                    <a:pt x="20" y="77"/>
                    <a:pt x="20" y="77"/>
                    <a:pt x="20" y="77"/>
                  </a:cubicBezTo>
                  <a:cubicBezTo>
                    <a:pt x="20" y="77"/>
                    <a:pt x="20" y="77"/>
                    <a:pt x="20" y="77"/>
                  </a:cubicBezTo>
                  <a:cubicBezTo>
                    <a:pt x="20" y="78"/>
                    <a:pt x="20" y="78"/>
                    <a:pt x="20" y="78"/>
                  </a:cubicBezTo>
                  <a:cubicBezTo>
                    <a:pt x="20" y="78"/>
                    <a:pt x="20" y="78"/>
                    <a:pt x="20" y="78"/>
                  </a:cubicBezTo>
                  <a:cubicBezTo>
                    <a:pt x="23" y="93"/>
                    <a:pt x="27" y="140"/>
                    <a:pt x="27" y="143"/>
                  </a:cubicBezTo>
                  <a:cubicBezTo>
                    <a:pt x="27" y="143"/>
                    <a:pt x="27" y="143"/>
                    <a:pt x="27" y="143"/>
                  </a:cubicBezTo>
                  <a:cubicBezTo>
                    <a:pt x="27" y="143"/>
                    <a:pt x="27" y="143"/>
                    <a:pt x="27" y="143"/>
                  </a:cubicBezTo>
                  <a:cubicBezTo>
                    <a:pt x="27" y="143"/>
                    <a:pt x="27" y="143"/>
                    <a:pt x="27" y="143"/>
                  </a:cubicBezTo>
                  <a:cubicBezTo>
                    <a:pt x="28" y="147"/>
                    <a:pt x="28" y="147"/>
                    <a:pt x="28" y="147"/>
                  </a:cubicBezTo>
                  <a:cubicBezTo>
                    <a:pt x="1" y="152"/>
                    <a:pt x="1" y="152"/>
                    <a:pt x="1" y="152"/>
                  </a:cubicBezTo>
                  <a:cubicBezTo>
                    <a:pt x="1" y="150"/>
                    <a:pt x="1" y="150"/>
                    <a:pt x="1" y="150"/>
                  </a:cubicBezTo>
                  <a:close/>
                  <a:moveTo>
                    <a:pt x="14" y="145"/>
                  </a:moveTo>
                  <a:cubicBezTo>
                    <a:pt x="23" y="144"/>
                    <a:pt x="23" y="144"/>
                    <a:pt x="23" y="144"/>
                  </a:cubicBezTo>
                  <a:cubicBezTo>
                    <a:pt x="23" y="144"/>
                    <a:pt x="23" y="144"/>
                    <a:pt x="23" y="144"/>
                  </a:cubicBezTo>
                  <a:cubicBezTo>
                    <a:pt x="23" y="144"/>
                    <a:pt x="23" y="144"/>
                    <a:pt x="23" y="144"/>
                  </a:cubicBezTo>
                  <a:cubicBezTo>
                    <a:pt x="14" y="145"/>
                    <a:pt x="14" y="145"/>
                    <a:pt x="14" y="145"/>
                  </a:cubicBezTo>
                  <a:close/>
                  <a:moveTo>
                    <a:pt x="16" y="77"/>
                  </a:moveTo>
                  <a:cubicBezTo>
                    <a:pt x="16" y="78"/>
                    <a:pt x="16" y="78"/>
                    <a:pt x="16" y="79"/>
                  </a:cubicBezTo>
                  <a:cubicBezTo>
                    <a:pt x="16" y="79"/>
                    <a:pt x="16" y="79"/>
                    <a:pt x="16" y="79"/>
                  </a:cubicBezTo>
                  <a:cubicBezTo>
                    <a:pt x="18" y="88"/>
                    <a:pt x="20" y="111"/>
                    <a:pt x="22" y="127"/>
                  </a:cubicBezTo>
                  <a:cubicBezTo>
                    <a:pt x="22" y="127"/>
                    <a:pt x="22" y="127"/>
                    <a:pt x="22" y="127"/>
                  </a:cubicBezTo>
                  <a:cubicBezTo>
                    <a:pt x="20" y="111"/>
                    <a:pt x="18" y="88"/>
                    <a:pt x="16" y="79"/>
                  </a:cubicBezTo>
                  <a:cubicBezTo>
                    <a:pt x="16" y="79"/>
                    <a:pt x="16" y="79"/>
                    <a:pt x="16" y="79"/>
                  </a:cubicBezTo>
                  <a:cubicBezTo>
                    <a:pt x="16" y="78"/>
                    <a:pt x="16" y="78"/>
                    <a:pt x="16" y="77"/>
                  </a:cubicBezTo>
                  <a:cubicBezTo>
                    <a:pt x="16" y="77"/>
                    <a:pt x="16" y="77"/>
                    <a:pt x="16" y="77"/>
                  </a:cubicBezTo>
                  <a:cubicBezTo>
                    <a:pt x="16" y="77"/>
                    <a:pt x="16" y="77"/>
                    <a:pt x="16" y="77"/>
                  </a:cubicBezTo>
                  <a:cubicBezTo>
                    <a:pt x="16" y="77"/>
                    <a:pt x="16" y="77"/>
                    <a:pt x="16" y="77"/>
                  </a:cubicBezTo>
                  <a:cubicBezTo>
                    <a:pt x="16" y="77"/>
                    <a:pt x="16" y="77"/>
                    <a:pt x="16" y="77"/>
                  </a:cubicBezTo>
                  <a:close/>
                  <a:moveTo>
                    <a:pt x="16" y="77"/>
                  </a:moveTo>
                  <a:cubicBezTo>
                    <a:pt x="16" y="77"/>
                    <a:pt x="16" y="77"/>
                    <a:pt x="16" y="77"/>
                  </a:cubicBezTo>
                  <a:cubicBezTo>
                    <a:pt x="16" y="77"/>
                    <a:pt x="16" y="77"/>
                    <a:pt x="16" y="77"/>
                  </a:cubicBezTo>
                  <a:cubicBezTo>
                    <a:pt x="16" y="77"/>
                    <a:pt x="16" y="77"/>
                    <a:pt x="16" y="77"/>
                  </a:cubicBezTo>
                  <a:close/>
                  <a:moveTo>
                    <a:pt x="32" y="34"/>
                  </a:moveTo>
                  <a:cubicBezTo>
                    <a:pt x="29" y="41"/>
                    <a:pt x="26" y="48"/>
                    <a:pt x="23" y="54"/>
                  </a:cubicBezTo>
                  <a:cubicBezTo>
                    <a:pt x="23" y="54"/>
                    <a:pt x="23" y="54"/>
                    <a:pt x="23" y="54"/>
                  </a:cubicBezTo>
                  <a:cubicBezTo>
                    <a:pt x="26" y="48"/>
                    <a:pt x="29" y="41"/>
                    <a:pt x="32" y="34"/>
                  </a:cubicBezTo>
                  <a:cubicBezTo>
                    <a:pt x="32" y="34"/>
                    <a:pt x="32" y="34"/>
                    <a:pt x="32" y="34"/>
                  </a:cubicBezTo>
                  <a:cubicBezTo>
                    <a:pt x="35" y="29"/>
                    <a:pt x="38" y="24"/>
                    <a:pt x="40" y="20"/>
                  </a:cubicBezTo>
                  <a:cubicBezTo>
                    <a:pt x="40" y="20"/>
                    <a:pt x="40" y="20"/>
                    <a:pt x="40" y="20"/>
                  </a:cubicBezTo>
                  <a:cubicBezTo>
                    <a:pt x="38" y="24"/>
                    <a:pt x="35" y="29"/>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1"/>
            <p:cNvSpPr/>
            <p:nvPr/>
          </p:nvSpPr>
          <p:spPr bwMode="auto">
            <a:xfrm>
              <a:off x="2561" y="2377"/>
              <a:ext cx="232" cy="521"/>
            </a:xfrm>
            <a:custGeom>
              <a:avLst/>
              <a:gdLst>
                <a:gd name="T0" fmla="*/ 44 w 65"/>
                <a:gd name="T1" fmla="*/ 147 h 147"/>
                <a:gd name="T2" fmla="*/ 44 w 65"/>
                <a:gd name="T3" fmla="*/ 145 h 147"/>
                <a:gd name="T4" fmla="*/ 49 w 65"/>
                <a:gd name="T5" fmla="*/ 91 h 147"/>
                <a:gd name="T6" fmla="*/ 49 w 65"/>
                <a:gd name="T7" fmla="*/ 91 h 147"/>
                <a:gd name="T8" fmla="*/ 49 w 65"/>
                <a:gd name="T9" fmla="*/ 90 h 147"/>
                <a:gd name="T10" fmla="*/ 49 w 65"/>
                <a:gd name="T11" fmla="*/ 90 h 147"/>
                <a:gd name="T12" fmla="*/ 25 w 65"/>
                <a:gd name="T13" fmla="*/ 40 h 147"/>
                <a:gd name="T14" fmla="*/ 25 w 65"/>
                <a:gd name="T15" fmla="*/ 40 h 147"/>
                <a:gd name="T16" fmla="*/ 0 w 65"/>
                <a:gd name="T17" fmla="*/ 2 h 147"/>
                <a:gd name="T18" fmla="*/ 0 w 65"/>
                <a:gd name="T19" fmla="*/ 2 h 147"/>
                <a:gd name="T20" fmla="*/ 3 w 65"/>
                <a:gd name="T21" fmla="*/ 0 h 147"/>
                <a:gd name="T22" fmla="*/ 28 w 65"/>
                <a:gd name="T23" fmla="*/ 38 h 147"/>
                <a:gd name="T24" fmla="*/ 28 w 65"/>
                <a:gd name="T25" fmla="*/ 38 h 147"/>
                <a:gd name="T26" fmla="*/ 53 w 65"/>
                <a:gd name="T27" fmla="*/ 90 h 147"/>
                <a:gd name="T28" fmla="*/ 53 w 65"/>
                <a:gd name="T29" fmla="*/ 90 h 147"/>
                <a:gd name="T30" fmla="*/ 53 w 65"/>
                <a:gd name="T31" fmla="*/ 92 h 147"/>
                <a:gd name="T32" fmla="*/ 53 w 65"/>
                <a:gd name="T33" fmla="*/ 92 h 147"/>
                <a:gd name="T34" fmla="*/ 48 w 65"/>
                <a:gd name="T35" fmla="*/ 143 h 147"/>
                <a:gd name="T36" fmla="*/ 48 w 65"/>
                <a:gd name="T37" fmla="*/ 143 h 147"/>
                <a:gd name="T38" fmla="*/ 65 w 65"/>
                <a:gd name="T39" fmla="*/ 143 h 147"/>
                <a:gd name="T40" fmla="*/ 65 w 65"/>
                <a:gd name="T41" fmla="*/ 147 h 147"/>
                <a:gd name="T42" fmla="*/ 44 w 65"/>
                <a:gd name="T43"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47">
                  <a:moveTo>
                    <a:pt x="44" y="147"/>
                  </a:moveTo>
                  <a:cubicBezTo>
                    <a:pt x="44" y="145"/>
                    <a:pt x="44" y="145"/>
                    <a:pt x="44" y="145"/>
                  </a:cubicBezTo>
                  <a:cubicBezTo>
                    <a:pt x="44" y="145"/>
                    <a:pt x="47" y="107"/>
                    <a:pt x="49" y="91"/>
                  </a:cubicBezTo>
                  <a:cubicBezTo>
                    <a:pt x="49" y="91"/>
                    <a:pt x="49" y="91"/>
                    <a:pt x="49" y="91"/>
                  </a:cubicBezTo>
                  <a:cubicBezTo>
                    <a:pt x="49" y="91"/>
                    <a:pt x="49" y="91"/>
                    <a:pt x="49" y="90"/>
                  </a:cubicBezTo>
                  <a:cubicBezTo>
                    <a:pt x="49" y="90"/>
                    <a:pt x="49" y="90"/>
                    <a:pt x="49" y="90"/>
                  </a:cubicBezTo>
                  <a:cubicBezTo>
                    <a:pt x="50" y="83"/>
                    <a:pt x="37" y="60"/>
                    <a:pt x="25" y="40"/>
                  </a:cubicBezTo>
                  <a:cubicBezTo>
                    <a:pt x="25" y="40"/>
                    <a:pt x="25" y="40"/>
                    <a:pt x="25" y="40"/>
                  </a:cubicBezTo>
                  <a:cubicBezTo>
                    <a:pt x="12" y="20"/>
                    <a:pt x="0" y="2"/>
                    <a:pt x="0" y="2"/>
                  </a:cubicBezTo>
                  <a:cubicBezTo>
                    <a:pt x="0" y="2"/>
                    <a:pt x="0" y="2"/>
                    <a:pt x="0" y="2"/>
                  </a:cubicBezTo>
                  <a:cubicBezTo>
                    <a:pt x="3" y="0"/>
                    <a:pt x="3" y="0"/>
                    <a:pt x="3" y="0"/>
                  </a:cubicBezTo>
                  <a:cubicBezTo>
                    <a:pt x="3" y="0"/>
                    <a:pt x="16" y="18"/>
                    <a:pt x="28" y="38"/>
                  </a:cubicBezTo>
                  <a:cubicBezTo>
                    <a:pt x="28" y="38"/>
                    <a:pt x="28" y="38"/>
                    <a:pt x="28" y="38"/>
                  </a:cubicBezTo>
                  <a:cubicBezTo>
                    <a:pt x="41" y="58"/>
                    <a:pt x="53" y="80"/>
                    <a:pt x="53" y="90"/>
                  </a:cubicBezTo>
                  <a:cubicBezTo>
                    <a:pt x="53" y="90"/>
                    <a:pt x="53" y="90"/>
                    <a:pt x="53" y="90"/>
                  </a:cubicBezTo>
                  <a:cubicBezTo>
                    <a:pt x="53" y="91"/>
                    <a:pt x="53" y="91"/>
                    <a:pt x="53" y="92"/>
                  </a:cubicBezTo>
                  <a:cubicBezTo>
                    <a:pt x="53" y="92"/>
                    <a:pt x="53" y="92"/>
                    <a:pt x="53" y="92"/>
                  </a:cubicBezTo>
                  <a:cubicBezTo>
                    <a:pt x="51" y="105"/>
                    <a:pt x="49" y="135"/>
                    <a:pt x="48" y="143"/>
                  </a:cubicBezTo>
                  <a:cubicBezTo>
                    <a:pt x="48" y="143"/>
                    <a:pt x="48" y="143"/>
                    <a:pt x="48" y="143"/>
                  </a:cubicBezTo>
                  <a:cubicBezTo>
                    <a:pt x="65" y="143"/>
                    <a:pt x="65" y="143"/>
                    <a:pt x="65" y="143"/>
                  </a:cubicBezTo>
                  <a:cubicBezTo>
                    <a:pt x="65" y="147"/>
                    <a:pt x="65" y="147"/>
                    <a:pt x="65" y="147"/>
                  </a:cubicBezTo>
                  <a:cubicBezTo>
                    <a:pt x="44" y="147"/>
                    <a:pt x="44" y="147"/>
                    <a:pt x="44"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2"/>
            <p:cNvSpPr>
              <a:spLocks noEditPoints="1"/>
            </p:cNvSpPr>
            <p:nvPr/>
          </p:nvSpPr>
          <p:spPr bwMode="auto">
            <a:xfrm>
              <a:off x="2551" y="2366"/>
              <a:ext cx="249" cy="540"/>
            </a:xfrm>
            <a:custGeom>
              <a:avLst/>
              <a:gdLst>
                <a:gd name="T0" fmla="*/ 47 w 70"/>
                <a:gd name="T1" fmla="*/ 150 h 152"/>
                <a:gd name="T2" fmla="*/ 47 w 70"/>
                <a:gd name="T3" fmla="*/ 150 h 152"/>
                <a:gd name="T4" fmla="*/ 45 w 70"/>
                <a:gd name="T5" fmla="*/ 152 h 152"/>
                <a:gd name="T6" fmla="*/ 45 w 70"/>
                <a:gd name="T7" fmla="*/ 148 h 152"/>
                <a:gd name="T8" fmla="*/ 45 w 70"/>
                <a:gd name="T9" fmla="*/ 148 h 152"/>
                <a:gd name="T10" fmla="*/ 45 w 70"/>
                <a:gd name="T11" fmla="*/ 148 h 152"/>
                <a:gd name="T12" fmla="*/ 45 w 70"/>
                <a:gd name="T13" fmla="*/ 148 h 152"/>
                <a:gd name="T14" fmla="*/ 45 w 70"/>
                <a:gd name="T15" fmla="*/ 147 h 152"/>
                <a:gd name="T16" fmla="*/ 45 w 70"/>
                <a:gd name="T17" fmla="*/ 146 h 152"/>
                <a:gd name="T18" fmla="*/ 46 w 70"/>
                <a:gd name="T19" fmla="*/ 142 h 152"/>
                <a:gd name="T20" fmla="*/ 47 w 70"/>
                <a:gd name="T21" fmla="*/ 127 h 152"/>
                <a:gd name="T22" fmla="*/ 50 w 70"/>
                <a:gd name="T23" fmla="*/ 94 h 152"/>
                <a:gd name="T24" fmla="*/ 50 w 70"/>
                <a:gd name="T25" fmla="*/ 93 h 152"/>
                <a:gd name="T26" fmla="*/ 50 w 70"/>
                <a:gd name="T27" fmla="*/ 93 h 152"/>
                <a:gd name="T28" fmla="*/ 26 w 70"/>
                <a:gd name="T29" fmla="*/ 44 h 152"/>
                <a:gd name="T30" fmla="*/ 1 w 70"/>
                <a:gd name="T31" fmla="*/ 7 h 152"/>
                <a:gd name="T32" fmla="*/ 7 w 70"/>
                <a:gd name="T33" fmla="*/ 0 h 152"/>
                <a:gd name="T34" fmla="*/ 8 w 70"/>
                <a:gd name="T35" fmla="*/ 2 h 152"/>
                <a:gd name="T36" fmla="*/ 8 w 70"/>
                <a:gd name="T37" fmla="*/ 2 h 152"/>
                <a:gd name="T38" fmla="*/ 8 w 70"/>
                <a:gd name="T39" fmla="*/ 2 h 152"/>
                <a:gd name="T40" fmla="*/ 8 w 70"/>
                <a:gd name="T41" fmla="*/ 2 h 152"/>
                <a:gd name="T42" fmla="*/ 9 w 70"/>
                <a:gd name="T43" fmla="*/ 3 h 152"/>
                <a:gd name="T44" fmla="*/ 10 w 70"/>
                <a:gd name="T45" fmla="*/ 5 h 152"/>
                <a:gd name="T46" fmla="*/ 16 w 70"/>
                <a:gd name="T47" fmla="*/ 13 h 152"/>
                <a:gd name="T48" fmla="*/ 33 w 70"/>
                <a:gd name="T49" fmla="*/ 40 h 152"/>
                <a:gd name="T50" fmla="*/ 58 w 70"/>
                <a:gd name="T51" fmla="*/ 93 h 152"/>
                <a:gd name="T52" fmla="*/ 58 w 70"/>
                <a:gd name="T53" fmla="*/ 94 h 152"/>
                <a:gd name="T54" fmla="*/ 58 w 70"/>
                <a:gd name="T55" fmla="*/ 95 h 152"/>
                <a:gd name="T56" fmla="*/ 53 w 70"/>
                <a:gd name="T57" fmla="*/ 144 h 152"/>
                <a:gd name="T58" fmla="*/ 70 w 70"/>
                <a:gd name="T59" fmla="*/ 144 h 152"/>
                <a:gd name="T60" fmla="*/ 47 w 70"/>
                <a:gd name="T61" fmla="*/ 152 h 152"/>
                <a:gd name="T62" fmla="*/ 52 w 70"/>
                <a:gd name="T63" fmla="*/ 109 h 152"/>
                <a:gd name="T64" fmla="*/ 52 w 70"/>
                <a:gd name="T65" fmla="*/ 109 h 152"/>
                <a:gd name="T66" fmla="*/ 53 w 70"/>
                <a:gd name="T67" fmla="*/ 108 h 152"/>
                <a:gd name="T68" fmla="*/ 52 w 70"/>
                <a:gd name="T69" fmla="*/ 108 h 152"/>
                <a:gd name="T70" fmla="*/ 53 w 70"/>
                <a:gd name="T71" fmla="*/ 108 h 152"/>
                <a:gd name="T72" fmla="*/ 53 w 70"/>
                <a:gd name="T73" fmla="*/ 108 h 152"/>
                <a:gd name="T74" fmla="*/ 53 w 70"/>
                <a:gd name="T75" fmla="*/ 107 h 152"/>
                <a:gd name="T76" fmla="*/ 53 w 70"/>
                <a:gd name="T77" fmla="*/ 107 h 152"/>
                <a:gd name="T78" fmla="*/ 54 w 70"/>
                <a:gd name="T79" fmla="*/ 95 h 152"/>
                <a:gd name="T80" fmla="*/ 54 w 70"/>
                <a:gd name="T81" fmla="*/ 95 h 152"/>
                <a:gd name="T82" fmla="*/ 53 w 70"/>
                <a:gd name="T83" fmla="*/ 107 h 152"/>
                <a:gd name="T84" fmla="*/ 54 w 70"/>
                <a:gd name="T85" fmla="*/ 93 h 152"/>
                <a:gd name="T86" fmla="*/ 54 w 70"/>
                <a:gd name="T87" fmla="*/ 93 h 152"/>
                <a:gd name="T88" fmla="*/ 54 w 70"/>
                <a:gd name="T89" fmla="*/ 93 h 152"/>
                <a:gd name="T90" fmla="*/ 54 w 70"/>
                <a:gd name="T91" fmla="*/ 90 h 152"/>
                <a:gd name="T92" fmla="*/ 54 w 70"/>
                <a:gd name="T93" fmla="*/ 90 h 152"/>
                <a:gd name="T94" fmla="*/ 43 w 70"/>
                <a:gd name="T95" fmla="*/ 65 h 152"/>
                <a:gd name="T96" fmla="*/ 54 w 70"/>
                <a:gd name="T97" fmla="*/ 90 h 152"/>
                <a:gd name="T98" fmla="*/ 43 w 70"/>
                <a:gd name="T99" fmla="*/ 65 h 152"/>
                <a:gd name="T100" fmla="*/ 43 w 70"/>
                <a:gd name="T101" fmla="*/ 65 h 152"/>
                <a:gd name="T102" fmla="*/ 43 w 70"/>
                <a:gd name="T103" fmla="*/ 65 h 152"/>
                <a:gd name="T104" fmla="*/ 43 w 70"/>
                <a:gd name="T105" fmla="*/ 65 h 152"/>
                <a:gd name="T106" fmla="*/ 43 w 70"/>
                <a:gd name="T107" fmla="*/ 64 h 152"/>
                <a:gd name="T108" fmla="*/ 43 w 70"/>
                <a:gd name="T109" fmla="*/ 64 h 152"/>
                <a:gd name="T110" fmla="*/ 35 w 70"/>
                <a:gd name="T111" fmla="*/ 51 h 152"/>
                <a:gd name="T112" fmla="*/ 35 w 70"/>
                <a:gd name="T113" fmla="*/ 51 h 152"/>
                <a:gd name="T114" fmla="*/ 35 w 70"/>
                <a:gd name="T115" fmla="*/ 51 h 152"/>
                <a:gd name="T116" fmla="*/ 30 w 70"/>
                <a:gd name="T117" fmla="*/ 42 h 152"/>
                <a:gd name="T118" fmla="*/ 24 w 70"/>
                <a:gd name="T119" fmla="*/ 34 h 152"/>
                <a:gd name="T120" fmla="*/ 29 w 70"/>
                <a:gd name="T121" fmla="*/ 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 h="152">
                  <a:moveTo>
                    <a:pt x="47" y="152"/>
                  </a:moveTo>
                  <a:cubicBezTo>
                    <a:pt x="47" y="150"/>
                    <a:pt x="47" y="150"/>
                    <a:pt x="47" y="150"/>
                  </a:cubicBezTo>
                  <a:cubicBezTo>
                    <a:pt x="49" y="150"/>
                    <a:pt x="49" y="150"/>
                    <a:pt x="49" y="150"/>
                  </a:cubicBezTo>
                  <a:cubicBezTo>
                    <a:pt x="47" y="150"/>
                    <a:pt x="47" y="150"/>
                    <a:pt x="47" y="150"/>
                  </a:cubicBezTo>
                  <a:cubicBezTo>
                    <a:pt x="47" y="152"/>
                    <a:pt x="47" y="152"/>
                    <a:pt x="47" y="152"/>
                  </a:cubicBezTo>
                  <a:cubicBezTo>
                    <a:pt x="45" y="152"/>
                    <a:pt x="45" y="152"/>
                    <a:pt x="45" y="152"/>
                  </a:cubicBezTo>
                  <a:cubicBezTo>
                    <a:pt x="45" y="150"/>
                    <a:pt x="45" y="150"/>
                    <a:pt x="45" y="150"/>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7"/>
                  </a:cubicBezTo>
                  <a:cubicBezTo>
                    <a:pt x="45" y="147"/>
                    <a:pt x="45" y="147"/>
                    <a:pt x="45" y="147"/>
                  </a:cubicBezTo>
                  <a:cubicBezTo>
                    <a:pt x="45" y="147"/>
                    <a:pt x="45" y="147"/>
                    <a:pt x="45" y="146"/>
                  </a:cubicBezTo>
                  <a:cubicBezTo>
                    <a:pt x="45" y="146"/>
                    <a:pt x="45" y="146"/>
                    <a:pt x="45" y="146"/>
                  </a:cubicBezTo>
                  <a:cubicBezTo>
                    <a:pt x="45" y="145"/>
                    <a:pt x="45" y="144"/>
                    <a:pt x="46" y="142"/>
                  </a:cubicBezTo>
                  <a:cubicBezTo>
                    <a:pt x="46" y="142"/>
                    <a:pt x="46" y="142"/>
                    <a:pt x="46" y="142"/>
                  </a:cubicBezTo>
                  <a:cubicBezTo>
                    <a:pt x="46" y="138"/>
                    <a:pt x="46" y="133"/>
                    <a:pt x="47" y="127"/>
                  </a:cubicBezTo>
                  <a:cubicBezTo>
                    <a:pt x="47" y="127"/>
                    <a:pt x="47" y="127"/>
                    <a:pt x="47" y="127"/>
                  </a:cubicBezTo>
                  <a:cubicBezTo>
                    <a:pt x="48" y="115"/>
                    <a:pt x="49" y="102"/>
                    <a:pt x="50" y="94"/>
                  </a:cubicBezTo>
                  <a:cubicBezTo>
                    <a:pt x="50" y="94"/>
                    <a:pt x="50" y="94"/>
                    <a:pt x="50" y="94"/>
                  </a:cubicBezTo>
                  <a:cubicBezTo>
                    <a:pt x="50" y="94"/>
                    <a:pt x="50" y="94"/>
                    <a:pt x="50" y="93"/>
                  </a:cubicBezTo>
                  <a:cubicBezTo>
                    <a:pt x="50" y="93"/>
                    <a:pt x="50" y="93"/>
                    <a:pt x="50" y="93"/>
                  </a:cubicBezTo>
                  <a:cubicBezTo>
                    <a:pt x="50" y="93"/>
                    <a:pt x="50" y="93"/>
                    <a:pt x="50" y="93"/>
                  </a:cubicBezTo>
                  <a:cubicBezTo>
                    <a:pt x="50" y="93"/>
                    <a:pt x="50" y="93"/>
                    <a:pt x="50" y="93"/>
                  </a:cubicBezTo>
                  <a:cubicBezTo>
                    <a:pt x="51" y="87"/>
                    <a:pt x="38" y="64"/>
                    <a:pt x="26" y="44"/>
                  </a:cubicBezTo>
                  <a:cubicBezTo>
                    <a:pt x="26" y="44"/>
                    <a:pt x="26" y="44"/>
                    <a:pt x="26" y="44"/>
                  </a:cubicBezTo>
                  <a:cubicBezTo>
                    <a:pt x="14" y="24"/>
                    <a:pt x="1" y="7"/>
                    <a:pt x="1" y="7"/>
                  </a:cubicBezTo>
                  <a:cubicBezTo>
                    <a:pt x="1" y="7"/>
                    <a:pt x="1" y="7"/>
                    <a:pt x="1" y="7"/>
                  </a:cubicBezTo>
                  <a:cubicBezTo>
                    <a:pt x="0" y="5"/>
                    <a:pt x="0" y="5"/>
                    <a:pt x="0" y="5"/>
                  </a:cubicBezTo>
                  <a:cubicBezTo>
                    <a:pt x="7" y="0"/>
                    <a:pt x="7" y="0"/>
                    <a:pt x="7" y="0"/>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9" y="3"/>
                  </a:cubicBezTo>
                  <a:cubicBezTo>
                    <a:pt x="9" y="3"/>
                    <a:pt x="9" y="3"/>
                    <a:pt x="9" y="3"/>
                  </a:cubicBezTo>
                  <a:cubicBezTo>
                    <a:pt x="9" y="3"/>
                    <a:pt x="9" y="4"/>
                    <a:pt x="10" y="5"/>
                  </a:cubicBezTo>
                  <a:cubicBezTo>
                    <a:pt x="10" y="5"/>
                    <a:pt x="10" y="5"/>
                    <a:pt x="10" y="5"/>
                  </a:cubicBezTo>
                  <a:cubicBezTo>
                    <a:pt x="11" y="7"/>
                    <a:pt x="13" y="10"/>
                    <a:pt x="16" y="13"/>
                  </a:cubicBezTo>
                  <a:cubicBezTo>
                    <a:pt x="16" y="13"/>
                    <a:pt x="16" y="13"/>
                    <a:pt x="16" y="13"/>
                  </a:cubicBezTo>
                  <a:cubicBezTo>
                    <a:pt x="20" y="20"/>
                    <a:pt x="27" y="30"/>
                    <a:pt x="33" y="40"/>
                  </a:cubicBezTo>
                  <a:cubicBezTo>
                    <a:pt x="33" y="40"/>
                    <a:pt x="33" y="40"/>
                    <a:pt x="33" y="40"/>
                  </a:cubicBezTo>
                  <a:cubicBezTo>
                    <a:pt x="45" y="60"/>
                    <a:pt x="58" y="82"/>
                    <a:pt x="58" y="93"/>
                  </a:cubicBezTo>
                  <a:cubicBezTo>
                    <a:pt x="58" y="93"/>
                    <a:pt x="58" y="93"/>
                    <a:pt x="58" y="93"/>
                  </a:cubicBezTo>
                  <a:cubicBezTo>
                    <a:pt x="58" y="93"/>
                    <a:pt x="58" y="94"/>
                    <a:pt x="58" y="94"/>
                  </a:cubicBezTo>
                  <a:cubicBezTo>
                    <a:pt x="58" y="94"/>
                    <a:pt x="58" y="94"/>
                    <a:pt x="58" y="94"/>
                  </a:cubicBezTo>
                  <a:cubicBezTo>
                    <a:pt x="58" y="94"/>
                    <a:pt x="58" y="95"/>
                    <a:pt x="58" y="95"/>
                  </a:cubicBezTo>
                  <a:cubicBezTo>
                    <a:pt x="58" y="95"/>
                    <a:pt x="58" y="95"/>
                    <a:pt x="58" y="95"/>
                  </a:cubicBezTo>
                  <a:cubicBezTo>
                    <a:pt x="56" y="107"/>
                    <a:pt x="54" y="134"/>
                    <a:pt x="53" y="144"/>
                  </a:cubicBezTo>
                  <a:cubicBezTo>
                    <a:pt x="53" y="144"/>
                    <a:pt x="53" y="144"/>
                    <a:pt x="53" y="144"/>
                  </a:cubicBezTo>
                  <a:cubicBezTo>
                    <a:pt x="70" y="144"/>
                    <a:pt x="70" y="144"/>
                    <a:pt x="70" y="144"/>
                  </a:cubicBezTo>
                  <a:cubicBezTo>
                    <a:pt x="70" y="152"/>
                    <a:pt x="70" y="152"/>
                    <a:pt x="70" y="152"/>
                  </a:cubicBezTo>
                  <a:cubicBezTo>
                    <a:pt x="47" y="152"/>
                    <a:pt x="47" y="152"/>
                    <a:pt x="47" y="152"/>
                  </a:cubicBezTo>
                  <a:close/>
                  <a:moveTo>
                    <a:pt x="52" y="109"/>
                  </a:moveTo>
                  <a:cubicBezTo>
                    <a:pt x="52" y="109"/>
                    <a:pt x="52" y="109"/>
                    <a:pt x="52" y="109"/>
                  </a:cubicBezTo>
                  <a:cubicBezTo>
                    <a:pt x="52" y="109"/>
                    <a:pt x="52" y="109"/>
                    <a:pt x="52" y="109"/>
                  </a:cubicBezTo>
                  <a:cubicBezTo>
                    <a:pt x="52" y="109"/>
                    <a:pt x="52" y="109"/>
                    <a:pt x="52" y="109"/>
                  </a:cubicBezTo>
                  <a:close/>
                  <a:moveTo>
                    <a:pt x="52" y="108"/>
                  </a:moveTo>
                  <a:cubicBezTo>
                    <a:pt x="52" y="108"/>
                    <a:pt x="52" y="108"/>
                    <a:pt x="53" y="108"/>
                  </a:cubicBezTo>
                  <a:cubicBezTo>
                    <a:pt x="53" y="108"/>
                    <a:pt x="53" y="108"/>
                    <a:pt x="53" y="108"/>
                  </a:cubicBezTo>
                  <a:cubicBezTo>
                    <a:pt x="52" y="108"/>
                    <a:pt x="52" y="108"/>
                    <a:pt x="52" y="108"/>
                  </a:cubicBezTo>
                  <a:close/>
                  <a:moveTo>
                    <a:pt x="53" y="108"/>
                  </a:moveTo>
                  <a:cubicBezTo>
                    <a:pt x="53" y="108"/>
                    <a:pt x="53" y="108"/>
                    <a:pt x="53" y="108"/>
                  </a:cubicBezTo>
                  <a:cubicBezTo>
                    <a:pt x="53" y="108"/>
                    <a:pt x="53" y="108"/>
                    <a:pt x="53" y="108"/>
                  </a:cubicBezTo>
                  <a:cubicBezTo>
                    <a:pt x="53" y="108"/>
                    <a:pt x="53" y="108"/>
                    <a:pt x="53" y="108"/>
                  </a:cubicBezTo>
                  <a:close/>
                  <a:moveTo>
                    <a:pt x="53" y="107"/>
                  </a:moveTo>
                  <a:cubicBezTo>
                    <a:pt x="53" y="107"/>
                    <a:pt x="53" y="107"/>
                    <a:pt x="53" y="107"/>
                  </a:cubicBezTo>
                  <a:cubicBezTo>
                    <a:pt x="53" y="107"/>
                    <a:pt x="53" y="107"/>
                    <a:pt x="53" y="107"/>
                  </a:cubicBezTo>
                  <a:cubicBezTo>
                    <a:pt x="53" y="107"/>
                    <a:pt x="53" y="107"/>
                    <a:pt x="53" y="107"/>
                  </a:cubicBezTo>
                  <a:close/>
                  <a:moveTo>
                    <a:pt x="53" y="107"/>
                  </a:moveTo>
                  <a:cubicBezTo>
                    <a:pt x="53" y="102"/>
                    <a:pt x="54" y="98"/>
                    <a:pt x="54" y="95"/>
                  </a:cubicBezTo>
                  <a:cubicBezTo>
                    <a:pt x="54" y="95"/>
                    <a:pt x="54" y="95"/>
                    <a:pt x="54" y="95"/>
                  </a:cubicBezTo>
                  <a:cubicBezTo>
                    <a:pt x="54" y="95"/>
                    <a:pt x="54" y="95"/>
                    <a:pt x="54" y="95"/>
                  </a:cubicBezTo>
                  <a:cubicBezTo>
                    <a:pt x="54" y="95"/>
                    <a:pt x="54" y="95"/>
                    <a:pt x="54" y="95"/>
                  </a:cubicBezTo>
                  <a:cubicBezTo>
                    <a:pt x="54" y="98"/>
                    <a:pt x="53" y="102"/>
                    <a:pt x="53" y="107"/>
                  </a:cubicBezTo>
                  <a:close/>
                  <a:moveTo>
                    <a:pt x="54" y="93"/>
                  </a:moveTo>
                  <a:cubicBezTo>
                    <a:pt x="54" y="93"/>
                    <a:pt x="54" y="93"/>
                    <a:pt x="54" y="93"/>
                  </a:cubicBezTo>
                  <a:cubicBezTo>
                    <a:pt x="54" y="93"/>
                    <a:pt x="54" y="93"/>
                    <a:pt x="54" y="93"/>
                  </a:cubicBezTo>
                  <a:cubicBezTo>
                    <a:pt x="54" y="93"/>
                    <a:pt x="54" y="93"/>
                    <a:pt x="54" y="93"/>
                  </a:cubicBezTo>
                  <a:cubicBezTo>
                    <a:pt x="54" y="93"/>
                    <a:pt x="54" y="93"/>
                    <a:pt x="54" y="93"/>
                  </a:cubicBezTo>
                  <a:cubicBezTo>
                    <a:pt x="54" y="93"/>
                    <a:pt x="54" y="93"/>
                    <a:pt x="54" y="93"/>
                  </a:cubicBezTo>
                  <a:close/>
                  <a:moveTo>
                    <a:pt x="54" y="90"/>
                  </a:moveTo>
                  <a:cubicBezTo>
                    <a:pt x="54" y="90"/>
                    <a:pt x="54" y="90"/>
                    <a:pt x="54" y="90"/>
                  </a:cubicBezTo>
                  <a:cubicBezTo>
                    <a:pt x="54" y="90"/>
                    <a:pt x="54" y="90"/>
                    <a:pt x="54" y="90"/>
                  </a:cubicBezTo>
                  <a:cubicBezTo>
                    <a:pt x="54" y="90"/>
                    <a:pt x="54" y="90"/>
                    <a:pt x="54" y="90"/>
                  </a:cubicBezTo>
                  <a:close/>
                  <a:moveTo>
                    <a:pt x="54" y="90"/>
                  </a:moveTo>
                  <a:cubicBezTo>
                    <a:pt x="53" y="84"/>
                    <a:pt x="48" y="75"/>
                    <a:pt x="43" y="65"/>
                  </a:cubicBezTo>
                  <a:cubicBezTo>
                    <a:pt x="43" y="65"/>
                    <a:pt x="43" y="65"/>
                    <a:pt x="43" y="65"/>
                  </a:cubicBezTo>
                  <a:cubicBezTo>
                    <a:pt x="48" y="75"/>
                    <a:pt x="53" y="84"/>
                    <a:pt x="54" y="90"/>
                  </a:cubicBezTo>
                  <a:close/>
                  <a:moveTo>
                    <a:pt x="43" y="65"/>
                  </a:moveTo>
                  <a:cubicBezTo>
                    <a:pt x="43" y="65"/>
                    <a:pt x="43" y="65"/>
                    <a:pt x="43" y="65"/>
                  </a:cubicBezTo>
                  <a:cubicBezTo>
                    <a:pt x="43" y="65"/>
                    <a:pt x="43" y="65"/>
                    <a:pt x="43" y="65"/>
                  </a:cubicBezTo>
                  <a:cubicBezTo>
                    <a:pt x="43" y="65"/>
                    <a:pt x="43" y="65"/>
                    <a:pt x="43" y="65"/>
                  </a:cubicBezTo>
                  <a:close/>
                  <a:moveTo>
                    <a:pt x="43" y="65"/>
                  </a:moveTo>
                  <a:cubicBezTo>
                    <a:pt x="43" y="65"/>
                    <a:pt x="43" y="65"/>
                    <a:pt x="43" y="65"/>
                  </a:cubicBezTo>
                  <a:cubicBezTo>
                    <a:pt x="43" y="65"/>
                    <a:pt x="43" y="65"/>
                    <a:pt x="43" y="65"/>
                  </a:cubicBezTo>
                  <a:cubicBezTo>
                    <a:pt x="43" y="65"/>
                    <a:pt x="43" y="65"/>
                    <a:pt x="43" y="65"/>
                  </a:cubicBezTo>
                  <a:close/>
                  <a:moveTo>
                    <a:pt x="43" y="64"/>
                  </a:moveTo>
                  <a:cubicBezTo>
                    <a:pt x="43" y="64"/>
                    <a:pt x="43" y="64"/>
                    <a:pt x="43" y="64"/>
                  </a:cubicBezTo>
                  <a:cubicBezTo>
                    <a:pt x="43" y="64"/>
                    <a:pt x="43" y="64"/>
                    <a:pt x="43" y="64"/>
                  </a:cubicBezTo>
                  <a:cubicBezTo>
                    <a:pt x="43" y="64"/>
                    <a:pt x="43" y="64"/>
                    <a:pt x="43" y="64"/>
                  </a:cubicBezTo>
                  <a:close/>
                  <a:moveTo>
                    <a:pt x="35" y="51"/>
                  </a:moveTo>
                  <a:cubicBezTo>
                    <a:pt x="35" y="51"/>
                    <a:pt x="35" y="51"/>
                    <a:pt x="35" y="51"/>
                  </a:cubicBezTo>
                  <a:cubicBezTo>
                    <a:pt x="35" y="51"/>
                    <a:pt x="35" y="51"/>
                    <a:pt x="35" y="51"/>
                  </a:cubicBezTo>
                  <a:cubicBezTo>
                    <a:pt x="35" y="51"/>
                    <a:pt x="35" y="51"/>
                    <a:pt x="35" y="51"/>
                  </a:cubicBezTo>
                  <a:close/>
                  <a:moveTo>
                    <a:pt x="29" y="42"/>
                  </a:moveTo>
                  <a:cubicBezTo>
                    <a:pt x="31" y="45"/>
                    <a:pt x="33" y="48"/>
                    <a:pt x="35" y="51"/>
                  </a:cubicBezTo>
                  <a:cubicBezTo>
                    <a:pt x="35" y="51"/>
                    <a:pt x="35" y="51"/>
                    <a:pt x="35" y="51"/>
                  </a:cubicBezTo>
                  <a:cubicBezTo>
                    <a:pt x="33" y="48"/>
                    <a:pt x="31" y="45"/>
                    <a:pt x="30" y="42"/>
                  </a:cubicBezTo>
                  <a:cubicBezTo>
                    <a:pt x="30" y="42"/>
                    <a:pt x="30" y="42"/>
                    <a:pt x="30" y="42"/>
                  </a:cubicBezTo>
                  <a:cubicBezTo>
                    <a:pt x="28" y="39"/>
                    <a:pt x="26" y="37"/>
                    <a:pt x="24" y="34"/>
                  </a:cubicBezTo>
                  <a:cubicBezTo>
                    <a:pt x="24" y="34"/>
                    <a:pt x="24" y="34"/>
                    <a:pt x="24" y="34"/>
                  </a:cubicBezTo>
                  <a:cubicBezTo>
                    <a:pt x="26" y="37"/>
                    <a:pt x="28" y="39"/>
                    <a:pt x="2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7" name="组合 256"/>
          <p:cNvGrpSpPr/>
          <p:nvPr/>
        </p:nvGrpSpPr>
        <p:grpSpPr>
          <a:xfrm>
            <a:off x="6564930" y="1940518"/>
            <a:ext cx="1080859" cy="2221559"/>
            <a:chOff x="5368925" y="2532063"/>
            <a:chExt cx="947738" cy="2081213"/>
          </a:xfrm>
          <a:solidFill>
            <a:srgbClr val="76AADB"/>
          </a:solidFill>
        </p:grpSpPr>
        <p:sp>
          <p:nvSpPr>
            <p:cNvPr id="79" name="Freeform 77"/>
            <p:cNvSpPr>
              <a:spLocks noEditPoints="1"/>
            </p:cNvSpPr>
            <p:nvPr/>
          </p:nvSpPr>
          <p:spPr bwMode="auto">
            <a:xfrm>
              <a:off x="5570538" y="2673351"/>
              <a:ext cx="539750" cy="654050"/>
            </a:xfrm>
            <a:custGeom>
              <a:avLst/>
              <a:gdLst>
                <a:gd name="T0" fmla="*/ 0 w 102"/>
                <a:gd name="T1" fmla="*/ 62 h 124"/>
                <a:gd name="T2" fmla="*/ 51 w 102"/>
                <a:gd name="T3" fmla="*/ 0 h 124"/>
                <a:gd name="T4" fmla="*/ 51 w 102"/>
                <a:gd name="T5" fmla="*/ 0 h 124"/>
                <a:gd name="T6" fmla="*/ 102 w 102"/>
                <a:gd name="T7" fmla="*/ 62 h 124"/>
                <a:gd name="T8" fmla="*/ 102 w 102"/>
                <a:gd name="T9" fmla="*/ 62 h 124"/>
                <a:gd name="T10" fmla="*/ 51 w 102"/>
                <a:gd name="T11" fmla="*/ 124 h 124"/>
                <a:gd name="T12" fmla="*/ 51 w 102"/>
                <a:gd name="T13" fmla="*/ 124 h 124"/>
                <a:gd name="T14" fmla="*/ 0 w 102"/>
                <a:gd name="T15" fmla="*/ 62 h 124"/>
                <a:gd name="T16" fmla="*/ 3 w 102"/>
                <a:gd name="T17" fmla="*/ 62 h 124"/>
                <a:gd name="T18" fmla="*/ 51 w 102"/>
                <a:gd name="T19" fmla="*/ 121 h 124"/>
                <a:gd name="T20" fmla="*/ 51 w 102"/>
                <a:gd name="T21" fmla="*/ 121 h 124"/>
                <a:gd name="T22" fmla="*/ 99 w 102"/>
                <a:gd name="T23" fmla="*/ 62 h 124"/>
                <a:gd name="T24" fmla="*/ 99 w 102"/>
                <a:gd name="T25" fmla="*/ 62 h 124"/>
                <a:gd name="T26" fmla="*/ 51 w 102"/>
                <a:gd name="T27" fmla="*/ 3 h 124"/>
                <a:gd name="T28" fmla="*/ 51 w 102"/>
                <a:gd name="T29" fmla="*/ 3 h 124"/>
                <a:gd name="T30" fmla="*/ 3 w 102"/>
                <a:gd name="T31"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24">
                  <a:moveTo>
                    <a:pt x="0" y="62"/>
                  </a:moveTo>
                  <a:cubicBezTo>
                    <a:pt x="0" y="28"/>
                    <a:pt x="22" y="0"/>
                    <a:pt x="51" y="0"/>
                  </a:cubicBezTo>
                  <a:cubicBezTo>
                    <a:pt x="51" y="0"/>
                    <a:pt x="51" y="0"/>
                    <a:pt x="51" y="0"/>
                  </a:cubicBezTo>
                  <a:cubicBezTo>
                    <a:pt x="80" y="0"/>
                    <a:pt x="102" y="28"/>
                    <a:pt x="102" y="62"/>
                  </a:cubicBezTo>
                  <a:cubicBezTo>
                    <a:pt x="102" y="62"/>
                    <a:pt x="102" y="62"/>
                    <a:pt x="102" y="62"/>
                  </a:cubicBezTo>
                  <a:cubicBezTo>
                    <a:pt x="102" y="96"/>
                    <a:pt x="80" y="124"/>
                    <a:pt x="51" y="124"/>
                  </a:cubicBezTo>
                  <a:cubicBezTo>
                    <a:pt x="51" y="124"/>
                    <a:pt x="51" y="124"/>
                    <a:pt x="51" y="124"/>
                  </a:cubicBezTo>
                  <a:cubicBezTo>
                    <a:pt x="22" y="124"/>
                    <a:pt x="0" y="96"/>
                    <a:pt x="0" y="62"/>
                  </a:cubicBezTo>
                  <a:close/>
                  <a:moveTo>
                    <a:pt x="3" y="62"/>
                  </a:moveTo>
                  <a:cubicBezTo>
                    <a:pt x="3" y="95"/>
                    <a:pt x="25" y="121"/>
                    <a:pt x="51" y="121"/>
                  </a:cubicBezTo>
                  <a:cubicBezTo>
                    <a:pt x="51" y="121"/>
                    <a:pt x="51" y="121"/>
                    <a:pt x="51" y="121"/>
                  </a:cubicBezTo>
                  <a:cubicBezTo>
                    <a:pt x="77" y="121"/>
                    <a:pt x="99" y="95"/>
                    <a:pt x="99" y="62"/>
                  </a:cubicBezTo>
                  <a:cubicBezTo>
                    <a:pt x="99" y="62"/>
                    <a:pt x="99" y="62"/>
                    <a:pt x="99" y="62"/>
                  </a:cubicBezTo>
                  <a:cubicBezTo>
                    <a:pt x="99" y="29"/>
                    <a:pt x="77" y="3"/>
                    <a:pt x="51" y="3"/>
                  </a:cubicBezTo>
                  <a:cubicBezTo>
                    <a:pt x="51" y="3"/>
                    <a:pt x="51" y="3"/>
                    <a:pt x="51" y="3"/>
                  </a:cubicBezTo>
                  <a:cubicBezTo>
                    <a:pt x="25" y="3"/>
                    <a:pt x="3" y="29"/>
                    <a:pt x="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8"/>
            <p:cNvSpPr>
              <a:spLocks noEditPoints="1"/>
            </p:cNvSpPr>
            <p:nvPr/>
          </p:nvSpPr>
          <p:spPr bwMode="auto">
            <a:xfrm>
              <a:off x="5559425" y="2663826"/>
              <a:ext cx="561975" cy="674688"/>
            </a:xfrm>
            <a:custGeom>
              <a:avLst/>
              <a:gdLst>
                <a:gd name="T0" fmla="*/ 0 w 106"/>
                <a:gd name="T1" fmla="*/ 64 h 128"/>
                <a:gd name="T2" fmla="*/ 2 w 106"/>
                <a:gd name="T3" fmla="*/ 64 h 128"/>
                <a:gd name="T4" fmla="*/ 0 w 106"/>
                <a:gd name="T5" fmla="*/ 64 h 128"/>
                <a:gd name="T6" fmla="*/ 53 w 106"/>
                <a:gd name="T7" fmla="*/ 0 h 128"/>
                <a:gd name="T8" fmla="*/ 53 w 106"/>
                <a:gd name="T9" fmla="*/ 0 h 128"/>
                <a:gd name="T10" fmla="*/ 106 w 106"/>
                <a:gd name="T11" fmla="*/ 64 h 128"/>
                <a:gd name="T12" fmla="*/ 106 w 106"/>
                <a:gd name="T13" fmla="*/ 64 h 128"/>
                <a:gd name="T14" fmla="*/ 53 w 106"/>
                <a:gd name="T15" fmla="*/ 128 h 128"/>
                <a:gd name="T16" fmla="*/ 53 w 106"/>
                <a:gd name="T17" fmla="*/ 128 h 128"/>
                <a:gd name="T18" fmla="*/ 0 w 106"/>
                <a:gd name="T19" fmla="*/ 64 h 128"/>
                <a:gd name="T20" fmla="*/ 53 w 106"/>
                <a:gd name="T21" fmla="*/ 121 h 128"/>
                <a:gd name="T22" fmla="*/ 99 w 106"/>
                <a:gd name="T23" fmla="*/ 64 h 128"/>
                <a:gd name="T24" fmla="*/ 99 w 106"/>
                <a:gd name="T25" fmla="*/ 64 h 128"/>
                <a:gd name="T26" fmla="*/ 53 w 106"/>
                <a:gd name="T27" fmla="*/ 7 h 128"/>
                <a:gd name="T28" fmla="*/ 53 w 106"/>
                <a:gd name="T29" fmla="*/ 7 h 128"/>
                <a:gd name="T30" fmla="*/ 7 w 106"/>
                <a:gd name="T31" fmla="*/ 64 h 128"/>
                <a:gd name="T32" fmla="*/ 7 w 106"/>
                <a:gd name="T33" fmla="*/ 64 h 128"/>
                <a:gd name="T34" fmla="*/ 53 w 106"/>
                <a:gd name="T35" fmla="*/ 121 h 128"/>
                <a:gd name="T36" fmla="*/ 5 w 106"/>
                <a:gd name="T37" fmla="*/ 64 h 128"/>
                <a:gd name="T38" fmla="*/ 4 w 106"/>
                <a:gd name="T39" fmla="*/ 64 h 128"/>
                <a:gd name="T40" fmla="*/ 4 w 106"/>
                <a:gd name="T41" fmla="*/ 64 h 128"/>
                <a:gd name="T42" fmla="*/ 4 w 106"/>
                <a:gd name="T43" fmla="*/ 64 h 128"/>
                <a:gd name="T44" fmla="*/ 4 w 106"/>
                <a:gd name="T45" fmla="*/ 64 h 128"/>
                <a:gd name="T46" fmla="*/ 4 w 106"/>
                <a:gd name="T47" fmla="*/ 64 h 128"/>
                <a:gd name="T48" fmla="*/ 5 w 106"/>
                <a:gd name="T49"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128">
                  <a:moveTo>
                    <a:pt x="0" y="64"/>
                  </a:moveTo>
                  <a:cubicBezTo>
                    <a:pt x="2" y="64"/>
                    <a:pt x="2" y="64"/>
                    <a:pt x="2" y="64"/>
                  </a:cubicBezTo>
                  <a:cubicBezTo>
                    <a:pt x="0" y="64"/>
                    <a:pt x="0" y="64"/>
                    <a:pt x="0" y="64"/>
                  </a:cubicBezTo>
                  <a:cubicBezTo>
                    <a:pt x="0" y="29"/>
                    <a:pt x="23" y="0"/>
                    <a:pt x="53" y="0"/>
                  </a:cubicBezTo>
                  <a:cubicBezTo>
                    <a:pt x="53" y="0"/>
                    <a:pt x="53" y="0"/>
                    <a:pt x="53" y="0"/>
                  </a:cubicBezTo>
                  <a:cubicBezTo>
                    <a:pt x="83" y="0"/>
                    <a:pt x="106" y="29"/>
                    <a:pt x="106" y="64"/>
                  </a:cubicBezTo>
                  <a:cubicBezTo>
                    <a:pt x="106" y="64"/>
                    <a:pt x="106" y="64"/>
                    <a:pt x="106" y="64"/>
                  </a:cubicBezTo>
                  <a:cubicBezTo>
                    <a:pt x="106" y="99"/>
                    <a:pt x="83" y="128"/>
                    <a:pt x="53" y="128"/>
                  </a:cubicBezTo>
                  <a:cubicBezTo>
                    <a:pt x="53" y="128"/>
                    <a:pt x="53" y="128"/>
                    <a:pt x="53" y="128"/>
                  </a:cubicBezTo>
                  <a:cubicBezTo>
                    <a:pt x="23" y="128"/>
                    <a:pt x="0" y="99"/>
                    <a:pt x="0" y="64"/>
                  </a:cubicBezTo>
                  <a:close/>
                  <a:moveTo>
                    <a:pt x="53" y="121"/>
                  </a:moveTo>
                  <a:cubicBezTo>
                    <a:pt x="78" y="121"/>
                    <a:pt x="99" y="96"/>
                    <a:pt x="99" y="64"/>
                  </a:cubicBezTo>
                  <a:cubicBezTo>
                    <a:pt x="99" y="64"/>
                    <a:pt x="99" y="64"/>
                    <a:pt x="99" y="64"/>
                  </a:cubicBezTo>
                  <a:cubicBezTo>
                    <a:pt x="99" y="32"/>
                    <a:pt x="78" y="7"/>
                    <a:pt x="53" y="7"/>
                  </a:cubicBezTo>
                  <a:cubicBezTo>
                    <a:pt x="53" y="7"/>
                    <a:pt x="53" y="7"/>
                    <a:pt x="53" y="7"/>
                  </a:cubicBezTo>
                  <a:cubicBezTo>
                    <a:pt x="28" y="7"/>
                    <a:pt x="7" y="32"/>
                    <a:pt x="7" y="64"/>
                  </a:cubicBezTo>
                  <a:cubicBezTo>
                    <a:pt x="7" y="64"/>
                    <a:pt x="7" y="64"/>
                    <a:pt x="7" y="64"/>
                  </a:cubicBezTo>
                  <a:cubicBezTo>
                    <a:pt x="7" y="96"/>
                    <a:pt x="28" y="121"/>
                    <a:pt x="53" y="121"/>
                  </a:cubicBezTo>
                  <a:close/>
                  <a:moveTo>
                    <a:pt x="5" y="64"/>
                  </a:moveTo>
                  <a:cubicBezTo>
                    <a:pt x="4" y="64"/>
                    <a:pt x="4" y="64"/>
                    <a:pt x="4" y="64"/>
                  </a:cubicBezTo>
                  <a:cubicBezTo>
                    <a:pt x="4" y="64"/>
                    <a:pt x="4" y="64"/>
                    <a:pt x="4" y="64"/>
                  </a:cubicBezTo>
                  <a:cubicBezTo>
                    <a:pt x="4" y="64"/>
                    <a:pt x="4" y="64"/>
                    <a:pt x="4" y="64"/>
                  </a:cubicBezTo>
                  <a:cubicBezTo>
                    <a:pt x="4" y="64"/>
                    <a:pt x="4" y="64"/>
                    <a:pt x="4" y="64"/>
                  </a:cubicBezTo>
                  <a:cubicBezTo>
                    <a:pt x="4" y="64"/>
                    <a:pt x="4" y="64"/>
                    <a:pt x="4" y="64"/>
                  </a:cubicBezTo>
                  <a:cubicBezTo>
                    <a:pt x="5" y="64"/>
                    <a:pt x="5" y="64"/>
                    <a:pt x="5"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9"/>
            <p:cNvSpPr/>
            <p:nvPr/>
          </p:nvSpPr>
          <p:spPr bwMode="auto">
            <a:xfrm>
              <a:off x="5788025" y="2852738"/>
              <a:ext cx="41275" cy="15875"/>
            </a:xfrm>
            <a:custGeom>
              <a:avLst/>
              <a:gdLst>
                <a:gd name="T0" fmla="*/ 2 w 8"/>
                <a:gd name="T1" fmla="*/ 3 h 3"/>
                <a:gd name="T2" fmla="*/ 0 w 8"/>
                <a:gd name="T3" fmla="*/ 2 h 3"/>
                <a:gd name="T4" fmla="*/ 0 w 8"/>
                <a:gd name="T5" fmla="*/ 2 h 3"/>
                <a:gd name="T6" fmla="*/ 2 w 8"/>
                <a:gd name="T7" fmla="*/ 0 h 3"/>
                <a:gd name="T8" fmla="*/ 2 w 8"/>
                <a:gd name="T9" fmla="*/ 0 h 3"/>
                <a:gd name="T10" fmla="*/ 7 w 8"/>
                <a:gd name="T11" fmla="*/ 0 h 3"/>
                <a:gd name="T12" fmla="*/ 8 w 8"/>
                <a:gd name="T13" fmla="*/ 2 h 3"/>
                <a:gd name="T14" fmla="*/ 8 w 8"/>
                <a:gd name="T15" fmla="*/ 2 h 3"/>
                <a:gd name="T16" fmla="*/ 7 w 8"/>
                <a:gd name="T17" fmla="*/ 3 h 3"/>
                <a:gd name="T18" fmla="*/ 7 w 8"/>
                <a:gd name="T19" fmla="*/ 3 h 3"/>
                <a:gd name="T20" fmla="*/ 2 w 8"/>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
                  <a:moveTo>
                    <a:pt x="2" y="3"/>
                  </a:moveTo>
                  <a:cubicBezTo>
                    <a:pt x="1" y="3"/>
                    <a:pt x="0" y="3"/>
                    <a:pt x="0" y="2"/>
                  </a:cubicBezTo>
                  <a:cubicBezTo>
                    <a:pt x="0" y="2"/>
                    <a:pt x="0" y="2"/>
                    <a:pt x="0" y="2"/>
                  </a:cubicBezTo>
                  <a:cubicBezTo>
                    <a:pt x="0" y="1"/>
                    <a:pt x="1" y="0"/>
                    <a:pt x="2" y="0"/>
                  </a:cubicBezTo>
                  <a:cubicBezTo>
                    <a:pt x="2" y="0"/>
                    <a:pt x="2" y="0"/>
                    <a:pt x="2" y="0"/>
                  </a:cubicBezTo>
                  <a:cubicBezTo>
                    <a:pt x="7" y="0"/>
                    <a:pt x="7" y="0"/>
                    <a:pt x="7" y="0"/>
                  </a:cubicBezTo>
                  <a:cubicBezTo>
                    <a:pt x="8" y="0"/>
                    <a:pt x="8" y="1"/>
                    <a:pt x="8" y="2"/>
                  </a:cubicBezTo>
                  <a:cubicBezTo>
                    <a:pt x="8" y="2"/>
                    <a:pt x="8" y="2"/>
                    <a:pt x="8" y="2"/>
                  </a:cubicBezTo>
                  <a:cubicBezTo>
                    <a:pt x="8" y="3"/>
                    <a:pt x="8" y="3"/>
                    <a:pt x="7" y="3"/>
                  </a:cubicBezTo>
                  <a:cubicBezTo>
                    <a:pt x="7" y="3"/>
                    <a:pt x="7" y="3"/>
                    <a:pt x="7" y="3"/>
                  </a:cubicBezTo>
                  <a:cubicBezTo>
                    <a:pt x="2" y="3"/>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0"/>
            <p:cNvSpPr/>
            <p:nvPr/>
          </p:nvSpPr>
          <p:spPr bwMode="auto">
            <a:xfrm>
              <a:off x="5776913" y="2843213"/>
              <a:ext cx="63500" cy="36513"/>
            </a:xfrm>
            <a:custGeom>
              <a:avLst/>
              <a:gdLst>
                <a:gd name="T0" fmla="*/ 4 w 12"/>
                <a:gd name="T1" fmla="*/ 7 h 7"/>
                <a:gd name="T2" fmla="*/ 4 w 12"/>
                <a:gd name="T3" fmla="*/ 5 h 7"/>
                <a:gd name="T4" fmla="*/ 4 w 12"/>
                <a:gd name="T5" fmla="*/ 4 h 7"/>
                <a:gd name="T6" fmla="*/ 4 w 12"/>
                <a:gd name="T7" fmla="*/ 4 h 7"/>
                <a:gd name="T8" fmla="*/ 4 w 12"/>
                <a:gd name="T9" fmla="*/ 3 h 7"/>
                <a:gd name="T10" fmla="*/ 4 w 12"/>
                <a:gd name="T11" fmla="*/ 5 h 7"/>
                <a:gd name="T12" fmla="*/ 4 w 12"/>
                <a:gd name="T13" fmla="*/ 7 h 7"/>
                <a:gd name="T14" fmla="*/ 0 w 12"/>
                <a:gd name="T15" fmla="*/ 4 h 7"/>
                <a:gd name="T16" fmla="*/ 0 w 12"/>
                <a:gd name="T17" fmla="*/ 4 h 7"/>
                <a:gd name="T18" fmla="*/ 4 w 12"/>
                <a:gd name="T19" fmla="*/ 0 h 7"/>
                <a:gd name="T20" fmla="*/ 4 w 12"/>
                <a:gd name="T21" fmla="*/ 0 h 7"/>
                <a:gd name="T22" fmla="*/ 9 w 12"/>
                <a:gd name="T23" fmla="*/ 0 h 7"/>
                <a:gd name="T24" fmla="*/ 12 w 12"/>
                <a:gd name="T25" fmla="*/ 4 h 7"/>
                <a:gd name="T26" fmla="*/ 12 w 12"/>
                <a:gd name="T27" fmla="*/ 4 h 7"/>
                <a:gd name="T28" fmla="*/ 9 w 12"/>
                <a:gd name="T29" fmla="*/ 7 h 7"/>
                <a:gd name="T30" fmla="*/ 9 w 12"/>
                <a:gd name="T31" fmla="*/ 7 h 7"/>
                <a:gd name="T32" fmla="*/ 4 w 12"/>
                <a:gd name="T3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7">
                  <a:moveTo>
                    <a:pt x="4" y="7"/>
                  </a:moveTo>
                  <a:cubicBezTo>
                    <a:pt x="4" y="5"/>
                    <a:pt x="4" y="5"/>
                    <a:pt x="4" y="5"/>
                  </a:cubicBezTo>
                  <a:cubicBezTo>
                    <a:pt x="4" y="4"/>
                    <a:pt x="4" y="4"/>
                    <a:pt x="4" y="4"/>
                  </a:cubicBezTo>
                  <a:cubicBezTo>
                    <a:pt x="4" y="4"/>
                    <a:pt x="4" y="4"/>
                    <a:pt x="4" y="4"/>
                  </a:cubicBezTo>
                  <a:cubicBezTo>
                    <a:pt x="4" y="3"/>
                    <a:pt x="4" y="3"/>
                    <a:pt x="4" y="3"/>
                  </a:cubicBezTo>
                  <a:cubicBezTo>
                    <a:pt x="4" y="5"/>
                    <a:pt x="4" y="5"/>
                    <a:pt x="4" y="5"/>
                  </a:cubicBezTo>
                  <a:cubicBezTo>
                    <a:pt x="4" y="7"/>
                    <a:pt x="4" y="7"/>
                    <a:pt x="4" y="7"/>
                  </a:cubicBezTo>
                  <a:cubicBezTo>
                    <a:pt x="2" y="7"/>
                    <a:pt x="0" y="6"/>
                    <a:pt x="0" y="4"/>
                  </a:cubicBezTo>
                  <a:cubicBezTo>
                    <a:pt x="0" y="4"/>
                    <a:pt x="0" y="4"/>
                    <a:pt x="0" y="4"/>
                  </a:cubicBezTo>
                  <a:cubicBezTo>
                    <a:pt x="0" y="2"/>
                    <a:pt x="2" y="0"/>
                    <a:pt x="4" y="0"/>
                  </a:cubicBezTo>
                  <a:cubicBezTo>
                    <a:pt x="4" y="0"/>
                    <a:pt x="4" y="0"/>
                    <a:pt x="4" y="0"/>
                  </a:cubicBezTo>
                  <a:cubicBezTo>
                    <a:pt x="9" y="0"/>
                    <a:pt x="9" y="0"/>
                    <a:pt x="9" y="0"/>
                  </a:cubicBezTo>
                  <a:cubicBezTo>
                    <a:pt x="11" y="0"/>
                    <a:pt x="12" y="2"/>
                    <a:pt x="12" y="4"/>
                  </a:cubicBezTo>
                  <a:cubicBezTo>
                    <a:pt x="12" y="4"/>
                    <a:pt x="12" y="4"/>
                    <a:pt x="12" y="4"/>
                  </a:cubicBezTo>
                  <a:cubicBezTo>
                    <a:pt x="12" y="6"/>
                    <a:pt x="11" y="7"/>
                    <a:pt x="9" y="7"/>
                  </a:cubicBezTo>
                  <a:cubicBezTo>
                    <a:pt x="9" y="7"/>
                    <a:pt x="9" y="7"/>
                    <a:pt x="9" y="7"/>
                  </a:cubicBezTo>
                  <a:cubicBezTo>
                    <a:pt x="4" y="7"/>
                    <a:pt x="4"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1"/>
            <p:cNvSpPr/>
            <p:nvPr/>
          </p:nvSpPr>
          <p:spPr bwMode="auto">
            <a:xfrm>
              <a:off x="5978525" y="2832101"/>
              <a:ext cx="36513" cy="15875"/>
            </a:xfrm>
            <a:custGeom>
              <a:avLst/>
              <a:gdLst>
                <a:gd name="T0" fmla="*/ 1 w 7"/>
                <a:gd name="T1" fmla="*/ 3 h 3"/>
                <a:gd name="T2" fmla="*/ 0 w 7"/>
                <a:gd name="T3" fmla="*/ 1 h 3"/>
                <a:gd name="T4" fmla="*/ 0 w 7"/>
                <a:gd name="T5" fmla="*/ 1 h 3"/>
                <a:gd name="T6" fmla="*/ 1 w 7"/>
                <a:gd name="T7" fmla="*/ 0 h 3"/>
                <a:gd name="T8" fmla="*/ 1 w 7"/>
                <a:gd name="T9" fmla="*/ 0 h 3"/>
                <a:gd name="T10" fmla="*/ 5 w 7"/>
                <a:gd name="T11" fmla="*/ 0 h 3"/>
                <a:gd name="T12" fmla="*/ 7 w 7"/>
                <a:gd name="T13" fmla="*/ 1 h 3"/>
                <a:gd name="T14" fmla="*/ 7 w 7"/>
                <a:gd name="T15" fmla="*/ 1 h 3"/>
                <a:gd name="T16" fmla="*/ 5 w 7"/>
                <a:gd name="T17" fmla="*/ 3 h 3"/>
                <a:gd name="T18" fmla="*/ 5 w 7"/>
                <a:gd name="T19" fmla="*/ 3 h 3"/>
                <a:gd name="T20" fmla="*/ 1 w 7"/>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1" y="3"/>
                  </a:moveTo>
                  <a:cubicBezTo>
                    <a:pt x="1" y="3"/>
                    <a:pt x="0" y="2"/>
                    <a:pt x="0" y="1"/>
                  </a:cubicBezTo>
                  <a:cubicBezTo>
                    <a:pt x="0" y="1"/>
                    <a:pt x="0" y="1"/>
                    <a:pt x="0" y="1"/>
                  </a:cubicBezTo>
                  <a:cubicBezTo>
                    <a:pt x="0" y="0"/>
                    <a:pt x="1" y="0"/>
                    <a:pt x="1" y="0"/>
                  </a:cubicBezTo>
                  <a:cubicBezTo>
                    <a:pt x="1" y="0"/>
                    <a:pt x="1" y="0"/>
                    <a:pt x="1" y="0"/>
                  </a:cubicBezTo>
                  <a:cubicBezTo>
                    <a:pt x="5" y="0"/>
                    <a:pt x="5" y="0"/>
                    <a:pt x="5" y="0"/>
                  </a:cubicBezTo>
                  <a:cubicBezTo>
                    <a:pt x="6" y="0"/>
                    <a:pt x="7" y="0"/>
                    <a:pt x="7" y="1"/>
                  </a:cubicBezTo>
                  <a:cubicBezTo>
                    <a:pt x="7" y="1"/>
                    <a:pt x="7" y="1"/>
                    <a:pt x="7" y="1"/>
                  </a:cubicBezTo>
                  <a:cubicBezTo>
                    <a:pt x="7" y="2"/>
                    <a:pt x="6" y="3"/>
                    <a:pt x="5" y="3"/>
                  </a:cubicBezTo>
                  <a:cubicBezTo>
                    <a:pt x="5" y="3"/>
                    <a:pt x="5" y="3"/>
                    <a:pt x="5"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2"/>
            <p:cNvSpPr>
              <a:spLocks noEditPoints="1"/>
            </p:cNvSpPr>
            <p:nvPr/>
          </p:nvSpPr>
          <p:spPr bwMode="auto">
            <a:xfrm>
              <a:off x="5967413" y="2820988"/>
              <a:ext cx="58738" cy="38100"/>
            </a:xfrm>
            <a:custGeom>
              <a:avLst/>
              <a:gdLst>
                <a:gd name="T0" fmla="*/ 3 w 11"/>
                <a:gd name="T1" fmla="*/ 7 h 7"/>
                <a:gd name="T2" fmla="*/ 3 w 11"/>
                <a:gd name="T3" fmla="*/ 5 h 7"/>
                <a:gd name="T4" fmla="*/ 3 w 11"/>
                <a:gd name="T5" fmla="*/ 4 h 7"/>
                <a:gd name="T6" fmla="*/ 3 w 11"/>
                <a:gd name="T7" fmla="*/ 5 h 7"/>
                <a:gd name="T8" fmla="*/ 3 w 11"/>
                <a:gd name="T9" fmla="*/ 7 h 7"/>
                <a:gd name="T10" fmla="*/ 0 w 11"/>
                <a:gd name="T11" fmla="*/ 3 h 7"/>
                <a:gd name="T12" fmla="*/ 0 w 11"/>
                <a:gd name="T13" fmla="*/ 3 h 7"/>
                <a:gd name="T14" fmla="*/ 3 w 11"/>
                <a:gd name="T15" fmla="*/ 0 h 7"/>
                <a:gd name="T16" fmla="*/ 3 w 11"/>
                <a:gd name="T17" fmla="*/ 0 h 7"/>
                <a:gd name="T18" fmla="*/ 7 w 11"/>
                <a:gd name="T19" fmla="*/ 0 h 7"/>
                <a:gd name="T20" fmla="*/ 11 w 11"/>
                <a:gd name="T21" fmla="*/ 3 h 7"/>
                <a:gd name="T22" fmla="*/ 11 w 11"/>
                <a:gd name="T23" fmla="*/ 3 h 7"/>
                <a:gd name="T24" fmla="*/ 7 w 11"/>
                <a:gd name="T25" fmla="*/ 7 h 7"/>
                <a:gd name="T26" fmla="*/ 7 w 11"/>
                <a:gd name="T27" fmla="*/ 7 h 7"/>
                <a:gd name="T28" fmla="*/ 3 w 11"/>
                <a:gd name="T29" fmla="*/ 7 h 7"/>
                <a:gd name="T30" fmla="*/ 3 w 11"/>
                <a:gd name="T31" fmla="*/ 3 h 7"/>
                <a:gd name="T32" fmla="*/ 3 w 11"/>
                <a:gd name="T33" fmla="*/ 3 h 7"/>
                <a:gd name="T34" fmla="*/ 3 w 11"/>
                <a:gd name="T3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7">
                  <a:moveTo>
                    <a:pt x="3" y="7"/>
                  </a:moveTo>
                  <a:cubicBezTo>
                    <a:pt x="3" y="5"/>
                    <a:pt x="3" y="5"/>
                    <a:pt x="3" y="5"/>
                  </a:cubicBezTo>
                  <a:cubicBezTo>
                    <a:pt x="3" y="4"/>
                    <a:pt x="3" y="4"/>
                    <a:pt x="3" y="4"/>
                  </a:cubicBezTo>
                  <a:cubicBezTo>
                    <a:pt x="3" y="5"/>
                    <a:pt x="3" y="5"/>
                    <a:pt x="3" y="5"/>
                  </a:cubicBezTo>
                  <a:cubicBezTo>
                    <a:pt x="3" y="7"/>
                    <a:pt x="3" y="7"/>
                    <a:pt x="3" y="7"/>
                  </a:cubicBezTo>
                  <a:cubicBezTo>
                    <a:pt x="1" y="7"/>
                    <a:pt x="0" y="5"/>
                    <a:pt x="0" y="3"/>
                  </a:cubicBezTo>
                  <a:cubicBezTo>
                    <a:pt x="0" y="3"/>
                    <a:pt x="0" y="3"/>
                    <a:pt x="0" y="3"/>
                  </a:cubicBezTo>
                  <a:cubicBezTo>
                    <a:pt x="0" y="1"/>
                    <a:pt x="1" y="0"/>
                    <a:pt x="3" y="0"/>
                  </a:cubicBezTo>
                  <a:cubicBezTo>
                    <a:pt x="3" y="0"/>
                    <a:pt x="3" y="0"/>
                    <a:pt x="3" y="0"/>
                  </a:cubicBezTo>
                  <a:cubicBezTo>
                    <a:pt x="7" y="0"/>
                    <a:pt x="7" y="0"/>
                    <a:pt x="7" y="0"/>
                  </a:cubicBezTo>
                  <a:cubicBezTo>
                    <a:pt x="9" y="0"/>
                    <a:pt x="11" y="1"/>
                    <a:pt x="11" y="3"/>
                  </a:cubicBezTo>
                  <a:cubicBezTo>
                    <a:pt x="11" y="3"/>
                    <a:pt x="11" y="3"/>
                    <a:pt x="11" y="3"/>
                  </a:cubicBezTo>
                  <a:cubicBezTo>
                    <a:pt x="11" y="5"/>
                    <a:pt x="9" y="7"/>
                    <a:pt x="7" y="7"/>
                  </a:cubicBezTo>
                  <a:cubicBezTo>
                    <a:pt x="7" y="7"/>
                    <a:pt x="7" y="7"/>
                    <a:pt x="7" y="7"/>
                  </a:cubicBezTo>
                  <a:cubicBezTo>
                    <a:pt x="3" y="7"/>
                    <a:pt x="3" y="7"/>
                    <a:pt x="3" y="7"/>
                  </a:cubicBezTo>
                  <a:close/>
                  <a:moveTo>
                    <a:pt x="3" y="3"/>
                  </a:moveTo>
                  <a:cubicBezTo>
                    <a:pt x="3" y="3"/>
                    <a:pt x="3" y="3"/>
                    <a:pt x="3" y="3"/>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3"/>
            <p:cNvSpPr/>
            <p:nvPr/>
          </p:nvSpPr>
          <p:spPr bwMode="auto">
            <a:xfrm>
              <a:off x="5813425" y="2584451"/>
              <a:ext cx="127000" cy="100013"/>
            </a:xfrm>
            <a:custGeom>
              <a:avLst/>
              <a:gdLst>
                <a:gd name="T0" fmla="*/ 1 w 24"/>
                <a:gd name="T1" fmla="*/ 18 h 19"/>
                <a:gd name="T2" fmla="*/ 1 w 24"/>
                <a:gd name="T3" fmla="*/ 16 h 19"/>
                <a:gd name="T4" fmla="*/ 1 w 24"/>
                <a:gd name="T5" fmla="*/ 16 h 19"/>
                <a:gd name="T6" fmla="*/ 22 w 24"/>
                <a:gd name="T7" fmla="*/ 1 h 19"/>
                <a:gd name="T8" fmla="*/ 24 w 24"/>
                <a:gd name="T9" fmla="*/ 1 h 19"/>
                <a:gd name="T10" fmla="*/ 24 w 24"/>
                <a:gd name="T11" fmla="*/ 1 h 19"/>
                <a:gd name="T12" fmla="*/ 23 w 24"/>
                <a:gd name="T13" fmla="*/ 3 h 19"/>
                <a:gd name="T14" fmla="*/ 23 w 24"/>
                <a:gd name="T15" fmla="*/ 3 h 19"/>
                <a:gd name="T16" fmla="*/ 3 w 24"/>
                <a:gd name="T17" fmla="*/ 18 h 19"/>
                <a:gd name="T18" fmla="*/ 2 w 24"/>
                <a:gd name="T19" fmla="*/ 19 h 19"/>
                <a:gd name="T20" fmla="*/ 2 w 24"/>
                <a:gd name="T21" fmla="*/ 19 h 19"/>
                <a:gd name="T22" fmla="*/ 1 w 24"/>
                <a:gd name="T23"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9">
                  <a:moveTo>
                    <a:pt x="1" y="18"/>
                  </a:moveTo>
                  <a:cubicBezTo>
                    <a:pt x="0" y="17"/>
                    <a:pt x="0" y="16"/>
                    <a:pt x="1" y="16"/>
                  </a:cubicBezTo>
                  <a:cubicBezTo>
                    <a:pt x="1" y="16"/>
                    <a:pt x="1" y="16"/>
                    <a:pt x="1" y="16"/>
                  </a:cubicBezTo>
                  <a:cubicBezTo>
                    <a:pt x="22" y="1"/>
                    <a:pt x="22" y="1"/>
                    <a:pt x="22" y="1"/>
                  </a:cubicBezTo>
                  <a:cubicBezTo>
                    <a:pt x="22" y="0"/>
                    <a:pt x="23" y="1"/>
                    <a:pt x="24" y="1"/>
                  </a:cubicBezTo>
                  <a:cubicBezTo>
                    <a:pt x="24" y="1"/>
                    <a:pt x="24" y="1"/>
                    <a:pt x="24" y="1"/>
                  </a:cubicBezTo>
                  <a:cubicBezTo>
                    <a:pt x="24" y="2"/>
                    <a:pt x="24" y="3"/>
                    <a:pt x="23" y="3"/>
                  </a:cubicBezTo>
                  <a:cubicBezTo>
                    <a:pt x="23" y="3"/>
                    <a:pt x="23" y="3"/>
                    <a:pt x="23" y="3"/>
                  </a:cubicBezTo>
                  <a:cubicBezTo>
                    <a:pt x="3" y="18"/>
                    <a:pt x="3" y="18"/>
                    <a:pt x="3" y="18"/>
                  </a:cubicBezTo>
                  <a:cubicBezTo>
                    <a:pt x="2" y="19"/>
                    <a:pt x="2" y="19"/>
                    <a:pt x="2" y="19"/>
                  </a:cubicBezTo>
                  <a:cubicBezTo>
                    <a:pt x="2" y="19"/>
                    <a:pt x="2" y="19"/>
                    <a:pt x="2" y="19"/>
                  </a:cubicBezTo>
                  <a:cubicBezTo>
                    <a:pt x="1" y="19"/>
                    <a:pt x="1"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4"/>
            <p:cNvSpPr>
              <a:spLocks noEditPoints="1"/>
            </p:cNvSpPr>
            <p:nvPr/>
          </p:nvSpPr>
          <p:spPr bwMode="auto">
            <a:xfrm>
              <a:off x="5803900" y="2579688"/>
              <a:ext cx="147638" cy="115888"/>
            </a:xfrm>
            <a:custGeom>
              <a:avLst/>
              <a:gdLst>
                <a:gd name="T0" fmla="*/ 4 w 28"/>
                <a:gd name="T1" fmla="*/ 22 h 22"/>
                <a:gd name="T2" fmla="*/ 1 w 28"/>
                <a:gd name="T3" fmla="*/ 20 h 22"/>
                <a:gd name="T4" fmla="*/ 1 w 28"/>
                <a:gd name="T5" fmla="*/ 20 h 22"/>
                <a:gd name="T6" fmla="*/ 3 w 28"/>
                <a:gd name="T7" fmla="*/ 19 h 22"/>
                <a:gd name="T8" fmla="*/ 4 w 28"/>
                <a:gd name="T9" fmla="*/ 18 h 22"/>
                <a:gd name="T10" fmla="*/ 3 w 28"/>
                <a:gd name="T11" fmla="*/ 19 h 22"/>
                <a:gd name="T12" fmla="*/ 1 w 28"/>
                <a:gd name="T13" fmla="*/ 20 h 22"/>
                <a:gd name="T14" fmla="*/ 0 w 28"/>
                <a:gd name="T15" fmla="*/ 18 h 22"/>
                <a:gd name="T16" fmla="*/ 0 w 28"/>
                <a:gd name="T17" fmla="*/ 18 h 22"/>
                <a:gd name="T18" fmla="*/ 2 w 28"/>
                <a:gd name="T19" fmla="*/ 15 h 22"/>
                <a:gd name="T20" fmla="*/ 2 w 28"/>
                <a:gd name="T21" fmla="*/ 15 h 22"/>
                <a:gd name="T22" fmla="*/ 23 w 28"/>
                <a:gd name="T23" fmla="*/ 0 h 22"/>
                <a:gd name="T24" fmla="*/ 25 w 28"/>
                <a:gd name="T25" fmla="*/ 0 h 22"/>
                <a:gd name="T26" fmla="*/ 25 w 28"/>
                <a:gd name="T27" fmla="*/ 0 h 22"/>
                <a:gd name="T28" fmla="*/ 27 w 28"/>
                <a:gd name="T29" fmla="*/ 1 h 22"/>
                <a:gd name="T30" fmla="*/ 27 w 28"/>
                <a:gd name="T31" fmla="*/ 1 h 22"/>
                <a:gd name="T32" fmla="*/ 28 w 28"/>
                <a:gd name="T33" fmla="*/ 3 h 22"/>
                <a:gd name="T34" fmla="*/ 28 w 28"/>
                <a:gd name="T35" fmla="*/ 3 h 22"/>
                <a:gd name="T36" fmla="*/ 27 w 28"/>
                <a:gd name="T37" fmla="*/ 6 h 22"/>
                <a:gd name="T38" fmla="*/ 27 w 28"/>
                <a:gd name="T39" fmla="*/ 6 h 22"/>
                <a:gd name="T40" fmla="*/ 6 w 28"/>
                <a:gd name="T41" fmla="*/ 21 h 22"/>
                <a:gd name="T42" fmla="*/ 4 w 28"/>
                <a:gd name="T43" fmla="*/ 22 h 22"/>
                <a:gd name="T44" fmla="*/ 4 w 28"/>
                <a:gd name="T45" fmla="*/ 22 h 22"/>
                <a:gd name="T46" fmla="*/ 4 w 28"/>
                <a:gd name="T47" fmla="*/ 22 h 22"/>
                <a:gd name="T48" fmla="*/ 4 w 28"/>
                <a:gd name="T49" fmla="*/ 18 h 22"/>
                <a:gd name="T50" fmla="*/ 4 w 28"/>
                <a:gd name="T51" fmla="*/ 18 h 22"/>
                <a:gd name="T52" fmla="*/ 4 w 28"/>
                <a:gd name="T53"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22">
                  <a:moveTo>
                    <a:pt x="4" y="22"/>
                  </a:moveTo>
                  <a:cubicBezTo>
                    <a:pt x="3" y="22"/>
                    <a:pt x="2" y="21"/>
                    <a:pt x="1" y="20"/>
                  </a:cubicBezTo>
                  <a:cubicBezTo>
                    <a:pt x="1" y="20"/>
                    <a:pt x="1" y="20"/>
                    <a:pt x="1" y="20"/>
                  </a:cubicBezTo>
                  <a:cubicBezTo>
                    <a:pt x="3" y="19"/>
                    <a:pt x="3" y="19"/>
                    <a:pt x="3" y="19"/>
                  </a:cubicBezTo>
                  <a:cubicBezTo>
                    <a:pt x="4" y="18"/>
                    <a:pt x="4" y="18"/>
                    <a:pt x="4" y="18"/>
                  </a:cubicBezTo>
                  <a:cubicBezTo>
                    <a:pt x="3" y="19"/>
                    <a:pt x="3" y="19"/>
                    <a:pt x="3" y="19"/>
                  </a:cubicBezTo>
                  <a:cubicBezTo>
                    <a:pt x="1" y="20"/>
                    <a:pt x="1" y="20"/>
                    <a:pt x="1" y="20"/>
                  </a:cubicBezTo>
                  <a:cubicBezTo>
                    <a:pt x="0" y="20"/>
                    <a:pt x="0" y="19"/>
                    <a:pt x="0" y="18"/>
                  </a:cubicBezTo>
                  <a:cubicBezTo>
                    <a:pt x="0" y="18"/>
                    <a:pt x="0" y="18"/>
                    <a:pt x="0" y="18"/>
                  </a:cubicBezTo>
                  <a:cubicBezTo>
                    <a:pt x="0" y="17"/>
                    <a:pt x="1" y="16"/>
                    <a:pt x="2" y="15"/>
                  </a:cubicBezTo>
                  <a:cubicBezTo>
                    <a:pt x="2" y="15"/>
                    <a:pt x="2" y="15"/>
                    <a:pt x="2" y="15"/>
                  </a:cubicBezTo>
                  <a:cubicBezTo>
                    <a:pt x="23" y="0"/>
                    <a:pt x="23" y="0"/>
                    <a:pt x="23" y="0"/>
                  </a:cubicBezTo>
                  <a:cubicBezTo>
                    <a:pt x="23" y="0"/>
                    <a:pt x="24" y="0"/>
                    <a:pt x="25" y="0"/>
                  </a:cubicBezTo>
                  <a:cubicBezTo>
                    <a:pt x="25" y="0"/>
                    <a:pt x="25" y="0"/>
                    <a:pt x="25" y="0"/>
                  </a:cubicBezTo>
                  <a:cubicBezTo>
                    <a:pt x="26" y="0"/>
                    <a:pt x="27" y="0"/>
                    <a:pt x="27" y="1"/>
                  </a:cubicBezTo>
                  <a:cubicBezTo>
                    <a:pt x="27" y="1"/>
                    <a:pt x="27" y="1"/>
                    <a:pt x="27" y="1"/>
                  </a:cubicBezTo>
                  <a:cubicBezTo>
                    <a:pt x="28" y="2"/>
                    <a:pt x="28" y="3"/>
                    <a:pt x="28" y="3"/>
                  </a:cubicBezTo>
                  <a:cubicBezTo>
                    <a:pt x="28" y="3"/>
                    <a:pt x="28" y="3"/>
                    <a:pt x="28" y="3"/>
                  </a:cubicBezTo>
                  <a:cubicBezTo>
                    <a:pt x="28" y="4"/>
                    <a:pt x="28" y="5"/>
                    <a:pt x="27" y="6"/>
                  </a:cubicBezTo>
                  <a:cubicBezTo>
                    <a:pt x="27" y="6"/>
                    <a:pt x="27" y="6"/>
                    <a:pt x="27" y="6"/>
                  </a:cubicBezTo>
                  <a:cubicBezTo>
                    <a:pt x="6" y="21"/>
                    <a:pt x="6" y="21"/>
                    <a:pt x="6" y="21"/>
                  </a:cubicBezTo>
                  <a:cubicBezTo>
                    <a:pt x="5" y="21"/>
                    <a:pt x="5" y="22"/>
                    <a:pt x="4" y="22"/>
                  </a:cubicBezTo>
                  <a:cubicBezTo>
                    <a:pt x="4" y="22"/>
                    <a:pt x="4" y="22"/>
                    <a:pt x="4" y="22"/>
                  </a:cubicBezTo>
                  <a:cubicBezTo>
                    <a:pt x="4" y="22"/>
                    <a:pt x="4" y="22"/>
                    <a:pt x="4" y="22"/>
                  </a:cubicBezTo>
                  <a:close/>
                  <a:moveTo>
                    <a:pt x="4" y="18"/>
                  </a:moveTo>
                  <a:cubicBezTo>
                    <a:pt x="4" y="18"/>
                    <a:pt x="4" y="18"/>
                    <a:pt x="4" y="18"/>
                  </a:cubicBezTo>
                  <a:cubicBezTo>
                    <a:pt x="4" y="18"/>
                    <a:pt x="4" y="18"/>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5"/>
            <p:cNvSpPr/>
            <p:nvPr/>
          </p:nvSpPr>
          <p:spPr bwMode="auto">
            <a:xfrm>
              <a:off x="5845175" y="2616201"/>
              <a:ext cx="95250" cy="68263"/>
            </a:xfrm>
            <a:custGeom>
              <a:avLst/>
              <a:gdLst>
                <a:gd name="T0" fmla="*/ 0 w 18"/>
                <a:gd name="T1" fmla="*/ 12 h 13"/>
                <a:gd name="T2" fmla="*/ 1 w 18"/>
                <a:gd name="T3" fmla="*/ 10 h 13"/>
                <a:gd name="T4" fmla="*/ 1 w 18"/>
                <a:gd name="T5" fmla="*/ 10 h 13"/>
                <a:gd name="T6" fmla="*/ 16 w 18"/>
                <a:gd name="T7" fmla="*/ 1 h 13"/>
                <a:gd name="T8" fmla="*/ 18 w 18"/>
                <a:gd name="T9" fmla="*/ 1 h 13"/>
                <a:gd name="T10" fmla="*/ 18 w 18"/>
                <a:gd name="T11" fmla="*/ 1 h 13"/>
                <a:gd name="T12" fmla="*/ 17 w 18"/>
                <a:gd name="T13" fmla="*/ 3 h 13"/>
                <a:gd name="T14" fmla="*/ 17 w 18"/>
                <a:gd name="T15" fmla="*/ 3 h 13"/>
                <a:gd name="T16" fmla="*/ 2 w 18"/>
                <a:gd name="T17" fmla="*/ 12 h 13"/>
                <a:gd name="T18" fmla="*/ 2 w 18"/>
                <a:gd name="T19" fmla="*/ 13 h 13"/>
                <a:gd name="T20" fmla="*/ 2 w 18"/>
                <a:gd name="T21" fmla="*/ 13 h 13"/>
                <a:gd name="T22" fmla="*/ 0 w 18"/>
                <a:gd name="T23"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3">
                  <a:moveTo>
                    <a:pt x="0" y="12"/>
                  </a:moveTo>
                  <a:cubicBezTo>
                    <a:pt x="0" y="11"/>
                    <a:pt x="0" y="10"/>
                    <a:pt x="1" y="10"/>
                  </a:cubicBezTo>
                  <a:cubicBezTo>
                    <a:pt x="1" y="10"/>
                    <a:pt x="1" y="10"/>
                    <a:pt x="1" y="10"/>
                  </a:cubicBezTo>
                  <a:cubicBezTo>
                    <a:pt x="16" y="1"/>
                    <a:pt x="16" y="1"/>
                    <a:pt x="16" y="1"/>
                  </a:cubicBezTo>
                  <a:cubicBezTo>
                    <a:pt x="17" y="0"/>
                    <a:pt x="17" y="1"/>
                    <a:pt x="18" y="1"/>
                  </a:cubicBezTo>
                  <a:cubicBezTo>
                    <a:pt x="18" y="1"/>
                    <a:pt x="18" y="1"/>
                    <a:pt x="18" y="1"/>
                  </a:cubicBezTo>
                  <a:cubicBezTo>
                    <a:pt x="18" y="2"/>
                    <a:pt x="18" y="3"/>
                    <a:pt x="17" y="3"/>
                  </a:cubicBezTo>
                  <a:cubicBezTo>
                    <a:pt x="17" y="3"/>
                    <a:pt x="17" y="3"/>
                    <a:pt x="17" y="3"/>
                  </a:cubicBezTo>
                  <a:cubicBezTo>
                    <a:pt x="2" y="12"/>
                    <a:pt x="2" y="12"/>
                    <a:pt x="2" y="12"/>
                  </a:cubicBezTo>
                  <a:cubicBezTo>
                    <a:pt x="2" y="13"/>
                    <a:pt x="2" y="13"/>
                    <a:pt x="2" y="13"/>
                  </a:cubicBezTo>
                  <a:cubicBezTo>
                    <a:pt x="2" y="13"/>
                    <a:pt x="2" y="13"/>
                    <a:pt x="2" y="13"/>
                  </a:cubicBezTo>
                  <a:cubicBezTo>
                    <a:pt x="1" y="13"/>
                    <a:pt x="1" y="12"/>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6"/>
            <p:cNvSpPr/>
            <p:nvPr/>
          </p:nvSpPr>
          <p:spPr bwMode="auto">
            <a:xfrm>
              <a:off x="5835650" y="2611438"/>
              <a:ext cx="115888" cy="84138"/>
            </a:xfrm>
            <a:custGeom>
              <a:avLst/>
              <a:gdLst>
                <a:gd name="T0" fmla="*/ 4 w 22"/>
                <a:gd name="T1" fmla="*/ 16 h 16"/>
                <a:gd name="T2" fmla="*/ 1 w 22"/>
                <a:gd name="T3" fmla="*/ 14 h 16"/>
                <a:gd name="T4" fmla="*/ 1 w 22"/>
                <a:gd name="T5" fmla="*/ 14 h 16"/>
                <a:gd name="T6" fmla="*/ 2 w 22"/>
                <a:gd name="T7" fmla="*/ 13 h 16"/>
                <a:gd name="T8" fmla="*/ 1 w 22"/>
                <a:gd name="T9" fmla="*/ 14 h 16"/>
                <a:gd name="T10" fmla="*/ 0 w 22"/>
                <a:gd name="T11" fmla="*/ 12 h 16"/>
                <a:gd name="T12" fmla="*/ 0 w 22"/>
                <a:gd name="T13" fmla="*/ 12 h 16"/>
                <a:gd name="T14" fmla="*/ 2 w 22"/>
                <a:gd name="T15" fmla="*/ 9 h 16"/>
                <a:gd name="T16" fmla="*/ 2 w 22"/>
                <a:gd name="T17" fmla="*/ 9 h 16"/>
                <a:gd name="T18" fmla="*/ 17 w 22"/>
                <a:gd name="T19" fmla="*/ 0 h 16"/>
                <a:gd name="T20" fmla="*/ 19 w 22"/>
                <a:gd name="T21" fmla="*/ 0 h 16"/>
                <a:gd name="T22" fmla="*/ 19 w 22"/>
                <a:gd name="T23" fmla="*/ 0 h 16"/>
                <a:gd name="T24" fmla="*/ 22 w 22"/>
                <a:gd name="T25" fmla="*/ 1 h 16"/>
                <a:gd name="T26" fmla="*/ 22 w 22"/>
                <a:gd name="T27" fmla="*/ 1 h 16"/>
                <a:gd name="T28" fmla="*/ 22 w 22"/>
                <a:gd name="T29" fmla="*/ 3 h 16"/>
                <a:gd name="T30" fmla="*/ 22 w 22"/>
                <a:gd name="T31" fmla="*/ 3 h 16"/>
                <a:gd name="T32" fmla="*/ 20 w 22"/>
                <a:gd name="T33" fmla="*/ 6 h 16"/>
                <a:gd name="T34" fmla="*/ 20 w 22"/>
                <a:gd name="T35" fmla="*/ 6 h 16"/>
                <a:gd name="T36" fmla="*/ 6 w 22"/>
                <a:gd name="T37" fmla="*/ 15 h 16"/>
                <a:gd name="T38" fmla="*/ 4 w 22"/>
                <a:gd name="T39" fmla="*/ 16 h 16"/>
                <a:gd name="T40" fmla="*/ 4 w 22"/>
                <a:gd name="T41" fmla="*/ 16 h 16"/>
                <a:gd name="T42" fmla="*/ 4 w 22"/>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16">
                  <a:moveTo>
                    <a:pt x="4" y="16"/>
                  </a:moveTo>
                  <a:cubicBezTo>
                    <a:pt x="3" y="16"/>
                    <a:pt x="1" y="15"/>
                    <a:pt x="1" y="14"/>
                  </a:cubicBezTo>
                  <a:cubicBezTo>
                    <a:pt x="1" y="14"/>
                    <a:pt x="1" y="14"/>
                    <a:pt x="1" y="14"/>
                  </a:cubicBezTo>
                  <a:cubicBezTo>
                    <a:pt x="2" y="13"/>
                    <a:pt x="2" y="13"/>
                    <a:pt x="2" y="13"/>
                  </a:cubicBezTo>
                  <a:cubicBezTo>
                    <a:pt x="1" y="14"/>
                    <a:pt x="1" y="14"/>
                    <a:pt x="1" y="14"/>
                  </a:cubicBezTo>
                  <a:cubicBezTo>
                    <a:pt x="0" y="13"/>
                    <a:pt x="0" y="13"/>
                    <a:pt x="0" y="12"/>
                  </a:cubicBezTo>
                  <a:cubicBezTo>
                    <a:pt x="0" y="12"/>
                    <a:pt x="0" y="12"/>
                    <a:pt x="0" y="12"/>
                  </a:cubicBezTo>
                  <a:cubicBezTo>
                    <a:pt x="0" y="11"/>
                    <a:pt x="1" y="10"/>
                    <a:pt x="2" y="9"/>
                  </a:cubicBezTo>
                  <a:cubicBezTo>
                    <a:pt x="2" y="9"/>
                    <a:pt x="2" y="9"/>
                    <a:pt x="2" y="9"/>
                  </a:cubicBezTo>
                  <a:cubicBezTo>
                    <a:pt x="17" y="0"/>
                    <a:pt x="17" y="0"/>
                    <a:pt x="17" y="0"/>
                  </a:cubicBezTo>
                  <a:cubicBezTo>
                    <a:pt x="17" y="0"/>
                    <a:pt x="18" y="0"/>
                    <a:pt x="19" y="0"/>
                  </a:cubicBezTo>
                  <a:cubicBezTo>
                    <a:pt x="19" y="0"/>
                    <a:pt x="19" y="0"/>
                    <a:pt x="19" y="0"/>
                  </a:cubicBezTo>
                  <a:cubicBezTo>
                    <a:pt x="20" y="0"/>
                    <a:pt x="21" y="0"/>
                    <a:pt x="22" y="1"/>
                  </a:cubicBezTo>
                  <a:cubicBezTo>
                    <a:pt x="22" y="1"/>
                    <a:pt x="22" y="1"/>
                    <a:pt x="22" y="1"/>
                  </a:cubicBezTo>
                  <a:cubicBezTo>
                    <a:pt x="22" y="2"/>
                    <a:pt x="22" y="2"/>
                    <a:pt x="22" y="3"/>
                  </a:cubicBezTo>
                  <a:cubicBezTo>
                    <a:pt x="22" y="3"/>
                    <a:pt x="22" y="3"/>
                    <a:pt x="22" y="3"/>
                  </a:cubicBezTo>
                  <a:cubicBezTo>
                    <a:pt x="22" y="4"/>
                    <a:pt x="21" y="5"/>
                    <a:pt x="20" y="6"/>
                  </a:cubicBezTo>
                  <a:cubicBezTo>
                    <a:pt x="20" y="6"/>
                    <a:pt x="20" y="6"/>
                    <a:pt x="20" y="6"/>
                  </a:cubicBezTo>
                  <a:cubicBezTo>
                    <a:pt x="6" y="15"/>
                    <a:pt x="6" y="15"/>
                    <a:pt x="6" y="15"/>
                  </a:cubicBezTo>
                  <a:cubicBezTo>
                    <a:pt x="5" y="15"/>
                    <a:pt x="4" y="16"/>
                    <a:pt x="4" y="16"/>
                  </a:cubicBezTo>
                  <a:cubicBezTo>
                    <a:pt x="4" y="16"/>
                    <a:pt x="4" y="16"/>
                    <a:pt x="4" y="16"/>
                  </a:cubicBezTo>
                  <a:cubicBezTo>
                    <a:pt x="4" y="16"/>
                    <a:pt x="4" y="16"/>
                    <a:pt x="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7"/>
            <p:cNvSpPr/>
            <p:nvPr/>
          </p:nvSpPr>
          <p:spPr bwMode="auto">
            <a:xfrm>
              <a:off x="5883275" y="2643188"/>
              <a:ext cx="73025" cy="41275"/>
            </a:xfrm>
            <a:custGeom>
              <a:avLst/>
              <a:gdLst>
                <a:gd name="T0" fmla="*/ 1 w 14"/>
                <a:gd name="T1" fmla="*/ 7 h 8"/>
                <a:gd name="T2" fmla="*/ 2 w 14"/>
                <a:gd name="T3" fmla="*/ 5 h 8"/>
                <a:gd name="T4" fmla="*/ 2 w 14"/>
                <a:gd name="T5" fmla="*/ 5 h 8"/>
                <a:gd name="T6" fmla="*/ 12 w 14"/>
                <a:gd name="T7" fmla="*/ 0 h 8"/>
                <a:gd name="T8" fmla="*/ 14 w 14"/>
                <a:gd name="T9" fmla="*/ 1 h 8"/>
                <a:gd name="T10" fmla="*/ 14 w 14"/>
                <a:gd name="T11" fmla="*/ 1 h 8"/>
                <a:gd name="T12" fmla="*/ 13 w 14"/>
                <a:gd name="T13" fmla="*/ 3 h 8"/>
                <a:gd name="T14" fmla="*/ 13 w 14"/>
                <a:gd name="T15" fmla="*/ 3 h 8"/>
                <a:gd name="T16" fmla="*/ 3 w 14"/>
                <a:gd name="T17" fmla="*/ 8 h 8"/>
                <a:gd name="T18" fmla="*/ 2 w 14"/>
                <a:gd name="T19" fmla="*/ 8 h 8"/>
                <a:gd name="T20" fmla="*/ 2 w 14"/>
                <a:gd name="T21" fmla="*/ 8 h 8"/>
                <a:gd name="T22" fmla="*/ 1 w 14"/>
                <a:gd name="T23"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8">
                  <a:moveTo>
                    <a:pt x="1" y="7"/>
                  </a:moveTo>
                  <a:cubicBezTo>
                    <a:pt x="0" y="6"/>
                    <a:pt x="1" y="5"/>
                    <a:pt x="2" y="5"/>
                  </a:cubicBezTo>
                  <a:cubicBezTo>
                    <a:pt x="2" y="5"/>
                    <a:pt x="2" y="5"/>
                    <a:pt x="2" y="5"/>
                  </a:cubicBezTo>
                  <a:cubicBezTo>
                    <a:pt x="12" y="0"/>
                    <a:pt x="12" y="0"/>
                    <a:pt x="12" y="0"/>
                  </a:cubicBezTo>
                  <a:cubicBezTo>
                    <a:pt x="12" y="0"/>
                    <a:pt x="13" y="0"/>
                    <a:pt x="14" y="1"/>
                  </a:cubicBezTo>
                  <a:cubicBezTo>
                    <a:pt x="14" y="1"/>
                    <a:pt x="14" y="1"/>
                    <a:pt x="14" y="1"/>
                  </a:cubicBezTo>
                  <a:cubicBezTo>
                    <a:pt x="14" y="2"/>
                    <a:pt x="14" y="3"/>
                    <a:pt x="13" y="3"/>
                  </a:cubicBezTo>
                  <a:cubicBezTo>
                    <a:pt x="13" y="3"/>
                    <a:pt x="13" y="3"/>
                    <a:pt x="13" y="3"/>
                  </a:cubicBezTo>
                  <a:cubicBezTo>
                    <a:pt x="3" y="8"/>
                    <a:pt x="3" y="8"/>
                    <a:pt x="3" y="8"/>
                  </a:cubicBezTo>
                  <a:cubicBezTo>
                    <a:pt x="3" y="8"/>
                    <a:pt x="2" y="8"/>
                    <a:pt x="2" y="8"/>
                  </a:cubicBezTo>
                  <a:cubicBezTo>
                    <a:pt x="2" y="8"/>
                    <a:pt x="2" y="8"/>
                    <a:pt x="2" y="8"/>
                  </a:cubicBezTo>
                  <a:cubicBezTo>
                    <a:pt x="2" y="8"/>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8"/>
            <p:cNvSpPr/>
            <p:nvPr/>
          </p:nvSpPr>
          <p:spPr bwMode="auto">
            <a:xfrm>
              <a:off x="5876925" y="2632076"/>
              <a:ext cx="90488" cy="63500"/>
            </a:xfrm>
            <a:custGeom>
              <a:avLst/>
              <a:gdLst>
                <a:gd name="T0" fmla="*/ 0 w 17"/>
                <a:gd name="T1" fmla="*/ 10 h 12"/>
                <a:gd name="T2" fmla="*/ 2 w 17"/>
                <a:gd name="T3" fmla="*/ 9 h 12"/>
                <a:gd name="T4" fmla="*/ 0 w 17"/>
                <a:gd name="T5" fmla="*/ 10 h 12"/>
                <a:gd name="T6" fmla="*/ 0 w 17"/>
                <a:gd name="T7" fmla="*/ 8 h 12"/>
                <a:gd name="T8" fmla="*/ 0 w 17"/>
                <a:gd name="T9" fmla="*/ 8 h 12"/>
                <a:gd name="T10" fmla="*/ 2 w 17"/>
                <a:gd name="T11" fmla="*/ 5 h 12"/>
                <a:gd name="T12" fmla="*/ 2 w 17"/>
                <a:gd name="T13" fmla="*/ 5 h 12"/>
                <a:gd name="T14" fmla="*/ 12 w 17"/>
                <a:gd name="T15" fmla="*/ 0 h 12"/>
                <a:gd name="T16" fmla="*/ 13 w 17"/>
                <a:gd name="T17" fmla="*/ 0 h 12"/>
                <a:gd name="T18" fmla="*/ 13 w 17"/>
                <a:gd name="T19" fmla="*/ 0 h 12"/>
                <a:gd name="T20" fmla="*/ 17 w 17"/>
                <a:gd name="T21" fmla="*/ 2 h 12"/>
                <a:gd name="T22" fmla="*/ 17 w 17"/>
                <a:gd name="T23" fmla="*/ 2 h 12"/>
                <a:gd name="T24" fmla="*/ 17 w 17"/>
                <a:gd name="T25" fmla="*/ 4 h 12"/>
                <a:gd name="T26" fmla="*/ 17 w 17"/>
                <a:gd name="T27" fmla="*/ 4 h 12"/>
                <a:gd name="T28" fmla="*/ 15 w 17"/>
                <a:gd name="T29" fmla="*/ 7 h 12"/>
                <a:gd name="T30" fmla="*/ 15 w 17"/>
                <a:gd name="T31" fmla="*/ 7 h 12"/>
                <a:gd name="T32" fmla="*/ 5 w 17"/>
                <a:gd name="T33" fmla="*/ 11 h 12"/>
                <a:gd name="T34" fmla="*/ 3 w 17"/>
                <a:gd name="T35" fmla="*/ 12 h 12"/>
                <a:gd name="T36" fmla="*/ 3 w 17"/>
                <a:gd name="T37" fmla="*/ 12 h 12"/>
                <a:gd name="T38" fmla="*/ 0 w 17"/>
                <a:gd name="T39"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2">
                  <a:moveTo>
                    <a:pt x="0" y="10"/>
                  </a:moveTo>
                  <a:cubicBezTo>
                    <a:pt x="2" y="9"/>
                    <a:pt x="2" y="9"/>
                    <a:pt x="2" y="9"/>
                  </a:cubicBezTo>
                  <a:cubicBezTo>
                    <a:pt x="0" y="10"/>
                    <a:pt x="0" y="10"/>
                    <a:pt x="0" y="10"/>
                  </a:cubicBezTo>
                  <a:cubicBezTo>
                    <a:pt x="0" y="9"/>
                    <a:pt x="0" y="9"/>
                    <a:pt x="0" y="8"/>
                  </a:cubicBezTo>
                  <a:cubicBezTo>
                    <a:pt x="0" y="8"/>
                    <a:pt x="0" y="8"/>
                    <a:pt x="0" y="8"/>
                  </a:cubicBezTo>
                  <a:cubicBezTo>
                    <a:pt x="0" y="7"/>
                    <a:pt x="0" y="5"/>
                    <a:pt x="2" y="5"/>
                  </a:cubicBezTo>
                  <a:cubicBezTo>
                    <a:pt x="2" y="5"/>
                    <a:pt x="2" y="5"/>
                    <a:pt x="2" y="5"/>
                  </a:cubicBezTo>
                  <a:cubicBezTo>
                    <a:pt x="12" y="0"/>
                    <a:pt x="12" y="0"/>
                    <a:pt x="12" y="0"/>
                  </a:cubicBezTo>
                  <a:cubicBezTo>
                    <a:pt x="12" y="0"/>
                    <a:pt x="13" y="0"/>
                    <a:pt x="13" y="0"/>
                  </a:cubicBezTo>
                  <a:cubicBezTo>
                    <a:pt x="13" y="0"/>
                    <a:pt x="13" y="0"/>
                    <a:pt x="13" y="0"/>
                  </a:cubicBezTo>
                  <a:cubicBezTo>
                    <a:pt x="15" y="0"/>
                    <a:pt x="16" y="1"/>
                    <a:pt x="17" y="2"/>
                  </a:cubicBezTo>
                  <a:cubicBezTo>
                    <a:pt x="17" y="2"/>
                    <a:pt x="17" y="2"/>
                    <a:pt x="17" y="2"/>
                  </a:cubicBezTo>
                  <a:cubicBezTo>
                    <a:pt x="17" y="3"/>
                    <a:pt x="17" y="3"/>
                    <a:pt x="17" y="4"/>
                  </a:cubicBezTo>
                  <a:cubicBezTo>
                    <a:pt x="17" y="4"/>
                    <a:pt x="17" y="4"/>
                    <a:pt x="17" y="4"/>
                  </a:cubicBezTo>
                  <a:cubicBezTo>
                    <a:pt x="17" y="5"/>
                    <a:pt x="16" y="6"/>
                    <a:pt x="15" y="7"/>
                  </a:cubicBezTo>
                  <a:cubicBezTo>
                    <a:pt x="15" y="7"/>
                    <a:pt x="15" y="7"/>
                    <a:pt x="15" y="7"/>
                  </a:cubicBezTo>
                  <a:cubicBezTo>
                    <a:pt x="5" y="11"/>
                    <a:pt x="5" y="11"/>
                    <a:pt x="5" y="11"/>
                  </a:cubicBezTo>
                  <a:cubicBezTo>
                    <a:pt x="4" y="12"/>
                    <a:pt x="4" y="12"/>
                    <a:pt x="3" y="12"/>
                  </a:cubicBezTo>
                  <a:cubicBezTo>
                    <a:pt x="3" y="12"/>
                    <a:pt x="3" y="12"/>
                    <a:pt x="3" y="12"/>
                  </a:cubicBezTo>
                  <a:cubicBezTo>
                    <a:pt x="2" y="12"/>
                    <a:pt x="1" y="11"/>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9"/>
            <p:cNvSpPr/>
            <p:nvPr/>
          </p:nvSpPr>
          <p:spPr bwMode="auto">
            <a:xfrm>
              <a:off x="5765800" y="3016251"/>
              <a:ext cx="285750" cy="142875"/>
            </a:xfrm>
            <a:custGeom>
              <a:avLst/>
              <a:gdLst>
                <a:gd name="T0" fmla="*/ 0 w 54"/>
                <a:gd name="T1" fmla="*/ 15 h 27"/>
                <a:gd name="T2" fmla="*/ 0 w 54"/>
                <a:gd name="T3" fmla="*/ 15 h 27"/>
                <a:gd name="T4" fmla="*/ 1 w 54"/>
                <a:gd name="T5" fmla="*/ 13 h 27"/>
                <a:gd name="T6" fmla="*/ 1 w 54"/>
                <a:gd name="T7" fmla="*/ 13 h 27"/>
                <a:gd name="T8" fmla="*/ 3 w 54"/>
                <a:gd name="T9" fmla="*/ 14 h 27"/>
                <a:gd name="T10" fmla="*/ 3 w 54"/>
                <a:gd name="T11" fmla="*/ 14 h 27"/>
                <a:gd name="T12" fmla="*/ 4 w 54"/>
                <a:gd name="T13" fmla="*/ 15 h 27"/>
                <a:gd name="T14" fmla="*/ 4 w 54"/>
                <a:gd name="T15" fmla="*/ 15 h 27"/>
                <a:gd name="T16" fmla="*/ 7 w 54"/>
                <a:gd name="T17" fmla="*/ 18 h 27"/>
                <a:gd name="T18" fmla="*/ 7 w 54"/>
                <a:gd name="T19" fmla="*/ 18 h 27"/>
                <a:gd name="T20" fmla="*/ 22 w 54"/>
                <a:gd name="T21" fmla="*/ 23 h 27"/>
                <a:gd name="T22" fmla="*/ 22 w 54"/>
                <a:gd name="T23" fmla="*/ 23 h 27"/>
                <a:gd name="T24" fmla="*/ 24 w 54"/>
                <a:gd name="T25" fmla="*/ 23 h 27"/>
                <a:gd name="T26" fmla="*/ 24 w 54"/>
                <a:gd name="T27" fmla="*/ 23 h 27"/>
                <a:gd name="T28" fmla="*/ 50 w 54"/>
                <a:gd name="T29" fmla="*/ 12 h 27"/>
                <a:gd name="T30" fmla="*/ 50 w 54"/>
                <a:gd name="T31" fmla="*/ 12 h 27"/>
                <a:gd name="T32" fmla="*/ 51 w 54"/>
                <a:gd name="T33" fmla="*/ 5 h 27"/>
                <a:gd name="T34" fmla="*/ 51 w 54"/>
                <a:gd name="T35" fmla="*/ 5 h 27"/>
                <a:gd name="T36" fmla="*/ 51 w 54"/>
                <a:gd name="T37" fmla="*/ 2 h 27"/>
                <a:gd name="T38" fmla="*/ 51 w 54"/>
                <a:gd name="T39" fmla="*/ 2 h 27"/>
                <a:gd name="T40" fmla="*/ 52 w 54"/>
                <a:gd name="T41" fmla="*/ 0 h 27"/>
                <a:gd name="T42" fmla="*/ 52 w 54"/>
                <a:gd name="T43" fmla="*/ 0 h 27"/>
                <a:gd name="T44" fmla="*/ 54 w 54"/>
                <a:gd name="T45" fmla="*/ 2 h 27"/>
                <a:gd name="T46" fmla="*/ 54 w 54"/>
                <a:gd name="T47" fmla="*/ 2 h 27"/>
                <a:gd name="T48" fmla="*/ 54 w 54"/>
                <a:gd name="T49" fmla="*/ 5 h 27"/>
                <a:gd name="T50" fmla="*/ 54 w 54"/>
                <a:gd name="T51" fmla="*/ 5 h 27"/>
                <a:gd name="T52" fmla="*/ 52 w 54"/>
                <a:gd name="T53" fmla="*/ 14 h 27"/>
                <a:gd name="T54" fmla="*/ 52 w 54"/>
                <a:gd name="T55" fmla="*/ 14 h 27"/>
                <a:gd name="T56" fmla="*/ 24 w 54"/>
                <a:gd name="T57" fmla="*/ 26 h 27"/>
                <a:gd name="T58" fmla="*/ 24 w 54"/>
                <a:gd name="T59" fmla="*/ 26 h 27"/>
                <a:gd name="T60" fmla="*/ 22 w 54"/>
                <a:gd name="T61" fmla="*/ 27 h 27"/>
                <a:gd name="T62" fmla="*/ 22 w 54"/>
                <a:gd name="T63" fmla="*/ 27 h 27"/>
                <a:gd name="T64" fmla="*/ 0 w 54"/>
                <a:gd name="T6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27">
                  <a:moveTo>
                    <a:pt x="0" y="15"/>
                  </a:moveTo>
                  <a:cubicBezTo>
                    <a:pt x="0" y="15"/>
                    <a:pt x="0" y="15"/>
                    <a:pt x="0" y="15"/>
                  </a:cubicBezTo>
                  <a:cubicBezTo>
                    <a:pt x="0" y="14"/>
                    <a:pt x="0" y="13"/>
                    <a:pt x="1" y="13"/>
                  </a:cubicBezTo>
                  <a:cubicBezTo>
                    <a:pt x="1" y="13"/>
                    <a:pt x="1" y="13"/>
                    <a:pt x="1" y="13"/>
                  </a:cubicBezTo>
                  <a:cubicBezTo>
                    <a:pt x="1" y="13"/>
                    <a:pt x="2" y="13"/>
                    <a:pt x="3" y="14"/>
                  </a:cubicBezTo>
                  <a:cubicBezTo>
                    <a:pt x="3" y="14"/>
                    <a:pt x="3" y="14"/>
                    <a:pt x="3" y="14"/>
                  </a:cubicBezTo>
                  <a:cubicBezTo>
                    <a:pt x="3" y="14"/>
                    <a:pt x="3" y="14"/>
                    <a:pt x="4" y="15"/>
                  </a:cubicBezTo>
                  <a:cubicBezTo>
                    <a:pt x="4" y="15"/>
                    <a:pt x="4" y="15"/>
                    <a:pt x="4" y="15"/>
                  </a:cubicBezTo>
                  <a:cubicBezTo>
                    <a:pt x="5" y="16"/>
                    <a:pt x="6" y="17"/>
                    <a:pt x="7" y="18"/>
                  </a:cubicBezTo>
                  <a:cubicBezTo>
                    <a:pt x="7" y="18"/>
                    <a:pt x="7" y="18"/>
                    <a:pt x="7" y="18"/>
                  </a:cubicBezTo>
                  <a:cubicBezTo>
                    <a:pt x="10" y="21"/>
                    <a:pt x="15" y="23"/>
                    <a:pt x="22" y="23"/>
                  </a:cubicBezTo>
                  <a:cubicBezTo>
                    <a:pt x="22" y="23"/>
                    <a:pt x="22" y="23"/>
                    <a:pt x="22" y="23"/>
                  </a:cubicBezTo>
                  <a:cubicBezTo>
                    <a:pt x="23" y="23"/>
                    <a:pt x="23" y="23"/>
                    <a:pt x="24" y="23"/>
                  </a:cubicBezTo>
                  <a:cubicBezTo>
                    <a:pt x="24" y="23"/>
                    <a:pt x="24" y="23"/>
                    <a:pt x="24" y="23"/>
                  </a:cubicBezTo>
                  <a:cubicBezTo>
                    <a:pt x="39" y="22"/>
                    <a:pt x="48" y="15"/>
                    <a:pt x="50" y="12"/>
                  </a:cubicBezTo>
                  <a:cubicBezTo>
                    <a:pt x="50" y="12"/>
                    <a:pt x="50" y="12"/>
                    <a:pt x="50" y="12"/>
                  </a:cubicBezTo>
                  <a:cubicBezTo>
                    <a:pt x="51" y="10"/>
                    <a:pt x="51" y="7"/>
                    <a:pt x="51" y="5"/>
                  </a:cubicBezTo>
                  <a:cubicBezTo>
                    <a:pt x="51" y="5"/>
                    <a:pt x="51" y="5"/>
                    <a:pt x="51" y="5"/>
                  </a:cubicBezTo>
                  <a:cubicBezTo>
                    <a:pt x="51" y="3"/>
                    <a:pt x="51" y="2"/>
                    <a:pt x="51" y="2"/>
                  </a:cubicBezTo>
                  <a:cubicBezTo>
                    <a:pt x="51" y="2"/>
                    <a:pt x="51" y="2"/>
                    <a:pt x="51" y="2"/>
                  </a:cubicBezTo>
                  <a:cubicBezTo>
                    <a:pt x="51" y="1"/>
                    <a:pt x="51" y="0"/>
                    <a:pt x="52" y="0"/>
                  </a:cubicBezTo>
                  <a:cubicBezTo>
                    <a:pt x="52" y="0"/>
                    <a:pt x="52" y="0"/>
                    <a:pt x="52" y="0"/>
                  </a:cubicBezTo>
                  <a:cubicBezTo>
                    <a:pt x="53" y="0"/>
                    <a:pt x="54" y="1"/>
                    <a:pt x="54" y="2"/>
                  </a:cubicBezTo>
                  <a:cubicBezTo>
                    <a:pt x="54" y="2"/>
                    <a:pt x="54" y="2"/>
                    <a:pt x="54" y="2"/>
                  </a:cubicBezTo>
                  <a:cubicBezTo>
                    <a:pt x="54" y="2"/>
                    <a:pt x="54" y="3"/>
                    <a:pt x="54" y="5"/>
                  </a:cubicBezTo>
                  <a:cubicBezTo>
                    <a:pt x="54" y="5"/>
                    <a:pt x="54" y="5"/>
                    <a:pt x="54" y="5"/>
                  </a:cubicBezTo>
                  <a:cubicBezTo>
                    <a:pt x="54" y="7"/>
                    <a:pt x="54" y="11"/>
                    <a:pt x="52" y="14"/>
                  </a:cubicBezTo>
                  <a:cubicBezTo>
                    <a:pt x="52" y="14"/>
                    <a:pt x="52" y="14"/>
                    <a:pt x="52" y="14"/>
                  </a:cubicBezTo>
                  <a:cubicBezTo>
                    <a:pt x="49" y="18"/>
                    <a:pt x="40" y="25"/>
                    <a:pt x="24" y="26"/>
                  </a:cubicBezTo>
                  <a:cubicBezTo>
                    <a:pt x="24" y="26"/>
                    <a:pt x="24" y="26"/>
                    <a:pt x="24" y="26"/>
                  </a:cubicBezTo>
                  <a:cubicBezTo>
                    <a:pt x="23" y="26"/>
                    <a:pt x="23" y="27"/>
                    <a:pt x="22" y="27"/>
                  </a:cubicBezTo>
                  <a:cubicBezTo>
                    <a:pt x="22" y="27"/>
                    <a:pt x="22" y="27"/>
                    <a:pt x="22" y="27"/>
                  </a:cubicBezTo>
                  <a:cubicBezTo>
                    <a:pt x="7" y="26"/>
                    <a:pt x="0" y="15"/>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0"/>
            <p:cNvSpPr>
              <a:spLocks noEditPoints="1"/>
            </p:cNvSpPr>
            <p:nvPr/>
          </p:nvSpPr>
          <p:spPr bwMode="auto">
            <a:xfrm>
              <a:off x="5756275" y="3006726"/>
              <a:ext cx="306388" cy="161925"/>
            </a:xfrm>
            <a:custGeom>
              <a:avLst/>
              <a:gdLst>
                <a:gd name="T0" fmla="*/ 4 w 58"/>
                <a:gd name="T1" fmla="*/ 23 h 31"/>
                <a:gd name="T2" fmla="*/ 4 w 58"/>
                <a:gd name="T3" fmla="*/ 24 h 31"/>
                <a:gd name="T4" fmla="*/ 0 w 58"/>
                <a:gd name="T5" fmla="*/ 18 h 31"/>
                <a:gd name="T6" fmla="*/ 0 w 58"/>
                <a:gd name="T7" fmla="*/ 16 h 31"/>
                <a:gd name="T8" fmla="*/ 0 w 58"/>
                <a:gd name="T9" fmla="*/ 16 h 31"/>
                <a:gd name="T10" fmla="*/ 0 w 58"/>
                <a:gd name="T11" fmla="*/ 15 h 31"/>
                <a:gd name="T12" fmla="*/ 0 w 58"/>
                <a:gd name="T13" fmla="*/ 15 h 31"/>
                <a:gd name="T14" fmla="*/ 0 w 58"/>
                <a:gd name="T15" fmla="*/ 10 h 31"/>
                <a:gd name="T16" fmla="*/ 2 w 58"/>
                <a:gd name="T17" fmla="*/ 13 h 31"/>
                <a:gd name="T18" fmla="*/ 3 w 58"/>
                <a:gd name="T19" fmla="*/ 13 h 31"/>
                <a:gd name="T20" fmla="*/ 3 w 58"/>
                <a:gd name="T21" fmla="*/ 13 h 31"/>
                <a:gd name="T22" fmla="*/ 6 w 58"/>
                <a:gd name="T23" fmla="*/ 14 h 31"/>
                <a:gd name="T24" fmla="*/ 6 w 58"/>
                <a:gd name="T25" fmla="*/ 14 h 31"/>
                <a:gd name="T26" fmla="*/ 6 w 58"/>
                <a:gd name="T27" fmla="*/ 14 h 31"/>
                <a:gd name="T28" fmla="*/ 6 w 58"/>
                <a:gd name="T29" fmla="*/ 14 h 31"/>
                <a:gd name="T30" fmla="*/ 6 w 58"/>
                <a:gd name="T31" fmla="*/ 14 h 31"/>
                <a:gd name="T32" fmla="*/ 6 w 58"/>
                <a:gd name="T33" fmla="*/ 14 h 31"/>
                <a:gd name="T34" fmla="*/ 6 w 58"/>
                <a:gd name="T35" fmla="*/ 14 h 31"/>
                <a:gd name="T36" fmla="*/ 6 w 58"/>
                <a:gd name="T37" fmla="*/ 15 h 31"/>
                <a:gd name="T38" fmla="*/ 6 w 58"/>
                <a:gd name="T39" fmla="*/ 15 h 31"/>
                <a:gd name="T40" fmla="*/ 7 w 58"/>
                <a:gd name="T41" fmla="*/ 15 h 31"/>
                <a:gd name="T42" fmla="*/ 7 w 58"/>
                <a:gd name="T43" fmla="*/ 15 h 31"/>
                <a:gd name="T44" fmla="*/ 7 w 58"/>
                <a:gd name="T45" fmla="*/ 16 h 31"/>
                <a:gd name="T46" fmla="*/ 7 w 58"/>
                <a:gd name="T47" fmla="*/ 16 h 31"/>
                <a:gd name="T48" fmla="*/ 11 w 58"/>
                <a:gd name="T49" fmla="*/ 19 h 31"/>
                <a:gd name="T50" fmla="*/ 11 w 58"/>
                <a:gd name="T51" fmla="*/ 19 h 31"/>
                <a:gd name="T52" fmla="*/ 24 w 58"/>
                <a:gd name="T53" fmla="*/ 23 h 31"/>
                <a:gd name="T54" fmla="*/ 24 w 58"/>
                <a:gd name="T55" fmla="*/ 23 h 31"/>
                <a:gd name="T56" fmla="*/ 26 w 58"/>
                <a:gd name="T57" fmla="*/ 23 h 31"/>
                <a:gd name="T58" fmla="*/ 26 w 58"/>
                <a:gd name="T59" fmla="*/ 23 h 31"/>
                <a:gd name="T60" fmla="*/ 50 w 58"/>
                <a:gd name="T61" fmla="*/ 13 h 31"/>
                <a:gd name="T62" fmla="*/ 50 w 58"/>
                <a:gd name="T63" fmla="*/ 13 h 31"/>
                <a:gd name="T64" fmla="*/ 51 w 58"/>
                <a:gd name="T65" fmla="*/ 7 h 31"/>
                <a:gd name="T66" fmla="*/ 51 w 58"/>
                <a:gd name="T67" fmla="*/ 7 h 31"/>
                <a:gd name="T68" fmla="*/ 51 w 58"/>
                <a:gd name="T69" fmla="*/ 7 h 31"/>
                <a:gd name="T70" fmla="*/ 51 w 58"/>
                <a:gd name="T71" fmla="*/ 7 h 31"/>
                <a:gd name="T72" fmla="*/ 51 w 58"/>
                <a:gd name="T73" fmla="*/ 4 h 31"/>
                <a:gd name="T74" fmla="*/ 51 w 58"/>
                <a:gd name="T75" fmla="*/ 4 h 31"/>
                <a:gd name="T76" fmla="*/ 51 w 58"/>
                <a:gd name="T77" fmla="*/ 4 h 31"/>
                <a:gd name="T78" fmla="*/ 51 w 58"/>
                <a:gd name="T79" fmla="*/ 4 h 31"/>
                <a:gd name="T80" fmla="*/ 54 w 58"/>
                <a:gd name="T81" fmla="*/ 0 h 31"/>
                <a:gd name="T82" fmla="*/ 54 w 58"/>
                <a:gd name="T83" fmla="*/ 0 h 31"/>
                <a:gd name="T84" fmla="*/ 54 w 58"/>
                <a:gd name="T85" fmla="*/ 0 h 31"/>
                <a:gd name="T86" fmla="*/ 54 w 58"/>
                <a:gd name="T87" fmla="*/ 0 h 31"/>
                <a:gd name="T88" fmla="*/ 58 w 58"/>
                <a:gd name="T89" fmla="*/ 4 h 31"/>
                <a:gd name="T90" fmla="*/ 58 w 58"/>
                <a:gd name="T91" fmla="*/ 4 h 31"/>
                <a:gd name="T92" fmla="*/ 58 w 58"/>
                <a:gd name="T93" fmla="*/ 4 h 31"/>
                <a:gd name="T94" fmla="*/ 58 w 58"/>
                <a:gd name="T95" fmla="*/ 4 h 31"/>
                <a:gd name="T96" fmla="*/ 58 w 58"/>
                <a:gd name="T97" fmla="*/ 4 h 31"/>
                <a:gd name="T98" fmla="*/ 58 w 58"/>
                <a:gd name="T99" fmla="*/ 7 h 31"/>
                <a:gd name="T100" fmla="*/ 58 w 58"/>
                <a:gd name="T101" fmla="*/ 7 h 31"/>
                <a:gd name="T102" fmla="*/ 56 w 58"/>
                <a:gd name="T103" fmla="*/ 17 h 31"/>
                <a:gd name="T104" fmla="*/ 56 w 58"/>
                <a:gd name="T105" fmla="*/ 17 h 31"/>
                <a:gd name="T106" fmla="*/ 26 w 58"/>
                <a:gd name="T107" fmla="*/ 30 h 31"/>
                <a:gd name="T108" fmla="*/ 26 w 58"/>
                <a:gd name="T109" fmla="*/ 30 h 31"/>
                <a:gd name="T110" fmla="*/ 24 w 58"/>
                <a:gd name="T111" fmla="*/ 31 h 31"/>
                <a:gd name="T112" fmla="*/ 24 w 58"/>
                <a:gd name="T113" fmla="*/ 31 h 31"/>
                <a:gd name="T114" fmla="*/ 4 w 58"/>
                <a:gd name="T115" fmla="*/ 23 h 31"/>
                <a:gd name="T116" fmla="*/ 0 w 58"/>
                <a:gd name="T117" fmla="*/ 18 h 31"/>
                <a:gd name="T118" fmla="*/ 2 w 58"/>
                <a:gd name="T119" fmla="*/ 17 h 31"/>
                <a:gd name="T120" fmla="*/ 0 w 58"/>
                <a:gd name="T121"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 h="31">
                  <a:moveTo>
                    <a:pt x="4" y="23"/>
                  </a:moveTo>
                  <a:cubicBezTo>
                    <a:pt x="4" y="24"/>
                    <a:pt x="4" y="24"/>
                    <a:pt x="4" y="24"/>
                  </a:cubicBezTo>
                  <a:cubicBezTo>
                    <a:pt x="0" y="18"/>
                    <a:pt x="0" y="18"/>
                    <a:pt x="0" y="18"/>
                  </a:cubicBezTo>
                  <a:cubicBezTo>
                    <a:pt x="0" y="18"/>
                    <a:pt x="0" y="17"/>
                    <a:pt x="0" y="16"/>
                  </a:cubicBezTo>
                  <a:cubicBezTo>
                    <a:pt x="0" y="16"/>
                    <a:pt x="0" y="16"/>
                    <a:pt x="0" y="16"/>
                  </a:cubicBezTo>
                  <a:cubicBezTo>
                    <a:pt x="0" y="16"/>
                    <a:pt x="0" y="15"/>
                    <a:pt x="0" y="15"/>
                  </a:cubicBezTo>
                  <a:cubicBezTo>
                    <a:pt x="0" y="15"/>
                    <a:pt x="0" y="15"/>
                    <a:pt x="0" y="15"/>
                  </a:cubicBezTo>
                  <a:cubicBezTo>
                    <a:pt x="0" y="10"/>
                    <a:pt x="0" y="10"/>
                    <a:pt x="0" y="10"/>
                  </a:cubicBezTo>
                  <a:cubicBezTo>
                    <a:pt x="2" y="13"/>
                    <a:pt x="2" y="13"/>
                    <a:pt x="2" y="13"/>
                  </a:cubicBezTo>
                  <a:cubicBezTo>
                    <a:pt x="2" y="13"/>
                    <a:pt x="3" y="13"/>
                    <a:pt x="3" y="13"/>
                  </a:cubicBezTo>
                  <a:cubicBezTo>
                    <a:pt x="3" y="13"/>
                    <a:pt x="3" y="13"/>
                    <a:pt x="3" y="13"/>
                  </a:cubicBezTo>
                  <a:cubicBezTo>
                    <a:pt x="5" y="13"/>
                    <a:pt x="6" y="13"/>
                    <a:pt x="6" y="14"/>
                  </a:cubicBezTo>
                  <a:cubicBezTo>
                    <a:pt x="6" y="14"/>
                    <a:pt x="6" y="14"/>
                    <a:pt x="6" y="14"/>
                  </a:cubicBezTo>
                  <a:cubicBezTo>
                    <a:pt x="6" y="14"/>
                    <a:pt x="6" y="14"/>
                    <a:pt x="6" y="14"/>
                  </a:cubicBezTo>
                  <a:cubicBezTo>
                    <a:pt x="6" y="14"/>
                    <a:pt x="6" y="14"/>
                    <a:pt x="6" y="14"/>
                  </a:cubicBezTo>
                  <a:cubicBezTo>
                    <a:pt x="6" y="14"/>
                    <a:pt x="6" y="14"/>
                    <a:pt x="6" y="14"/>
                  </a:cubicBezTo>
                  <a:cubicBezTo>
                    <a:pt x="6" y="14"/>
                    <a:pt x="6" y="14"/>
                    <a:pt x="6" y="14"/>
                  </a:cubicBezTo>
                  <a:cubicBezTo>
                    <a:pt x="6" y="14"/>
                    <a:pt x="6" y="14"/>
                    <a:pt x="6" y="14"/>
                  </a:cubicBezTo>
                  <a:cubicBezTo>
                    <a:pt x="6" y="15"/>
                    <a:pt x="6" y="15"/>
                    <a:pt x="6" y="15"/>
                  </a:cubicBezTo>
                  <a:cubicBezTo>
                    <a:pt x="6" y="15"/>
                    <a:pt x="6" y="15"/>
                    <a:pt x="6" y="15"/>
                  </a:cubicBezTo>
                  <a:cubicBezTo>
                    <a:pt x="6" y="15"/>
                    <a:pt x="7" y="15"/>
                    <a:pt x="7" y="15"/>
                  </a:cubicBezTo>
                  <a:cubicBezTo>
                    <a:pt x="7" y="15"/>
                    <a:pt x="7" y="15"/>
                    <a:pt x="7" y="15"/>
                  </a:cubicBezTo>
                  <a:cubicBezTo>
                    <a:pt x="7" y="15"/>
                    <a:pt x="7" y="15"/>
                    <a:pt x="7" y="16"/>
                  </a:cubicBezTo>
                  <a:cubicBezTo>
                    <a:pt x="7" y="16"/>
                    <a:pt x="7" y="16"/>
                    <a:pt x="7" y="16"/>
                  </a:cubicBezTo>
                  <a:cubicBezTo>
                    <a:pt x="8" y="17"/>
                    <a:pt x="9" y="18"/>
                    <a:pt x="11" y="19"/>
                  </a:cubicBezTo>
                  <a:cubicBezTo>
                    <a:pt x="11" y="19"/>
                    <a:pt x="11" y="19"/>
                    <a:pt x="11" y="19"/>
                  </a:cubicBezTo>
                  <a:cubicBezTo>
                    <a:pt x="13" y="21"/>
                    <a:pt x="18" y="23"/>
                    <a:pt x="24" y="23"/>
                  </a:cubicBezTo>
                  <a:cubicBezTo>
                    <a:pt x="24" y="23"/>
                    <a:pt x="24" y="23"/>
                    <a:pt x="24" y="23"/>
                  </a:cubicBezTo>
                  <a:cubicBezTo>
                    <a:pt x="25" y="23"/>
                    <a:pt x="25" y="23"/>
                    <a:pt x="26" y="23"/>
                  </a:cubicBezTo>
                  <a:cubicBezTo>
                    <a:pt x="26" y="23"/>
                    <a:pt x="26" y="23"/>
                    <a:pt x="26" y="23"/>
                  </a:cubicBezTo>
                  <a:cubicBezTo>
                    <a:pt x="40" y="22"/>
                    <a:pt x="48" y="15"/>
                    <a:pt x="50" y="13"/>
                  </a:cubicBezTo>
                  <a:cubicBezTo>
                    <a:pt x="50" y="13"/>
                    <a:pt x="50" y="13"/>
                    <a:pt x="50" y="13"/>
                  </a:cubicBezTo>
                  <a:cubicBezTo>
                    <a:pt x="50" y="12"/>
                    <a:pt x="51" y="9"/>
                    <a:pt x="51" y="7"/>
                  </a:cubicBezTo>
                  <a:cubicBezTo>
                    <a:pt x="51" y="7"/>
                    <a:pt x="51" y="7"/>
                    <a:pt x="51" y="7"/>
                  </a:cubicBezTo>
                  <a:cubicBezTo>
                    <a:pt x="51" y="7"/>
                    <a:pt x="51" y="7"/>
                    <a:pt x="51" y="7"/>
                  </a:cubicBezTo>
                  <a:cubicBezTo>
                    <a:pt x="51" y="7"/>
                    <a:pt x="51" y="7"/>
                    <a:pt x="51" y="7"/>
                  </a:cubicBezTo>
                  <a:cubicBezTo>
                    <a:pt x="51" y="5"/>
                    <a:pt x="51" y="4"/>
                    <a:pt x="51" y="4"/>
                  </a:cubicBezTo>
                  <a:cubicBezTo>
                    <a:pt x="51" y="4"/>
                    <a:pt x="51" y="4"/>
                    <a:pt x="51" y="4"/>
                  </a:cubicBezTo>
                  <a:cubicBezTo>
                    <a:pt x="51" y="4"/>
                    <a:pt x="51" y="4"/>
                    <a:pt x="51" y="4"/>
                  </a:cubicBezTo>
                  <a:cubicBezTo>
                    <a:pt x="51" y="4"/>
                    <a:pt x="51" y="4"/>
                    <a:pt x="51" y="4"/>
                  </a:cubicBezTo>
                  <a:cubicBezTo>
                    <a:pt x="51" y="2"/>
                    <a:pt x="52" y="0"/>
                    <a:pt x="54" y="0"/>
                  </a:cubicBezTo>
                  <a:cubicBezTo>
                    <a:pt x="54" y="0"/>
                    <a:pt x="54" y="0"/>
                    <a:pt x="54" y="0"/>
                  </a:cubicBezTo>
                  <a:cubicBezTo>
                    <a:pt x="54" y="0"/>
                    <a:pt x="54" y="0"/>
                    <a:pt x="54" y="0"/>
                  </a:cubicBezTo>
                  <a:cubicBezTo>
                    <a:pt x="54" y="0"/>
                    <a:pt x="54" y="0"/>
                    <a:pt x="54" y="0"/>
                  </a:cubicBezTo>
                  <a:cubicBezTo>
                    <a:pt x="56" y="0"/>
                    <a:pt x="58" y="2"/>
                    <a:pt x="58" y="4"/>
                  </a:cubicBezTo>
                  <a:cubicBezTo>
                    <a:pt x="58" y="4"/>
                    <a:pt x="58" y="4"/>
                    <a:pt x="58" y="4"/>
                  </a:cubicBezTo>
                  <a:cubicBezTo>
                    <a:pt x="58" y="4"/>
                    <a:pt x="58" y="4"/>
                    <a:pt x="58" y="4"/>
                  </a:cubicBezTo>
                  <a:cubicBezTo>
                    <a:pt x="58" y="4"/>
                    <a:pt x="58" y="4"/>
                    <a:pt x="58" y="4"/>
                  </a:cubicBezTo>
                  <a:cubicBezTo>
                    <a:pt x="58" y="4"/>
                    <a:pt x="58" y="4"/>
                    <a:pt x="58" y="4"/>
                  </a:cubicBezTo>
                  <a:cubicBezTo>
                    <a:pt x="58" y="5"/>
                    <a:pt x="58" y="6"/>
                    <a:pt x="58" y="7"/>
                  </a:cubicBezTo>
                  <a:cubicBezTo>
                    <a:pt x="58" y="7"/>
                    <a:pt x="58" y="7"/>
                    <a:pt x="58" y="7"/>
                  </a:cubicBezTo>
                  <a:cubicBezTo>
                    <a:pt x="58" y="9"/>
                    <a:pt x="58" y="13"/>
                    <a:pt x="56" y="17"/>
                  </a:cubicBezTo>
                  <a:cubicBezTo>
                    <a:pt x="56" y="17"/>
                    <a:pt x="56" y="17"/>
                    <a:pt x="56" y="17"/>
                  </a:cubicBezTo>
                  <a:cubicBezTo>
                    <a:pt x="53" y="21"/>
                    <a:pt x="43" y="29"/>
                    <a:pt x="26" y="30"/>
                  </a:cubicBezTo>
                  <a:cubicBezTo>
                    <a:pt x="26" y="30"/>
                    <a:pt x="26" y="30"/>
                    <a:pt x="26" y="30"/>
                  </a:cubicBezTo>
                  <a:cubicBezTo>
                    <a:pt x="26" y="30"/>
                    <a:pt x="25" y="31"/>
                    <a:pt x="24" y="31"/>
                  </a:cubicBezTo>
                  <a:cubicBezTo>
                    <a:pt x="24" y="31"/>
                    <a:pt x="24" y="31"/>
                    <a:pt x="24" y="31"/>
                  </a:cubicBezTo>
                  <a:cubicBezTo>
                    <a:pt x="14" y="30"/>
                    <a:pt x="8" y="26"/>
                    <a:pt x="4" y="23"/>
                  </a:cubicBezTo>
                  <a:close/>
                  <a:moveTo>
                    <a:pt x="0" y="18"/>
                  </a:moveTo>
                  <a:cubicBezTo>
                    <a:pt x="2" y="17"/>
                    <a:pt x="2" y="17"/>
                    <a:pt x="2" y="17"/>
                  </a:cubicBezTo>
                  <a:cubicBezTo>
                    <a:pt x="0" y="18"/>
                    <a:pt x="0"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1"/>
            <p:cNvSpPr/>
            <p:nvPr/>
          </p:nvSpPr>
          <p:spPr bwMode="auto">
            <a:xfrm>
              <a:off x="5765800" y="3100388"/>
              <a:ext cx="238125" cy="168275"/>
            </a:xfrm>
            <a:custGeom>
              <a:avLst/>
              <a:gdLst>
                <a:gd name="T0" fmla="*/ 4 w 45"/>
                <a:gd name="T1" fmla="*/ 16 h 32"/>
                <a:gd name="T2" fmla="*/ 0 w 45"/>
                <a:gd name="T3" fmla="*/ 2 h 32"/>
                <a:gd name="T4" fmla="*/ 0 w 45"/>
                <a:gd name="T5" fmla="*/ 2 h 32"/>
                <a:gd name="T6" fmla="*/ 0 w 45"/>
                <a:gd name="T7" fmla="*/ 2 h 32"/>
                <a:gd name="T8" fmla="*/ 1 w 45"/>
                <a:gd name="T9" fmla="*/ 0 h 32"/>
                <a:gd name="T10" fmla="*/ 1 w 45"/>
                <a:gd name="T11" fmla="*/ 0 h 32"/>
                <a:gd name="T12" fmla="*/ 3 w 45"/>
                <a:gd name="T13" fmla="*/ 1 h 32"/>
                <a:gd name="T14" fmla="*/ 3 w 45"/>
                <a:gd name="T15" fmla="*/ 1 h 32"/>
                <a:gd name="T16" fmla="*/ 7 w 45"/>
                <a:gd name="T17" fmla="*/ 15 h 32"/>
                <a:gd name="T18" fmla="*/ 7 w 45"/>
                <a:gd name="T19" fmla="*/ 15 h 32"/>
                <a:gd name="T20" fmla="*/ 16 w 45"/>
                <a:gd name="T21" fmla="*/ 29 h 32"/>
                <a:gd name="T22" fmla="*/ 16 w 45"/>
                <a:gd name="T23" fmla="*/ 29 h 32"/>
                <a:gd name="T24" fmla="*/ 17 w 45"/>
                <a:gd name="T25" fmla="*/ 29 h 32"/>
                <a:gd name="T26" fmla="*/ 17 w 45"/>
                <a:gd name="T27" fmla="*/ 29 h 32"/>
                <a:gd name="T28" fmla="*/ 17 w 45"/>
                <a:gd name="T29" fmla="*/ 29 h 32"/>
                <a:gd name="T30" fmla="*/ 17 w 45"/>
                <a:gd name="T31" fmla="*/ 29 h 32"/>
                <a:gd name="T32" fmla="*/ 28 w 45"/>
                <a:gd name="T33" fmla="*/ 26 h 32"/>
                <a:gd name="T34" fmla="*/ 28 w 45"/>
                <a:gd name="T35" fmla="*/ 26 h 32"/>
                <a:gd name="T36" fmla="*/ 33 w 45"/>
                <a:gd name="T37" fmla="*/ 22 h 32"/>
                <a:gd name="T38" fmla="*/ 33 w 45"/>
                <a:gd name="T39" fmla="*/ 22 h 32"/>
                <a:gd name="T40" fmla="*/ 38 w 45"/>
                <a:gd name="T41" fmla="*/ 11 h 32"/>
                <a:gd name="T42" fmla="*/ 38 w 45"/>
                <a:gd name="T43" fmla="*/ 11 h 32"/>
                <a:gd name="T44" fmla="*/ 42 w 45"/>
                <a:gd name="T45" fmla="*/ 2 h 32"/>
                <a:gd name="T46" fmla="*/ 42 w 45"/>
                <a:gd name="T47" fmla="*/ 2 h 32"/>
                <a:gd name="T48" fmla="*/ 44 w 45"/>
                <a:gd name="T49" fmla="*/ 2 h 32"/>
                <a:gd name="T50" fmla="*/ 44 w 45"/>
                <a:gd name="T51" fmla="*/ 2 h 32"/>
                <a:gd name="T52" fmla="*/ 45 w 45"/>
                <a:gd name="T53" fmla="*/ 4 h 32"/>
                <a:gd name="T54" fmla="*/ 45 w 45"/>
                <a:gd name="T55" fmla="*/ 4 h 32"/>
                <a:gd name="T56" fmla="*/ 40 w 45"/>
                <a:gd name="T57" fmla="*/ 12 h 32"/>
                <a:gd name="T58" fmla="*/ 40 w 45"/>
                <a:gd name="T59" fmla="*/ 12 h 32"/>
                <a:gd name="T60" fmla="*/ 36 w 45"/>
                <a:gd name="T61" fmla="*/ 22 h 32"/>
                <a:gd name="T62" fmla="*/ 36 w 45"/>
                <a:gd name="T63" fmla="*/ 22 h 32"/>
                <a:gd name="T64" fmla="*/ 30 w 45"/>
                <a:gd name="T65" fmla="*/ 28 h 32"/>
                <a:gd name="T66" fmla="*/ 30 w 45"/>
                <a:gd name="T67" fmla="*/ 28 h 32"/>
                <a:gd name="T68" fmla="*/ 17 w 45"/>
                <a:gd name="T69" fmla="*/ 32 h 32"/>
                <a:gd name="T70" fmla="*/ 17 w 45"/>
                <a:gd name="T71" fmla="*/ 32 h 32"/>
                <a:gd name="T72" fmla="*/ 16 w 45"/>
                <a:gd name="T73" fmla="*/ 32 h 32"/>
                <a:gd name="T74" fmla="*/ 16 w 45"/>
                <a:gd name="T75" fmla="*/ 32 h 32"/>
                <a:gd name="T76" fmla="*/ 4 w 45"/>
                <a:gd name="T7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 h="32">
                  <a:moveTo>
                    <a:pt x="4" y="16"/>
                  </a:moveTo>
                  <a:cubicBezTo>
                    <a:pt x="1" y="9"/>
                    <a:pt x="0" y="2"/>
                    <a:pt x="0" y="2"/>
                  </a:cubicBezTo>
                  <a:cubicBezTo>
                    <a:pt x="0" y="2"/>
                    <a:pt x="0" y="2"/>
                    <a:pt x="0" y="2"/>
                  </a:cubicBezTo>
                  <a:cubicBezTo>
                    <a:pt x="0" y="2"/>
                    <a:pt x="0" y="2"/>
                    <a:pt x="0" y="2"/>
                  </a:cubicBezTo>
                  <a:cubicBezTo>
                    <a:pt x="0" y="1"/>
                    <a:pt x="0" y="0"/>
                    <a:pt x="1" y="0"/>
                  </a:cubicBezTo>
                  <a:cubicBezTo>
                    <a:pt x="1" y="0"/>
                    <a:pt x="1" y="0"/>
                    <a:pt x="1" y="0"/>
                  </a:cubicBezTo>
                  <a:cubicBezTo>
                    <a:pt x="2" y="0"/>
                    <a:pt x="3" y="0"/>
                    <a:pt x="3" y="1"/>
                  </a:cubicBezTo>
                  <a:cubicBezTo>
                    <a:pt x="3" y="1"/>
                    <a:pt x="3" y="1"/>
                    <a:pt x="3" y="1"/>
                  </a:cubicBezTo>
                  <a:cubicBezTo>
                    <a:pt x="3" y="1"/>
                    <a:pt x="4" y="8"/>
                    <a:pt x="7" y="15"/>
                  </a:cubicBezTo>
                  <a:cubicBezTo>
                    <a:pt x="7" y="15"/>
                    <a:pt x="7" y="15"/>
                    <a:pt x="7" y="15"/>
                  </a:cubicBezTo>
                  <a:cubicBezTo>
                    <a:pt x="9" y="22"/>
                    <a:pt x="13" y="29"/>
                    <a:pt x="16" y="29"/>
                  </a:cubicBezTo>
                  <a:cubicBezTo>
                    <a:pt x="16" y="29"/>
                    <a:pt x="16" y="29"/>
                    <a:pt x="16" y="29"/>
                  </a:cubicBezTo>
                  <a:cubicBezTo>
                    <a:pt x="16" y="29"/>
                    <a:pt x="17" y="29"/>
                    <a:pt x="17" y="29"/>
                  </a:cubicBezTo>
                  <a:cubicBezTo>
                    <a:pt x="17" y="29"/>
                    <a:pt x="17" y="29"/>
                    <a:pt x="17" y="29"/>
                  </a:cubicBezTo>
                  <a:cubicBezTo>
                    <a:pt x="17" y="29"/>
                    <a:pt x="17" y="29"/>
                    <a:pt x="17" y="29"/>
                  </a:cubicBezTo>
                  <a:cubicBezTo>
                    <a:pt x="17" y="29"/>
                    <a:pt x="17" y="29"/>
                    <a:pt x="17" y="29"/>
                  </a:cubicBezTo>
                  <a:cubicBezTo>
                    <a:pt x="21" y="28"/>
                    <a:pt x="25" y="27"/>
                    <a:pt x="28" y="26"/>
                  </a:cubicBezTo>
                  <a:cubicBezTo>
                    <a:pt x="28" y="26"/>
                    <a:pt x="28" y="26"/>
                    <a:pt x="28" y="26"/>
                  </a:cubicBezTo>
                  <a:cubicBezTo>
                    <a:pt x="31" y="24"/>
                    <a:pt x="33" y="22"/>
                    <a:pt x="33" y="22"/>
                  </a:cubicBezTo>
                  <a:cubicBezTo>
                    <a:pt x="33" y="22"/>
                    <a:pt x="33" y="22"/>
                    <a:pt x="33" y="22"/>
                  </a:cubicBezTo>
                  <a:cubicBezTo>
                    <a:pt x="33" y="19"/>
                    <a:pt x="35" y="15"/>
                    <a:pt x="38" y="11"/>
                  </a:cubicBezTo>
                  <a:cubicBezTo>
                    <a:pt x="38" y="11"/>
                    <a:pt x="38" y="11"/>
                    <a:pt x="38" y="11"/>
                  </a:cubicBezTo>
                  <a:cubicBezTo>
                    <a:pt x="40" y="6"/>
                    <a:pt x="42" y="2"/>
                    <a:pt x="42" y="2"/>
                  </a:cubicBezTo>
                  <a:cubicBezTo>
                    <a:pt x="42" y="2"/>
                    <a:pt x="42" y="2"/>
                    <a:pt x="42" y="2"/>
                  </a:cubicBezTo>
                  <a:cubicBezTo>
                    <a:pt x="42" y="2"/>
                    <a:pt x="43" y="1"/>
                    <a:pt x="44" y="2"/>
                  </a:cubicBezTo>
                  <a:cubicBezTo>
                    <a:pt x="44" y="2"/>
                    <a:pt x="44" y="2"/>
                    <a:pt x="44" y="2"/>
                  </a:cubicBezTo>
                  <a:cubicBezTo>
                    <a:pt x="45" y="2"/>
                    <a:pt x="45" y="3"/>
                    <a:pt x="45" y="4"/>
                  </a:cubicBezTo>
                  <a:cubicBezTo>
                    <a:pt x="45" y="4"/>
                    <a:pt x="45" y="4"/>
                    <a:pt x="45" y="4"/>
                  </a:cubicBezTo>
                  <a:cubicBezTo>
                    <a:pt x="45" y="4"/>
                    <a:pt x="43" y="8"/>
                    <a:pt x="40" y="12"/>
                  </a:cubicBezTo>
                  <a:cubicBezTo>
                    <a:pt x="40" y="12"/>
                    <a:pt x="40" y="12"/>
                    <a:pt x="40" y="12"/>
                  </a:cubicBezTo>
                  <a:cubicBezTo>
                    <a:pt x="38" y="16"/>
                    <a:pt x="36" y="21"/>
                    <a:pt x="36" y="22"/>
                  </a:cubicBezTo>
                  <a:cubicBezTo>
                    <a:pt x="36" y="22"/>
                    <a:pt x="36" y="22"/>
                    <a:pt x="36" y="22"/>
                  </a:cubicBezTo>
                  <a:cubicBezTo>
                    <a:pt x="35" y="25"/>
                    <a:pt x="33" y="27"/>
                    <a:pt x="30" y="28"/>
                  </a:cubicBezTo>
                  <a:cubicBezTo>
                    <a:pt x="30" y="28"/>
                    <a:pt x="30" y="28"/>
                    <a:pt x="30" y="28"/>
                  </a:cubicBezTo>
                  <a:cubicBezTo>
                    <a:pt x="26" y="30"/>
                    <a:pt x="22" y="31"/>
                    <a:pt x="17" y="32"/>
                  </a:cubicBezTo>
                  <a:cubicBezTo>
                    <a:pt x="17" y="32"/>
                    <a:pt x="17" y="32"/>
                    <a:pt x="17" y="32"/>
                  </a:cubicBezTo>
                  <a:cubicBezTo>
                    <a:pt x="17" y="32"/>
                    <a:pt x="16" y="32"/>
                    <a:pt x="16" y="32"/>
                  </a:cubicBezTo>
                  <a:cubicBezTo>
                    <a:pt x="16" y="32"/>
                    <a:pt x="16" y="32"/>
                    <a:pt x="16" y="32"/>
                  </a:cubicBezTo>
                  <a:cubicBezTo>
                    <a:pt x="10" y="31"/>
                    <a:pt x="7" y="23"/>
                    <a:pt x="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92"/>
            <p:cNvSpPr>
              <a:spLocks noEditPoints="1"/>
            </p:cNvSpPr>
            <p:nvPr/>
          </p:nvSpPr>
          <p:spPr bwMode="auto">
            <a:xfrm>
              <a:off x="5756275" y="3090863"/>
              <a:ext cx="258763" cy="188913"/>
            </a:xfrm>
            <a:custGeom>
              <a:avLst/>
              <a:gdLst>
                <a:gd name="T0" fmla="*/ 6 w 49"/>
                <a:gd name="T1" fmla="*/ 18 h 36"/>
                <a:gd name="T2" fmla="*/ 0 w 49"/>
                <a:gd name="T3" fmla="*/ 4 h 36"/>
                <a:gd name="T4" fmla="*/ 0 w 49"/>
                <a:gd name="T5" fmla="*/ 3 h 36"/>
                <a:gd name="T6" fmla="*/ 3 w 49"/>
                <a:gd name="T7" fmla="*/ 0 h 36"/>
                <a:gd name="T8" fmla="*/ 3 w 49"/>
                <a:gd name="T9" fmla="*/ 0 h 36"/>
                <a:gd name="T10" fmla="*/ 7 w 49"/>
                <a:gd name="T11" fmla="*/ 2 h 36"/>
                <a:gd name="T12" fmla="*/ 7 w 49"/>
                <a:gd name="T13" fmla="*/ 2 h 36"/>
                <a:gd name="T14" fmla="*/ 7 w 49"/>
                <a:gd name="T15" fmla="*/ 3 h 36"/>
                <a:gd name="T16" fmla="*/ 7 w 49"/>
                <a:gd name="T17" fmla="*/ 3 h 36"/>
                <a:gd name="T18" fmla="*/ 7 w 49"/>
                <a:gd name="T19" fmla="*/ 3 h 36"/>
                <a:gd name="T20" fmla="*/ 7 w 49"/>
                <a:gd name="T21" fmla="*/ 4 h 36"/>
                <a:gd name="T22" fmla="*/ 8 w 49"/>
                <a:gd name="T23" fmla="*/ 7 h 36"/>
                <a:gd name="T24" fmla="*/ 11 w 49"/>
                <a:gd name="T25" fmla="*/ 17 h 36"/>
                <a:gd name="T26" fmla="*/ 15 w 49"/>
                <a:gd name="T27" fmla="*/ 25 h 36"/>
                <a:gd name="T28" fmla="*/ 18 w 49"/>
                <a:gd name="T29" fmla="*/ 29 h 36"/>
                <a:gd name="T30" fmla="*/ 18 w 49"/>
                <a:gd name="T31" fmla="*/ 29 h 36"/>
                <a:gd name="T32" fmla="*/ 19 w 49"/>
                <a:gd name="T33" fmla="*/ 29 h 36"/>
                <a:gd name="T34" fmla="*/ 29 w 49"/>
                <a:gd name="T35" fmla="*/ 26 h 36"/>
                <a:gd name="T36" fmla="*/ 33 w 49"/>
                <a:gd name="T37" fmla="*/ 23 h 36"/>
                <a:gd name="T38" fmla="*/ 33 w 49"/>
                <a:gd name="T39" fmla="*/ 23 h 36"/>
                <a:gd name="T40" fmla="*/ 38 w 49"/>
                <a:gd name="T41" fmla="*/ 12 h 36"/>
                <a:gd name="T42" fmla="*/ 42 w 49"/>
                <a:gd name="T43" fmla="*/ 4 h 36"/>
                <a:gd name="T44" fmla="*/ 45 w 49"/>
                <a:gd name="T45" fmla="*/ 2 h 36"/>
                <a:gd name="T46" fmla="*/ 47 w 49"/>
                <a:gd name="T47" fmla="*/ 2 h 36"/>
                <a:gd name="T48" fmla="*/ 49 w 49"/>
                <a:gd name="T49" fmla="*/ 5 h 36"/>
                <a:gd name="T50" fmla="*/ 49 w 49"/>
                <a:gd name="T51" fmla="*/ 7 h 36"/>
                <a:gd name="T52" fmla="*/ 49 w 49"/>
                <a:gd name="T53" fmla="*/ 7 h 36"/>
                <a:gd name="T54" fmla="*/ 48 w 49"/>
                <a:gd name="T55" fmla="*/ 7 h 36"/>
                <a:gd name="T56" fmla="*/ 48 w 49"/>
                <a:gd name="T57" fmla="*/ 7 h 36"/>
                <a:gd name="T58" fmla="*/ 48 w 49"/>
                <a:gd name="T59" fmla="*/ 7 h 36"/>
                <a:gd name="T60" fmla="*/ 48 w 49"/>
                <a:gd name="T61" fmla="*/ 7 h 36"/>
                <a:gd name="T62" fmla="*/ 48 w 49"/>
                <a:gd name="T63" fmla="*/ 8 h 36"/>
                <a:gd name="T64" fmla="*/ 47 w 49"/>
                <a:gd name="T65" fmla="*/ 9 h 36"/>
                <a:gd name="T66" fmla="*/ 44 w 49"/>
                <a:gd name="T67" fmla="*/ 15 h 36"/>
                <a:gd name="T68" fmla="*/ 40 w 49"/>
                <a:gd name="T69" fmla="*/ 24 h 36"/>
                <a:gd name="T70" fmla="*/ 40 w 49"/>
                <a:gd name="T71" fmla="*/ 24 h 36"/>
                <a:gd name="T72" fmla="*/ 33 w 49"/>
                <a:gd name="T73" fmla="*/ 32 h 36"/>
                <a:gd name="T74" fmla="*/ 19 w 49"/>
                <a:gd name="T75" fmla="*/ 36 h 36"/>
                <a:gd name="T76" fmla="*/ 4 w 49"/>
                <a:gd name="T77" fmla="*/ 19 h 36"/>
                <a:gd name="T78" fmla="*/ 46 w 49"/>
                <a:gd name="T79" fmla="*/ 5 h 36"/>
                <a:gd name="T80" fmla="*/ 46 w 49"/>
                <a:gd name="T81"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 h="36">
                  <a:moveTo>
                    <a:pt x="4" y="19"/>
                  </a:moveTo>
                  <a:cubicBezTo>
                    <a:pt x="6" y="18"/>
                    <a:pt x="6" y="18"/>
                    <a:pt x="6" y="18"/>
                  </a:cubicBezTo>
                  <a:cubicBezTo>
                    <a:pt x="4" y="19"/>
                    <a:pt x="4" y="19"/>
                    <a:pt x="4" y="19"/>
                  </a:cubicBezTo>
                  <a:cubicBezTo>
                    <a:pt x="1" y="11"/>
                    <a:pt x="0" y="4"/>
                    <a:pt x="0" y="4"/>
                  </a:cubicBezTo>
                  <a:cubicBezTo>
                    <a:pt x="0" y="4"/>
                    <a:pt x="0" y="4"/>
                    <a:pt x="0" y="4"/>
                  </a:cubicBezTo>
                  <a:cubicBezTo>
                    <a:pt x="0" y="4"/>
                    <a:pt x="0" y="4"/>
                    <a:pt x="0" y="3"/>
                  </a:cubicBezTo>
                  <a:cubicBezTo>
                    <a:pt x="0" y="3"/>
                    <a:pt x="0" y="3"/>
                    <a:pt x="0" y="3"/>
                  </a:cubicBezTo>
                  <a:cubicBezTo>
                    <a:pt x="0" y="2"/>
                    <a:pt x="1" y="0"/>
                    <a:pt x="3" y="0"/>
                  </a:cubicBezTo>
                  <a:cubicBezTo>
                    <a:pt x="3" y="0"/>
                    <a:pt x="3" y="0"/>
                    <a:pt x="3" y="0"/>
                  </a:cubicBezTo>
                  <a:cubicBezTo>
                    <a:pt x="3" y="0"/>
                    <a:pt x="3" y="0"/>
                    <a:pt x="3" y="0"/>
                  </a:cubicBezTo>
                  <a:cubicBezTo>
                    <a:pt x="3" y="0"/>
                    <a:pt x="3" y="0"/>
                    <a:pt x="3" y="0"/>
                  </a:cubicBezTo>
                  <a:cubicBezTo>
                    <a:pt x="5" y="0"/>
                    <a:pt x="6" y="1"/>
                    <a:pt x="7" y="2"/>
                  </a:cubicBezTo>
                  <a:cubicBezTo>
                    <a:pt x="7" y="2"/>
                    <a:pt x="7" y="2"/>
                    <a:pt x="7" y="2"/>
                  </a:cubicBezTo>
                  <a:cubicBezTo>
                    <a:pt x="7" y="2"/>
                    <a:pt x="7" y="2"/>
                    <a:pt x="7" y="2"/>
                  </a:cubicBezTo>
                  <a:cubicBezTo>
                    <a:pt x="7" y="2"/>
                    <a:pt x="7" y="2"/>
                    <a:pt x="7" y="2"/>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4"/>
                  </a:cubicBezTo>
                  <a:cubicBezTo>
                    <a:pt x="7" y="4"/>
                    <a:pt x="7" y="4"/>
                    <a:pt x="7" y="4"/>
                  </a:cubicBezTo>
                  <a:cubicBezTo>
                    <a:pt x="7" y="5"/>
                    <a:pt x="8" y="6"/>
                    <a:pt x="8" y="7"/>
                  </a:cubicBezTo>
                  <a:cubicBezTo>
                    <a:pt x="8" y="7"/>
                    <a:pt x="8" y="7"/>
                    <a:pt x="8" y="7"/>
                  </a:cubicBezTo>
                  <a:cubicBezTo>
                    <a:pt x="8" y="10"/>
                    <a:pt x="9" y="13"/>
                    <a:pt x="11" y="17"/>
                  </a:cubicBezTo>
                  <a:cubicBezTo>
                    <a:pt x="11" y="17"/>
                    <a:pt x="11" y="17"/>
                    <a:pt x="11" y="17"/>
                  </a:cubicBezTo>
                  <a:cubicBezTo>
                    <a:pt x="12" y="20"/>
                    <a:pt x="13" y="23"/>
                    <a:pt x="15" y="25"/>
                  </a:cubicBezTo>
                  <a:cubicBezTo>
                    <a:pt x="15" y="25"/>
                    <a:pt x="15" y="25"/>
                    <a:pt x="15" y="25"/>
                  </a:cubicBezTo>
                  <a:cubicBezTo>
                    <a:pt x="16" y="28"/>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9" y="29"/>
                    <a:pt x="19" y="29"/>
                    <a:pt x="19" y="29"/>
                  </a:cubicBezTo>
                  <a:cubicBezTo>
                    <a:pt x="23" y="28"/>
                    <a:pt x="27" y="27"/>
                    <a:pt x="29" y="26"/>
                  </a:cubicBezTo>
                  <a:cubicBezTo>
                    <a:pt x="29" y="26"/>
                    <a:pt x="29" y="26"/>
                    <a:pt x="29" y="26"/>
                  </a:cubicBezTo>
                  <a:cubicBezTo>
                    <a:pt x="31" y="25"/>
                    <a:pt x="33" y="24"/>
                    <a:pt x="33" y="23"/>
                  </a:cubicBezTo>
                  <a:cubicBezTo>
                    <a:pt x="33" y="23"/>
                    <a:pt x="33" y="23"/>
                    <a:pt x="33" y="23"/>
                  </a:cubicBezTo>
                  <a:cubicBezTo>
                    <a:pt x="33" y="23"/>
                    <a:pt x="33" y="23"/>
                    <a:pt x="33" y="23"/>
                  </a:cubicBezTo>
                  <a:cubicBezTo>
                    <a:pt x="33" y="23"/>
                    <a:pt x="33" y="23"/>
                    <a:pt x="33" y="23"/>
                  </a:cubicBezTo>
                  <a:cubicBezTo>
                    <a:pt x="34" y="20"/>
                    <a:pt x="36" y="16"/>
                    <a:pt x="38" y="12"/>
                  </a:cubicBezTo>
                  <a:cubicBezTo>
                    <a:pt x="38" y="12"/>
                    <a:pt x="38" y="12"/>
                    <a:pt x="38" y="12"/>
                  </a:cubicBezTo>
                  <a:cubicBezTo>
                    <a:pt x="40" y="8"/>
                    <a:pt x="42" y="4"/>
                    <a:pt x="42" y="4"/>
                  </a:cubicBezTo>
                  <a:cubicBezTo>
                    <a:pt x="42" y="4"/>
                    <a:pt x="42" y="4"/>
                    <a:pt x="42" y="4"/>
                  </a:cubicBezTo>
                  <a:cubicBezTo>
                    <a:pt x="42" y="4"/>
                    <a:pt x="42" y="4"/>
                    <a:pt x="42" y="4"/>
                  </a:cubicBezTo>
                  <a:cubicBezTo>
                    <a:pt x="43" y="2"/>
                    <a:pt x="44" y="2"/>
                    <a:pt x="45" y="2"/>
                  </a:cubicBezTo>
                  <a:cubicBezTo>
                    <a:pt x="45" y="2"/>
                    <a:pt x="45" y="2"/>
                    <a:pt x="45" y="2"/>
                  </a:cubicBezTo>
                  <a:cubicBezTo>
                    <a:pt x="46" y="2"/>
                    <a:pt x="47" y="2"/>
                    <a:pt x="47" y="2"/>
                  </a:cubicBezTo>
                  <a:cubicBezTo>
                    <a:pt x="47" y="2"/>
                    <a:pt x="47" y="2"/>
                    <a:pt x="47" y="2"/>
                  </a:cubicBezTo>
                  <a:cubicBezTo>
                    <a:pt x="48" y="3"/>
                    <a:pt x="49" y="4"/>
                    <a:pt x="49" y="5"/>
                  </a:cubicBezTo>
                  <a:cubicBezTo>
                    <a:pt x="49" y="5"/>
                    <a:pt x="49" y="5"/>
                    <a:pt x="49" y="5"/>
                  </a:cubicBezTo>
                  <a:cubicBezTo>
                    <a:pt x="49" y="6"/>
                    <a:pt x="49" y="6"/>
                    <a:pt x="49" y="7"/>
                  </a:cubicBezTo>
                  <a:cubicBezTo>
                    <a:pt x="49" y="7"/>
                    <a:pt x="49" y="7"/>
                    <a:pt x="49" y="7"/>
                  </a:cubicBezTo>
                  <a:cubicBezTo>
                    <a:pt x="49" y="7"/>
                    <a:pt x="49" y="7"/>
                    <a:pt x="49" y="7"/>
                  </a:cubicBezTo>
                  <a:cubicBezTo>
                    <a:pt x="49" y="7"/>
                    <a:pt x="49" y="7"/>
                    <a:pt x="49" y="7"/>
                  </a:cubicBezTo>
                  <a:cubicBezTo>
                    <a:pt x="49" y="7"/>
                    <a:pt x="48" y="7"/>
                    <a:pt x="48" y="7"/>
                  </a:cubicBezTo>
                  <a:cubicBezTo>
                    <a:pt x="48" y="7"/>
                    <a:pt x="48" y="7"/>
                    <a:pt x="48" y="7"/>
                  </a:cubicBezTo>
                  <a:cubicBezTo>
                    <a:pt x="48" y="7"/>
                    <a:pt x="48" y="7"/>
                    <a:pt x="48" y="7"/>
                  </a:cubicBezTo>
                  <a:cubicBezTo>
                    <a:pt x="48" y="7"/>
                    <a:pt x="48" y="7"/>
                    <a:pt x="48" y="7"/>
                  </a:cubicBezTo>
                  <a:cubicBezTo>
                    <a:pt x="48" y="7"/>
                    <a:pt x="48" y="7"/>
                    <a:pt x="48" y="7"/>
                  </a:cubicBezTo>
                  <a:cubicBezTo>
                    <a:pt x="48" y="7"/>
                    <a:pt x="48" y="7"/>
                    <a:pt x="48" y="7"/>
                  </a:cubicBezTo>
                  <a:cubicBezTo>
                    <a:pt x="48" y="7"/>
                    <a:pt x="48" y="7"/>
                    <a:pt x="48" y="7"/>
                  </a:cubicBezTo>
                  <a:cubicBezTo>
                    <a:pt x="48" y="7"/>
                    <a:pt x="48" y="7"/>
                    <a:pt x="48" y="8"/>
                  </a:cubicBezTo>
                  <a:cubicBezTo>
                    <a:pt x="48" y="8"/>
                    <a:pt x="48" y="8"/>
                    <a:pt x="48" y="8"/>
                  </a:cubicBezTo>
                  <a:cubicBezTo>
                    <a:pt x="48" y="8"/>
                    <a:pt x="47" y="9"/>
                    <a:pt x="47" y="9"/>
                  </a:cubicBezTo>
                  <a:cubicBezTo>
                    <a:pt x="47" y="9"/>
                    <a:pt x="47" y="9"/>
                    <a:pt x="47" y="9"/>
                  </a:cubicBezTo>
                  <a:cubicBezTo>
                    <a:pt x="46" y="11"/>
                    <a:pt x="45" y="13"/>
                    <a:pt x="44" y="15"/>
                  </a:cubicBezTo>
                  <a:cubicBezTo>
                    <a:pt x="44" y="15"/>
                    <a:pt x="44" y="15"/>
                    <a:pt x="44" y="15"/>
                  </a:cubicBezTo>
                  <a:cubicBezTo>
                    <a:pt x="42" y="19"/>
                    <a:pt x="40" y="23"/>
                    <a:pt x="40" y="24"/>
                  </a:cubicBezTo>
                  <a:cubicBezTo>
                    <a:pt x="40" y="24"/>
                    <a:pt x="40" y="24"/>
                    <a:pt x="40" y="24"/>
                  </a:cubicBezTo>
                  <a:cubicBezTo>
                    <a:pt x="40" y="24"/>
                    <a:pt x="40" y="24"/>
                    <a:pt x="40" y="24"/>
                  </a:cubicBezTo>
                  <a:cubicBezTo>
                    <a:pt x="40" y="24"/>
                    <a:pt x="40" y="24"/>
                    <a:pt x="40" y="24"/>
                  </a:cubicBezTo>
                  <a:cubicBezTo>
                    <a:pt x="39" y="28"/>
                    <a:pt x="36" y="30"/>
                    <a:pt x="33" y="32"/>
                  </a:cubicBezTo>
                  <a:cubicBezTo>
                    <a:pt x="33" y="32"/>
                    <a:pt x="33" y="32"/>
                    <a:pt x="33" y="32"/>
                  </a:cubicBezTo>
                  <a:cubicBezTo>
                    <a:pt x="29" y="34"/>
                    <a:pt x="24" y="35"/>
                    <a:pt x="19" y="36"/>
                  </a:cubicBezTo>
                  <a:cubicBezTo>
                    <a:pt x="19" y="36"/>
                    <a:pt x="19" y="36"/>
                    <a:pt x="19" y="36"/>
                  </a:cubicBezTo>
                  <a:cubicBezTo>
                    <a:pt x="18" y="36"/>
                    <a:pt x="18" y="36"/>
                    <a:pt x="18" y="36"/>
                  </a:cubicBezTo>
                  <a:cubicBezTo>
                    <a:pt x="10" y="35"/>
                    <a:pt x="7" y="26"/>
                    <a:pt x="4" y="19"/>
                  </a:cubicBezTo>
                  <a:close/>
                  <a:moveTo>
                    <a:pt x="46" y="5"/>
                  </a:moveTo>
                  <a:cubicBezTo>
                    <a:pt x="46" y="5"/>
                    <a:pt x="46" y="5"/>
                    <a:pt x="46" y="5"/>
                  </a:cubicBezTo>
                  <a:cubicBezTo>
                    <a:pt x="46" y="5"/>
                    <a:pt x="46" y="5"/>
                    <a:pt x="46" y="5"/>
                  </a:cubicBezTo>
                  <a:cubicBezTo>
                    <a:pt x="46" y="5"/>
                    <a:pt x="46" y="5"/>
                    <a:pt x="4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3"/>
            <p:cNvSpPr/>
            <p:nvPr/>
          </p:nvSpPr>
          <p:spPr bwMode="auto">
            <a:xfrm>
              <a:off x="5729288" y="3052763"/>
              <a:ext cx="74613" cy="63500"/>
            </a:xfrm>
            <a:custGeom>
              <a:avLst/>
              <a:gdLst>
                <a:gd name="T0" fmla="*/ 1 w 14"/>
                <a:gd name="T1" fmla="*/ 11 h 12"/>
                <a:gd name="T2" fmla="*/ 1 w 14"/>
                <a:gd name="T3" fmla="*/ 9 h 12"/>
                <a:gd name="T4" fmla="*/ 1 w 14"/>
                <a:gd name="T5" fmla="*/ 9 h 12"/>
                <a:gd name="T6" fmla="*/ 12 w 14"/>
                <a:gd name="T7" fmla="*/ 1 h 12"/>
                <a:gd name="T8" fmla="*/ 14 w 14"/>
                <a:gd name="T9" fmla="*/ 1 h 12"/>
                <a:gd name="T10" fmla="*/ 14 w 14"/>
                <a:gd name="T11" fmla="*/ 1 h 12"/>
                <a:gd name="T12" fmla="*/ 14 w 14"/>
                <a:gd name="T13" fmla="*/ 3 h 12"/>
                <a:gd name="T14" fmla="*/ 14 w 14"/>
                <a:gd name="T15" fmla="*/ 3 h 12"/>
                <a:gd name="T16" fmla="*/ 3 w 14"/>
                <a:gd name="T17" fmla="*/ 11 h 12"/>
                <a:gd name="T18" fmla="*/ 2 w 14"/>
                <a:gd name="T19" fmla="*/ 12 h 12"/>
                <a:gd name="T20" fmla="*/ 2 w 14"/>
                <a:gd name="T21" fmla="*/ 12 h 12"/>
                <a:gd name="T22" fmla="*/ 1 w 14"/>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2">
                  <a:moveTo>
                    <a:pt x="1" y="11"/>
                  </a:moveTo>
                  <a:cubicBezTo>
                    <a:pt x="0" y="11"/>
                    <a:pt x="1" y="10"/>
                    <a:pt x="1" y="9"/>
                  </a:cubicBezTo>
                  <a:cubicBezTo>
                    <a:pt x="1" y="9"/>
                    <a:pt x="1" y="9"/>
                    <a:pt x="1" y="9"/>
                  </a:cubicBezTo>
                  <a:cubicBezTo>
                    <a:pt x="12" y="1"/>
                    <a:pt x="12" y="1"/>
                    <a:pt x="12" y="1"/>
                  </a:cubicBezTo>
                  <a:cubicBezTo>
                    <a:pt x="12" y="0"/>
                    <a:pt x="13" y="0"/>
                    <a:pt x="14" y="1"/>
                  </a:cubicBezTo>
                  <a:cubicBezTo>
                    <a:pt x="14" y="1"/>
                    <a:pt x="14" y="1"/>
                    <a:pt x="14" y="1"/>
                  </a:cubicBezTo>
                  <a:cubicBezTo>
                    <a:pt x="14" y="2"/>
                    <a:pt x="14" y="3"/>
                    <a:pt x="14" y="3"/>
                  </a:cubicBezTo>
                  <a:cubicBezTo>
                    <a:pt x="14" y="3"/>
                    <a:pt x="14" y="3"/>
                    <a:pt x="14" y="3"/>
                  </a:cubicBezTo>
                  <a:cubicBezTo>
                    <a:pt x="3" y="11"/>
                    <a:pt x="3" y="11"/>
                    <a:pt x="3" y="11"/>
                  </a:cubicBezTo>
                  <a:cubicBezTo>
                    <a:pt x="3" y="12"/>
                    <a:pt x="2" y="12"/>
                    <a:pt x="2" y="12"/>
                  </a:cubicBezTo>
                  <a:cubicBezTo>
                    <a:pt x="2" y="12"/>
                    <a:pt x="2" y="12"/>
                    <a:pt x="2" y="12"/>
                  </a:cubicBezTo>
                  <a:cubicBezTo>
                    <a:pt x="2" y="12"/>
                    <a:pt x="1" y="12"/>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4"/>
            <p:cNvSpPr>
              <a:spLocks noEditPoints="1"/>
            </p:cNvSpPr>
            <p:nvPr/>
          </p:nvSpPr>
          <p:spPr bwMode="auto">
            <a:xfrm>
              <a:off x="5724525" y="3043238"/>
              <a:ext cx="88900" cy="84138"/>
            </a:xfrm>
            <a:custGeom>
              <a:avLst/>
              <a:gdLst>
                <a:gd name="T0" fmla="*/ 0 w 17"/>
                <a:gd name="T1" fmla="*/ 15 h 16"/>
                <a:gd name="T2" fmla="*/ 0 w 17"/>
                <a:gd name="T3" fmla="*/ 12 h 16"/>
                <a:gd name="T4" fmla="*/ 0 w 17"/>
                <a:gd name="T5" fmla="*/ 12 h 16"/>
                <a:gd name="T6" fmla="*/ 1 w 17"/>
                <a:gd name="T7" fmla="*/ 10 h 16"/>
                <a:gd name="T8" fmla="*/ 1 w 17"/>
                <a:gd name="T9" fmla="*/ 10 h 16"/>
                <a:gd name="T10" fmla="*/ 11 w 17"/>
                <a:gd name="T11" fmla="*/ 1 h 16"/>
                <a:gd name="T12" fmla="*/ 14 w 17"/>
                <a:gd name="T13" fmla="*/ 0 h 16"/>
                <a:gd name="T14" fmla="*/ 14 w 17"/>
                <a:gd name="T15" fmla="*/ 0 h 16"/>
                <a:gd name="T16" fmla="*/ 16 w 17"/>
                <a:gd name="T17" fmla="*/ 2 h 16"/>
                <a:gd name="T18" fmla="*/ 16 w 17"/>
                <a:gd name="T19" fmla="*/ 2 h 16"/>
                <a:gd name="T20" fmla="*/ 17 w 17"/>
                <a:gd name="T21" fmla="*/ 4 h 16"/>
                <a:gd name="T22" fmla="*/ 17 w 17"/>
                <a:gd name="T23" fmla="*/ 4 h 16"/>
                <a:gd name="T24" fmla="*/ 16 w 17"/>
                <a:gd name="T25" fmla="*/ 7 h 16"/>
                <a:gd name="T26" fmla="*/ 16 w 17"/>
                <a:gd name="T27" fmla="*/ 7 h 16"/>
                <a:gd name="T28" fmla="*/ 5 w 17"/>
                <a:gd name="T29" fmla="*/ 15 h 16"/>
                <a:gd name="T30" fmla="*/ 3 w 17"/>
                <a:gd name="T31" fmla="*/ 16 h 16"/>
                <a:gd name="T32" fmla="*/ 3 w 17"/>
                <a:gd name="T33" fmla="*/ 16 h 16"/>
                <a:gd name="T34" fmla="*/ 3 w 17"/>
                <a:gd name="T35" fmla="*/ 16 h 16"/>
                <a:gd name="T36" fmla="*/ 3 w 17"/>
                <a:gd name="T37" fmla="*/ 16 h 16"/>
                <a:gd name="T38" fmla="*/ 0 w 17"/>
                <a:gd name="T39" fmla="*/ 15 h 16"/>
                <a:gd name="T40" fmla="*/ 2 w 17"/>
                <a:gd name="T41" fmla="*/ 13 h 16"/>
                <a:gd name="T42" fmla="*/ 3 w 17"/>
                <a:gd name="T43" fmla="*/ 12 h 16"/>
                <a:gd name="T44" fmla="*/ 3 w 17"/>
                <a:gd name="T45" fmla="*/ 12 h 16"/>
                <a:gd name="T46" fmla="*/ 2 w 17"/>
                <a:gd name="T47" fmla="*/ 13 h 16"/>
                <a:gd name="T48" fmla="*/ 3 w 17"/>
                <a:gd name="T49" fmla="*/ 12 h 16"/>
                <a:gd name="T50" fmla="*/ 3 w 17"/>
                <a:gd name="T51" fmla="*/ 12 h 16"/>
                <a:gd name="T52" fmla="*/ 3 w 17"/>
                <a:gd name="T53" fmla="*/ 12 h 16"/>
                <a:gd name="T54" fmla="*/ 3 w 17"/>
                <a:gd name="T55" fmla="*/ 12 h 16"/>
                <a:gd name="T56" fmla="*/ 3 w 17"/>
                <a:gd name="T57"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16">
                  <a:moveTo>
                    <a:pt x="0" y="15"/>
                  </a:moveTo>
                  <a:cubicBezTo>
                    <a:pt x="0" y="14"/>
                    <a:pt x="0" y="13"/>
                    <a:pt x="0" y="12"/>
                  </a:cubicBezTo>
                  <a:cubicBezTo>
                    <a:pt x="0" y="12"/>
                    <a:pt x="0" y="12"/>
                    <a:pt x="0" y="12"/>
                  </a:cubicBezTo>
                  <a:cubicBezTo>
                    <a:pt x="0" y="11"/>
                    <a:pt x="0" y="10"/>
                    <a:pt x="1" y="10"/>
                  </a:cubicBezTo>
                  <a:cubicBezTo>
                    <a:pt x="1" y="10"/>
                    <a:pt x="1" y="10"/>
                    <a:pt x="1" y="10"/>
                  </a:cubicBezTo>
                  <a:cubicBezTo>
                    <a:pt x="11" y="1"/>
                    <a:pt x="11" y="1"/>
                    <a:pt x="11" y="1"/>
                  </a:cubicBezTo>
                  <a:cubicBezTo>
                    <a:pt x="12" y="1"/>
                    <a:pt x="13" y="0"/>
                    <a:pt x="14" y="0"/>
                  </a:cubicBezTo>
                  <a:cubicBezTo>
                    <a:pt x="14" y="0"/>
                    <a:pt x="14" y="0"/>
                    <a:pt x="14" y="0"/>
                  </a:cubicBezTo>
                  <a:cubicBezTo>
                    <a:pt x="15" y="0"/>
                    <a:pt x="16" y="1"/>
                    <a:pt x="16" y="2"/>
                  </a:cubicBezTo>
                  <a:cubicBezTo>
                    <a:pt x="16" y="2"/>
                    <a:pt x="16" y="2"/>
                    <a:pt x="16" y="2"/>
                  </a:cubicBezTo>
                  <a:cubicBezTo>
                    <a:pt x="17" y="2"/>
                    <a:pt x="17" y="3"/>
                    <a:pt x="17" y="4"/>
                  </a:cubicBezTo>
                  <a:cubicBezTo>
                    <a:pt x="17" y="4"/>
                    <a:pt x="17" y="4"/>
                    <a:pt x="17" y="4"/>
                  </a:cubicBezTo>
                  <a:cubicBezTo>
                    <a:pt x="17" y="5"/>
                    <a:pt x="17" y="6"/>
                    <a:pt x="16" y="7"/>
                  </a:cubicBezTo>
                  <a:cubicBezTo>
                    <a:pt x="16" y="7"/>
                    <a:pt x="16" y="7"/>
                    <a:pt x="16" y="7"/>
                  </a:cubicBezTo>
                  <a:cubicBezTo>
                    <a:pt x="5" y="15"/>
                    <a:pt x="5" y="15"/>
                    <a:pt x="5" y="15"/>
                  </a:cubicBezTo>
                  <a:cubicBezTo>
                    <a:pt x="5" y="16"/>
                    <a:pt x="4" y="16"/>
                    <a:pt x="3" y="16"/>
                  </a:cubicBezTo>
                  <a:cubicBezTo>
                    <a:pt x="3" y="16"/>
                    <a:pt x="3" y="16"/>
                    <a:pt x="3" y="16"/>
                  </a:cubicBezTo>
                  <a:cubicBezTo>
                    <a:pt x="3" y="16"/>
                    <a:pt x="3" y="16"/>
                    <a:pt x="3" y="16"/>
                  </a:cubicBezTo>
                  <a:cubicBezTo>
                    <a:pt x="3" y="16"/>
                    <a:pt x="3" y="16"/>
                    <a:pt x="3" y="16"/>
                  </a:cubicBezTo>
                  <a:cubicBezTo>
                    <a:pt x="2" y="16"/>
                    <a:pt x="1" y="15"/>
                    <a:pt x="0" y="15"/>
                  </a:cubicBezTo>
                  <a:close/>
                  <a:moveTo>
                    <a:pt x="2" y="13"/>
                  </a:moveTo>
                  <a:cubicBezTo>
                    <a:pt x="3" y="12"/>
                    <a:pt x="3" y="12"/>
                    <a:pt x="3" y="12"/>
                  </a:cubicBezTo>
                  <a:cubicBezTo>
                    <a:pt x="3" y="12"/>
                    <a:pt x="3" y="12"/>
                    <a:pt x="3" y="12"/>
                  </a:cubicBezTo>
                  <a:cubicBezTo>
                    <a:pt x="2" y="13"/>
                    <a:pt x="2" y="13"/>
                    <a:pt x="2" y="13"/>
                  </a:cubicBezTo>
                  <a:close/>
                  <a:moveTo>
                    <a:pt x="3" y="12"/>
                  </a:moveTo>
                  <a:cubicBezTo>
                    <a:pt x="3" y="12"/>
                    <a:pt x="3" y="12"/>
                    <a:pt x="3" y="12"/>
                  </a:cubicBezTo>
                  <a:cubicBezTo>
                    <a:pt x="3" y="12"/>
                    <a:pt x="3" y="12"/>
                    <a:pt x="3" y="12"/>
                  </a:cubicBezTo>
                  <a:cubicBezTo>
                    <a:pt x="3" y="12"/>
                    <a:pt x="3" y="12"/>
                    <a:pt x="3" y="12"/>
                  </a:cubicBezTo>
                  <a:cubicBezTo>
                    <a:pt x="3" y="12"/>
                    <a:pt x="3" y="12"/>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5"/>
            <p:cNvSpPr/>
            <p:nvPr/>
          </p:nvSpPr>
          <p:spPr bwMode="auto">
            <a:xfrm>
              <a:off x="6019800" y="3016251"/>
              <a:ext cx="58738" cy="26988"/>
            </a:xfrm>
            <a:custGeom>
              <a:avLst/>
              <a:gdLst>
                <a:gd name="T0" fmla="*/ 9 w 11"/>
                <a:gd name="T1" fmla="*/ 5 h 5"/>
                <a:gd name="T2" fmla="*/ 1 w 11"/>
                <a:gd name="T3" fmla="*/ 3 h 5"/>
                <a:gd name="T4" fmla="*/ 0 w 11"/>
                <a:gd name="T5" fmla="*/ 1 h 5"/>
                <a:gd name="T6" fmla="*/ 0 w 11"/>
                <a:gd name="T7" fmla="*/ 1 h 5"/>
                <a:gd name="T8" fmla="*/ 2 w 11"/>
                <a:gd name="T9" fmla="*/ 0 h 5"/>
                <a:gd name="T10" fmla="*/ 2 w 11"/>
                <a:gd name="T11" fmla="*/ 0 h 5"/>
                <a:gd name="T12" fmla="*/ 10 w 11"/>
                <a:gd name="T13" fmla="*/ 2 h 5"/>
                <a:gd name="T14" fmla="*/ 11 w 11"/>
                <a:gd name="T15" fmla="*/ 4 h 5"/>
                <a:gd name="T16" fmla="*/ 11 w 11"/>
                <a:gd name="T17" fmla="*/ 4 h 5"/>
                <a:gd name="T18" fmla="*/ 9 w 11"/>
                <a:gd name="T19" fmla="*/ 5 h 5"/>
                <a:gd name="T20" fmla="*/ 9 w 11"/>
                <a:gd name="T21" fmla="*/ 5 h 5"/>
                <a:gd name="T22" fmla="*/ 9 w 11"/>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5">
                  <a:moveTo>
                    <a:pt x="9" y="5"/>
                  </a:moveTo>
                  <a:cubicBezTo>
                    <a:pt x="1" y="3"/>
                    <a:pt x="1" y="3"/>
                    <a:pt x="1" y="3"/>
                  </a:cubicBezTo>
                  <a:cubicBezTo>
                    <a:pt x="0" y="3"/>
                    <a:pt x="0" y="2"/>
                    <a:pt x="0" y="1"/>
                  </a:cubicBezTo>
                  <a:cubicBezTo>
                    <a:pt x="0" y="1"/>
                    <a:pt x="0" y="1"/>
                    <a:pt x="0" y="1"/>
                  </a:cubicBezTo>
                  <a:cubicBezTo>
                    <a:pt x="0" y="1"/>
                    <a:pt x="1" y="0"/>
                    <a:pt x="2" y="0"/>
                  </a:cubicBezTo>
                  <a:cubicBezTo>
                    <a:pt x="2" y="0"/>
                    <a:pt x="2" y="0"/>
                    <a:pt x="2" y="0"/>
                  </a:cubicBezTo>
                  <a:cubicBezTo>
                    <a:pt x="10" y="2"/>
                    <a:pt x="10" y="2"/>
                    <a:pt x="10" y="2"/>
                  </a:cubicBezTo>
                  <a:cubicBezTo>
                    <a:pt x="11" y="2"/>
                    <a:pt x="11" y="3"/>
                    <a:pt x="11" y="4"/>
                  </a:cubicBezTo>
                  <a:cubicBezTo>
                    <a:pt x="11" y="4"/>
                    <a:pt x="11" y="4"/>
                    <a:pt x="11" y="4"/>
                  </a:cubicBezTo>
                  <a:cubicBezTo>
                    <a:pt x="11" y="5"/>
                    <a:pt x="10" y="5"/>
                    <a:pt x="9" y="5"/>
                  </a:cubicBezTo>
                  <a:cubicBezTo>
                    <a:pt x="9" y="5"/>
                    <a:pt x="9" y="5"/>
                    <a:pt x="9" y="5"/>
                  </a:cubicBezTo>
                  <a:cubicBezTo>
                    <a:pt x="9" y="5"/>
                    <a:pt x="9"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6"/>
            <p:cNvSpPr/>
            <p:nvPr/>
          </p:nvSpPr>
          <p:spPr bwMode="auto">
            <a:xfrm>
              <a:off x="6010275" y="3006726"/>
              <a:ext cx="79375" cy="46038"/>
            </a:xfrm>
            <a:custGeom>
              <a:avLst/>
              <a:gdLst>
                <a:gd name="T0" fmla="*/ 11 w 15"/>
                <a:gd name="T1" fmla="*/ 9 h 9"/>
                <a:gd name="T2" fmla="*/ 11 w 15"/>
                <a:gd name="T3" fmla="*/ 9 h 9"/>
                <a:gd name="T4" fmla="*/ 11 w 15"/>
                <a:gd name="T5" fmla="*/ 9 h 9"/>
                <a:gd name="T6" fmla="*/ 11 w 15"/>
                <a:gd name="T7" fmla="*/ 7 h 9"/>
                <a:gd name="T8" fmla="*/ 11 w 15"/>
                <a:gd name="T9" fmla="*/ 9 h 9"/>
                <a:gd name="T10" fmla="*/ 2 w 15"/>
                <a:gd name="T11" fmla="*/ 7 h 9"/>
                <a:gd name="T12" fmla="*/ 0 w 15"/>
                <a:gd name="T13" fmla="*/ 4 h 9"/>
                <a:gd name="T14" fmla="*/ 0 w 15"/>
                <a:gd name="T15" fmla="*/ 4 h 9"/>
                <a:gd name="T16" fmla="*/ 0 w 15"/>
                <a:gd name="T17" fmla="*/ 3 h 9"/>
                <a:gd name="T18" fmla="*/ 0 w 15"/>
                <a:gd name="T19" fmla="*/ 3 h 9"/>
                <a:gd name="T20" fmla="*/ 3 w 15"/>
                <a:gd name="T21" fmla="*/ 0 h 9"/>
                <a:gd name="T22" fmla="*/ 3 w 15"/>
                <a:gd name="T23" fmla="*/ 0 h 9"/>
                <a:gd name="T24" fmla="*/ 4 w 15"/>
                <a:gd name="T25" fmla="*/ 0 h 9"/>
                <a:gd name="T26" fmla="*/ 4 w 15"/>
                <a:gd name="T27" fmla="*/ 0 h 9"/>
                <a:gd name="T28" fmla="*/ 12 w 15"/>
                <a:gd name="T29" fmla="*/ 2 h 9"/>
                <a:gd name="T30" fmla="*/ 15 w 15"/>
                <a:gd name="T31" fmla="*/ 6 h 9"/>
                <a:gd name="T32" fmla="*/ 15 w 15"/>
                <a:gd name="T33" fmla="*/ 6 h 9"/>
                <a:gd name="T34" fmla="*/ 15 w 15"/>
                <a:gd name="T35" fmla="*/ 7 h 9"/>
                <a:gd name="T36" fmla="*/ 15 w 15"/>
                <a:gd name="T37" fmla="*/ 7 h 9"/>
                <a:gd name="T38" fmla="*/ 11 w 15"/>
                <a:gd name="T39" fmla="*/ 9 h 9"/>
                <a:gd name="T40" fmla="*/ 11 w 15"/>
                <a:gd name="T41" fmla="*/ 9 h 9"/>
                <a:gd name="T42" fmla="*/ 11 w 15"/>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9">
                  <a:moveTo>
                    <a:pt x="11" y="9"/>
                  </a:moveTo>
                  <a:cubicBezTo>
                    <a:pt x="11" y="9"/>
                    <a:pt x="11" y="9"/>
                    <a:pt x="11" y="9"/>
                  </a:cubicBezTo>
                  <a:cubicBezTo>
                    <a:pt x="11" y="9"/>
                    <a:pt x="11" y="9"/>
                    <a:pt x="11" y="9"/>
                  </a:cubicBezTo>
                  <a:cubicBezTo>
                    <a:pt x="11" y="7"/>
                    <a:pt x="11" y="7"/>
                    <a:pt x="11" y="7"/>
                  </a:cubicBezTo>
                  <a:cubicBezTo>
                    <a:pt x="11" y="9"/>
                    <a:pt x="11" y="9"/>
                    <a:pt x="11" y="9"/>
                  </a:cubicBezTo>
                  <a:cubicBezTo>
                    <a:pt x="2" y="7"/>
                    <a:pt x="2" y="7"/>
                    <a:pt x="2" y="7"/>
                  </a:cubicBezTo>
                  <a:cubicBezTo>
                    <a:pt x="1" y="7"/>
                    <a:pt x="0" y="5"/>
                    <a:pt x="0" y="4"/>
                  </a:cubicBezTo>
                  <a:cubicBezTo>
                    <a:pt x="0" y="4"/>
                    <a:pt x="0" y="4"/>
                    <a:pt x="0" y="4"/>
                  </a:cubicBezTo>
                  <a:cubicBezTo>
                    <a:pt x="0" y="4"/>
                    <a:pt x="0" y="3"/>
                    <a:pt x="0" y="3"/>
                  </a:cubicBezTo>
                  <a:cubicBezTo>
                    <a:pt x="0" y="3"/>
                    <a:pt x="0" y="3"/>
                    <a:pt x="0" y="3"/>
                  </a:cubicBezTo>
                  <a:cubicBezTo>
                    <a:pt x="0" y="1"/>
                    <a:pt x="2" y="0"/>
                    <a:pt x="3" y="0"/>
                  </a:cubicBezTo>
                  <a:cubicBezTo>
                    <a:pt x="3" y="0"/>
                    <a:pt x="3" y="0"/>
                    <a:pt x="3" y="0"/>
                  </a:cubicBezTo>
                  <a:cubicBezTo>
                    <a:pt x="3" y="0"/>
                    <a:pt x="4" y="0"/>
                    <a:pt x="4" y="0"/>
                  </a:cubicBezTo>
                  <a:cubicBezTo>
                    <a:pt x="4" y="0"/>
                    <a:pt x="4" y="0"/>
                    <a:pt x="4" y="0"/>
                  </a:cubicBezTo>
                  <a:cubicBezTo>
                    <a:pt x="12" y="2"/>
                    <a:pt x="12" y="2"/>
                    <a:pt x="12" y="2"/>
                  </a:cubicBezTo>
                  <a:cubicBezTo>
                    <a:pt x="14" y="3"/>
                    <a:pt x="15" y="4"/>
                    <a:pt x="15" y="6"/>
                  </a:cubicBezTo>
                  <a:cubicBezTo>
                    <a:pt x="15" y="6"/>
                    <a:pt x="15" y="6"/>
                    <a:pt x="15" y="6"/>
                  </a:cubicBezTo>
                  <a:cubicBezTo>
                    <a:pt x="15" y="6"/>
                    <a:pt x="15" y="6"/>
                    <a:pt x="15" y="7"/>
                  </a:cubicBezTo>
                  <a:cubicBezTo>
                    <a:pt x="15" y="7"/>
                    <a:pt x="15" y="7"/>
                    <a:pt x="15" y="7"/>
                  </a:cubicBezTo>
                  <a:cubicBezTo>
                    <a:pt x="14" y="8"/>
                    <a:pt x="13" y="9"/>
                    <a:pt x="11" y="9"/>
                  </a:cubicBezTo>
                  <a:cubicBezTo>
                    <a:pt x="11" y="9"/>
                    <a:pt x="11" y="9"/>
                    <a:pt x="11" y="9"/>
                  </a:cubicBezTo>
                  <a:cubicBezTo>
                    <a:pt x="11" y="9"/>
                    <a:pt x="11" y="9"/>
                    <a:pt x="1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7"/>
            <p:cNvSpPr/>
            <p:nvPr/>
          </p:nvSpPr>
          <p:spPr bwMode="auto">
            <a:xfrm>
              <a:off x="5729288" y="3311526"/>
              <a:ext cx="95250" cy="127000"/>
            </a:xfrm>
            <a:custGeom>
              <a:avLst/>
              <a:gdLst>
                <a:gd name="T0" fmla="*/ 1 w 18"/>
                <a:gd name="T1" fmla="*/ 14 h 24"/>
                <a:gd name="T2" fmla="*/ 1 w 18"/>
                <a:gd name="T3" fmla="*/ 12 h 24"/>
                <a:gd name="T4" fmla="*/ 1 w 18"/>
                <a:gd name="T5" fmla="*/ 12 h 24"/>
                <a:gd name="T6" fmla="*/ 3 w 18"/>
                <a:gd name="T7" fmla="*/ 12 h 24"/>
                <a:gd name="T8" fmla="*/ 3 w 18"/>
                <a:gd name="T9" fmla="*/ 12 h 24"/>
                <a:gd name="T10" fmla="*/ 12 w 18"/>
                <a:gd name="T11" fmla="*/ 19 h 24"/>
                <a:gd name="T12" fmla="*/ 15 w 18"/>
                <a:gd name="T13" fmla="*/ 9 h 24"/>
                <a:gd name="T14" fmla="*/ 15 w 18"/>
                <a:gd name="T15" fmla="*/ 2 h 24"/>
                <a:gd name="T16" fmla="*/ 17 w 18"/>
                <a:gd name="T17" fmla="*/ 0 h 24"/>
                <a:gd name="T18" fmla="*/ 17 w 18"/>
                <a:gd name="T19" fmla="*/ 0 h 24"/>
                <a:gd name="T20" fmla="*/ 18 w 18"/>
                <a:gd name="T21" fmla="*/ 2 h 24"/>
                <a:gd name="T22" fmla="*/ 18 w 18"/>
                <a:gd name="T23" fmla="*/ 2 h 24"/>
                <a:gd name="T24" fmla="*/ 18 w 18"/>
                <a:gd name="T25" fmla="*/ 10 h 24"/>
                <a:gd name="T26" fmla="*/ 13 w 18"/>
                <a:gd name="T27" fmla="*/ 24 h 24"/>
                <a:gd name="T28" fmla="*/ 1 w 18"/>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1" y="14"/>
                  </a:moveTo>
                  <a:cubicBezTo>
                    <a:pt x="1" y="14"/>
                    <a:pt x="0" y="13"/>
                    <a:pt x="1" y="12"/>
                  </a:cubicBezTo>
                  <a:cubicBezTo>
                    <a:pt x="1" y="12"/>
                    <a:pt x="1" y="12"/>
                    <a:pt x="1" y="12"/>
                  </a:cubicBezTo>
                  <a:cubicBezTo>
                    <a:pt x="1" y="11"/>
                    <a:pt x="2" y="11"/>
                    <a:pt x="3" y="12"/>
                  </a:cubicBezTo>
                  <a:cubicBezTo>
                    <a:pt x="3" y="12"/>
                    <a:pt x="3" y="12"/>
                    <a:pt x="3" y="12"/>
                  </a:cubicBezTo>
                  <a:cubicBezTo>
                    <a:pt x="12" y="19"/>
                    <a:pt x="12" y="19"/>
                    <a:pt x="12" y="19"/>
                  </a:cubicBezTo>
                  <a:cubicBezTo>
                    <a:pt x="15" y="9"/>
                    <a:pt x="15" y="9"/>
                    <a:pt x="15" y="9"/>
                  </a:cubicBezTo>
                  <a:cubicBezTo>
                    <a:pt x="15" y="2"/>
                    <a:pt x="15" y="2"/>
                    <a:pt x="15" y="2"/>
                  </a:cubicBezTo>
                  <a:cubicBezTo>
                    <a:pt x="15" y="1"/>
                    <a:pt x="16" y="0"/>
                    <a:pt x="17" y="0"/>
                  </a:cubicBezTo>
                  <a:cubicBezTo>
                    <a:pt x="17" y="0"/>
                    <a:pt x="17" y="0"/>
                    <a:pt x="17" y="0"/>
                  </a:cubicBezTo>
                  <a:cubicBezTo>
                    <a:pt x="17" y="0"/>
                    <a:pt x="18" y="1"/>
                    <a:pt x="18" y="2"/>
                  </a:cubicBezTo>
                  <a:cubicBezTo>
                    <a:pt x="18" y="2"/>
                    <a:pt x="18" y="2"/>
                    <a:pt x="18" y="2"/>
                  </a:cubicBezTo>
                  <a:cubicBezTo>
                    <a:pt x="18" y="10"/>
                    <a:pt x="18" y="10"/>
                    <a:pt x="18" y="10"/>
                  </a:cubicBezTo>
                  <a:cubicBezTo>
                    <a:pt x="13" y="24"/>
                    <a:pt x="13" y="24"/>
                    <a:pt x="13" y="24"/>
                  </a:cubicBezTo>
                  <a:cubicBezTo>
                    <a:pt x="1" y="14"/>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8"/>
            <p:cNvSpPr>
              <a:spLocks noEditPoints="1"/>
            </p:cNvSpPr>
            <p:nvPr/>
          </p:nvSpPr>
          <p:spPr bwMode="auto">
            <a:xfrm>
              <a:off x="5724525" y="3300413"/>
              <a:ext cx="111125" cy="153988"/>
            </a:xfrm>
            <a:custGeom>
              <a:avLst/>
              <a:gdLst>
                <a:gd name="T0" fmla="*/ 1 w 21"/>
                <a:gd name="T1" fmla="*/ 18 h 29"/>
                <a:gd name="T2" fmla="*/ 1 w 21"/>
                <a:gd name="T3" fmla="*/ 18 h 29"/>
                <a:gd name="T4" fmla="*/ 0 w 21"/>
                <a:gd name="T5" fmla="*/ 15 h 29"/>
                <a:gd name="T6" fmla="*/ 0 w 21"/>
                <a:gd name="T7" fmla="*/ 15 h 29"/>
                <a:gd name="T8" fmla="*/ 0 w 21"/>
                <a:gd name="T9" fmla="*/ 13 h 29"/>
                <a:gd name="T10" fmla="*/ 0 w 21"/>
                <a:gd name="T11" fmla="*/ 13 h 29"/>
                <a:gd name="T12" fmla="*/ 3 w 21"/>
                <a:gd name="T13" fmla="*/ 11 h 29"/>
                <a:gd name="T14" fmla="*/ 3 w 21"/>
                <a:gd name="T15" fmla="*/ 11 h 29"/>
                <a:gd name="T16" fmla="*/ 5 w 21"/>
                <a:gd name="T17" fmla="*/ 12 h 29"/>
                <a:gd name="T18" fmla="*/ 5 w 21"/>
                <a:gd name="T19" fmla="*/ 12 h 29"/>
                <a:gd name="T20" fmla="*/ 12 w 21"/>
                <a:gd name="T21" fmla="*/ 17 h 29"/>
                <a:gd name="T22" fmla="*/ 14 w 21"/>
                <a:gd name="T23" fmla="*/ 11 h 29"/>
                <a:gd name="T24" fmla="*/ 14 w 21"/>
                <a:gd name="T25" fmla="*/ 4 h 29"/>
                <a:gd name="T26" fmla="*/ 18 w 21"/>
                <a:gd name="T27" fmla="*/ 0 h 29"/>
                <a:gd name="T28" fmla="*/ 18 w 21"/>
                <a:gd name="T29" fmla="*/ 0 h 29"/>
                <a:gd name="T30" fmla="*/ 21 w 21"/>
                <a:gd name="T31" fmla="*/ 4 h 29"/>
                <a:gd name="T32" fmla="*/ 21 w 21"/>
                <a:gd name="T33" fmla="*/ 4 h 29"/>
                <a:gd name="T34" fmla="*/ 21 w 21"/>
                <a:gd name="T35" fmla="*/ 12 h 29"/>
                <a:gd name="T36" fmla="*/ 15 w 21"/>
                <a:gd name="T37" fmla="*/ 29 h 29"/>
                <a:gd name="T38" fmla="*/ 1 w 21"/>
                <a:gd name="T39" fmla="*/ 18 h 29"/>
                <a:gd name="T40" fmla="*/ 2 w 21"/>
                <a:gd name="T41" fmla="*/ 16 h 29"/>
                <a:gd name="T42" fmla="*/ 3 w 21"/>
                <a:gd name="T43" fmla="*/ 15 h 29"/>
                <a:gd name="T44" fmla="*/ 3 w 21"/>
                <a:gd name="T45" fmla="*/ 15 h 29"/>
                <a:gd name="T46" fmla="*/ 3 w 21"/>
                <a:gd name="T47" fmla="*/ 15 h 29"/>
                <a:gd name="T48" fmla="*/ 2 w 21"/>
                <a:gd name="T49" fmla="*/ 16 h 29"/>
                <a:gd name="T50" fmla="*/ 3 w 21"/>
                <a:gd name="T51" fmla="*/ 15 h 29"/>
                <a:gd name="T52" fmla="*/ 3 w 21"/>
                <a:gd name="T53" fmla="*/ 15 h 29"/>
                <a:gd name="T54" fmla="*/ 3 w 21"/>
                <a:gd name="T55" fmla="*/ 15 h 29"/>
                <a:gd name="T56" fmla="*/ 3 w 21"/>
                <a:gd name="T57" fmla="*/ 15 h 29"/>
                <a:gd name="T58" fmla="*/ 3 w 21"/>
                <a:gd name="T59" fmla="*/ 15 h 29"/>
                <a:gd name="T60" fmla="*/ 3 w 21"/>
                <a:gd name="T61" fmla="*/ 15 h 29"/>
                <a:gd name="T62" fmla="*/ 3 w 21"/>
                <a:gd name="T63"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 h="29">
                  <a:moveTo>
                    <a:pt x="1" y="18"/>
                  </a:moveTo>
                  <a:cubicBezTo>
                    <a:pt x="1" y="18"/>
                    <a:pt x="1" y="18"/>
                    <a:pt x="1" y="18"/>
                  </a:cubicBezTo>
                  <a:cubicBezTo>
                    <a:pt x="0" y="17"/>
                    <a:pt x="0" y="16"/>
                    <a:pt x="0" y="15"/>
                  </a:cubicBezTo>
                  <a:cubicBezTo>
                    <a:pt x="0" y="15"/>
                    <a:pt x="0" y="15"/>
                    <a:pt x="0" y="15"/>
                  </a:cubicBezTo>
                  <a:cubicBezTo>
                    <a:pt x="0" y="14"/>
                    <a:pt x="0" y="13"/>
                    <a:pt x="0" y="13"/>
                  </a:cubicBezTo>
                  <a:cubicBezTo>
                    <a:pt x="0" y="13"/>
                    <a:pt x="0" y="13"/>
                    <a:pt x="0" y="13"/>
                  </a:cubicBezTo>
                  <a:cubicBezTo>
                    <a:pt x="1" y="12"/>
                    <a:pt x="2" y="11"/>
                    <a:pt x="3" y="11"/>
                  </a:cubicBezTo>
                  <a:cubicBezTo>
                    <a:pt x="3" y="11"/>
                    <a:pt x="3" y="11"/>
                    <a:pt x="3" y="11"/>
                  </a:cubicBezTo>
                  <a:cubicBezTo>
                    <a:pt x="4" y="11"/>
                    <a:pt x="5" y="12"/>
                    <a:pt x="5" y="12"/>
                  </a:cubicBezTo>
                  <a:cubicBezTo>
                    <a:pt x="5" y="12"/>
                    <a:pt x="5" y="12"/>
                    <a:pt x="5" y="12"/>
                  </a:cubicBezTo>
                  <a:cubicBezTo>
                    <a:pt x="12" y="17"/>
                    <a:pt x="12" y="17"/>
                    <a:pt x="12" y="17"/>
                  </a:cubicBezTo>
                  <a:cubicBezTo>
                    <a:pt x="14" y="11"/>
                    <a:pt x="14" y="11"/>
                    <a:pt x="14" y="11"/>
                  </a:cubicBezTo>
                  <a:cubicBezTo>
                    <a:pt x="14" y="4"/>
                    <a:pt x="14" y="4"/>
                    <a:pt x="14" y="4"/>
                  </a:cubicBezTo>
                  <a:cubicBezTo>
                    <a:pt x="14" y="2"/>
                    <a:pt x="16" y="0"/>
                    <a:pt x="18" y="0"/>
                  </a:cubicBezTo>
                  <a:cubicBezTo>
                    <a:pt x="18" y="0"/>
                    <a:pt x="18" y="0"/>
                    <a:pt x="18" y="0"/>
                  </a:cubicBezTo>
                  <a:cubicBezTo>
                    <a:pt x="20" y="0"/>
                    <a:pt x="21" y="2"/>
                    <a:pt x="21" y="4"/>
                  </a:cubicBezTo>
                  <a:cubicBezTo>
                    <a:pt x="21" y="4"/>
                    <a:pt x="21" y="4"/>
                    <a:pt x="21" y="4"/>
                  </a:cubicBezTo>
                  <a:cubicBezTo>
                    <a:pt x="21" y="12"/>
                    <a:pt x="21" y="12"/>
                    <a:pt x="21" y="12"/>
                  </a:cubicBezTo>
                  <a:cubicBezTo>
                    <a:pt x="15" y="29"/>
                    <a:pt x="15" y="29"/>
                    <a:pt x="15" y="29"/>
                  </a:cubicBezTo>
                  <a:cubicBezTo>
                    <a:pt x="1" y="18"/>
                    <a:pt x="1" y="18"/>
                    <a:pt x="1" y="18"/>
                  </a:cubicBezTo>
                  <a:close/>
                  <a:moveTo>
                    <a:pt x="2" y="16"/>
                  </a:moveTo>
                  <a:cubicBezTo>
                    <a:pt x="3" y="15"/>
                    <a:pt x="3" y="15"/>
                    <a:pt x="3" y="15"/>
                  </a:cubicBezTo>
                  <a:cubicBezTo>
                    <a:pt x="3" y="15"/>
                    <a:pt x="3" y="15"/>
                    <a:pt x="3" y="15"/>
                  </a:cubicBezTo>
                  <a:cubicBezTo>
                    <a:pt x="3" y="15"/>
                    <a:pt x="3" y="15"/>
                    <a:pt x="3" y="15"/>
                  </a:cubicBezTo>
                  <a:cubicBezTo>
                    <a:pt x="2" y="16"/>
                    <a:pt x="2" y="16"/>
                    <a:pt x="2" y="16"/>
                  </a:cubicBezTo>
                  <a:close/>
                  <a:moveTo>
                    <a:pt x="3" y="15"/>
                  </a:moveTo>
                  <a:cubicBezTo>
                    <a:pt x="3" y="15"/>
                    <a:pt x="3" y="15"/>
                    <a:pt x="3" y="15"/>
                  </a:cubicBezTo>
                  <a:cubicBezTo>
                    <a:pt x="3" y="15"/>
                    <a:pt x="3" y="15"/>
                    <a:pt x="3" y="15"/>
                  </a:cubicBezTo>
                  <a:cubicBezTo>
                    <a:pt x="3" y="15"/>
                    <a:pt x="3" y="15"/>
                    <a:pt x="3" y="15"/>
                  </a:cubicBezTo>
                  <a:close/>
                  <a:moveTo>
                    <a:pt x="3" y="15"/>
                  </a:moveTo>
                  <a:cubicBezTo>
                    <a:pt x="3" y="15"/>
                    <a:pt x="3" y="15"/>
                    <a:pt x="3" y="15"/>
                  </a:cubicBezTo>
                  <a:cubicBezTo>
                    <a:pt x="3" y="15"/>
                    <a:pt x="3" y="15"/>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99"/>
            <p:cNvSpPr/>
            <p:nvPr/>
          </p:nvSpPr>
          <p:spPr bwMode="auto">
            <a:xfrm>
              <a:off x="5808663" y="3338513"/>
              <a:ext cx="84138" cy="88900"/>
            </a:xfrm>
            <a:custGeom>
              <a:avLst/>
              <a:gdLst>
                <a:gd name="T0" fmla="*/ 0 w 16"/>
                <a:gd name="T1" fmla="*/ 5 h 17"/>
                <a:gd name="T2" fmla="*/ 1 w 16"/>
                <a:gd name="T3" fmla="*/ 3 h 17"/>
                <a:gd name="T4" fmla="*/ 1 w 16"/>
                <a:gd name="T5" fmla="*/ 3 h 17"/>
                <a:gd name="T6" fmla="*/ 3 w 16"/>
                <a:gd name="T7" fmla="*/ 3 h 17"/>
                <a:gd name="T8" fmla="*/ 3 w 16"/>
                <a:gd name="T9" fmla="*/ 3 h 17"/>
                <a:gd name="T10" fmla="*/ 9 w 16"/>
                <a:gd name="T11" fmla="*/ 11 h 17"/>
                <a:gd name="T12" fmla="*/ 13 w 16"/>
                <a:gd name="T13" fmla="*/ 1 h 17"/>
                <a:gd name="T14" fmla="*/ 15 w 16"/>
                <a:gd name="T15" fmla="*/ 1 h 17"/>
                <a:gd name="T16" fmla="*/ 15 w 16"/>
                <a:gd name="T17" fmla="*/ 1 h 17"/>
                <a:gd name="T18" fmla="*/ 16 w 16"/>
                <a:gd name="T19" fmla="*/ 2 h 17"/>
                <a:gd name="T20" fmla="*/ 16 w 16"/>
                <a:gd name="T21" fmla="*/ 2 h 17"/>
                <a:gd name="T22" fmla="*/ 10 w 16"/>
                <a:gd name="T23" fmla="*/ 17 h 17"/>
                <a:gd name="T24" fmla="*/ 0 w 16"/>
                <a:gd name="T25"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7">
                  <a:moveTo>
                    <a:pt x="0" y="5"/>
                  </a:moveTo>
                  <a:cubicBezTo>
                    <a:pt x="0" y="5"/>
                    <a:pt x="0" y="4"/>
                    <a:pt x="1" y="3"/>
                  </a:cubicBezTo>
                  <a:cubicBezTo>
                    <a:pt x="1" y="3"/>
                    <a:pt x="1" y="3"/>
                    <a:pt x="1" y="3"/>
                  </a:cubicBezTo>
                  <a:cubicBezTo>
                    <a:pt x="1" y="3"/>
                    <a:pt x="2" y="3"/>
                    <a:pt x="3" y="3"/>
                  </a:cubicBezTo>
                  <a:cubicBezTo>
                    <a:pt x="3" y="3"/>
                    <a:pt x="3" y="3"/>
                    <a:pt x="3" y="3"/>
                  </a:cubicBezTo>
                  <a:cubicBezTo>
                    <a:pt x="9" y="11"/>
                    <a:pt x="9" y="11"/>
                    <a:pt x="9" y="11"/>
                  </a:cubicBezTo>
                  <a:cubicBezTo>
                    <a:pt x="13" y="1"/>
                    <a:pt x="13" y="1"/>
                    <a:pt x="13" y="1"/>
                  </a:cubicBezTo>
                  <a:cubicBezTo>
                    <a:pt x="13" y="1"/>
                    <a:pt x="14" y="0"/>
                    <a:pt x="15" y="1"/>
                  </a:cubicBezTo>
                  <a:cubicBezTo>
                    <a:pt x="15" y="1"/>
                    <a:pt x="15" y="1"/>
                    <a:pt x="15" y="1"/>
                  </a:cubicBezTo>
                  <a:cubicBezTo>
                    <a:pt x="16" y="1"/>
                    <a:pt x="16" y="2"/>
                    <a:pt x="16" y="2"/>
                  </a:cubicBezTo>
                  <a:cubicBezTo>
                    <a:pt x="16" y="2"/>
                    <a:pt x="16" y="2"/>
                    <a:pt x="16" y="2"/>
                  </a:cubicBezTo>
                  <a:cubicBezTo>
                    <a:pt x="10" y="17"/>
                    <a:pt x="10" y="17"/>
                    <a:pt x="10" y="17"/>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00"/>
            <p:cNvSpPr/>
            <p:nvPr/>
          </p:nvSpPr>
          <p:spPr bwMode="auto">
            <a:xfrm>
              <a:off x="5797550" y="3327401"/>
              <a:ext cx="106363" cy="115888"/>
            </a:xfrm>
            <a:custGeom>
              <a:avLst/>
              <a:gdLst>
                <a:gd name="T0" fmla="*/ 1 w 20"/>
                <a:gd name="T1" fmla="*/ 9 h 22"/>
                <a:gd name="T2" fmla="*/ 2 w 20"/>
                <a:gd name="T3" fmla="*/ 7 h 22"/>
                <a:gd name="T4" fmla="*/ 4 w 20"/>
                <a:gd name="T5" fmla="*/ 6 h 22"/>
                <a:gd name="T6" fmla="*/ 4 w 20"/>
                <a:gd name="T7" fmla="*/ 6 h 22"/>
                <a:gd name="T8" fmla="*/ 2 w 20"/>
                <a:gd name="T9" fmla="*/ 7 h 22"/>
                <a:gd name="T10" fmla="*/ 1 w 20"/>
                <a:gd name="T11" fmla="*/ 9 h 22"/>
                <a:gd name="T12" fmla="*/ 0 w 20"/>
                <a:gd name="T13" fmla="*/ 6 h 22"/>
                <a:gd name="T14" fmla="*/ 0 w 20"/>
                <a:gd name="T15" fmla="*/ 6 h 22"/>
                <a:gd name="T16" fmla="*/ 1 w 20"/>
                <a:gd name="T17" fmla="*/ 4 h 22"/>
                <a:gd name="T18" fmla="*/ 1 w 20"/>
                <a:gd name="T19" fmla="*/ 4 h 22"/>
                <a:gd name="T20" fmla="*/ 4 w 20"/>
                <a:gd name="T21" fmla="*/ 3 h 22"/>
                <a:gd name="T22" fmla="*/ 4 w 20"/>
                <a:gd name="T23" fmla="*/ 3 h 22"/>
                <a:gd name="T24" fmla="*/ 6 w 20"/>
                <a:gd name="T25" fmla="*/ 4 h 22"/>
                <a:gd name="T26" fmla="*/ 6 w 20"/>
                <a:gd name="T27" fmla="*/ 4 h 22"/>
                <a:gd name="T28" fmla="*/ 11 w 20"/>
                <a:gd name="T29" fmla="*/ 9 h 22"/>
                <a:gd name="T30" fmla="*/ 13 w 20"/>
                <a:gd name="T31" fmla="*/ 3 h 22"/>
                <a:gd name="T32" fmla="*/ 16 w 20"/>
                <a:gd name="T33" fmla="*/ 0 h 22"/>
                <a:gd name="T34" fmla="*/ 16 w 20"/>
                <a:gd name="T35" fmla="*/ 0 h 22"/>
                <a:gd name="T36" fmla="*/ 18 w 20"/>
                <a:gd name="T37" fmla="*/ 1 h 22"/>
                <a:gd name="T38" fmla="*/ 18 w 20"/>
                <a:gd name="T39" fmla="*/ 1 h 22"/>
                <a:gd name="T40" fmla="*/ 20 w 20"/>
                <a:gd name="T41" fmla="*/ 4 h 22"/>
                <a:gd name="T42" fmla="*/ 20 w 20"/>
                <a:gd name="T43" fmla="*/ 4 h 22"/>
                <a:gd name="T44" fmla="*/ 20 w 20"/>
                <a:gd name="T45" fmla="*/ 5 h 22"/>
                <a:gd name="T46" fmla="*/ 20 w 20"/>
                <a:gd name="T47" fmla="*/ 5 h 22"/>
                <a:gd name="T48" fmla="*/ 13 w 20"/>
                <a:gd name="T49" fmla="*/ 22 h 22"/>
                <a:gd name="T50" fmla="*/ 1 w 20"/>
                <a:gd name="T51"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22">
                  <a:moveTo>
                    <a:pt x="1" y="9"/>
                  </a:moveTo>
                  <a:cubicBezTo>
                    <a:pt x="2" y="7"/>
                    <a:pt x="2" y="7"/>
                    <a:pt x="2" y="7"/>
                  </a:cubicBezTo>
                  <a:cubicBezTo>
                    <a:pt x="4" y="6"/>
                    <a:pt x="4" y="6"/>
                    <a:pt x="4" y="6"/>
                  </a:cubicBezTo>
                  <a:cubicBezTo>
                    <a:pt x="4" y="6"/>
                    <a:pt x="4" y="6"/>
                    <a:pt x="4" y="6"/>
                  </a:cubicBezTo>
                  <a:cubicBezTo>
                    <a:pt x="2" y="7"/>
                    <a:pt x="2" y="7"/>
                    <a:pt x="2" y="7"/>
                  </a:cubicBezTo>
                  <a:cubicBezTo>
                    <a:pt x="1" y="9"/>
                    <a:pt x="1" y="9"/>
                    <a:pt x="1" y="9"/>
                  </a:cubicBezTo>
                  <a:cubicBezTo>
                    <a:pt x="0" y="8"/>
                    <a:pt x="0" y="7"/>
                    <a:pt x="0" y="6"/>
                  </a:cubicBezTo>
                  <a:cubicBezTo>
                    <a:pt x="0" y="6"/>
                    <a:pt x="0" y="6"/>
                    <a:pt x="0" y="6"/>
                  </a:cubicBezTo>
                  <a:cubicBezTo>
                    <a:pt x="0" y="5"/>
                    <a:pt x="0" y="4"/>
                    <a:pt x="1" y="4"/>
                  </a:cubicBezTo>
                  <a:cubicBezTo>
                    <a:pt x="1" y="4"/>
                    <a:pt x="1" y="4"/>
                    <a:pt x="1" y="4"/>
                  </a:cubicBezTo>
                  <a:cubicBezTo>
                    <a:pt x="2" y="3"/>
                    <a:pt x="3" y="3"/>
                    <a:pt x="4" y="3"/>
                  </a:cubicBezTo>
                  <a:cubicBezTo>
                    <a:pt x="4" y="3"/>
                    <a:pt x="4" y="3"/>
                    <a:pt x="4" y="3"/>
                  </a:cubicBezTo>
                  <a:cubicBezTo>
                    <a:pt x="5" y="3"/>
                    <a:pt x="6" y="3"/>
                    <a:pt x="6" y="4"/>
                  </a:cubicBezTo>
                  <a:cubicBezTo>
                    <a:pt x="6" y="4"/>
                    <a:pt x="6" y="4"/>
                    <a:pt x="6" y="4"/>
                  </a:cubicBezTo>
                  <a:cubicBezTo>
                    <a:pt x="11" y="9"/>
                    <a:pt x="11" y="9"/>
                    <a:pt x="11" y="9"/>
                  </a:cubicBezTo>
                  <a:cubicBezTo>
                    <a:pt x="13" y="3"/>
                    <a:pt x="13" y="3"/>
                    <a:pt x="13" y="3"/>
                  </a:cubicBezTo>
                  <a:cubicBezTo>
                    <a:pt x="14" y="1"/>
                    <a:pt x="15" y="0"/>
                    <a:pt x="16" y="0"/>
                  </a:cubicBezTo>
                  <a:cubicBezTo>
                    <a:pt x="16" y="0"/>
                    <a:pt x="16" y="0"/>
                    <a:pt x="16" y="0"/>
                  </a:cubicBezTo>
                  <a:cubicBezTo>
                    <a:pt x="17" y="0"/>
                    <a:pt x="17" y="0"/>
                    <a:pt x="18" y="1"/>
                  </a:cubicBezTo>
                  <a:cubicBezTo>
                    <a:pt x="18" y="1"/>
                    <a:pt x="18" y="1"/>
                    <a:pt x="18" y="1"/>
                  </a:cubicBezTo>
                  <a:cubicBezTo>
                    <a:pt x="19" y="1"/>
                    <a:pt x="20" y="3"/>
                    <a:pt x="20" y="4"/>
                  </a:cubicBezTo>
                  <a:cubicBezTo>
                    <a:pt x="20" y="4"/>
                    <a:pt x="20" y="4"/>
                    <a:pt x="20" y="4"/>
                  </a:cubicBezTo>
                  <a:cubicBezTo>
                    <a:pt x="20" y="4"/>
                    <a:pt x="20" y="5"/>
                    <a:pt x="20" y="5"/>
                  </a:cubicBezTo>
                  <a:cubicBezTo>
                    <a:pt x="20" y="5"/>
                    <a:pt x="20" y="5"/>
                    <a:pt x="20" y="5"/>
                  </a:cubicBezTo>
                  <a:cubicBezTo>
                    <a:pt x="13" y="22"/>
                    <a:pt x="13" y="22"/>
                    <a:pt x="13" y="22"/>
                  </a:cubicBezTo>
                  <a:cubicBezTo>
                    <a:pt x="1" y="9"/>
                    <a:pt x="1"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01"/>
            <p:cNvSpPr>
              <a:spLocks noEditPoints="1"/>
            </p:cNvSpPr>
            <p:nvPr/>
          </p:nvSpPr>
          <p:spPr bwMode="auto">
            <a:xfrm>
              <a:off x="5580063" y="3348038"/>
              <a:ext cx="498475" cy="747713"/>
            </a:xfrm>
            <a:custGeom>
              <a:avLst/>
              <a:gdLst>
                <a:gd name="T0" fmla="*/ 13 w 94"/>
                <a:gd name="T1" fmla="*/ 109 h 142"/>
                <a:gd name="T2" fmla="*/ 0 w 94"/>
                <a:gd name="T3" fmla="*/ 50 h 142"/>
                <a:gd name="T4" fmla="*/ 0 w 94"/>
                <a:gd name="T5" fmla="*/ 50 h 142"/>
                <a:gd name="T6" fmla="*/ 15 w 94"/>
                <a:gd name="T7" fmla="*/ 11 h 142"/>
                <a:gd name="T8" fmla="*/ 15 w 94"/>
                <a:gd name="T9" fmla="*/ 11 h 142"/>
                <a:gd name="T10" fmla="*/ 48 w 94"/>
                <a:gd name="T11" fmla="*/ 0 h 142"/>
                <a:gd name="T12" fmla="*/ 48 w 94"/>
                <a:gd name="T13" fmla="*/ 0 h 142"/>
                <a:gd name="T14" fmla="*/ 80 w 94"/>
                <a:gd name="T15" fmla="*/ 10 h 142"/>
                <a:gd name="T16" fmla="*/ 80 w 94"/>
                <a:gd name="T17" fmla="*/ 10 h 142"/>
                <a:gd name="T18" fmla="*/ 94 w 94"/>
                <a:gd name="T19" fmla="*/ 49 h 142"/>
                <a:gd name="T20" fmla="*/ 94 w 94"/>
                <a:gd name="T21" fmla="*/ 49 h 142"/>
                <a:gd name="T22" fmla="*/ 79 w 94"/>
                <a:gd name="T23" fmla="*/ 109 h 142"/>
                <a:gd name="T24" fmla="*/ 79 w 94"/>
                <a:gd name="T25" fmla="*/ 109 h 142"/>
                <a:gd name="T26" fmla="*/ 46 w 94"/>
                <a:gd name="T27" fmla="*/ 142 h 142"/>
                <a:gd name="T28" fmla="*/ 46 w 94"/>
                <a:gd name="T29" fmla="*/ 142 h 142"/>
                <a:gd name="T30" fmla="*/ 13 w 94"/>
                <a:gd name="T31" fmla="*/ 109 h 142"/>
                <a:gd name="T32" fmla="*/ 77 w 94"/>
                <a:gd name="T33" fmla="*/ 108 h 142"/>
                <a:gd name="T34" fmla="*/ 91 w 94"/>
                <a:gd name="T35" fmla="*/ 49 h 142"/>
                <a:gd name="T36" fmla="*/ 91 w 94"/>
                <a:gd name="T37" fmla="*/ 49 h 142"/>
                <a:gd name="T38" fmla="*/ 48 w 94"/>
                <a:gd name="T39" fmla="*/ 3 h 142"/>
                <a:gd name="T40" fmla="*/ 48 w 94"/>
                <a:gd name="T41" fmla="*/ 3 h 142"/>
                <a:gd name="T42" fmla="*/ 3 w 94"/>
                <a:gd name="T43" fmla="*/ 50 h 142"/>
                <a:gd name="T44" fmla="*/ 3 w 94"/>
                <a:gd name="T45" fmla="*/ 50 h 142"/>
                <a:gd name="T46" fmla="*/ 16 w 94"/>
                <a:gd name="T47" fmla="*/ 108 h 142"/>
                <a:gd name="T48" fmla="*/ 16 w 94"/>
                <a:gd name="T49" fmla="*/ 108 h 142"/>
                <a:gd name="T50" fmla="*/ 46 w 94"/>
                <a:gd name="T51" fmla="*/ 139 h 142"/>
                <a:gd name="T52" fmla="*/ 46 w 94"/>
                <a:gd name="T53" fmla="*/ 139 h 142"/>
                <a:gd name="T54" fmla="*/ 77 w 94"/>
                <a:gd name="T55" fmla="*/ 10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142">
                  <a:moveTo>
                    <a:pt x="13" y="109"/>
                  </a:moveTo>
                  <a:cubicBezTo>
                    <a:pt x="5" y="91"/>
                    <a:pt x="0" y="68"/>
                    <a:pt x="0" y="50"/>
                  </a:cubicBezTo>
                  <a:cubicBezTo>
                    <a:pt x="0" y="50"/>
                    <a:pt x="0" y="50"/>
                    <a:pt x="0" y="50"/>
                  </a:cubicBezTo>
                  <a:cubicBezTo>
                    <a:pt x="0" y="31"/>
                    <a:pt x="6" y="18"/>
                    <a:pt x="15" y="11"/>
                  </a:cubicBezTo>
                  <a:cubicBezTo>
                    <a:pt x="15" y="11"/>
                    <a:pt x="15" y="11"/>
                    <a:pt x="15" y="11"/>
                  </a:cubicBezTo>
                  <a:cubicBezTo>
                    <a:pt x="24" y="3"/>
                    <a:pt x="36" y="0"/>
                    <a:pt x="48" y="0"/>
                  </a:cubicBezTo>
                  <a:cubicBezTo>
                    <a:pt x="48" y="0"/>
                    <a:pt x="48" y="0"/>
                    <a:pt x="48" y="0"/>
                  </a:cubicBezTo>
                  <a:cubicBezTo>
                    <a:pt x="60" y="0"/>
                    <a:pt x="71" y="3"/>
                    <a:pt x="80" y="10"/>
                  </a:cubicBezTo>
                  <a:cubicBezTo>
                    <a:pt x="80" y="10"/>
                    <a:pt x="80" y="10"/>
                    <a:pt x="80" y="10"/>
                  </a:cubicBezTo>
                  <a:cubicBezTo>
                    <a:pt x="89" y="18"/>
                    <a:pt x="94" y="30"/>
                    <a:pt x="94" y="49"/>
                  </a:cubicBezTo>
                  <a:cubicBezTo>
                    <a:pt x="94" y="49"/>
                    <a:pt x="94" y="49"/>
                    <a:pt x="94" y="49"/>
                  </a:cubicBezTo>
                  <a:cubicBezTo>
                    <a:pt x="94" y="68"/>
                    <a:pt x="88" y="91"/>
                    <a:pt x="79" y="109"/>
                  </a:cubicBezTo>
                  <a:cubicBezTo>
                    <a:pt x="79" y="109"/>
                    <a:pt x="79" y="109"/>
                    <a:pt x="79" y="109"/>
                  </a:cubicBezTo>
                  <a:cubicBezTo>
                    <a:pt x="70" y="127"/>
                    <a:pt x="59" y="142"/>
                    <a:pt x="46" y="142"/>
                  </a:cubicBezTo>
                  <a:cubicBezTo>
                    <a:pt x="46" y="142"/>
                    <a:pt x="46" y="142"/>
                    <a:pt x="46" y="142"/>
                  </a:cubicBezTo>
                  <a:cubicBezTo>
                    <a:pt x="33" y="142"/>
                    <a:pt x="22" y="128"/>
                    <a:pt x="13" y="109"/>
                  </a:cubicBezTo>
                  <a:close/>
                  <a:moveTo>
                    <a:pt x="77" y="108"/>
                  </a:moveTo>
                  <a:cubicBezTo>
                    <a:pt x="85" y="90"/>
                    <a:pt x="91" y="67"/>
                    <a:pt x="91" y="49"/>
                  </a:cubicBezTo>
                  <a:cubicBezTo>
                    <a:pt x="91" y="49"/>
                    <a:pt x="91" y="49"/>
                    <a:pt x="91" y="49"/>
                  </a:cubicBezTo>
                  <a:cubicBezTo>
                    <a:pt x="91" y="13"/>
                    <a:pt x="71" y="3"/>
                    <a:pt x="48" y="3"/>
                  </a:cubicBezTo>
                  <a:cubicBezTo>
                    <a:pt x="48" y="3"/>
                    <a:pt x="48" y="3"/>
                    <a:pt x="48" y="3"/>
                  </a:cubicBezTo>
                  <a:cubicBezTo>
                    <a:pt x="25" y="3"/>
                    <a:pt x="3" y="14"/>
                    <a:pt x="3" y="50"/>
                  </a:cubicBezTo>
                  <a:cubicBezTo>
                    <a:pt x="3" y="50"/>
                    <a:pt x="3" y="50"/>
                    <a:pt x="3" y="50"/>
                  </a:cubicBezTo>
                  <a:cubicBezTo>
                    <a:pt x="3" y="68"/>
                    <a:pt x="8" y="90"/>
                    <a:pt x="16" y="108"/>
                  </a:cubicBezTo>
                  <a:cubicBezTo>
                    <a:pt x="16" y="108"/>
                    <a:pt x="16" y="108"/>
                    <a:pt x="16" y="108"/>
                  </a:cubicBezTo>
                  <a:cubicBezTo>
                    <a:pt x="24" y="126"/>
                    <a:pt x="35" y="139"/>
                    <a:pt x="46" y="139"/>
                  </a:cubicBezTo>
                  <a:cubicBezTo>
                    <a:pt x="46" y="139"/>
                    <a:pt x="46" y="139"/>
                    <a:pt x="46" y="139"/>
                  </a:cubicBezTo>
                  <a:cubicBezTo>
                    <a:pt x="56" y="139"/>
                    <a:pt x="68" y="126"/>
                    <a:pt x="7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02"/>
            <p:cNvSpPr>
              <a:spLocks noEditPoints="1"/>
            </p:cNvSpPr>
            <p:nvPr/>
          </p:nvSpPr>
          <p:spPr bwMode="auto">
            <a:xfrm>
              <a:off x="5570538" y="3338513"/>
              <a:ext cx="519113" cy="768350"/>
            </a:xfrm>
            <a:custGeom>
              <a:avLst/>
              <a:gdLst>
                <a:gd name="T0" fmla="*/ 14 w 98"/>
                <a:gd name="T1" fmla="*/ 112 h 146"/>
                <a:gd name="T2" fmla="*/ 15 w 98"/>
                <a:gd name="T3" fmla="*/ 111 h 146"/>
                <a:gd name="T4" fmla="*/ 14 w 98"/>
                <a:gd name="T5" fmla="*/ 112 h 146"/>
                <a:gd name="T6" fmla="*/ 0 w 98"/>
                <a:gd name="T7" fmla="*/ 52 h 146"/>
                <a:gd name="T8" fmla="*/ 0 w 98"/>
                <a:gd name="T9" fmla="*/ 52 h 146"/>
                <a:gd name="T10" fmla="*/ 0 w 98"/>
                <a:gd name="T11" fmla="*/ 52 h 146"/>
                <a:gd name="T12" fmla="*/ 0 w 98"/>
                <a:gd name="T13" fmla="*/ 52 h 146"/>
                <a:gd name="T14" fmla="*/ 16 w 98"/>
                <a:gd name="T15" fmla="*/ 11 h 146"/>
                <a:gd name="T16" fmla="*/ 16 w 98"/>
                <a:gd name="T17" fmla="*/ 11 h 146"/>
                <a:gd name="T18" fmla="*/ 50 w 98"/>
                <a:gd name="T19" fmla="*/ 0 h 146"/>
                <a:gd name="T20" fmla="*/ 50 w 98"/>
                <a:gd name="T21" fmla="*/ 0 h 146"/>
                <a:gd name="T22" fmla="*/ 83 w 98"/>
                <a:gd name="T23" fmla="*/ 11 h 146"/>
                <a:gd name="T24" fmla="*/ 83 w 98"/>
                <a:gd name="T25" fmla="*/ 11 h 146"/>
                <a:gd name="T26" fmla="*/ 98 w 98"/>
                <a:gd name="T27" fmla="*/ 51 h 146"/>
                <a:gd name="T28" fmla="*/ 98 w 98"/>
                <a:gd name="T29" fmla="*/ 51 h 146"/>
                <a:gd name="T30" fmla="*/ 98 w 98"/>
                <a:gd name="T31" fmla="*/ 51 h 146"/>
                <a:gd name="T32" fmla="*/ 98 w 98"/>
                <a:gd name="T33" fmla="*/ 51 h 146"/>
                <a:gd name="T34" fmla="*/ 83 w 98"/>
                <a:gd name="T35" fmla="*/ 112 h 146"/>
                <a:gd name="T36" fmla="*/ 83 w 98"/>
                <a:gd name="T37" fmla="*/ 112 h 146"/>
                <a:gd name="T38" fmla="*/ 48 w 98"/>
                <a:gd name="T39" fmla="*/ 146 h 146"/>
                <a:gd name="T40" fmla="*/ 48 w 98"/>
                <a:gd name="T41" fmla="*/ 146 h 146"/>
                <a:gd name="T42" fmla="*/ 14 w 98"/>
                <a:gd name="T43" fmla="*/ 112 h 146"/>
                <a:gd name="T44" fmla="*/ 48 w 98"/>
                <a:gd name="T45" fmla="*/ 139 h 146"/>
                <a:gd name="T46" fmla="*/ 48 w 98"/>
                <a:gd name="T47" fmla="*/ 139 h 146"/>
                <a:gd name="T48" fmla="*/ 48 w 98"/>
                <a:gd name="T49" fmla="*/ 139 h 146"/>
                <a:gd name="T50" fmla="*/ 77 w 98"/>
                <a:gd name="T51" fmla="*/ 109 h 146"/>
                <a:gd name="T52" fmla="*/ 77 w 98"/>
                <a:gd name="T53" fmla="*/ 109 h 146"/>
                <a:gd name="T54" fmla="*/ 79 w 98"/>
                <a:gd name="T55" fmla="*/ 110 h 146"/>
                <a:gd name="T56" fmla="*/ 77 w 98"/>
                <a:gd name="T57" fmla="*/ 109 h 146"/>
                <a:gd name="T58" fmla="*/ 91 w 98"/>
                <a:gd name="T59" fmla="*/ 51 h 146"/>
                <a:gd name="T60" fmla="*/ 91 w 98"/>
                <a:gd name="T61" fmla="*/ 51 h 146"/>
                <a:gd name="T62" fmla="*/ 91 w 98"/>
                <a:gd name="T63" fmla="*/ 51 h 146"/>
                <a:gd name="T64" fmla="*/ 91 w 98"/>
                <a:gd name="T65" fmla="*/ 51 h 146"/>
                <a:gd name="T66" fmla="*/ 91 w 98"/>
                <a:gd name="T67" fmla="*/ 51 h 146"/>
                <a:gd name="T68" fmla="*/ 50 w 98"/>
                <a:gd name="T69" fmla="*/ 7 h 146"/>
                <a:gd name="T70" fmla="*/ 50 w 98"/>
                <a:gd name="T71" fmla="*/ 7 h 146"/>
                <a:gd name="T72" fmla="*/ 7 w 98"/>
                <a:gd name="T73" fmla="*/ 52 h 146"/>
                <a:gd name="T74" fmla="*/ 7 w 98"/>
                <a:gd name="T75" fmla="*/ 52 h 146"/>
                <a:gd name="T76" fmla="*/ 7 w 98"/>
                <a:gd name="T77" fmla="*/ 52 h 146"/>
                <a:gd name="T78" fmla="*/ 7 w 98"/>
                <a:gd name="T79" fmla="*/ 52 h 146"/>
                <a:gd name="T80" fmla="*/ 20 w 98"/>
                <a:gd name="T81" fmla="*/ 109 h 146"/>
                <a:gd name="T82" fmla="*/ 20 w 98"/>
                <a:gd name="T83" fmla="*/ 109 h 146"/>
                <a:gd name="T84" fmla="*/ 48 w 98"/>
                <a:gd name="T85" fmla="*/ 139 h 146"/>
                <a:gd name="T86" fmla="*/ 48 w 98"/>
                <a:gd name="T87" fmla="*/ 139 h 146"/>
                <a:gd name="T88" fmla="*/ 48 w 98"/>
                <a:gd name="T89" fmla="*/ 139 h 146"/>
                <a:gd name="T90" fmla="*/ 48 w 98"/>
                <a:gd name="T91" fmla="*/ 139 h 146"/>
                <a:gd name="T92" fmla="*/ 48 w 98"/>
                <a:gd name="T93" fmla="*/ 139 h 146"/>
                <a:gd name="T94" fmla="*/ 48 w 98"/>
                <a:gd name="T95" fmla="*/ 139 h 146"/>
                <a:gd name="T96" fmla="*/ 48 w 98"/>
                <a:gd name="T97" fmla="*/ 13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146">
                  <a:moveTo>
                    <a:pt x="14" y="112"/>
                  </a:moveTo>
                  <a:cubicBezTo>
                    <a:pt x="15" y="111"/>
                    <a:pt x="15" y="111"/>
                    <a:pt x="15" y="111"/>
                  </a:cubicBezTo>
                  <a:cubicBezTo>
                    <a:pt x="14" y="112"/>
                    <a:pt x="14" y="112"/>
                    <a:pt x="14" y="112"/>
                  </a:cubicBezTo>
                  <a:cubicBezTo>
                    <a:pt x="5" y="94"/>
                    <a:pt x="0" y="71"/>
                    <a:pt x="0" y="52"/>
                  </a:cubicBezTo>
                  <a:cubicBezTo>
                    <a:pt x="0" y="52"/>
                    <a:pt x="0" y="52"/>
                    <a:pt x="0" y="52"/>
                  </a:cubicBezTo>
                  <a:cubicBezTo>
                    <a:pt x="0" y="52"/>
                    <a:pt x="0" y="52"/>
                    <a:pt x="0" y="52"/>
                  </a:cubicBezTo>
                  <a:cubicBezTo>
                    <a:pt x="0" y="52"/>
                    <a:pt x="0" y="52"/>
                    <a:pt x="0" y="52"/>
                  </a:cubicBezTo>
                  <a:cubicBezTo>
                    <a:pt x="0" y="33"/>
                    <a:pt x="6" y="19"/>
                    <a:pt x="16" y="11"/>
                  </a:cubicBezTo>
                  <a:cubicBezTo>
                    <a:pt x="16" y="11"/>
                    <a:pt x="16" y="11"/>
                    <a:pt x="16" y="11"/>
                  </a:cubicBezTo>
                  <a:cubicBezTo>
                    <a:pt x="25" y="3"/>
                    <a:pt x="38" y="0"/>
                    <a:pt x="50" y="0"/>
                  </a:cubicBezTo>
                  <a:cubicBezTo>
                    <a:pt x="50" y="0"/>
                    <a:pt x="50" y="0"/>
                    <a:pt x="50" y="0"/>
                  </a:cubicBezTo>
                  <a:cubicBezTo>
                    <a:pt x="62" y="0"/>
                    <a:pt x="74" y="3"/>
                    <a:pt x="83" y="11"/>
                  </a:cubicBezTo>
                  <a:cubicBezTo>
                    <a:pt x="83" y="11"/>
                    <a:pt x="83" y="11"/>
                    <a:pt x="83" y="11"/>
                  </a:cubicBezTo>
                  <a:cubicBezTo>
                    <a:pt x="92" y="19"/>
                    <a:pt x="98" y="32"/>
                    <a:pt x="98" y="51"/>
                  </a:cubicBezTo>
                  <a:cubicBezTo>
                    <a:pt x="98" y="51"/>
                    <a:pt x="98" y="51"/>
                    <a:pt x="98" y="51"/>
                  </a:cubicBezTo>
                  <a:cubicBezTo>
                    <a:pt x="98" y="51"/>
                    <a:pt x="98" y="51"/>
                    <a:pt x="98" y="51"/>
                  </a:cubicBezTo>
                  <a:cubicBezTo>
                    <a:pt x="98" y="51"/>
                    <a:pt x="98" y="51"/>
                    <a:pt x="98" y="51"/>
                  </a:cubicBezTo>
                  <a:cubicBezTo>
                    <a:pt x="98" y="70"/>
                    <a:pt x="92" y="93"/>
                    <a:pt x="83" y="112"/>
                  </a:cubicBezTo>
                  <a:cubicBezTo>
                    <a:pt x="83" y="112"/>
                    <a:pt x="83" y="112"/>
                    <a:pt x="83" y="112"/>
                  </a:cubicBezTo>
                  <a:cubicBezTo>
                    <a:pt x="74" y="130"/>
                    <a:pt x="62" y="145"/>
                    <a:pt x="48" y="146"/>
                  </a:cubicBezTo>
                  <a:cubicBezTo>
                    <a:pt x="48" y="146"/>
                    <a:pt x="48" y="146"/>
                    <a:pt x="48" y="146"/>
                  </a:cubicBezTo>
                  <a:cubicBezTo>
                    <a:pt x="33" y="145"/>
                    <a:pt x="22" y="131"/>
                    <a:pt x="14" y="112"/>
                  </a:cubicBezTo>
                  <a:close/>
                  <a:moveTo>
                    <a:pt x="48" y="139"/>
                  </a:moveTo>
                  <a:cubicBezTo>
                    <a:pt x="48" y="139"/>
                    <a:pt x="48" y="139"/>
                    <a:pt x="48" y="139"/>
                  </a:cubicBezTo>
                  <a:cubicBezTo>
                    <a:pt x="48" y="139"/>
                    <a:pt x="48" y="139"/>
                    <a:pt x="48" y="139"/>
                  </a:cubicBezTo>
                  <a:cubicBezTo>
                    <a:pt x="57" y="139"/>
                    <a:pt x="68" y="127"/>
                    <a:pt x="77" y="109"/>
                  </a:cubicBezTo>
                  <a:cubicBezTo>
                    <a:pt x="77" y="109"/>
                    <a:pt x="77" y="109"/>
                    <a:pt x="77" y="109"/>
                  </a:cubicBezTo>
                  <a:cubicBezTo>
                    <a:pt x="79" y="110"/>
                    <a:pt x="79" y="110"/>
                    <a:pt x="79" y="110"/>
                  </a:cubicBezTo>
                  <a:cubicBezTo>
                    <a:pt x="77" y="109"/>
                    <a:pt x="77" y="109"/>
                    <a:pt x="77" y="109"/>
                  </a:cubicBezTo>
                  <a:cubicBezTo>
                    <a:pt x="85" y="91"/>
                    <a:pt x="91" y="69"/>
                    <a:pt x="91" y="51"/>
                  </a:cubicBezTo>
                  <a:cubicBezTo>
                    <a:pt x="91" y="51"/>
                    <a:pt x="91" y="51"/>
                    <a:pt x="91" y="51"/>
                  </a:cubicBezTo>
                  <a:cubicBezTo>
                    <a:pt x="91" y="51"/>
                    <a:pt x="91" y="51"/>
                    <a:pt x="91" y="51"/>
                  </a:cubicBezTo>
                  <a:cubicBezTo>
                    <a:pt x="91" y="51"/>
                    <a:pt x="91" y="51"/>
                    <a:pt x="91" y="51"/>
                  </a:cubicBezTo>
                  <a:cubicBezTo>
                    <a:pt x="91" y="51"/>
                    <a:pt x="91" y="51"/>
                    <a:pt x="91" y="51"/>
                  </a:cubicBezTo>
                  <a:cubicBezTo>
                    <a:pt x="90" y="16"/>
                    <a:pt x="72" y="8"/>
                    <a:pt x="50" y="7"/>
                  </a:cubicBezTo>
                  <a:cubicBezTo>
                    <a:pt x="50" y="7"/>
                    <a:pt x="50" y="7"/>
                    <a:pt x="50" y="7"/>
                  </a:cubicBezTo>
                  <a:cubicBezTo>
                    <a:pt x="27" y="7"/>
                    <a:pt x="7" y="17"/>
                    <a:pt x="7" y="52"/>
                  </a:cubicBezTo>
                  <a:cubicBezTo>
                    <a:pt x="7" y="52"/>
                    <a:pt x="7" y="52"/>
                    <a:pt x="7" y="52"/>
                  </a:cubicBezTo>
                  <a:cubicBezTo>
                    <a:pt x="7" y="52"/>
                    <a:pt x="7" y="52"/>
                    <a:pt x="7" y="52"/>
                  </a:cubicBezTo>
                  <a:cubicBezTo>
                    <a:pt x="7" y="52"/>
                    <a:pt x="7" y="52"/>
                    <a:pt x="7" y="52"/>
                  </a:cubicBezTo>
                  <a:cubicBezTo>
                    <a:pt x="7" y="70"/>
                    <a:pt x="12" y="92"/>
                    <a:pt x="20" y="109"/>
                  </a:cubicBezTo>
                  <a:cubicBezTo>
                    <a:pt x="20" y="109"/>
                    <a:pt x="20" y="109"/>
                    <a:pt x="20" y="109"/>
                  </a:cubicBezTo>
                  <a:cubicBezTo>
                    <a:pt x="28" y="127"/>
                    <a:pt x="39"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3"/>
            <p:cNvSpPr>
              <a:spLocks noEditPoints="1"/>
            </p:cNvSpPr>
            <p:nvPr/>
          </p:nvSpPr>
          <p:spPr bwMode="auto">
            <a:xfrm>
              <a:off x="5808663" y="3359151"/>
              <a:ext cx="127000" cy="547688"/>
            </a:xfrm>
            <a:custGeom>
              <a:avLst/>
              <a:gdLst>
                <a:gd name="T0" fmla="*/ 0 w 80"/>
                <a:gd name="T1" fmla="*/ 292 h 345"/>
                <a:gd name="T2" fmla="*/ 0 w 80"/>
                <a:gd name="T3" fmla="*/ 10 h 345"/>
                <a:gd name="T4" fmla="*/ 3 w 80"/>
                <a:gd name="T5" fmla="*/ 10 h 345"/>
                <a:gd name="T6" fmla="*/ 7 w 80"/>
                <a:gd name="T7" fmla="*/ 3 h 345"/>
                <a:gd name="T8" fmla="*/ 13 w 80"/>
                <a:gd name="T9" fmla="*/ 0 h 345"/>
                <a:gd name="T10" fmla="*/ 80 w 80"/>
                <a:gd name="T11" fmla="*/ 249 h 345"/>
                <a:gd name="T12" fmla="*/ 50 w 80"/>
                <a:gd name="T13" fmla="*/ 345 h 345"/>
                <a:gd name="T14" fmla="*/ 0 w 80"/>
                <a:gd name="T15" fmla="*/ 292 h 345"/>
                <a:gd name="T16" fmla="*/ 0 w 80"/>
                <a:gd name="T17" fmla="*/ 292 h 345"/>
                <a:gd name="T18" fmla="*/ 10 w 80"/>
                <a:gd name="T19" fmla="*/ 285 h 345"/>
                <a:gd name="T20" fmla="*/ 47 w 80"/>
                <a:gd name="T21" fmla="*/ 325 h 345"/>
                <a:gd name="T22" fmla="*/ 70 w 80"/>
                <a:gd name="T23" fmla="*/ 249 h 345"/>
                <a:gd name="T24" fmla="*/ 10 w 80"/>
                <a:gd name="T25" fmla="*/ 23 h 345"/>
                <a:gd name="T26" fmla="*/ 10 w 80"/>
                <a:gd name="T27" fmla="*/ 285 h 345"/>
                <a:gd name="T28" fmla="*/ 10 w 80"/>
                <a:gd name="T29" fmla="*/ 285 h 345"/>
                <a:gd name="T30" fmla="*/ 7 w 80"/>
                <a:gd name="T31" fmla="*/ 10 h 345"/>
                <a:gd name="T32" fmla="*/ 10 w 80"/>
                <a:gd name="T33" fmla="*/ 7 h 345"/>
                <a:gd name="T34" fmla="*/ 7 w 80"/>
                <a:gd name="T35" fmla="*/ 10 h 345"/>
                <a:gd name="T36" fmla="*/ 7 w 80"/>
                <a:gd name="T37" fmla="*/ 1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345">
                  <a:moveTo>
                    <a:pt x="0" y="292"/>
                  </a:moveTo>
                  <a:lnTo>
                    <a:pt x="0" y="10"/>
                  </a:lnTo>
                  <a:lnTo>
                    <a:pt x="3" y="10"/>
                  </a:lnTo>
                  <a:lnTo>
                    <a:pt x="7" y="3"/>
                  </a:lnTo>
                  <a:lnTo>
                    <a:pt x="13" y="0"/>
                  </a:lnTo>
                  <a:lnTo>
                    <a:pt x="80" y="249"/>
                  </a:lnTo>
                  <a:lnTo>
                    <a:pt x="50" y="345"/>
                  </a:lnTo>
                  <a:lnTo>
                    <a:pt x="0" y="292"/>
                  </a:lnTo>
                  <a:lnTo>
                    <a:pt x="0" y="292"/>
                  </a:lnTo>
                  <a:close/>
                  <a:moveTo>
                    <a:pt x="10" y="285"/>
                  </a:moveTo>
                  <a:lnTo>
                    <a:pt x="47" y="325"/>
                  </a:lnTo>
                  <a:lnTo>
                    <a:pt x="70" y="249"/>
                  </a:lnTo>
                  <a:lnTo>
                    <a:pt x="10" y="23"/>
                  </a:lnTo>
                  <a:lnTo>
                    <a:pt x="10" y="285"/>
                  </a:lnTo>
                  <a:lnTo>
                    <a:pt x="10" y="285"/>
                  </a:lnTo>
                  <a:close/>
                  <a:moveTo>
                    <a:pt x="7" y="10"/>
                  </a:moveTo>
                  <a:lnTo>
                    <a:pt x="10" y="7"/>
                  </a:lnTo>
                  <a:lnTo>
                    <a:pt x="7" y="10"/>
                  </a:lnTo>
                  <a:lnTo>
                    <a:pt x="7"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4"/>
            <p:cNvSpPr>
              <a:spLocks noEditPoints="1"/>
            </p:cNvSpPr>
            <p:nvPr/>
          </p:nvSpPr>
          <p:spPr bwMode="auto">
            <a:xfrm>
              <a:off x="5797550" y="3338513"/>
              <a:ext cx="149225" cy="588963"/>
            </a:xfrm>
            <a:custGeom>
              <a:avLst/>
              <a:gdLst>
                <a:gd name="T0" fmla="*/ 4 w 94"/>
                <a:gd name="T1" fmla="*/ 308 h 371"/>
                <a:gd name="T2" fmla="*/ 7 w 94"/>
                <a:gd name="T3" fmla="*/ 305 h 371"/>
                <a:gd name="T4" fmla="*/ 14 w 94"/>
                <a:gd name="T5" fmla="*/ 305 h 371"/>
                <a:gd name="T6" fmla="*/ 7 w 94"/>
                <a:gd name="T7" fmla="*/ 305 h 371"/>
                <a:gd name="T8" fmla="*/ 4 w 94"/>
                <a:gd name="T9" fmla="*/ 308 h 371"/>
                <a:gd name="T10" fmla="*/ 0 w 94"/>
                <a:gd name="T11" fmla="*/ 305 h 371"/>
                <a:gd name="T12" fmla="*/ 0 w 94"/>
                <a:gd name="T13" fmla="*/ 20 h 371"/>
                <a:gd name="T14" fmla="*/ 4 w 94"/>
                <a:gd name="T15" fmla="*/ 20 h 371"/>
                <a:gd name="T16" fmla="*/ 4 w 94"/>
                <a:gd name="T17" fmla="*/ 16 h 371"/>
                <a:gd name="T18" fmla="*/ 10 w 94"/>
                <a:gd name="T19" fmla="*/ 13 h 371"/>
                <a:gd name="T20" fmla="*/ 24 w 94"/>
                <a:gd name="T21" fmla="*/ 0 h 371"/>
                <a:gd name="T22" fmla="*/ 94 w 94"/>
                <a:gd name="T23" fmla="*/ 262 h 371"/>
                <a:gd name="T24" fmla="*/ 60 w 94"/>
                <a:gd name="T25" fmla="*/ 371 h 371"/>
                <a:gd name="T26" fmla="*/ 4 w 94"/>
                <a:gd name="T27" fmla="*/ 308 h 371"/>
                <a:gd name="T28" fmla="*/ 4 w 94"/>
                <a:gd name="T29" fmla="*/ 308 h 371"/>
                <a:gd name="T30" fmla="*/ 50 w 94"/>
                <a:gd name="T31" fmla="*/ 325 h 371"/>
                <a:gd name="T32" fmla="*/ 70 w 94"/>
                <a:gd name="T33" fmla="*/ 262 h 371"/>
                <a:gd name="T34" fmla="*/ 24 w 94"/>
                <a:gd name="T35" fmla="*/ 89 h 371"/>
                <a:gd name="T36" fmla="*/ 24 w 94"/>
                <a:gd name="T37" fmla="*/ 298 h 371"/>
                <a:gd name="T38" fmla="*/ 50 w 94"/>
                <a:gd name="T39" fmla="*/ 325 h 371"/>
                <a:gd name="T40" fmla="*/ 50 w 94"/>
                <a:gd name="T41" fmla="*/ 325 h 371"/>
                <a:gd name="T42" fmla="*/ 14 w 94"/>
                <a:gd name="T43" fmla="*/ 36 h 371"/>
                <a:gd name="T44" fmla="*/ 20 w 94"/>
                <a:gd name="T45" fmla="*/ 36 h 371"/>
                <a:gd name="T46" fmla="*/ 17 w 94"/>
                <a:gd name="T47" fmla="*/ 26 h 371"/>
                <a:gd name="T48" fmla="*/ 14 w 94"/>
                <a:gd name="T49" fmla="*/ 29 h 371"/>
                <a:gd name="T50" fmla="*/ 14 w 94"/>
                <a:gd name="T51" fmla="*/ 26 h 371"/>
                <a:gd name="T52" fmla="*/ 14 w 94"/>
                <a:gd name="T53" fmla="*/ 26 h 371"/>
                <a:gd name="T54" fmla="*/ 14 w 94"/>
                <a:gd name="T55" fmla="*/ 36 h 371"/>
                <a:gd name="T56" fmla="*/ 14 w 94"/>
                <a:gd name="T57" fmla="*/ 36 h 371"/>
                <a:gd name="T58" fmla="*/ 14 w 94"/>
                <a:gd name="T59" fmla="*/ 29 h 371"/>
                <a:gd name="T60" fmla="*/ 14 w 94"/>
                <a:gd name="T61" fmla="*/ 26 h 371"/>
                <a:gd name="T62" fmla="*/ 14 w 94"/>
                <a:gd name="T63" fmla="*/ 29 h 371"/>
                <a:gd name="T64" fmla="*/ 14 w 94"/>
                <a:gd name="T65" fmla="*/ 29 h 371"/>
                <a:gd name="T66" fmla="*/ 14 w 94"/>
                <a:gd name="T67" fmla="*/ 29 h 371"/>
                <a:gd name="T68" fmla="*/ 14 w 94"/>
                <a:gd name="T69" fmla="*/ 26 h 371"/>
                <a:gd name="T70" fmla="*/ 14 w 94"/>
                <a:gd name="T71" fmla="*/ 26 h 371"/>
                <a:gd name="T72" fmla="*/ 14 w 94"/>
                <a:gd name="T73" fmla="*/ 29 h 371"/>
                <a:gd name="T74" fmla="*/ 14 w 94"/>
                <a:gd name="T75" fmla="*/ 2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371">
                  <a:moveTo>
                    <a:pt x="4" y="308"/>
                  </a:moveTo>
                  <a:lnTo>
                    <a:pt x="7" y="305"/>
                  </a:lnTo>
                  <a:lnTo>
                    <a:pt x="14" y="305"/>
                  </a:lnTo>
                  <a:lnTo>
                    <a:pt x="7" y="305"/>
                  </a:lnTo>
                  <a:lnTo>
                    <a:pt x="4" y="308"/>
                  </a:lnTo>
                  <a:lnTo>
                    <a:pt x="0" y="305"/>
                  </a:lnTo>
                  <a:lnTo>
                    <a:pt x="0" y="20"/>
                  </a:lnTo>
                  <a:lnTo>
                    <a:pt x="4" y="20"/>
                  </a:lnTo>
                  <a:lnTo>
                    <a:pt x="4" y="16"/>
                  </a:lnTo>
                  <a:lnTo>
                    <a:pt x="10" y="13"/>
                  </a:lnTo>
                  <a:lnTo>
                    <a:pt x="24" y="0"/>
                  </a:lnTo>
                  <a:lnTo>
                    <a:pt x="94" y="262"/>
                  </a:lnTo>
                  <a:lnTo>
                    <a:pt x="60" y="371"/>
                  </a:lnTo>
                  <a:lnTo>
                    <a:pt x="4" y="308"/>
                  </a:lnTo>
                  <a:lnTo>
                    <a:pt x="4" y="308"/>
                  </a:lnTo>
                  <a:close/>
                  <a:moveTo>
                    <a:pt x="50" y="325"/>
                  </a:moveTo>
                  <a:lnTo>
                    <a:pt x="70" y="262"/>
                  </a:lnTo>
                  <a:lnTo>
                    <a:pt x="24" y="89"/>
                  </a:lnTo>
                  <a:lnTo>
                    <a:pt x="24" y="298"/>
                  </a:lnTo>
                  <a:lnTo>
                    <a:pt x="50" y="325"/>
                  </a:lnTo>
                  <a:lnTo>
                    <a:pt x="50" y="325"/>
                  </a:lnTo>
                  <a:close/>
                  <a:moveTo>
                    <a:pt x="14" y="36"/>
                  </a:moveTo>
                  <a:lnTo>
                    <a:pt x="20" y="36"/>
                  </a:lnTo>
                  <a:lnTo>
                    <a:pt x="17" y="26"/>
                  </a:lnTo>
                  <a:lnTo>
                    <a:pt x="14" y="29"/>
                  </a:lnTo>
                  <a:lnTo>
                    <a:pt x="14" y="26"/>
                  </a:lnTo>
                  <a:lnTo>
                    <a:pt x="14" y="26"/>
                  </a:lnTo>
                  <a:lnTo>
                    <a:pt x="14" y="36"/>
                  </a:lnTo>
                  <a:lnTo>
                    <a:pt x="14" y="36"/>
                  </a:lnTo>
                  <a:close/>
                  <a:moveTo>
                    <a:pt x="14" y="29"/>
                  </a:moveTo>
                  <a:lnTo>
                    <a:pt x="14" y="26"/>
                  </a:lnTo>
                  <a:lnTo>
                    <a:pt x="14" y="29"/>
                  </a:lnTo>
                  <a:lnTo>
                    <a:pt x="14" y="29"/>
                  </a:lnTo>
                  <a:close/>
                  <a:moveTo>
                    <a:pt x="14" y="29"/>
                  </a:moveTo>
                  <a:lnTo>
                    <a:pt x="14" y="26"/>
                  </a:lnTo>
                  <a:lnTo>
                    <a:pt x="14" y="26"/>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5"/>
            <p:cNvSpPr/>
            <p:nvPr/>
          </p:nvSpPr>
          <p:spPr bwMode="auto">
            <a:xfrm>
              <a:off x="6248400" y="3470276"/>
              <a:ext cx="42863" cy="73025"/>
            </a:xfrm>
            <a:custGeom>
              <a:avLst/>
              <a:gdLst>
                <a:gd name="T0" fmla="*/ 5 w 8"/>
                <a:gd name="T1" fmla="*/ 13 h 14"/>
                <a:gd name="T2" fmla="*/ 0 w 8"/>
                <a:gd name="T3" fmla="*/ 2 h 14"/>
                <a:gd name="T4" fmla="*/ 1 w 8"/>
                <a:gd name="T5" fmla="*/ 0 h 14"/>
                <a:gd name="T6" fmla="*/ 1 w 8"/>
                <a:gd name="T7" fmla="*/ 0 h 14"/>
                <a:gd name="T8" fmla="*/ 3 w 8"/>
                <a:gd name="T9" fmla="*/ 1 h 14"/>
                <a:gd name="T10" fmla="*/ 3 w 8"/>
                <a:gd name="T11" fmla="*/ 1 h 14"/>
                <a:gd name="T12" fmla="*/ 7 w 8"/>
                <a:gd name="T13" fmla="*/ 12 h 14"/>
                <a:gd name="T14" fmla="*/ 7 w 8"/>
                <a:gd name="T15" fmla="*/ 14 h 14"/>
                <a:gd name="T16" fmla="*/ 7 w 8"/>
                <a:gd name="T17" fmla="*/ 14 h 14"/>
                <a:gd name="T18" fmla="*/ 6 w 8"/>
                <a:gd name="T19" fmla="*/ 14 h 14"/>
                <a:gd name="T20" fmla="*/ 6 w 8"/>
                <a:gd name="T21" fmla="*/ 14 h 14"/>
                <a:gd name="T22" fmla="*/ 5 w 8"/>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4">
                  <a:moveTo>
                    <a:pt x="5" y="13"/>
                  </a:moveTo>
                  <a:cubicBezTo>
                    <a:pt x="0" y="2"/>
                    <a:pt x="0" y="2"/>
                    <a:pt x="0" y="2"/>
                  </a:cubicBezTo>
                  <a:cubicBezTo>
                    <a:pt x="0" y="1"/>
                    <a:pt x="0" y="1"/>
                    <a:pt x="1" y="0"/>
                  </a:cubicBezTo>
                  <a:cubicBezTo>
                    <a:pt x="1" y="0"/>
                    <a:pt x="1" y="0"/>
                    <a:pt x="1" y="0"/>
                  </a:cubicBezTo>
                  <a:cubicBezTo>
                    <a:pt x="2" y="0"/>
                    <a:pt x="3" y="0"/>
                    <a:pt x="3" y="1"/>
                  </a:cubicBezTo>
                  <a:cubicBezTo>
                    <a:pt x="3" y="1"/>
                    <a:pt x="3" y="1"/>
                    <a:pt x="3" y="1"/>
                  </a:cubicBezTo>
                  <a:cubicBezTo>
                    <a:pt x="7" y="12"/>
                    <a:pt x="7" y="12"/>
                    <a:pt x="7" y="12"/>
                  </a:cubicBezTo>
                  <a:cubicBezTo>
                    <a:pt x="8" y="13"/>
                    <a:pt x="7" y="14"/>
                    <a:pt x="7" y="14"/>
                  </a:cubicBezTo>
                  <a:cubicBezTo>
                    <a:pt x="7" y="14"/>
                    <a:pt x="7" y="14"/>
                    <a:pt x="7" y="14"/>
                  </a:cubicBezTo>
                  <a:cubicBezTo>
                    <a:pt x="6" y="14"/>
                    <a:pt x="6" y="14"/>
                    <a:pt x="6" y="14"/>
                  </a:cubicBezTo>
                  <a:cubicBezTo>
                    <a:pt x="6" y="14"/>
                    <a:pt x="6" y="14"/>
                    <a:pt x="6" y="14"/>
                  </a:cubicBezTo>
                  <a:cubicBezTo>
                    <a:pt x="5" y="14"/>
                    <a:pt x="5" y="14"/>
                    <a:pt x="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6"/>
            <p:cNvSpPr>
              <a:spLocks noEditPoints="1"/>
            </p:cNvSpPr>
            <p:nvPr/>
          </p:nvSpPr>
          <p:spPr bwMode="auto">
            <a:xfrm>
              <a:off x="6237288" y="3459163"/>
              <a:ext cx="63500" cy="95250"/>
            </a:xfrm>
            <a:custGeom>
              <a:avLst/>
              <a:gdLst>
                <a:gd name="T0" fmla="*/ 5 w 12"/>
                <a:gd name="T1" fmla="*/ 16 h 18"/>
                <a:gd name="T2" fmla="*/ 5 w 12"/>
                <a:gd name="T3" fmla="*/ 16 h 18"/>
                <a:gd name="T4" fmla="*/ 0 w 12"/>
                <a:gd name="T5" fmla="*/ 5 h 18"/>
                <a:gd name="T6" fmla="*/ 0 w 12"/>
                <a:gd name="T7" fmla="*/ 4 h 18"/>
                <a:gd name="T8" fmla="*/ 0 w 12"/>
                <a:gd name="T9" fmla="*/ 4 h 18"/>
                <a:gd name="T10" fmla="*/ 2 w 12"/>
                <a:gd name="T11" fmla="*/ 0 h 18"/>
                <a:gd name="T12" fmla="*/ 2 w 12"/>
                <a:gd name="T13" fmla="*/ 0 h 18"/>
                <a:gd name="T14" fmla="*/ 4 w 12"/>
                <a:gd name="T15" fmla="*/ 0 h 18"/>
                <a:gd name="T16" fmla="*/ 4 w 12"/>
                <a:gd name="T17" fmla="*/ 0 h 18"/>
                <a:gd name="T18" fmla="*/ 7 w 12"/>
                <a:gd name="T19" fmla="*/ 2 h 18"/>
                <a:gd name="T20" fmla="*/ 7 w 12"/>
                <a:gd name="T21" fmla="*/ 2 h 18"/>
                <a:gd name="T22" fmla="*/ 11 w 12"/>
                <a:gd name="T23" fmla="*/ 13 h 18"/>
                <a:gd name="T24" fmla="*/ 12 w 12"/>
                <a:gd name="T25" fmla="*/ 15 h 18"/>
                <a:gd name="T26" fmla="*/ 12 w 12"/>
                <a:gd name="T27" fmla="*/ 15 h 18"/>
                <a:gd name="T28" fmla="*/ 9 w 12"/>
                <a:gd name="T29" fmla="*/ 18 h 18"/>
                <a:gd name="T30" fmla="*/ 9 w 12"/>
                <a:gd name="T31" fmla="*/ 18 h 18"/>
                <a:gd name="T32" fmla="*/ 8 w 12"/>
                <a:gd name="T33" fmla="*/ 18 h 18"/>
                <a:gd name="T34" fmla="*/ 8 w 12"/>
                <a:gd name="T35" fmla="*/ 18 h 18"/>
                <a:gd name="T36" fmla="*/ 8 w 12"/>
                <a:gd name="T37" fmla="*/ 18 h 18"/>
                <a:gd name="T38" fmla="*/ 8 w 12"/>
                <a:gd name="T39" fmla="*/ 18 h 18"/>
                <a:gd name="T40" fmla="*/ 5 w 12"/>
                <a:gd name="T41" fmla="*/ 16 h 18"/>
                <a:gd name="T42" fmla="*/ 7 w 12"/>
                <a:gd name="T43" fmla="*/ 15 h 18"/>
                <a:gd name="T44" fmla="*/ 9 w 12"/>
                <a:gd name="T45" fmla="*/ 14 h 18"/>
                <a:gd name="T46" fmla="*/ 8 w 12"/>
                <a:gd name="T47" fmla="*/ 15 h 18"/>
                <a:gd name="T48" fmla="*/ 8 w 12"/>
                <a:gd name="T49" fmla="*/ 15 h 18"/>
                <a:gd name="T50" fmla="*/ 8 w 12"/>
                <a:gd name="T51" fmla="*/ 15 h 18"/>
                <a:gd name="T52" fmla="*/ 8 w 12"/>
                <a:gd name="T53" fmla="*/ 15 h 18"/>
                <a:gd name="T54" fmla="*/ 8 w 12"/>
                <a:gd name="T55" fmla="*/ 15 h 18"/>
                <a:gd name="T56" fmla="*/ 7 w 12"/>
                <a:gd name="T5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18">
                  <a:moveTo>
                    <a:pt x="5" y="16"/>
                  </a:moveTo>
                  <a:cubicBezTo>
                    <a:pt x="5" y="16"/>
                    <a:pt x="5" y="16"/>
                    <a:pt x="5" y="16"/>
                  </a:cubicBezTo>
                  <a:cubicBezTo>
                    <a:pt x="0" y="5"/>
                    <a:pt x="0" y="5"/>
                    <a:pt x="0" y="5"/>
                  </a:cubicBezTo>
                  <a:cubicBezTo>
                    <a:pt x="0" y="5"/>
                    <a:pt x="0" y="4"/>
                    <a:pt x="0" y="4"/>
                  </a:cubicBezTo>
                  <a:cubicBezTo>
                    <a:pt x="0" y="4"/>
                    <a:pt x="0" y="4"/>
                    <a:pt x="0" y="4"/>
                  </a:cubicBezTo>
                  <a:cubicBezTo>
                    <a:pt x="0" y="2"/>
                    <a:pt x="1" y="1"/>
                    <a:pt x="2" y="0"/>
                  </a:cubicBezTo>
                  <a:cubicBezTo>
                    <a:pt x="2" y="0"/>
                    <a:pt x="2" y="0"/>
                    <a:pt x="2" y="0"/>
                  </a:cubicBezTo>
                  <a:cubicBezTo>
                    <a:pt x="3" y="0"/>
                    <a:pt x="3" y="0"/>
                    <a:pt x="4" y="0"/>
                  </a:cubicBezTo>
                  <a:cubicBezTo>
                    <a:pt x="4" y="0"/>
                    <a:pt x="4" y="0"/>
                    <a:pt x="4" y="0"/>
                  </a:cubicBezTo>
                  <a:cubicBezTo>
                    <a:pt x="5" y="0"/>
                    <a:pt x="6" y="1"/>
                    <a:pt x="7" y="2"/>
                  </a:cubicBezTo>
                  <a:cubicBezTo>
                    <a:pt x="7" y="2"/>
                    <a:pt x="7" y="2"/>
                    <a:pt x="7" y="2"/>
                  </a:cubicBezTo>
                  <a:cubicBezTo>
                    <a:pt x="11" y="13"/>
                    <a:pt x="11" y="13"/>
                    <a:pt x="11" y="13"/>
                  </a:cubicBezTo>
                  <a:cubicBezTo>
                    <a:pt x="12" y="14"/>
                    <a:pt x="12" y="14"/>
                    <a:pt x="12" y="15"/>
                  </a:cubicBezTo>
                  <a:cubicBezTo>
                    <a:pt x="12" y="15"/>
                    <a:pt x="12" y="15"/>
                    <a:pt x="12" y="15"/>
                  </a:cubicBezTo>
                  <a:cubicBezTo>
                    <a:pt x="12" y="16"/>
                    <a:pt x="11" y="17"/>
                    <a:pt x="9" y="18"/>
                  </a:cubicBezTo>
                  <a:cubicBezTo>
                    <a:pt x="9" y="18"/>
                    <a:pt x="9" y="18"/>
                    <a:pt x="9" y="18"/>
                  </a:cubicBezTo>
                  <a:cubicBezTo>
                    <a:pt x="9" y="18"/>
                    <a:pt x="8" y="18"/>
                    <a:pt x="8" y="18"/>
                  </a:cubicBezTo>
                  <a:cubicBezTo>
                    <a:pt x="8" y="18"/>
                    <a:pt x="8" y="18"/>
                    <a:pt x="8" y="18"/>
                  </a:cubicBezTo>
                  <a:cubicBezTo>
                    <a:pt x="8" y="18"/>
                    <a:pt x="8" y="18"/>
                    <a:pt x="8" y="18"/>
                  </a:cubicBezTo>
                  <a:cubicBezTo>
                    <a:pt x="8" y="18"/>
                    <a:pt x="8" y="18"/>
                    <a:pt x="8" y="18"/>
                  </a:cubicBezTo>
                  <a:cubicBezTo>
                    <a:pt x="7" y="18"/>
                    <a:pt x="5" y="17"/>
                    <a:pt x="5" y="16"/>
                  </a:cubicBezTo>
                  <a:close/>
                  <a:moveTo>
                    <a:pt x="7" y="15"/>
                  </a:moveTo>
                  <a:cubicBezTo>
                    <a:pt x="9" y="14"/>
                    <a:pt x="9" y="14"/>
                    <a:pt x="9" y="14"/>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7" y="15"/>
                    <a:pt x="7" y="15"/>
                    <a:pt x="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7"/>
            <p:cNvSpPr/>
            <p:nvPr/>
          </p:nvSpPr>
          <p:spPr bwMode="auto">
            <a:xfrm>
              <a:off x="6062663" y="3443288"/>
              <a:ext cx="238125" cy="327025"/>
            </a:xfrm>
            <a:custGeom>
              <a:avLst/>
              <a:gdLst>
                <a:gd name="T0" fmla="*/ 0 w 45"/>
                <a:gd name="T1" fmla="*/ 42 h 62"/>
                <a:gd name="T2" fmla="*/ 0 w 45"/>
                <a:gd name="T3" fmla="*/ 40 h 62"/>
                <a:gd name="T4" fmla="*/ 0 w 45"/>
                <a:gd name="T5" fmla="*/ 40 h 62"/>
                <a:gd name="T6" fmla="*/ 3 w 45"/>
                <a:gd name="T7" fmla="*/ 40 h 62"/>
                <a:gd name="T8" fmla="*/ 3 w 45"/>
                <a:gd name="T9" fmla="*/ 40 h 62"/>
                <a:gd name="T10" fmla="*/ 20 w 45"/>
                <a:gd name="T11" fmla="*/ 57 h 62"/>
                <a:gd name="T12" fmla="*/ 42 w 45"/>
                <a:gd name="T13" fmla="*/ 17 h 62"/>
                <a:gd name="T14" fmla="*/ 37 w 45"/>
                <a:gd name="T15" fmla="*/ 2 h 62"/>
                <a:gd name="T16" fmla="*/ 37 w 45"/>
                <a:gd name="T17" fmla="*/ 2 h 62"/>
                <a:gd name="T18" fmla="*/ 38 w 45"/>
                <a:gd name="T19" fmla="*/ 0 h 62"/>
                <a:gd name="T20" fmla="*/ 38 w 45"/>
                <a:gd name="T21" fmla="*/ 0 h 62"/>
                <a:gd name="T22" fmla="*/ 40 w 45"/>
                <a:gd name="T23" fmla="*/ 1 h 62"/>
                <a:gd name="T24" fmla="*/ 40 w 45"/>
                <a:gd name="T25" fmla="*/ 1 h 62"/>
                <a:gd name="T26" fmla="*/ 45 w 45"/>
                <a:gd name="T27" fmla="*/ 18 h 62"/>
                <a:gd name="T28" fmla="*/ 21 w 45"/>
                <a:gd name="T29" fmla="*/ 62 h 62"/>
                <a:gd name="T30" fmla="*/ 0 w 45"/>
                <a:gd name="T31" fmla="*/ 4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62">
                  <a:moveTo>
                    <a:pt x="0" y="42"/>
                  </a:moveTo>
                  <a:cubicBezTo>
                    <a:pt x="0" y="42"/>
                    <a:pt x="0" y="41"/>
                    <a:pt x="0" y="40"/>
                  </a:cubicBezTo>
                  <a:cubicBezTo>
                    <a:pt x="0" y="40"/>
                    <a:pt x="0" y="40"/>
                    <a:pt x="0" y="40"/>
                  </a:cubicBezTo>
                  <a:cubicBezTo>
                    <a:pt x="1" y="39"/>
                    <a:pt x="2" y="39"/>
                    <a:pt x="3" y="40"/>
                  </a:cubicBezTo>
                  <a:cubicBezTo>
                    <a:pt x="3" y="40"/>
                    <a:pt x="3" y="40"/>
                    <a:pt x="3" y="40"/>
                  </a:cubicBezTo>
                  <a:cubicBezTo>
                    <a:pt x="20" y="57"/>
                    <a:pt x="20" y="57"/>
                    <a:pt x="20" y="57"/>
                  </a:cubicBezTo>
                  <a:cubicBezTo>
                    <a:pt x="42" y="17"/>
                    <a:pt x="42" y="17"/>
                    <a:pt x="42" y="17"/>
                  </a:cubicBezTo>
                  <a:cubicBezTo>
                    <a:pt x="37" y="2"/>
                    <a:pt x="37" y="2"/>
                    <a:pt x="37" y="2"/>
                  </a:cubicBezTo>
                  <a:cubicBezTo>
                    <a:pt x="37" y="2"/>
                    <a:pt x="37" y="2"/>
                    <a:pt x="37" y="2"/>
                  </a:cubicBezTo>
                  <a:cubicBezTo>
                    <a:pt x="37" y="2"/>
                    <a:pt x="38" y="1"/>
                    <a:pt x="38" y="0"/>
                  </a:cubicBezTo>
                  <a:cubicBezTo>
                    <a:pt x="38" y="0"/>
                    <a:pt x="38" y="0"/>
                    <a:pt x="38" y="0"/>
                  </a:cubicBezTo>
                  <a:cubicBezTo>
                    <a:pt x="39" y="0"/>
                    <a:pt x="40" y="1"/>
                    <a:pt x="40" y="1"/>
                  </a:cubicBezTo>
                  <a:cubicBezTo>
                    <a:pt x="40" y="1"/>
                    <a:pt x="40" y="1"/>
                    <a:pt x="40" y="1"/>
                  </a:cubicBezTo>
                  <a:cubicBezTo>
                    <a:pt x="45" y="18"/>
                    <a:pt x="45" y="18"/>
                    <a:pt x="45" y="18"/>
                  </a:cubicBezTo>
                  <a:cubicBezTo>
                    <a:pt x="21" y="62"/>
                    <a:pt x="21" y="62"/>
                    <a:pt x="21" y="62"/>
                  </a:cubicBezTo>
                  <a:cubicBezTo>
                    <a:pt x="0" y="42"/>
                    <a:pt x="0" y="42"/>
                    <a:pt x="0"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8"/>
            <p:cNvSpPr>
              <a:spLocks noEditPoints="1"/>
            </p:cNvSpPr>
            <p:nvPr/>
          </p:nvSpPr>
          <p:spPr bwMode="auto">
            <a:xfrm>
              <a:off x="6051550" y="3432176"/>
              <a:ext cx="265113" cy="358775"/>
            </a:xfrm>
            <a:custGeom>
              <a:avLst/>
              <a:gdLst>
                <a:gd name="T0" fmla="*/ 1 w 50"/>
                <a:gd name="T1" fmla="*/ 46 h 68"/>
                <a:gd name="T2" fmla="*/ 1 w 50"/>
                <a:gd name="T3" fmla="*/ 46 h 68"/>
                <a:gd name="T4" fmla="*/ 0 w 50"/>
                <a:gd name="T5" fmla="*/ 43 h 68"/>
                <a:gd name="T6" fmla="*/ 0 w 50"/>
                <a:gd name="T7" fmla="*/ 43 h 68"/>
                <a:gd name="T8" fmla="*/ 1 w 50"/>
                <a:gd name="T9" fmla="*/ 41 h 68"/>
                <a:gd name="T10" fmla="*/ 1 w 50"/>
                <a:gd name="T11" fmla="*/ 41 h 68"/>
                <a:gd name="T12" fmla="*/ 3 w 50"/>
                <a:gd name="T13" fmla="*/ 40 h 68"/>
                <a:gd name="T14" fmla="*/ 3 w 50"/>
                <a:gd name="T15" fmla="*/ 40 h 68"/>
                <a:gd name="T16" fmla="*/ 6 w 50"/>
                <a:gd name="T17" fmla="*/ 41 h 68"/>
                <a:gd name="T18" fmla="*/ 6 w 50"/>
                <a:gd name="T19" fmla="*/ 41 h 68"/>
                <a:gd name="T20" fmla="*/ 22 w 50"/>
                <a:gd name="T21" fmla="*/ 56 h 68"/>
                <a:gd name="T22" fmla="*/ 42 w 50"/>
                <a:gd name="T23" fmla="*/ 19 h 68"/>
                <a:gd name="T24" fmla="*/ 37 w 50"/>
                <a:gd name="T25" fmla="*/ 2 h 68"/>
                <a:gd name="T26" fmla="*/ 38 w 50"/>
                <a:gd name="T27" fmla="*/ 2 h 68"/>
                <a:gd name="T28" fmla="*/ 40 w 50"/>
                <a:gd name="T29" fmla="*/ 1 h 68"/>
                <a:gd name="T30" fmla="*/ 40 w 50"/>
                <a:gd name="T31" fmla="*/ 1 h 68"/>
                <a:gd name="T32" fmla="*/ 41 w 50"/>
                <a:gd name="T33" fmla="*/ 0 h 68"/>
                <a:gd name="T34" fmla="*/ 41 w 50"/>
                <a:gd name="T35" fmla="*/ 0 h 68"/>
                <a:gd name="T36" fmla="*/ 44 w 50"/>
                <a:gd name="T37" fmla="*/ 3 h 68"/>
                <a:gd name="T38" fmla="*/ 44 w 50"/>
                <a:gd name="T39" fmla="*/ 3 h 68"/>
                <a:gd name="T40" fmla="*/ 50 w 50"/>
                <a:gd name="T41" fmla="*/ 20 h 68"/>
                <a:gd name="T42" fmla="*/ 24 w 50"/>
                <a:gd name="T43" fmla="*/ 68 h 68"/>
                <a:gd name="T44" fmla="*/ 1 w 50"/>
                <a:gd name="T45" fmla="*/ 46 h 68"/>
                <a:gd name="T46" fmla="*/ 2 w 50"/>
                <a:gd name="T47" fmla="*/ 44 h 68"/>
                <a:gd name="T48" fmla="*/ 3 w 50"/>
                <a:gd name="T49" fmla="*/ 43 h 68"/>
                <a:gd name="T50" fmla="*/ 3 w 50"/>
                <a:gd name="T51" fmla="*/ 43 h 68"/>
                <a:gd name="T52" fmla="*/ 2 w 50"/>
                <a:gd name="T53"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68">
                  <a:moveTo>
                    <a:pt x="1" y="46"/>
                  </a:moveTo>
                  <a:cubicBezTo>
                    <a:pt x="1" y="46"/>
                    <a:pt x="1" y="46"/>
                    <a:pt x="1" y="46"/>
                  </a:cubicBezTo>
                  <a:cubicBezTo>
                    <a:pt x="0" y="45"/>
                    <a:pt x="0" y="44"/>
                    <a:pt x="0" y="43"/>
                  </a:cubicBezTo>
                  <a:cubicBezTo>
                    <a:pt x="0" y="43"/>
                    <a:pt x="0" y="43"/>
                    <a:pt x="0" y="43"/>
                  </a:cubicBezTo>
                  <a:cubicBezTo>
                    <a:pt x="0" y="42"/>
                    <a:pt x="0" y="41"/>
                    <a:pt x="1" y="41"/>
                  </a:cubicBezTo>
                  <a:cubicBezTo>
                    <a:pt x="1" y="41"/>
                    <a:pt x="1" y="41"/>
                    <a:pt x="1" y="41"/>
                  </a:cubicBezTo>
                  <a:cubicBezTo>
                    <a:pt x="2" y="40"/>
                    <a:pt x="3" y="40"/>
                    <a:pt x="3" y="40"/>
                  </a:cubicBezTo>
                  <a:cubicBezTo>
                    <a:pt x="3" y="40"/>
                    <a:pt x="3" y="40"/>
                    <a:pt x="3" y="40"/>
                  </a:cubicBezTo>
                  <a:cubicBezTo>
                    <a:pt x="4" y="40"/>
                    <a:pt x="5" y="40"/>
                    <a:pt x="6" y="41"/>
                  </a:cubicBezTo>
                  <a:cubicBezTo>
                    <a:pt x="6" y="41"/>
                    <a:pt x="6" y="41"/>
                    <a:pt x="6" y="41"/>
                  </a:cubicBezTo>
                  <a:cubicBezTo>
                    <a:pt x="22" y="56"/>
                    <a:pt x="22" y="56"/>
                    <a:pt x="22" y="56"/>
                  </a:cubicBezTo>
                  <a:cubicBezTo>
                    <a:pt x="42" y="19"/>
                    <a:pt x="42" y="19"/>
                    <a:pt x="42" y="19"/>
                  </a:cubicBezTo>
                  <a:cubicBezTo>
                    <a:pt x="37" y="2"/>
                    <a:pt x="37" y="2"/>
                    <a:pt x="37" y="2"/>
                  </a:cubicBezTo>
                  <a:cubicBezTo>
                    <a:pt x="38" y="2"/>
                    <a:pt x="38" y="2"/>
                    <a:pt x="38" y="2"/>
                  </a:cubicBezTo>
                  <a:cubicBezTo>
                    <a:pt x="38" y="2"/>
                    <a:pt x="39" y="1"/>
                    <a:pt x="40" y="1"/>
                  </a:cubicBezTo>
                  <a:cubicBezTo>
                    <a:pt x="40" y="1"/>
                    <a:pt x="40" y="1"/>
                    <a:pt x="40" y="1"/>
                  </a:cubicBezTo>
                  <a:cubicBezTo>
                    <a:pt x="40" y="0"/>
                    <a:pt x="41" y="0"/>
                    <a:pt x="41" y="0"/>
                  </a:cubicBezTo>
                  <a:cubicBezTo>
                    <a:pt x="41" y="0"/>
                    <a:pt x="41" y="0"/>
                    <a:pt x="41" y="0"/>
                  </a:cubicBezTo>
                  <a:cubicBezTo>
                    <a:pt x="42" y="0"/>
                    <a:pt x="44" y="1"/>
                    <a:pt x="44" y="3"/>
                  </a:cubicBezTo>
                  <a:cubicBezTo>
                    <a:pt x="44" y="3"/>
                    <a:pt x="44" y="3"/>
                    <a:pt x="44" y="3"/>
                  </a:cubicBezTo>
                  <a:cubicBezTo>
                    <a:pt x="50" y="20"/>
                    <a:pt x="50" y="20"/>
                    <a:pt x="50" y="20"/>
                  </a:cubicBezTo>
                  <a:cubicBezTo>
                    <a:pt x="24" y="68"/>
                    <a:pt x="24" y="68"/>
                    <a:pt x="24" y="68"/>
                  </a:cubicBezTo>
                  <a:cubicBezTo>
                    <a:pt x="1" y="46"/>
                    <a:pt x="1" y="46"/>
                    <a:pt x="1" y="46"/>
                  </a:cubicBezTo>
                  <a:close/>
                  <a:moveTo>
                    <a:pt x="2" y="44"/>
                  </a:moveTo>
                  <a:cubicBezTo>
                    <a:pt x="3" y="43"/>
                    <a:pt x="3" y="43"/>
                    <a:pt x="3" y="43"/>
                  </a:cubicBezTo>
                  <a:cubicBezTo>
                    <a:pt x="3" y="43"/>
                    <a:pt x="3" y="43"/>
                    <a:pt x="3" y="43"/>
                  </a:cubicBezTo>
                  <a:cubicBezTo>
                    <a:pt x="2" y="44"/>
                    <a:pt x="2" y="44"/>
                    <a:pt x="2"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9"/>
            <p:cNvSpPr/>
            <p:nvPr/>
          </p:nvSpPr>
          <p:spPr bwMode="auto">
            <a:xfrm>
              <a:off x="6284913" y="3427413"/>
              <a:ext cx="15875" cy="115888"/>
            </a:xfrm>
            <a:custGeom>
              <a:avLst/>
              <a:gdLst>
                <a:gd name="T0" fmla="*/ 0 w 3"/>
                <a:gd name="T1" fmla="*/ 21 h 22"/>
                <a:gd name="T2" fmla="*/ 0 w 3"/>
                <a:gd name="T3" fmla="*/ 1 h 22"/>
                <a:gd name="T4" fmla="*/ 2 w 3"/>
                <a:gd name="T5" fmla="*/ 0 h 22"/>
                <a:gd name="T6" fmla="*/ 2 w 3"/>
                <a:gd name="T7" fmla="*/ 0 h 22"/>
                <a:gd name="T8" fmla="*/ 3 w 3"/>
                <a:gd name="T9" fmla="*/ 1 h 22"/>
                <a:gd name="T10" fmla="*/ 3 w 3"/>
                <a:gd name="T11" fmla="*/ 1 h 22"/>
                <a:gd name="T12" fmla="*/ 3 w 3"/>
                <a:gd name="T13" fmla="*/ 21 h 22"/>
                <a:gd name="T14" fmla="*/ 2 w 3"/>
                <a:gd name="T15" fmla="*/ 22 h 22"/>
                <a:gd name="T16" fmla="*/ 2 w 3"/>
                <a:gd name="T17" fmla="*/ 22 h 22"/>
                <a:gd name="T18" fmla="*/ 0 w 3"/>
                <a:gd name="T19"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2">
                  <a:moveTo>
                    <a:pt x="0" y="21"/>
                  </a:moveTo>
                  <a:cubicBezTo>
                    <a:pt x="0" y="1"/>
                    <a:pt x="0" y="1"/>
                    <a:pt x="0" y="1"/>
                  </a:cubicBezTo>
                  <a:cubicBezTo>
                    <a:pt x="0" y="1"/>
                    <a:pt x="1" y="0"/>
                    <a:pt x="2" y="0"/>
                  </a:cubicBezTo>
                  <a:cubicBezTo>
                    <a:pt x="2" y="0"/>
                    <a:pt x="2" y="0"/>
                    <a:pt x="2" y="0"/>
                  </a:cubicBezTo>
                  <a:cubicBezTo>
                    <a:pt x="3" y="0"/>
                    <a:pt x="3" y="1"/>
                    <a:pt x="3" y="1"/>
                  </a:cubicBezTo>
                  <a:cubicBezTo>
                    <a:pt x="3" y="1"/>
                    <a:pt x="3" y="1"/>
                    <a:pt x="3" y="1"/>
                  </a:cubicBezTo>
                  <a:cubicBezTo>
                    <a:pt x="3" y="21"/>
                    <a:pt x="3" y="21"/>
                    <a:pt x="3" y="21"/>
                  </a:cubicBezTo>
                  <a:cubicBezTo>
                    <a:pt x="3" y="21"/>
                    <a:pt x="3" y="22"/>
                    <a:pt x="2" y="22"/>
                  </a:cubicBezTo>
                  <a:cubicBezTo>
                    <a:pt x="2" y="22"/>
                    <a:pt x="2" y="22"/>
                    <a:pt x="2" y="22"/>
                  </a:cubicBezTo>
                  <a:cubicBezTo>
                    <a:pt x="1" y="22"/>
                    <a:pt x="0" y="21"/>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10"/>
            <p:cNvSpPr/>
            <p:nvPr/>
          </p:nvSpPr>
          <p:spPr bwMode="auto">
            <a:xfrm>
              <a:off x="6275388" y="3416301"/>
              <a:ext cx="36513" cy="138113"/>
            </a:xfrm>
            <a:custGeom>
              <a:avLst/>
              <a:gdLst>
                <a:gd name="T0" fmla="*/ 0 w 7"/>
                <a:gd name="T1" fmla="*/ 23 h 26"/>
                <a:gd name="T2" fmla="*/ 0 w 7"/>
                <a:gd name="T3" fmla="*/ 3 h 26"/>
                <a:gd name="T4" fmla="*/ 4 w 7"/>
                <a:gd name="T5" fmla="*/ 0 h 26"/>
                <a:gd name="T6" fmla="*/ 4 w 7"/>
                <a:gd name="T7" fmla="*/ 0 h 26"/>
                <a:gd name="T8" fmla="*/ 7 w 7"/>
                <a:gd name="T9" fmla="*/ 3 h 26"/>
                <a:gd name="T10" fmla="*/ 7 w 7"/>
                <a:gd name="T11" fmla="*/ 3 h 26"/>
                <a:gd name="T12" fmla="*/ 7 w 7"/>
                <a:gd name="T13" fmla="*/ 23 h 26"/>
                <a:gd name="T14" fmla="*/ 4 w 7"/>
                <a:gd name="T15" fmla="*/ 26 h 26"/>
                <a:gd name="T16" fmla="*/ 4 w 7"/>
                <a:gd name="T17" fmla="*/ 26 h 26"/>
                <a:gd name="T18" fmla="*/ 0 w 7"/>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6">
                  <a:moveTo>
                    <a:pt x="0" y="23"/>
                  </a:moveTo>
                  <a:cubicBezTo>
                    <a:pt x="0" y="3"/>
                    <a:pt x="0" y="3"/>
                    <a:pt x="0" y="3"/>
                  </a:cubicBezTo>
                  <a:cubicBezTo>
                    <a:pt x="0" y="1"/>
                    <a:pt x="2" y="0"/>
                    <a:pt x="4" y="0"/>
                  </a:cubicBezTo>
                  <a:cubicBezTo>
                    <a:pt x="4" y="0"/>
                    <a:pt x="4" y="0"/>
                    <a:pt x="4" y="0"/>
                  </a:cubicBezTo>
                  <a:cubicBezTo>
                    <a:pt x="6" y="0"/>
                    <a:pt x="7" y="1"/>
                    <a:pt x="7" y="3"/>
                  </a:cubicBezTo>
                  <a:cubicBezTo>
                    <a:pt x="7" y="3"/>
                    <a:pt x="7" y="3"/>
                    <a:pt x="7" y="3"/>
                  </a:cubicBezTo>
                  <a:cubicBezTo>
                    <a:pt x="7" y="23"/>
                    <a:pt x="7" y="23"/>
                    <a:pt x="7" y="23"/>
                  </a:cubicBezTo>
                  <a:cubicBezTo>
                    <a:pt x="7" y="25"/>
                    <a:pt x="6" y="26"/>
                    <a:pt x="4" y="26"/>
                  </a:cubicBezTo>
                  <a:cubicBezTo>
                    <a:pt x="4" y="26"/>
                    <a:pt x="4" y="26"/>
                    <a:pt x="4" y="26"/>
                  </a:cubicBezTo>
                  <a:cubicBezTo>
                    <a:pt x="2" y="26"/>
                    <a:pt x="0" y="25"/>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11"/>
            <p:cNvSpPr/>
            <p:nvPr/>
          </p:nvSpPr>
          <p:spPr bwMode="auto">
            <a:xfrm>
              <a:off x="5380038" y="2643188"/>
              <a:ext cx="269875" cy="800100"/>
            </a:xfrm>
            <a:custGeom>
              <a:avLst/>
              <a:gdLst>
                <a:gd name="T0" fmla="*/ 48 w 51"/>
                <a:gd name="T1" fmla="*/ 151 h 152"/>
                <a:gd name="T2" fmla="*/ 25 w 51"/>
                <a:gd name="T3" fmla="*/ 125 h 152"/>
                <a:gd name="T4" fmla="*/ 25 w 51"/>
                <a:gd name="T5" fmla="*/ 125 h 152"/>
                <a:gd name="T6" fmla="*/ 0 w 51"/>
                <a:gd name="T7" fmla="*/ 91 h 152"/>
                <a:gd name="T8" fmla="*/ 0 w 51"/>
                <a:gd name="T9" fmla="*/ 91 h 152"/>
                <a:gd name="T10" fmla="*/ 0 w 51"/>
                <a:gd name="T11" fmla="*/ 89 h 152"/>
                <a:gd name="T12" fmla="*/ 0 w 51"/>
                <a:gd name="T13" fmla="*/ 89 h 152"/>
                <a:gd name="T14" fmla="*/ 22 w 51"/>
                <a:gd name="T15" fmla="*/ 1 h 152"/>
                <a:gd name="T16" fmla="*/ 22 w 51"/>
                <a:gd name="T17" fmla="*/ 1 h 152"/>
                <a:gd name="T18" fmla="*/ 24 w 51"/>
                <a:gd name="T19" fmla="*/ 0 h 152"/>
                <a:gd name="T20" fmla="*/ 24 w 51"/>
                <a:gd name="T21" fmla="*/ 0 h 152"/>
                <a:gd name="T22" fmla="*/ 25 w 51"/>
                <a:gd name="T23" fmla="*/ 2 h 152"/>
                <a:gd name="T24" fmla="*/ 25 w 51"/>
                <a:gd name="T25" fmla="*/ 2 h 152"/>
                <a:gd name="T26" fmla="*/ 14 w 51"/>
                <a:gd name="T27" fmla="*/ 40 h 152"/>
                <a:gd name="T28" fmla="*/ 14 w 51"/>
                <a:gd name="T29" fmla="*/ 40 h 152"/>
                <a:gd name="T30" fmla="*/ 3 w 51"/>
                <a:gd name="T31" fmla="*/ 89 h 152"/>
                <a:gd name="T32" fmla="*/ 3 w 51"/>
                <a:gd name="T33" fmla="*/ 89 h 152"/>
                <a:gd name="T34" fmla="*/ 3 w 51"/>
                <a:gd name="T35" fmla="*/ 90 h 152"/>
                <a:gd name="T36" fmla="*/ 3 w 51"/>
                <a:gd name="T37" fmla="*/ 90 h 152"/>
                <a:gd name="T38" fmla="*/ 28 w 51"/>
                <a:gd name="T39" fmla="*/ 123 h 152"/>
                <a:gd name="T40" fmla="*/ 28 w 51"/>
                <a:gd name="T41" fmla="*/ 123 h 152"/>
                <a:gd name="T42" fmla="*/ 50 w 51"/>
                <a:gd name="T43" fmla="*/ 149 h 152"/>
                <a:gd name="T44" fmla="*/ 50 w 51"/>
                <a:gd name="T45" fmla="*/ 149 h 152"/>
                <a:gd name="T46" fmla="*/ 50 w 51"/>
                <a:gd name="T47" fmla="*/ 152 h 152"/>
                <a:gd name="T48" fmla="*/ 50 w 51"/>
                <a:gd name="T49" fmla="*/ 152 h 152"/>
                <a:gd name="T50" fmla="*/ 49 w 51"/>
                <a:gd name="T51" fmla="*/ 152 h 152"/>
                <a:gd name="T52" fmla="*/ 49 w 51"/>
                <a:gd name="T53" fmla="*/ 152 h 152"/>
                <a:gd name="T54" fmla="*/ 48 w 51"/>
                <a:gd name="T55"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152">
                  <a:moveTo>
                    <a:pt x="48" y="151"/>
                  </a:moveTo>
                  <a:cubicBezTo>
                    <a:pt x="48" y="151"/>
                    <a:pt x="37" y="139"/>
                    <a:pt x="25" y="125"/>
                  </a:cubicBezTo>
                  <a:cubicBezTo>
                    <a:pt x="25" y="125"/>
                    <a:pt x="25" y="125"/>
                    <a:pt x="25" y="125"/>
                  </a:cubicBezTo>
                  <a:cubicBezTo>
                    <a:pt x="14" y="111"/>
                    <a:pt x="2" y="97"/>
                    <a:pt x="0" y="91"/>
                  </a:cubicBezTo>
                  <a:cubicBezTo>
                    <a:pt x="0" y="91"/>
                    <a:pt x="0" y="91"/>
                    <a:pt x="0" y="91"/>
                  </a:cubicBezTo>
                  <a:cubicBezTo>
                    <a:pt x="0" y="90"/>
                    <a:pt x="0" y="89"/>
                    <a:pt x="0" y="89"/>
                  </a:cubicBezTo>
                  <a:cubicBezTo>
                    <a:pt x="0" y="89"/>
                    <a:pt x="0" y="89"/>
                    <a:pt x="0" y="89"/>
                  </a:cubicBezTo>
                  <a:cubicBezTo>
                    <a:pt x="0" y="72"/>
                    <a:pt x="22" y="1"/>
                    <a:pt x="22" y="1"/>
                  </a:cubicBezTo>
                  <a:cubicBezTo>
                    <a:pt x="22" y="1"/>
                    <a:pt x="22" y="1"/>
                    <a:pt x="22" y="1"/>
                  </a:cubicBezTo>
                  <a:cubicBezTo>
                    <a:pt x="23" y="0"/>
                    <a:pt x="23" y="0"/>
                    <a:pt x="24" y="0"/>
                  </a:cubicBezTo>
                  <a:cubicBezTo>
                    <a:pt x="24" y="0"/>
                    <a:pt x="24" y="0"/>
                    <a:pt x="24" y="0"/>
                  </a:cubicBezTo>
                  <a:cubicBezTo>
                    <a:pt x="25" y="0"/>
                    <a:pt x="26" y="1"/>
                    <a:pt x="25" y="2"/>
                  </a:cubicBezTo>
                  <a:cubicBezTo>
                    <a:pt x="25" y="2"/>
                    <a:pt x="25" y="2"/>
                    <a:pt x="25" y="2"/>
                  </a:cubicBezTo>
                  <a:cubicBezTo>
                    <a:pt x="25" y="2"/>
                    <a:pt x="20" y="20"/>
                    <a:pt x="14" y="40"/>
                  </a:cubicBezTo>
                  <a:cubicBezTo>
                    <a:pt x="14" y="40"/>
                    <a:pt x="14" y="40"/>
                    <a:pt x="14" y="40"/>
                  </a:cubicBezTo>
                  <a:cubicBezTo>
                    <a:pt x="9" y="59"/>
                    <a:pt x="3" y="81"/>
                    <a:pt x="3" y="89"/>
                  </a:cubicBezTo>
                  <a:cubicBezTo>
                    <a:pt x="3" y="89"/>
                    <a:pt x="3" y="89"/>
                    <a:pt x="3" y="89"/>
                  </a:cubicBezTo>
                  <a:cubicBezTo>
                    <a:pt x="3" y="89"/>
                    <a:pt x="3" y="90"/>
                    <a:pt x="3" y="90"/>
                  </a:cubicBezTo>
                  <a:cubicBezTo>
                    <a:pt x="3" y="90"/>
                    <a:pt x="3" y="90"/>
                    <a:pt x="3" y="90"/>
                  </a:cubicBezTo>
                  <a:cubicBezTo>
                    <a:pt x="4" y="94"/>
                    <a:pt x="16" y="110"/>
                    <a:pt x="28" y="123"/>
                  </a:cubicBezTo>
                  <a:cubicBezTo>
                    <a:pt x="28" y="123"/>
                    <a:pt x="28" y="123"/>
                    <a:pt x="28" y="123"/>
                  </a:cubicBezTo>
                  <a:cubicBezTo>
                    <a:pt x="39" y="137"/>
                    <a:pt x="50" y="149"/>
                    <a:pt x="50" y="149"/>
                  </a:cubicBezTo>
                  <a:cubicBezTo>
                    <a:pt x="50" y="149"/>
                    <a:pt x="50" y="149"/>
                    <a:pt x="50" y="149"/>
                  </a:cubicBezTo>
                  <a:cubicBezTo>
                    <a:pt x="51" y="150"/>
                    <a:pt x="51" y="151"/>
                    <a:pt x="50" y="152"/>
                  </a:cubicBezTo>
                  <a:cubicBezTo>
                    <a:pt x="50" y="152"/>
                    <a:pt x="50" y="152"/>
                    <a:pt x="50" y="152"/>
                  </a:cubicBezTo>
                  <a:cubicBezTo>
                    <a:pt x="50" y="152"/>
                    <a:pt x="50" y="152"/>
                    <a:pt x="49" y="152"/>
                  </a:cubicBezTo>
                  <a:cubicBezTo>
                    <a:pt x="49" y="152"/>
                    <a:pt x="49" y="152"/>
                    <a:pt x="49" y="152"/>
                  </a:cubicBezTo>
                  <a:cubicBezTo>
                    <a:pt x="49" y="152"/>
                    <a:pt x="49" y="152"/>
                    <a:pt x="48"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12"/>
            <p:cNvSpPr>
              <a:spLocks noEditPoints="1"/>
            </p:cNvSpPr>
            <p:nvPr/>
          </p:nvSpPr>
          <p:spPr bwMode="auto">
            <a:xfrm>
              <a:off x="5368925" y="2632076"/>
              <a:ext cx="290513" cy="822325"/>
            </a:xfrm>
            <a:custGeom>
              <a:avLst/>
              <a:gdLst>
                <a:gd name="T0" fmla="*/ 49 w 55"/>
                <a:gd name="T1" fmla="*/ 155 h 156"/>
                <a:gd name="T2" fmla="*/ 26 w 55"/>
                <a:gd name="T3" fmla="*/ 128 h 156"/>
                <a:gd name="T4" fmla="*/ 0 w 55"/>
                <a:gd name="T5" fmla="*/ 93 h 156"/>
                <a:gd name="T6" fmla="*/ 0 w 55"/>
                <a:gd name="T7" fmla="*/ 91 h 156"/>
                <a:gd name="T8" fmla="*/ 22 w 55"/>
                <a:gd name="T9" fmla="*/ 3 h 156"/>
                <a:gd name="T10" fmla="*/ 22 w 55"/>
                <a:gd name="T11" fmla="*/ 3 h 156"/>
                <a:gd name="T12" fmla="*/ 26 w 55"/>
                <a:gd name="T13" fmla="*/ 0 h 156"/>
                <a:gd name="T14" fmla="*/ 27 w 55"/>
                <a:gd name="T15" fmla="*/ 0 h 156"/>
                <a:gd name="T16" fmla="*/ 29 w 55"/>
                <a:gd name="T17" fmla="*/ 4 h 156"/>
                <a:gd name="T18" fmla="*/ 29 w 55"/>
                <a:gd name="T19" fmla="*/ 4 h 156"/>
                <a:gd name="T20" fmla="*/ 29 w 55"/>
                <a:gd name="T21" fmla="*/ 5 h 156"/>
                <a:gd name="T22" fmla="*/ 29 w 55"/>
                <a:gd name="T23" fmla="*/ 5 h 156"/>
                <a:gd name="T24" fmla="*/ 28 w 55"/>
                <a:gd name="T25" fmla="*/ 8 h 156"/>
                <a:gd name="T26" fmla="*/ 26 w 55"/>
                <a:gd name="T27" fmla="*/ 16 h 156"/>
                <a:gd name="T28" fmla="*/ 18 w 55"/>
                <a:gd name="T29" fmla="*/ 42 h 156"/>
                <a:gd name="T30" fmla="*/ 7 w 55"/>
                <a:gd name="T31" fmla="*/ 90 h 156"/>
                <a:gd name="T32" fmla="*/ 7 w 55"/>
                <a:gd name="T33" fmla="*/ 90 h 156"/>
                <a:gd name="T34" fmla="*/ 7 w 55"/>
                <a:gd name="T35" fmla="*/ 92 h 156"/>
                <a:gd name="T36" fmla="*/ 15 w 55"/>
                <a:gd name="T37" fmla="*/ 104 h 156"/>
                <a:gd name="T38" fmla="*/ 31 w 55"/>
                <a:gd name="T39" fmla="*/ 124 h 156"/>
                <a:gd name="T40" fmla="*/ 54 w 55"/>
                <a:gd name="T41" fmla="*/ 150 h 156"/>
                <a:gd name="T42" fmla="*/ 55 w 55"/>
                <a:gd name="T43" fmla="*/ 152 h 156"/>
                <a:gd name="T44" fmla="*/ 54 w 55"/>
                <a:gd name="T45" fmla="*/ 155 h 156"/>
                <a:gd name="T46" fmla="*/ 51 w 55"/>
                <a:gd name="T47" fmla="*/ 156 h 156"/>
                <a:gd name="T48" fmla="*/ 49 w 55"/>
                <a:gd name="T49" fmla="*/ 155 h 156"/>
                <a:gd name="T50" fmla="*/ 51 w 55"/>
                <a:gd name="T51" fmla="*/ 153 h 156"/>
                <a:gd name="T52" fmla="*/ 51 w 55"/>
                <a:gd name="T53" fmla="*/ 153 h 156"/>
                <a:gd name="T54" fmla="*/ 51 w 55"/>
                <a:gd name="T55" fmla="*/ 153 h 156"/>
                <a:gd name="T56" fmla="*/ 50 w 55"/>
                <a:gd name="T57" fmla="*/ 153 h 156"/>
                <a:gd name="T58" fmla="*/ 52 w 55"/>
                <a:gd name="T59" fmla="*/ 152 h 156"/>
                <a:gd name="T60" fmla="*/ 51 w 55"/>
                <a:gd name="T61" fmla="*/ 152 h 156"/>
                <a:gd name="T62" fmla="*/ 51 w 55"/>
                <a:gd name="T63" fmla="*/ 152 h 156"/>
                <a:gd name="T64" fmla="*/ 51 w 55"/>
                <a:gd name="T65" fmla="*/ 152 h 156"/>
                <a:gd name="T66" fmla="*/ 51 w 55"/>
                <a:gd name="T67" fmla="*/ 152 h 156"/>
                <a:gd name="T68" fmla="*/ 51 w 55"/>
                <a:gd name="T69" fmla="*/ 15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 h="156">
                  <a:moveTo>
                    <a:pt x="49" y="155"/>
                  </a:moveTo>
                  <a:cubicBezTo>
                    <a:pt x="49" y="155"/>
                    <a:pt x="49" y="155"/>
                    <a:pt x="49" y="155"/>
                  </a:cubicBezTo>
                  <a:cubicBezTo>
                    <a:pt x="49" y="155"/>
                    <a:pt x="37" y="142"/>
                    <a:pt x="26" y="128"/>
                  </a:cubicBezTo>
                  <a:cubicBezTo>
                    <a:pt x="26" y="128"/>
                    <a:pt x="26" y="128"/>
                    <a:pt x="26" y="128"/>
                  </a:cubicBezTo>
                  <a:cubicBezTo>
                    <a:pt x="14" y="114"/>
                    <a:pt x="2" y="100"/>
                    <a:pt x="0" y="93"/>
                  </a:cubicBezTo>
                  <a:cubicBezTo>
                    <a:pt x="0" y="93"/>
                    <a:pt x="0" y="93"/>
                    <a:pt x="0" y="93"/>
                  </a:cubicBezTo>
                  <a:cubicBezTo>
                    <a:pt x="0" y="92"/>
                    <a:pt x="0" y="91"/>
                    <a:pt x="0" y="91"/>
                  </a:cubicBezTo>
                  <a:cubicBezTo>
                    <a:pt x="0" y="91"/>
                    <a:pt x="0" y="91"/>
                    <a:pt x="0" y="91"/>
                  </a:cubicBezTo>
                  <a:cubicBezTo>
                    <a:pt x="0" y="74"/>
                    <a:pt x="21" y="7"/>
                    <a:pt x="22" y="3"/>
                  </a:cubicBezTo>
                  <a:cubicBezTo>
                    <a:pt x="22" y="3"/>
                    <a:pt x="22" y="3"/>
                    <a:pt x="22" y="3"/>
                  </a:cubicBezTo>
                  <a:cubicBezTo>
                    <a:pt x="22" y="3"/>
                    <a:pt x="22" y="3"/>
                    <a:pt x="22" y="3"/>
                  </a:cubicBezTo>
                  <a:cubicBezTo>
                    <a:pt x="22" y="3"/>
                    <a:pt x="22" y="3"/>
                    <a:pt x="22" y="3"/>
                  </a:cubicBezTo>
                  <a:cubicBezTo>
                    <a:pt x="23" y="1"/>
                    <a:pt x="24" y="0"/>
                    <a:pt x="26" y="0"/>
                  </a:cubicBezTo>
                  <a:cubicBezTo>
                    <a:pt x="26" y="0"/>
                    <a:pt x="26" y="0"/>
                    <a:pt x="26" y="0"/>
                  </a:cubicBezTo>
                  <a:cubicBezTo>
                    <a:pt x="26" y="0"/>
                    <a:pt x="26" y="0"/>
                    <a:pt x="27" y="0"/>
                  </a:cubicBezTo>
                  <a:cubicBezTo>
                    <a:pt x="27" y="0"/>
                    <a:pt x="27" y="0"/>
                    <a:pt x="27" y="0"/>
                  </a:cubicBezTo>
                  <a:cubicBezTo>
                    <a:pt x="28" y="1"/>
                    <a:pt x="29" y="2"/>
                    <a:pt x="29" y="4"/>
                  </a:cubicBezTo>
                  <a:cubicBezTo>
                    <a:pt x="29" y="4"/>
                    <a:pt x="29" y="4"/>
                    <a:pt x="29" y="4"/>
                  </a:cubicBezTo>
                  <a:cubicBezTo>
                    <a:pt x="29" y="4"/>
                    <a:pt x="29" y="4"/>
                    <a:pt x="29" y="4"/>
                  </a:cubicBezTo>
                  <a:cubicBezTo>
                    <a:pt x="29" y="4"/>
                    <a:pt x="29" y="4"/>
                    <a:pt x="29" y="4"/>
                  </a:cubicBezTo>
                  <a:cubicBezTo>
                    <a:pt x="29" y="5"/>
                    <a:pt x="29" y="5"/>
                    <a:pt x="29" y="5"/>
                  </a:cubicBezTo>
                  <a:cubicBezTo>
                    <a:pt x="29" y="5"/>
                    <a:pt x="29" y="5"/>
                    <a:pt x="29" y="5"/>
                  </a:cubicBezTo>
                  <a:cubicBezTo>
                    <a:pt x="29" y="5"/>
                    <a:pt x="29" y="5"/>
                    <a:pt x="29" y="5"/>
                  </a:cubicBezTo>
                  <a:cubicBezTo>
                    <a:pt x="29" y="5"/>
                    <a:pt x="29" y="5"/>
                    <a:pt x="29" y="5"/>
                  </a:cubicBezTo>
                  <a:cubicBezTo>
                    <a:pt x="29" y="5"/>
                    <a:pt x="29" y="5"/>
                    <a:pt x="29" y="5"/>
                  </a:cubicBezTo>
                  <a:cubicBezTo>
                    <a:pt x="29" y="6"/>
                    <a:pt x="29" y="7"/>
                    <a:pt x="28" y="8"/>
                  </a:cubicBezTo>
                  <a:cubicBezTo>
                    <a:pt x="28" y="8"/>
                    <a:pt x="28" y="8"/>
                    <a:pt x="28" y="8"/>
                  </a:cubicBezTo>
                  <a:cubicBezTo>
                    <a:pt x="28" y="10"/>
                    <a:pt x="27" y="13"/>
                    <a:pt x="26" y="16"/>
                  </a:cubicBezTo>
                  <a:cubicBezTo>
                    <a:pt x="26" y="16"/>
                    <a:pt x="26" y="16"/>
                    <a:pt x="26" y="16"/>
                  </a:cubicBezTo>
                  <a:cubicBezTo>
                    <a:pt x="24" y="23"/>
                    <a:pt x="21" y="32"/>
                    <a:pt x="18" y="42"/>
                  </a:cubicBezTo>
                  <a:cubicBezTo>
                    <a:pt x="18" y="42"/>
                    <a:pt x="18" y="42"/>
                    <a:pt x="18" y="42"/>
                  </a:cubicBezTo>
                  <a:cubicBezTo>
                    <a:pt x="13" y="61"/>
                    <a:pt x="7" y="83"/>
                    <a:pt x="7" y="90"/>
                  </a:cubicBezTo>
                  <a:cubicBezTo>
                    <a:pt x="7" y="90"/>
                    <a:pt x="7" y="90"/>
                    <a:pt x="7" y="90"/>
                  </a:cubicBezTo>
                  <a:cubicBezTo>
                    <a:pt x="7" y="90"/>
                    <a:pt x="7" y="90"/>
                    <a:pt x="7" y="90"/>
                  </a:cubicBezTo>
                  <a:cubicBezTo>
                    <a:pt x="7" y="91"/>
                    <a:pt x="7" y="91"/>
                    <a:pt x="7" y="91"/>
                  </a:cubicBezTo>
                  <a:cubicBezTo>
                    <a:pt x="7" y="91"/>
                    <a:pt x="7" y="92"/>
                    <a:pt x="7" y="92"/>
                  </a:cubicBezTo>
                  <a:cubicBezTo>
                    <a:pt x="7" y="92"/>
                    <a:pt x="7" y="92"/>
                    <a:pt x="7" y="92"/>
                  </a:cubicBezTo>
                  <a:cubicBezTo>
                    <a:pt x="7" y="93"/>
                    <a:pt x="11" y="98"/>
                    <a:pt x="15" y="104"/>
                  </a:cubicBezTo>
                  <a:cubicBezTo>
                    <a:pt x="15" y="104"/>
                    <a:pt x="15" y="104"/>
                    <a:pt x="15" y="104"/>
                  </a:cubicBezTo>
                  <a:cubicBezTo>
                    <a:pt x="20" y="110"/>
                    <a:pt x="25" y="117"/>
                    <a:pt x="31" y="124"/>
                  </a:cubicBezTo>
                  <a:cubicBezTo>
                    <a:pt x="31" y="124"/>
                    <a:pt x="31" y="124"/>
                    <a:pt x="31" y="124"/>
                  </a:cubicBezTo>
                  <a:cubicBezTo>
                    <a:pt x="43" y="138"/>
                    <a:pt x="54" y="150"/>
                    <a:pt x="54" y="150"/>
                  </a:cubicBezTo>
                  <a:cubicBezTo>
                    <a:pt x="54" y="150"/>
                    <a:pt x="54" y="150"/>
                    <a:pt x="54" y="150"/>
                  </a:cubicBezTo>
                  <a:cubicBezTo>
                    <a:pt x="55" y="151"/>
                    <a:pt x="55" y="152"/>
                    <a:pt x="55" y="152"/>
                  </a:cubicBezTo>
                  <a:cubicBezTo>
                    <a:pt x="55" y="152"/>
                    <a:pt x="55" y="152"/>
                    <a:pt x="55" y="152"/>
                  </a:cubicBezTo>
                  <a:cubicBezTo>
                    <a:pt x="55" y="153"/>
                    <a:pt x="54" y="154"/>
                    <a:pt x="54" y="155"/>
                  </a:cubicBezTo>
                  <a:cubicBezTo>
                    <a:pt x="54" y="155"/>
                    <a:pt x="54" y="155"/>
                    <a:pt x="54" y="155"/>
                  </a:cubicBezTo>
                  <a:cubicBezTo>
                    <a:pt x="53" y="156"/>
                    <a:pt x="52" y="156"/>
                    <a:pt x="51" y="156"/>
                  </a:cubicBezTo>
                  <a:cubicBezTo>
                    <a:pt x="51" y="156"/>
                    <a:pt x="51" y="156"/>
                    <a:pt x="51" y="156"/>
                  </a:cubicBezTo>
                  <a:cubicBezTo>
                    <a:pt x="50" y="156"/>
                    <a:pt x="49" y="156"/>
                    <a:pt x="49" y="155"/>
                  </a:cubicBezTo>
                  <a:close/>
                  <a:moveTo>
                    <a:pt x="50" y="153"/>
                  </a:moveTo>
                  <a:cubicBezTo>
                    <a:pt x="51" y="153"/>
                    <a:pt x="51" y="153"/>
                    <a:pt x="51" y="153"/>
                  </a:cubicBezTo>
                  <a:cubicBezTo>
                    <a:pt x="51" y="153"/>
                    <a:pt x="51" y="153"/>
                    <a:pt x="51" y="153"/>
                  </a:cubicBezTo>
                  <a:cubicBezTo>
                    <a:pt x="51" y="153"/>
                    <a:pt x="51" y="153"/>
                    <a:pt x="51" y="153"/>
                  </a:cubicBezTo>
                  <a:cubicBezTo>
                    <a:pt x="51" y="153"/>
                    <a:pt x="51" y="153"/>
                    <a:pt x="51" y="153"/>
                  </a:cubicBezTo>
                  <a:cubicBezTo>
                    <a:pt x="51" y="153"/>
                    <a:pt x="51" y="153"/>
                    <a:pt x="51" y="153"/>
                  </a:cubicBezTo>
                  <a:cubicBezTo>
                    <a:pt x="51" y="153"/>
                    <a:pt x="51" y="153"/>
                    <a:pt x="51" y="153"/>
                  </a:cubicBezTo>
                  <a:cubicBezTo>
                    <a:pt x="50" y="153"/>
                    <a:pt x="50" y="153"/>
                    <a:pt x="50" y="153"/>
                  </a:cubicBezTo>
                  <a:close/>
                  <a:moveTo>
                    <a:pt x="51" y="152"/>
                  </a:moveTo>
                  <a:cubicBezTo>
                    <a:pt x="52" y="152"/>
                    <a:pt x="52" y="152"/>
                    <a:pt x="52" y="152"/>
                  </a:cubicBezTo>
                  <a:cubicBezTo>
                    <a:pt x="51" y="152"/>
                    <a:pt x="51" y="152"/>
                    <a:pt x="51" y="152"/>
                  </a:cubicBezTo>
                  <a:cubicBezTo>
                    <a:pt x="51" y="152"/>
                    <a:pt x="51" y="152"/>
                    <a:pt x="51" y="152"/>
                  </a:cubicBezTo>
                  <a:close/>
                  <a:moveTo>
                    <a:pt x="51" y="152"/>
                  </a:moveTo>
                  <a:cubicBezTo>
                    <a:pt x="51" y="152"/>
                    <a:pt x="51" y="152"/>
                    <a:pt x="51" y="152"/>
                  </a:cubicBezTo>
                  <a:cubicBezTo>
                    <a:pt x="51" y="152"/>
                    <a:pt x="51" y="152"/>
                    <a:pt x="51" y="152"/>
                  </a:cubicBezTo>
                  <a:close/>
                  <a:moveTo>
                    <a:pt x="51" y="152"/>
                  </a:moveTo>
                  <a:cubicBezTo>
                    <a:pt x="51" y="152"/>
                    <a:pt x="51" y="152"/>
                    <a:pt x="51" y="152"/>
                  </a:cubicBezTo>
                  <a:cubicBezTo>
                    <a:pt x="51" y="152"/>
                    <a:pt x="51" y="152"/>
                    <a:pt x="51" y="152"/>
                  </a:cubicBezTo>
                  <a:cubicBezTo>
                    <a:pt x="51" y="152"/>
                    <a:pt x="51" y="152"/>
                    <a:pt x="51" y="152"/>
                  </a:cubicBezTo>
                  <a:cubicBezTo>
                    <a:pt x="51" y="152"/>
                    <a:pt x="51" y="152"/>
                    <a:pt x="51"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3"/>
            <p:cNvSpPr/>
            <p:nvPr/>
          </p:nvSpPr>
          <p:spPr bwMode="auto">
            <a:xfrm>
              <a:off x="5484813" y="2543176"/>
              <a:ext cx="101600" cy="136525"/>
            </a:xfrm>
            <a:custGeom>
              <a:avLst/>
              <a:gdLst>
                <a:gd name="T0" fmla="*/ 2 w 19"/>
                <a:gd name="T1" fmla="*/ 22 h 26"/>
                <a:gd name="T2" fmla="*/ 10 w 19"/>
                <a:gd name="T3" fmla="*/ 2 h 26"/>
                <a:gd name="T4" fmla="*/ 10 w 19"/>
                <a:gd name="T5" fmla="*/ 2 h 26"/>
                <a:gd name="T6" fmla="*/ 11 w 19"/>
                <a:gd name="T7" fmla="*/ 0 h 26"/>
                <a:gd name="T8" fmla="*/ 11 w 19"/>
                <a:gd name="T9" fmla="*/ 0 h 26"/>
                <a:gd name="T10" fmla="*/ 13 w 19"/>
                <a:gd name="T11" fmla="*/ 1 h 26"/>
                <a:gd name="T12" fmla="*/ 13 w 19"/>
                <a:gd name="T13" fmla="*/ 1 h 26"/>
                <a:gd name="T14" fmla="*/ 13 w 19"/>
                <a:gd name="T15" fmla="*/ 3 h 26"/>
                <a:gd name="T16" fmla="*/ 13 w 19"/>
                <a:gd name="T17" fmla="*/ 3 h 26"/>
                <a:gd name="T18" fmla="*/ 13 w 19"/>
                <a:gd name="T19" fmla="*/ 3 h 26"/>
                <a:gd name="T20" fmla="*/ 13 w 19"/>
                <a:gd name="T21" fmla="*/ 3 h 26"/>
                <a:gd name="T22" fmla="*/ 13 w 19"/>
                <a:gd name="T23" fmla="*/ 3 h 26"/>
                <a:gd name="T24" fmla="*/ 13 w 19"/>
                <a:gd name="T25" fmla="*/ 3 h 26"/>
                <a:gd name="T26" fmla="*/ 12 w 19"/>
                <a:gd name="T27" fmla="*/ 6 h 26"/>
                <a:gd name="T28" fmla="*/ 12 w 19"/>
                <a:gd name="T29" fmla="*/ 6 h 26"/>
                <a:gd name="T30" fmla="*/ 9 w 19"/>
                <a:gd name="T31" fmla="*/ 13 h 26"/>
                <a:gd name="T32" fmla="*/ 9 w 19"/>
                <a:gd name="T33" fmla="*/ 13 h 26"/>
                <a:gd name="T34" fmla="*/ 6 w 19"/>
                <a:gd name="T35" fmla="*/ 19 h 26"/>
                <a:gd name="T36" fmla="*/ 6 w 19"/>
                <a:gd name="T37" fmla="*/ 19 h 26"/>
                <a:gd name="T38" fmla="*/ 16 w 19"/>
                <a:gd name="T39" fmla="*/ 13 h 26"/>
                <a:gd name="T40" fmla="*/ 16 w 19"/>
                <a:gd name="T41" fmla="*/ 13 h 26"/>
                <a:gd name="T42" fmla="*/ 18 w 19"/>
                <a:gd name="T43" fmla="*/ 14 h 26"/>
                <a:gd name="T44" fmla="*/ 18 w 19"/>
                <a:gd name="T45" fmla="*/ 14 h 26"/>
                <a:gd name="T46" fmla="*/ 18 w 19"/>
                <a:gd name="T47" fmla="*/ 16 h 26"/>
                <a:gd name="T48" fmla="*/ 18 w 19"/>
                <a:gd name="T49" fmla="*/ 16 h 26"/>
                <a:gd name="T50" fmla="*/ 0 w 19"/>
                <a:gd name="T51" fmla="*/ 26 h 26"/>
                <a:gd name="T52" fmla="*/ 2 w 19"/>
                <a:gd name="T53"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26">
                  <a:moveTo>
                    <a:pt x="2" y="22"/>
                  </a:moveTo>
                  <a:cubicBezTo>
                    <a:pt x="2" y="22"/>
                    <a:pt x="8" y="7"/>
                    <a:pt x="10" y="2"/>
                  </a:cubicBezTo>
                  <a:cubicBezTo>
                    <a:pt x="10" y="2"/>
                    <a:pt x="10" y="2"/>
                    <a:pt x="10" y="2"/>
                  </a:cubicBezTo>
                  <a:cubicBezTo>
                    <a:pt x="10" y="1"/>
                    <a:pt x="10" y="1"/>
                    <a:pt x="11" y="0"/>
                  </a:cubicBezTo>
                  <a:cubicBezTo>
                    <a:pt x="11" y="0"/>
                    <a:pt x="11" y="0"/>
                    <a:pt x="11" y="0"/>
                  </a:cubicBezTo>
                  <a:cubicBezTo>
                    <a:pt x="12" y="0"/>
                    <a:pt x="13" y="0"/>
                    <a:pt x="13" y="1"/>
                  </a:cubicBezTo>
                  <a:cubicBezTo>
                    <a:pt x="13" y="1"/>
                    <a:pt x="13" y="1"/>
                    <a:pt x="13" y="1"/>
                  </a:cubicBezTo>
                  <a:cubicBezTo>
                    <a:pt x="14" y="1"/>
                    <a:pt x="14" y="2"/>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2" y="4"/>
                    <a:pt x="12" y="5"/>
                    <a:pt x="12" y="6"/>
                  </a:cubicBezTo>
                  <a:cubicBezTo>
                    <a:pt x="12" y="6"/>
                    <a:pt x="12" y="6"/>
                    <a:pt x="12" y="6"/>
                  </a:cubicBezTo>
                  <a:cubicBezTo>
                    <a:pt x="11" y="8"/>
                    <a:pt x="10" y="10"/>
                    <a:pt x="9" y="13"/>
                  </a:cubicBezTo>
                  <a:cubicBezTo>
                    <a:pt x="9" y="13"/>
                    <a:pt x="9" y="13"/>
                    <a:pt x="9" y="13"/>
                  </a:cubicBezTo>
                  <a:cubicBezTo>
                    <a:pt x="8" y="15"/>
                    <a:pt x="7" y="18"/>
                    <a:pt x="6" y="19"/>
                  </a:cubicBezTo>
                  <a:cubicBezTo>
                    <a:pt x="6" y="19"/>
                    <a:pt x="6" y="19"/>
                    <a:pt x="6" y="19"/>
                  </a:cubicBezTo>
                  <a:cubicBezTo>
                    <a:pt x="16" y="13"/>
                    <a:pt x="16" y="13"/>
                    <a:pt x="16" y="13"/>
                  </a:cubicBezTo>
                  <a:cubicBezTo>
                    <a:pt x="16" y="13"/>
                    <a:pt x="16" y="13"/>
                    <a:pt x="16" y="13"/>
                  </a:cubicBezTo>
                  <a:cubicBezTo>
                    <a:pt x="17" y="13"/>
                    <a:pt x="18" y="13"/>
                    <a:pt x="18" y="14"/>
                  </a:cubicBezTo>
                  <a:cubicBezTo>
                    <a:pt x="18" y="14"/>
                    <a:pt x="18" y="14"/>
                    <a:pt x="18" y="14"/>
                  </a:cubicBezTo>
                  <a:cubicBezTo>
                    <a:pt x="19" y="14"/>
                    <a:pt x="19" y="15"/>
                    <a:pt x="18" y="16"/>
                  </a:cubicBezTo>
                  <a:cubicBezTo>
                    <a:pt x="18" y="16"/>
                    <a:pt x="18" y="16"/>
                    <a:pt x="18" y="16"/>
                  </a:cubicBezTo>
                  <a:cubicBezTo>
                    <a:pt x="0" y="26"/>
                    <a:pt x="0" y="26"/>
                    <a:pt x="0" y="26"/>
                  </a:cubicBezTo>
                  <a:cubicBezTo>
                    <a:pt x="2" y="22"/>
                    <a:pt x="2" y="22"/>
                    <a:pt x="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4"/>
            <p:cNvSpPr/>
            <p:nvPr/>
          </p:nvSpPr>
          <p:spPr bwMode="auto">
            <a:xfrm>
              <a:off x="5464175" y="2532063"/>
              <a:ext cx="131763" cy="173038"/>
            </a:xfrm>
            <a:custGeom>
              <a:avLst/>
              <a:gdLst>
                <a:gd name="T0" fmla="*/ 4 w 25"/>
                <a:gd name="T1" fmla="*/ 24 h 33"/>
                <a:gd name="T2" fmla="*/ 4 w 25"/>
                <a:gd name="T3" fmla="*/ 24 h 33"/>
                <a:gd name="T4" fmla="*/ 4 w 25"/>
                <a:gd name="T5" fmla="*/ 24 h 33"/>
                <a:gd name="T6" fmla="*/ 4 w 25"/>
                <a:gd name="T7" fmla="*/ 24 h 33"/>
                <a:gd name="T8" fmla="*/ 4 w 25"/>
                <a:gd name="T9" fmla="*/ 24 h 33"/>
                <a:gd name="T10" fmla="*/ 4 w 25"/>
                <a:gd name="T11" fmla="*/ 24 h 33"/>
                <a:gd name="T12" fmla="*/ 4 w 25"/>
                <a:gd name="T13" fmla="*/ 23 h 33"/>
                <a:gd name="T14" fmla="*/ 4 w 25"/>
                <a:gd name="T15" fmla="*/ 23 h 33"/>
                <a:gd name="T16" fmla="*/ 4 w 25"/>
                <a:gd name="T17" fmla="*/ 23 h 33"/>
                <a:gd name="T18" fmla="*/ 5 w 25"/>
                <a:gd name="T19" fmla="*/ 21 h 33"/>
                <a:gd name="T20" fmla="*/ 5 w 25"/>
                <a:gd name="T21" fmla="*/ 21 h 33"/>
                <a:gd name="T22" fmla="*/ 7 w 25"/>
                <a:gd name="T23" fmla="*/ 15 h 33"/>
                <a:gd name="T24" fmla="*/ 7 w 25"/>
                <a:gd name="T25" fmla="*/ 15 h 33"/>
                <a:gd name="T26" fmla="*/ 12 w 25"/>
                <a:gd name="T27" fmla="*/ 3 h 33"/>
                <a:gd name="T28" fmla="*/ 12 w 25"/>
                <a:gd name="T29" fmla="*/ 3 h 33"/>
                <a:gd name="T30" fmla="*/ 14 w 25"/>
                <a:gd name="T31" fmla="*/ 1 h 33"/>
                <a:gd name="T32" fmla="*/ 14 w 25"/>
                <a:gd name="T33" fmla="*/ 1 h 33"/>
                <a:gd name="T34" fmla="*/ 16 w 25"/>
                <a:gd name="T35" fmla="*/ 0 h 33"/>
                <a:gd name="T36" fmla="*/ 16 w 25"/>
                <a:gd name="T37" fmla="*/ 0 h 33"/>
                <a:gd name="T38" fmla="*/ 19 w 25"/>
                <a:gd name="T39" fmla="*/ 2 h 33"/>
                <a:gd name="T40" fmla="*/ 19 w 25"/>
                <a:gd name="T41" fmla="*/ 2 h 33"/>
                <a:gd name="T42" fmla="*/ 20 w 25"/>
                <a:gd name="T43" fmla="*/ 4 h 33"/>
                <a:gd name="T44" fmla="*/ 20 w 25"/>
                <a:gd name="T45" fmla="*/ 4 h 33"/>
                <a:gd name="T46" fmla="*/ 19 w 25"/>
                <a:gd name="T47" fmla="*/ 6 h 33"/>
                <a:gd name="T48" fmla="*/ 19 w 25"/>
                <a:gd name="T49" fmla="*/ 6 h 33"/>
                <a:gd name="T50" fmla="*/ 18 w 25"/>
                <a:gd name="T51" fmla="*/ 6 h 33"/>
                <a:gd name="T52" fmla="*/ 18 w 25"/>
                <a:gd name="T53" fmla="*/ 6 h 33"/>
                <a:gd name="T54" fmla="*/ 17 w 25"/>
                <a:gd name="T55" fmla="*/ 9 h 33"/>
                <a:gd name="T56" fmla="*/ 17 w 25"/>
                <a:gd name="T57" fmla="*/ 9 h 33"/>
                <a:gd name="T58" fmla="*/ 14 w 25"/>
                <a:gd name="T59" fmla="*/ 16 h 33"/>
                <a:gd name="T60" fmla="*/ 14 w 25"/>
                <a:gd name="T61" fmla="*/ 16 h 33"/>
                <a:gd name="T62" fmla="*/ 14 w 25"/>
                <a:gd name="T63" fmla="*/ 17 h 33"/>
                <a:gd name="T64" fmla="*/ 14 w 25"/>
                <a:gd name="T65" fmla="*/ 17 h 33"/>
                <a:gd name="T66" fmla="*/ 20 w 25"/>
                <a:gd name="T67" fmla="*/ 13 h 33"/>
                <a:gd name="T68" fmla="*/ 20 w 25"/>
                <a:gd name="T69" fmla="*/ 13 h 33"/>
                <a:gd name="T70" fmla="*/ 21 w 25"/>
                <a:gd name="T71" fmla="*/ 13 h 33"/>
                <a:gd name="T72" fmla="*/ 21 w 25"/>
                <a:gd name="T73" fmla="*/ 13 h 33"/>
                <a:gd name="T74" fmla="*/ 24 w 25"/>
                <a:gd name="T75" fmla="*/ 15 h 33"/>
                <a:gd name="T76" fmla="*/ 24 w 25"/>
                <a:gd name="T77" fmla="*/ 15 h 33"/>
                <a:gd name="T78" fmla="*/ 25 w 25"/>
                <a:gd name="T79" fmla="*/ 17 h 33"/>
                <a:gd name="T80" fmla="*/ 25 w 25"/>
                <a:gd name="T81" fmla="*/ 17 h 33"/>
                <a:gd name="T82" fmla="*/ 23 w 25"/>
                <a:gd name="T83" fmla="*/ 20 h 33"/>
                <a:gd name="T84" fmla="*/ 23 w 25"/>
                <a:gd name="T85" fmla="*/ 20 h 33"/>
                <a:gd name="T86" fmla="*/ 0 w 25"/>
                <a:gd name="T87" fmla="*/ 33 h 33"/>
                <a:gd name="T88" fmla="*/ 4 w 25"/>
                <a:gd name="T89"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33">
                  <a:moveTo>
                    <a:pt x="4" y="24"/>
                  </a:moveTo>
                  <a:cubicBezTo>
                    <a:pt x="4" y="24"/>
                    <a:pt x="4" y="24"/>
                    <a:pt x="4" y="24"/>
                  </a:cubicBezTo>
                  <a:cubicBezTo>
                    <a:pt x="4" y="24"/>
                    <a:pt x="4" y="24"/>
                    <a:pt x="4" y="24"/>
                  </a:cubicBezTo>
                  <a:cubicBezTo>
                    <a:pt x="4" y="24"/>
                    <a:pt x="4" y="24"/>
                    <a:pt x="4" y="24"/>
                  </a:cubicBezTo>
                  <a:cubicBezTo>
                    <a:pt x="4" y="24"/>
                    <a:pt x="4" y="24"/>
                    <a:pt x="4" y="24"/>
                  </a:cubicBezTo>
                  <a:cubicBezTo>
                    <a:pt x="4" y="24"/>
                    <a:pt x="4" y="24"/>
                    <a:pt x="4" y="24"/>
                  </a:cubicBezTo>
                  <a:cubicBezTo>
                    <a:pt x="4" y="23"/>
                    <a:pt x="4" y="23"/>
                    <a:pt x="4" y="23"/>
                  </a:cubicBezTo>
                  <a:cubicBezTo>
                    <a:pt x="4" y="23"/>
                    <a:pt x="4" y="23"/>
                    <a:pt x="4" y="23"/>
                  </a:cubicBezTo>
                  <a:cubicBezTo>
                    <a:pt x="4" y="23"/>
                    <a:pt x="4" y="23"/>
                    <a:pt x="4" y="23"/>
                  </a:cubicBezTo>
                  <a:cubicBezTo>
                    <a:pt x="4" y="22"/>
                    <a:pt x="5" y="22"/>
                    <a:pt x="5" y="21"/>
                  </a:cubicBezTo>
                  <a:cubicBezTo>
                    <a:pt x="5" y="21"/>
                    <a:pt x="5" y="21"/>
                    <a:pt x="5" y="21"/>
                  </a:cubicBezTo>
                  <a:cubicBezTo>
                    <a:pt x="5" y="20"/>
                    <a:pt x="6" y="17"/>
                    <a:pt x="7" y="15"/>
                  </a:cubicBezTo>
                  <a:cubicBezTo>
                    <a:pt x="7" y="15"/>
                    <a:pt x="7" y="15"/>
                    <a:pt x="7" y="15"/>
                  </a:cubicBezTo>
                  <a:cubicBezTo>
                    <a:pt x="9" y="11"/>
                    <a:pt x="11" y="6"/>
                    <a:pt x="12" y="3"/>
                  </a:cubicBezTo>
                  <a:cubicBezTo>
                    <a:pt x="12" y="3"/>
                    <a:pt x="12" y="3"/>
                    <a:pt x="12" y="3"/>
                  </a:cubicBezTo>
                  <a:cubicBezTo>
                    <a:pt x="12" y="3"/>
                    <a:pt x="13" y="2"/>
                    <a:pt x="14" y="1"/>
                  </a:cubicBezTo>
                  <a:cubicBezTo>
                    <a:pt x="14" y="1"/>
                    <a:pt x="14" y="1"/>
                    <a:pt x="14" y="1"/>
                  </a:cubicBezTo>
                  <a:cubicBezTo>
                    <a:pt x="15" y="0"/>
                    <a:pt x="15" y="0"/>
                    <a:pt x="16" y="0"/>
                  </a:cubicBezTo>
                  <a:cubicBezTo>
                    <a:pt x="16" y="0"/>
                    <a:pt x="16" y="0"/>
                    <a:pt x="16" y="0"/>
                  </a:cubicBezTo>
                  <a:cubicBezTo>
                    <a:pt x="17" y="0"/>
                    <a:pt x="18" y="1"/>
                    <a:pt x="19" y="2"/>
                  </a:cubicBezTo>
                  <a:cubicBezTo>
                    <a:pt x="19" y="2"/>
                    <a:pt x="19" y="2"/>
                    <a:pt x="19" y="2"/>
                  </a:cubicBezTo>
                  <a:cubicBezTo>
                    <a:pt x="19" y="2"/>
                    <a:pt x="20" y="3"/>
                    <a:pt x="20" y="4"/>
                  </a:cubicBezTo>
                  <a:cubicBezTo>
                    <a:pt x="20" y="4"/>
                    <a:pt x="20" y="4"/>
                    <a:pt x="20" y="4"/>
                  </a:cubicBezTo>
                  <a:cubicBezTo>
                    <a:pt x="20" y="4"/>
                    <a:pt x="19" y="5"/>
                    <a:pt x="19" y="6"/>
                  </a:cubicBezTo>
                  <a:cubicBezTo>
                    <a:pt x="19" y="6"/>
                    <a:pt x="19" y="6"/>
                    <a:pt x="19" y="6"/>
                  </a:cubicBezTo>
                  <a:cubicBezTo>
                    <a:pt x="19" y="6"/>
                    <a:pt x="19" y="6"/>
                    <a:pt x="18" y="6"/>
                  </a:cubicBezTo>
                  <a:cubicBezTo>
                    <a:pt x="18" y="6"/>
                    <a:pt x="18" y="6"/>
                    <a:pt x="18" y="6"/>
                  </a:cubicBezTo>
                  <a:cubicBezTo>
                    <a:pt x="18" y="7"/>
                    <a:pt x="18" y="8"/>
                    <a:pt x="17" y="9"/>
                  </a:cubicBezTo>
                  <a:cubicBezTo>
                    <a:pt x="17" y="9"/>
                    <a:pt x="17" y="9"/>
                    <a:pt x="17" y="9"/>
                  </a:cubicBezTo>
                  <a:cubicBezTo>
                    <a:pt x="17" y="11"/>
                    <a:pt x="15" y="13"/>
                    <a:pt x="14" y="16"/>
                  </a:cubicBezTo>
                  <a:cubicBezTo>
                    <a:pt x="14" y="16"/>
                    <a:pt x="14" y="16"/>
                    <a:pt x="14" y="16"/>
                  </a:cubicBezTo>
                  <a:cubicBezTo>
                    <a:pt x="14" y="16"/>
                    <a:pt x="14" y="16"/>
                    <a:pt x="14" y="17"/>
                  </a:cubicBezTo>
                  <a:cubicBezTo>
                    <a:pt x="14" y="17"/>
                    <a:pt x="14" y="17"/>
                    <a:pt x="14" y="17"/>
                  </a:cubicBezTo>
                  <a:cubicBezTo>
                    <a:pt x="20" y="13"/>
                    <a:pt x="20" y="13"/>
                    <a:pt x="20" y="13"/>
                  </a:cubicBezTo>
                  <a:cubicBezTo>
                    <a:pt x="20" y="13"/>
                    <a:pt x="20" y="13"/>
                    <a:pt x="20" y="13"/>
                  </a:cubicBezTo>
                  <a:cubicBezTo>
                    <a:pt x="20" y="13"/>
                    <a:pt x="21" y="13"/>
                    <a:pt x="21" y="13"/>
                  </a:cubicBezTo>
                  <a:cubicBezTo>
                    <a:pt x="21" y="13"/>
                    <a:pt x="21" y="13"/>
                    <a:pt x="21" y="13"/>
                  </a:cubicBezTo>
                  <a:cubicBezTo>
                    <a:pt x="22" y="13"/>
                    <a:pt x="24" y="14"/>
                    <a:pt x="24" y="15"/>
                  </a:cubicBezTo>
                  <a:cubicBezTo>
                    <a:pt x="24" y="15"/>
                    <a:pt x="24" y="15"/>
                    <a:pt x="24" y="15"/>
                  </a:cubicBezTo>
                  <a:cubicBezTo>
                    <a:pt x="25" y="15"/>
                    <a:pt x="25" y="16"/>
                    <a:pt x="25" y="17"/>
                  </a:cubicBezTo>
                  <a:cubicBezTo>
                    <a:pt x="25" y="17"/>
                    <a:pt x="25" y="17"/>
                    <a:pt x="25" y="17"/>
                  </a:cubicBezTo>
                  <a:cubicBezTo>
                    <a:pt x="25" y="18"/>
                    <a:pt x="24" y="19"/>
                    <a:pt x="23" y="20"/>
                  </a:cubicBezTo>
                  <a:cubicBezTo>
                    <a:pt x="23" y="20"/>
                    <a:pt x="23" y="20"/>
                    <a:pt x="23" y="20"/>
                  </a:cubicBezTo>
                  <a:cubicBezTo>
                    <a:pt x="0" y="33"/>
                    <a:pt x="0" y="33"/>
                    <a:pt x="0" y="33"/>
                  </a:cubicBezTo>
                  <a:cubicBezTo>
                    <a:pt x="4" y="24"/>
                    <a:pt x="4" y="24"/>
                    <a:pt x="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15"/>
            <p:cNvSpPr/>
            <p:nvPr/>
          </p:nvSpPr>
          <p:spPr bwMode="auto">
            <a:xfrm>
              <a:off x="5507038" y="2579688"/>
              <a:ext cx="79375" cy="84138"/>
            </a:xfrm>
            <a:custGeom>
              <a:avLst/>
              <a:gdLst>
                <a:gd name="T0" fmla="*/ 0 w 15"/>
                <a:gd name="T1" fmla="*/ 15 h 16"/>
                <a:gd name="T2" fmla="*/ 1 w 15"/>
                <a:gd name="T3" fmla="*/ 13 h 16"/>
                <a:gd name="T4" fmla="*/ 1 w 15"/>
                <a:gd name="T5" fmla="*/ 13 h 16"/>
                <a:gd name="T6" fmla="*/ 5 w 15"/>
                <a:gd name="T7" fmla="*/ 7 h 16"/>
                <a:gd name="T8" fmla="*/ 5 w 15"/>
                <a:gd name="T9" fmla="*/ 7 h 16"/>
                <a:gd name="T10" fmla="*/ 12 w 15"/>
                <a:gd name="T11" fmla="*/ 0 h 16"/>
                <a:gd name="T12" fmla="*/ 12 w 15"/>
                <a:gd name="T13" fmla="*/ 0 h 16"/>
                <a:gd name="T14" fmla="*/ 12 w 15"/>
                <a:gd name="T15" fmla="*/ 0 h 16"/>
                <a:gd name="T16" fmla="*/ 14 w 15"/>
                <a:gd name="T17" fmla="*/ 1 h 16"/>
                <a:gd name="T18" fmla="*/ 14 w 15"/>
                <a:gd name="T19" fmla="*/ 1 h 16"/>
                <a:gd name="T20" fmla="*/ 14 w 15"/>
                <a:gd name="T21" fmla="*/ 3 h 16"/>
                <a:gd name="T22" fmla="*/ 14 w 15"/>
                <a:gd name="T23" fmla="*/ 3 h 16"/>
                <a:gd name="T24" fmla="*/ 8 w 15"/>
                <a:gd name="T25" fmla="*/ 9 h 16"/>
                <a:gd name="T26" fmla="*/ 8 w 15"/>
                <a:gd name="T27" fmla="*/ 9 h 16"/>
                <a:gd name="T28" fmla="*/ 2 w 15"/>
                <a:gd name="T29" fmla="*/ 16 h 16"/>
                <a:gd name="T30" fmla="*/ 2 w 15"/>
                <a:gd name="T31" fmla="*/ 16 h 16"/>
                <a:gd name="T32" fmla="*/ 2 w 15"/>
                <a:gd name="T33" fmla="*/ 16 h 16"/>
                <a:gd name="T34" fmla="*/ 2 w 15"/>
                <a:gd name="T35" fmla="*/ 16 h 16"/>
                <a:gd name="T36" fmla="*/ 0 w 15"/>
                <a:gd name="T3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0" y="15"/>
                  </a:moveTo>
                  <a:cubicBezTo>
                    <a:pt x="0" y="14"/>
                    <a:pt x="0" y="14"/>
                    <a:pt x="1" y="13"/>
                  </a:cubicBezTo>
                  <a:cubicBezTo>
                    <a:pt x="1" y="13"/>
                    <a:pt x="1" y="13"/>
                    <a:pt x="1" y="13"/>
                  </a:cubicBezTo>
                  <a:cubicBezTo>
                    <a:pt x="1" y="13"/>
                    <a:pt x="3" y="10"/>
                    <a:pt x="5" y="7"/>
                  </a:cubicBezTo>
                  <a:cubicBezTo>
                    <a:pt x="5" y="7"/>
                    <a:pt x="5" y="7"/>
                    <a:pt x="5" y="7"/>
                  </a:cubicBezTo>
                  <a:cubicBezTo>
                    <a:pt x="7" y="5"/>
                    <a:pt x="9" y="2"/>
                    <a:pt x="12" y="0"/>
                  </a:cubicBezTo>
                  <a:cubicBezTo>
                    <a:pt x="12" y="0"/>
                    <a:pt x="12" y="0"/>
                    <a:pt x="12" y="0"/>
                  </a:cubicBezTo>
                  <a:cubicBezTo>
                    <a:pt x="12" y="0"/>
                    <a:pt x="12" y="0"/>
                    <a:pt x="12" y="0"/>
                  </a:cubicBezTo>
                  <a:cubicBezTo>
                    <a:pt x="13" y="0"/>
                    <a:pt x="14" y="0"/>
                    <a:pt x="14" y="1"/>
                  </a:cubicBezTo>
                  <a:cubicBezTo>
                    <a:pt x="14" y="1"/>
                    <a:pt x="14" y="1"/>
                    <a:pt x="14" y="1"/>
                  </a:cubicBezTo>
                  <a:cubicBezTo>
                    <a:pt x="15" y="1"/>
                    <a:pt x="15" y="2"/>
                    <a:pt x="14" y="3"/>
                  </a:cubicBezTo>
                  <a:cubicBezTo>
                    <a:pt x="14" y="3"/>
                    <a:pt x="14" y="3"/>
                    <a:pt x="14" y="3"/>
                  </a:cubicBezTo>
                  <a:cubicBezTo>
                    <a:pt x="12" y="4"/>
                    <a:pt x="9" y="6"/>
                    <a:pt x="8" y="9"/>
                  </a:cubicBezTo>
                  <a:cubicBezTo>
                    <a:pt x="8" y="9"/>
                    <a:pt x="8" y="9"/>
                    <a:pt x="8" y="9"/>
                  </a:cubicBezTo>
                  <a:cubicBezTo>
                    <a:pt x="6" y="12"/>
                    <a:pt x="4" y="15"/>
                    <a:pt x="2" y="16"/>
                  </a:cubicBezTo>
                  <a:cubicBezTo>
                    <a:pt x="2" y="16"/>
                    <a:pt x="2" y="16"/>
                    <a:pt x="2" y="16"/>
                  </a:cubicBezTo>
                  <a:cubicBezTo>
                    <a:pt x="2" y="16"/>
                    <a:pt x="2" y="16"/>
                    <a:pt x="2" y="16"/>
                  </a:cubicBezTo>
                  <a:cubicBezTo>
                    <a:pt x="2" y="16"/>
                    <a:pt x="2" y="16"/>
                    <a:pt x="2" y="16"/>
                  </a:cubicBezTo>
                  <a:cubicBezTo>
                    <a:pt x="1" y="16"/>
                    <a:pt x="1" y="16"/>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6"/>
            <p:cNvSpPr>
              <a:spLocks noEditPoints="1"/>
            </p:cNvSpPr>
            <p:nvPr/>
          </p:nvSpPr>
          <p:spPr bwMode="auto">
            <a:xfrm>
              <a:off x="5495925" y="2563813"/>
              <a:ext cx="100013" cy="109538"/>
            </a:xfrm>
            <a:custGeom>
              <a:avLst/>
              <a:gdLst>
                <a:gd name="T0" fmla="*/ 1 w 19"/>
                <a:gd name="T1" fmla="*/ 19 h 21"/>
                <a:gd name="T2" fmla="*/ 1 w 19"/>
                <a:gd name="T3" fmla="*/ 19 h 21"/>
                <a:gd name="T4" fmla="*/ 0 w 19"/>
                <a:gd name="T5" fmla="*/ 17 h 21"/>
                <a:gd name="T6" fmla="*/ 0 w 19"/>
                <a:gd name="T7" fmla="*/ 17 h 21"/>
                <a:gd name="T8" fmla="*/ 2 w 19"/>
                <a:gd name="T9" fmla="*/ 14 h 21"/>
                <a:gd name="T10" fmla="*/ 2 w 19"/>
                <a:gd name="T11" fmla="*/ 14 h 21"/>
                <a:gd name="T12" fmla="*/ 2 w 19"/>
                <a:gd name="T13" fmla="*/ 14 h 21"/>
                <a:gd name="T14" fmla="*/ 2 w 19"/>
                <a:gd name="T15" fmla="*/ 14 h 21"/>
                <a:gd name="T16" fmla="*/ 3 w 19"/>
                <a:gd name="T17" fmla="*/ 13 h 21"/>
                <a:gd name="T18" fmla="*/ 3 w 19"/>
                <a:gd name="T19" fmla="*/ 13 h 21"/>
                <a:gd name="T20" fmla="*/ 5 w 19"/>
                <a:gd name="T21" fmla="*/ 9 h 21"/>
                <a:gd name="T22" fmla="*/ 5 w 19"/>
                <a:gd name="T23" fmla="*/ 9 h 21"/>
                <a:gd name="T24" fmla="*/ 13 w 19"/>
                <a:gd name="T25" fmla="*/ 1 h 21"/>
                <a:gd name="T26" fmla="*/ 13 w 19"/>
                <a:gd name="T27" fmla="*/ 1 h 21"/>
                <a:gd name="T28" fmla="*/ 16 w 19"/>
                <a:gd name="T29" fmla="*/ 0 h 21"/>
                <a:gd name="T30" fmla="*/ 16 w 19"/>
                <a:gd name="T31" fmla="*/ 1 h 21"/>
                <a:gd name="T32" fmla="*/ 18 w 19"/>
                <a:gd name="T33" fmla="*/ 3 h 21"/>
                <a:gd name="T34" fmla="*/ 18 w 19"/>
                <a:gd name="T35" fmla="*/ 3 h 21"/>
                <a:gd name="T36" fmla="*/ 19 w 19"/>
                <a:gd name="T37" fmla="*/ 4 h 21"/>
                <a:gd name="T38" fmla="*/ 19 w 19"/>
                <a:gd name="T39" fmla="*/ 4 h 21"/>
                <a:gd name="T40" fmla="*/ 17 w 19"/>
                <a:gd name="T41" fmla="*/ 7 h 21"/>
                <a:gd name="T42" fmla="*/ 17 w 19"/>
                <a:gd name="T43" fmla="*/ 7 h 21"/>
                <a:gd name="T44" fmla="*/ 11 w 19"/>
                <a:gd name="T45" fmla="*/ 13 h 21"/>
                <a:gd name="T46" fmla="*/ 11 w 19"/>
                <a:gd name="T47" fmla="*/ 13 h 21"/>
                <a:gd name="T48" fmla="*/ 5 w 19"/>
                <a:gd name="T49" fmla="*/ 20 h 21"/>
                <a:gd name="T50" fmla="*/ 5 w 19"/>
                <a:gd name="T51" fmla="*/ 20 h 21"/>
                <a:gd name="T52" fmla="*/ 4 w 19"/>
                <a:gd name="T53" fmla="*/ 21 h 21"/>
                <a:gd name="T54" fmla="*/ 4 w 19"/>
                <a:gd name="T55" fmla="*/ 21 h 21"/>
                <a:gd name="T56" fmla="*/ 4 w 19"/>
                <a:gd name="T57" fmla="*/ 21 h 21"/>
                <a:gd name="T58" fmla="*/ 4 w 19"/>
                <a:gd name="T59" fmla="*/ 21 h 21"/>
                <a:gd name="T60" fmla="*/ 1 w 19"/>
                <a:gd name="T61" fmla="*/ 19 h 21"/>
                <a:gd name="T62" fmla="*/ 2 w 19"/>
                <a:gd name="T63" fmla="*/ 18 h 21"/>
                <a:gd name="T64" fmla="*/ 3 w 19"/>
                <a:gd name="T65" fmla="*/ 18 h 21"/>
                <a:gd name="T66" fmla="*/ 3 w 19"/>
                <a:gd name="T67" fmla="*/ 18 h 21"/>
                <a:gd name="T68" fmla="*/ 2 w 19"/>
                <a:gd name="T69" fmla="*/ 18 h 21"/>
                <a:gd name="T70" fmla="*/ 4 w 19"/>
                <a:gd name="T71" fmla="*/ 17 h 21"/>
                <a:gd name="T72" fmla="*/ 4 w 19"/>
                <a:gd name="T73" fmla="*/ 17 h 21"/>
                <a:gd name="T74" fmla="*/ 4 w 19"/>
                <a:gd name="T75" fmla="*/ 17 h 21"/>
                <a:gd name="T76" fmla="*/ 4 w 19"/>
                <a:gd name="T77" fmla="*/ 17 h 21"/>
                <a:gd name="T78" fmla="*/ 4 w 19"/>
                <a:gd name="T79" fmla="*/ 17 h 21"/>
                <a:gd name="T80" fmla="*/ 4 w 19"/>
                <a:gd name="T81" fmla="*/ 17 h 21"/>
                <a:gd name="T82" fmla="*/ 4 w 19"/>
                <a:gd name="T83" fmla="*/ 17 h 21"/>
                <a:gd name="T84" fmla="*/ 4 w 19"/>
                <a:gd name="T85" fmla="*/ 17 h 21"/>
                <a:gd name="T86" fmla="*/ 4 w 19"/>
                <a:gd name="T8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1">
                  <a:moveTo>
                    <a:pt x="1" y="19"/>
                  </a:moveTo>
                  <a:cubicBezTo>
                    <a:pt x="1" y="19"/>
                    <a:pt x="1" y="19"/>
                    <a:pt x="1" y="19"/>
                  </a:cubicBezTo>
                  <a:cubicBezTo>
                    <a:pt x="0" y="19"/>
                    <a:pt x="0" y="18"/>
                    <a:pt x="0" y="17"/>
                  </a:cubicBezTo>
                  <a:cubicBezTo>
                    <a:pt x="0" y="17"/>
                    <a:pt x="0" y="17"/>
                    <a:pt x="0" y="17"/>
                  </a:cubicBezTo>
                  <a:cubicBezTo>
                    <a:pt x="0" y="16"/>
                    <a:pt x="1" y="15"/>
                    <a:pt x="2" y="14"/>
                  </a:cubicBezTo>
                  <a:cubicBezTo>
                    <a:pt x="2" y="14"/>
                    <a:pt x="2" y="14"/>
                    <a:pt x="2" y="14"/>
                  </a:cubicBezTo>
                  <a:cubicBezTo>
                    <a:pt x="2" y="14"/>
                    <a:pt x="2" y="14"/>
                    <a:pt x="2" y="14"/>
                  </a:cubicBezTo>
                  <a:cubicBezTo>
                    <a:pt x="2" y="14"/>
                    <a:pt x="2" y="14"/>
                    <a:pt x="2" y="14"/>
                  </a:cubicBezTo>
                  <a:cubicBezTo>
                    <a:pt x="2" y="14"/>
                    <a:pt x="2" y="14"/>
                    <a:pt x="3" y="13"/>
                  </a:cubicBezTo>
                  <a:cubicBezTo>
                    <a:pt x="3" y="13"/>
                    <a:pt x="3" y="13"/>
                    <a:pt x="3" y="13"/>
                  </a:cubicBezTo>
                  <a:cubicBezTo>
                    <a:pt x="4" y="12"/>
                    <a:pt x="4" y="11"/>
                    <a:pt x="5" y="9"/>
                  </a:cubicBezTo>
                  <a:cubicBezTo>
                    <a:pt x="5" y="9"/>
                    <a:pt x="5" y="9"/>
                    <a:pt x="5" y="9"/>
                  </a:cubicBezTo>
                  <a:cubicBezTo>
                    <a:pt x="8" y="6"/>
                    <a:pt x="10" y="3"/>
                    <a:pt x="13" y="1"/>
                  </a:cubicBezTo>
                  <a:cubicBezTo>
                    <a:pt x="13" y="1"/>
                    <a:pt x="13" y="1"/>
                    <a:pt x="13" y="1"/>
                  </a:cubicBezTo>
                  <a:cubicBezTo>
                    <a:pt x="16" y="0"/>
                    <a:pt x="16" y="0"/>
                    <a:pt x="16" y="0"/>
                  </a:cubicBezTo>
                  <a:cubicBezTo>
                    <a:pt x="16" y="1"/>
                    <a:pt x="16" y="1"/>
                    <a:pt x="16" y="1"/>
                  </a:cubicBezTo>
                  <a:cubicBezTo>
                    <a:pt x="17" y="1"/>
                    <a:pt x="18" y="2"/>
                    <a:pt x="18" y="3"/>
                  </a:cubicBezTo>
                  <a:cubicBezTo>
                    <a:pt x="18" y="3"/>
                    <a:pt x="18" y="3"/>
                    <a:pt x="18" y="3"/>
                  </a:cubicBezTo>
                  <a:cubicBezTo>
                    <a:pt x="19" y="3"/>
                    <a:pt x="19" y="4"/>
                    <a:pt x="19" y="4"/>
                  </a:cubicBezTo>
                  <a:cubicBezTo>
                    <a:pt x="19" y="4"/>
                    <a:pt x="19" y="4"/>
                    <a:pt x="19" y="4"/>
                  </a:cubicBezTo>
                  <a:cubicBezTo>
                    <a:pt x="19" y="6"/>
                    <a:pt x="18" y="7"/>
                    <a:pt x="17" y="7"/>
                  </a:cubicBezTo>
                  <a:cubicBezTo>
                    <a:pt x="17" y="7"/>
                    <a:pt x="17" y="7"/>
                    <a:pt x="17" y="7"/>
                  </a:cubicBezTo>
                  <a:cubicBezTo>
                    <a:pt x="15" y="8"/>
                    <a:pt x="13" y="11"/>
                    <a:pt x="11" y="13"/>
                  </a:cubicBezTo>
                  <a:cubicBezTo>
                    <a:pt x="11" y="13"/>
                    <a:pt x="11" y="13"/>
                    <a:pt x="11" y="13"/>
                  </a:cubicBezTo>
                  <a:cubicBezTo>
                    <a:pt x="9" y="16"/>
                    <a:pt x="8" y="19"/>
                    <a:pt x="5" y="20"/>
                  </a:cubicBezTo>
                  <a:cubicBezTo>
                    <a:pt x="5" y="20"/>
                    <a:pt x="5" y="20"/>
                    <a:pt x="5" y="20"/>
                  </a:cubicBezTo>
                  <a:cubicBezTo>
                    <a:pt x="5" y="21"/>
                    <a:pt x="4" y="21"/>
                    <a:pt x="4" y="21"/>
                  </a:cubicBezTo>
                  <a:cubicBezTo>
                    <a:pt x="4" y="21"/>
                    <a:pt x="4" y="21"/>
                    <a:pt x="4" y="21"/>
                  </a:cubicBezTo>
                  <a:cubicBezTo>
                    <a:pt x="4" y="21"/>
                    <a:pt x="4" y="21"/>
                    <a:pt x="4" y="21"/>
                  </a:cubicBezTo>
                  <a:cubicBezTo>
                    <a:pt x="4" y="21"/>
                    <a:pt x="4" y="21"/>
                    <a:pt x="4" y="21"/>
                  </a:cubicBezTo>
                  <a:cubicBezTo>
                    <a:pt x="2" y="21"/>
                    <a:pt x="1" y="20"/>
                    <a:pt x="1" y="19"/>
                  </a:cubicBezTo>
                  <a:close/>
                  <a:moveTo>
                    <a:pt x="2" y="18"/>
                  </a:moveTo>
                  <a:cubicBezTo>
                    <a:pt x="3" y="18"/>
                    <a:pt x="3" y="18"/>
                    <a:pt x="3" y="18"/>
                  </a:cubicBezTo>
                  <a:cubicBezTo>
                    <a:pt x="3" y="18"/>
                    <a:pt x="3" y="18"/>
                    <a:pt x="3" y="18"/>
                  </a:cubicBezTo>
                  <a:cubicBezTo>
                    <a:pt x="2" y="18"/>
                    <a:pt x="2" y="18"/>
                    <a:pt x="2" y="18"/>
                  </a:cubicBezTo>
                  <a:close/>
                  <a:moveTo>
                    <a:pt x="4" y="17"/>
                  </a:moveTo>
                  <a:cubicBezTo>
                    <a:pt x="4" y="17"/>
                    <a:pt x="4" y="17"/>
                    <a:pt x="4" y="17"/>
                  </a:cubicBezTo>
                  <a:cubicBezTo>
                    <a:pt x="4" y="17"/>
                    <a:pt x="4" y="17"/>
                    <a:pt x="4" y="17"/>
                  </a:cubicBezTo>
                  <a:close/>
                  <a:moveTo>
                    <a:pt x="4" y="17"/>
                  </a:move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7"/>
            <p:cNvSpPr/>
            <p:nvPr/>
          </p:nvSpPr>
          <p:spPr bwMode="auto">
            <a:xfrm>
              <a:off x="5522913" y="4059238"/>
              <a:ext cx="274638" cy="542925"/>
            </a:xfrm>
            <a:custGeom>
              <a:avLst/>
              <a:gdLst>
                <a:gd name="T0" fmla="*/ 19 w 52"/>
                <a:gd name="T1" fmla="*/ 99 h 103"/>
                <a:gd name="T2" fmla="*/ 9 w 52"/>
                <a:gd name="T3" fmla="*/ 71 h 103"/>
                <a:gd name="T4" fmla="*/ 9 w 52"/>
                <a:gd name="T5" fmla="*/ 71 h 103"/>
                <a:gd name="T6" fmla="*/ 3 w 52"/>
                <a:gd name="T7" fmla="*/ 90 h 103"/>
                <a:gd name="T8" fmla="*/ 2 w 52"/>
                <a:gd name="T9" fmla="*/ 91 h 103"/>
                <a:gd name="T10" fmla="*/ 2 w 52"/>
                <a:gd name="T11" fmla="*/ 91 h 103"/>
                <a:gd name="T12" fmla="*/ 0 w 52"/>
                <a:gd name="T13" fmla="*/ 89 h 103"/>
                <a:gd name="T14" fmla="*/ 0 w 52"/>
                <a:gd name="T15" fmla="*/ 89 h 103"/>
                <a:gd name="T16" fmla="*/ 8 w 52"/>
                <a:gd name="T17" fmla="*/ 61 h 103"/>
                <a:gd name="T18" fmla="*/ 10 w 52"/>
                <a:gd name="T19" fmla="*/ 66 h 103"/>
                <a:gd name="T20" fmla="*/ 22 w 52"/>
                <a:gd name="T21" fmla="*/ 98 h 103"/>
                <a:gd name="T22" fmla="*/ 22 w 52"/>
                <a:gd name="T23" fmla="*/ 98 h 103"/>
                <a:gd name="T24" fmla="*/ 23 w 52"/>
                <a:gd name="T25" fmla="*/ 100 h 103"/>
                <a:gd name="T26" fmla="*/ 23 w 52"/>
                <a:gd name="T27" fmla="*/ 100 h 103"/>
                <a:gd name="T28" fmla="*/ 26 w 52"/>
                <a:gd name="T29" fmla="*/ 97 h 103"/>
                <a:gd name="T30" fmla="*/ 26 w 52"/>
                <a:gd name="T31" fmla="*/ 97 h 103"/>
                <a:gd name="T32" fmla="*/ 28 w 52"/>
                <a:gd name="T33" fmla="*/ 95 h 103"/>
                <a:gd name="T34" fmla="*/ 28 w 52"/>
                <a:gd name="T35" fmla="*/ 95 h 103"/>
                <a:gd name="T36" fmla="*/ 49 w 52"/>
                <a:gd name="T37" fmla="*/ 1 h 103"/>
                <a:gd name="T38" fmla="*/ 50 w 52"/>
                <a:gd name="T39" fmla="*/ 0 h 103"/>
                <a:gd name="T40" fmla="*/ 50 w 52"/>
                <a:gd name="T41" fmla="*/ 0 h 103"/>
                <a:gd name="T42" fmla="*/ 52 w 52"/>
                <a:gd name="T43" fmla="*/ 2 h 103"/>
                <a:gd name="T44" fmla="*/ 52 w 52"/>
                <a:gd name="T45" fmla="*/ 2 h 103"/>
                <a:gd name="T46" fmla="*/ 30 w 52"/>
                <a:gd name="T47" fmla="*/ 96 h 103"/>
                <a:gd name="T48" fmla="*/ 30 w 52"/>
                <a:gd name="T49" fmla="*/ 96 h 103"/>
                <a:gd name="T50" fmla="*/ 28 w 52"/>
                <a:gd name="T51" fmla="*/ 99 h 103"/>
                <a:gd name="T52" fmla="*/ 28 w 52"/>
                <a:gd name="T53" fmla="*/ 99 h 103"/>
                <a:gd name="T54" fmla="*/ 23 w 52"/>
                <a:gd name="T55" fmla="*/ 103 h 103"/>
                <a:gd name="T56" fmla="*/ 23 w 52"/>
                <a:gd name="T57" fmla="*/ 103 h 103"/>
                <a:gd name="T58" fmla="*/ 19 w 52"/>
                <a:gd name="T59" fmla="*/ 9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 h="103">
                  <a:moveTo>
                    <a:pt x="19" y="99"/>
                  </a:moveTo>
                  <a:cubicBezTo>
                    <a:pt x="17" y="92"/>
                    <a:pt x="12" y="78"/>
                    <a:pt x="9" y="71"/>
                  </a:cubicBezTo>
                  <a:cubicBezTo>
                    <a:pt x="9" y="71"/>
                    <a:pt x="9" y="71"/>
                    <a:pt x="9" y="71"/>
                  </a:cubicBezTo>
                  <a:cubicBezTo>
                    <a:pt x="3" y="90"/>
                    <a:pt x="3" y="90"/>
                    <a:pt x="3" y="90"/>
                  </a:cubicBezTo>
                  <a:cubicBezTo>
                    <a:pt x="3" y="91"/>
                    <a:pt x="2" y="91"/>
                    <a:pt x="2" y="91"/>
                  </a:cubicBezTo>
                  <a:cubicBezTo>
                    <a:pt x="2" y="91"/>
                    <a:pt x="2" y="91"/>
                    <a:pt x="2" y="91"/>
                  </a:cubicBezTo>
                  <a:cubicBezTo>
                    <a:pt x="1" y="91"/>
                    <a:pt x="0" y="90"/>
                    <a:pt x="0" y="89"/>
                  </a:cubicBezTo>
                  <a:cubicBezTo>
                    <a:pt x="0" y="89"/>
                    <a:pt x="0" y="89"/>
                    <a:pt x="0" y="89"/>
                  </a:cubicBezTo>
                  <a:cubicBezTo>
                    <a:pt x="8" y="61"/>
                    <a:pt x="8" y="61"/>
                    <a:pt x="8" y="61"/>
                  </a:cubicBezTo>
                  <a:cubicBezTo>
                    <a:pt x="10" y="66"/>
                    <a:pt x="10" y="66"/>
                    <a:pt x="10" y="66"/>
                  </a:cubicBezTo>
                  <a:cubicBezTo>
                    <a:pt x="10" y="66"/>
                    <a:pt x="19" y="89"/>
                    <a:pt x="22" y="98"/>
                  </a:cubicBezTo>
                  <a:cubicBezTo>
                    <a:pt x="22" y="98"/>
                    <a:pt x="22" y="98"/>
                    <a:pt x="22" y="98"/>
                  </a:cubicBezTo>
                  <a:cubicBezTo>
                    <a:pt x="23" y="100"/>
                    <a:pt x="23" y="100"/>
                    <a:pt x="23" y="100"/>
                  </a:cubicBezTo>
                  <a:cubicBezTo>
                    <a:pt x="23" y="100"/>
                    <a:pt x="23" y="100"/>
                    <a:pt x="23" y="100"/>
                  </a:cubicBezTo>
                  <a:cubicBezTo>
                    <a:pt x="23" y="100"/>
                    <a:pt x="25" y="99"/>
                    <a:pt x="26" y="97"/>
                  </a:cubicBezTo>
                  <a:cubicBezTo>
                    <a:pt x="26" y="97"/>
                    <a:pt x="26" y="97"/>
                    <a:pt x="26" y="97"/>
                  </a:cubicBezTo>
                  <a:cubicBezTo>
                    <a:pt x="27" y="96"/>
                    <a:pt x="27" y="95"/>
                    <a:pt x="28" y="95"/>
                  </a:cubicBezTo>
                  <a:cubicBezTo>
                    <a:pt x="28" y="95"/>
                    <a:pt x="28" y="95"/>
                    <a:pt x="28" y="95"/>
                  </a:cubicBezTo>
                  <a:cubicBezTo>
                    <a:pt x="49" y="1"/>
                    <a:pt x="49" y="1"/>
                    <a:pt x="49" y="1"/>
                  </a:cubicBezTo>
                  <a:cubicBezTo>
                    <a:pt x="49" y="0"/>
                    <a:pt x="50" y="0"/>
                    <a:pt x="50" y="0"/>
                  </a:cubicBezTo>
                  <a:cubicBezTo>
                    <a:pt x="50" y="0"/>
                    <a:pt x="50" y="0"/>
                    <a:pt x="50" y="0"/>
                  </a:cubicBezTo>
                  <a:cubicBezTo>
                    <a:pt x="51" y="0"/>
                    <a:pt x="52" y="1"/>
                    <a:pt x="52" y="2"/>
                  </a:cubicBezTo>
                  <a:cubicBezTo>
                    <a:pt x="52" y="2"/>
                    <a:pt x="52" y="2"/>
                    <a:pt x="52" y="2"/>
                  </a:cubicBezTo>
                  <a:cubicBezTo>
                    <a:pt x="30" y="96"/>
                    <a:pt x="30" y="96"/>
                    <a:pt x="30" y="96"/>
                  </a:cubicBezTo>
                  <a:cubicBezTo>
                    <a:pt x="30" y="96"/>
                    <a:pt x="30" y="96"/>
                    <a:pt x="30" y="96"/>
                  </a:cubicBezTo>
                  <a:cubicBezTo>
                    <a:pt x="30" y="96"/>
                    <a:pt x="30" y="97"/>
                    <a:pt x="28" y="99"/>
                  </a:cubicBezTo>
                  <a:cubicBezTo>
                    <a:pt x="28" y="99"/>
                    <a:pt x="28" y="99"/>
                    <a:pt x="28" y="99"/>
                  </a:cubicBezTo>
                  <a:cubicBezTo>
                    <a:pt x="27" y="101"/>
                    <a:pt x="26" y="103"/>
                    <a:pt x="23" y="103"/>
                  </a:cubicBezTo>
                  <a:cubicBezTo>
                    <a:pt x="23" y="103"/>
                    <a:pt x="23" y="103"/>
                    <a:pt x="23" y="103"/>
                  </a:cubicBezTo>
                  <a:cubicBezTo>
                    <a:pt x="21" y="103"/>
                    <a:pt x="20" y="101"/>
                    <a:pt x="19"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8"/>
            <p:cNvSpPr>
              <a:spLocks noEditPoints="1"/>
            </p:cNvSpPr>
            <p:nvPr/>
          </p:nvSpPr>
          <p:spPr bwMode="auto">
            <a:xfrm>
              <a:off x="5511800" y="4049713"/>
              <a:ext cx="296863" cy="563563"/>
            </a:xfrm>
            <a:custGeom>
              <a:avLst/>
              <a:gdLst>
                <a:gd name="T0" fmla="*/ 19 w 56"/>
                <a:gd name="T1" fmla="*/ 101 h 107"/>
                <a:gd name="T2" fmla="*/ 19 w 56"/>
                <a:gd name="T3" fmla="*/ 101 h 107"/>
                <a:gd name="T4" fmla="*/ 11 w 56"/>
                <a:gd name="T5" fmla="*/ 79 h 107"/>
                <a:gd name="T6" fmla="*/ 11 w 56"/>
                <a:gd name="T7" fmla="*/ 79 h 107"/>
                <a:gd name="T8" fmla="*/ 7 w 56"/>
                <a:gd name="T9" fmla="*/ 93 h 107"/>
                <a:gd name="T10" fmla="*/ 4 w 56"/>
                <a:gd name="T11" fmla="*/ 95 h 107"/>
                <a:gd name="T12" fmla="*/ 4 w 56"/>
                <a:gd name="T13" fmla="*/ 95 h 107"/>
                <a:gd name="T14" fmla="*/ 3 w 56"/>
                <a:gd name="T15" fmla="*/ 95 h 107"/>
                <a:gd name="T16" fmla="*/ 3 w 56"/>
                <a:gd name="T17" fmla="*/ 95 h 107"/>
                <a:gd name="T18" fmla="*/ 0 w 56"/>
                <a:gd name="T19" fmla="*/ 92 h 107"/>
                <a:gd name="T20" fmla="*/ 0 w 56"/>
                <a:gd name="T21" fmla="*/ 92 h 107"/>
                <a:gd name="T22" fmla="*/ 1 w 56"/>
                <a:gd name="T23" fmla="*/ 91 h 107"/>
                <a:gd name="T24" fmla="*/ 1 w 56"/>
                <a:gd name="T25" fmla="*/ 91 h 107"/>
                <a:gd name="T26" fmla="*/ 10 w 56"/>
                <a:gd name="T27" fmla="*/ 57 h 107"/>
                <a:gd name="T28" fmla="*/ 14 w 56"/>
                <a:gd name="T29" fmla="*/ 67 h 107"/>
                <a:gd name="T30" fmla="*/ 26 w 56"/>
                <a:gd name="T31" fmla="*/ 99 h 107"/>
                <a:gd name="T32" fmla="*/ 26 w 56"/>
                <a:gd name="T33" fmla="*/ 99 h 107"/>
                <a:gd name="T34" fmla="*/ 26 w 56"/>
                <a:gd name="T35" fmla="*/ 98 h 107"/>
                <a:gd name="T36" fmla="*/ 26 w 56"/>
                <a:gd name="T37" fmla="*/ 98 h 107"/>
                <a:gd name="T38" fmla="*/ 28 w 56"/>
                <a:gd name="T39" fmla="*/ 96 h 107"/>
                <a:gd name="T40" fmla="*/ 28 w 56"/>
                <a:gd name="T41" fmla="*/ 96 h 107"/>
                <a:gd name="T42" fmla="*/ 49 w 56"/>
                <a:gd name="T43" fmla="*/ 3 h 107"/>
                <a:gd name="T44" fmla="*/ 52 w 56"/>
                <a:gd name="T45" fmla="*/ 0 h 107"/>
                <a:gd name="T46" fmla="*/ 52 w 56"/>
                <a:gd name="T47" fmla="*/ 0 h 107"/>
                <a:gd name="T48" fmla="*/ 53 w 56"/>
                <a:gd name="T49" fmla="*/ 0 h 107"/>
                <a:gd name="T50" fmla="*/ 53 w 56"/>
                <a:gd name="T51" fmla="*/ 0 h 107"/>
                <a:gd name="T52" fmla="*/ 56 w 56"/>
                <a:gd name="T53" fmla="*/ 3 h 107"/>
                <a:gd name="T54" fmla="*/ 56 w 56"/>
                <a:gd name="T55" fmla="*/ 3 h 107"/>
                <a:gd name="T56" fmla="*/ 56 w 56"/>
                <a:gd name="T57" fmla="*/ 4 h 107"/>
                <a:gd name="T58" fmla="*/ 56 w 56"/>
                <a:gd name="T59" fmla="*/ 4 h 107"/>
                <a:gd name="T60" fmla="*/ 34 w 56"/>
                <a:gd name="T61" fmla="*/ 98 h 107"/>
                <a:gd name="T62" fmla="*/ 34 w 56"/>
                <a:gd name="T63" fmla="*/ 98 h 107"/>
                <a:gd name="T64" fmla="*/ 34 w 56"/>
                <a:gd name="T65" fmla="*/ 99 h 107"/>
                <a:gd name="T66" fmla="*/ 32 w 56"/>
                <a:gd name="T67" fmla="*/ 102 h 107"/>
                <a:gd name="T68" fmla="*/ 32 w 56"/>
                <a:gd name="T69" fmla="*/ 102 h 107"/>
                <a:gd name="T70" fmla="*/ 25 w 56"/>
                <a:gd name="T71" fmla="*/ 107 h 107"/>
                <a:gd name="T72" fmla="*/ 25 w 56"/>
                <a:gd name="T73" fmla="*/ 107 h 107"/>
                <a:gd name="T74" fmla="*/ 19 w 56"/>
                <a:gd name="T75" fmla="*/ 101 h 107"/>
                <a:gd name="T76" fmla="*/ 27 w 56"/>
                <a:gd name="T77" fmla="*/ 101 h 107"/>
                <a:gd name="T78" fmla="*/ 27 w 56"/>
                <a:gd name="T79" fmla="*/ 101 h 107"/>
                <a:gd name="T80" fmla="*/ 27 w 56"/>
                <a:gd name="T81" fmla="*/ 101 h 107"/>
                <a:gd name="T82" fmla="*/ 27 w 56"/>
                <a:gd name="T83" fmla="*/ 101 h 107"/>
                <a:gd name="T84" fmla="*/ 21 w 56"/>
                <a:gd name="T85" fmla="*/ 101 h 107"/>
                <a:gd name="T86" fmla="*/ 22 w 56"/>
                <a:gd name="T87" fmla="*/ 100 h 107"/>
                <a:gd name="T88" fmla="*/ 22 w 56"/>
                <a:gd name="T89" fmla="*/ 100 h 107"/>
                <a:gd name="T90" fmla="*/ 22 w 56"/>
                <a:gd name="T91" fmla="*/ 100 h 107"/>
                <a:gd name="T92" fmla="*/ 21 w 56"/>
                <a:gd name="T93"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107">
                  <a:moveTo>
                    <a:pt x="19" y="101"/>
                  </a:moveTo>
                  <a:cubicBezTo>
                    <a:pt x="19" y="101"/>
                    <a:pt x="19" y="101"/>
                    <a:pt x="19" y="101"/>
                  </a:cubicBezTo>
                  <a:cubicBezTo>
                    <a:pt x="17" y="96"/>
                    <a:pt x="14" y="87"/>
                    <a:pt x="11" y="79"/>
                  </a:cubicBezTo>
                  <a:cubicBezTo>
                    <a:pt x="11" y="79"/>
                    <a:pt x="11" y="79"/>
                    <a:pt x="11" y="79"/>
                  </a:cubicBezTo>
                  <a:cubicBezTo>
                    <a:pt x="7" y="93"/>
                    <a:pt x="7" y="93"/>
                    <a:pt x="7" y="93"/>
                  </a:cubicBezTo>
                  <a:cubicBezTo>
                    <a:pt x="7" y="94"/>
                    <a:pt x="5" y="95"/>
                    <a:pt x="4" y="95"/>
                  </a:cubicBezTo>
                  <a:cubicBezTo>
                    <a:pt x="4" y="95"/>
                    <a:pt x="4" y="95"/>
                    <a:pt x="4" y="95"/>
                  </a:cubicBezTo>
                  <a:cubicBezTo>
                    <a:pt x="4" y="95"/>
                    <a:pt x="3" y="95"/>
                    <a:pt x="3" y="95"/>
                  </a:cubicBezTo>
                  <a:cubicBezTo>
                    <a:pt x="3" y="95"/>
                    <a:pt x="3" y="95"/>
                    <a:pt x="3" y="95"/>
                  </a:cubicBezTo>
                  <a:cubicBezTo>
                    <a:pt x="1" y="95"/>
                    <a:pt x="0" y="93"/>
                    <a:pt x="0" y="92"/>
                  </a:cubicBezTo>
                  <a:cubicBezTo>
                    <a:pt x="0" y="92"/>
                    <a:pt x="0" y="92"/>
                    <a:pt x="0" y="92"/>
                  </a:cubicBezTo>
                  <a:cubicBezTo>
                    <a:pt x="0" y="91"/>
                    <a:pt x="0" y="91"/>
                    <a:pt x="1" y="91"/>
                  </a:cubicBezTo>
                  <a:cubicBezTo>
                    <a:pt x="1" y="91"/>
                    <a:pt x="1" y="91"/>
                    <a:pt x="1" y="91"/>
                  </a:cubicBezTo>
                  <a:cubicBezTo>
                    <a:pt x="10" y="57"/>
                    <a:pt x="10" y="57"/>
                    <a:pt x="10" y="57"/>
                  </a:cubicBezTo>
                  <a:cubicBezTo>
                    <a:pt x="14" y="67"/>
                    <a:pt x="14" y="67"/>
                    <a:pt x="14" y="67"/>
                  </a:cubicBezTo>
                  <a:cubicBezTo>
                    <a:pt x="14" y="67"/>
                    <a:pt x="23" y="90"/>
                    <a:pt x="26" y="99"/>
                  </a:cubicBezTo>
                  <a:cubicBezTo>
                    <a:pt x="26" y="99"/>
                    <a:pt x="26" y="99"/>
                    <a:pt x="26" y="99"/>
                  </a:cubicBezTo>
                  <a:cubicBezTo>
                    <a:pt x="26" y="99"/>
                    <a:pt x="26" y="98"/>
                    <a:pt x="26" y="98"/>
                  </a:cubicBezTo>
                  <a:cubicBezTo>
                    <a:pt x="26" y="98"/>
                    <a:pt x="26" y="98"/>
                    <a:pt x="26" y="98"/>
                  </a:cubicBezTo>
                  <a:cubicBezTo>
                    <a:pt x="27" y="97"/>
                    <a:pt x="27" y="96"/>
                    <a:pt x="28" y="96"/>
                  </a:cubicBezTo>
                  <a:cubicBezTo>
                    <a:pt x="28" y="96"/>
                    <a:pt x="28" y="96"/>
                    <a:pt x="28" y="96"/>
                  </a:cubicBezTo>
                  <a:cubicBezTo>
                    <a:pt x="49" y="3"/>
                    <a:pt x="49" y="3"/>
                    <a:pt x="49" y="3"/>
                  </a:cubicBezTo>
                  <a:cubicBezTo>
                    <a:pt x="49" y="1"/>
                    <a:pt x="51" y="0"/>
                    <a:pt x="52" y="0"/>
                  </a:cubicBezTo>
                  <a:cubicBezTo>
                    <a:pt x="52" y="0"/>
                    <a:pt x="52" y="0"/>
                    <a:pt x="52" y="0"/>
                  </a:cubicBezTo>
                  <a:cubicBezTo>
                    <a:pt x="52" y="0"/>
                    <a:pt x="53" y="0"/>
                    <a:pt x="53" y="0"/>
                  </a:cubicBezTo>
                  <a:cubicBezTo>
                    <a:pt x="53" y="0"/>
                    <a:pt x="53" y="0"/>
                    <a:pt x="53" y="0"/>
                  </a:cubicBezTo>
                  <a:cubicBezTo>
                    <a:pt x="55" y="0"/>
                    <a:pt x="56" y="2"/>
                    <a:pt x="56" y="3"/>
                  </a:cubicBezTo>
                  <a:cubicBezTo>
                    <a:pt x="56" y="3"/>
                    <a:pt x="56" y="3"/>
                    <a:pt x="56" y="3"/>
                  </a:cubicBezTo>
                  <a:cubicBezTo>
                    <a:pt x="56" y="4"/>
                    <a:pt x="56" y="4"/>
                    <a:pt x="56" y="4"/>
                  </a:cubicBezTo>
                  <a:cubicBezTo>
                    <a:pt x="56" y="4"/>
                    <a:pt x="56" y="4"/>
                    <a:pt x="56" y="4"/>
                  </a:cubicBezTo>
                  <a:cubicBezTo>
                    <a:pt x="34" y="98"/>
                    <a:pt x="34" y="98"/>
                    <a:pt x="34" y="98"/>
                  </a:cubicBezTo>
                  <a:cubicBezTo>
                    <a:pt x="34" y="98"/>
                    <a:pt x="34" y="98"/>
                    <a:pt x="34" y="98"/>
                  </a:cubicBezTo>
                  <a:cubicBezTo>
                    <a:pt x="34" y="99"/>
                    <a:pt x="34" y="99"/>
                    <a:pt x="34" y="99"/>
                  </a:cubicBezTo>
                  <a:cubicBezTo>
                    <a:pt x="34" y="99"/>
                    <a:pt x="33" y="100"/>
                    <a:pt x="32" y="102"/>
                  </a:cubicBezTo>
                  <a:cubicBezTo>
                    <a:pt x="32" y="102"/>
                    <a:pt x="32" y="102"/>
                    <a:pt x="32" y="102"/>
                  </a:cubicBezTo>
                  <a:cubicBezTo>
                    <a:pt x="31" y="104"/>
                    <a:pt x="29" y="107"/>
                    <a:pt x="25" y="107"/>
                  </a:cubicBezTo>
                  <a:cubicBezTo>
                    <a:pt x="25" y="107"/>
                    <a:pt x="25" y="107"/>
                    <a:pt x="25" y="107"/>
                  </a:cubicBezTo>
                  <a:cubicBezTo>
                    <a:pt x="22" y="107"/>
                    <a:pt x="20" y="104"/>
                    <a:pt x="19" y="101"/>
                  </a:cubicBezTo>
                  <a:close/>
                  <a:moveTo>
                    <a:pt x="27" y="101"/>
                  </a:moveTo>
                  <a:cubicBezTo>
                    <a:pt x="27" y="101"/>
                    <a:pt x="27" y="101"/>
                    <a:pt x="27" y="101"/>
                  </a:cubicBezTo>
                  <a:cubicBezTo>
                    <a:pt x="27" y="101"/>
                    <a:pt x="27" y="101"/>
                    <a:pt x="27" y="101"/>
                  </a:cubicBezTo>
                  <a:cubicBezTo>
                    <a:pt x="27" y="101"/>
                    <a:pt x="27" y="101"/>
                    <a:pt x="27" y="101"/>
                  </a:cubicBezTo>
                  <a:close/>
                  <a:moveTo>
                    <a:pt x="21" y="101"/>
                  </a:moveTo>
                  <a:cubicBezTo>
                    <a:pt x="22" y="100"/>
                    <a:pt x="22" y="100"/>
                    <a:pt x="22" y="100"/>
                  </a:cubicBezTo>
                  <a:cubicBezTo>
                    <a:pt x="22" y="100"/>
                    <a:pt x="22" y="100"/>
                    <a:pt x="22" y="100"/>
                  </a:cubicBezTo>
                  <a:cubicBezTo>
                    <a:pt x="22" y="100"/>
                    <a:pt x="22" y="100"/>
                    <a:pt x="22" y="100"/>
                  </a:cubicBezTo>
                  <a:cubicBezTo>
                    <a:pt x="21" y="101"/>
                    <a:pt x="21" y="101"/>
                    <a:pt x="2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19"/>
            <p:cNvSpPr/>
            <p:nvPr/>
          </p:nvSpPr>
          <p:spPr bwMode="auto">
            <a:xfrm>
              <a:off x="5951538" y="3890963"/>
              <a:ext cx="333375" cy="590550"/>
            </a:xfrm>
            <a:custGeom>
              <a:avLst/>
              <a:gdLst>
                <a:gd name="T0" fmla="*/ 44 w 63"/>
                <a:gd name="T1" fmla="*/ 110 h 112"/>
                <a:gd name="T2" fmla="*/ 60 w 63"/>
                <a:gd name="T3" fmla="*/ 9 h 112"/>
                <a:gd name="T4" fmla="*/ 60 w 63"/>
                <a:gd name="T5" fmla="*/ 9 h 112"/>
                <a:gd name="T6" fmla="*/ 60 w 63"/>
                <a:gd name="T7" fmla="*/ 7 h 112"/>
                <a:gd name="T8" fmla="*/ 60 w 63"/>
                <a:gd name="T9" fmla="*/ 7 h 112"/>
                <a:gd name="T10" fmla="*/ 53 w 63"/>
                <a:gd name="T11" fmla="*/ 3 h 112"/>
                <a:gd name="T12" fmla="*/ 53 w 63"/>
                <a:gd name="T13" fmla="*/ 3 h 112"/>
                <a:gd name="T14" fmla="*/ 23 w 63"/>
                <a:gd name="T15" fmla="*/ 11 h 112"/>
                <a:gd name="T16" fmla="*/ 23 w 63"/>
                <a:gd name="T17" fmla="*/ 11 h 112"/>
                <a:gd name="T18" fmla="*/ 2 w 63"/>
                <a:gd name="T19" fmla="*/ 18 h 112"/>
                <a:gd name="T20" fmla="*/ 2 w 63"/>
                <a:gd name="T21" fmla="*/ 18 h 112"/>
                <a:gd name="T22" fmla="*/ 0 w 63"/>
                <a:gd name="T23" fmla="*/ 17 h 112"/>
                <a:gd name="T24" fmla="*/ 0 w 63"/>
                <a:gd name="T25" fmla="*/ 17 h 112"/>
                <a:gd name="T26" fmla="*/ 1 w 63"/>
                <a:gd name="T27" fmla="*/ 15 h 112"/>
                <a:gd name="T28" fmla="*/ 1 w 63"/>
                <a:gd name="T29" fmla="*/ 15 h 112"/>
                <a:gd name="T30" fmla="*/ 22 w 63"/>
                <a:gd name="T31" fmla="*/ 8 h 112"/>
                <a:gd name="T32" fmla="*/ 22 w 63"/>
                <a:gd name="T33" fmla="*/ 8 h 112"/>
                <a:gd name="T34" fmla="*/ 53 w 63"/>
                <a:gd name="T35" fmla="*/ 0 h 112"/>
                <a:gd name="T36" fmla="*/ 53 w 63"/>
                <a:gd name="T37" fmla="*/ 0 h 112"/>
                <a:gd name="T38" fmla="*/ 60 w 63"/>
                <a:gd name="T39" fmla="*/ 2 h 112"/>
                <a:gd name="T40" fmla="*/ 60 w 63"/>
                <a:gd name="T41" fmla="*/ 2 h 112"/>
                <a:gd name="T42" fmla="*/ 63 w 63"/>
                <a:gd name="T43" fmla="*/ 7 h 112"/>
                <a:gd name="T44" fmla="*/ 63 w 63"/>
                <a:gd name="T45" fmla="*/ 7 h 112"/>
                <a:gd name="T46" fmla="*/ 63 w 63"/>
                <a:gd name="T47" fmla="*/ 9 h 112"/>
                <a:gd name="T48" fmla="*/ 63 w 63"/>
                <a:gd name="T49" fmla="*/ 9 h 112"/>
                <a:gd name="T50" fmla="*/ 48 w 63"/>
                <a:gd name="T51" fmla="*/ 108 h 112"/>
                <a:gd name="T52" fmla="*/ 48 w 63"/>
                <a:gd name="T53" fmla="*/ 108 h 112"/>
                <a:gd name="T54" fmla="*/ 62 w 63"/>
                <a:gd name="T55" fmla="*/ 107 h 112"/>
                <a:gd name="T56" fmla="*/ 63 w 63"/>
                <a:gd name="T57" fmla="*/ 108 h 112"/>
                <a:gd name="T58" fmla="*/ 63 w 63"/>
                <a:gd name="T59" fmla="*/ 108 h 112"/>
                <a:gd name="T60" fmla="*/ 62 w 63"/>
                <a:gd name="T61" fmla="*/ 110 h 112"/>
                <a:gd name="T62" fmla="*/ 62 w 63"/>
                <a:gd name="T63" fmla="*/ 110 h 112"/>
                <a:gd name="T64" fmla="*/ 44 w 63"/>
                <a:gd name="T65" fmla="*/ 112 h 112"/>
                <a:gd name="T66" fmla="*/ 44 w 63"/>
                <a:gd name="T67" fmla="*/ 1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112">
                  <a:moveTo>
                    <a:pt x="44" y="110"/>
                  </a:moveTo>
                  <a:cubicBezTo>
                    <a:pt x="45" y="110"/>
                    <a:pt x="57" y="28"/>
                    <a:pt x="60" y="9"/>
                  </a:cubicBezTo>
                  <a:cubicBezTo>
                    <a:pt x="60" y="9"/>
                    <a:pt x="60" y="9"/>
                    <a:pt x="60" y="9"/>
                  </a:cubicBezTo>
                  <a:cubicBezTo>
                    <a:pt x="60" y="8"/>
                    <a:pt x="60" y="8"/>
                    <a:pt x="60" y="7"/>
                  </a:cubicBezTo>
                  <a:cubicBezTo>
                    <a:pt x="60" y="7"/>
                    <a:pt x="60" y="7"/>
                    <a:pt x="60" y="7"/>
                  </a:cubicBezTo>
                  <a:cubicBezTo>
                    <a:pt x="60" y="4"/>
                    <a:pt x="58" y="3"/>
                    <a:pt x="53" y="3"/>
                  </a:cubicBezTo>
                  <a:cubicBezTo>
                    <a:pt x="53" y="3"/>
                    <a:pt x="53" y="3"/>
                    <a:pt x="53" y="3"/>
                  </a:cubicBezTo>
                  <a:cubicBezTo>
                    <a:pt x="46" y="3"/>
                    <a:pt x="33" y="7"/>
                    <a:pt x="23" y="11"/>
                  </a:cubicBezTo>
                  <a:cubicBezTo>
                    <a:pt x="23" y="11"/>
                    <a:pt x="23" y="11"/>
                    <a:pt x="23" y="11"/>
                  </a:cubicBezTo>
                  <a:cubicBezTo>
                    <a:pt x="12" y="14"/>
                    <a:pt x="4" y="18"/>
                    <a:pt x="2" y="18"/>
                  </a:cubicBezTo>
                  <a:cubicBezTo>
                    <a:pt x="2" y="18"/>
                    <a:pt x="2" y="18"/>
                    <a:pt x="2" y="18"/>
                  </a:cubicBezTo>
                  <a:cubicBezTo>
                    <a:pt x="1" y="19"/>
                    <a:pt x="0" y="18"/>
                    <a:pt x="0" y="17"/>
                  </a:cubicBezTo>
                  <a:cubicBezTo>
                    <a:pt x="0" y="17"/>
                    <a:pt x="0" y="17"/>
                    <a:pt x="0" y="17"/>
                  </a:cubicBezTo>
                  <a:cubicBezTo>
                    <a:pt x="0" y="16"/>
                    <a:pt x="1" y="15"/>
                    <a:pt x="1" y="15"/>
                  </a:cubicBezTo>
                  <a:cubicBezTo>
                    <a:pt x="1" y="15"/>
                    <a:pt x="1" y="15"/>
                    <a:pt x="1" y="15"/>
                  </a:cubicBezTo>
                  <a:cubicBezTo>
                    <a:pt x="2" y="15"/>
                    <a:pt x="11" y="11"/>
                    <a:pt x="22" y="8"/>
                  </a:cubicBezTo>
                  <a:cubicBezTo>
                    <a:pt x="22" y="8"/>
                    <a:pt x="22" y="8"/>
                    <a:pt x="22" y="8"/>
                  </a:cubicBezTo>
                  <a:cubicBezTo>
                    <a:pt x="32" y="4"/>
                    <a:pt x="45" y="0"/>
                    <a:pt x="53" y="0"/>
                  </a:cubicBezTo>
                  <a:cubicBezTo>
                    <a:pt x="53" y="0"/>
                    <a:pt x="53" y="0"/>
                    <a:pt x="53" y="0"/>
                  </a:cubicBezTo>
                  <a:cubicBezTo>
                    <a:pt x="56" y="0"/>
                    <a:pt x="58" y="0"/>
                    <a:pt x="60" y="2"/>
                  </a:cubicBezTo>
                  <a:cubicBezTo>
                    <a:pt x="60" y="2"/>
                    <a:pt x="60" y="2"/>
                    <a:pt x="60" y="2"/>
                  </a:cubicBezTo>
                  <a:cubicBezTo>
                    <a:pt x="62" y="3"/>
                    <a:pt x="63" y="5"/>
                    <a:pt x="63" y="7"/>
                  </a:cubicBezTo>
                  <a:cubicBezTo>
                    <a:pt x="63" y="7"/>
                    <a:pt x="63" y="7"/>
                    <a:pt x="63" y="7"/>
                  </a:cubicBezTo>
                  <a:cubicBezTo>
                    <a:pt x="63" y="8"/>
                    <a:pt x="63" y="8"/>
                    <a:pt x="63" y="9"/>
                  </a:cubicBezTo>
                  <a:cubicBezTo>
                    <a:pt x="63" y="9"/>
                    <a:pt x="63" y="9"/>
                    <a:pt x="63" y="9"/>
                  </a:cubicBezTo>
                  <a:cubicBezTo>
                    <a:pt x="61" y="27"/>
                    <a:pt x="50" y="96"/>
                    <a:pt x="48" y="108"/>
                  </a:cubicBezTo>
                  <a:cubicBezTo>
                    <a:pt x="48" y="108"/>
                    <a:pt x="48" y="108"/>
                    <a:pt x="48" y="108"/>
                  </a:cubicBezTo>
                  <a:cubicBezTo>
                    <a:pt x="62" y="107"/>
                    <a:pt x="62" y="107"/>
                    <a:pt x="62" y="107"/>
                  </a:cubicBezTo>
                  <a:cubicBezTo>
                    <a:pt x="62" y="107"/>
                    <a:pt x="63" y="107"/>
                    <a:pt x="63" y="108"/>
                  </a:cubicBezTo>
                  <a:cubicBezTo>
                    <a:pt x="63" y="108"/>
                    <a:pt x="63" y="108"/>
                    <a:pt x="63" y="108"/>
                  </a:cubicBezTo>
                  <a:cubicBezTo>
                    <a:pt x="63" y="109"/>
                    <a:pt x="63" y="110"/>
                    <a:pt x="62" y="110"/>
                  </a:cubicBezTo>
                  <a:cubicBezTo>
                    <a:pt x="62" y="110"/>
                    <a:pt x="62" y="110"/>
                    <a:pt x="62" y="110"/>
                  </a:cubicBezTo>
                  <a:cubicBezTo>
                    <a:pt x="44" y="112"/>
                    <a:pt x="44" y="112"/>
                    <a:pt x="44" y="112"/>
                  </a:cubicBezTo>
                  <a:cubicBezTo>
                    <a:pt x="44" y="110"/>
                    <a:pt x="44" y="110"/>
                    <a:pt x="44"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20"/>
            <p:cNvSpPr>
              <a:spLocks noEditPoints="1"/>
            </p:cNvSpPr>
            <p:nvPr/>
          </p:nvSpPr>
          <p:spPr bwMode="auto">
            <a:xfrm>
              <a:off x="5940425" y="3879851"/>
              <a:ext cx="355600" cy="611188"/>
            </a:xfrm>
            <a:custGeom>
              <a:avLst/>
              <a:gdLst>
                <a:gd name="T0" fmla="*/ 44 w 67"/>
                <a:gd name="T1" fmla="*/ 114 h 116"/>
                <a:gd name="T2" fmla="*/ 45 w 67"/>
                <a:gd name="T3" fmla="*/ 112 h 116"/>
                <a:gd name="T4" fmla="*/ 46 w 67"/>
                <a:gd name="T5" fmla="*/ 112 h 116"/>
                <a:gd name="T6" fmla="*/ 46 w 67"/>
                <a:gd name="T7" fmla="*/ 112 h 116"/>
                <a:gd name="T8" fmla="*/ 45 w 67"/>
                <a:gd name="T9" fmla="*/ 112 h 116"/>
                <a:gd name="T10" fmla="*/ 60 w 67"/>
                <a:gd name="T11" fmla="*/ 10 h 116"/>
                <a:gd name="T12" fmla="*/ 60 w 67"/>
                <a:gd name="T13" fmla="*/ 10 h 116"/>
                <a:gd name="T14" fmla="*/ 60 w 67"/>
                <a:gd name="T15" fmla="*/ 9 h 116"/>
                <a:gd name="T16" fmla="*/ 60 w 67"/>
                <a:gd name="T17" fmla="*/ 9 h 116"/>
                <a:gd name="T18" fmla="*/ 60 w 67"/>
                <a:gd name="T19" fmla="*/ 8 h 116"/>
                <a:gd name="T20" fmla="*/ 60 w 67"/>
                <a:gd name="T21" fmla="*/ 8 h 116"/>
                <a:gd name="T22" fmla="*/ 55 w 67"/>
                <a:gd name="T23" fmla="*/ 7 h 116"/>
                <a:gd name="T24" fmla="*/ 55 w 67"/>
                <a:gd name="T25" fmla="*/ 7 h 116"/>
                <a:gd name="T26" fmla="*/ 55 w 67"/>
                <a:gd name="T27" fmla="*/ 7 h 116"/>
                <a:gd name="T28" fmla="*/ 26 w 67"/>
                <a:gd name="T29" fmla="*/ 14 h 116"/>
                <a:gd name="T30" fmla="*/ 26 w 67"/>
                <a:gd name="T31" fmla="*/ 14 h 116"/>
                <a:gd name="T32" fmla="*/ 4 w 67"/>
                <a:gd name="T33" fmla="*/ 22 h 116"/>
                <a:gd name="T34" fmla="*/ 4 w 67"/>
                <a:gd name="T35" fmla="*/ 22 h 116"/>
                <a:gd name="T36" fmla="*/ 4 w 67"/>
                <a:gd name="T37" fmla="*/ 22 h 116"/>
                <a:gd name="T38" fmla="*/ 4 w 67"/>
                <a:gd name="T39" fmla="*/ 22 h 116"/>
                <a:gd name="T40" fmla="*/ 0 w 67"/>
                <a:gd name="T41" fmla="*/ 19 h 116"/>
                <a:gd name="T42" fmla="*/ 0 w 67"/>
                <a:gd name="T43" fmla="*/ 19 h 116"/>
                <a:gd name="T44" fmla="*/ 0 w 67"/>
                <a:gd name="T45" fmla="*/ 19 h 116"/>
                <a:gd name="T46" fmla="*/ 0 w 67"/>
                <a:gd name="T47" fmla="*/ 19 h 116"/>
                <a:gd name="T48" fmla="*/ 3 w 67"/>
                <a:gd name="T49" fmla="*/ 15 h 116"/>
                <a:gd name="T50" fmla="*/ 3 w 67"/>
                <a:gd name="T51" fmla="*/ 15 h 116"/>
                <a:gd name="T52" fmla="*/ 3 w 67"/>
                <a:gd name="T53" fmla="*/ 15 h 116"/>
                <a:gd name="T54" fmla="*/ 3 w 67"/>
                <a:gd name="T55" fmla="*/ 15 h 116"/>
                <a:gd name="T56" fmla="*/ 3 w 67"/>
                <a:gd name="T57" fmla="*/ 15 h 116"/>
                <a:gd name="T58" fmla="*/ 3 w 67"/>
                <a:gd name="T59" fmla="*/ 15 h 116"/>
                <a:gd name="T60" fmla="*/ 5 w 67"/>
                <a:gd name="T61" fmla="*/ 15 h 116"/>
                <a:gd name="T62" fmla="*/ 5 w 67"/>
                <a:gd name="T63" fmla="*/ 15 h 116"/>
                <a:gd name="T64" fmla="*/ 9 w 67"/>
                <a:gd name="T65" fmla="*/ 13 h 116"/>
                <a:gd name="T66" fmla="*/ 9 w 67"/>
                <a:gd name="T67" fmla="*/ 13 h 116"/>
                <a:gd name="T68" fmla="*/ 23 w 67"/>
                <a:gd name="T69" fmla="*/ 8 h 116"/>
                <a:gd name="T70" fmla="*/ 23 w 67"/>
                <a:gd name="T71" fmla="*/ 8 h 116"/>
                <a:gd name="T72" fmla="*/ 55 w 67"/>
                <a:gd name="T73" fmla="*/ 0 h 116"/>
                <a:gd name="T74" fmla="*/ 55 w 67"/>
                <a:gd name="T75" fmla="*/ 0 h 116"/>
                <a:gd name="T76" fmla="*/ 63 w 67"/>
                <a:gd name="T77" fmla="*/ 2 h 116"/>
                <a:gd name="T78" fmla="*/ 63 w 67"/>
                <a:gd name="T79" fmla="*/ 2 h 116"/>
                <a:gd name="T80" fmla="*/ 67 w 67"/>
                <a:gd name="T81" fmla="*/ 9 h 116"/>
                <a:gd name="T82" fmla="*/ 67 w 67"/>
                <a:gd name="T83" fmla="*/ 9 h 116"/>
                <a:gd name="T84" fmla="*/ 66 w 67"/>
                <a:gd name="T85" fmla="*/ 9 h 116"/>
                <a:gd name="T86" fmla="*/ 67 w 67"/>
                <a:gd name="T87" fmla="*/ 9 h 116"/>
                <a:gd name="T88" fmla="*/ 67 w 67"/>
                <a:gd name="T89" fmla="*/ 11 h 116"/>
                <a:gd name="T90" fmla="*/ 67 w 67"/>
                <a:gd name="T91" fmla="*/ 11 h 116"/>
                <a:gd name="T92" fmla="*/ 52 w 67"/>
                <a:gd name="T93" fmla="*/ 108 h 116"/>
                <a:gd name="T94" fmla="*/ 52 w 67"/>
                <a:gd name="T95" fmla="*/ 108 h 116"/>
                <a:gd name="T96" fmla="*/ 63 w 67"/>
                <a:gd name="T97" fmla="*/ 107 h 116"/>
                <a:gd name="T98" fmla="*/ 64 w 67"/>
                <a:gd name="T99" fmla="*/ 107 h 116"/>
                <a:gd name="T100" fmla="*/ 64 w 67"/>
                <a:gd name="T101" fmla="*/ 107 h 116"/>
                <a:gd name="T102" fmla="*/ 67 w 67"/>
                <a:gd name="T103" fmla="*/ 110 h 116"/>
                <a:gd name="T104" fmla="*/ 67 w 67"/>
                <a:gd name="T105" fmla="*/ 110 h 116"/>
                <a:gd name="T106" fmla="*/ 67 w 67"/>
                <a:gd name="T107" fmla="*/ 110 h 116"/>
                <a:gd name="T108" fmla="*/ 67 w 67"/>
                <a:gd name="T109" fmla="*/ 110 h 116"/>
                <a:gd name="T110" fmla="*/ 64 w 67"/>
                <a:gd name="T111" fmla="*/ 114 h 116"/>
                <a:gd name="T112" fmla="*/ 64 w 67"/>
                <a:gd name="T113" fmla="*/ 114 h 116"/>
                <a:gd name="T114" fmla="*/ 44 w 67"/>
                <a:gd name="T115" fmla="*/ 116 h 116"/>
                <a:gd name="T116" fmla="*/ 44 w 67"/>
                <a:gd name="T117" fmla="*/ 114 h 116"/>
                <a:gd name="T118" fmla="*/ 3 w 67"/>
                <a:gd name="T119" fmla="*/ 15 h 116"/>
                <a:gd name="T120" fmla="*/ 3 w 67"/>
                <a:gd name="T121" fmla="*/ 15 h 116"/>
                <a:gd name="T122" fmla="*/ 3 w 67"/>
                <a:gd name="T123" fmla="*/ 15 h 116"/>
                <a:gd name="T124" fmla="*/ 3 w 67"/>
                <a:gd name="T125" fmla="*/ 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 h="116">
                  <a:moveTo>
                    <a:pt x="44" y="114"/>
                  </a:moveTo>
                  <a:cubicBezTo>
                    <a:pt x="45" y="112"/>
                    <a:pt x="45" y="112"/>
                    <a:pt x="45" y="112"/>
                  </a:cubicBezTo>
                  <a:cubicBezTo>
                    <a:pt x="46" y="112"/>
                    <a:pt x="46" y="112"/>
                    <a:pt x="46" y="112"/>
                  </a:cubicBezTo>
                  <a:cubicBezTo>
                    <a:pt x="46" y="112"/>
                    <a:pt x="46" y="112"/>
                    <a:pt x="46" y="112"/>
                  </a:cubicBezTo>
                  <a:cubicBezTo>
                    <a:pt x="45" y="112"/>
                    <a:pt x="45" y="112"/>
                    <a:pt x="45" y="112"/>
                  </a:cubicBezTo>
                  <a:cubicBezTo>
                    <a:pt x="45" y="112"/>
                    <a:pt x="57" y="30"/>
                    <a:pt x="60" y="10"/>
                  </a:cubicBezTo>
                  <a:cubicBezTo>
                    <a:pt x="60" y="10"/>
                    <a:pt x="60" y="10"/>
                    <a:pt x="60" y="10"/>
                  </a:cubicBezTo>
                  <a:cubicBezTo>
                    <a:pt x="60" y="10"/>
                    <a:pt x="60" y="10"/>
                    <a:pt x="60" y="9"/>
                  </a:cubicBezTo>
                  <a:cubicBezTo>
                    <a:pt x="60" y="9"/>
                    <a:pt x="60" y="9"/>
                    <a:pt x="60" y="9"/>
                  </a:cubicBezTo>
                  <a:cubicBezTo>
                    <a:pt x="60" y="8"/>
                    <a:pt x="60" y="8"/>
                    <a:pt x="60" y="8"/>
                  </a:cubicBezTo>
                  <a:cubicBezTo>
                    <a:pt x="60" y="8"/>
                    <a:pt x="60" y="8"/>
                    <a:pt x="60" y="8"/>
                  </a:cubicBezTo>
                  <a:cubicBezTo>
                    <a:pt x="59" y="8"/>
                    <a:pt x="57" y="7"/>
                    <a:pt x="55" y="7"/>
                  </a:cubicBezTo>
                  <a:cubicBezTo>
                    <a:pt x="55" y="7"/>
                    <a:pt x="55" y="7"/>
                    <a:pt x="55" y="7"/>
                  </a:cubicBezTo>
                  <a:cubicBezTo>
                    <a:pt x="55" y="7"/>
                    <a:pt x="55" y="7"/>
                    <a:pt x="55" y="7"/>
                  </a:cubicBezTo>
                  <a:cubicBezTo>
                    <a:pt x="48" y="7"/>
                    <a:pt x="36" y="11"/>
                    <a:pt x="26" y="14"/>
                  </a:cubicBezTo>
                  <a:cubicBezTo>
                    <a:pt x="26" y="14"/>
                    <a:pt x="26" y="14"/>
                    <a:pt x="26" y="14"/>
                  </a:cubicBezTo>
                  <a:cubicBezTo>
                    <a:pt x="15" y="18"/>
                    <a:pt x="7" y="22"/>
                    <a:pt x="4" y="22"/>
                  </a:cubicBezTo>
                  <a:cubicBezTo>
                    <a:pt x="4" y="22"/>
                    <a:pt x="4" y="22"/>
                    <a:pt x="4" y="22"/>
                  </a:cubicBezTo>
                  <a:cubicBezTo>
                    <a:pt x="4" y="22"/>
                    <a:pt x="4" y="22"/>
                    <a:pt x="4" y="22"/>
                  </a:cubicBezTo>
                  <a:cubicBezTo>
                    <a:pt x="4" y="22"/>
                    <a:pt x="4" y="22"/>
                    <a:pt x="4" y="22"/>
                  </a:cubicBezTo>
                  <a:cubicBezTo>
                    <a:pt x="2" y="22"/>
                    <a:pt x="0" y="21"/>
                    <a:pt x="0" y="19"/>
                  </a:cubicBezTo>
                  <a:cubicBezTo>
                    <a:pt x="0" y="19"/>
                    <a:pt x="0" y="19"/>
                    <a:pt x="0" y="19"/>
                  </a:cubicBezTo>
                  <a:cubicBezTo>
                    <a:pt x="0" y="19"/>
                    <a:pt x="0" y="19"/>
                    <a:pt x="0" y="19"/>
                  </a:cubicBezTo>
                  <a:cubicBezTo>
                    <a:pt x="0" y="19"/>
                    <a:pt x="0" y="19"/>
                    <a:pt x="0" y="19"/>
                  </a:cubicBezTo>
                  <a:cubicBezTo>
                    <a:pt x="0" y="17"/>
                    <a:pt x="1" y="16"/>
                    <a:pt x="3" y="15"/>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4" y="15"/>
                    <a:pt x="4" y="15"/>
                    <a:pt x="5" y="15"/>
                  </a:cubicBezTo>
                  <a:cubicBezTo>
                    <a:pt x="5" y="15"/>
                    <a:pt x="5" y="15"/>
                    <a:pt x="5" y="15"/>
                  </a:cubicBezTo>
                  <a:cubicBezTo>
                    <a:pt x="6" y="14"/>
                    <a:pt x="7" y="14"/>
                    <a:pt x="9" y="13"/>
                  </a:cubicBezTo>
                  <a:cubicBezTo>
                    <a:pt x="9" y="13"/>
                    <a:pt x="9" y="13"/>
                    <a:pt x="9" y="13"/>
                  </a:cubicBezTo>
                  <a:cubicBezTo>
                    <a:pt x="13" y="12"/>
                    <a:pt x="18" y="10"/>
                    <a:pt x="23" y="8"/>
                  </a:cubicBezTo>
                  <a:cubicBezTo>
                    <a:pt x="23" y="8"/>
                    <a:pt x="23" y="8"/>
                    <a:pt x="23" y="8"/>
                  </a:cubicBezTo>
                  <a:cubicBezTo>
                    <a:pt x="34" y="4"/>
                    <a:pt x="46" y="0"/>
                    <a:pt x="55" y="0"/>
                  </a:cubicBezTo>
                  <a:cubicBezTo>
                    <a:pt x="55" y="0"/>
                    <a:pt x="55" y="0"/>
                    <a:pt x="55" y="0"/>
                  </a:cubicBezTo>
                  <a:cubicBezTo>
                    <a:pt x="58" y="0"/>
                    <a:pt x="61" y="0"/>
                    <a:pt x="63" y="2"/>
                  </a:cubicBezTo>
                  <a:cubicBezTo>
                    <a:pt x="63" y="2"/>
                    <a:pt x="63" y="2"/>
                    <a:pt x="63" y="2"/>
                  </a:cubicBezTo>
                  <a:cubicBezTo>
                    <a:pt x="66" y="3"/>
                    <a:pt x="67" y="6"/>
                    <a:pt x="67" y="9"/>
                  </a:cubicBezTo>
                  <a:cubicBezTo>
                    <a:pt x="67" y="9"/>
                    <a:pt x="67" y="9"/>
                    <a:pt x="67" y="9"/>
                  </a:cubicBezTo>
                  <a:cubicBezTo>
                    <a:pt x="66" y="9"/>
                    <a:pt x="66" y="9"/>
                    <a:pt x="66" y="9"/>
                  </a:cubicBezTo>
                  <a:cubicBezTo>
                    <a:pt x="67" y="9"/>
                    <a:pt x="67" y="9"/>
                    <a:pt x="67" y="9"/>
                  </a:cubicBezTo>
                  <a:cubicBezTo>
                    <a:pt x="67" y="10"/>
                    <a:pt x="67" y="11"/>
                    <a:pt x="67" y="11"/>
                  </a:cubicBezTo>
                  <a:cubicBezTo>
                    <a:pt x="67" y="11"/>
                    <a:pt x="67" y="11"/>
                    <a:pt x="67" y="11"/>
                  </a:cubicBezTo>
                  <a:cubicBezTo>
                    <a:pt x="65" y="28"/>
                    <a:pt x="55" y="91"/>
                    <a:pt x="52" y="108"/>
                  </a:cubicBezTo>
                  <a:cubicBezTo>
                    <a:pt x="52" y="108"/>
                    <a:pt x="52" y="108"/>
                    <a:pt x="52" y="108"/>
                  </a:cubicBezTo>
                  <a:cubicBezTo>
                    <a:pt x="63" y="107"/>
                    <a:pt x="63" y="107"/>
                    <a:pt x="63" y="107"/>
                  </a:cubicBezTo>
                  <a:cubicBezTo>
                    <a:pt x="63" y="107"/>
                    <a:pt x="64" y="107"/>
                    <a:pt x="64" y="107"/>
                  </a:cubicBezTo>
                  <a:cubicBezTo>
                    <a:pt x="64" y="107"/>
                    <a:pt x="64" y="107"/>
                    <a:pt x="64" y="107"/>
                  </a:cubicBezTo>
                  <a:cubicBezTo>
                    <a:pt x="66" y="107"/>
                    <a:pt x="67" y="108"/>
                    <a:pt x="67" y="110"/>
                  </a:cubicBezTo>
                  <a:cubicBezTo>
                    <a:pt x="67" y="110"/>
                    <a:pt x="67" y="110"/>
                    <a:pt x="67" y="110"/>
                  </a:cubicBezTo>
                  <a:cubicBezTo>
                    <a:pt x="67" y="110"/>
                    <a:pt x="67" y="110"/>
                    <a:pt x="67" y="110"/>
                  </a:cubicBezTo>
                  <a:cubicBezTo>
                    <a:pt x="67" y="110"/>
                    <a:pt x="67" y="110"/>
                    <a:pt x="67" y="110"/>
                  </a:cubicBezTo>
                  <a:cubicBezTo>
                    <a:pt x="67" y="112"/>
                    <a:pt x="66" y="114"/>
                    <a:pt x="64" y="114"/>
                  </a:cubicBezTo>
                  <a:cubicBezTo>
                    <a:pt x="64" y="114"/>
                    <a:pt x="64" y="114"/>
                    <a:pt x="64" y="114"/>
                  </a:cubicBezTo>
                  <a:cubicBezTo>
                    <a:pt x="44" y="116"/>
                    <a:pt x="44" y="116"/>
                    <a:pt x="44" y="116"/>
                  </a:cubicBezTo>
                  <a:cubicBezTo>
                    <a:pt x="44" y="114"/>
                    <a:pt x="44" y="114"/>
                    <a:pt x="44" y="114"/>
                  </a:cubicBezTo>
                  <a:close/>
                  <a:moveTo>
                    <a:pt x="3" y="15"/>
                  </a:moveTo>
                  <a:cubicBezTo>
                    <a:pt x="3" y="15"/>
                    <a:pt x="3" y="15"/>
                    <a:pt x="3" y="15"/>
                  </a:cubicBezTo>
                  <a:cubicBezTo>
                    <a:pt x="3" y="15"/>
                    <a:pt x="3" y="15"/>
                    <a:pt x="3" y="15"/>
                  </a:cubicBezTo>
                  <a:cubicBezTo>
                    <a:pt x="3" y="15"/>
                    <a:pt x="3" y="15"/>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4" name="Group 123"/>
          <p:cNvGrpSpPr>
            <a:grpSpLocks noChangeAspect="1"/>
          </p:cNvGrpSpPr>
          <p:nvPr/>
        </p:nvGrpSpPr>
        <p:grpSpPr bwMode="auto">
          <a:xfrm>
            <a:off x="8286709" y="1904061"/>
            <a:ext cx="1288137" cy="2245258"/>
            <a:chOff x="4553" y="1725"/>
            <a:chExt cx="502" cy="875"/>
          </a:xfrm>
          <a:solidFill>
            <a:srgbClr val="70AD47"/>
          </a:solidFill>
        </p:grpSpPr>
        <p:sp>
          <p:nvSpPr>
            <p:cNvPr id="127" name="Freeform 125"/>
            <p:cNvSpPr>
              <a:spLocks noEditPoints="1"/>
            </p:cNvSpPr>
            <p:nvPr/>
          </p:nvSpPr>
          <p:spPr bwMode="auto">
            <a:xfrm>
              <a:off x="4666" y="1791"/>
              <a:ext cx="300" cy="29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6"/>
            <p:cNvSpPr>
              <a:spLocks noEditPoints="1"/>
            </p:cNvSpPr>
            <p:nvPr/>
          </p:nvSpPr>
          <p:spPr bwMode="auto">
            <a:xfrm>
              <a:off x="4661" y="1787"/>
              <a:ext cx="310" cy="306"/>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7"/>
            <p:cNvSpPr/>
            <p:nvPr/>
          </p:nvSpPr>
          <p:spPr bwMode="auto">
            <a:xfrm>
              <a:off x="4642" y="1941"/>
              <a:ext cx="31" cy="26"/>
            </a:xfrm>
            <a:custGeom>
              <a:avLst/>
              <a:gdLst>
                <a:gd name="T0" fmla="*/ 0 w 31"/>
                <a:gd name="T1" fmla="*/ 17 h 26"/>
                <a:gd name="T2" fmla="*/ 27 w 31"/>
                <a:gd name="T3" fmla="*/ 0 h 26"/>
                <a:gd name="T4" fmla="*/ 31 w 31"/>
                <a:gd name="T5" fmla="*/ 10 h 26"/>
                <a:gd name="T6" fmla="*/ 5 w 31"/>
                <a:gd name="T7" fmla="*/ 26 h 26"/>
                <a:gd name="T8" fmla="*/ 0 w 31"/>
                <a:gd name="T9" fmla="*/ 17 h 26"/>
                <a:gd name="T10" fmla="*/ 0 w 31"/>
                <a:gd name="T11" fmla="*/ 17 h 26"/>
              </a:gdLst>
              <a:ahLst/>
              <a:cxnLst>
                <a:cxn ang="0">
                  <a:pos x="T0" y="T1"/>
                </a:cxn>
                <a:cxn ang="0">
                  <a:pos x="T2" y="T3"/>
                </a:cxn>
                <a:cxn ang="0">
                  <a:pos x="T4" y="T5"/>
                </a:cxn>
                <a:cxn ang="0">
                  <a:pos x="T6" y="T7"/>
                </a:cxn>
                <a:cxn ang="0">
                  <a:pos x="T8" y="T9"/>
                </a:cxn>
                <a:cxn ang="0">
                  <a:pos x="T10" y="T11"/>
                </a:cxn>
              </a:cxnLst>
              <a:rect l="0" t="0" r="r" b="b"/>
              <a:pathLst>
                <a:path w="31" h="26">
                  <a:moveTo>
                    <a:pt x="0" y="17"/>
                  </a:moveTo>
                  <a:lnTo>
                    <a:pt x="27" y="0"/>
                  </a:lnTo>
                  <a:lnTo>
                    <a:pt x="31" y="10"/>
                  </a:lnTo>
                  <a:lnTo>
                    <a:pt x="5" y="26"/>
                  </a:lnTo>
                  <a:lnTo>
                    <a:pt x="0" y="17"/>
                  </a:ln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8"/>
            <p:cNvSpPr/>
            <p:nvPr/>
          </p:nvSpPr>
          <p:spPr bwMode="auto">
            <a:xfrm>
              <a:off x="4635" y="1936"/>
              <a:ext cx="46" cy="36"/>
            </a:xfrm>
            <a:custGeom>
              <a:avLst/>
              <a:gdLst>
                <a:gd name="T0" fmla="*/ 2 w 46"/>
                <a:gd name="T1" fmla="*/ 24 h 36"/>
                <a:gd name="T2" fmla="*/ 7 w 46"/>
                <a:gd name="T3" fmla="*/ 22 h 36"/>
                <a:gd name="T4" fmla="*/ 10 w 46"/>
                <a:gd name="T5" fmla="*/ 27 h 36"/>
                <a:gd name="T6" fmla="*/ 7 w 46"/>
                <a:gd name="T7" fmla="*/ 22 h 36"/>
                <a:gd name="T8" fmla="*/ 2 w 46"/>
                <a:gd name="T9" fmla="*/ 24 h 36"/>
                <a:gd name="T10" fmla="*/ 0 w 46"/>
                <a:gd name="T11" fmla="*/ 19 h 36"/>
                <a:gd name="T12" fmla="*/ 36 w 46"/>
                <a:gd name="T13" fmla="*/ 0 h 36"/>
                <a:gd name="T14" fmla="*/ 46 w 46"/>
                <a:gd name="T15" fmla="*/ 17 h 36"/>
                <a:gd name="T16" fmla="*/ 10 w 46"/>
                <a:gd name="T17" fmla="*/ 36 h 36"/>
                <a:gd name="T18" fmla="*/ 2 w 46"/>
                <a:gd name="T19" fmla="*/ 24 h 36"/>
                <a:gd name="T20" fmla="*/ 2 w 46"/>
                <a:gd name="T21"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6">
                  <a:moveTo>
                    <a:pt x="2" y="24"/>
                  </a:moveTo>
                  <a:lnTo>
                    <a:pt x="7" y="22"/>
                  </a:lnTo>
                  <a:lnTo>
                    <a:pt x="10" y="27"/>
                  </a:lnTo>
                  <a:lnTo>
                    <a:pt x="7" y="22"/>
                  </a:lnTo>
                  <a:lnTo>
                    <a:pt x="2" y="24"/>
                  </a:lnTo>
                  <a:lnTo>
                    <a:pt x="0" y="19"/>
                  </a:lnTo>
                  <a:lnTo>
                    <a:pt x="36" y="0"/>
                  </a:lnTo>
                  <a:lnTo>
                    <a:pt x="46" y="17"/>
                  </a:lnTo>
                  <a:lnTo>
                    <a:pt x="10" y="36"/>
                  </a:lnTo>
                  <a:lnTo>
                    <a:pt x="2" y="24"/>
                  </a:lnTo>
                  <a:lnTo>
                    <a:pt x="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29"/>
            <p:cNvSpPr/>
            <p:nvPr/>
          </p:nvSpPr>
          <p:spPr bwMode="auto">
            <a:xfrm>
              <a:off x="4693" y="1951"/>
              <a:ext cx="115" cy="7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30"/>
            <p:cNvSpPr>
              <a:spLocks noEditPoints="1"/>
            </p:cNvSpPr>
            <p:nvPr/>
          </p:nvSpPr>
          <p:spPr bwMode="auto">
            <a:xfrm>
              <a:off x="4688" y="1946"/>
              <a:ext cx="127" cy="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31"/>
            <p:cNvSpPr/>
            <p:nvPr/>
          </p:nvSpPr>
          <p:spPr bwMode="auto">
            <a:xfrm>
              <a:off x="4789" y="1936"/>
              <a:ext cx="24" cy="22"/>
            </a:xfrm>
            <a:custGeom>
              <a:avLst/>
              <a:gdLst>
                <a:gd name="T0" fmla="*/ 0 w 24"/>
                <a:gd name="T1" fmla="*/ 8 h 22"/>
                <a:gd name="T2" fmla="*/ 7 w 24"/>
                <a:gd name="T3" fmla="*/ 0 h 22"/>
                <a:gd name="T4" fmla="*/ 24 w 24"/>
                <a:gd name="T5" fmla="*/ 15 h 22"/>
                <a:gd name="T6" fmla="*/ 16 w 24"/>
                <a:gd name="T7" fmla="*/ 22 h 22"/>
                <a:gd name="T8" fmla="*/ 0 w 24"/>
                <a:gd name="T9" fmla="*/ 8 h 22"/>
                <a:gd name="T10" fmla="*/ 0 w 24"/>
                <a:gd name="T11" fmla="*/ 8 h 22"/>
              </a:gdLst>
              <a:ahLst/>
              <a:cxnLst>
                <a:cxn ang="0">
                  <a:pos x="T0" y="T1"/>
                </a:cxn>
                <a:cxn ang="0">
                  <a:pos x="T2" y="T3"/>
                </a:cxn>
                <a:cxn ang="0">
                  <a:pos x="T4" y="T5"/>
                </a:cxn>
                <a:cxn ang="0">
                  <a:pos x="T6" y="T7"/>
                </a:cxn>
                <a:cxn ang="0">
                  <a:pos x="T8" y="T9"/>
                </a:cxn>
                <a:cxn ang="0">
                  <a:pos x="T10" y="T11"/>
                </a:cxn>
              </a:cxnLst>
              <a:rect l="0" t="0" r="r" b="b"/>
              <a:pathLst>
                <a:path w="24" h="22">
                  <a:moveTo>
                    <a:pt x="0" y="8"/>
                  </a:moveTo>
                  <a:lnTo>
                    <a:pt x="7" y="0"/>
                  </a:lnTo>
                  <a:lnTo>
                    <a:pt x="24" y="15"/>
                  </a:lnTo>
                  <a:lnTo>
                    <a:pt x="16" y="2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32"/>
            <p:cNvSpPr>
              <a:spLocks noEditPoints="1"/>
            </p:cNvSpPr>
            <p:nvPr/>
          </p:nvSpPr>
          <p:spPr bwMode="auto">
            <a:xfrm>
              <a:off x="4781" y="1929"/>
              <a:ext cx="39" cy="36"/>
            </a:xfrm>
            <a:custGeom>
              <a:avLst/>
              <a:gdLst>
                <a:gd name="T0" fmla="*/ 5 w 39"/>
                <a:gd name="T1" fmla="*/ 17 h 36"/>
                <a:gd name="T2" fmla="*/ 8 w 39"/>
                <a:gd name="T3" fmla="*/ 15 h 36"/>
                <a:gd name="T4" fmla="*/ 12 w 39"/>
                <a:gd name="T5" fmla="*/ 17 h 36"/>
                <a:gd name="T6" fmla="*/ 8 w 39"/>
                <a:gd name="T7" fmla="*/ 15 h 36"/>
                <a:gd name="T8" fmla="*/ 5 w 39"/>
                <a:gd name="T9" fmla="*/ 17 h 36"/>
                <a:gd name="T10" fmla="*/ 0 w 39"/>
                <a:gd name="T11" fmla="*/ 15 h 36"/>
                <a:gd name="T12" fmla="*/ 15 w 39"/>
                <a:gd name="T13" fmla="*/ 0 h 36"/>
                <a:gd name="T14" fmla="*/ 39 w 39"/>
                <a:gd name="T15" fmla="*/ 22 h 36"/>
                <a:gd name="T16" fmla="*/ 24 w 39"/>
                <a:gd name="T17" fmla="*/ 36 h 36"/>
                <a:gd name="T18" fmla="*/ 5 w 39"/>
                <a:gd name="T19" fmla="*/ 17 h 36"/>
                <a:gd name="T20" fmla="*/ 5 w 39"/>
                <a:gd name="T21" fmla="*/ 17 h 36"/>
                <a:gd name="T22" fmla="*/ 24 w 39"/>
                <a:gd name="T23" fmla="*/ 24 h 36"/>
                <a:gd name="T24" fmla="*/ 24 w 39"/>
                <a:gd name="T25" fmla="*/ 24 h 36"/>
                <a:gd name="T26" fmla="*/ 17 w 39"/>
                <a:gd name="T27" fmla="*/ 15 h 36"/>
                <a:gd name="T28" fmla="*/ 24 w 39"/>
                <a:gd name="T29" fmla="*/ 24 h 36"/>
                <a:gd name="T30" fmla="*/ 24 w 39"/>
                <a:gd name="T31"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6">
                  <a:moveTo>
                    <a:pt x="5" y="17"/>
                  </a:moveTo>
                  <a:lnTo>
                    <a:pt x="8" y="15"/>
                  </a:lnTo>
                  <a:lnTo>
                    <a:pt x="12" y="17"/>
                  </a:lnTo>
                  <a:lnTo>
                    <a:pt x="8" y="15"/>
                  </a:lnTo>
                  <a:lnTo>
                    <a:pt x="5" y="17"/>
                  </a:lnTo>
                  <a:lnTo>
                    <a:pt x="0" y="15"/>
                  </a:lnTo>
                  <a:lnTo>
                    <a:pt x="15" y="0"/>
                  </a:lnTo>
                  <a:lnTo>
                    <a:pt x="39" y="22"/>
                  </a:lnTo>
                  <a:lnTo>
                    <a:pt x="24" y="36"/>
                  </a:lnTo>
                  <a:lnTo>
                    <a:pt x="5" y="17"/>
                  </a:lnTo>
                  <a:lnTo>
                    <a:pt x="5" y="17"/>
                  </a:lnTo>
                  <a:close/>
                  <a:moveTo>
                    <a:pt x="24" y="24"/>
                  </a:moveTo>
                  <a:lnTo>
                    <a:pt x="24" y="24"/>
                  </a:lnTo>
                  <a:lnTo>
                    <a:pt x="17" y="15"/>
                  </a:lnTo>
                  <a:lnTo>
                    <a:pt x="24" y="24"/>
                  </a:lnTo>
                  <a:lnTo>
                    <a:pt x="24"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33"/>
            <p:cNvSpPr/>
            <p:nvPr/>
          </p:nvSpPr>
          <p:spPr bwMode="auto">
            <a:xfrm>
              <a:off x="4688" y="1744"/>
              <a:ext cx="50" cy="81"/>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34"/>
            <p:cNvSpPr>
              <a:spLocks noEditPoints="1"/>
            </p:cNvSpPr>
            <p:nvPr/>
          </p:nvSpPr>
          <p:spPr bwMode="auto">
            <a:xfrm>
              <a:off x="4681" y="1739"/>
              <a:ext cx="62" cy="9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35"/>
            <p:cNvSpPr/>
            <p:nvPr/>
          </p:nvSpPr>
          <p:spPr bwMode="auto">
            <a:xfrm>
              <a:off x="4738" y="1729"/>
              <a:ext cx="60" cy="72"/>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36"/>
            <p:cNvSpPr>
              <a:spLocks noEditPoints="1"/>
            </p:cNvSpPr>
            <p:nvPr/>
          </p:nvSpPr>
          <p:spPr bwMode="auto">
            <a:xfrm>
              <a:off x="4733" y="1725"/>
              <a:ext cx="70" cy="90"/>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37"/>
            <p:cNvSpPr/>
            <p:nvPr/>
          </p:nvSpPr>
          <p:spPr bwMode="auto">
            <a:xfrm>
              <a:off x="4714" y="1908"/>
              <a:ext cx="12" cy="9"/>
            </a:xfrm>
            <a:custGeom>
              <a:avLst/>
              <a:gdLst>
                <a:gd name="T0" fmla="*/ 0 w 12"/>
                <a:gd name="T1" fmla="*/ 9 h 9"/>
                <a:gd name="T2" fmla="*/ 0 w 12"/>
                <a:gd name="T3" fmla="*/ 0 h 9"/>
                <a:gd name="T4" fmla="*/ 12 w 12"/>
                <a:gd name="T5" fmla="*/ 0 h 9"/>
                <a:gd name="T6" fmla="*/ 12 w 12"/>
                <a:gd name="T7" fmla="*/ 9 h 9"/>
                <a:gd name="T8" fmla="*/ 0 w 12"/>
                <a:gd name="T9" fmla="*/ 9 h 9"/>
                <a:gd name="T10" fmla="*/ 0 w 12"/>
                <a:gd name="T11" fmla="*/ 9 h 9"/>
              </a:gdLst>
              <a:ahLst/>
              <a:cxnLst>
                <a:cxn ang="0">
                  <a:pos x="T0" y="T1"/>
                </a:cxn>
                <a:cxn ang="0">
                  <a:pos x="T2" y="T3"/>
                </a:cxn>
                <a:cxn ang="0">
                  <a:pos x="T4" y="T5"/>
                </a:cxn>
                <a:cxn ang="0">
                  <a:pos x="T6" y="T7"/>
                </a:cxn>
                <a:cxn ang="0">
                  <a:pos x="T8" y="T9"/>
                </a:cxn>
                <a:cxn ang="0">
                  <a:pos x="T10" y="T11"/>
                </a:cxn>
              </a:cxnLst>
              <a:rect l="0" t="0" r="r" b="b"/>
              <a:pathLst>
                <a:path w="12" h="9">
                  <a:moveTo>
                    <a:pt x="0" y="9"/>
                  </a:moveTo>
                  <a:lnTo>
                    <a:pt x="0" y="0"/>
                  </a:lnTo>
                  <a:lnTo>
                    <a:pt x="12" y="0"/>
                  </a:lnTo>
                  <a:lnTo>
                    <a:pt x="12" y="9"/>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38"/>
            <p:cNvSpPr>
              <a:spLocks noEditPoints="1"/>
            </p:cNvSpPr>
            <p:nvPr/>
          </p:nvSpPr>
          <p:spPr bwMode="auto">
            <a:xfrm>
              <a:off x="4709" y="1903"/>
              <a:ext cx="22" cy="19"/>
            </a:xfrm>
            <a:custGeom>
              <a:avLst/>
              <a:gdLst>
                <a:gd name="T0" fmla="*/ 17 w 22"/>
                <a:gd name="T1" fmla="*/ 19 h 19"/>
                <a:gd name="T2" fmla="*/ 5 w 22"/>
                <a:gd name="T3" fmla="*/ 19 h 19"/>
                <a:gd name="T4" fmla="*/ 5 w 22"/>
                <a:gd name="T5" fmla="*/ 14 h 19"/>
                <a:gd name="T6" fmla="*/ 10 w 22"/>
                <a:gd name="T7" fmla="*/ 14 h 19"/>
                <a:gd name="T8" fmla="*/ 5 w 22"/>
                <a:gd name="T9" fmla="*/ 14 h 19"/>
                <a:gd name="T10" fmla="*/ 5 w 22"/>
                <a:gd name="T11" fmla="*/ 19 h 19"/>
                <a:gd name="T12" fmla="*/ 0 w 22"/>
                <a:gd name="T13" fmla="*/ 19 h 19"/>
                <a:gd name="T14" fmla="*/ 0 w 22"/>
                <a:gd name="T15" fmla="*/ 0 h 19"/>
                <a:gd name="T16" fmla="*/ 22 w 22"/>
                <a:gd name="T17" fmla="*/ 0 h 19"/>
                <a:gd name="T18" fmla="*/ 22 w 22"/>
                <a:gd name="T19" fmla="*/ 19 h 19"/>
                <a:gd name="T20" fmla="*/ 17 w 22"/>
                <a:gd name="T21" fmla="*/ 19 h 19"/>
                <a:gd name="T22" fmla="*/ 17 w 22"/>
                <a:gd name="T23" fmla="*/ 19 h 19"/>
                <a:gd name="T24" fmla="*/ 12 w 22"/>
                <a:gd name="T25" fmla="*/ 10 h 19"/>
                <a:gd name="T26" fmla="*/ 12 w 22"/>
                <a:gd name="T27" fmla="*/ 10 h 19"/>
                <a:gd name="T28" fmla="*/ 10 w 22"/>
                <a:gd name="T29" fmla="*/ 10 h 19"/>
                <a:gd name="T30" fmla="*/ 10 w 22"/>
                <a:gd name="T31" fmla="*/ 10 h 19"/>
                <a:gd name="T32" fmla="*/ 12 w 22"/>
                <a:gd name="T33" fmla="*/ 10 h 19"/>
                <a:gd name="T34" fmla="*/ 12 w 22"/>
                <a:gd name="T3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9">
                  <a:moveTo>
                    <a:pt x="17" y="19"/>
                  </a:moveTo>
                  <a:lnTo>
                    <a:pt x="5" y="19"/>
                  </a:lnTo>
                  <a:lnTo>
                    <a:pt x="5" y="14"/>
                  </a:lnTo>
                  <a:lnTo>
                    <a:pt x="10" y="14"/>
                  </a:lnTo>
                  <a:lnTo>
                    <a:pt x="5" y="14"/>
                  </a:lnTo>
                  <a:lnTo>
                    <a:pt x="5" y="19"/>
                  </a:lnTo>
                  <a:lnTo>
                    <a:pt x="0" y="19"/>
                  </a:lnTo>
                  <a:lnTo>
                    <a:pt x="0" y="0"/>
                  </a:lnTo>
                  <a:lnTo>
                    <a:pt x="22" y="0"/>
                  </a:lnTo>
                  <a:lnTo>
                    <a:pt x="22" y="19"/>
                  </a:lnTo>
                  <a:lnTo>
                    <a:pt x="17" y="19"/>
                  </a:lnTo>
                  <a:lnTo>
                    <a:pt x="17" y="19"/>
                  </a:lnTo>
                  <a:close/>
                  <a:moveTo>
                    <a:pt x="12" y="10"/>
                  </a:moveTo>
                  <a:lnTo>
                    <a:pt x="12" y="10"/>
                  </a:lnTo>
                  <a:lnTo>
                    <a:pt x="10" y="10"/>
                  </a:lnTo>
                  <a:lnTo>
                    <a:pt x="10" y="10"/>
                  </a:lnTo>
                  <a:lnTo>
                    <a:pt x="12" y="10"/>
                  </a:lnTo>
                  <a:lnTo>
                    <a:pt x="1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39"/>
            <p:cNvSpPr/>
            <p:nvPr/>
          </p:nvSpPr>
          <p:spPr bwMode="auto">
            <a:xfrm>
              <a:off x="4805" y="2084"/>
              <a:ext cx="10" cy="33"/>
            </a:xfrm>
            <a:custGeom>
              <a:avLst/>
              <a:gdLst>
                <a:gd name="T0" fmla="*/ 0 w 10"/>
                <a:gd name="T1" fmla="*/ 33 h 33"/>
                <a:gd name="T2" fmla="*/ 0 w 10"/>
                <a:gd name="T3" fmla="*/ 0 h 33"/>
                <a:gd name="T4" fmla="*/ 10 w 10"/>
                <a:gd name="T5" fmla="*/ 0 h 33"/>
                <a:gd name="T6" fmla="*/ 10 w 10"/>
                <a:gd name="T7" fmla="*/ 33 h 33"/>
                <a:gd name="T8" fmla="*/ 0 w 10"/>
                <a:gd name="T9" fmla="*/ 33 h 33"/>
                <a:gd name="T10" fmla="*/ 0 w 10"/>
                <a:gd name="T11" fmla="*/ 33 h 33"/>
              </a:gdLst>
              <a:ahLst/>
              <a:cxnLst>
                <a:cxn ang="0">
                  <a:pos x="T0" y="T1"/>
                </a:cxn>
                <a:cxn ang="0">
                  <a:pos x="T2" y="T3"/>
                </a:cxn>
                <a:cxn ang="0">
                  <a:pos x="T4" y="T5"/>
                </a:cxn>
                <a:cxn ang="0">
                  <a:pos x="T6" y="T7"/>
                </a:cxn>
                <a:cxn ang="0">
                  <a:pos x="T8" y="T9"/>
                </a:cxn>
                <a:cxn ang="0">
                  <a:pos x="T10" y="T11"/>
                </a:cxn>
              </a:cxnLst>
              <a:rect l="0" t="0" r="r" b="b"/>
              <a:pathLst>
                <a:path w="10" h="33">
                  <a:moveTo>
                    <a:pt x="0" y="33"/>
                  </a:moveTo>
                  <a:lnTo>
                    <a:pt x="0" y="0"/>
                  </a:lnTo>
                  <a:lnTo>
                    <a:pt x="10" y="0"/>
                  </a:lnTo>
                  <a:lnTo>
                    <a:pt x="10" y="33"/>
                  </a:lnTo>
                  <a:lnTo>
                    <a:pt x="0" y="33"/>
                  </a:ln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40"/>
            <p:cNvSpPr>
              <a:spLocks noEditPoints="1"/>
            </p:cNvSpPr>
            <p:nvPr/>
          </p:nvSpPr>
          <p:spPr bwMode="auto">
            <a:xfrm>
              <a:off x="4801" y="2079"/>
              <a:ext cx="19" cy="43"/>
            </a:xfrm>
            <a:custGeom>
              <a:avLst/>
              <a:gdLst>
                <a:gd name="T0" fmla="*/ 14 w 19"/>
                <a:gd name="T1" fmla="*/ 43 h 43"/>
                <a:gd name="T2" fmla="*/ 4 w 19"/>
                <a:gd name="T3" fmla="*/ 43 h 43"/>
                <a:gd name="T4" fmla="*/ 4 w 19"/>
                <a:gd name="T5" fmla="*/ 38 h 43"/>
                <a:gd name="T6" fmla="*/ 9 w 19"/>
                <a:gd name="T7" fmla="*/ 38 h 43"/>
                <a:gd name="T8" fmla="*/ 4 w 19"/>
                <a:gd name="T9" fmla="*/ 38 h 43"/>
                <a:gd name="T10" fmla="*/ 4 w 19"/>
                <a:gd name="T11" fmla="*/ 43 h 43"/>
                <a:gd name="T12" fmla="*/ 0 w 19"/>
                <a:gd name="T13" fmla="*/ 43 h 43"/>
                <a:gd name="T14" fmla="*/ 0 w 19"/>
                <a:gd name="T15" fmla="*/ 0 h 43"/>
                <a:gd name="T16" fmla="*/ 19 w 19"/>
                <a:gd name="T17" fmla="*/ 0 h 43"/>
                <a:gd name="T18" fmla="*/ 19 w 19"/>
                <a:gd name="T19" fmla="*/ 43 h 43"/>
                <a:gd name="T20" fmla="*/ 14 w 19"/>
                <a:gd name="T21" fmla="*/ 43 h 43"/>
                <a:gd name="T22" fmla="*/ 14 w 19"/>
                <a:gd name="T23" fmla="*/ 43 h 43"/>
                <a:gd name="T24" fmla="*/ 9 w 19"/>
                <a:gd name="T25" fmla="*/ 33 h 43"/>
                <a:gd name="T26" fmla="*/ 9 w 19"/>
                <a:gd name="T27" fmla="*/ 10 h 43"/>
                <a:gd name="T28" fmla="*/ 9 w 19"/>
                <a:gd name="T29" fmla="*/ 33 h 43"/>
                <a:gd name="T30" fmla="*/ 9 w 19"/>
                <a:gd name="T31"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3">
                  <a:moveTo>
                    <a:pt x="14" y="43"/>
                  </a:moveTo>
                  <a:lnTo>
                    <a:pt x="4" y="43"/>
                  </a:lnTo>
                  <a:lnTo>
                    <a:pt x="4" y="38"/>
                  </a:lnTo>
                  <a:lnTo>
                    <a:pt x="9" y="38"/>
                  </a:lnTo>
                  <a:lnTo>
                    <a:pt x="4" y="38"/>
                  </a:lnTo>
                  <a:lnTo>
                    <a:pt x="4" y="43"/>
                  </a:lnTo>
                  <a:lnTo>
                    <a:pt x="0" y="43"/>
                  </a:lnTo>
                  <a:lnTo>
                    <a:pt x="0" y="0"/>
                  </a:lnTo>
                  <a:lnTo>
                    <a:pt x="19" y="0"/>
                  </a:lnTo>
                  <a:lnTo>
                    <a:pt x="19" y="43"/>
                  </a:lnTo>
                  <a:lnTo>
                    <a:pt x="14" y="43"/>
                  </a:lnTo>
                  <a:lnTo>
                    <a:pt x="14" y="43"/>
                  </a:lnTo>
                  <a:close/>
                  <a:moveTo>
                    <a:pt x="9" y="33"/>
                  </a:moveTo>
                  <a:lnTo>
                    <a:pt x="9" y="10"/>
                  </a:lnTo>
                  <a:lnTo>
                    <a:pt x="9" y="33"/>
                  </a:lnTo>
                  <a:lnTo>
                    <a:pt x="9"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41"/>
            <p:cNvSpPr>
              <a:spLocks noEditPoints="1"/>
            </p:cNvSpPr>
            <p:nvPr/>
          </p:nvSpPr>
          <p:spPr bwMode="auto">
            <a:xfrm>
              <a:off x="4688" y="2112"/>
              <a:ext cx="197" cy="26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42"/>
            <p:cNvSpPr>
              <a:spLocks noEditPoints="1"/>
            </p:cNvSpPr>
            <p:nvPr/>
          </p:nvSpPr>
          <p:spPr bwMode="auto">
            <a:xfrm>
              <a:off x="4683" y="2108"/>
              <a:ext cx="206" cy="268"/>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43"/>
            <p:cNvSpPr/>
            <p:nvPr/>
          </p:nvSpPr>
          <p:spPr bwMode="auto">
            <a:xfrm>
              <a:off x="4853" y="2117"/>
              <a:ext cx="178" cy="167"/>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44"/>
            <p:cNvSpPr>
              <a:spLocks noEditPoints="1"/>
            </p:cNvSpPr>
            <p:nvPr/>
          </p:nvSpPr>
          <p:spPr bwMode="auto">
            <a:xfrm>
              <a:off x="4849" y="2112"/>
              <a:ext cx="187" cy="191"/>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45"/>
            <p:cNvSpPr/>
            <p:nvPr/>
          </p:nvSpPr>
          <p:spPr bwMode="auto">
            <a:xfrm>
              <a:off x="5014" y="2262"/>
              <a:ext cx="10" cy="29"/>
            </a:xfrm>
            <a:custGeom>
              <a:avLst/>
              <a:gdLst>
                <a:gd name="T0" fmla="*/ 0 w 10"/>
                <a:gd name="T1" fmla="*/ 29 h 29"/>
                <a:gd name="T2" fmla="*/ 0 w 10"/>
                <a:gd name="T3" fmla="*/ 0 h 29"/>
                <a:gd name="T4" fmla="*/ 10 w 10"/>
                <a:gd name="T5" fmla="*/ 0 h 29"/>
                <a:gd name="T6" fmla="*/ 10 w 10"/>
                <a:gd name="T7" fmla="*/ 29 h 29"/>
                <a:gd name="T8" fmla="*/ 0 w 10"/>
                <a:gd name="T9" fmla="*/ 29 h 29"/>
                <a:gd name="T10" fmla="*/ 0 w 10"/>
                <a:gd name="T11" fmla="*/ 29 h 29"/>
              </a:gdLst>
              <a:ahLst/>
              <a:cxnLst>
                <a:cxn ang="0">
                  <a:pos x="T0" y="T1"/>
                </a:cxn>
                <a:cxn ang="0">
                  <a:pos x="T2" y="T3"/>
                </a:cxn>
                <a:cxn ang="0">
                  <a:pos x="T4" y="T5"/>
                </a:cxn>
                <a:cxn ang="0">
                  <a:pos x="T6" y="T7"/>
                </a:cxn>
                <a:cxn ang="0">
                  <a:pos x="T8" y="T9"/>
                </a:cxn>
                <a:cxn ang="0">
                  <a:pos x="T10" y="T11"/>
                </a:cxn>
              </a:cxnLst>
              <a:rect l="0" t="0" r="r" b="b"/>
              <a:pathLst>
                <a:path w="10" h="29">
                  <a:moveTo>
                    <a:pt x="0" y="29"/>
                  </a:moveTo>
                  <a:lnTo>
                    <a:pt x="0" y="0"/>
                  </a:lnTo>
                  <a:lnTo>
                    <a:pt x="10" y="0"/>
                  </a:lnTo>
                  <a:lnTo>
                    <a:pt x="1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46"/>
            <p:cNvSpPr>
              <a:spLocks noEditPoints="1"/>
            </p:cNvSpPr>
            <p:nvPr/>
          </p:nvSpPr>
          <p:spPr bwMode="auto">
            <a:xfrm>
              <a:off x="5009" y="2258"/>
              <a:ext cx="20" cy="38"/>
            </a:xfrm>
            <a:custGeom>
              <a:avLst/>
              <a:gdLst>
                <a:gd name="T0" fmla="*/ 15 w 20"/>
                <a:gd name="T1" fmla="*/ 38 h 38"/>
                <a:gd name="T2" fmla="*/ 5 w 20"/>
                <a:gd name="T3" fmla="*/ 38 h 38"/>
                <a:gd name="T4" fmla="*/ 5 w 20"/>
                <a:gd name="T5" fmla="*/ 33 h 38"/>
                <a:gd name="T6" fmla="*/ 10 w 20"/>
                <a:gd name="T7" fmla="*/ 33 h 38"/>
                <a:gd name="T8" fmla="*/ 5 w 20"/>
                <a:gd name="T9" fmla="*/ 33 h 38"/>
                <a:gd name="T10" fmla="*/ 5 w 20"/>
                <a:gd name="T11" fmla="*/ 38 h 38"/>
                <a:gd name="T12" fmla="*/ 0 w 20"/>
                <a:gd name="T13" fmla="*/ 38 h 38"/>
                <a:gd name="T14" fmla="*/ 0 w 20"/>
                <a:gd name="T15" fmla="*/ 0 h 38"/>
                <a:gd name="T16" fmla="*/ 20 w 20"/>
                <a:gd name="T17" fmla="*/ 0 h 38"/>
                <a:gd name="T18" fmla="*/ 20 w 20"/>
                <a:gd name="T19" fmla="*/ 38 h 38"/>
                <a:gd name="T20" fmla="*/ 15 w 20"/>
                <a:gd name="T21" fmla="*/ 38 h 38"/>
                <a:gd name="T22" fmla="*/ 15 w 20"/>
                <a:gd name="T23" fmla="*/ 38 h 38"/>
                <a:gd name="T24" fmla="*/ 10 w 20"/>
                <a:gd name="T25" fmla="*/ 28 h 38"/>
                <a:gd name="T26" fmla="*/ 10 w 20"/>
                <a:gd name="T27" fmla="*/ 9 h 38"/>
                <a:gd name="T28" fmla="*/ 10 w 20"/>
                <a:gd name="T29" fmla="*/ 28 h 38"/>
                <a:gd name="T30" fmla="*/ 10 w 20"/>
                <a:gd name="T31"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38">
                  <a:moveTo>
                    <a:pt x="15" y="38"/>
                  </a:moveTo>
                  <a:lnTo>
                    <a:pt x="5" y="38"/>
                  </a:lnTo>
                  <a:lnTo>
                    <a:pt x="5" y="33"/>
                  </a:lnTo>
                  <a:lnTo>
                    <a:pt x="10" y="33"/>
                  </a:lnTo>
                  <a:lnTo>
                    <a:pt x="5" y="33"/>
                  </a:lnTo>
                  <a:lnTo>
                    <a:pt x="5" y="38"/>
                  </a:lnTo>
                  <a:lnTo>
                    <a:pt x="0" y="38"/>
                  </a:lnTo>
                  <a:lnTo>
                    <a:pt x="0" y="0"/>
                  </a:lnTo>
                  <a:lnTo>
                    <a:pt x="20" y="0"/>
                  </a:lnTo>
                  <a:lnTo>
                    <a:pt x="20" y="38"/>
                  </a:lnTo>
                  <a:lnTo>
                    <a:pt x="15" y="38"/>
                  </a:lnTo>
                  <a:lnTo>
                    <a:pt x="15" y="38"/>
                  </a:lnTo>
                  <a:close/>
                  <a:moveTo>
                    <a:pt x="10" y="28"/>
                  </a:moveTo>
                  <a:lnTo>
                    <a:pt x="10" y="9"/>
                  </a:lnTo>
                  <a:lnTo>
                    <a:pt x="10" y="28"/>
                  </a:lnTo>
                  <a:lnTo>
                    <a:pt x="1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47"/>
            <p:cNvSpPr/>
            <p:nvPr/>
          </p:nvSpPr>
          <p:spPr bwMode="auto">
            <a:xfrm>
              <a:off x="4558" y="2048"/>
              <a:ext cx="178" cy="122"/>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48"/>
            <p:cNvSpPr>
              <a:spLocks noEditPoints="1"/>
            </p:cNvSpPr>
            <p:nvPr/>
          </p:nvSpPr>
          <p:spPr bwMode="auto">
            <a:xfrm>
              <a:off x="4553" y="2043"/>
              <a:ext cx="190" cy="131"/>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49"/>
            <p:cNvSpPr/>
            <p:nvPr/>
          </p:nvSpPr>
          <p:spPr bwMode="auto">
            <a:xfrm>
              <a:off x="4592" y="2058"/>
              <a:ext cx="24" cy="16"/>
            </a:xfrm>
            <a:custGeom>
              <a:avLst/>
              <a:gdLst>
                <a:gd name="T0" fmla="*/ 0 w 24"/>
                <a:gd name="T1" fmla="*/ 9 h 16"/>
                <a:gd name="T2" fmla="*/ 2 w 24"/>
                <a:gd name="T3" fmla="*/ 0 h 16"/>
                <a:gd name="T4" fmla="*/ 24 w 24"/>
                <a:gd name="T5" fmla="*/ 7 h 16"/>
                <a:gd name="T6" fmla="*/ 19 w 24"/>
                <a:gd name="T7" fmla="*/ 16 h 16"/>
                <a:gd name="T8" fmla="*/ 0 w 24"/>
                <a:gd name="T9" fmla="*/ 9 h 16"/>
                <a:gd name="T10" fmla="*/ 0 w 24"/>
                <a:gd name="T11" fmla="*/ 9 h 16"/>
              </a:gdLst>
              <a:ahLst/>
              <a:cxnLst>
                <a:cxn ang="0">
                  <a:pos x="T0" y="T1"/>
                </a:cxn>
                <a:cxn ang="0">
                  <a:pos x="T2" y="T3"/>
                </a:cxn>
                <a:cxn ang="0">
                  <a:pos x="T4" y="T5"/>
                </a:cxn>
                <a:cxn ang="0">
                  <a:pos x="T6" y="T7"/>
                </a:cxn>
                <a:cxn ang="0">
                  <a:pos x="T8" y="T9"/>
                </a:cxn>
                <a:cxn ang="0">
                  <a:pos x="T10" y="T11"/>
                </a:cxn>
              </a:cxnLst>
              <a:rect l="0" t="0" r="r" b="b"/>
              <a:pathLst>
                <a:path w="24" h="16">
                  <a:moveTo>
                    <a:pt x="0" y="9"/>
                  </a:moveTo>
                  <a:lnTo>
                    <a:pt x="2" y="0"/>
                  </a:lnTo>
                  <a:lnTo>
                    <a:pt x="24" y="7"/>
                  </a:lnTo>
                  <a:lnTo>
                    <a:pt x="19" y="16"/>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50"/>
            <p:cNvSpPr>
              <a:spLocks noEditPoints="1"/>
            </p:cNvSpPr>
            <p:nvPr/>
          </p:nvSpPr>
          <p:spPr bwMode="auto">
            <a:xfrm>
              <a:off x="4585" y="2053"/>
              <a:ext cx="36" cy="26"/>
            </a:xfrm>
            <a:custGeom>
              <a:avLst/>
              <a:gdLst>
                <a:gd name="T0" fmla="*/ 4 w 36"/>
                <a:gd name="T1" fmla="*/ 19 h 26"/>
                <a:gd name="T2" fmla="*/ 7 w 36"/>
                <a:gd name="T3" fmla="*/ 14 h 26"/>
                <a:gd name="T4" fmla="*/ 12 w 36"/>
                <a:gd name="T5" fmla="*/ 17 h 26"/>
                <a:gd name="T6" fmla="*/ 7 w 36"/>
                <a:gd name="T7" fmla="*/ 14 h 26"/>
                <a:gd name="T8" fmla="*/ 4 w 36"/>
                <a:gd name="T9" fmla="*/ 19 h 26"/>
                <a:gd name="T10" fmla="*/ 0 w 36"/>
                <a:gd name="T11" fmla="*/ 17 h 26"/>
                <a:gd name="T12" fmla="*/ 7 w 36"/>
                <a:gd name="T13" fmla="*/ 0 h 26"/>
                <a:gd name="T14" fmla="*/ 36 w 36"/>
                <a:gd name="T15" fmla="*/ 7 h 26"/>
                <a:gd name="T16" fmla="*/ 31 w 36"/>
                <a:gd name="T17" fmla="*/ 26 h 26"/>
                <a:gd name="T18" fmla="*/ 4 w 36"/>
                <a:gd name="T19" fmla="*/ 19 h 26"/>
                <a:gd name="T20" fmla="*/ 4 w 36"/>
                <a:gd name="T21" fmla="*/ 19 h 26"/>
                <a:gd name="T22" fmla="*/ 24 w 36"/>
                <a:gd name="T23" fmla="*/ 14 h 26"/>
                <a:gd name="T24" fmla="*/ 12 w 36"/>
                <a:gd name="T25" fmla="*/ 12 h 26"/>
                <a:gd name="T26" fmla="*/ 12 w 36"/>
                <a:gd name="T27" fmla="*/ 12 h 26"/>
                <a:gd name="T28" fmla="*/ 24 w 36"/>
                <a:gd name="T29" fmla="*/ 14 h 26"/>
                <a:gd name="T30" fmla="*/ 24 w 36"/>
                <a:gd name="T31"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26">
                  <a:moveTo>
                    <a:pt x="4" y="19"/>
                  </a:moveTo>
                  <a:lnTo>
                    <a:pt x="7" y="14"/>
                  </a:lnTo>
                  <a:lnTo>
                    <a:pt x="12" y="17"/>
                  </a:lnTo>
                  <a:lnTo>
                    <a:pt x="7" y="14"/>
                  </a:lnTo>
                  <a:lnTo>
                    <a:pt x="4" y="19"/>
                  </a:lnTo>
                  <a:lnTo>
                    <a:pt x="0" y="17"/>
                  </a:lnTo>
                  <a:lnTo>
                    <a:pt x="7" y="0"/>
                  </a:lnTo>
                  <a:lnTo>
                    <a:pt x="36" y="7"/>
                  </a:lnTo>
                  <a:lnTo>
                    <a:pt x="31" y="26"/>
                  </a:lnTo>
                  <a:lnTo>
                    <a:pt x="4" y="19"/>
                  </a:lnTo>
                  <a:lnTo>
                    <a:pt x="4" y="19"/>
                  </a:lnTo>
                  <a:close/>
                  <a:moveTo>
                    <a:pt x="24" y="14"/>
                  </a:moveTo>
                  <a:lnTo>
                    <a:pt x="12" y="12"/>
                  </a:lnTo>
                  <a:lnTo>
                    <a:pt x="12" y="12"/>
                  </a:lnTo>
                  <a:lnTo>
                    <a:pt x="24" y="14"/>
                  </a:lnTo>
                  <a:lnTo>
                    <a:pt x="2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51"/>
            <p:cNvSpPr/>
            <p:nvPr/>
          </p:nvSpPr>
          <p:spPr bwMode="auto">
            <a:xfrm>
              <a:off x="4587" y="2341"/>
              <a:ext cx="163" cy="254"/>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52"/>
            <p:cNvSpPr>
              <a:spLocks noEditPoints="1"/>
            </p:cNvSpPr>
            <p:nvPr/>
          </p:nvSpPr>
          <p:spPr bwMode="auto">
            <a:xfrm>
              <a:off x="4582" y="2336"/>
              <a:ext cx="173" cy="264"/>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53"/>
            <p:cNvSpPr>
              <a:spLocks noEditPoints="1"/>
            </p:cNvSpPr>
            <p:nvPr/>
          </p:nvSpPr>
          <p:spPr bwMode="auto">
            <a:xfrm>
              <a:off x="4805" y="2365"/>
              <a:ext cx="243" cy="18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54"/>
            <p:cNvSpPr>
              <a:spLocks noEditPoints="1"/>
            </p:cNvSpPr>
            <p:nvPr/>
          </p:nvSpPr>
          <p:spPr bwMode="auto">
            <a:xfrm>
              <a:off x="4798" y="2357"/>
              <a:ext cx="257" cy="193"/>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0" name="Group 256"/>
          <p:cNvGrpSpPr>
            <a:grpSpLocks noChangeAspect="1"/>
          </p:cNvGrpSpPr>
          <p:nvPr/>
        </p:nvGrpSpPr>
        <p:grpSpPr bwMode="auto">
          <a:xfrm>
            <a:off x="2952779" y="1940518"/>
            <a:ext cx="1219680" cy="2209679"/>
            <a:chOff x="1972" y="1052"/>
            <a:chExt cx="616" cy="1116"/>
          </a:xfrm>
          <a:solidFill>
            <a:srgbClr val="F7B63E"/>
          </a:solidFill>
        </p:grpSpPr>
        <p:sp>
          <p:nvSpPr>
            <p:cNvPr id="262" name="Freeform 257"/>
            <p:cNvSpPr>
              <a:spLocks noEditPoints="1"/>
            </p:cNvSpPr>
            <p:nvPr/>
          </p:nvSpPr>
          <p:spPr bwMode="auto">
            <a:xfrm>
              <a:off x="2161" y="1160"/>
              <a:ext cx="288" cy="287"/>
            </a:xfrm>
            <a:custGeom>
              <a:avLst/>
              <a:gdLst>
                <a:gd name="T0" fmla="*/ 0 w 114"/>
                <a:gd name="T1" fmla="*/ 57 h 114"/>
                <a:gd name="T2" fmla="*/ 55 w 114"/>
                <a:gd name="T3" fmla="*/ 0 h 114"/>
                <a:gd name="T4" fmla="*/ 55 w 114"/>
                <a:gd name="T5" fmla="*/ 0 h 114"/>
                <a:gd name="T6" fmla="*/ 114 w 114"/>
                <a:gd name="T7" fmla="*/ 57 h 114"/>
                <a:gd name="T8" fmla="*/ 114 w 114"/>
                <a:gd name="T9" fmla="*/ 57 h 114"/>
                <a:gd name="T10" fmla="*/ 55 w 114"/>
                <a:gd name="T11" fmla="*/ 114 h 114"/>
                <a:gd name="T12" fmla="*/ 55 w 114"/>
                <a:gd name="T13" fmla="*/ 114 h 114"/>
                <a:gd name="T14" fmla="*/ 0 w 114"/>
                <a:gd name="T15" fmla="*/ 57 h 114"/>
                <a:gd name="T16" fmla="*/ 4 w 114"/>
                <a:gd name="T17" fmla="*/ 57 h 114"/>
                <a:gd name="T18" fmla="*/ 55 w 114"/>
                <a:gd name="T19" fmla="*/ 110 h 114"/>
                <a:gd name="T20" fmla="*/ 55 w 114"/>
                <a:gd name="T21" fmla="*/ 110 h 114"/>
                <a:gd name="T22" fmla="*/ 110 w 114"/>
                <a:gd name="T23" fmla="*/ 57 h 114"/>
                <a:gd name="T24" fmla="*/ 110 w 114"/>
                <a:gd name="T25" fmla="*/ 57 h 114"/>
                <a:gd name="T26" fmla="*/ 55 w 114"/>
                <a:gd name="T27" fmla="*/ 4 h 114"/>
                <a:gd name="T28" fmla="*/ 55 w 114"/>
                <a:gd name="T29" fmla="*/ 4 h 114"/>
                <a:gd name="T30" fmla="*/ 4 w 114"/>
                <a:gd name="T31" fmla="*/ 5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14">
                  <a:moveTo>
                    <a:pt x="0" y="57"/>
                  </a:moveTo>
                  <a:cubicBezTo>
                    <a:pt x="0" y="26"/>
                    <a:pt x="25" y="0"/>
                    <a:pt x="55" y="0"/>
                  </a:cubicBezTo>
                  <a:cubicBezTo>
                    <a:pt x="55" y="0"/>
                    <a:pt x="55" y="0"/>
                    <a:pt x="55" y="0"/>
                  </a:cubicBezTo>
                  <a:cubicBezTo>
                    <a:pt x="86" y="1"/>
                    <a:pt x="114" y="26"/>
                    <a:pt x="114" y="57"/>
                  </a:cubicBezTo>
                  <a:cubicBezTo>
                    <a:pt x="114" y="57"/>
                    <a:pt x="114" y="57"/>
                    <a:pt x="114" y="57"/>
                  </a:cubicBezTo>
                  <a:cubicBezTo>
                    <a:pt x="114" y="89"/>
                    <a:pt x="86" y="114"/>
                    <a:pt x="55" y="114"/>
                  </a:cubicBezTo>
                  <a:cubicBezTo>
                    <a:pt x="55" y="114"/>
                    <a:pt x="55" y="114"/>
                    <a:pt x="55" y="114"/>
                  </a:cubicBezTo>
                  <a:cubicBezTo>
                    <a:pt x="25" y="114"/>
                    <a:pt x="0" y="89"/>
                    <a:pt x="0" y="57"/>
                  </a:cubicBezTo>
                  <a:close/>
                  <a:moveTo>
                    <a:pt x="4" y="57"/>
                  </a:moveTo>
                  <a:cubicBezTo>
                    <a:pt x="4" y="87"/>
                    <a:pt x="27" y="110"/>
                    <a:pt x="55" y="110"/>
                  </a:cubicBezTo>
                  <a:cubicBezTo>
                    <a:pt x="55" y="110"/>
                    <a:pt x="55" y="110"/>
                    <a:pt x="55" y="110"/>
                  </a:cubicBezTo>
                  <a:cubicBezTo>
                    <a:pt x="84" y="110"/>
                    <a:pt x="110" y="87"/>
                    <a:pt x="110" y="57"/>
                  </a:cubicBezTo>
                  <a:cubicBezTo>
                    <a:pt x="110" y="57"/>
                    <a:pt x="110" y="57"/>
                    <a:pt x="110" y="57"/>
                  </a:cubicBezTo>
                  <a:cubicBezTo>
                    <a:pt x="110" y="28"/>
                    <a:pt x="84" y="5"/>
                    <a:pt x="55" y="4"/>
                  </a:cubicBezTo>
                  <a:cubicBezTo>
                    <a:pt x="55" y="4"/>
                    <a:pt x="55" y="4"/>
                    <a:pt x="55" y="4"/>
                  </a:cubicBezTo>
                  <a:cubicBezTo>
                    <a:pt x="27" y="5"/>
                    <a:pt x="4" y="28"/>
                    <a:pt x="4"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258"/>
            <p:cNvSpPr>
              <a:spLocks noEditPoints="1"/>
            </p:cNvSpPr>
            <p:nvPr/>
          </p:nvSpPr>
          <p:spPr bwMode="auto">
            <a:xfrm>
              <a:off x="2156" y="1155"/>
              <a:ext cx="298" cy="297"/>
            </a:xfrm>
            <a:custGeom>
              <a:avLst/>
              <a:gdLst>
                <a:gd name="T0" fmla="*/ 0 w 118"/>
                <a:gd name="T1" fmla="*/ 59 h 118"/>
                <a:gd name="T2" fmla="*/ 2 w 118"/>
                <a:gd name="T3" fmla="*/ 59 h 118"/>
                <a:gd name="T4" fmla="*/ 0 w 118"/>
                <a:gd name="T5" fmla="*/ 59 h 118"/>
                <a:gd name="T6" fmla="*/ 57 w 118"/>
                <a:gd name="T7" fmla="*/ 0 h 118"/>
                <a:gd name="T8" fmla="*/ 57 w 118"/>
                <a:gd name="T9" fmla="*/ 0 h 118"/>
                <a:gd name="T10" fmla="*/ 118 w 118"/>
                <a:gd name="T11" fmla="*/ 59 h 118"/>
                <a:gd name="T12" fmla="*/ 118 w 118"/>
                <a:gd name="T13" fmla="*/ 59 h 118"/>
                <a:gd name="T14" fmla="*/ 57 w 118"/>
                <a:gd name="T15" fmla="*/ 118 h 118"/>
                <a:gd name="T16" fmla="*/ 57 w 118"/>
                <a:gd name="T17" fmla="*/ 118 h 118"/>
                <a:gd name="T18" fmla="*/ 0 w 118"/>
                <a:gd name="T19" fmla="*/ 59 h 118"/>
                <a:gd name="T20" fmla="*/ 57 w 118"/>
                <a:gd name="T21" fmla="*/ 114 h 118"/>
                <a:gd name="T22" fmla="*/ 114 w 118"/>
                <a:gd name="T23" fmla="*/ 59 h 118"/>
                <a:gd name="T24" fmla="*/ 114 w 118"/>
                <a:gd name="T25" fmla="*/ 59 h 118"/>
                <a:gd name="T26" fmla="*/ 57 w 118"/>
                <a:gd name="T27" fmla="*/ 4 h 118"/>
                <a:gd name="T28" fmla="*/ 57 w 118"/>
                <a:gd name="T29" fmla="*/ 4 h 118"/>
                <a:gd name="T30" fmla="*/ 19 w 118"/>
                <a:gd name="T31" fmla="*/ 21 h 118"/>
                <a:gd name="T32" fmla="*/ 19 w 118"/>
                <a:gd name="T33" fmla="*/ 21 h 118"/>
                <a:gd name="T34" fmla="*/ 57 w 118"/>
                <a:gd name="T35" fmla="*/ 4 h 118"/>
                <a:gd name="T36" fmla="*/ 57 w 118"/>
                <a:gd name="T37" fmla="*/ 4 h 118"/>
                <a:gd name="T38" fmla="*/ 114 w 118"/>
                <a:gd name="T39" fmla="*/ 59 h 118"/>
                <a:gd name="T40" fmla="*/ 114 w 118"/>
                <a:gd name="T41" fmla="*/ 59 h 118"/>
                <a:gd name="T42" fmla="*/ 57 w 118"/>
                <a:gd name="T43" fmla="*/ 114 h 118"/>
                <a:gd name="T44" fmla="*/ 57 w 118"/>
                <a:gd name="T45" fmla="*/ 114 h 118"/>
                <a:gd name="T46" fmla="*/ 17 w 118"/>
                <a:gd name="T47" fmla="*/ 96 h 118"/>
                <a:gd name="T48" fmla="*/ 17 w 118"/>
                <a:gd name="T49" fmla="*/ 96 h 118"/>
                <a:gd name="T50" fmla="*/ 57 w 118"/>
                <a:gd name="T51" fmla="*/ 114 h 118"/>
                <a:gd name="T52" fmla="*/ 57 w 118"/>
                <a:gd name="T53" fmla="*/ 110 h 118"/>
                <a:gd name="T54" fmla="*/ 110 w 118"/>
                <a:gd name="T55" fmla="*/ 59 h 118"/>
                <a:gd name="T56" fmla="*/ 110 w 118"/>
                <a:gd name="T57" fmla="*/ 59 h 118"/>
                <a:gd name="T58" fmla="*/ 57 w 118"/>
                <a:gd name="T59" fmla="*/ 8 h 118"/>
                <a:gd name="T60" fmla="*/ 57 w 118"/>
                <a:gd name="T61" fmla="*/ 8 h 118"/>
                <a:gd name="T62" fmla="*/ 8 w 118"/>
                <a:gd name="T63" fmla="*/ 59 h 118"/>
                <a:gd name="T64" fmla="*/ 8 w 118"/>
                <a:gd name="T65" fmla="*/ 59 h 118"/>
                <a:gd name="T66" fmla="*/ 57 w 118"/>
                <a:gd name="T67" fmla="*/ 110 h 118"/>
                <a:gd name="T68" fmla="*/ 4 w 118"/>
                <a:gd name="T69" fmla="*/ 64 h 118"/>
                <a:gd name="T70" fmla="*/ 4 w 118"/>
                <a:gd name="T71" fmla="*/ 59 h 118"/>
                <a:gd name="T72" fmla="*/ 4 w 118"/>
                <a:gd name="T73" fmla="*/ 59 h 118"/>
                <a:gd name="T74" fmla="*/ 6 w 118"/>
                <a:gd name="T75" fmla="*/ 59 h 118"/>
                <a:gd name="T76" fmla="*/ 4 w 118"/>
                <a:gd name="T77" fmla="*/ 59 h 118"/>
                <a:gd name="T78" fmla="*/ 4 w 118"/>
                <a:gd name="T79" fmla="*/ 55 h 118"/>
                <a:gd name="T80" fmla="*/ 4 w 118"/>
                <a:gd name="T81" fmla="*/ 55 h 118"/>
                <a:gd name="T82" fmla="*/ 4 w 118"/>
                <a:gd name="T83" fmla="*/ 59 h 118"/>
                <a:gd name="T84" fmla="*/ 4 w 118"/>
                <a:gd name="T85" fmla="*/ 59 h 118"/>
                <a:gd name="T86" fmla="*/ 4 w 118"/>
                <a:gd name="T87" fmla="*/ 6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118">
                  <a:moveTo>
                    <a:pt x="0" y="59"/>
                  </a:moveTo>
                  <a:cubicBezTo>
                    <a:pt x="2" y="59"/>
                    <a:pt x="2" y="59"/>
                    <a:pt x="2" y="59"/>
                  </a:cubicBezTo>
                  <a:cubicBezTo>
                    <a:pt x="0" y="59"/>
                    <a:pt x="0" y="59"/>
                    <a:pt x="0" y="59"/>
                  </a:cubicBezTo>
                  <a:cubicBezTo>
                    <a:pt x="0" y="27"/>
                    <a:pt x="26" y="0"/>
                    <a:pt x="57" y="0"/>
                  </a:cubicBezTo>
                  <a:cubicBezTo>
                    <a:pt x="57" y="0"/>
                    <a:pt x="57" y="0"/>
                    <a:pt x="57" y="0"/>
                  </a:cubicBezTo>
                  <a:cubicBezTo>
                    <a:pt x="89" y="1"/>
                    <a:pt x="118" y="27"/>
                    <a:pt x="118" y="59"/>
                  </a:cubicBezTo>
                  <a:cubicBezTo>
                    <a:pt x="118" y="59"/>
                    <a:pt x="118" y="59"/>
                    <a:pt x="118" y="59"/>
                  </a:cubicBezTo>
                  <a:cubicBezTo>
                    <a:pt x="118" y="92"/>
                    <a:pt x="89" y="118"/>
                    <a:pt x="57" y="118"/>
                  </a:cubicBezTo>
                  <a:cubicBezTo>
                    <a:pt x="57" y="118"/>
                    <a:pt x="57" y="118"/>
                    <a:pt x="57" y="118"/>
                  </a:cubicBezTo>
                  <a:cubicBezTo>
                    <a:pt x="26" y="118"/>
                    <a:pt x="0" y="92"/>
                    <a:pt x="0" y="59"/>
                  </a:cubicBezTo>
                  <a:close/>
                  <a:moveTo>
                    <a:pt x="57" y="114"/>
                  </a:moveTo>
                  <a:cubicBezTo>
                    <a:pt x="87" y="114"/>
                    <a:pt x="114" y="90"/>
                    <a:pt x="114" y="59"/>
                  </a:cubicBezTo>
                  <a:cubicBezTo>
                    <a:pt x="114" y="59"/>
                    <a:pt x="114" y="59"/>
                    <a:pt x="114" y="59"/>
                  </a:cubicBezTo>
                  <a:cubicBezTo>
                    <a:pt x="114" y="29"/>
                    <a:pt x="87" y="4"/>
                    <a:pt x="57" y="4"/>
                  </a:cubicBezTo>
                  <a:cubicBezTo>
                    <a:pt x="57" y="4"/>
                    <a:pt x="57" y="4"/>
                    <a:pt x="57" y="4"/>
                  </a:cubicBezTo>
                  <a:cubicBezTo>
                    <a:pt x="42" y="4"/>
                    <a:pt x="29" y="11"/>
                    <a:pt x="19" y="21"/>
                  </a:cubicBezTo>
                  <a:cubicBezTo>
                    <a:pt x="19" y="21"/>
                    <a:pt x="19" y="21"/>
                    <a:pt x="19" y="21"/>
                  </a:cubicBezTo>
                  <a:cubicBezTo>
                    <a:pt x="29" y="11"/>
                    <a:pt x="42" y="5"/>
                    <a:pt x="57" y="4"/>
                  </a:cubicBezTo>
                  <a:cubicBezTo>
                    <a:pt x="57" y="4"/>
                    <a:pt x="57" y="4"/>
                    <a:pt x="57" y="4"/>
                  </a:cubicBezTo>
                  <a:cubicBezTo>
                    <a:pt x="87" y="5"/>
                    <a:pt x="114" y="29"/>
                    <a:pt x="114" y="59"/>
                  </a:cubicBezTo>
                  <a:cubicBezTo>
                    <a:pt x="114" y="59"/>
                    <a:pt x="114" y="59"/>
                    <a:pt x="114" y="59"/>
                  </a:cubicBezTo>
                  <a:cubicBezTo>
                    <a:pt x="114" y="90"/>
                    <a:pt x="87" y="114"/>
                    <a:pt x="57" y="114"/>
                  </a:cubicBezTo>
                  <a:cubicBezTo>
                    <a:pt x="57" y="114"/>
                    <a:pt x="57" y="114"/>
                    <a:pt x="57" y="114"/>
                  </a:cubicBezTo>
                  <a:cubicBezTo>
                    <a:pt x="41" y="114"/>
                    <a:pt x="27" y="107"/>
                    <a:pt x="17" y="96"/>
                  </a:cubicBezTo>
                  <a:cubicBezTo>
                    <a:pt x="17" y="96"/>
                    <a:pt x="17" y="96"/>
                    <a:pt x="17" y="96"/>
                  </a:cubicBezTo>
                  <a:cubicBezTo>
                    <a:pt x="27" y="107"/>
                    <a:pt x="41" y="114"/>
                    <a:pt x="57" y="114"/>
                  </a:cubicBezTo>
                  <a:close/>
                  <a:moveTo>
                    <a:pt x="57" y="110"/>
                  </a:moveTo>
                  <a:cubicBezTo>
                    <a:pt x="84" y="110"/>
                    <a:pt x="110" y="87"/>
                    <a:pt x="110" y="59"/>
                  </a:cubicBezTo>
                  <a:cubicBezTo>
                    <a:pt x="110" y="59"/>
                    <a:pt x="110" y="59"/>
                    <a:pt x="110" y="59"/>
                  </a:cubicBezTo>
                  <a:cubicBezTo>
                    <a:pt x="110" y="32"/>
                    <a:pt x="84" y="8"/>
                    <a:pt x="57" y="8"/>
                  </a:cubicBezTo>
                  <a:cubicBezTo>
                    <a:pt x="57" y="8"/>
                    <a:pt x="57" y="8"/>
                    <a:pt x="57" y="8"/>
                  </a:cubicBezTo>
                  <a:cubicBezTo>
                    <a:pt x="30" y="9"/>
                    <a:pt x="8" y="31"/>
                    <a:pt x="8" y="59"/>
                  </a:cubicBezTo>
                  <a:cubicBezTo>
                    <a:pt x="8" y="59"/>
                    <a:pt x="8" y="59"/>
                    <a:pt x="8" y="59"/>
                  </a:cubicBezTo>
                  <a:cubicBezTo>
                    <a:pt x="8" y="88"/>
                    <a:pt x="30" y="110"/>
                    <a:pt x="57" y="110"/>
                  </a:cubicBezTo>
                  <a:close/>
                  <a:moveTo>
                    <a:pt x="4" y="64"/>
                  </a:moveTo>
                  <a:cubicBezTo>
                    <a:pt x="4" y="62"/>
                    <a:pt x="4" y="61"/>
                    <a:pt x="4" y="59"/>
                  </a:cubicBezTo>
                  <a:cubicBezTo>
                    <a:pt x="4" y="59"/>
                    <a:pt x="4" y="59"/>
                    <a:pt x="4" y="59"/>
                  </a:cubicBezTo>
                  <a:cubicBezTo>
                    <a:pt x="6" y="59"/>
                    <a:pt x="6" y="59"/>
                    <a:pt x="6" y="59"/>
                  </a:cubicBezTo>
                  <a:cubicBezTo>
                    <a:pt x="4" y="59"/>
                    <a:pt x="4" y="59"/>
                    <a:pt x="4" y="59"/>
                  </a:cubicBezTo>
                  <a:cubicBezTo>
                    <a:pt x="4" y="58"/>
                    <a:pt x="4" y="57"/>
                    <a:pt x="4" y="55"/>
                  </a:cubicBezTo>
                  <a:cubicBezTo>
                    <a:pt x="4" y="55"/>
                    <a:pt x="4" y="55"/>
                    <a:pt x="4" y="55"/>
                  </a:cubicBezTo>
                  <a:cubicBezTo>
                    <a:pt x="4" y="57"/>
                    <a:pt x="4" y="58"/>
                    <a:pt x="4" y="59"/>
                  </a:cubicBezTo>
                  <a:cubicBezTo>
                    <a:pt x="4" y="59"/>
                    <a:pt x="4" y="59"/>
                    <a:pt x="4" y="59"/>
                  </a:cubicBezTo>
                  <a:cubicBezTo>
                    <a:pt x="4" y="61"/>
                    <a:pt x="4" y="62"/>
                    <a:pt x="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259"/>
            <p:cNvSpPr>
              <a:spLocks noEditPoints="1"/>
            </p:cNvSpPr>
            <p:nvPr/>
          </p:nvSpPr>
          <p:spPr bwMode="auto">
            <a:xfrm>
              <a:off x="2212" y="1291"/>
              <a:ext cx="161" cy="75"/>
            </a:xfrm>
            <a:custGeom>
              <a:avLst/>
              <a:gdLst>
                <a:gd name="T0" fmla="*/ 0 w 64"/>
                <a:gd name="T1" fmla="*/ 10 h 30"/>
                <a:gd name="T2" fmla="*/ 3 w 64"/>
                <a:gd name="T3" fmla="*/ 8 h 30"/>
                <a:gd name="T4" fmla="*/ 11 w 64"/>
                <a:gd name="T5" fmla="*/ 17 h 30"/>
                <a:gd name="T6" fmla="*/ 11 w 64"/>
                <a:gd name="T7" fmla="*/ 17 h 30"/>
                <a:gd name="T8" fmla="*/ 31 w 64"/>
                <a:gd name="T9" fmla="*/ 26 h 30"/>
                <a:gd name="T10" fmla="*/ 31 w 64"/>
                <a:gd name="T11" fmla="*/ 26 h 30"/>
                <a:gd name="T12" fmla="*/ 35 w 64"/>
                <a:gd name="T13" fmla="*/ 25 h 30"/>
                <a:gd name="T14" fmla="*/ 35 w 64"/>
                <a:gd name="T15" fmla="*/ 25 h 30"/>
                <a:gd name="T16" fmla="*/ 54 w 64"/>
                <a:gd name="T17" fmla="*/ 11 h 30"/>
                <a:gd name="T18" fmla="*/ 54 w 64"/>
                <a:gd name="T19" fmla="*/ 11 h 30"/>
                <a:gd name="T20" fmla="*/ 60 w 64"/>
                <a:gd name="T21" fmla="*/ 0 h 30"/>
                <a:gd name="T22" fmla="*/ 60 w 64"/>
                <a:gd name="T23" fmla="*/ 0 h 30"/>
                <a:gd name="T24" fmla="*/ 64 w 64"/>
                <a:gd name="T25" fmla="*/ 1 h 30"/>
                <a:gd name="T26" fmla="*/ 36 w 64"/>
                <a:gd name="T27" fmla="*/ 29 h 30"/>
                <a:gd name="T28" fmla="*/ 36 w 64"/>
                <a:gd name="T29" fmla="*/ 29 h 30"/>
                <a:gd name="T30" fmla="*/ 31 w 64"/>
                <a:gd name="T31" fmla="*/ 30 h 30"/>
                <a:gd name="T32" fmla="*/ 31 w 64"/>
                <a:gd name="T33" fmla="*/ 30 h 30"/>
                <a:gd name="T34" fmla="*/ 0 w 64"/>
                <a:gd name="T35" fmla="*/ 10 h 30"/>
                <a:gd name="T36" fmla="*/ 0 w 64"/>
                <a:gd name="T37" fmla="*/ 10 h 30"/>
                <a:gd name="T38" fmla="*/ 0 w 64"/>
                <a:gd name="T39" fmla="*/ 10 h 30"/>
                <a:gd name="T40" fmla="*/ 0 w 64"/>
                <a:gd name="T41" fmla="*/ 10 h 30"/>
                <a:gd name="T42" fmla="*/ 0 w 64"/>
                <a:gd name="T43" fmla="*/ 10 h 30"/>
                <a:gd name="T44" fmla="*/ 0 w 64"/>
                <a:gd name="T45"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30">
                  <a:moveTo>
                    <a:pt x="0" y="10"/>
                  </a:moveTo>
                  <a:cubicBezTo>
                    <a:pt x="3" y="8"/>
                    <a:pt x="3" y="8"/>
                    <a:pt x="3" y="8"/>
                  </a:cubicBezTo>
                  <a:cubicBezTo>
                    <a:pt x="3" y="8"/>
                    <a:pt x="6" y="12"/>
                    <a:pt x="11" y="17"/>
                  </a:cubicBezTo>
                  <a:cubicBezTo>
                    <a:pt x="11" y="17"/>
                    <a:pt x="11" y="17"/>
                    <a:pt x="11" y="17"/>
                  </a:cubicBezTo>
                  <a:cubicBezTo>
                    <a:pt x="16" y="21"/>
                    <a:pt x="23" y="26"/>
                    <a:pt x="31" y="26"/>
                  </a:cubicBezTo>
                  <a:cubicBezTo>
                    <a:pt x="31" y="26"/>
                    <a:pt x="31" y="26"/>
                    <a:pt x="31" y="26"/>
                  </a:cubicBezTo>
                  <a:cubicBezTo>
                    <a:pt x="32" y="26"/>
                    <a:pt x="34" y="25"/>
                    <a:pt x="35" y="25"/>
                  </a:cubicBezTo>
                  <a:cubicBezTo>
                    <a:pt x="35" y="25"/>
                    <a:pt x="35" y="25"/>
                    <a:pt x="35" y="25"/>
                  </a:cubicBezTo>
                  <a:cubicBezTo>
                    <a:pt x="44" y="24"/>
                    <a:pt x="50" y="17"/>
                    <a:pt x="54" y="11"/>
                  </a:cubicBezTo>
                  <a:cubicBezTo>
                    <a:pt x="54" y="11"/>
                    <a:pt x="54" y="11"/>
                    <a:pt x="54" y="11"/>
                  </a:cubicBezTo>
                  <a:cubicBezTo>
                    <a:pt x="58" y="5"/>
                    <a:pt x="60" y="0"/>
                    <a:pt x="60" y="0"/>
                  </a:cubicBezTo>
                  <a:cubicBezTo>
                    <a:pt x="60" y="0"/>
                    <a:pt x="60" y="0"/>
                    <a:pt x="60" y="0"/>
                  </a:cubicBezTo>
                  <a:cubicBezTo>
                    <a:pt x="64" y="1"/>
                    <a:pt x="64" y="1"/>
                    <a:pt x="64" y="1"/>
                  </a:cubicBezTo>
                  <a:cubicBezTo>
                    <a:pt x="64" y="1"/>
                    <a:pt x="56" y="25"/>
                    <a:pt x="36" y="29"/>
                  </a:cubicBezTo>
                  <a:cubicBezTo>
                    <a:pt x="36" y="29"/>
                    <a:pt x="36" y="29"/>
                    <a:pt x="36" y="29"/>
                  </a:cubicBezTo>
                  <a:cubicBezTo>
                    <a:pt x="34" y="29"/>
                    <a:pt x="32" y="30"/>
                    <a:pt x="31" y="30"/>
                  </a:cubicBezTo>
                  <a:cubicBezTo>
                    <a:pt x="31" y="30"/>
                    <a:pt x="31" y="30"/>
                    <a:pt x="31" y="30"/>
                  </a:cubicBezTo>
                  <a:cubicBezTo>
                    <a:pt x="13" y="29"/>
                    <a:pt x="0" y="10"/>
                    <a:pt x="0" y="10"/>
                  </a:cubicBezTo>
                  <a:close/>
                  <a:moveTo>
                    <a:pt x="0" y="10"/>
                  </a:moveTo>
                  <a:cubicBezTo>
                    <a:pt x="0" y="10"/>
                    <a:pt x="0" y="10"/>
                    <a:pt x="0" y="10"/>
                  </a:cubicBezTo>
                  <a:cubicBezTo>
                    <a:pt x="0" y="10"/>
                    <a:pt x="0" y="10"/>
                    <a:pt x="0" y="10"/>
                  </a:cubicBezTo>
                  <a:cubicBezTo>
                    <a:pt x="0" y="10"/>
                    <a:pt x="0" y="10"/>
                    <a:pt x="0" y="10"/>
                  </a:cubicBezTo>
                  <a:cubicBezTo>
                    <a:pt x="0" y="10"/>
                    <a:pt x="0" y="10"/>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260"/>
            <p:cNvSpPr>
              <a:spLocks noEditPoints="1"/>
            </p:cNvSpPr>
            <p:nvPr/>
          </p:nvSpPr>
          <p:spPr bwMode="auto">
            <a:xfrm>
              <a:off x="2204" y="1283"/>
              <a:ext cx="180" cy="88"/>
            </a:xfrm>
            <a:custGeom>
              <a:avLst/>
              <a:gdLst>
                <a:gd name="T0" fmla="*/ 0 w 71"/>
                <a:gd name="T1" fmla="*/ 13 h 35"/>
                <a:gd name="T2" fmla="*/ 6 w 71"/>
                <a:gd name="T3" fmla="*/ 9 h 35"/>
                <a:gd name="T4" fmla="*/ 7 w 71"/>
                <a:gd name="T5" fmla="*/ 9 h 35"/>
                <a:gd name="T6" fmla="*/ 8 w 71"/>
                <a:gd name="T7" fmla="*/ 9 h 35"/>
                <a:gd name="T8" fmla="*/ 8 w 71"/>
                <a:gd name="T9" fmla="*/ 9 h 35"/>
                <a:gd name="T10" fmla="*/ 8 w 71"/>
                <a:gd name="T11" fmla="*/ 9 h 35"/>
                <a:gd name="T12" fmla="*/ 8 w 71"/>
                <a:gd name="T13" fmla="*/ 9 h 35"/>
                <a:gd name="T14" fmla="*/ 8 w 71"/>
                <a:gd name="T15" fmla="*/ 9 h 35"/>
                <a:gd name="T16" fmla="*/ 8 w 71"/>
                <a:gd name="T17" fmla="*/ 10 h 35"/>
                <a:gd name="T18" fmla="*/ 8 w 71"/>
                <a:gd name="T19" fmla="*/ 10 h 35"/>
                <a:gd name="T20" fmla="*/ 9 w 71"/>
                <a:gd name="T21" fmla="*/ 10 h 35"/>
                <a:gd name="T22" fmla="*/ 10 w 71"/>
                <a:gd name="T23" fmla="*/ 12 h 35"/>
                <a:gd name="T24" fmla="*/ 16 w 71"/>
                <a:gd name="T25" fmla="*/ 18 h 35"/>
                <a:gd name="T26" fmla="*/ 34 w 71"/>
                <a:gd name="T27" fmla="*/ 27 h 35"/>
                <a:gd name="T28" fmla="*/ 34 w 71"/>
                <a:gd name="T29" fmla="*/ 27 h 35"/>
                <a:gd name="T30" fmla="*/ 34 w 71"/>
                <a:gd name="T31" fmla="*/ 27 h 35"/>
                <a:gd name="T32" fmla="*/ 37 w 71"/>
                <a:gd name="T33" fmla="*/ 26 h 35"/>
                <a:gd name="T34" fmla="*/ 55 w 71"/>
                <a:gd name="T35" fmla="*/ 13 h 35"/>
                <a:gd name="T36" fmla="*/ 61 w 71"/>
                <a:gd name="T37" fmla="*/ 2 h 35"/>
                <a:gd name="T38" fmla="*/ 61 w 71"/>
                <a:gd name="T39" fmla="*/ 0 h 35"/>
                <a:gd name="T40" fmla="*/ 68 w 71"/>
                <a:gd name="T41" fmla="*/ 5 h 35"/>
                <a:gd name="T42" fmla="*/ 68 w 71"/>
                <a:gd name="T43" fmla="*/ 6 h 35"/>
                <a:gd name="T44" fmla="*/ 67 w 71"/>
                <a:gd name="T45" fmla="*/ 8 h 35"/>
                <a:gd name="T46" fmla="*/ 62 w 71"/>
                <a:gd name="T47" fmla="*/ 18 h 35"/>
                <a:gd name="T48" fmla="*/ 39 w 71"/>
                <a:gd name="T49" fmla="*/ 34 h 35"/>
                <a:gd name="T50" fmla="*/ 34 w 71"/>
                <a:gd name="T51" fmla="*/ 35 h 35"/>
                <a:gd name="T52" fmla="*/ 34 w 71"/>
                <a:gd name="T53" fmla="*/ 31 h 35"/>
                <a:gd name="T54" fmla="*/ 36 w 71"/>
                <a:gd name="T55" fmla="*/ 30 h 35"/>
                <a:gd name="T56" fmla="*/ 33 w 71"/>
                <a:gd name="T57" fmla="*/ 31 h 35"/>
                <a:gd name="T58" fmla="*/ 33 w 71"/>
                <a:gd name="T59" fmla="*/ 31 h 35"/>
                <a:gd name="T60" fmla="*/ 33 w 71"/>
                <a:gd name="T61" fmla="*/ 31 h 35"/>
                <a:gd name="T62" fmla="*/ 21 w 71"/>
                <a:gd name="T63" fmla="*/ 27 h 35"/>
                <a:gd name="T64" fmla="*/ 13 w 71"/>
                <a:gd name="T65" fmla="*/ 21 h 35"/>
                <a:gd name="T66" fmla="*/ 9 w 71"/>
                <a:gd name="T67" fmla="*/ 17 h 35"/>
                <a:gd name="T68" fmla="*/ 13 w 71"/>
                <a:gd name="T69" fmla="*/ 21 h 35"/>
                <a:gd name="T70" fmla="*/ 55 w 71"/>
                <a:gd name="T71" fmla="*/ 20 h 35"/>
                <a:gd name="T72" fmla="*/ 55 w 71"/>
                <a:gd name="T73" fmla="*/ 20 h 35"/>
                <a:gd name="T74" fmla="*/ 55 w 71"/>
                <a:gd name="T75" fmla="*/ 20 h 35"/>
                <a:gd name="T76" fmla="*/ 61 w 71"/>
                <a:gd name="T77" fmla="*/ 12 h 35"/>
                <a:gd name="T78" fmla="*/ 59 w 71"/>
                <a:gd name="T79" fmla="*/ 15 h 35"/>
                <a:gd name="T80" fmla="*/ 3 w 71"/>
                <a:gd name="T81" fmla="*/ 13 h 35"/>
                <a:gd name="T82" fmla="*/ 3 w 71"/>
                <a:gd name="T83" fmla="*/ 13 h 35"/>
                <a:gd name="T84" fmla="*/ 2 w 71"/>
                <a:gd name="T85" fmla="*/ 14 h 35"/>
                <a:gd name="T86" fmla="*/ 2 w 71"/>
                <a:gd name="T87" fmla="*/ 14 h 35"/>
                <a:gd name="T88" fmla="*/ 5 w 71"/>
                <a:gd name="T89" fmla="*/ 11 h 35"/>
                <a:gd name="T90" fmla="*/ 5 w 71"/>
                <a:gd name="T91" fmla="*/ 12 h 35"/>
                <a:gd name="T92" fmla="*/ 5 w 71"/>
                <a:gd name="T9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35">
                  <a:moveTo>
                    <a:pt x="2" y="14"/>
                  </a:moveTo>
                  <a:cubicBezTo>
                    <a:pt x="0" y="13"/>
                    <a:pt x="0" y="13"/>
                    <a:pt x="0" y="13"/>
                  </a:cubicBezTo>
                  <a:cubicBezTo>
                    <a:pt x="5" y="9"/>
                    <a:pt x="5" y="9"/>
                    <a:pt x="5" y="9"/>
                  </a:cubicBezTo>
                  <a:cubicBezTo>
                    <a:pt x="6" y="9"/>
                    <a:pt x="6" y="9"/>
                    <a:pt x="6" y="9"/>
                  </a:cubicBezTo>
                  <a:cubicBezTo>
                    <a:pt x="6" y="9"/>
                    <a:pt x="6" y="9"/>
                    <a:pt x="6" y="9"/>
                  </a:cubicBezTo>
                  <a:cubicBezTo>
                    <a:pt x="7" y="9"/>
                    <a:pt x="7" y="9"/>
                    <a:pt x="7" y="9"/>
                  </a:cubicBezTo>
                  <a:cubicBezTo>
                    <a:pt x="7" y="9"/>
                    <a:pt x="7" y="9"/>
                    <a:pt x="7"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10"/>
                    <a:pt x="8" y="10"/>
                  </a:cubicBezTo>
                  <a:cubicBezTo>
                    <a:pt x="8" y="10"/>
                    <a:pt x="8" y="10"/>
                    <a:pt x="8" y="10"/>
                  </a:cubicBezTo>
                  <a:cubicBezTo>
                    <a:pt x="8" y="10"/>
                    <a:pt x="8" y="10"/>
                    <a:pt x="8" y="10"/>
                  </a:cubicBezTo>
                  <a:cubicBezTo>
                    <a:pt x="8" y="10"/>
                    <a:pt x="8" y="10"/>
                    <a:pt x="8" y="10"/>
                  </a:cubicBezTo>
                  <a:cubicBezTo>
                    <a:pt x="8" y="10"/>
                    <a:pt x="8" y="10"/>
                    <a:pt x="9" y="10"/>
                  </a:cubicBezTo>
                  <a:cubicBezTo>
                    <a:pt x="9" y="10"/>
                    <a:pt x="9" y="10"/>
                    <a:pt x="9" y="10"/>
                  </a:cubicBezTo>
                  <a:cubicBezTo>
                    <a:pt x="9" y="11"/>
                    <a:pt x="9" y="11"/>
                    <a:pt x="10" y="12"/>
                  </a:cubicBezTo>
                  <a:cubicBezTo>
                    <a:pt x="10" y="12"/>
                    <a:pt x="10" y="12"/>
                    <a:pt x="10" y="12"/>
                  </a:cubicBezTo>
                  <a:cubicBezTo>
                    <a:pt x="11" y="14"/>
                    <a:pt x="13" y="16"/>
                    <a:pt x="16" y="18"/>
                  </a:cubicBezTo>
                  <a:cubicBezTo>
                    <a:pt x="16" y="18"/>
                    <a:pt x="16" y="18"/>
                    <a:pt x="16" y="18"/>
                  </a:cubicBezTo>
                  <a:cubicBezTo>
                    <a:pt x="21" y="23"/>
                    <a:pt x="27"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5" y="27"/>
                    <a:pt x="36" y="26"/>
                    <a:pt x="37" y="26"/>
                  </a:cubicBezTo>
                  <a:cubicBezTo>
                    <a:pt x="37" y="26"/>
                    <a:pt x="37" y="26"/>
                    <a:pt x="37" y="26"/>
                  </a:cubicBezTo>
                  <a:cubicBezTo>
                    <a:pt x="45" y="25"/>
                    <a:pt x="51" y="19"/>
                    <a:pt x="55" y="13"/>
                  </a:cubicBezTo>
                  <a:cubicBezTo>
                    <a:pt x="55" y="13"/>
                    <a:pt x="55" y="13"/>
                    <a:pt x="55" y="13"/>
                  </a:cubicBezTo>
                  <a:cubicBezTo>
                    <a:pt x="59" y="8"/>
                    <a:pt x="60" y="3"/>
                    <a:pt x="61" y="2"/>
                  </a:cubicBezTo>
                  <a:cubicBezTo>
                    <a:pt x="61" y="2"/>
                    <a:pt x="61" y="2"/>
                    <a:pt x="61" y="2"/>
                  </a:cubicBezTo>
                  <a:cubicBezTo>
                    <a:pt x="61" y="0"/>
                    <a:pt x="61" y="0"/>
                    <a:pt x="61" y="0"/>
                  </a:cubicBezTo>
                  <a:cubicBezTo>
                    <a:pt x="71" y="3"/>
                    <a:pt x="71" y="3"/>
                    <a:pt x="71" y="3"/>
                  </a:cubicBezTo>
                  <a:cubicBezTo>
                    <a:pt x="68" y="5"/>
                    <a:pt x="68" y="5"/>
                    <a:pt x="68" y="5"/>
                  </a:cubicBezTo>
                  <a:cubicBezTo>
                    <a:pt x="68" y="5"/>
                    <a:pt x="68" y="5"/>
                    <a:pt x="68" y="6"/>
                  </a:cubicBezTo>
                  <a:cubicBezTo>
                    <a:pt x="68" y="6"/>
                    <a:pt x="68" y="6"/>
                    <a:pt x="68" y="6"/>
                  </a:cubicBezTo>
                  <a:cubicBezTo>
                    <a:pt x="68" y="6"/>
                    <a:pt x="67" y="7"/>
                    <a:pt x="67" y="8"/>
                  </a:cubicBezTo>
                  <a:cubicBezTo>
                    <a:pt x="67" y="8"/>
                    <a:pt x="67" y="8"/>
                    <a:pt x="67" y="8"/>
                  </a:cubicBezTo>
                  <a:cubicBezTo>
                    <a:pt x="66" y="11"/>
                    <a:pt x="64" y="14"/>
                    <a:pt x="62" y="18"/>
                  </a:cubicBezTo>
                  <a:cubicBezTo>
                    <a:pt x="62" y="18"/>
                    <a:pt x="62" y="18"/>
                    <a:pt x="62" y="18"/>
                  </a:cubicBezTo>
                  <a:cubicBezTo>
                    <a:pt x="57" y="24"/>
                    <a:pt x="50" y="32"/>
                    <a:pt x="39" y="34"/>
                  </a:cubicBezTo>
                  <a:cubicBezTo>
                    <a:pt x="39" y="34"/>
                    <a:pt x="39" y="34"/>
                    <a:pt x="39" y="34"/>
                  </a:cubicBezTo>
                  <a:cubicBezTo>
                    <a:pt x="37" y="34"/>
                    <a:pt x="36" y="35"/>
                    <a:pt x="34" y="35"/>
                  </a:cubicBezTo>
                  <a:cubicBezTo>
                    <a:pt x="34" y="35"/>
                    <a:pt x="34" y="35"/>
                    <a:pt x="34" y="35"/>
                  </a:cubicBezTo>
                  <a:cubicBezTo>
                    <a:pt x="15" y="34"/>
                    <a:pt x="3" y="16"/>
                    <a:pt x="2" y="14"/>
                  </a:cubicBezTo>
                  <a:close/>
                  <a:moveTo>
                    <a:pt x="34" y="31"/>
                  </a:moveTo>
                  <a:cubicBezTo>
                    <a:pt x="35" y="31"/>
                    <a:pt x="35" y="31"/>
                    <a:pt x="36" y="30"/>
                  </a:cubicBezTo>
                  <a:cubicBezTo>
                    <a:pt x="36" y="30"/>
                    <a:pt x="36" y="30"/>
                    <a:pt x="36" y="30"/>
                  </a:cubicBezTo>
                  <a:cubicBezTo>
                    <a:pt x="35" y="31"/>
                    <a:pt x="35" y="31"/>
                    <a:pt x="34" y="31"/>
                  </a:cubicBezTo>
                  <a:close/>
                  <a:moveTo>
                    <a:pt x="33" y="31"/>
                  </a:moveTo>
                  <a:cubicBezTo>
                    <a:pt x="33" y="31"/>
                    <a:pt x="33" y="31"/>
                    <a:pt x="33" y="31"/>
                  </a:cubicBezTo>
                  <a:cubicBezTo>
                    <a:pt x="33" y="31"/>
                    <a:pt x="33" y="31"/>
                    <a:pt x="33" y="31"/>
                  </a:cubicBezTo>
                  <a:cubicBezTo>
                    <a:pt x="33" y="31"/>
                    <a:pt x="33" y="31"/>
                    <a:pt x="33" y="31"/>
                  </a:cubicBezTo>
                  <a:cubicBezTo>
                    <a:pt x="33" y="31"/>
                    <a:pt x="33" y="31"/>
                    <a:pt x="33" y="31"/>
                  </a:cubicBezTo>
                  <a:close/>
                  <a:moveTo>
                    <a:pt x="13" y="21"/>
                  </a:moveTo>
                  <a:cubicBezTo>
                    <a:pt x="15" y="23"/>
                    <a:pt x="18" y="25"/>
                    <a:pt x="21" y="27"/>
                  </a:cubicBezTo>
                  <a:cubicBezTo>
                    <a:pt x="21" y="27"/>
                    <a:pt x="21" y="27"/>
                    <a:pt x="21" y="27"/>
                  </a:cubicBezTo>
                  <a:cubicBezTo>
                    <a:pt x="18" y="25"/>
                    <a:pt x="15" y="23"/>
                    <a:pt x="13" y="21"/>
                  </a:cubicBezTo>
                  <a:cubicBezTo>
                    <a:pt x="13" y="21"/>
                    <a:pt x="13" y="21"/>
                    <a:pt x="13" y="21"/>
                  </a:cubicBezTo>
                  <a:cubicBezTo>
                    <a:pt x="12" y="20"/>
                    <a:pt x="10" y="19"/>
                    <a:pt x="9" y="17"/>
                  </a:cubicBezTo>
                  <a:cubicBezTo>
                    <a:pt x="9" y="17"/>
                    <a:pt x="9" y="17"/>
                    <a:pt x="9" y="17"/>
                  </a:cubicBezTo>
                  <a:cubicBezTo>
                    <a:pt x="10" y="19"/>
                    <a:pt x="12" y="20"/>
                    <a:pt x="13" y="21"/>
                  </a:cubicBezTo>
                  <a:close/>
                  <a:moveTo>
                    <a:pt x="55" y="20"/>
                  </a:moveTo>
                  <a:cubicBezTo>
                    <a:pt x="55" y="20"/>
                    <a:pt x="55" y="20"/>
                    <a:pt x="55" y="20"/>
                  </a:cubicBezTo>
                  <a:cubicBezTo>
                    <a:pt x="55" y="20"/>
                    <a:pt x="55" y="20"/>
                    <a:pt x="55" y="20"/>
                  </a:cubicBezTo>
                  <a:cubicBezTo>
                    <a:pt x="55" y="20"/>
                    <a:pt x="55" y="20"/>
                    <a:pt x="55" y="20"/>
                  </a:cubicBezTo>
                  <a:close/>
                  <a:moveTo>
                    <a:pt x="59" y="15"/>
                  </a:moveTo>
                  <a:cubicBezTo>
                    <a:pt x="57" y="17"/>
                    <a:pt x="56" y="18"/>
                    <a:pt x="55" y="20"/>
                  </a:cubicBezTo>
                  <a:cubicBezTo>
                    <a:pt x="55" y="20"/>
                    <a:pt x="55" y="20"/>
                    <a:pt x="55" y="20"/>
                  </a:cubicBezTo>
                  <a:cubicBezTo>
                    <a:pt x="57" y="17"/>
                    <a:pt x="59" y="14"/>
                    <a:pt x="61" y="12"/>
                  </a:cubicBezTo>
                  <a:cubicBezTo>
                    <a:pt x="61" y="12"/>
                    <a:pt x="61" y="12"/>
                    <a:pt x="61" y="12"/>
                  </a:cubicBezTo>
                  <a:cubicBezTo>
                    <a:pt x="60" y="13"/>
                    <a:pt x="59" y="14"/>
                    <a:pt x="59" y="15"/>
                  </a:cubicBezTo>
                  <a:close/>
                  <a:moveTo>
                    <a:pt x="4" y="15"/>
                  </a:moveTo>
                  <a:cubicBezTo>
                    <a:pt x="3" y="13"/>
                    <a:pt x="3" y="13"/>
                    <a:pt x="3" y="13"/>
                  </a:cubicBezTo>
                  <a:cubicBezTo>
                    <a:pt x="3" y="13"/>
                    <a:pt x="3" y="13"/>
                    <a:pt x="3" y="13"/>
                  </a:cubicBezTo>
                  <a:cubicBezTo>
                    <a:pt x="3" y="13"/>
                    <a:pt x="3" y="13"/>
                    <a:pt x="3" y="13"/>
                  </a:cubicBezTo>
                  <a:cubicBezTo>
                    <a:pt x="4" y="15"/>
                    <a:pt x="4" y="15"/>
                    <a:pt x="4" y="15"/>
                  </a:cubicBezTo>
                  <a:close/>
                  <a:moveTo>
                    <a:pt x="2" y="14"/>
                  </a:moveTo>
                  <a:cubicBezTo>
                    <a:pt x="3" y="13"/>
                    <a:pt x="3" y="13"/>
                    <a:pt x="3" y="13"/>
                  </a:cubicBezTo>
                  <a:cubicBezTo>
                    <a:pt x="2" y="14"/>
                    <a:pt x="2" y="14"/>
                    <a:pt x="2" y="14"/>
                  </a:cubicBezTo>
                  <a:close/>
                  <a:moveTo>
                    <a:pt x="5" y="12"/>
                  </a:moveTo>
                  <a:cubicBezTo>
                    <a:pt x="5" y="12"/>
                    <a:pt x="5" y="11"/>
                    <a:pt x="5" y="11"/>
                  </a:cubicBezTo>
                  <a:cubicBezTo>
                    <a:pt x="5" y="11"/>
                    <a:pt x="5" y="11"/>
                    <a:pt x="5" y="11"/>
                  </a:cubicBezTo>
                  <a:cubicBezTo>
                    <a:pt x="5" y="11"/>
                    <a:pt x="5" y="12"/>
                    <a:pt x="5" y="12"/>
                  </a:cubicBezTo>
                  <a:cubicBezTo>
                    <a:pt x="5" y="12"/>
                    <a:pt x="5" y="12"/>
                    <a:pt x="5" y="12"/>
                  </a:cubicBezTo>
                  <a:cubicBezTo>
                    <a:pt x="5" y="12"/>
                    <a:pt x="5" y="12"/>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261"/>
            <p:cNvSpPr/>
            <p:nvPr/>
          </p:nvSpPr>
          <p:spPr bwMode="auto">
            <a:xfrm>
              <a:off x="2227" y="1246"/>
              <a:ext cx="12" cy="10"/>
            </a:xfrm>
            <a:custGeom>
              <a:avLst/>
              <a:gdLst>
                <a:gd name="T0" fmla="*/ 0 w 12"/>
                <a:gd name="T1" fmla="*/ 10 h 10"/>
                <a:gd name="T2" fmla="*/ 0 w 12"/>
                <a:gd name="T3" fmla="*/ 0 h 10"/>
                <a:gd name="T4" fmla="*/ 12 w 12"/>
                <a:gd name="T5" fmla="*/ 0 h 10"/>
                <a:gd name="T6" fmla="*/ 12 w 12"/>
                <a:gd name="T7" fmla="*/ 10 h 10"/>
                <a:gd name="T8" fmla="*/ 0 w 12"/>
                <a:gd name="T9" fmla="*/ 10 h 10"/>
                <a:gd name="T10" fmla="*/ 0 w 12"/>
                <a:gd name="T11" fmla="*/ 10 h 10"/>
              </a:gdLst>
              <a:ahLst/>
              <a:cxnLst>
                <a:cxn ang="0">
                  <a:pos x="T0" y="T1"/>
                </a:cxn>
                <a:cxn ang="0">
                  <a:pos x="T2" y="T3"/>
                </a:cxn>
                <a:cxn ang="0">
                  <a:pos x="T4" y="T5"/>
                </a:cxn>
                <a:cxn ang="0">
                  <a:pos x="T6" y="T7"/>
                </a:cxn>
                <a:cxn ang="0">
                  <a:pos x="T8" y="T9"/>
                </a:cxn>
                <a:cxn ang="0">
                  <a:pos x="T10" y="T11"/>
                </a:cxn>
              </a:cxnLst>
              <a:rect l="0" t="0" r="r" b="b"/>
              <a:pathLst>
                <a:path w="12" h="10">
                  <a:moveTo>
                    <a:pt x="0" y="10"/>
                  </a:moveTo>
                  <a:lnTo>
                    <a:pt x="0" y="0"/>
                  </a:lnTo>
                  <a:lnTo>
                    <a:pt x="12" y="0"/>
                  </a:lnTo>
                  <a:lnTo>
                    <a:pt x="12" y="10"/>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262"/>
            <p:cNvSpPr>
              <a:spLocks noEditPoints="1"/>
            </p:cNvSpPr>
            <p:nvPr/>
          </p:nvSpPr>
          <p:spPr bwMode="auto">
            <a:xfrm>
              <a:off x="2222" y="1241"/>
              <a:ext cx="23" cy="20"/>
            </a:xfrm>
            <a:custGeom>
              <a:avLst/>
              <a:gdLst>
                <a:gd name="T0" fmla="*/ 17 w 23"/>
                <a:gd name="T1" fmla="*/ 20 h 20"/>
                <a:gd name="T2" fmla="*/ 5 w 23"/>
                <a:gd name="T3" fmla="*/ 20 h 20"/>
                <a:gd name="T4" fmla="*/ 5 w 23"/>
                <a:gd name="T5" fmla="*/ 15 h 20"/>
                <a:gd name="T6" fmla="*/ 10 w 23"/>
                <a:gd name="T7" fmla="*/ 15 h 20"/>
                <a:gd name="T8" fmla="*/ 5 w 23"/>
                <a:gd name="T9" fmla="*/ 15 h 20"/>
                <a:gd name="T10" fmla="*/ 5 w 23"/>
                <a:gd name="T11" fmla="*/ 20 h 20"/>
                <a:gd name="T12" fmla="*/ 0 w 23"/>
                <a:gd name="T13" fmla="*/ 20 h 20"/>
                <a:gd name="T14" fmla="*/ 0 w 23"/>
                <a:gd name="T15" fmla="*/ 0 h 20"/>
                <a:gd name="T16" fmla="*/ 23 w 23"/>
                <a:gd name="T17" fmla="*/ 0 h 20"/>
                <a:gd name="T18" fmla="*/ 23 w 23"/>
                <a:gd name="T19" fmla="*/ 20 h 20"/>
                <a:gd name="T20" fmla="*/ 17 w 23"/>
                <a:gd name="T21" fmla="*/ 20 h 20"/>
                <a:gd name="T22" fmla="*/ 17 w 23"/>
                <a:gd name="T23" fmla="*/ 20 h 20"/>
                <a:gd name="T24" fmla="*/ 10 w 23"/>
                <a:gd name="T25" fmla="*/ 10 h 20"/>
                <a:gd name="T26" fmla="*/ 12 w 23"/>
                <a:gd name="T27" fmla="*/ 10 h 20"/>
                <a:gd name="T28" fmla="*/ 10 w 23"/>
                <a:gd name="T29" fmla="*/ 10 h 20"/>
                <a:gd name="T30" fmla="*/ 10 w 23"/>
                <a:gd name="T31" fmla="*/ 10 h 20"/>
                <a:gd name="T32" fmla="*/ 10 w 23"/>
                <a:gd name="T3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0">
                  <a:moveTo>
                    <a:pt x="17" y="20"/>
                  </a:moveTo>
                  <a:lnTo>
                    <a:pt x="5" y="20"/>
                  </a:lnTo>
                  <a:lnTo>
                    <a:pt x="5" y="15"/>
                  </a:lnTo>
                  <a:lnTo>
                    <a:pt x="10" y="15"/>
                  </a:lnTo>
                  <a:lnTo>
                    <a:pt x="5" y="15"/>
                  </a:lnTo>
                  <a:lnTo>
                    <a:pt x="5" y="20"/>
                  </a:lnTo>
                  <a:lnTo>
                    <a:pt x="0" y="20"/>
                  </a:lnTo>
                  <a:lnTo>
                    <a:pt x="0" y="0"/>
                  </a:lnTo>
                  <a:lnTo>
                    <a:pt x="23" y="0"/>
                  </a:lnTo>
                  <a:lnTo>
                    <a:pt x="23" y="20"/>
                  </a:lnTo>
                  <a:lnTo>
                    <a:pt x="17" y="20"/>
                  </a:lnTo>
                  <a:lnTo>
                    <a:pt x="17" y="20"/>
                  </a:lnTo>
                  <a:close/>
                  <a:moveTo>
                    <a:pt x="10" y="10"/>
                  </a:moveTo>
                  <a:lnTo>
                    <a:pt x="12" y="10"/>
                  </a:lnTo>
                  <a:lnTo>
                    <a:pt x="10" y="10"/>
                  </a:lnTo>
                  <a:lnTo>
                    <a:pt x="10" y="10"/>
                  </a:lnTo>
                  <a:lnTo>
                    <a:pt x="1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263"/>
            <p:cNvSpPr/>
            <p:nvPr/>
          </p:nvSpPr>
          <p:spPr bwMode="auto">
            <a:xfrm>
              <a:off x="2358" y="1225"/>
              <a:ext cx="10" cy="11"/>
            </a:xfrm>
            <a:custGeom>
              <a:avLst/>
              <a:gdLst>
                <a:gd name="T0" fmla="*/ 0 w 10"/>
                <a:gd name="T1" fmla="*/ 11 h 11"/>
                <a:gd name="T2" fmla="*/ 0 w 10"/>
                <a:gd name="T3" fmla="*/ 0 h 11"/>
                <a:gd name="T4" fmla="*/ 10 w 10"/>
                <a:gd name="T5" fmla="*/ 0 h 11"/>
                <a:gd name="T6" fmla="*/ 10 w 10"/>
                <a:gd name="T7" fmla="*/ 11 h 11"/>
                <a:gd name="T8" fmla="*/ 0 w 10"/>
                <a:gd name="T9" fmla="*/ 11 h 11"/>
                <a:gd name="T10" fmla="*/ 0 w 10"/>
                <a:gd name="T11" fmla="*/ 11 h 11"/>
              </a:gdLst>
              <a:ahLst/>
              <a:cxnLst>
                <a:cxn ang="0">
                  <a:pos x="T0" y="T1"/>
                </a:cxn>
                <a:cxn ang="0">
                  <a:pos x="T2" y="T3"/>
                </a:cxn>
                <a:cxn ang="0">
                  <a:pos x="T4" y="T5"/>
                </a:cxn>
                <a:cxn ang="0">
                  <a:pos x="T6" y="T7"/>
                </a:cxn>
                <a:cxn ang="0">
                  <a:pos x="T8" y="T9"/>
                </a:cxn>
                <a:cxn ang="0">
                  <a:pos x="T10" y="T11"/>
                </a:cxn>
              </a:cxnLst>
              <a:rect l="0" t="0" r="r" b="b"/>
              <a:pathLst>
                <a:path w="10" h="11">
                  <a:moveTo>
                    <a:pt x="0" y="11"/>
                  </a:moveTo>
                  <a:lnTo>
                    <a:pt x="0" y="0"/>
                  </a:lnTo>
                  <a:lnTo>
                    <a:pt x="10" y="0"/>
                  </a:lnTo>
                  <a:lnTo>
                    <a:pt x="10" y="11"/>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264"/>
            <p:cNvSpPr/>
            <p:nvPr/>
          </p:nvSpPr>
          <p:spPr bwMode="auto">
            <a:xfrm>
              <a:off x="2353" y="1220"/>
              <a:ext cx="20" cy="21"/>
            </a:xfrm>
            <a:custGeom>
              <a:avLst/>
              <a:gdLst>
                <a:gd name="T0" fmla="*/ 15 w 20"/>
                <a:gd name="T1" fmla="*/ 21 h 21"/>
                <a:gd name="T2" fmla="*/ 5 w 20"/>
                <a:gd name="T3" fmla="*/ 21 h 21"/>
                <a:gd name="T4" fmla="*/ 5 w 20"/>
                <a:gd name="T5" fmla="*/ 16 h 21"/>
                <a:gd name="T6" fmla="*/ 10 w 20"/>
                <a:gd name="T7" fmla="*/ 16 h 21"/>
                <a:gd name="T8" fmla="*/ 5 w 20"/>
                <a:gd name="T9" fmla="*/ 16 h 21"/>
                <a:gd name="T10" fmla="*/ 5 w 20"/>
                <a:gd name="T11" fmla="*/ 21 h 21"/>
                <a:gd name="T12" fmla="*/ 0 w 20"/>
                <a:gd name="T13" fmla="*/ 21 h 21"/>
                <a:gd name="T14" fmla="*/ 0 w 20"/>
                <a:gd name="T15" fmla="*/ 0 h 21"/>
                <a:gd name="T16" fmla="*/ 20 w 20"/>
                <a:gd name="T17" fmla="*/ 0 h 21"/>
                <a:gd name="T18" fmla="*/ 20 w 20"/>
                <a:gd name="T19" fmla="*/ 21 h 21"/>
                <a:gd name="T20" fmla="*/ 15 w 20"/>
                <a:gd name="T21" fmla="*/ 21 h 21"/>
                <a:gd name="T22" fmla="*/ 15 w 20"/>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1">
                  <a:moveTo>
                    <a:pt x="15" y="21"/>
                  </a:moveTo>
                  <a:lnTo>
                    <a:pt x="5" y="21"/>
                  </a:lnTo>
                  <a:lnTo>
                    <a:pt x="5" y="16"/>
                  </a:lnTo>
                  <a:lnTo>
                    <a:pt x="10" y="16"/>
                  </a:lnTo>
                  <a:lnTo>
                    <a:pt x="5" y="16"/>
                  </a:lnTo>
                  <a:lnTo>
                    <a:pt x="5" y="21"/>
                  </a:lnTo>
                  <a:lnTo>
                    <a:pt x="0" y="21"/>
                  </a:lnTo>
                  <a:lnTo>
                    <a:pt x="0" y="0"/>
                  </a:lnTo>
                  <a:lnTo>
                    <a:pt x="20" y="0"/>
                  </a:lnTo>
                  <a:lnTo>
                    <a:pt x="20" y="21"/>
                  </a:lnTo>
                  <a:lnTo>
                    <a:pt x="15" y="21"/>
                  </a:lnTo>
                  <a:lnTo>
                    <a:pt x="15"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265"/>
            <p:cNvSpPr/>
            <p:nvPr/>
          </p:nvSpPr>
          <p:spPr bwMode="auto">
            <a:xfrm>
              <a:off x="2106" y="1251"/>
              <a:ext cx="78" cy="138"/>
            </a:xfrm>
            <a:custGeom>
              <a:avLst/>
              <a:gdLst>
                <a:gd name="T0" fmla="*/ 0 w 31"/>
                <a:gd name="T1" fmla="*/ 31 h 55"/>
                <a:gd name="T2" fmla="*/ 0 w 31"/>
                <a:gd name="T3" fmla="*/ 30 h 55"/>
                <a:gd name="T4" fmla="*/ 0 w 31"/>
                <a:gd name="T5" fmla="*/ 30 h 55"/>
                <a:gd name="T6" fmla="*/ 25 w 31"/>
                <a:gd name="T7" fmla="*/ 0 h 55"/>
                <a:gd name="T8" fmla="*/ 25 w 31"/>
                <a:gd name="T9" fmla="*/ 0 h 55"/>
                <a:gd name="T10" fmla="*/ 28 w 31"/>
                <a:gd name="T11" fmla="*/ 0 h 55"/>
                <a:gd name="T12" fmla="*/ 28 w 31"/>
                <a:gd name="T13" fmla="*/ 0 h 55"/>
                <a:gd name="T14" fmla="*/ 27 w 31"/>
                <a:gd name="T15" fmla="*/ 4 h 55"/>
                <a:gd name="T16" fmla="*/ 25 w 31"/>
                <a:gd name="T17" fmla="*/ 4 h 55"/>
                <a:gd name="T18" fmla="*/ 25 w 31"/>
                <a:gd name="T19" fmla="*/ 4 h 55"/>
                <a:gd name="T20" fmla="*/ 4 w 31"/>
                <a:gd name="T21" fmla="*/ 30 h 55"/>
                <a:gd name="T22" fmla="*/ 4 w 31"/>
                <a:gd name="T23" fmla="*/ 30 h 55"/>
                <a:gd name="T24" fmla="*/ 4 w 31"/>
                <a:gd name="T25" fmla="*/ 31 h 55"/>
                <a:gd name="T26" fmla="*/ 4 w 31"/>
                <a:gd name="T27" fmla="*/ 31 h 55"/>
                <a:gd name="T28" fmla="*/ 17 w 31"/>
                <a:gd name="T29" fmla="*/ 47 h 55"/>
                <a:gd name="T30" fmla="*/ 17 w 31"/>
                <a:gd name="T31" fmla="*/ 47 h 55"/>
                <a:gd name="T32" fmla="*/ 31 w 31"/>
                <a:gd name="T33" fmla="*/ 51 h 55"/>
                <a:gd name="T34" fmla="*/ 31 w 31"/>
                <a:gd name="T35" fmla="*/ 51 h 55"/>
                <a:gd name="T36" fmla="*/ 30 w 31"/>
                <a:gd name="T37" fmla="*/ 55 h 55"/>
                <a:gd name="T38" fmla="*/ 0 w 31"/>
                <a:gd name="T39" fmla="*/ 3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55">
                  <a:moveTo>
                    <a:pt x="0" y="31"/>
                  </a:moveTo>
                  <a:cubicBezTo>
                    <a:pt x="0" y="30"/>
                    <a:pt x="0" y="30"/>
                    <a:pt x="0" y="30"/>
                  </a:cubicBezTo>
                  <a:cubicBezTo>
                    <a:pt x="0" y="30"/>
                    <a:pt x="0" y="30"/>
                    <a:pt x="0" y="30"/>
                  </a:cubicBezTo>
                  <a:cubicBezTo>
                    <a:pt x="2" y="12"/>
                    <a:pt x="15" y="0"/>
                    <a:pt x="25" y="0"/>
                  </a:cubicBezTo>
                  <a:cubicBezTo>
                    <a:pt x="25" y="0"/>
                    <a:pt x="25" y="0"/>
                    <a:pt x="25" y="0"/>
                  </a:cubicBezTo>
                  <a:cubicBezTo>
                    <a:pt x="26" y="0"/>
                    <a:pt x="27" y="0"/>
                    <a:pt x="28" y="0"/>
                  </a:cubicBezTo>
                  <a:cubicBezTo>
                    <a:pt x="28" y="0"/>
                    <a:pt x="28" y="0"/>
                    <a:pt x="28" y="0"/>
                  </a:cubicBezTo>
                  <a:cubicBezTo>
                    <a:pt x="27" y="4"/>
                    <a:pt x="27" y="4"/>
                    <a:pt x="27" y="4"/>
                  </a:cubicBezTo>
                  <a:cubicBezTo>
                    <a:pt x="26" y="4"/>
                    <a:pt x="26" y="4"/>
                    <a:pt x="25" y="4"/>
                  </a:cubicBezTo>
                  <a:cubicBezTo>
                    <a:pt x="25" y="4"/>
                    <a:pt x="25" y="4"/>
                    <a:pt x="25" y="4"/>
                  </a:cubicBezTo>
                  <a:cubicBezTo>
                    <a:pt x="18" y="4"/>
                    <a:pt x="5" y="14"/>
                    <a:pt x="4" y="30"/>
                  </a:cubicBezTo>
                  <a:cubicBezTo>
                    <a:pt x="4" y="30"/>
                    <a:pt x="4" y="30"/>
                    <a:pt x="4" y="30"/>
                  </a:cubicBezTo>
                  <a:cubicBezTo>
                    <a:pt x="4" y="30"/>
                    <a:pt x="4" y="30"/>
                    <a:pt x="4" y="31"/>
                  </a:cubicBezTo>
                  <a:cubicBezTo>
                    <a:pt x="4" y="31"/>
                    <a:pt x="4" y="31"/>
                    <a:pt x="4" y="31"/>
                  </a:cubicBezTo>
                  <a:cubicBezTo>
                    <a:pt x="4" y="39"/>
                    <a:pt x="11" y="44"/>
                    <a:pt x="17" y="47"/>
                  </a:cubicBezTo>
                  <a:cubicBezTo>
                    <a:pt x="17" y="47"/>
                    <a:pt x="17" y="47"/>
                    <a:pt x="17" y="47"/>
                  </a:cubicBezTo>
                  <a:cubicBezTo>
                    <a:pt x="24" y="50"/>
                    <a:pt x="31" y="51"/>
                    <a:pt x="31" y="51"/>
                  </a:cubicBezTo>
                  <a:cubicBezTo>
                    <a:pt x="31" y="51"/>
                    <a:pt x="31" y="51"/>
                    <a:pt x="31" y="51"/>
                  </a:cubicBezTo>
                  <a:cubicBezTo>
                    <a:pt x="30" y="55"/>
                    <a:pt x="30" y="55"/>
                    <a:pt x="30" y="55"/>
                  </a:cubicBezTo>
                  <a:cubicBezTo>
                    <a:pt x="30" y="55"/>
                    <a:pt x="1" y="51"/>
                    <a:pt x="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266"/>
            <p:cNvSpPr>
              <a:spLocks noEditPoints="1"/>
            </p:cNvSpPr>
            <p:nvPr/>
          </p:nvSpPr>
          <p:spPr bwMode="auto">
            <a:xfrm>
              <a:off x="2100" y="1246"/>
              <a:ext cx="89" cy="148"/>
            </a:xfrm>
            <a:custGeom>
              <a:avLst/>
              <a:gdLst>
                <a:gd name="T0" fmla="*/ 32 w 35"/>
                <a:gd name="T1" fmla="*/ 59 h 59"/>
                <a:gd name="T2" fmla="*/ 31 w 35"/>
                <a:gd name="T3" fmla="*/ 58 h 59"/>
                <a:gd name="T4" fmla="*/ 27 w 35"/>
                <a:gd name="T5" fmla="*/ 58 h 59"/>
                <a:gd name="T6" fmla="*/ 17 w 35"/>
                <a:gd name="T7" fmla="*/ 54 h 59"/>
                <a:gd name="T8" fmla="*/ 0 w 35"/>
                <a:gd name="T9" fmla="*/ 33 h 59"/>
                <a:gd name="T10" fmla="*/ 2 w 35"/>
                <a:gd name="T11" fmla="*/ 33 h 59"/>
                <a:gd name="T12" fmla="*/ 0 w 35"/>
                <a:gd name="T13" fmla="*/ 32 h 59"/>
                <a:gd name="T14" fmla="*/ 27 w 35"/>
                <a:gd name="T15" fmla="*/ 0 h 59"/>
                <a:gd name="T16" fmla="*/ 30 w 35"/>
                <a:gd name="T17" fmla="*/ 0 h 59"/>
                <a:gd name="T18" fmla="*/ 32 w 35"/>
                <a:gd name="T19" fmla="*/ 1 h 59"/>
                <a:gd name="T20" fmla="*/ 28 w 35"/>
                <a:gd name="T21" fmla="*/ 8 h 59"/>
                <a:gd name="T22" fmla="*/ 27 w 35"/>
                <a:gd name="T23" fmla="*/ 8 h 59"/>
                <a:gd name="T24" fmla="*/ 8 w 35"/>
                <a:gd name="T25" fmla="*/ 32 h 59"/>
                <a:gd name="T26" fmla="*/ 8 w 35"/>
                <a:gd name="T27" fmla="*/ 33 h 59"/>
                <a:gd name="T28" fmla="*/ 8 w 35"/>
                <a:gd name="T29" fmla="*/ 33 h 59"/>
                <a:gd name="T30" fmla="*/ 20 w 35"/>
                <a:gd name="T31" fmla="*/ 47 h 59"/>
                <a:gd name="T32" fmla="*/ 33 w 35"/>
                <a:gd name="T33" fmla="*/ 51 h 59"/>
                <a:gd name="T34" fmla="*/ 33 w 35"/>
                <a:gd name="T35" fmla="*/ 51 h 59"/>
                <a:gd name="T36" fmla="*/ 35 w 35"/>
                <a:gd name="T37" fmla="*/ 53 h 59"/>
                <a:gd name="T38" fmla="*/ 32 w 35"/>
                <a:gd name="T39" fmla="*/ 57 h 59"/>
                <a:gd name="T40" fmla="*/ 32 w 35"/>
                <a:gd name="T41" fmla="*/ 57 h 59"/>
                <a:gd name="T42" fmla="*/ 32 w 35"/>
                <a:gd name="T43" fmla="*/ 59 h 59"/>
                <a:gd name="T44" fmla="*/ 32 w 35"/>
                <a:gd name="T45" fmla="*/ 57 h 59"/>
                <a:gd name="T46" fmla="*/ 31 w 35"/>
                <a:gd name="T47" fmla="*/ 58 h 59"/>
                <a:gd name="T48" fmla="*/ 19 w 35"/>
                <a:gd name="T49" fmla="*/ 51 h 59"/>
                <a:gd name="T50" fmla="*/ 10 w 35"/>
                <a:gd name="T51" fmla="*/ 45 h 59"/>
                <a:gd name="T52" fmla="*/ 26 w 35"/>
                <a:gd name="T53" fmla="*/ 53 h 59"/>
                <a:gd name="T54" fmla="*/ 4 w 35"/>
                <a:gd name="T55" fmla="*/ 32 h 59"/>
                <a:gd name="T56" fmla="*/ 4 w 35"/>
                <a:gd name="T57" fmla="*/ 32 h 59"/>
                <a:gd name="T58" fmla="*/ 27 w 35"/>
                <a:gd name="T59" fmla="*/ 4 h 59"/>
                <a:gd name="T60" fmla="*/ 27 w 35"/>
                <a:gd name="T61" fmla="*/ 4 h 59"/>
                <a:gd name="T62" fmla="*/ 27 w 35"/>
                <a:gd name="T63"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 h="59">
                  <a:moveTo>
                    <a:pt x="32" y="59"/>
                  </a:moveTo>
                  <a:cubicBezTo>
                    <a:pt x="32" y="59"/>
                    <a:pt x="32" y="59"/>
                    <a:pt x="32" y="59"/>
                  </a:cubicBezTo>
                  <a:cubicBezTo>
                    <a:pt x="32" y="59"/>
                    <a:pt x="32" y="59"/>
                    <a:pt x="32" y="59"/>
                  </a:cubicBezTo>
                  <a:cubicBezTo>
                    <a:pt x="32" y="59"/>
                    <a:pt x="31" y="59"/>
                    <a:pt x="31" y="58"/>
                  </a:cubicBezTo>
                  <a:cubicBezTo>
                    <a:pt x="31" y="58"/>
                    <a:pt x="31" y="58"/>
                    <a:pt x="31" y="58"/>
                  </a:cubicBezTo>
                  <a:cubicBezTo>
                    <a:pt x="30" y="58"/>
                    <a:pt x="29" y="58"/>
                    <a:pt x="27" y="58"/>
                  </a:cubicBezTo>
                  <a:cubicBezTo>
                    <a:pt x="27" y="58"/>
                    <a:pt x="27" y="58"/>
                    <a:pt x="27" y="58"/>
                  </a:cubicBezTo>
                  <a:cubicBezTo>
                    <a:pt x="25" y="57"/>
                    <a:pt x="21" y="56"/>
                    <a:pt x="17" y="54"/>
                  </a:cubicBezTo>
                  <a:cubicBezTo>
                    <a:pt x="17" y="54"/>
                    <a:pt x="17" y="54"/>
                    <a:pt x="17" y="54"/>
                  </a:cubicBezTo>
                  <a:cubicBezTo>
                    <a:pt x="9" y="51"/>
                    <a:pt x="1" y="44"/>
                    <a:pt x="0" y="33"/>
                  </a:cubicBezTo>
                  <a:cubicBezTo>
                    <a:pt x="0" y="33"/>
                    <a:pt x="0" y="33"/>
                    <a:pt x="0" y="33"/>
                  </a:cubicBezTo>
                  <a:cubicBezTo>
                    <a:pt x="2" y="33"/>
                    <a:pt x="2" y="33"/>
                    <a:pt x="2" y="33"/>
                  </a:cubicBezTo>
                  <a:cubicBezTo>
                    <a:pt x="0" y="33"/>
                    <a:pt x="0" y="33"/>
                    <a:pt x="0" y="33"/>
                  </a:cubicBezTo>
                  <a:cubicBezTo>
                    <a:pt x="0" y="32"/>
                    <a:pt x="0" y="32"/>
                    <a:pt x="0" y="32"/>
                  </a:cubicBezTo>
                  <a:cubicBezTo>
                    <a:pt x="0" y="32"/>
                    <a:pt x="0" y="32"/>
                    <a:pt x="0" y="32"/>
                  </a:cubicBezTo>
                  <a:cubicBezTo>
                    <a:pt x="2" y="12"/>
                    <a:pt x="16" y="0"/>
                    <a:pt x="27" y="0"/>
                  </a:cubicBezTo>
                  <a:cubicBezTo>
                    <a:pt x="27" y="0"/>
                    <a:pt x="27" y="0"/>
                    <a:pt x="27" y="0"/>
                  </a:cubicBezTo>
                  <a:cubicBezTo>
                    <a:pt x="28" y="0"/>
                    <a:pt x="29" y="0"/>
                    <a:pt x="30" y="0"/>
                  </a:cubicBezTo>
                  <a:cubicBezTo>
                    <a:pt x="30" y="0"/>
                    <a:pt x="30" y="0"/>
                    <a:pt x="30" y="0"/>
                  </a:cubicBezTo>
                  <a:cubicBezTo>
                    <a:pt x="32" y="1"/>
                    <a:pt x="32" y="1"/>
                    <a:pt x="32" y="1"/>
                  </a:cubicBezTo>
                  <a:cubicBezTo>
                    <a:pt x="30" y="9"/>
                    <a:pt x="30" y="9"/>
                    <a:pt x="30" y="9"/>
                  </a:cubicBezTo>
                  <a:cubicBezTo>
                    <a:pt x="28" y="8"/>
                    <a:pt x="28" y="8"/>
                    <a:pt x="28" y="8"/>
                  </a:cubicBezTo>
                  <a:cubicBezTo>
                    <a:pt x="28" y="8"/>
                    <a:pt x="28" y="8"/>
                    <a:pt x="27" y="8"/>
                  </a:cubicBezTo>
                  <a:cubicBezTo>
                    <a:pt x="27" y="8"/>
                    <a:pt x="27" y="8"/>
                    <a:pt x="27" y="8"/>
                  </a:cubicBezTo>
                  <a:cubicBezTo>
                    <a:pt x="27" y="8"/>
                    <a:pt x="27" y="8"/>
                    <a:pt x="27" y="8"/>
                  </a:cubicBezTo>
                  <a:cubicBezTo>
                    <a:pt x="21" y="8"/>
                    <a:pt x="9" y="17"/>
                    <a:pt x="8" y="32"/>
                  </a:cubicBezTo>
                  <a:cubicBezTo>
                    <a:pt x="8" y="32"/>
                    <a:pt x="8" y="32"/>
                    <a:pt x="8" y="32"/>
                  </a:cubicBezTo>
                  <a:cubicBezTo>
                    <a:pt x="8" y="32"/>
                    <a:pt x="8" y="32"/>
                    <a:pt x="8" y="33"/>
                  </a:cubicBezTo>
                  <a:cubicBezTo>
                    <a:pt x="8" y="33"/>
                    <a:pt x="8" y="33"/>
                    <a:pt x="8" y="33"/>
                  </a:cubicBezTo>
                  <a:cubicBezTo>
                    <a:pt x="8" y="33"/>
                    <a:pt x="8" y="33"/>
                    <a:pt x="8" y="33"/>
                  </a:cubicBezTo>
                  <a:cubicBezTo>
                    <a:pt x="8" y="33"/>
                    <a:pt x="8" y="33"/>
                    <a:pt x="8" y="33"/>
                  </a:cubicBezTo>
                  <a:cubicBezTo>
                    <a:pt x="8" y="39"/>
                    <a:pt x="14" y="44"/>
                    <a:pt x="20" y="47"/>
                  </a:cubicBezTo>
                  <a:cubicBezTo>
                    <a:pt x="20" y="47"/>
                    <a:pt x="20" y="47"/>
                    <a:pt x="20" y="47"/>
                  </a:cubicBezTo>
                  <a:cubicBezTo>
                    <a:pt x="26" y="49"/>
                    <a:pt x="32" y="51"/>
                    <a:pt x="33" y="51"/>
                  </a:cubicBezTo>
                  <a:cubicBezTo>
                    <a:pt x="33" y="51"/>
                    <a:pt x="33" y="51"/>
                    <a:pt x="33" y="51"/>
                  </a:cubicBezTo>
                  <a:cubicBezTo>
                    <a:pt x="33" y="51"/>
                    <a:pt x="33" y="51"/>
                    <a:pt x="33" y="51"/>
                  </a:cubicBezTo>
                  <a:cubicBezTo>
                    <a:pt x="35" y="51"/>
                    <a:pt x="35" y="51"/>
                    <a:pt x="35" y="51"/>
                  </a:cubicBezTo>
                  <a:cubicBezTo>
                    <a:pt x="35" y="53"/>
                    <a:pt x="35" y="53"/>
                    <a:pt x="35" y="53"/>
                  </a:cubicBezTo>
                  <a:cubicBezTo>
                    <a:pt x="34" y="57"/>
                    <a:pt x="34" y="57"/>
                    <a:pt x="34" y="57"/>
                  </a:cubicBezTo>
                  <a:cubicBezTo>
                    <a:pt x="32" y="57"/>
                    <a:pt x="32" y="57"/>
                    <a:pt x="32" y="57"/>
                  </a:cubicBezTo>
                  <a:cubicBezTo>
                    <a:pt x="32" y="59"/>
                    <a:pt x="32" y="59"/>
                    <a:pt x="32" y="59"/>
                  </a:cubicBezTo>
                  <a:cubicBezTo>
                    <a:pt x="32" y="57"/>
                    <a:pt x="32" y="57"/>
                    <a:pt x="32" y="57"/>
                  </a:cubicBezTo>
                  <a:cubicBezTo>
                    <a:pt x="32" y="59"/>
                    <a:pt x="32" y="59"/>
                    <a:pt x="32" y="59"/>
                  </a:cubicBezTo>
                  <a:cubicBezTo>
                    <a:pt x="32" y="59"/>
                    <a:pt x="32" y="59"/>
                    <a:pt x="32" y="59"/>
                  </a:cubicBezTo>
                  <a:close/>
                  <a:moveTo>
                    <a:pt x="31" y="58"/>
                  </a:moveTo>
                  <a:cubicBezTo>
                    <a:pt x="32" y="57"/>
                    <a:pt x="32" y="57"/>
                    <a:pt x="32" y="57"/>
                  </a:cubicBezTo>
                  <a:cubicBezTo>
                    <a:pt x="32" y="57"/>
                    <a:pt x="32" y="57"/>
                    <a:pt x="32" y="57"/>
                  </a:cubicBezTo>
                  <a:cubicBezTo>
                    <a:pt x="31" y="58"/>
                    <a:pt x="31" y="58"/>
                    <a:pt x="31" y="58"/>
                  </a:cubicBezTo>
                  <a:close/>
                  <a:moveTo>
                    <a:pt x="26" y="53"/>
                  </a:moveTo>
                  <a:cubicBezTo>
                    <a:pt x="24" y="53"/>
                    <a:pt x="21" y="52"/>
                    <a:pt x="19" y="51"/>
                  </a:cubicBezTo>
                  <a:cubicBezTo>
                    <a:pt x="19" y="51"/>
                    <a:pt x="19" y="51"/>
                    <a:pt x="19" y="51"/>
                  </a:cubicBezTo>
                  <a:cubicBezTo>
                    <a:pt x="16" y="49"/>
                    <a:pt x="13" y="47"/>
                    <a:pt x="10" y="45"/>
                  </a:cubicBezTo>
                  <a:cubicBezTo>
                    <a:pt x="10" y="45"/>
                    <a:pt x="10" y="45"/>
                    <a:pt x="10" y="45"/>
                  </a:cubicBezTo>
                  <a:cubicBezTo>
                    <a:pt x="15" y="50"/>
                    <a:pt x="21" y="52"/>
                    <a:pt x="26" y="53"/>
                  </a:cubicBezTo>
                  <a:close/>
                  <a:moveTo>
                    <a:pt x="4" y="32"/>
                  </a:moveTo>
                  <a:cubicBezTo>
                    <a:pt x="4" y="32"/>
                    <a:pt x="4" y="32"/>
                    <a:pt x="4" y="32"/>
                  </a:cubicBezTo>
                  <a:cubicBezTo>
                    <a:pt x="4" y="32"/>
                    <a:pt x="4" y="32"/>
                    <a:pt x="4" y="32"/>
                  </a:cubicBezTo>
                  <a:cubicBezTo>
                    <a:pt x="4" y="32"/>
                    <a:pt x="4" y="32"/>
                    <a:pt x="4" y="32"/>
                  </a:cubicBezTo>
                  <a:close/>
                  <a:moveTo>
                    <a:pt x="27" y="4"/>
                  </a:move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267"/>
            <p:cNvSpPr>
              <a:spLocks noEditPoints="1"/>
            </p:cNvSpPr>
            <p:nvPr/>
          </p:nvSpPr>
          <p:spPr bwMode="auto">
            <a:xfrm>
              <a:off x="2419" y="1215"/>
              <a:ext cx="83" cy="134"/>
            </a:xfrm>
            <a:custGeom>
              <a:avLst/>
              <a:gdLst>
                <a:gd name="T0" fmla="*/ 6 w 33"/>
                <a:gd name="T1" fmla="*/ 52 h 53"/>
                <a:gd name="T2" fmla="*/ 9 w 33"/>
                <a:gd name="T3" fmla="*/ 49 h 53"/>
                <a:gd name="T4" fmla="*/ 8 w 33"/>
                <a:gd name="T5" fmla="*/ 50 h 53"/>
                <a:gd name="T6" fmla="*/ 8 w 33"/>
                <a:gd name="T7" fmla="*/ 49 h 53"/>
                <a:gd name="T8" fmla="*/ 8 w 33"/>
                <a:gd name="T9" fmla="*/ 49 h 53"/>
                <a:gd name="T10" fmla="*/ 8 w 33"/>
                <a:gd name="T11" fmla="*/ 49 h 53"/>
                <a:gd name="T12" fmla="*/ 8 w 33"/>
                <a:gd name="T13" fmla="*/ 49 h 53"/>
                <a:gd name="T14" fmla="*/ 8 w 33"/>
                <a:gd name="T15" fmla="*/ 49 h 53"/>
                <a:gd name="T16" fmla="*/ 8 w 33"/>
                <a:gd name="T17" fmla="*/ 49 h 53"/>
                <a:gd name="T18" fmla="*/ 8 w 33"/>
                <a:gd name="T19" fmla="*/ 49 h 53"/>
                <a:gd name="T20" fmla="*/ 20 w 33"/>
                <a:gd name="T21" fmla="*/ 42 h 53"/>
                <a:gd name="T22" fmla="*/ 20 w 33"/>
                <a:gd name="T23" fmla="*/ 42 h 53"/>
                <a:gd name="T24" fmla="*/ 29 w 33"/>
                <a:gd name="T25" fmla="*/ 25 h 53"/>
                <a:gd name="T26" fmla="*/ 29 w 33"/>
                <a:gd name="T27" fmla="*/ 25 h 53"/>
                <a:gd name="T28" fmla="*/ 29 w 33"/>
                <a:gd name="T29" fmla="*/ 21 h 53"/>
                <a:gd name="T30" fmla="*/ 29 w 33"/>
                <a:gd name="T31" fmla="*/ 21 h 53"/>
                <a:gd name="T32" fmla="*/ 13 w 33"/>
                <a:gd name="T33" fmla="*/ 5 h 53"/>
                <a:gd name="T34" fmla="*/ 13 w 33"/>
                <a:gd name="T35" fmla="*/ 5 h 53"/>
                <a:gd name="T36" fmla="*/ 5 w 33"/>
                <a:gd name="T37" fmla="*/ 6 h 53"/>
                <a:gd name="T38" fmla="*/ 5 w 33"/>
                <a:gd name="T39" fmla="*/ 6 h 53"/>
                <a:gd name="T40" fmla="*/ 2 w 33"/>
                <a:gd name="T41" fmla="*/ 8 h 53"/>
                <a:gd name="T42" fmla="*/ 2 w 33"/>
                <a:gd name="T43" fmla="*/ 8 h 53"/>
                <a:gd name="T44" fmla="*/ 0 w 33"/>
                <a:gd name="T45" fmla="*/ 4 h 53"/>
                <a:gd name="T46" fmla="*/ 13 w 33"/>
                <a:gd name="T47" fmla="*/ 1 h 53"/>
                <a:gd name="T48" fmla="*/ 13 w 33"/>
                <a:gd name="T49" fmla="*/ 1 h 53"/>
                <a:gd name="T50" fmla="*/ 33 w 33"/>
                <a:gd name="T51" fmla="*/ 20 h 53"/>
                <a:gd name="T52" fmla="*/ 33 w 33"/>
                <a:gd name="T53" fmla="*/ 20 h 53"/>
                <a:gd name="T54" fmla="*/ 33 w 33"/>
                <a:gd name="T55" fmla="*/ 25 h 53"/>
                <a:gd name="T56" fmla="*/ 33 w 33"/>
                <a:gd name="T57" fmla="*/ 25 h 53"/>
                <a:gd name="T58" fmla="*/ 23 w 33"/>
                <a:gd name="T59" fmla="*/ 46 h 53"/>
                <a:gd name="T60" fmla="*/ 23 w 33"/>
                <a:gd name="T61" fmla="*/ 46 h 53"/>
                <a:gd name="T62" fmla="*/ 8 w 33"/>
                <a:gd name="T63" fmla="*/ 53 h 53"/>
                <a:gd name="T64" fmla="*/ 8 w 33"/>
                <a:gd name="T65" fmla="*/ 53 h 53"/>
                <a:gd name="T66" fmla="*/ 6 w 33"/>
                <a:gd name="T67" fmla="*/ 52 h 53"/>
                <a:gd name="T68" fmla="*/ 2 w 33"/>
                <a:gd name="T69" fmla="*/ 8 h 53"/>
                <a:gd name="T70" fmla="*/ 2 w 33"/>
                <a:gd name="T71" fmla="*/ 8 h 53"/>
                <a:gd name="T72" fmla="*/ 2 w 33"/>
                <a:gd name="T73" fmla="*/ 8 h 53"/>
                <a:gd name="T74" fmla="*/ 2 w 33"/>
                <a:gd name="T75" fmla="*/ 8 h 53"/>
                <a:gd name="T76" fmla="*/ 2 w 33"/>
                <a:gd name="T77"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 h="53">
                  <a:moveTo>
                    <a:pt x="6" y="52"/>
                  </a:moveTo>
                  <a:cubicBezTo>
                    <a:pt x="9" y="49"/>
                    <a:pt x="9" y="49"/>
                    <a:pt x="9" y="49"/>
                  </a:cubicBezTo>
                  <a:cubicBezTo>
                    <a:pt x="8" y="50"/>
                    <a:pt x="8" y="50"/>
                    <a:pt x="8" y="50"/>
                  </a:cubicBezTo>
                  <a:cubicBezTo>
                    <a:pt x="8" y="49"/>
                    <a:pt x="8" y="49"/>
                    <a:pt x="8" y="49"/>
                  </a:cubicBezTo>
                  <a:cubicBezTo>
                    <a:pt x="8" y="49"/>
                    <a:pt x="8" y="49"/>
                    <a:pt x="8" y="49"/>
                  </a:cubicBezTo>
                  <a:cubicBezTo>
                    <a:pt x="8" y="49"/>
                    <a:pt x="8" y="49"/>
                    <a:pt x="8" y="49"/>
                  </a:cubicBezTo>
                  <a:cubicBezTo>
                    <a:pt x="8" y="49"/>
                    <a:pt x="8" y="49"/>
                    <a:pt x="8" y="49"/>
                  </a:cubicBezTo>
                  <a:cubicBezTo>
                    <a:pt x="8" y="49"/>
                    <a:pt x="8" y="49"/>
                    <a:pt x="8" y="49"/>
                  </a:cubicBezTo>
                  <a:cubicBezTo>
                    <a:pt x="8" y="49"/>
                    <a:pt x="8" y="49"/>
                    <a:pt x="8" y="49"/>
                  </a:cubicBezTo>
                  <a:cubicBezTo>
                    <a:pt x="8" y="49"/>
                    <a:pt x="8" y="49"/>
                    <a:pt x="8" y="49"/>
                  </a:cubicBezTo>
                  <a:cubicBezTo>
                    <a:pt x="10" y="49"/>
                    <a:pt x="15" y="46"/>
                    <a:pt x="20" y="42"/>
                  </a:cubicBezTo>
                  <a:cubicBezTo>
                    <a:pt x="20" y="42"/>
                    <a:pt x="20" y="42"/>
                    <a:pt x="20" y="42"/>
                  </a:cubicBezTo>
                  <a:cubicBezTo>
                    <a:pt x="25" y="38"/>
                    <a:pt x="29" y="32"/>
                    <a:pt x="29" y="25"/>
                  </a:cubicBezTo>
                  <a:cubicBezTo>
                    <a:pt x="29" y="25"/>
                    <a:pt x="29" y="25"/>
                    <a:pt x="29" y="25"/>
                  </a:cubicBezTo>
                  <a:cubicBezTo>
                    <a:pt x="29" y="24"/>
                    <a:pt x="29" y="22"/>
                    <a:pt x="29" y="21"/>
                  </a:cubicBezTo>
                  <a:cubicBezTo>
                    <a:pt x="29" y="21"/>
                    <a:pt x="29" y="21"/>
                    <a:pt x="29" y="21"/>
                  </a:cubicBezTo>
                  <a:cubicBezTo>
                    <a:pt x="26" y="7"/>
                    <a:pt x="20" y="5"/>
                    <a:pt x="13" y="5"/>
                  </a:cubicBezTo>
                  <a:cubicBezTo>
                    <a:pt x="13" y="5"/>
                    <a:pt x="13" y="5"/>
                    <a:pt x="13" y="5"/>
                  </a:cubicBezTo>
                  <a:cubicBezTo>
                    <a:pt x="10" y="5"/>
                    <a:pt x="7" y="5"/>
                    <a:pt x="5" y="6"/>
                  </a:cubicBezTo>
                  <a:cubicBezTo>
                    <a:pt x="5" y="6"/>
                    <a:pt x="5" y="6"/>
                    <a:pt x="5" y="6"/>
                  </a:cubicBezTo>
                  <a:cubicBezTo>
                    <a:pt x="3" y="7"/>
                    <a:pt x="2" y="8"/>
                    <a:pt x="2" y="8"/>
                  </a:cubicBezTo>
                  <a:cubicBezTo>
                    <a:pt x="2" y="8"/>
                    <a:pt x="2" y="8"/>
                    <a:pt x="2" y="8"/>
                  </a:cubicBezTo>
                  <a:cubicBezTo>
                    <a:pt x="0" y="4"/>
                    <a:pt x="0" y="4"/>
                    <a:pt x="0" y="4"/>
                  </a:cubicBezTo>
                  <a:cubicBezTo>
                    <a:pt x="0" y="4"/>
                    <a:pt x="6" y="1"/>
                    <a:pt x="13" y="1"/>
                  </a:cubicBezTo>
                  <a:cubicBezTo>
                    <a:pt x="13" y="1"/>
                    <a:pt x="13" y="1"/>
                    <a:pt x="13" y="1"/>
                  </a:cubicBezTo>
                  <a:cubicBezTo>
                    <a:pt x="21" y="0"/>
                    <a:pt x="30" y="5"/>
                    <a:pt x="33" y="20"/>
                  </a:cubicBezTo>
                  <a:cubicBezTo>
                    <a:pt x="33" y="20"/>
                    <a:pt x="33" y="20"/>
                    <a:pt x="33" y="20"/>
                  </a:cubicBezTo>
                  <a:cubicBezTo>
                    <a:pt x="33" y="22"/>
                    <a:pt x="33" y="23"/>
                    <a:pt x="33" y="25"/>
                  </a:cubicBezTo>
                  <a:cubicBezTo>
                    <a:pt x="33" y="25"/>
                    <a:pt x="33" y="25"/>
                    <a:pt x="33" y="25"/>
                  </a:cubicBezTo>
                  <a:cubicBezTo>
                    <a:pt x="33" y="34"/>
                    <a:pt x="28" y="41"/>
                    <a:pt x="23" y="46"/>
                  </a:cubicBezTo>
                  <a:cubicBezTo>
                    <a:pt x="23" y="46"/>
                    <a:pt x="23" y="46"/>
                    <a:pt x="23" y="46"/>
                  </a:cubicBezTo>
                  <a:cubicBezTo>
                    <a:pt x="17" y="50"/>
                    <a:pt x="12" y="53"/>
                    <a:pt x="8" y="53"/>
                  </a:cubicBezTo>
                  <a:cubicBezTo>
                    <a:pt x="8" y="53"/>
                    <a:pt x="8" y="53"/>
                    <a:pt x="8" y="53"/>
                  </a:cubicBezTo>
                  <a:cubicBezTo>
                    <a:pt x="8" y="53"/>
                    <a:pt x="7" y="53"/>
                    <a:pt x="6" y="52"/>
                  </a:cubicBezTo>
                  <a:close/>
                  <a:moveTo>
                    <a:pt x="2" y="8"/>
                  </a:moveTo>
                  <a:cubicBezTo>
                    <a:pt x="2" y="8"/>
                    <a:pt x="2" y="8"/>
                    <a:pt x="2" y="8"/>
                  </a:cubicBezTo>
                  <a:cubicBezTo>
                    <a:pt x="2" y="8"/>
                    <a:pt x="2" y="8"/>
                    <a:pt x="2" y="8"/>
                  </a:cubicBezTo>
                  <a:cubicBezTo>
                    <a:pt x="2" y="8"/>
                    <a:pt x="2" y="8"/>
                    <a:pt x="2" y="8"/>
                  </a:cubicBezTo>
                  <a:cubicBezTo>
                    <a:pt x="2" y="8"/>
                    <a:pt x="2"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268"/>
            <p:cNvSpPr>
              <a:spLocks noEditPoints="1"/>
            </p:cNvSpPr>
            <p:nvPr/>
          </p:nvSpPr>
          <p:spPr bwMode="auto">
            <a:xfrm>
              <a:off x="2411" y="1213"/>
              <a:ext cx="96" cy="141"/>
            </a:xfrm>
            <a:custGeom>
              <a:avLst/>
              <a:gdLst>
                <a:gd name="T0" fmla="*/ 9 w 38"/>
                <a:gd name="T1" fmla="*/ 53 h 56"/>
                <a:gd name="T2" fmla="*/ 6 w 38"/>
                <a:gd name="T3" fmla="*/ 52 h 56"/>
                <a:gd name="T4" fmla="*/ 12 w 38"/>
                <a:gd name="T5" fmla="*/ 48 h 56"/>
                <a:gd name="T6" fmla="*/ 30 w 38"/>
                <a:gd name="T7" fmla="*/ 26 h 56"/>
                <a:gd name="T8" fmla="*/ 30 w 38"/>
                <a:gd name="T9" fmla="*/ 26 h 56"/>
                <a:gd name="T10" fmla="*/ 16 w 38"/>
                <a:gd name="T11" fmla="*/ 8 h 56"/>
                <a:gd name="T12" fmla="*/ 9 w 38"/>
                <a:gd name="T13" fmla="*/ 9 h 56"/>
                <a:gd name="T14" fmla="*/ 7 w 38"/>
                <a:gd name="T15" fmla="*/ 11 h 56"/>
                <a:gd name="T16" fmla="*/ 0 w 38"/>
                <a:gd name="T17" fmla="*/ 4 h 56"/>
                <a:gd name="T18" fmla="*/ 2 w 38"/>
                <a:gd name="T19" fmla="*/ 3 h 56"/>
                <a:gd name="T20" fmla="*/ 3 w 38"/>
                <a:gd name="T21" fmla="*/ 3 h 56"/>
                <a:gd name="T22" fmla="*/ 16 w 38"/>
                <a:gd name="T23" fmla="*/ 0 h 56"/>
                <a:gd name="T24" fmla="*/ 17 w 38"/>
                <a:gd name="T25" fmla="*/ 0 h 56"/>
                <a:gd name="T26" fmla="*/ 38 w 38"/>
                <a:gd name="T27" fmla="*/ 26 h 56"/>
                <a:gd name="T28" fmla="*/ 27 w 38"/>
                <a:gd name="T29" fmla="*/ 48 h 56"/>
                <a:gd name="T30" fmla="*/ 11 w 38"/>
                <a:gd name="T31" fmla="*/ 56 h 56"/>
                <a:gd name="T32" fmla="*/ 10 w 38"/>
                <a:gd name="T33" fmla="*/ 54 h 56"/>
                <a:gd name="T34" fmla="*/ 13 w 38"/>
                <a:gd name="T35" fmla="*/ 51 h 56"/>
                <a:gd name="T36" fmla="*/ 13 w 38"/>
                <a:gd name="T37" fmla="*/ 51 h 56"/>
                <a:gd name="T38" fmla="*/ 20 w 38"/>
                <a:gd name="T39" fmla="*/ 48 h 56"/>
                <a:gd name="T40" fmla="*/ 20 w 38"/>
                <a:gd name="T41" fmla="*/ 48 h 56"/>
                <a:gd name="T42" fmla="*/ 34 w 38"/>
                <a:gd name="T43" fmla="*/ 29 h 56"/>
                <a:gd name="T44" fmla="*/ 34 w 38"/>
                <a:gd name="T45" fmla="*/ 21 h 56"/>
                <a:gd name="T46" fmla="*/ 34 w 38"/>
                <a:gd name="T47" fmla="*/ 27 h 56"/>
                <a:gd name="T48" fmla="*/ 34 w 38"/>
                <a:gd name="T49" fmla="*/ 21 h 56"/>
                <a:gd name="T50" fmla="*/ 32 w 38"/>
                <a:gd name="T51" fmla="*/ 16 h 56"/>
                <a:gd name="T52" fmla="*/ 32 w 38"/>
                <a:gd name="T53" fmla="*/ 16 h 56"/>
                <a:gd name="T54" fmla="*/ 32 w 38"/>
                <a:gd name="T55" fmla="*/ 16 h 56"/>
                <a:gd name="T56" fmla="*/ 32 w 38"/>
                <a:gd name="T57" fmla="*/ 16 h 56"/>
                <a:gd name="T58" fmla="*/ 32 w 38"/>
                <a:gd name="T59" fmla="*/ 16 h 56"/>
                <a:gd name="T60" fmla="*/ 32 w 38"/>
                <a:gd name="T61" fmla="*/ 15 h 56"/>
                <a:gd name="T62" fmla="*/ 32 w 38"/>
                <a:gd name="T63" fmla="*/ 15 h 56"/>
                <a:gd name="T64" fmla="*/ 32 w 38"/>
                <a:gd name="T65" fmla="*/ 15 h 56"/>
                <a:gd name="T66" fmla="*/ 32 w 38"/>
                <a:gd name="T67" fmla="*/ 15 h 56"/>
                <a:gd name="T68" fmla="*/ 32 w 38"/>
                <a:gd name="T69" fmla="*/ 15 h 56"/>
                <a:gd name="T70" fmla="*/ 32 w 38"/>
                <a:gd name="T71" fmla="*/ 14 h 56"/>
                <a:gd name="T72" fmla="*/ 32 w 38"/>
                <a:gd name="T73" fmla="*/ 14 h 56"/>
                <a:gd name="T74" fmla="*/ 32 w 38"/>
                <a:gd name="T75" fmla="*/ 14 h 56"/>
                <a:gd name="T76" fmla="*/ 31 w 38"/>
                <a:gd name="T77" fmla="*/ 14 h 56"/>
                <a:gd name="T78" fmla="*/ 31 w 38"/>
                <a:gd name="T79" fmla="*/ 14 h 56"/>
                <a:gd name="T80" fmla="*/ 31 w 38"/>
                <a:gd name="T81" fmla="*/ 14 h 56"/>
                <a:gd name="T82" fmla="*/ 31 w 38"/>
                <a:gd name="T83" fmla="*/ 13 h 56"/>
                <a:gd name="T84" fmla="*/ 31 w 38"/>
                <a:gd name="T85" fmla="*/ 13 h 56"/>
                <a:gd name="T86" fmla="*/ 31 w 38"/>
                <a:gd name="T87" fmla="*/ 13 h 56"/>
                <a:gd name="T88" fmla="*/ 31 w 38"/>
                <a:gd name="T89" fmla="*/ 13 h 56"/>
                <a:gd name="T90" fmla="*/ 31 w 38"/>
                <a:gd name="T91" fmla="*/ 13 h 56"/>
                <a:gd name="T92" fmla="*/ 31 w 38"/>
                <a:gd name="T93" fmla="*/ 13 h 56"/>
                <a:gd name="T94" fmla="*/ 31 w 38"/>
                <a:gd name="T95" fmla="*/ 12 h 56"/>
                <a:gd name="T96" fmla="*/ 31 w 38"/>
                <a:gd name="T97" fmla="*/ 12 h 56"/>
                <a:gd name="T98" fmla="*/ 30 w 38"/>
                <a:gd name="T99" fmla="*/ 12 h 56"/>
                <a:gd name="T100" fmla="*/ 30 w 38"/>
                <a:gd name="T101" fmla="*/ 12 h 56"/>
                <a:gd name="T102" fmla="*/ 30 w 38"/>
                <a:gd name="T103" fmla="*/ 12 h 56"/>
                <a:gd name="T104" fmla="*/ 30 w 38"/>
                <a:gd name="T105" fmla="*/ 12 h 56"/>
                <a:gd name="T106" fmla="*/ 30 w 38"/>
                <a:gd name="T107" fmla="*/ 11 h 56"/>
                <a:gd name="T108" fmla="*/ 17 w 38"/>
                <a:gd name="T109" fmla="*/ 4 h 56"/>
                <a:gd name="T110" fmla="*/ 16 w 38"/>
                <a:gd name="T111" fmla="*/ 4 h 56"/>
                <a:gd name="T112" fmla="*/ 16 w 38"/>
                <a:gd name="T113" fmla="*/ 4 h 56"/>
                <a:gd name="T114" fmla="*/ 17 w 38"/>
                <a:gd name="T115" fmla="*/ 4 h 56"/>
                <a:gd name="T116" fmla="*/ 7 w 38"/>
                <a:gd name="T117" fmla="*/ 5 h 56"/>
                <a:gd name="T118" fmla="*/ 11 w 38"/>
                <a:gd name="T119" fmla="*/ 4 h 56"/>
                <a:gd name="T120" fmla="*/ 7 w 38"/>
                <a:gd name="T121"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 h="56">
                  <a:moveTo>
                    <a:pt x="7" y="54"/>
                  </a:moveTo>
                  <a:cubicBezTo>
                    <a:pt x="9" y="53"/>
                    <a:pt x="9" y="53"/>
                    <a:pt x="9" y="53"/>
                  </a:cubicBezTo>
                  <a:cubicBezTo>
                    <a:pt x="9" y="53"/>
                    <a:pt x="9" y="53"/>
                    <a:pt x="9" y="53"/>
                  </a:cubicBezTo>
                  <a:cubicBezTo>
                    <a:pt x="9" y="53"/>
                    <a:pt x="9" y="53"/>
                    <a:pt x="9" y="53"/>
                  </a:cubicBezTo>
                  <a:cubicBezTo>
                    <a:pt x="7" y="54"/>
                    <a:pt x="7" y="54"/>
                    <a:pt x="7" y="54"/>
                  </a:cubicBezTo>
                  <a:cubicBezTo>
                    <a:pt x="6" y="52"/>
                    <a:pt x="6" y="52"/>
                    <a:pt x="6" y="52"/>
                  </a:cubicBezTo>
                  <a:cubicBezTo>
                    <a:pt x="9" y="50"/>
                    <a:pt x="9" y="50"/>
                    <a:pt x="9" y="50"/>
                  </a:cubicBezTo>
                  <a:cubicBezTo>
                    <a:pt x="9" y="46"/>
                    <a:pt x="9" y="46"/>
                    <a:pt x="9" y="46"/>
                  </a:cubicBezTo>
                  <a:cubicBezTo>
                    <a:pt x="12" y="48"/>
                    <a:pt x="12" y="48"/>
                    <a:pt x="12" y="48"/>
                  </a:cubicBezTo>
                  <a:cubicBezTo>
                    <a:pt x="13" y="47"/>
                    <a:pt x="18" y="45"/>
                    <a:pt x="22" y="42"/>
                  </a:cubicBezTo>
                  <a:cubicBezTo>
                    <a:pt x="22" y="42"/>
                    <a:pt x="22" y="42"/>
                    <a:pt x="22" y="42"/>
                  </a:cubicBezTo>
                  <a:cubicBezTo>
                    <a:pt x="26" y="38"/>
                    <a:pt x="30" y="33"/>
                    <a:pt x="30" y="26"/>
                  </a:cubicBezTo>
                  <a:cubicBezTo>
                    <a:pt x="30" y="26"/>
                    <a:pt x="30" y="26"/>
                    <a:pt x="30" y="26"/>
                  </a:cubicBezTo>
                  <a:cubicBezTo>
                    <a:pt x="30" y="26"/>
                    <a:pt x="30" y="26"/>
                    <a:pt x="30" y="26"/>
                  </a:cubicBezTo>
                  <a:cubicBezTo>
                    <a:pt x="30" y="26"/>
                    <a:pt x="30" y="26"/>
                    <a:pt x="30" y="26"/>
                  </a:cubicBezTo>
                  <a:cubicBezTo>
                    <a:pt x="30" y="25"/>
                    <a:pt x="30" y="23"/>
                    <a:pt x="30" y="22"/>
                  </a:cubicBezTo>
                  <a:cubicBezTo>
                    <a:pt x="30" y="22"/>
                    <a:pt x="30" y="22"/>
                    <a:pt x="30" y="22"/>
                  </a:cubicBezTo>
                  <a:cubicBezTo>
                    <a:pt x="27" y="9"/>
                    <a:pt x="22" y="8"/>
                    <a:pt x="16" y="8"/>
                  </a:cubicBezTo>
                  <a:cubicBezTo>
                    <a:pt x="16" y="8"/>
                    <a:pt x="16" y="8"/>
                    <a:pt x="16" y="8"/>
                  </a:cubicBezTo>
                  <a:cubicBezTo>
                    <a:pt x="14" y="8"/>
                    <a:pt x="11" y="8"/>
                    <a:pt x="9" y="9"/>
                  </a:cubicBezTo>
                  <a:cubicBezTo>
                    <a:pt x="9" y="9"/>
                    <a:pt x="9" y="9"/>
                    <a:pt x="9" y="9"/>
                  </a:cubicBezTo>
                  <a:cubicBezTo>
                    <a:pt x="8" y="9"/>
                    <a:pt x="7" y="10"/>
                    <a:pt x="7" y="10"/>
                  </a:cubicBezTo>
                  <a:cubicBezTo>
                    <a:pt x="7" y="10"/>
                    <a:pt x="7" y="10"/>
                    <a:pt x="7" y="10"/>
                  </a:cubicBezTo>
                  <a:cubicBezTo>
                    <a:pt x="7" y="11"/>
                    <a:pt x="7" y="11"/>
                    <a:pt x="7" y="11"/>
                  </a:cubicBezTo>
                  <a:cubicBezTo>
                    <a:pt x="5" y="11"/>
                    <a:pt x="5" y="11"/>
                    <a:pt x="5" y="11"/>
                  </a:cubicBezTo>
                  <a:cubicBezTo>
                    <a:pt x="4" y="12"/>
                    <a:pt x="4" y="12"/>
                    <a:pt x="4" y="12"/>
                  </a:cubicBezTo>
                  <a:cubicBezTo>
                    <a:pt x="0" y="4"/>
                    <a:pt x="0" y="4"/>
                    <a:pt x="0" y="4"/>
                  </a:cubicBezTo>
                  <a:cubicBezTo>
                    <a:pt x="2" y="4"/>
                    <a:pt x="2" y="4"/>
                    <a:pt x="2" y="4"/>
                  </a:cubicBezTo>
                  <a:cubicBezTo>
                    <a:pt x="2" y="4"/>
                    <a:pt x="2" y="4"/>
                    <a:pt x="2" y="4"/>
                  </a:cubicBezTo>
                  <a:cubicBezTo>
                    <a:pt x="2" y="4"/>
                    <a:pt x="2" y="4"/>
                    <a:pt x="2" y="3"/>
                  </a:cubicBezTo>
                  <a:cubicBezTo>
                    <a:pt x="2" y="3"/>
                    <a:pt x="2" y="3"/>
                    <a:pt x="2" y="3"/>
                  </a:cubicBezTo>
                  <a:cubicBezTo>
                    <a:pt x="2" y="3"/>
                    <a:pt x="3" y="3"/>
                    <a:pt x="3" y="3"/>
                  </a:cubicBezTo>
                  <a:cubicBezTo>
                    <a:pt x="3" y="3"/>
                    <a:pt x="3" y="3"/>
                    <a:pt x="3" y="3"/>
                  </a:cubicBezTo>
                  <a:cubicBezTo>
                    <a:pt x="4" y="3"/>
                    <a:pt x="5" y="2"/>
                    <a:pt x="6" y="2"/>
                  </a:cubicBezTo>
                  <a:cubicBezTo>
                    <a:pt x="6" y="2"/>
                    <a:pt x="6" y="2"/>
                    <a:pt x="6" y="2"/>
                  </a:cubicBezTo>
                  <a:cubicBezTo>
                    <a:pt x="9" y="1"/>
                    <a:pt x="12" y="0"/>
                    <a:pt x="16" y="0"/>
                  </a:cubicBezTo>
                  <a:cubicBezTo>
                    <a:pt x="16" y="0"/>
                    <a:pt x="16" y="0"/>
                    <a:pt x="16" y="0"/>
                  </a:cubicBezTo>
                  <a:cubicBezTo>
                    <a:pt x="16" y="0"/>
                    <a:pt x="17" y="0"/>
                    <a:pt x="17" y="0"/>
                  </a:cubicBezTo>
                  <a:cubicBezTo>
                    <a:pt x="17" y="0"/>
                    <a:pt x="17" y="0"/>
                    <a:pt x="17" y="0"/>
                  </a:cubicBezTo>
                  <a:cubicBezTo>
                    <a:pt x="25" y="0"/>
                    <a:pt x="35" y="5"/>
                    <a:pt x="38" y="21"/>
                  </a:cubicBezTo>
                  <a:cubicBezTo>
                    <a:pt x="38" y="21"/>
                    <a:pt x="38" y="21"/>
                    <a:pt x="38" y="21"/>
                  </a:cubicBezTo>
                  <a:cubicBezTo>
                    <a:pt x="38" y="23"/>
                    <a:pt x="38" y="24"/>
                    <a:pt x="38" y="26"/>
                  </a:cubicBezTo>
                  <a:cubicBezTo>
                    <a:pt x="38" y="26"/>
                    <a:pt x="38" y="26"/>
                    <a:pt x="38" y="26"/>
                  </a:cubicBezTo>
                  <a:cubicBezTo>
                    <a:pt x="38" y="36"/>
                    <a:pt x="33" y="43"/>
                    <a:pt x="27" y="48"/>
                  </a:cubicBezTo>
                  <a:cubicBezTo>
                    <a:pt x="27" y="48"/>
                    <a:pt x="27" y="48"/>
                    <a:pt x="27" y="48"/>
                  </a:cubicBezTo>
                  <a:cubicBezTo>
                    <a:pt x="21" y="53"/>
                    <a:pt x="15" y="55"/>
                    <a:pt x="11" y="56"/>
                  </a:cubicBezTo>
                  <a:cubicBezTo>
                    <a:pt x="11" y="56"/>
                    <a:pt x="11" y="56"/>
                    <a:pt x="11" y="56"/>
                  </a:cubicBezTo>
                  <a:cubicBezTo>
                    <a:pt x="11" y="56"/>
                    <a:pt x="11" y="56"/>
                    <a:pt x="11" y="56"/>
                  </a:cubicBezTo>
                  <a:cubicBezTo>
                    <a:pt x="11" y="56"/>
                    <a:pt x="11" y="56"/>
                    <a:pt x="11" y="56"/>
                  </a:cubicBezTo>
                  <a:cubicBezTo>
                    <a:pt x="11" y="56"/>
                    <a:pt x="9" y="55"/>
                    <a:pt x="7" y="54"/>
                  </a:cubicBezTo>
                  <a:close/>
                  <a:moveTo>
                    <a:pt x="10" y="54"/>
                  </a:moveTo>
                  <a:cubicBezTo>
                    <a:pt x="10" y="54"/>
                    <a:pt x="10" y="54"/>
                    <a:pt x="10" y="54"/>
                  </a:cubicBezTo>
                  <a:cubicBezTo>
                    <a:pt x="10" y="54"/>
                    <a:pt x="10" y="54"/>
                    <a:pt x="10" y="54"/>
                  </a:cubicBezTo>
                  <a:close/>
                  <a:moveTo>
                    <a:pt x="13" y="51"/>
                  </a:moveTo>
                  <a:cubicBezTo>
                    <a:pt x="15" y="51"/>
                    <a:pt x="17" y="50"/>
                    <a:pt x="20" y="48"/>
                  </a:cubicBezTo>
                  <a:cubicBezTo>
                    <a:pt x="20" y="48"/>
                    <a:pt x="20" y="48"/>
                    <a:pt x="20" y="48"/>
                  </a:cubicBezTo>
                  <a:cubicBezTo>
                    <a:pt x="17" y="50"/>
                    <a:pt x="15" y="51"/>
                    <a:pt x="13" y="51"/>
                  </a:cubicBezTo>
                  <a:cubicBezTo>
                    <a:pt x="13" y="51"/>
                    <a:pt x="13" y="51"/>
                    <a:pt x="13" y="51"/>
                  </a:cubicBezTo>
                  <a:cubicBezTo>
                    <a:pt x="13" y="51"/>
                    <a:pt x="13" y="51"/>
                    <a:pt x="13" y="51"/>
                  </a:cubicBezTo>
                  <a:close/>
                  <a:moveTo>
                    <a:pt x="20" y="48"/>
                  </a:moveTo>
                  <a:cubicBezTo>
                    <a:pt x="20" y="48"/>
                    <a:pt x="20" y="48"/>
                    <a:pt x="20" y="48"/>
                  </a:cubicBezTo>
                  <a:cubicBezTo>
                    <a:pt x="20" y="48"/>
                    <a:pt x="20" y="48"/>
                    <a:pt x="20" y="48"/>
                  </a:cubicBezTo>
                  <a:cubicBezTo>
                    <a:pt x="20" y="48"/>
                    <a:pt x="20" y="48"/>
                    <a:pt x="20" y="48"/>
                  </a:cubicBezTo>
                  <a:close/>
                  <a:moveTo>
                    <a:pt x="28" y="42"/>
                  </a:moveTo>
                  <a:cubicBezTo>
                    <a:pt x="31" y="38"/>
                    <a:pt x="33" y="34"/>
                    <a:pt x="34" y="29"/>
                  </a:cubicBezTo>
                  <a:cubicBezTo>
                    <a:pt x="34" y="29"/>
                    <a:pt x="34" y="29"/>
                    <a:pt x="34" y="29"/>
                  </a:cubicBezTo>
                  <a:cubicBezTo>
                    <a:pt x="34" y="29"/>
                    <a:pt x="34" y="29"/>
                    <a:pt x="34" y="29"/>
                  </a:cubicBezTo>
                  <a:cubicBezTo>
                    <a:pt x="33" y="34"/>
                    <a:pt x="31" y="38"/>
                    <a:pt x="28" y="42"/>
                  </a:cubicBezTo>
                  <a:close/>
                  <a:moveTo>
                    <a:pt x="34" y="21"/>
                  </a:moveTo>
                  <a:cubicBezTo>
                    <a:pt x="34" y="23"/>
                    <a:pt x="34" y="25"/>
                    <a:pt x="34" y="26"/>
                  </a:cubicBezTo>
                  <a:cubicBezTo>
                    <a:pt x="34" y="26"/>
                    <a:pt x="34" y="26"/>
                    <a:pt x="34" y="26"/>
                  </a:cubicBezTo>
                  <a:cubicBezTo>
                    <a:pt x="34" y="27"/>
                    <a:pt x="34" y="27"/>
                    <a:pt x="34" y="27"/>
                  </a:cubicBezTo>
                  <a:cubicBezTo>
                    <a:pt x="34" y="26"/>
                    <a:pt x="34" y="26"/>
                    <a:pt x="34" y="26"/>
                  </a:cubicBezTo>
                  <a:cubicBezTo>
                    <a:pt x="34" y="26"/>
                    <a:pt x="34" y="26"/>
                    <a:pt x="34" y="26"/>
                  </a:cubicBezTo>
                  <a:cubicBezTo>
                    <a:pt x="34" y="25"/>
                    <a:pt x="34" y="23"/>
                    <a:pt x="34" y="21"/>
                  </a:cubicBezTo>
                  <a:cubicBezTo>
                    <a:pt x="34" y="21"/>
                    <a:pt x="34" y="21"/>
                    <a:pt x="34" y="21"/>
                  </a:cubicBezTo>
                  <a:cubicBezTo>
                    <a:pt x="33" y="20"/>
                    <a:pt x="33" y="18"/>
                    <a:pt x="32" y="16"/>
                  </a:cubicBezTo>
                  <a:cubicBezTo>
                    <a:pt x="32" y="16"/>
                    <a:pt x="32" y="16"/>
                    <a:pt x="32" y="16"/>
                  </a:cubicBezTo>
                  <a:cubicBezTo>
                    <a:pt x="33" y="18"/>
                    <a:pt x="33" y="20"/>
                    <a:pt x="34" y="21"/>
                  </a:cubicBezTo>
                  <a:close/>
                  <a:moveTo>
                    <a:pt x="32" y="16"/>
                  </a:moveTo>
                  <a:cubicBezTo>
                    <a:pt x="32" y="16"/>
                    <a:pt x="32" y="16"/>
                    <a:pt x="32" y="16"/>
                  </a:cubicBezTo>
                  <a:cubicBezTo>
                    <a:pt x="32" y="16"/>
                    <a:pt x="32" y="16"/>
                    <a:pt x="32" y="16"/>
                  </a:cubicBezTo>
                  <a:cubicBezTo>
                    <a:pt x="32" y="16"/>
                    <a:pt x="32" y="16"/>
                    <a:pt x="32" y="16"/>
                  </a:cubicBezTo>
                  <a:close/>
                  <a:moveTo>
                    <a:pt x="32" y="16"/>
                  </a:moveTo>
                  <a:cubicBezTo>
                    <a:pt x="32" y="16"/>
                    <a:pt x="32" y="16"/>
                    <a:pt x="32" y="16"/>
                  </a:cubicBezTo>
                  <a:cubicBezTo>
                    <a:pt x="32" y="16"/>
                    <a:pt x="32" y="16"/>
                    <a:pt x="32" y="16"/>
                  </a:cubicBezTo>
                  <a:cubicBezTo>
                    <a:pt x="32" y="16"/>
                    <a:pt x="32" y="16"/>
                    <a:pt x="32" y="16"/>
                  </a:cubicBezTo>
                  <a:close/>
                  <a:moveTo>
                    <a:pt x="32" y="16"/>
                  </a:moveTo>
                  <a:cubicBezTo>
                    <a:pt x="32" y="16"/>
                    <a:pt x="32" y="16"/>
                    <a:pt x="32" y="16"/>
                  </a:cubicBezTo>
                  <a:cubicBezTo>
                    <a:pt x="32" y="16"/>
                    <a:pt x="32" y="16"/>
                    <a:pt x="32" y="16"/>
                  </a:cubicBezTo>
                  <a:cubicBezTo>
                    <a:pt x="32" y="16"/>
                    <a:pt x="32" y="16"/>
                    <a:pt x="32" y="16"/>
                  </a:cubicBezTo>
                  <a:close/>
                  <a:moveTo>
                    <a:pt x="32" y="15"/>
                  </a:moveTo>
                  <a:cubicBezTo>
                    <a:pt x="32" y="15"/>
                    <a:pt x="32" y="15"/>
                    <a:pt x="32" y="15"/>
                  </a:cubicBezTo>
                  <a:cubicBezTo>
                    <a:pt x="32" y="15"/>
                    <a:pt x="32" y="15"/>
                    <a:pt x="32" y="15"/>
                  </a:cubicBezTo>
                  <a:cubicBezTo>
                    <a:pt x="32" y="15"/>
                    <a:pt x="32" y="15"/>
                    <a:pt x="32" y="15"/>
                  </a:cubicBezTo>
                  <a:close/>
                  <a:moveTo>
                    <a:pt x="32" y="15"/>
                  </a:moveTo>
                  <a:cubicBezTo>
                    <a:pt x="32" y="15"/>
                    <a:pt x="32" y="15"/>
                    <a:pt x="32" y="15"/>
                  </a:cubicBezTo>
                  <a:cubicBezTo>
                    <a:pt x="32" y="15"/>
                    <a:pt x="32" y="15"/>
                    <a:pt x="32" y="15"/>
                  </a:cubicBezTo>
                  <a:cubicBezTo>
                    <a:pt x="32" y="15"/>
                    <a:pt x="32" y="15"/>
                    <a:pt x="32" y="15"/>
                  </a:cubicBezTo>
                  <a:close/>
                  <a:moveTo>
                    <a:pt x="32" y="15"/>
                  </a:moveTo>
                  <a:cubicBezTo>
                    <a:pt x="32" y="15"/>
                    <a:pt x="32" y="15"/>
                    <a:pt x="32" y="15"/>
                  </a:cubicBezTo>
                  <a:cubicBezTo>
                    <a:pt x="32" y="15"/>
                    <a:pt x="32" y="15"/>
                    <a:pt x="32" y="15"/>
                  </a:cubicBezTo>
                  <a:cubicBezTo>
                    <a:pt x="32" y="15"/>
                    <a:pt x="32" y="15"/>
                    <a:pt x="32" y="15"/>
                  </a:cubicBezTo>
                  <a:close/>
                  <a:moveTo>
                    <a:pt x="32" y="15"/>
                  </a:moveTo>
                  <a:cubicBezTo>
                    <a:pt x="32" y="15"/>
                    <a:pt x="32" y="15"/>
                    <a:pt x="32" y="15"/>
                  </a:cubicBezTo>
                  <a:cubicBezTo>
                    <a:pt x="32" y="15"/>
                    <a:pt x="32" y="15"/>
                    <a:pt x="32" y="15"/>
                  </a:cubicBezTo>
                  <a:cubicBezTo>
                    <a:pt x="32" y="15"/>
                    <a:pt x="32" y="15"/>
                    <a:pt x="32" y="15"/>
                  </a:cubicBezTo>
                  <a:close/>
                  <a:moveTo>
                    <a:pt x="32" y="14"/>
                  </a:moveTo>
                  <a:cubicBezTo>
                    <a:pt x="32" y="14"/>
                    <a:pt x="32" y="14"/>
                    <a:pt x="32" y="14"/>
                  </a:cubicBezTo>
                  <a:cubicBezTo>
                    <a:pt x="32" y="14"/>
                    <a:pt x="32" y="14"/>
                    <a:pt x="32" y="14"/>
                  </a:cubicBezTo>
                  <a:cubicBezTo>
                    <a:pt x="32" y="14"/>
                    <a:pt x="32" y="14"/>
                    <a:pt x="32" y="14"/>
                  </a:cubicBezTo>
                  <a:close/>
                  <a:moveTo>
                    <a:pt x="32" y="14"/>
                  </a:moveTo>
                  <a:cubicBezTo>
                    <a:pt x="32" y="14"/>
                    <a:pt x="32" y="14"/>
                    <a:pt x="32" y="14"/>
                  </a:cubicBezTo>
                  <a:cubicBezTo>
                    <a:pt x="32" y="14"/>
                    <a:pt x="32" y="14"/>
                    <a:pt x="32" y="14"/>
                  </a:cubicBezTo>
                  <a:cubicBezTo>
                    <a:pt x="32" y="14"/>
                    <a:pt x="32" y="14"/>
                    <a:pt x="32" y="14"/>
                  </a:cubicBezTo>
                  <a:close/>
                  <a:moveTo>
                    <a:pt x="31" y="14"/>
                  </a:moveTo>
                  <a:cubicBezTo>
                    <a:pt x="31" y="14"/>
                    <a:pt x="31" y="14"/>
                    <a:pt x="31" y="14"/>
                  </a:cubicBezTo>
                  <a:cubicBezTo>
                    <a:pt x="31" y="14"/>
                    <a:pt x="31" y="14"/>
                    <a:pt x="31" y="14"/>
                  </a:cubicBezTo>
                  <a:cubicBezTo>
                    <a:pt x="31" y="14"/>
                    <a:pt x="31" y="14"/>
                    <a:pt x="31" y="14"/>
                  </a:cubicBezTo>
                  <a:close/>
                  <a:moveTo>
                    <a:pt x="31" y="14"/>
                  </a:moveTo>
                  <a:cubicBezTo>
                    <a:pt x="31" y="14"/>
                    <a:pt x="31" y="14"/>
                    <a:pt x="31" y="14"/>
                  </a:cubicBezTo>
                  <a:cubicBezTo>
                    <a:pt x="31" y="14"/>
                    <a:pt x="31" y="14"/>
                    <a:pt x="31" y="14"/>
                  </a:cubicBezTo>
                  <a:cubicBezTo>
                    <a:pt x="31" y="14"/>
                    <a:pt x="31" y="14"/>
                    <a:pt x="31" y="14"/>
                  </a:cubicBezTo>
                  <a:close/>
                  <a:moveTo>
                    <a:pt x="31" y="14"/>
                  </a:moveTo>
                  <a:cubicBezTo>
                    <a:pt x="31" y="13"/>
                    <a:pt x="31" y="13"/>
                    <a:pt x="31" y="13"/>
                  </a:cubicBezTo>
                  <a:cubicBezTo>
                    <a:pt x="31" y="13"/>
                    <a:pt x="31" y="13"/>
                    <a:pt x="31" y="13"/>
                  </a:cubicBezTo>
                  <a:cubicBezTo>
                    <a:pt x="31" y="13"/>
                    <a:pt x="31" y="13"/>
                    <a:pt x="31" y="14"/>
                  </a:cubicBezTo>
                  <a:close/>
                  <a:moveTo>
                    <a:pt x="31" y="13"/>
                  </a:moveTo>
                  <a:cubicBezTo>
                    <a:pt x="31" y="13"/>
                    <a:pt x="31" y="13"/>
                    <a:pt x="31" y="13"/>
                  </a:cubicBezTo>
                  <a:cubicBezTo>
                    <a:pt x="31" y="13"/>
                    <a:pt x="31" y="13"/>
                    <a:pt x="31" y="13"/>
                  </a:cubicBezTo>
                  <a:cubicBezTo>
                    <a:pt x="31" y="13"/>
                    <a:pt x="31" y="13"/>
                    <a:pt x="31" y="13"/>
                  </a:cubicBezTo>
                  <a:close/>
                  <a:moveTo>
                    <a:pt x="31" y="13"/>
                  </a:moveTo>
                  <a:cubicBezTo>
                    <a:pt x="31" y="13"/>
                    <a:pt x="31" y="13"/>
                    <a:pt x="31" y="13"/>
                  </a:cubicBezTo>
                  <a:cubicBezTo>
                    <a:pt x="31" y="13"/>
                    <a:pt x="31" y="13"/>
                    <a:pt x="31" y="13"/>
                  </a:cubicBezTo>
                  <a:cubicBezTo>
                    <a:pt x="31" y="13"/>
                    <a:pt x="31" y="13"/>
                    <a:pt x="31" y="13"/>
                  </a:cubicBezTo>
                  <a:close/>
                  <a:moveTo>
                    <a:pt x="31" y="13"/>
                  </a:moveTo>
                  <a:cubicBezTo>
                    <a:pt x="31" y="13"/>
                    <a:pt x="31" y="13"/>
                    <a:pt x="31" y="13"/>
                  </a:cubicBezTo>
                  <a:cubicBezTo>
                    <a:pt x="31" y="13"/>
                    <a:pt x="31" y="13"/>
                    <a:pt x="31" y="13"/>
                  </a:cubicBezTo>
                  <a:cubicBezTo>
                    <a:pt x="31" y="13"/>
                    <a:pt x="31" y="13"/>
                    <a:pt x="31" y="13"/>
                  </a:cubicBezTo>
                  <a:close/>
                  <a:moveTo>
                    <a:pt x="31" y="13"/>
                  </a:moveTo>
                  <a:cubicBezTo>
                    <a:pt x="31" y="13"/>
                    <a:pt x="31" y="13"/>
                    <a:pt x="31" y="13"/>
                  </a:cubicBezTo>
                  <a:cubicBezTo>
                    <a:pt x="31" y="13"/>
                    <a:pt x="31" y="13"/>
                    <a:pt x="31" y="13"/>
                  </a:cubicBezTo>
                  <a:cubicBezTo>
                    <a:pt x="31" y="13"/>
                    <a:pt x="31" y="13"/>
                    <a:pt x="31" y="13"/>
                  </a:cubicBezTo>
                  <a:close/>
                  <a:moveTo>
                    <a:pt x="31" y="12"/>
                  </a:moveTo>
                  <a:cubicBezTo>
                    <a:pt x="31" y="12"/>
                    <a:pt x="31" y="12"/>
                    <a:pt x="31" y="12"/>
                  </a:cubicBezTo>
                  <a:cubicBezTo>
                    <a:pt x="31" y="12"/>
                    <a:pt x="31" y="12"/>
                    <a:pt x="31" y="12"/>
                  </a:cubicBezTo>
                  <a:cubicBezTo>
                    <a:pt x="31" y="12"/>
                    <a:pt x="31" y="12"/>
                    <a:pt x="31" y="12"/>
                  </a:cubicBezTo>
                  <a:close/>
                  <a:moveTo>
                    <a:pt x="31" y="12"/>
                  </a:moveTo>
                  <a:cubicBezTo>
                    <a:pt x="31" y="12"/>
                    <a:pt x="31" y="12"/>
                    <a:pt x="30" y="12"/>
                  </a:cubicBezTo>
                  <a:cubicBezTo>
                    <a:pt x="30" y="12"/>
                    <a:pt x="30" y="12"/>
                    <a:pt x="30" y="12"/>
                  </a:cubicBezTo>
                  <a:cubicBezTo>
                    <a:pt x="31" y="12"/>
                    <a:pt x="31" y="12"/>
                    <a:pt x="31" y="12"/>
                  </a:cubicBezTo>
                  <a:close/>
                  <a:moveTo>
                    <a:pt x="30" y="12"/>
                  </a:moveTo>
                  <a:cubicBezTo>
                    <a:pt x="30" y="12"/>
                    <a:pt x="30" y="12"/>
                    <a:pt x="30" y="12"/>
                  </a:cubicBezTo>
                  <a:cubicBezTo>
                    <a:pt x="30" y="12"/>
                    <a:pt x="30" y="12"/>
                    <a:pt x="30" y="12"/>
                  </a:cubicBezTo>
                  <a:cubicBezTo>
                    <a:pt x="30" y="12"/>
                    <a:pt x="30" y="12"/>
                    <a:pt x="30" y="12"/>
                  </a:cubicBezTo>
                  <a:close/>
                  <a:moveTo>
                    <a:pt x="30" y="12"/>
                  </a:moveTo>
                  <a:cubicBezTo>
                    <a:pt x="30" y="12"/>
                    <a:pt x="30" y="12"/>
                    <a:pt x="30" y="12"/>
                  </a:cubicBezTo>
                  <a:cubicBezTo>
                    <a:pt x="30" y="12"/>
                    <a:pt x="30" y="12"/>
                    <a:pt x="30" y="12"/>
                  </a:cubicBezTo>
                  <a:cubicBezTo>
                    <a:pt x="30" y="12"/>
                    <a:pt x="30" y="12"/>
                    <a:pt x="30" y="12"/>
                  </a:cubicBezTo>
                  <a:close/>
                  <a:moveTo>
                    <a:pt x="30" y="12"/>
                  </a:moveTo>
                  <a:cubicBezTo>
                    <a:pt x="30" y="12"/>
                    <a:pt x="30" y="12"/>
                    <a:pt x="30" y="11"/>
                  </a:cubicBezTo>
                  <a:cubicBezTo>
                    <a:pt x="30" y="11"/>
                    <a:pt x="30" y="11"/>
                    <a:pt x="30" y="11"/>
                  </a:cubicBezTo>
                  <a:cubicBezTo>
                    <a:pt x="30" y="12"/>
                    <a:pt x="30" y="12"/>
                    <a:pt x="30" y="12"/>
                  </a:cubicBezTo>
                  <a:close/>
                  <a:moveTo>
                    <a:pt x="30" y="11"/>
                  </a:moveTo>
                  <a:cubicBezTo>
                    <a:pt x="27" y="6"/>
                    <a:pt x="21" y="4"/>
                    <a:pt x="17" y="4"/>
                  </a:cubicBezTo>
                  <a:cubicBezTo>
                    <a:pt x="17" y="4"/>
                    <a:pt x="17" y="4"/>
                    <a:pt x="17" y="4"/>
                  </a:cubicBezTo>
                  <a:cubicBezTo>
                    <a:pt x="17" y="4"/>
                    <a:pt x="17"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4"/>
                  </a:cubicBezTo>
                  <a:cubicBezTo>
                    <a:pt x="21" y="4"/>
                    <a:pt x="26" y="5"/>
                    <a:pt x="30" y="11"/>
                  </a:cubicBezTo>
                  <a:close/>
                  <a:moveTo>
                    <a:pt x="7" y="6"/>
                  </a:moveTo>
                  <a:cubicBezTo>
                    <a:pt x="7" y="6"/>
                    <a:pt x="7" y="6"/>
                    <a:pt x="7" y="5"/>
                  </a:cubicBezTo>
                  <a:cubicBezTo>
                    <a:pt x="7" y="5"/>
                    <a:pt x="7" y="5"/>
                    <a:pt x="7" y="5"/>
                  </a:cubicBezTo>
                  <a:cubicBezTo>
                    <a:pt x="9" y="5"/>
                    <a:pt x="10" y="5"/>
                    <a:pt x="11" y="4"/>
                  </a:cubicBezTo>
                  <a:cubicBezTo>
                    <a:pt x="11" y="4"/>
                    <a:pt x="11" y="4"/>
                    <a:pt x="11" y="4"/>
                  </a:cubicBezTo>
                  <a:cubicBezTo>
                    <a:pt x="9" y="5"/>
                    <a:pt x="8" y="5"/>
                    <a:pt x="7" y="6"/>
                  </a:cubicBezTo>
                  <a:cubicBezTo>
                    <a:pt x="7" y="6"/>
                    <a:pt x="7" y="6"/>
                    <a:pt x="7" y="6"/>
                  </a:cubicBezTo>
                  <a:cubicBezTo>
                    <a:pt x="7" y="6"/>
                    <a:pt x="7" y="6"/>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269"/>
            <p:cNvSpPr/>
            <p:nvPr/>
          </p:nvSpPr>
          <p:spPr bwMode="auto">
            <a:xfrm>
              <a:off x="2131" y="1057"/>
              <a:ext cx="323" cy="214"/>
            </a:xfrm>
            <a:custGeom>
              <a:avLst/>
              <a:gdLst>
                <a:gd name="T0" fmla="*/ 2 w 128"/>
                <a:gd name="T1" fmla="*/ 83 h 85"/>
                <a:gd name="T2" fmla="*/ 4 w 128"/>
                <a:gd name="T3" fmla="*/ 84 h 85"/>
                <a:gd name="T4" fmla="*/ 2 w 128"/>
                <a:gd name="T5" fmla="*/ 84 h 85"/>
                <a:gd name="T6" fmla="*/ 2 w 128"/>
                <a:gd name="T7" fmla="*/ 84 h 85"/>
                <a:gd name="T8" fmla="*/ 2 w 128"/>
                <a:gd name="T9" fmla="*/ 84 h 85"/>
                <a:gd name="T10" fmla="*/ 2 w 128"/>
                <a:gd name="T11" fmla="*/ 84 h 85"/>
                <a:gd name="T12" fmla="*/ 2 w 128"/>
                <a:gd name="T13" fmla="*/ 84 h 85"/>
                <a:gd name="T14" fmla="*/ 2 w 128"/>
                <a:gd name="T15" fmla="*/ 84 h 85"/>
                <a:gd name="T16" fmla="*/ 0 w 128"/>
                <a:gd name="T17" fmla="*/ 49 h 85"/>
                <a:gd name="T18" fmla="*/ 0 w 128"/>
                <a:gd name="T19" fmla="*/ 49 h 85"/>
                <a:gd name="T20" fmla="*/ 0 w 128"/>
                <a:gd name="T21" fmla="*/ 40 h 85"/>
                <a:gd name="T22" fmla="*/ 0 w 128"/>
                <a:gd name="T23" fmla="*/ 40 h 85"/>
                <a:gd name="T24" fmla="*/ 2 w 128"/>
                <a:gd name="T25" fmla="*/ 35 h 85"/>
                <a:gd name="T26" fmla="*/ 2 w 128"/>
                <a:gd name="T27" fmla="*/ 35 h 85"/>
                <a:gd name="T28" fmla="*/ 50 w 128"/>
                <a:gd name="T29" fmla="*/ 1 h 85"/>
                <a:gd name="T30" fmla="*/ 50 w 128"/>
                <a:gd name="T31" fmla="*/ 1 h 85"/>
                <a:gd name="T32" fmla="*/ 70 w 128"/>
                <a:gd name="T33" fmla="*/ 0 h 85"/>
                <a:gd name="T34" fmla="*/ 70 w 128"/>
                <a:gd name="T35" fmla="*/ 0 h 85"/>
                <a:gd name="T36" fmla="*/ 103 w 128"/>
                <a:gd name="T37" fmla="*/ 9 h 85"/>
                <a:gd name="T38" fmla="*/ 103 w 128"/>
                <a:gd name="T39" fmla="*/ 9 h 85"/>
                <a:gd name="T40" fmla="*/ 118 w 128"/>
                <a:gd name="T41" fmla="*/ 37 h 85"/>
                <a:gd name="T42" fmla="*/ 118 w 128"/>
                <a:gd name="T43" fmla="*/ 37 h 85"/>
                <a:gd name="T44" fmla="*/ 128 w 128"/>
                <a:gd name="T45" fmla="*/ 65 h 85"/>
                <a:gd name="T46" fmla="*/ 128 w 128"/>
                <a:gd name="T47" fmla="*/ 65 h 85"/>
                <a:gd name="T48" fmla="*/ 124 w 128"/>
                <a:gd name="T49" fmla="*/ 66 h 85"/>
                <a:gd name="T50" fmla="*/ 115 w 128"/>
                <a:gd name="T51" fmla="*/ 39 h 85"/>
                <a:gd name="T52" fmla="*/ 115 w 128"/>
                <a:gd name="T53" fmla="*/ 39 h 85"/>
                <a:gd name="T54" fmla="*/ 100 w 128"/>
                <a:gd name="T55" fmla="*/ 11 h 85"/>
                <a:gd name="T56" fmla="*/ 100 w 128"/>
                <a:gd name="T57" fmla="*/ 11 h 85"/>
                <a:gd name="T58" fmla="*/ 70 w 128"/>
                <a:gd name="T59" fmla="*/ 4 h 85"/>
                <a:gd name="T60" fmla="*/ 70 w 128"/>
                <a:gd name="T61" fmla="*/ 4 h 85"/>
                <a:gd name="T62" fmla="*/ 50 w 128"/>
                <a:gd name="T63" fmla="*/ 5 h 85"/>
                <a:gd name="T64" fmla="*/ 50 w 128"/>
                <a:gd name="T65" fmla="*/ 5 h 85"/>
                <a:gd name="T66" fmla="*/ 5 w 128"/>
                <a:gd name="T67" fmla="*/ 37 h 85"/>
                <a:gd name="T68" fmla="*/ 5 w 128"/>
                <a:gd name="T69" fmla="*/ 37 h 85"/>
                <a:gd name="T70" fmla="*/ 4 w 128"/>
                <a:gd name="T71" fmla="*/ 41 h 85"/>
                <a:gd name="T72" fmla="*/ 4 w 128"/>
                <a:gd name="T73" fmla="*/ 41 h 85"/>
                <a:gd name="T74" fmla="*/ 4 w 128"/>
                <a:gd name="T75" fmla="*/ 49 h 85"/>
                <a:gd name="T76" fmla="*/ 4 w 128"/>
                <a:gd name="T77" fmla="*/ 49 h 85"/>
                <a:gd name="T78" fmla="*/ 6 w 128"/>
                <a:gd name="T79" fmla="*/ 84 h 85"/>
                <a:gd name="T80" fmla="*/ 6 w 128"/>
                <a:gd name="T81" fmla="*/ 84 h 85"/>
                <a:gd name="T82" fmla="*/ 6 w 128"/>
                <a:gd name="T83" fmla="*/ 84 h 85"/>
                <a:gd name="T84" fmla="*/ 6 w 128"/>
                <a:gd name="T85" fmla="*/ 84 h 85"/>
                <a:gd name="T86" fmla="*/ 5 w 128"/>
                <a:gd name="T87" fmla="*/ 85 h 85"/>
                <a:gd name="T88" fmla="*/ 5 w 128"/>
                <a:gd name="T89" fmla="*/ 85 h 85"/>
                <a:gd name="T90" fmla="*/ 2 w 128"/>
                <a:gd name="T91" fmla="*/ 8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 h="85">
                  <a:moveTo>
                    <a:pt x="2" y="83"/>
                  </a:moveTo>
                  <a:cubicBezTo>
                    <a:pt x="4" y="84"/>
                    <a:pt x="4" y="84"/>
                    <a:pt x="4" y="84"/>
                  </a:cubicBezTo>
                  <a:cubicBezTo>
                    <a:pt x="2" y="84"/>
                    <a:pt x="2" y="84"/>
                    <a:pt x="2" y="84"/>
                  </a:cubicBezTo>
                  <a:cubicBezTo>
                    <a:pt x="2" y="84"/>
                    <a:pt x="2" y="84"/>
                    <a:pt x="2" y="84"/>
                  </a:cubicBezTo>
                  <a:cubicBezTo>
                    <a:pt x="2" y="84"/>
                    <a:pt x="2" y="84"/>
                    <a:pt x="2" y="84"/>
                  </a:cubicBezTo>
                  <a:cubicBezTo>
                    <a:pt x="2" y="84"/>
                    <a:pt x="2" y="84"/>
                    <a:pt x="2" y="84"/>
                  </a:cubicBezTo>
                  <a:cubicBezTo>
                    <a:pt x="2" y="84"/>
                    <a:pt x="2" y="84"/>
                    <a:pt x="2" y="84"/>
                  </a:cubicBezTo>
                  <a:cubicBezTo>
                    <a:pt x="2" y="84"/>
                    <a:pt x="2" y="84"/>
                    <a:pt x="2" y="84"/>
                  </a:cubicBezTo>
                  <a:cubicBezTo>
                    <a:pt x="2" y="81"/>
                    <a:pt x="0" y="63"/>
                    <a:pt x="0" y="49"/>
                  </a:cubicBezTo>
                  <a:cubicBezTo>
                    <a:pt x="0" y="49"/>
                    <a:pt x="0" y="49"/>
                    <a:pt x="0" y="49"/>
                  </a:cubicBezTo>
                  <a:cubicBezTo>
                    <a:pt x="0" y="46"/>
                    <a:pt x="0" y="43"/>
                    <a:pt x="0" y="40"/>
                  </a:cubicBezTo>
                  <a:cubicBezTo>
                    <a:pt x="0" y="40"/>
                    <a:pt x="0" y="40"/>
                    <a:pt x="0" y="40"/>
                  </a:cubicBezTo>
                  <a:cubicBezTo>
                    <a:pt x="1" y="38"/>
                    <a:pt x="1" y="36"/>
                    <a:pt x="2" y="35"/>
                  </a:cubicBezTo>
                  <a:cubicBezTo>
                    <a:pt x="2" y="35"/>
                    <a:pt x="2" y="35"/>
                    <a:pt x="2" y="35"/>
                  </a:cubicBezTo>
                  <a:cubicBezTo>
                    <a:pt x="5" y="31"/>
                    <a:pt x="17" y="6"/>
                    <a:pt x="50" y="1"/>
                  </a:cubicBezTo>
                  <a:cubicBezTo>
                    <a:pt x="50" y="1"/>
                    <a:pt x="50" y="1"/>
                    <a:pt x="50" y="1"/>
                  </a:cubicBezTo>
                  <a:cubicBezTo>
                    <a:pt x="57" y="0"/>
                    <a:pt x="64" y="0"/>
                    <a:pt x="70" y="0"/>
                  </a:cubicBezTo>
                  <a:cubicBezTo>
                    <a:pt x="70" y="0"/>
                    <a:pt x="70" y="0"/>
                    <a:pt x="70" y="0"/>
                  </a:cubicBezTo>
                  <a:cubicBezTo>
                    <a:pt x="90" y="0"/>
                    <a:pt x="100" y="5"/>
                    <a:pt x="103" y="9"/>
                  </a:cubicBezTo>
                  <a:cubicBezTo>
                    <a:pt x="103" y="9"/>
                    <a:pt x="103" y="9"/>
                    <a:pt x="103" y="9"/>
                  </a:cubicBezTo>
                  <a:cubicBezTo>
                    <a:pt x="107" y="14"/>
                    <a:pt x="113" y="23"/>
                    <a:pt x="118" y="37"/>
                  </a:cubicBezTo>
                  <a:cubicBezTo>
                    <a:pt x="118" y="37"/>
                    <a:pt x="118" y="37"/>
                    <a:pt x="118" y="37"/>
                  </a:cubicBezTo>
                  <a:cubicBezTo>
                    <a:pt x="124" y="52"/>
                    <a:pt x="128" y="65"/>
                    <a:pt x="128" y="65"/>
                  </a:cubicBezTo>
                  <a:cubicBezTo>
                    <a:pt x="128" y="65"/>
                    <a:pt x="128" y="65"/>
                    <a:pt x="128" y="65"/>
                  </a:cubicBezTo>
                  <a:cubicBezTo>
                    <a:pt x="124" y="66"/>
                    <a:pt x="124" y="66"/>
                    <a:pt x="124" y="66"/>
                  </a:cubicBezTo>
                  <a:cubicBezTo>
                    <a:pt x="124" y="66"/>
                    <a:pt x="120" y="53"/>
                    <a:pt x="115" y="39"/>
                  </a:cubicBezTo>
                  <a:cubicBezTo>
                    <a:pt x="115" y="39"/>
                    <a:pt x="115" y="39"/>
                    <a:pt x="115" y="39"/>
                  </a:cubicBezTo>
                  <a:cubicBezTo>
                    <a:pt x="109" y="25"/>
                    <a:pt x="104" y="15"/>
                    <a:pt x="100" y="11"/>
                  </a:cubicBezTo>
                  <a:cubicBezTo>
                    <a:pt x="100" y="11"/>
                    <a:pt x="100" y="11"/>
                    <a:pt x="100" y="11"/>
                  </a:cubicBezTo>
                  <a:cubicBezTo>
                    <a:pt x="98" y="9"/>
                    <a:pt x="89" y="4"/>
                    <a:pt x="70" y="4"/>
                  </a:cubicBezTo>
                  <a:cubicBezTo>
                    <a:pt x="70" y="4"/>
                    <a:pt x="70" y="4"/>
                    <a:pt x="70" y="4"/>
                  </a:cubicBezTo>
                  <a:cubicBezTo>
                    <a:pt x="64" y="4"/>
                    <a:pt x="58" y="4"/>
                    <a:pt x="50" y="5"/>
                  </a:cubicBezTo>
                  <a:cubicBezTo>
                    <a:pt x="50" y="5"/>
                    <a:pt x="50" y="5"/>
                    <a:pt x="50" y="5"/>
                  </a:cubicBezTo>
                  <a:cubicBezTo>
                    <a:pt x="19" y="10"/>
                    <a:pt x="9" y="32"/>
                    <a:pt x="5" y="37"/>
                  </a:cubicBezTo>
                  <a:cubicBezTo>
                    <a:pt x="5" y="37"/>
                    <a:pt x="5" y="37"/>
                    <a:pt x="5" y="37"/>
                  </a:cubicBezTo>
                  <a:cubicBezTo>
                    <a:pt x="5" y="37"/>
                    <a:pt x="5" y="39"/>
                    <a:pt x="4" y="41"/>
                  </a:cubicBezTo>
                  <a:cubicBezTo>
                    <a:pt x="4" y="41"/>
                    <a:pt x="4" y="41"/>
                    <a:pt x="4" y="41"/>
                  </a:cubicBezTo>
                  <a:cubicBezTo>
                    <a:pt x="4" y="43"/>
                    <a:pt x="4" y="46"/>
                    <a:pt x="4" y="49"/>
                  </a:cubicBezTo>
                  <a:cubicBezTo>
                    <a:pt x="4" y="49"/>
                    <a:pt x="4" y="49"/>
                    <a:pt x="4" y="49"/>
                  </a:cubicBezTo>
                  <a:cubicBezTo>
                    <a:pt x="4" y="63"/>
                    <a:pt x="6" y="82"/>
                    <a:pt x="6" y="84"/>
                  </a:cubicBezTo>
                  <a:cubicBezTo>
                    <a:pt x="6" y="84"/>
                    <a:pt x="6" y="84"/>
                    <a:pt x="6" y="84"/>
                  </a:cubicBezTo>
                  <a:cubicBezTo>
                    <a:pt x="6" y="84"/>
                    <a:pt x="6" y="84"/>
                    <a:pt x="6" y="84"/>
                  </a:cubicBezTo>
                  <a:cubicBezTo>
                    <a:pt x="6" y="84"/>
                    <a:pt x="6" y="84"/>
                    <a:pt x="6" y="84"/>
                  </a:cubicBezTo>
                  <a:cubicBezTo>
                    <a:pt x="6" y="84"/>
                    <a:pt x="6" y="84"/>
                    <a:pt x="5" y="85"/>
                  </a:cubicBezTo>
                  <a:cubicBezTo>
                    <a:pt x="5" y="85"/>
                    <a:pt x="5" y="85"/>
                    <a:pt x="5" y="85"/>
                  </a:cubicBezTo>
                  <a:cubicBezTo>
                    <a:pt x="2" y="83"/>
                    <a:pt x="2" y="83"/>
                    <a:pt x="2"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270"/>
            <p:cNvSpPr>
              <a:spLocks noEditPoints="1"/>
            </p:cNvSpPr>
            <p:nvPr/>
          </p:nvSpPr>
          <p:spPr bwMode="auto">
            <a:xfrm>
              <a:off x="2126" y="1052"/>
              <a:ext cx="333" cy="226"/>
            </a:xfrm>
            <a:custGeom>
              <a:avLst/>
              <a:gdLst>
                <a:gd name="T0" fmla="*/ 2 w 132"/>
                <a:gd name="T1" fmla="*/ 88 h 90"/>
                <a:gd name="T2" fmla="*/ 2 w 132"/>
                <a:gd name="T3" fmla="*/ 86 h 90"/>
                <a:gd name="T4" fmla="*/ 2 w 132"/>
                <a:gd name="T5" fmla="*/ 86 h 90"/>
                <a:gd name="T6" fmla="*/ 2 w 132"/>
                <a:gd name="T7" fmla="*/ 86 h 90"/>
                <a:gd name="T8" fmla="*/ 0 w 132"/>
                <a:gd name="T9" fmla="*/ 51 h 90"/>
                <a:gd name="T10" fmla="*/ 0 w 132"/>
                <a:gd name="T11" fmla="*/ 51 h 90"/>
                <a:gd name="T12" fmla="*/ 0 w 132"/>
                <a:gd name="T13" fmla="*/ 51 h 90"/>
                <a:gd name="T14" fmla="*/ 0 w 132"/>
                <a:gd name="T15" fmla="*/ 42 h 90"/>
                <a:gd name="T16" fmla="*/ 3 w 132"/>
                <a:gd name="T17" fmla="*/ 35 h 90"/>
                <a:gd name="T18" fmla="*/ 52 w 132"/>
                <a:gd name="T19" fmla="*/ 1 h 90"/>
                <a:gd name="T20" fmla="*/ 72 w 132"/>
                <a:gd name="T21" fmla="*/ 0 h 90"/>
                <a:gd name="T22" fmla="*/ 107 w 132"/>
                <a:gd name="T23" fmla="*/ 10 h 90"/>
                <a:gd name="T24" fmla="*/ 122 w 132"/>
                <a:gd name="T25" fmla="*/ 39 h 90"/>
                <a:gd name="T26" fmla="*/ 132 w 132"/>
                <a:gd name="T27" fmla="*/ 67 h 90"/>
                <a:gd name="T28" fmla="*/ 125 w 132"/>
                <a:gd name="T29" fmla="*/ 71 h 90"/>
                <a:gd name="T30" fmla="*/ 124 w 132"/>
                <a:gd name="T31" fmla="*/ 69 h 90"/>
                <a:gd name="T32" fmla="*/ 124 w 132"/>
                <a:gd name="T33" fmla="*/ 69 h 90"/>
                <a:gd name="T34" fmla="*/ 124 w 132"/>
                <a:gd name="T35" fmla="*/ 69 h 90"/>
                <a:gd name="T36" fmla="*/ 124 w 132"/>
                <a:gd name="T37" fmla="*/ 68 h 90"/>
                <a:gd name="T38" fmla="*/ 123 w 132"/>
                <a:gd name="T39" fmla="*/ 66 h 90"/>
                <a:gd name="T40" fmla="*/ 121 w 132"/>
                <a:gd name="T41" fmla="*/ 60 h 90"/>
                <a:gd name="T42" fmla="*/ 115 w 132"/>
                <a:gd name="T43" fmla="*/ 42 h 90"/>
                <a:gd name="T44" fmla="*/ 101 w 132"/>
                <a:gd name="T45" fmla="*/ 15 h 90"/>
                <a:gd name="T46" fmla="*/ 72 w 132"/>
                <a:gd name="T47" fmla="*/ 8 h 90"/>
                <a:gd name="T48" fmla="*/ 72 w 132"/>
                <a:gd name="T49" fmla="*/ 8 h 90"/>
                <a:gd name="T50" fmla="*/ 53 w 132"/>
                <a:gd name="T51" fmla="*/ 9 h 90"/>
                <a:gd name="T52" fmla="*/ 9 w 132"/>
                <a:gd name="T53" fmla="*/ 40 h 90"/>
                <a:gd name="T54" fmla="*/ 9 w 132"/>
                <a:gd name="T55" fmla="*/ 41 h 90"/>
                <a:gd name="T56" fmla="*/ 8 w 132"/>
                <a:gd name="T57" fmla="*/ 43 h 90"/>
                <a:gd name="T58" fmla="*/ 8 w 132"/>
                <a:gd name="T59" fmla="*/ 51 h 90"/>
                <a:gd name="T60" fmla="*/ 10 w 132"/>
                <a:gd name="T61" fmla="*/ 86 h 90"/>
                <a:gd name="T62" fmla="*/ 10 w 132"/>
                <a:gd name="T63" fmla="*/ 86 h 90"/>
                <a:gd name="T64" fmla="*/ 10 w 132"/>
                <a:gd name="T65" fmla="*/ 86 h 90"/>
                <a:gd name="T66" fmla="*/ 9 w 132"/>
                <a:gd name="T67" fmla="*/ 88 h 90"/>
                <a:gd name="T68" fmla="*/ 5 w 132"/>
                <a:gd name="T69" fmla="*/ 88 h 90"/>
                <a:gd name="T70" fmla="*/ 4 w 132"/>
                <a:gd name="T71" fmla="*/ 51 h 90"/>
                <a:gd name="T72" fmla="*/ 4 w 132"/>
                <a:gd name="T73" fmla="*/ 52 h 90"/>
                <a:gd name="T74" fmla="*/ 5 w 132"/>
                <a:gd name="T75" fmla="*/ 80 h 90"/>
                <a:gd name="T76" fmla="*/ 126 w 132"/>
                <a:gd name="T77" fmla="*/ 62 h 90"/>
                <a:gd name="T78" fmla="*/ 125 w 132"/>
                <a:gd name="T79" fmla="*/ 59 h 90"/>
                <a:gd name="T80" fmla="*/ 118 w 132"/>
                <a:gd name="T81" fmla="*/ 40 h 90"/>
                <a:gd name="T82" fmla="*/ 109 w 132"/>
                <a:gd name="T83" fmla="*/ 20 h 90"/>
                <a:gd name="T84" fmla="*/ 118 w 132"/>
                <a:gd name="T85" fmla="*/ 40 h 90"/>
                <a:gd name="T86" fmla="*/ 5 w 132"/>
                <a:gd name="T87" fmla="*/ 38 h 90"/>
                <a:gd name="T88" fmla="*/ 5 w 132"/>
                <a:gd name="T89" fmla="*/ 38 h 90"/>
                <a:gd name="T90" fmla="*/ 5 w 132"/>
                <a:gd name="T91" fmla="*/ 41 h 90"/>
                <a:gd name="T92" fmla="*/ 9 w 132"/>
                <a:gd name="T93" fmla="*/ 40 h 90"/>
                <a:gd name="T94" fmla="*/ 9 w 132"/>
                <a:gd name="T95" fmla="*/ 40 h 90"/>
                <a:gd name="T96" fmla="*/ 6 w 132"/>
                <a:gd name="T97" fmla="*/ 38 h 90"/>
                <a:gd name="T98" fmla="*/ 6 w 132"/>
                <a:gd name="T99" fmla="*/ 38 h 90"/>
                <a:gd name="T100" fmla="*/ 6 w 132"/>
                <a:gd name="T101" fmla="*/ 38 h 90"/>
                <a:gd name="T102" fmla="*/ 6 w 132"/>
                <a:gd name="T103" fmla="*/ 38 h 90"/>
                <a:gd name="T104" fmla="*/ 6 w 132"/>
                <a:gd name="T105" fmla="*/ 38 h 90"/>
                <a:gd name="T106" fmla="*/ 6 w 132"/>
                <a:gd name="T107" fmla="*/ 38 h 90"/>
                <a:gd name="T108" fmla="*/ 6 w 132"/>
                <a:gd name="T109" fmla="*/ 38 h 90"/>
                <a:gd name="T110" fmla="*/ 6 w 132"/>
                <a:gd name="T111" fmla="*/ 38 h 90"/>
                <a:gd name="T112" fmla="*/ 6 w 132"/>
                <a:gd name="T113" fmla="*/ 37 h 90"/>
                <a:gd name="T114" fmla="*/ 6 w 132"/>
                <a:gd name="T115" fmla="*/ 38 h 90"/>
                <a:gd name="T116" fmla="*/ 9 w 132"/>
                <a:gd name="T117" fmla="*/ 32 h 90"/>
                <a:gd name="T118" fmla="*/ 52 w 132"/>
                <a:gd name="T119" fmla="*/ 5 h 90"/>
                <a:gd name="T120" fmla="*/ 72 w 132"/>
                <a:gd name="T121" fmla="*/ 4 h 90"/>
                <a:gd name="T122" fmla="*/ 72 w 132"/>
                <a:gd name="T123" fmla="*/ 4 h 90"/>
                <a:gd name="T124" fmla="*/ 52 w 132"/>
                <a:gd name="T125" fmla="*/ 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90">
                  <a:moveTo>
                    <a:pt x="5" y="88"/>
                  </a:moveTo>
                  <a:cubicBezTo>
                    <a:pt x="2" y="88"/>
                    <a:pt x="2" y="88"/>
                    <a:pt x="2" y="88"/>
                  </a:cubicBezTo>
                  <a:cubicBezTo>
                    <a:pt x="2" y="86"/>
                    <a:pt x="2" y="86"/>
                    <a:pt x="2" y="86"/>
                  </a:cubicBezTo>
                  <a:cubicBezTo>
                    <a:pt x="2" y="86"/>
                    <a:pt x="2" y="86"/>
                    <a:pt x="2" y="86"/>
                  </a:cubicBezTo>
                  <a:cubicBezTo>
                    <a:pt x="2" y="86"/>
                    <a:pt x="2" y="86"/>
                    <a:pt x="2" y="86"/>
                  </a:cubicBezTo>
                  <a:cubicBezTo>
                    <a:pt x="2" y="86"/>
                    <a:pt x="2" y="86"/>
                    <a:pt x="2" y="86"/>
                  </a:cubicBezTo>
                  <a:cubicBezTo>
                    <a:pt x="2" y="86"/>
                    <a:pt x="2" y="86"/>
                    <a:pt x="2" y="86"/>
                  </a:cubicBezTo>
                  <a:cubicBezTo>
                    <a:pt x="2" y="86"/>
                    <a:pt x="2" y="86"/>
                    <a:pt x="2" y="86"/>
                  </a:cubicBezTo>
                  <a:cubicBezTo>
                    <a:pt x="2" y="86"/>
                    <a:pt x="2" y="86"/>
                    <a:pt x="2" y="86"/>
                  </a:cubicBezTo>
                  <a:cubicBezTo>
                    <a:pt x="2" y="83"/>
                    <a:pt x="0" y="65"/>
                    <a:pt x="0" y="51"/>
                  </a:cubicBezTo>
                  <a:cubicBezTo>
                    <a:pt x="0" y="51"/>
                    <a:pt x="0" y="51"/>
                    <a:pt x="0" y="51"/>
                  </a:cubicBezTo>
                  <a:cubicBezTo>
                    <a:pt x="0" y="51"/>
                    <a:pt x="0" y="51"/>
                    <a:pt x="0" y="51"/>
                  </a:cubicBezTo>
                  <a:cubicBezTo>
                    <a:pt x="0" y="51"/>
                    <a:pt x="0" y="51"/>
                    <a:pt x="0" y="51"/>
                  </a:cubicBezTo>
                  <a:cubicBezTo>
                    <a:pt x="0" y="51"/>
                    <a:pt x="0" y="51"/>
                    <a:pt x="0" y="51"/>
                  </a:cubicBezTo>
                  <a:cubicBezTo>
                    <a:pt x="0" y="48"/>
                    <a:pt x="0" y="45"/>
                    <a:pt x="0" y="42"/>
                  </a:cubicBezTo>
                  <a:cubicBezTo>
                    <a:pt x="0" y="42"/>
                    <a:pt x="0" y="42"/>
                    <a:pt x="0" y="42"/>
                  </a:cubicBezTo>
                  <a:cubicBezTo>
                    <a:pt x="1" y="40"/>
                    <a:pt x="1" y="38"/>
                    <a:pt x="3" y="35"/>
                  </a:cubicBezTo>
                  <a:cubicBezTo>
                    <a:pt x="3" y="35"/>
                    <a:pt x="3" y="35"/>
                    <a:pt x="3" y="35"/>
                  </a:cubicBezTo>
                  <a:cubicBezTo>
                    <a:pt x="5" y="32"/>
                    <a:pt x="17" y="6"/>
                    <a:pt x="52" y="1"/>
                  </a:cubicBezTo>
                  <a:cubicBezTo>
                    <a:pt x="52" y="1"/>
                    <a:pt x="52" y="1"/>
                    <a:pt x="52" y="1"/>
                  </a:cubicBezTo>
                  <a:cubicBezTo>
                    <a:pt x="59" y="0"/>
                    <a:pt x="66" y="0"/>
                    <a:pt x="72" y="0"/>
                  </a:cubicBezTo>
                  <a:cubicBezTo>
                    <a:pt x="72" y="0"/>
                    <a:pt x="72" y="0"/>
                    <a:pt x="72" y="0"/>
                  </a:cubicBezTo>
                  <a:cubicBezTo>
                    <a:pt x="92" y="0"/>
                    <a:pt x="103" y="5"/>
                    <a:pt x="107" y="10"/>
                  </a:cubicBezTo>
                  <a:cubicBezTo>
                    <a:pt x="107" y="10"/>
                    <a:pt x="107" y="10"/>
                    <a:pt x="107" y="10"/>
                  </a:cubicBezTo>
                  <a:cubicBezTo>
                    <a:pt x="111" y="15"/>
                    <a:pt x="116" y="24"/>
                    <a:pt x="122" y="39"/>
                  </a:cubicBezTo>
                  <a:cubicBezTo>
                    <a:pt x="122" y="39"/>
                    <a:pt x="122" y="39"/>
                    <a:pt x="122" y="39"/>
                  </a:cubicBezTo>
                  <a:cubicBezTo>
                    <a:pt x="128" y="53"/>
                    <a:pt x="131" y="66"/>
                    <a:pt x="132" y="67"/>
                  </a:cubicBezTo>
                  <a:cubicBezTo>
                    <a:pt x="132" y="67"/>
                    <a:pt x="132" y="67"/>
                    <a:pt x="132" y="67"/>
                  </a:cubicBezTo>
                  <a:cubicBezTo>
                    <a:pt x="132" y="69"/>
                    <a:pt x="132" y="69"/>
                    <a:pt x="132" y="69"/>
                  </a:cubicBezTo>
                  <a:cubicBezTo>
                    <a:pt x="125" y="71"/>
                    <a:pt x="125" y="71"/>
                    <a:pt x="125" y="71"/>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8"/>
                    <a:pt x="124" y="68"/>
                  </a:cubicBezTo>
                  <a:cubicBezTo>
                    <a:pt x="124" y="68"/>
                    <a:pt x="124" y="68"/>
                    <a:pt x="124" y="68"/>
                  </a:cubicBezTo>
                  <a:cubicBezTo>
                    <a:pt x="124" y="68"/>
                    <a:pt x="123" y="67"/>
                    <a:pt x="123" y="66"/>
                  </a:cubicBezTo>
                  <a:cubicBezTo>
                    <a:pt x="123" y="66"/>
                    <a:pt x="123" y="66"/>
                    <a:pt x="123" y="66"/>
                  </a:cubicBezTo>
                  <a:cubicBezTo>
                    <a:pt x="123" y="65"/>
                    <a:pt x="122" y="63"/>
                    <a:pt x="121" y="60"/>
                  </a:cubicBezTo>
                  <a:cubicBezTo>
                    <a:pt x="121" y="60"/>
                    <a:pt x="121" y="60"/>
                    <a:pt x="121" y="60"/>
                  </a:cubicBezTo>
                  <a:cubicBezTo>
                    <a:pt x="120" y="55"/>
                    <a:pt x="117" y="48"/>
                    <a:pt x="115" y="42"/>
                  </a:cubicBezTo>
                  <a:cubicBezTo>
                    <a:pt x="115" y="42"/>
                    <a:pt x="115" y="42"/>
                    <a:pt x="115" y="42"/>
                  </a:cubicBezTo>
                  <a:cubicBezTo>
                    <a:pt x="109" y="28"/>
                    <a:pt x="104" y="18"/>
                    <a:pt x="101" y="15"/>
                  </a:cubicBezTo>
                  <a:cubicBezTo>
                    <a:pt x="101" y="15"/>
                    <a:pt x="101" y="15"/>
                    <a:pt x="101" y="15"/>
                  </a:cubicBezTo>
                  <a:cubicBezTo>
                    <a:pt x="99" y="13"/>
                    <a:pt x="91" y="8"/>
                    <a:pt x="72" y="8"/>
                  </a:cubicBezTo>
                  <a:cubicBezTo>
                    <a:pt x="72" y="8"/>
                    <a:pt x="72" y="8"/>
                    <a:pt x="72" y="8"/>
                  </a:cubicBezTo>
                  <a:cubicBezTo>
                    <a:pt x="72" y="8"/>
                    <a:pt x="72" y="8"/>
                    <a:pt x="72" y="8"/>
                  </a:cubicBezTo>
                  <a:cubicBezTo>
                    <a:pt x="72" y="8"/>
                    <a:pt x="72" y="8"/>
                    <a:pt x="72" y="8"/>
                  </a:cubicBezTo>
                  <a:cubicBezTo>
                    <a:pt x="66" y="8"/>
                    <a:pt x="60" y="8"/>
                    <a:pt x="53" y="9"/>
                  </a:cubicBezTo>
                  <a:cubicBezTo>
                    <a:pt x="53" y="9"/>
                    <a:pt x="53" y="9"/>
                    <a:pt x="53" y="9"/>
                  </a:cubicBezTo>
                  <a:cubicBezTo>
                    <a:pt x="23" y="13"/>
                    <a:pt x="13" y="34"/>
                    <a:pt x="9" y="40"/>
                  </a:cubicBezTo>
                  <a:cubicBezTo>
                    <a:pt x="9" y="40"/>
                    <a:pt x="9" y="40"/>
                    <a:pt x="9" y="40"/>
                  </a:cubicBezTo>
                  <a:cubicBezTo>
                    <a:pt x="9" y="40"/>
                    <a:pt x="9" y="40"/>
                    <a:pt x="9" y="41"/>
                  </a:cubicBezTo>
                  <a:cubicBezTo>
                    <a:pt x="9" y="41"/>
                    <a:pt x="9" y="41"/>
                    <a:pt x="9" y="41"/>
                  </a:cubicBezTo>
                  <a:cubicBezTo>
                    <a:pt x="9" y="41"/>
                    <a:pt x="9" y="42"/>
                    <a:pt x="8" y="43"/>
                  </a:cubicBezTo>
                  <a:cubicBezTo>
                    <a:pt x="8" y="43"/>
                    <a:pt x="8" y="43"/>
                    <a:pt x="8" y="43"/>
                  </a:cubicBezTo>
                  <a:cubicBezTo>
                    <a:pt x="8" y="45"/>
                    <a:pt x="8" y="48"/>
                    <a:pt x="8" y="51"/>
                  </a:cubicBezTo>
                  <a:cubicBezTo>
                    <a:pt x="8" y="51"/>
                    <a:pt x="8" y="51"/>
                    <a:pt x="8" y="51"/>
                  </a:cubicBezTo>
                  <a:cubicBezTo>
                    <a:pt x="8" y="65"/>
                    <a:pt x="10" y="83"/>
                    <a:pt x="10" y="86"/>
                  </a:cubicBezTo>
                  <a:cubicBezTo>
                    <a:pt x="10" y="86"/>
                    <a:pt x="10" y="86"/>
                    <a:pt x="10" y="86"/>
                  </a:cubicBezTo>
                  <a:cubicBezTo>
                    <a:pt x="10" y="86"/>
                    <a:pt x="10" y="86"/>
                    <a:pt x="10" y="86"/>
                  </a:cubicBezTo>
                  <a:cubicBezTo>
                    <a:pt x="10" y="86"/>
                    <a:pt x="10" y="86"/>
                    <a:pt x="10" y="86"/>
                  </a:cubicBezTo>
                  <a:cubicBezTo>
                    <a:pt x="10" y="86"/>
                    <a:pt x="10" y="86"/>
                    <a:pt x="10" y="86"/>
                  </a:cubicBezTo>
                  <a:cubicBezTo>
                    <a:pt x="12" y="88"/>
                    <a:pt x="12" y="88"/>
                    <a:pt x="12" y="88"/>
                  </a:cubicBezTo>
                  <a:cubicBezTo>
                    <a:pt x="9" y="88"/>
                    <a:pt x="9" y="88"/>
                    <a:pt x="9" y="88"/>
                  </a:cubicBezTo>
                  <a:cubicBezTo>
                    <a:pt x="8" y="90"/>
                    <a:pt x="8" y="90"/>
                    <a:pt x="8" y="90"/>
                  </a:cubicBezTo>
                  <a:cubicBezTo>
                    <a:pt x="5" y="88"/>
                    <a:pt x="5" y="88"/>
                    <a:pt x="5" y="88"/>
                  </a:cubicBezTo>
                  <a:close/>
                  <a:moveTo>
                    <a:pt x="5" y="80"/>
                  </a:moveTo>
                  <a:cubicBezTo>
                    <a:pt x="5" y="73"/>
                    <a:pt x="4" y="61"/>
                    <a:pt x="4" y="51"/>
                  </a:cubicBezTo>
                  <a:cubicBezTo>
                    <a:pt x="4" y="51"/>
                    <a:pt x="4" y="51"/>
                    <a:pt x="4" y="51"/>
                  </a:cubicBezTo>
                  <a:cubicBezTo>
                    <a:pt x="4" y="52"/>
                    <a:pt x="4" y="52"/>
                    <a:pt x="4" y="52"/>
                  </a:cubicBezTo>
                  <a:cubicBezTo>
                    <a:pt x="4" y="52"/>
                    <a:pt x="4" y="52"/>
                    <a:pt x="4" y="52"/>
                  </a:cubicBezTo>
                  <a:cubicBezTo>
                    <a:pt x="4" y="61"/>
                    <a:pt x="5" y="73"/>
                    <a:pt x="5" y="80"/>
                  </a:cubicBezTo>
                  <a:close/>
                  <a:moveTo>
                    <a:pt x="118" y="40"/>
                  </a:moveTo>
                  <a:cubicBezTo>
                    <a:pt x="122" y="48"/>
                    <a:pt x="124" y="57"/>
                    <a:pt x="126" y="62"/>
                  </a:cubicBezTo>
                  <a:cubicBezTo>
                    <a:pt x="126" y="62"/>
                    <a:pt x="126" y="62"/>
                    <a:pt x="126" y="62"/>
                  </a:cubicBezTo>
                  <a:cubicBezTo>
                    <a:pt x="126" y="61"/>
                    <a:pt x="125" y="60"/>
                    <a:pt x="125" y="59"/>
                  </a:cubicBezTo>
                  <a:cubicBezTo>
                    <a:pt x="125" y="59"/>
                    <a:pt x="125" y="59"/>
                    <a:pt x="125" y="59"/>
                  </a:cubicBezTo>
                  <a:cubicBezTo>
                    <a:pt x="124" y="54"/>
                    <a:pt x="121" y="47"/>
                    <a:pt x="118" y="40"/>
                  </a:cubicBezTo>
                  <a:cubicBezTo>
                    <a:pt x="118" y="40"/>
                    <a:pt x="118" y="40"/>
                    <a:pt x="118" y="40"/>
                  </a:cubicBezTo>
                  <a:cubicBezTo>
                    <a:pt x="115" y="32"/>
                    <a:pt x="112" y="25"/>
                    <a:pt x="109" y="20"/>
                  </a:cubicBezTo>
                  <a:cubicBezTo>
                    <a:pt x="109" y="20"/>
                    <a:pt x="109" y="20"/>
                    <a:pt x="109" y="20"/>
                  </a:cubicBezTo>
                  <a:cubicBezTo>
                    <a:pt x="112" y="25"/>
                    <a:pt x="115" y="32"/>
                    <a:pt x="118" y="40"/>
                  </a:cubicBezTo>
                  <a:close/>
                  <a:moveTo>
                    <a:pt x="5" y="41"/>
                  </a:moveTo>
                  <a:cubicBezTo>
                    <a:pt x="5" y="39"/>
                    <a:pt x="5" y="39"/>
                    <a:pt x="5" y="38"/>
                  </a:cubicBezTo>
                  <a:cubicBezTo>
                    <a:pt x="5" y="38"/>
                    <a:pt x="5" y="38"/>
                    <a:pt x="5" y="38"/>
                  </a:cubicBezTo>
                  <a:cubicBezTo>
                    <a:pt x="5" y="38"/>
                    <a:pt x="5" y="38"/>
                    <a:pt x="5" y="38"/>
                  </a:cubicBezTo>
                  <a:cubicBezTo>
                    <a:pt x="5" y="38"/>
                    <a:pt x="5" y="38"/>
                    <a:pt x="5" y="38"/>
                  </a:cubicBezTo>
                  <a:cubicBezTo>
                    <a:pt x="5" y="39"/>
                    <a:pt x="5" y="40"/>
                    <a:pt x="5" y="41"/>
                  </a:cubicBezTo>
                  <a:close/>
                  <a:moveTo>
                    <a:pt x="9" y="40"/>
                  </a:moveTo>
                  <a:cubicBezTo>
                    <a:pt x="9" y="40"/>
                    <a:pt x="9" y="40"/>
                    <a:pt x="9" y="40"/>
                  </a:cubicBezTo>
                  <a:cubicBezTo>
                    <a:pt x="9" y="40"/>
                    <a:pt x="9" y="40"/>
                    <a:pt x="9" y="40"/>
                  </a:cubicBezTo>
                  <a:cubicBezTo>
                    <a:pt x="9" y="40"/>
                    <a:pt x="9" y="40"/>
                    <a:pt x="9" y="40"/>
                  </a:cubicBezTo>
                  <a:cubicBezTo>
                    <a:pt x="9" y="40"/>
                    <a:pt x="9" y="40"/>
                    <a:pt x="9" y="40"/>
                  </a:cubicBezTo>
                  <a:close/>
                  <a:moveTo>
                    <a:pt x="6" y="38"/>
                  </a:moveTo>
                  <a:cubicBezTo>
                    <a:pt x="6" y="38"/>
                    <a:pt x="6" y="38"/>
                    <a:pt x="6" y="38"/>
                  </a:cubicBezTo>
                  <a:cubicBezTo>
                    <a:pt x="6" y="38"/>
                    <a:pt x="6" y="38"/>
                    <a:pt x="6" y="38"/>
                  </a:cubicBezTo>
                  <a:cubicBezTo>
                    <a:pt x="6" y="38"/>
                    <a:pt x="6" y="38"/>
                    <a:pt x="6" y="38"/>
                  </a:cubicBezTo>
                  <a:cubicBezTo>
                    <a:pt x="6" y="38"/>
                    <a:pt x="6" y="38"/>
                    <a:pt x="6" y="38"/>
                  </a:cubicBezTo>
                  <a:close/>
                  <a:moveTo>
                    <a:pt x="6" y="38"/>
                  </a:moveTo>
                  <a:cubicBezTo>
                    <a:pt x="6" y="38"/>
                    <a:pt x="6" y="38"/>
                    <a:pt x="6" y="38"/>
                  </a:cubicBezTo>
                  <a:cubicBezTo>
                    <a:pt x="6" y="38"/>
                    <a:pt x="6" y="38"/>
                    <a:pt x="6" y="38"/>
                  </a:cubicBezTo>
                  <a:cubicBezTo>
                    <a:pt x="6" y="38"/>
                    <a:pt x="6" y="38"/>
                    <a:pt x="6" y="38"/>
                  </a:cubicBezTo>
                  <a:cubicBezTo>
                    <a:pt x="6" y="38"/>
                    <a:pt x="6" y="38"/>
                    <a:pt x="6" y="38"/>
                  </a:cubicBezTo>
                  <a:cubicBezTo>
                    <a:pt x="6" y="38"/>
                    <a:pt x="6" y="38"/>
                    <a:pt x="6" y="38"/>
                  </a:cubicBezTo>
                  <a:cubicBezTo>
                    <a:pt x="6" y="38"/>
                    <a:pt x="6" y="38"/>
                    <a:pt x="6" y="38"/>
                  </a:cubicBezTo>
                  <a:cubicBezTo>
                    <a:pt x="6" y="38"/>
                    <a:pt x="6" y="38"/>
                    <a:pt x="6" y="38"/>
                  </a:cubicBezTo>
                  <a:close/>
                  <a:moveTo>
                    <a:pt x="6" y="38"/>
                  </a:moveTo>
                  <a:cubicBezTo>
                    <a:pt x="6" y="38"/>
                    <a:pt x="6" y="38"/>
                    <a:pt x="6" y="38"/>
                  </a:cubicBezTo>
                  <a:cubicBezTo>
                    <a:pt x="6" y="38"/>
                    <a:pt x="6" y="38"/>
                    <a:pt x="6" y="38"/>
                  </a:cubicBezTo>
                  <a:cubicBezTo>
                    <a:pt x="6" y="38"/>
                    <a:pt x="6" y="37"/>
                    <a:pt x="6" y="37"/>
                  </a:cubicBezTo>
                  <a:cubicBezTo>
                    <a:pt x="6" y="37"/>
                    <a:pt x="6" y="37"/>
                    <a:pt x="6" y="37"/>
                  </a:cubicBezTo>
                  <a:cubicBezTo>
                    <a:pt x="6" y="37"/>
                    <a:pt x="6" y="38"/>
                    <a:pt x="6" y="38"/>
                  </a:cubicBezTo>
                  <a:close/>
                  <a:moveTo>
                    <a:pt x="52" y="5"/>
                  </a:moveTo>
                  <a:cubicBezTo>
                    <a:pt x="27" y="9"/>
                    <a:pt x="15" y="24"/>
                    <a:pt x="9" y="32"/>
                  </a:cubicBezTo>
                  <a:cubicBezTo>
                    <a:pt x="9" y="32"/>
                    <a:pt x="9" y="32"/>
                    <a:pt x="9" y="32"/>
                  </a:cubicBezTo>
                  <a:cubicBezTo>
                    <a:pt x="15" y="24"/>
                    <a:pt x="27" y="9"/>
                    <a:pt x="52" y="5"/>
                  </a:cubicBezTo>
                  <a:cubicBezTo>
                    <a:pt x="52" y="5"/>
                    <a:pt x="52" y="5"/>
                    <a:pt x="52" y="5"/>
                  </a:cubicBezTo>
                  <a:cubicBezTo>
                    <a:pt x="60" y="4"/>
                    <a:pt x="66" y="4"/>
                    <a:pt x="72" y="4"/>
                  </a:cubicBezTo>
                  <a:cubicBezTo>
                    <a:pt x="72" y="4"/>
                    <a:pt x="72" y="4"/>
                    <a:pt x="72" y="4"/>
                  </a:cubicBezTo>
                  <a:cubicBezTo>
                    <a:pt x="72" y="4"/>
                    <a:pt x="72" y="4"/>
                    <a:pt x="72" y="4"/>
                  </a:cubicBezTo>
                  <a:cubicBezTo>
                    <a:pt x="72" y="4"/>
                    <a:pt x="72" y="4"/>
                    <a:pt x="72" y="4"/>
                  </a:cubicBezTo>
                  <a:cubicBezTo>
                    <a:pt x="66" y="4"/>
                    <a:pt x="60" y="4"/>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271"/>
            <p:cNvSpPr/>
            <p:nvPr/>
          </p:nvSpPr>
          <p:spPr bwMode="auto">
            <a:xfrm>
              <a:off x="2300" y="1449"/>
              <a:ext cx="10" cy="35"/>
            </a:xfrm>
            <a:custGeom>
              <a:avLst/>
              <a:gdLst>
                <a:gd name="T0" fmla="*/ 0 w 10"/>
                <a:gd name="T1" fmla="*/ 35 h 35"/>
                <a:gd name="T2" fmla="*/ 0 w 10"/>
                <a:gd name="T3" fmla="*/ 0 h 35"/>
                <a:gd name="T4" fmla="*/ 10 w 10"/>
                <a:gd name="T5" fmla="*/ 0 h 35"/>
                <a:gd name="T6" fmla="*/ 10 w 10"/>
                <a:gd name="T7" fmla="*/ 35 h 35"/>
                <a:gd name="T8" fmla="*/ 0 w 10"/>
                <a:gd name="T9" fmla="*/ 35 h 35"/>
                <a:gd name="T10" fmla="*/ 0 w 10"/>
                <a:gd name="T11" fmla="*/ 35 h 35"/>
              </a:gdLst>
              <a:ahLst/>
              <a:cxnLst>
                <a:cxn ang="0">
                  <a:pos x="T0" y="T1"/>
                </a:cxn>
                <a:cxn ang="0">
                  <a:pos x="T2" y="T3"/>
                </a:cxn>
                <a:cxn ang="0">
                  <a:pos x="T4" y="T5"/>
                </a:cxn>
                <a:cxn ang="0">
                  <a:pos x="T6" y="T7"/>
                </a:cxn>
                <a:cxn ang="0">
                  <a:pos x="T8" y="T9"/>
                </a:cxn>
                <a:cxn ang="0">
                  <a:pos x="T10" y="T11"/>
                </a:cxn>
              </a:cxnLst>
              <a:rect l="0" t="0" r="r" b="b"/>
              <a:pathLst>
                <a:path w="10" h="35">
                  <a:moveTo>
                    <a:pt x="0" y="35"/>
                  </a:moveTo>
                  <a:lnTo>
                    <a:pt x="0" y="0"/>
                  </a:lnTo>
                  <a:lnTo>
                    <a:pt x="10" y="0"/>
                  </a:lnTo>
                  <a:lnTo>
                    <a:pt x="10" y="35"/>
                  </a:lnTo>
                  <a:lnTo>
                    <a:pt x="0" y="35"/>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272"/>
            <p:cNvSpPr>
              <a:spLocks noEditPoints="1"/>
            </p:cNvSpPr>
            <p:nvPr/>
          </p:nvSpPr>
          <p:spPr bwMode="auto">
            <a:xfrm>
              <a:off x="2295" y="1444"/>
              <a:ext cx="20" cy="45"/>
            </a:xfrm>
            <a:custGeom>
              <a:avLst/>
              <a:gdLst>
                <a:gd name="T0" fmla="*/ 15 w 20"/>
                <a:gd name="T1" fmla="*/ 45 h 45"/>
                <a:gd name="T2" fmla="*/ 5 w 20"/>
                <a:gd name="T3" fmla="*/ 45 h 45"/>
                <a:gd name="T4" fmla="*/ 5 w 20"/>
                <a:gd name="T5" fmla="*/ 40 h 45"/>
                <a:gd name="T6" fmla="*/ 10 w 20"/>
                <a:gd name="T7" fmla="*/ 40 h 45"/>
                <a:gd name="T8" fmla="*/ 5 w 20"/>
                <a:gd name="T9" fmla="*/ 40 h 45"/>
                <a:gd name="T10" fmla="*/ 5 w 20"/>
                <a:gd name="T11" fmla="*/ 45 h 45"/>
                <a:gd name="T12" fmla="*/ 0 w 20"/>
                <a:gd name="T13" fmla="*/ 45 h 45"/>
                <a:gd name="T14" fmla="*/ 0 w 20"/>
                <a:gd name="T15" fmla="*/ 0 h 45"/>
                <a:gd name="T16" fmla="*/ 20 w 20"/>
                <a:gd name="T17" fmla="*/ 0 h 45"/>
                <a:gd name="T18" fmla="*/ 20 w 20"/>
                <a:gd name="T19" fmla="*/ 45 h 45"/>
                <a:gd name="T20" fmla="*/ 15 w 20"/>
                <a:gd name="T21" fmla="*/ 45 h 45"/>
                <a:gd name="T22" fmla="*/ 15 w 20"/>
                <a:gd name="T23" fmla="*/ 45 h 45"/>
                <a:gd name="T24" fmla="*/ 10 w 20"/>
                <a:gd name="T25" fmla="*/ 35 h 45"/>
                <a:gd name="T26" fmla="*/ 10 w 20"/>
                <a:gd name="T27" fmla="*/ 10 h 45"/>
                <a:gd name="T28" fmla="*/ 10 w 20"/>
                <a:gd name="T29" fmla="*/ 35 h 45"/>
                <a:gd name="T30" fmla="*/ 10 w 20"/>
                <a:gd name="T31"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45">
                  <a:moveTo>
                    <a:pt x="15" y="45"/>
                  </a:moveTo>
                  <a:lnTo>
                    <a:pt x="5" y="45"/>
                  </a:lnTo>
                  <a:lnTo>
                    <a:pt x="5" y="40"/>
                  </a:lnTo>
                  <a:lnTo>
                    <a:pt x="10" y="40"/>
                  </a:lnTo>
                  <a:lnTo>
                    <a:pt x="5" y="40"/>
                  </a:lnTo>
                  <a:lnTo>
                    <a:pt x="5" y="45"/>
                  </a:lnTo>
                  <a:lnTo>
                    <a:pt x="0" y="45"/>
                  </a:lnTo>
                  <a:lnTo>
                    <a:pt x="0" y="0"/>
                  </a:lnTo>
                  <a:lnTo>
                    <a:pt x="20" y="0"/>
                  </a:lnTo>
                  <a:lnTo>
                    <a:pt x="20" y="45"/>
                  </a:lnTo>
                  <a:lnTo>
                    <a:pt x="15" y="45"/>
                  </a:lnTo>
                  <a:lnTo>
                    <a:pt x="15" y="45"/>
                  </a:lnTo>
                  <a:close/>
                  <a:moveTo>
                    <a:pt x="10" y="35"/>
                  </a:moveTo>
                  <a:lnTo>
                    <a:pt x="10" y="10"/>
                  </a:lnTo>
                  <a:lnTo>
                    <a:pt x="10" y="35"/>
                  </a:lnTo>
                  <a:lnTo>
                    <a:pt x="1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273"/>
            <p:cNvSpPr/>
            <p:nvPr/>
          </p:nvSpPr>
          <p:spPr bwMode="auto">
            <a:xfrm>
              <a:off x="2252" y="1477"/>
              <a:ext cx="86" cy="35"/>
            </a:xfrm>
            <a:custGeom>
              <a:avLst/>
              <a:gdLst>
                <a:gd name="T0" fmla="*/ 25 w 34"/>
                <a:gd name="T1" fmla="*/ 13 h 14"/>
                <a:gd name="T2" fmla="*/ 19 w 34"/>
                <a:gd name="T3" fmla="*/ 9 h 14"/>
                <a:gd name="T4" fmla="*/ 19 w 34"/>
                <a:gd name="T5" fmla="*/ 9 h 14"/>
                <a:gd name="T6" fmla="*/ 18 w 34"/>
                <a:gd name="T7" fmla="*/ 7 h 14"/>
                <a:gd name="T8" fmla="*/ 18 w 34"/>
                <a:gd name="T9" fmla="*/ 7 h 14"/>
                <a:gd name="T10" fmla="*/ 7 w 34"/>
                <a:gd name="T11" fmla="*/ 14 h 14"/>
                <a:gd name="T12" fmla="*/ 7 w 34"/>
                <a:gd name="T13" fmla="*/ 14 h 14"/>
                <a:gd name="T14" fmla="*/ 6 w 34"/>
                <a:gd name="T15" fmla="*/ 13 h 14"/>
                <a:gd name="T16" fmla="*/ 6 w 34"/>
                <a:gd name="T17" fmla="*/ 13 h 14"/>
                <a:gd name="T18" fmla="*/ 0 w 34"/>
                <a:gd name="T19" fmla="*/ 4 h 14"/>
                <a:gd name="T20" fmla="*/ 0 w 34"/>
                <a:gd name="T21" fmla="*/ 4 h 14"/>
                <a:gd name="T22" fmla="*/ 0 w 34"/>
                <a:gd name="T23" fmla="*/ 3 h 14"/>
                <a:gd name="T24" fmla="*/ 0 w 34"/>
                <a:gd name="T25" fmla="*/ 3 h 14"/>
                <a:gd name="T26" fmla="*/ 4 w 34"/>
                <a:gd name="T27" fmla="*/ 4 h 14"/>
                <a:gd name="T28" fmla="*/ 4 w 34"/>
                <a:gd name="T29" fmla="*/ 4 h 14"/>
                <a:gd name="T30" fmla="*/ 4 w 34"/>
                <a:gd name="T31" fmla="*/ 4 h 14"/>
                <a:gd name="T32" fmla="*/ 5 w 34"/>
                <a:gd name="T33" fmla="*/ 7 h 14"/>
                <a:gd name="T34" fmla="*/ 5 w 34"/>
                <a:gd name="T35" fmla="*/ 7 h 14"/>
                <a:gd name="T36" fmla="*/ 6 w 34"/>
                <a:gd name="T37" fmla="*/ 9 h 14"/>
                <a:gd name="T38" fmla="*/ 6 w 34"/>
                <a:gd name="T39" fmla="*/ 9 h 14"/>
                <a:gd name="T40" fmla="*/ 7 w 34"/>
                <a:gd name="T41" fmla="*/ 10 h 14"/>
                <a:gd name="T42" fmla="*/ 7 w 34"/>
                <a:gd name="T43" fmla="*/ 10 h 14"/>
                <a:gd name="T44" fmla="*/ 13 w 34"/>
                <a:gd name="T45" fmla="*/ 6 h 14"/>
                <a:gd name="T46" fmla="*/ 13 w 34"/>
                <a:gd name="T47" fmla="*/ 6 h 14"/>
                <a:gd name="T48" fmla="*/ 17 w 34"/>
                <a:gd name="T49" fmla="*/ 2 h 14"/>
                <a:gd name="T50" fmla="*/ 17 w 34"/>
                <a:gd name="T51" fmla="*/ 2 h 14"/>
                <a:gd name="T52" fmla="*/ 19 w 34"/>
                <a:gd name="T53" fmla="*/ 0 h 14"/>
                <a:gd name="T54" fmla="*/ 20 w 34"/>
                <a:gd name="T55" fmla="*/ 3 h 14"/>
                <a:gd name="T56" fmla="*/ 22 w 34"/>
                <a:gd name="T57" fmla="*/ 6 h 14"/>
                <a:gd name="T58" fmla="*/ 22 w 34"/>
                <a:gd name="T59" fmla="*/ 6 h 14"/>
                <a:gd name="T60" fmla="*/ 25 w 34"/>
                <a:gd name="T61" fmla="*/ 9 h 14"/>
                <a:gd name="T62" fmla="*/ 25 w 34"/>
                <a:gd name="T63" fmla="*/ 9 h 14"/>
                <a:gd name="T64" fmla="*/ 25 w 34"/>
                <a:gd name="T65" fmla="*/ 9 h 14"/>
                <a:gd name="T66" fmla="*/ 25 w 34"/>
                <a:gd name="T67" fmla="*/ 9 h 14"/>
                <a:gd name="T68" fmla="*/ 25 w 34"/>
                <a:gd name="T69" fmla="*/ 9 h 14"/>
                <a:gd name="T70" fmla="*/ 25 w 34"/>
                <a:gd name="T71" fmla="*/ 9 h 14"/>
                <a:gd name="T72" fmla="*/ 26 w 34"/>
                <a:gd name="T73" fmla="*/ 9 h 14"/>
                <a:gd name="T74" fmla="*/ 26 w 34"/>
                <a:gd name="T75" fmla="*/ 9 h 14"/>
                <a:gd name="T76" fmla="*/ 28 w 34"/>
                <a:gd name="T77" fmla="*/ 5 h 14"/>
                <a:gd name="T78" fmla="*/ 28 w 34"/>
                <a:gd name="T79" fmla="*/ 5 h 14"/>
                <a:gd name="T80" fmla="*/ 31 w 34"/>
                <a:gd name="T81" fmla="*/ 0 h 14"/>
                <a:gd name="T82" fmla="*/ 31 w 34"/>
                <a:gd name="T83" fmla="*/ 0 h 14"/>
                <a:gd name="T84" fmla="*/ 34 w 34"/>
                <a:gd name="T85" fmla="*/ 2 h 14"/>
                <a:gd name="T86" fmla="*/ 32 w 34"/>
                <a:gd name="T87" fmla="*/ 7 h 14"/>
                <a:gd name="T88" fmla="*/ 32 w 34"/>
                <a:gd name="T89" fmla="*/ 7 h 14"/>
                <a:gd name="T90" fmla="*/ 26 w 34"/>
                <a:gd name="T91" fmla="*/ 13 h 14"/>
                <a:gd name="T92" fmla="*/ 26 w 34"/>
                <a:gd name="T93" fmla="*/ 13 h 14"/>
                <a:gd name="T94" fmla="*/ 26 w 34"/>
                <a:gd name="T95" fmla="*/ 13 h 14"/>
                <a:gd name="T96" fmla="*/ 26 w 34"/>
                <a:gd name="T97" fmla="*/ 13 h 14"/>
                <a:gd name="T98" fmla="*/ 25 w 34"/>
                <a:gd name="T99" fmla="*/ 13 h 14"/>
                <a:gd name="T100" fmla="*/ 25 w 34"/>
                <a:gd name="T101" fmla="*/ 13 h 14"/>
                <a:gd name="T102" fmla="*/ 25 w 34"/>
                <a:gd name="T103" fmla="*/ 14 h 14"/>
                <a:gd name="T104" fmla="*/ 25 w 34"/>
                <a:gd name="T105" fmla="*/ 14 h 14"/>
                <a:gd name="T106" fmla="*/ 25 w 34"/>
                <a:gd name="T107" fmla="*/ 14 h 14"/>
                <a:gd name="T108" fmla="*/ 25 w 34"/>
                <a:gd name="T10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14">
                  <a:moveTo>
                    <a:pt x="25" y="13"/>
                  </a:moveTo>
                  <a:cubicBezTo>
                    <a:pt x="22" y="13"/>
                    <a:pt x="21" y="10"/>
                    <a:pt x="19" y="9"/>
                  </a:cubicBezTo>
                  <a:cubicBezTo>
                    <a:pt x="19" y="9"/>
                    <a:pt x="19" y="9"/>
                    <a:pt x="19" y="9"/>
                  </a:cubicBezTo>
                  <a:cubicBezTo>
                    <a:pt x="19" y="8"/>
                    <a:pt x="18" y="7"/>
                    <a:pt x="18" y="7"/>
                  </a:cubicBezTo>
                  <a:cubicBezTo>
                    <a:pt x="18" y="7"/>
                    <a:pt x="18" y="7"/>
                    <a:pt x="18" y="7"/>
                  </a:cubicBezTo>
                  <a:cubicBezTo>
                    <a:pt x="15" y="9"/>
                    <a:pt x="11" y="13"/>
                    <a:pt x="7" y="14"/>
                  </a:cubicBezTo>
                  <a:cubicBezTo>
                    <a:pt x="7" y="14"/>
                    <a:pt x="7" y="14"/>
                    <a:pt x="7" y="14"/>
                  </a:cubicBezTo>
                  <a:cubicBezTo>
                    <a:pt x="6" y="14"/>
                    <a:pt x="6" y="13"/>
                    <a:pt x="6" y="13"/>
                  </a:cubicBezTo>
                  <a:cubicBezTo>
                    <a:pt x="6" y="13"/>
                    <a:pt x="6" y="13"/>
                    <a:pt x="6" y="13"/>
                  </a:cubicBezTo>
                  <a:cubicBezTo>
                    <a:pt x="0" y="12"/>
                    <a:pt x="0" y="5"/>
                    <a:pt x="0" y="4"/>
                  </a:cubicBezTo>
                  <a:cubicBezTo>
                    <a:pt x="0" y="4"/>
                    <a:pt x="0" y="4"/>
                    <a:pt x="0" y="4"/>
                  </a:cubicBezTo>
                  <a:cubicBezTo>
                    <a:pt x="0" y="4"/>
                    <a:pt x="0" y="3"/>
                    <a:pt x="0" y="3"/>
                  </a:cubicBezTo>
                  <a:cubicBezTo>
                    <a:pt x="0" y="3"/>
                    <a:pt x="0" y="3"/>
                    <a:pt x="0" y="3"/>
                  </a:cubicBezTo>
                  <a:cubicBezTo>
                    <a:pt x="4" y="4"/>
                    <a:pt x="4" y="4"/>
                    <a:pt x="4" y="4"/>
                  </a:cubicBezTo>
                  <a:cubicBezTo>
                    <a:pt x="4" y="4"/>
                    <a:pt x="4" y="4"/>
                    <a:pt x="4" y="4"/>
                  </a:cubicBezTo>
                  <a:cubicBezTo>
                    <a:pt x="4" y="4"/>
                    <a:pt x="4" y="4"/>
                    <a:pt x="4" y="4"/>
                  </a:cubicBezTo>
                  <a:cubicBezTo>
                    <a:pt x="4" y="4"/>
                    <a:pt x="4" y="6"/>
                    <a:pt x="5" y="7"/>
                  </a:cubicBezTo>
                  <a:cubicBezTo>
                    <a:pt x="5" y="7"/>
                    <a:pt x="5" y="7"/>
                    <a:pt x="5" y="7"/>
                  </a:cubicBezTo>
                  <a:cubicBezTo>
                    <a:pt x="5" y="9"/>
                    <a:pt x="6" y="9"/>
                    <a:pt x="6" y="9"/>
                  </a:cubicBezTo>
                  <a:cubicBezTo>
                    <a:pt x="6" y="9"/>
                    <a:pt x="6" y="9"/>
                    <a:pt x="6" y="9"/>
                  </a:cubicBezTo>
                  <a:cubicBezTo>
                    <a:pt x="6" y="9"/>
                    <a:pt x="6" y="10"/>
                    <a:pt x="7" y="10"/>
                  </a:cubicBezTo>
                  <a:cubicBezTo>
                    <a:pt x="7" y="10"/>
                    <a:pt x="7" y="10"/>
                    <a:pt x="7" y="10"/>
                  </a:cubicBezTo>
                  <a:cubicBezTo>
                    <a:pt x="8" y="10"/>
                    <a:pt x="11" y="8"/>
                    <a:pt x="13" y="6"/>
                  </a:cubicBezTo>
                  <a:cubicBezTo>
                    <a:pt x="13" y="6"/>
                    <a:pt x="13" y="6"/>
                    <a:pt x="13" y="6"/>
                  </a:cubicBezTo>
                  <a:cubicBezTo>
                    <a:pt x="15" y="4"/>
                    <a:pt x="17" y="2"/>
                    <a:pt x="17" y="2"/>
                  </a:cubicBezTo>
                  <a:cubicBezTo>
                    <a:pt x="17" y="2"/>
                    <a:pt x="17" y="2"/>
                    <a:pt x="17" y="2"/>
                  </a:cubicBezTo>
                  <a:cubicBezTo>
                    <a:pt x="19" y="0"/>
                    <a:pt x="19" y="0"/>
                    <a:pt x="19" y="0"/>
                  </a:cubicBezTo>
                  <a:cubicBezTo>
                    <a:pt x="20" y="3"/>
                    <a:pt x="20" y="3"/>
                    <a:pt x="20" y="3"/>
                  </a:cubicBezTo>
                  <a:cubicBezTo>
                    <a:pt x="20" y="3"/>
                    <a:pt x="21" y="4"/>
                    <a:pt x="22" y="6"/>
                  </a:cubicBezTo>
                  <a:cubicBezTo>
                    <a:pt x="22" y="6"/>
                    <a:pt x="22" y="6"/>
                    <a:pt x="22" y="6"/>
                  </a:cubicBezTo>
                  <a:cubicBezTo>
                    <a:pt x="23" y="7"/>
                    <a:pt x="24"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6" y="9"/>
                    <a:pt x="26" y="9"/>
                    <a:pt x="26" y="9"/>
                  </a:cubicBezTo>
                  <a:cubicBezTo>
                    <a:pt x="26" y="9"/>
                    <a:pt x="26" y="9"/>
                    <a:pt x="26" y="9"/>
                  </a:cubicBezTo>
                  <a:cubicBezTo>
                    <a:pt x="27" y="8"/>
                    <a:pt x="28" y="7"/>
                    <a:pt x="28" y="5"/>
                  </a:cubicBezTo>
                  <a:cubicBezTo>
                    <a:pt x="28" y="5"/>
                    <a:pt x="28" y="5"/>
                    <a:pt x="28" y="5"/>
                  </a:cubicBezTo>
                  <a:cubicBezTo>
                    <a:pt x="30" y="3"/>
                    <a:pt x="31" y="0"/>
                    <a:pt x="31" y="0"/>
                  </a:cubicBezTo>
                  <a:cubicBezTo>
                    <a:pt x="31" y="0"/>
                    <a:pt x="31" y="0"/>
                    <a:pt x="31" y="0"/>
                  </a:cubicBezTo>
                  <a:cubicBezTo>
                    <a:pt x="34" y="2"/>
                    <a:pt x="34" y="2"/>
                    <a:pt x="34" y="2"/>
                  </a:cubicBezTo>
                  <a:cubicBezTo>
                    <a:pt x="34" y="2"/>
                    <a:pt x="33" y="5"/>
                    <a:pt x="32" y="7"/>
                  </a:cubicBezTo>
                  <a:cubicBezTo>
                    <a:pt x="32" y="7"/>
                    <a:pt x="32" y="7"/>
                    <a:pt x="32" y="7"/>
                  </a:cubicBezTo>
                  <a:cubicBezTo>
                    <a:pt x="30" y="10"/>
                    <a:pt x="29" y="12"/>
                    <a:pt x="26" y="13"/>
                  </a:cubicBezTo>
                  <a:cubicBezTo>
                    <a:pt x="26" y="13"/>
                    <a:pt x="26" y="13"/>
                    <a:pt x="26" y="13"/>
                  </a:cubicBezTo>
                  <a:cubicBezTo>
                    <a:pt x="26" y="13"/>
                    <a:pt x="26" y="13"/>
                    <a:pt x="26" y="13"/>
                  </a:cubicBezTo>
                  <a:cubicBezTo>
                    <a:pt x="26" y="13"/>
                    <a:pt x="26" y="13"/>
                    <a:pt x="26" y="13"/>
                  </a:cubicBezTo>
                  <a:cubicBezTo>
                    <a:pt x="26" y="13"/>
                    <a:pt x="26" y="13"/>
                    <a:pt x="25" y="13"/>
                  </a:cubicBezTo>
                  <a:cubicBezTo>
                    <a:pt x="25" y="13"/>
                    <a:pt x="25" y="13"/>
                    <a:pt x="25" y="13"/>
                  </a:cubicBezTo>
                  <a:cubicBezTo>
                    <a:pt x="25" y="14"/>
                    <a:pt x="25" y="14"/>
                    <a:pt x="25" y="14"/>
                  </a:cubicBezTo>
                  <a:cubicBezTo>
                    <a:pt x="25" y="14"/>
                    <a:pt x="25" y="14"/>
                    <a:pt x="25" y="14"/>
                  </a:cubicBezTo>
                  <a:cubicBezTo>
                    <a:pt x="25" y="14"/>
                    <a:pt x="25" y="14"/>
                    <a:pt x="25" y="14"/>
                  </a:cubicBezTo>
                  <a:cubicBezTo>
                    <a:pt x="25" y="13"/>
                    <a:pt x="25" y="13"/>
                    <a:pt x="2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274"/>
            <p:cNvSpPr>
              <a:spLocks noEditPoints="1"/>
            </p:cNvSpPr>
            <p:nvPr/>
          </p:nvSpPr>
          <p:spPr bwMode="auto">
            <a:xfrm>
              <a:off x="2247" y="1467"/>
              <a:ext cx="99" cy="50"/>
            </a:xfrm>
            <a:custGeom>
              <a:avLst/>
              <a:gdLst>
                <a:gd name="T0" fmla="*/ 20 w 39"/>
                <a:gd name="T1" fmla="*/ 14 h 20"/>
                <a:gd name="T2" fmla="*/ 7 w 39"/>
                <a:gd name="T3" fmla="*/ 19 h 20"/>
                <a:gd name="T4" fmla="*/ 0 w 39"/>
                <a:gd name="T5" fmla="*/ 8 h 20"/>
                <a:gd name="T6" fmla="*/ 0 w 39"/>
                <a:gd name="T7" fmla="*/ 5 h 20"/>
                <a:gd name="T8" fmla="*/ 8 w 39"/>
                <a:gd name="T9" fmla="*/ 8 h 20"/>
                <a:gd name="T10" fmla="*/ 8 w 39"/>
                <a:gd name="T11" fmla="*/ 8 h 20"/>
                <a:gd name="T12" fmla="*/ 8 w 39"/>
                <a:gd name="T13" fmla="*/ 11 h 20"/>
                <a:gd name="T14" fmla="*/ 9 w 39"/>
                <a:gd name="T15" fmla="*/ 11 h 20"/>
                <a:gd name="T16" fmla="*/ 10 w 39"/>
                <a:gd name="T17" fmla="*/ 11 h 20"/>
                <a:gd name="T18" fmla="*/ 17 w 39"/>
                <a:gd name="T19" fmla="*/ 5 h 20"/>
                <a:gd name="T20" fmla="*/ 21 w 39"/>
                <a:gd name="T21" fmla="*/ 0 h 20"/>
                <a:gd name="T22" fmla="*/ 24 w 39"/>
                <a:gd name="T23" fmla="*/ 6 h 20"/>
                <a:gd name="T24" fmla="*/ 24 w 39"/>
                <a:gd name="T25" fmla="*/ 6 h 20"/>
                <a:gd name="T26" fmla="*/ 26 w 39"/>
                <a:gd name="T27" fmla="*/ 9 h 20"/>
                <a:gd name="T28" fmla="*/ 27 w 39"/>
                <a:gd name="T29" fmla="*/ 11 h 20"/>
                <a:gd name="T30" fmla="*/ 31 w 39"/>
                <a:gd name="T31" fmla="*/ 3 h 20"/>
                <a:gd name="T32" fmla="*/ 31 w 39"/>
                <a:gd name="T33" fmla="*/ 3 h 20"/>
                <a:gd name="T34" fmla="*/ 38 w 39"/>
                <a:gd name="T35" fmla="*/ 6 h 20"/>
                <a:gd name="T36" fmla="*/ 29 w 39"/>
                <a:gd name="T37" fmla="*/ 19 h 20"/>
                <a:gd name="T38" fmla="*/ 28 w 39"/>
                <a:gd name="T39" fmla="*/ 19 h 20"/>
                <a:gd name="T40" fmla="*/ 28 w 39"/>
                <a:gd name="T41" fmla="*/ 19 h 20"/>
                <a:gd name="T42" fmla="*/ 26 w 39"/>
                <a:gd name="T43" fmla="*/ 19 h 20"/>
                <a:gd name="T44" fmla="*/ 27 w 39"/>
                <a:gd name="T45" fmla="*/ 17 h 20"/>
                <a:gd name="T46" fmla="*/ 8 w 39"/>
                <a:gd name="T47" fmla="*/ 16 h 20"/>
                <a:gd name="T48" fmla="*/ 8 w 39"/>
                <a:gd name="T49" fmla="*/ 15 h 20"/>
                <a:gd name="T50" fmla="*/ 26 w 39"/>
                <a:gd name="T51" fmla="*/ 15 h 20"/>
                <a:gd name="T52" fmla="*/ 26 w 39"/>
                <a:gd name="T53" fmla="*/ 15 h 20"/>
                <a:gd name="T54" fmla="*/ 29 w 39"/>
                <a:gd name="T55" fmla="*/ 15 h 20"/>
                <a:gd name="T56" fmla="*/ 30 w 39"/>
                <a:gd name="T57" fmla="*/ 14 h 20"/>
                <a:gd name="T58" fmla="*/ 5 w 39"/>
                <a:gd name="T59" fmla="*/ 12 h 20"/>
                <a:gd name="T60" fmla="*/ 6 w 39"/>
                <a:gd name="T61" fmla="*/ 15 h 20"/>
                <a:gd name="T62" fmla="*/ 13 w 39"/>
                <a:gd name="T63" fmla="*/ 14 h 20"/>
                <a:gd name="T64" fmla="*/ 16 w 39"/>
                <a:gd name="T65" fmla="*/ 11 h 20"/>
                <a:gd name="T66" fmla="*/ 23 w 39"/>
                <a:gd name="T67" fmla="*/ 12 h 20"/>
                <a:gd name="T68" fmla="*/ 23 w 39"/>
                <a:gd name="T69" fmla="*/ 11 h 20"/>
                <a:gd name="T70" fmla="*/ 32 w 39"/>
                <a:gd name="T71" fmla="*/ 10 h 20"/>
                <a:gd name="T72" fmla="*/ 33 w 39"/>
                <a:gd name="T73" fmla="*/ 8 h 20"/>
                <a:gd name="T74" fmla="*/ 22 w 39"/>
                <a:gd name="T75" fmla="*/ 10 h 20"/>
                <a:gd name="T76" fmla="*/ 21 w 39"/>
                <a:gd name="T77" fmla="*/ 9 h 20"/>
                <a:gd name="T78" fmla="*/ 20 w 39"/>
                <a:gd name="T79" fmla="*/ 7 h 20"/>
                <a:gd name="T80" fmla="*/ 20 w 39"/>
                <a:gd name="T81" fmla="*/ 8 h 20"/>
                <a:gd name="T82" fmla="*/ 20 w 39"/>
                <a:gd name="T83" fmla="*/ 8 h 20"/>
                <a:gd name="T84" fmla="*/ 21 w 39"/>
                <a:gd name="T8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 h="20">
                  <a:moveTo>
                    <a:pt x="26" y="19"/>
                  </a:moveTo>
                  <a:cubicBezTo>
                    <a:pt x="22" y="18"/>
                    <a:pt x="21" y="16"/>
                    <a:pt x="20" y="14"/>
                  </a:cubicBezTo>
                  <a:cubicBezTo>
                    <a:pt x="20" y="14"/>
                    <a:pt x="20" y="14"/>
                    <a:pt x="20" y="14"/>
                  </a:cubicBezTo>
                  <a:cubicBezTo>
                    <a:pt x="17" y="16"/>
                    <a:pt x="13" y="19"/>
                    <a:pt x="9" y="19"/>
                  </a:cubicBezTo>
                  <a:cubicBezTo>
                    <a:pt x="9" y="19"/>
                    <a:pt x="9" y="19"/>
                    <a:pt x="9" y="19"/>
                  </a:cubicBezTo>
                  <a:cubicBezTo>
                    <a:pt x="8" y="19"/>
                    <a:pt x="8" y="19"/>
                    <a:pt x="7" y="19"/>
                  </a:cubicBezTo>
                  <a:cubicBezTo>
                    <a:pt x="7" y="19"/>
                    <a:pt x="7" y="19"/>
                    <a:pt x="7" y="19"/>
                  </a:cubicBezTo>
                  <a:cubicBezTo>
                    <a:pt x="0" y="17"/>
                    <a:pt x="0" y="9"/>
                    <a:pt x="0" y="8"/>
                  </a:cubicBezTo>
                  <a:cubicBezTo>
                    <a:pt x="0" y="8"/>
                    <a:pt x="0" y="8"/>
                    <a:pt x="0" y="8"/>
                  </a:cubicBezTo>
                  <a:cubicBezTo>
                    <a:pt x="0" y="8"/>
                    <a:pt x="0" y="7"/>
                    <a:pt x="0" y="7"/>
                  </a:cubicBezTo>
                  <a:cubicBezTo>
                    <a:pt x="0" y="7"/>
                    <a:pt x="0" y="7"/>
                    <a:pt x="0" y="7"/>
                  </a:cubicBezTo>
                  <a:cubicBezTo>
                    <a:pt x="0" y="5"/>
                    <a:pt x="0" y="5"/>
                    <a:pt x="0" y="5"/>
                  </a:cubicBezTo>
                  <a:cubicBezTo>
                    <a:pt x="8" y="6"/>
                    <a:pt x="8" y="6"/>
                    <a:pt x="8" y="6"/>
                  </a:cubicBezTo>
                  <a:cubicBezTo>
                    <a:pt x="8" y="8"/>
                    <a:pt x="8" y="8"/>
                    <a:pt x="8" y="8"/>
                  </a:cubicBezTo>
                  <a:cubicBezTo>
                    <a:pt x="8" y="8"/>
                    <a:pt x="8" y="8"/>
                    <a:pt x="8" y="8"/>
                  </a:cubicBezTo>
                  <a:cubicBezTo>
                    <a:pt x="8" y="8"/>
                    <a:pt x="8" y="8"/>
                    <a:pt x="8" y="8"/>
                  </a:cubicBezTo>
                  <a:cubicBezTo>
                    <a:pt x="8" y="8"/>
                    <a:pt x="8" y="8"/>
                    <a:pt x="8" y="8"/>
                  </a:cubicBezTo>
                  <a:cubicBezTo>
                    <a:pt x="8" y="8"/>
                    <a:pt x="8" y="8"/>
                    <a:pt x="8" y="8"/>
                  </a:cubicBezTo>
                  <a:cubicBezTo>
                    <a:pt x="8" y="8"/>
                    <a:pt x="8" y="8"/>
                    <a:pt x="8" y="8"/>
                  </a:cubicBezTo>
                  <a:cubicBezTo>
                    <a:pt x="8" y="9"/>
                    <a:pt x="8" y="10"/>
                    <a:pt x="8" y="11"/>
                  </a:cubicBezTo>
                  <a:cubicBezTo>
                    <a:pt x="8" y="11"/>
                    <a:pt x="8" y="11"/>
                    <a:pt x="8" y="11"/>
                  </a:cubicBezTo>
                  <a:cubicBezTo>
                    <a:pt x="9" y="11"/>
                    <a:pt x="9" y="11"/>
                    <a:pt x="9" y="11"/>
                  </a:cubicBezTo>
                  <a:cubicBezTo>
                    <a:pt x="9" y="11"/>
                    <a:pt x="9" y="11"/>
                    <a:pt x="9" y="11"/>
                  </a:cubicBezTo>
                  <a:cubicBezTo>
                    <a:pt x="9" y="11"/>
                    <a:pt x="9" y="11"/>
                    <a:pt x="9" y="11"/>
                  </a:cubicBezTo>
                  <a:cubicBezTo>
                    <a:pt x="9" y="11"/>
                    <a:pt x="9" y="11"/>
                    <a:pt x="9" y="11"/>
                  </a:cubicBezTo>
                  <a:cubicBezTo>
                    <a:pt x="9" y="11"/>
                    <a:pt x="10" y="11"/>
                    <a:pt x="10" y="11"/>
                  </a:cubicBezTo>
                  <a:cubicBezTo>
                    <a:pt x="10" y="11"/>
                    <a:pt x="10" y="11"/>
                    <a:pt x="10" y="11"/>
                  </a:cubicBezTo>
                  <a:cubicBezTo>
                    <a:pt x="11" y="10"/>
                    <a:pt x="13" y="9"/>
                    <a:pt x="14" y="8"/>
                  </a:cubicBezTo>
                  <a:cubicBezTo>
                    <a:pt x="14" y="8"/>
                    <a:pt x="14" y="8"/>
                    <a:pt x="14" y="8"/>
                  </a:cubicBezTo>
                  <a:cubicBezTo>
                    <a:pt x="16" y="7"/>
                    <a:pt x="17" y="5"/>
                    <a:pt x="17" y="5"/>
                  </a:cubicBezTo>
                  <a:cubicBezTo>
                    <a:pt x="17" y="5"/>
                    <a:pt x="17" y="5"/>
                    <a:pt x="17" y="5"/>
                  </a:cubicBezTo>
                  <a:cubicBezTo>
                    <a:pt x="17" y="5"/>
                    <a:pt x="17" y="5"/>
                    <a:pt x="17" y="5"/>
                  </a:cubicBezTo>
                  <a:cubicBezTo>
                    <a:pt x="21" y="0"/>
                    <a:pt x="21" y="0"/>
                    <a:pt x="21" y="0"/>
                  </a:cubicBezTo>
                  <a:cubicBezTo>
                    <a:pt x="23" y="3"/>
                    <a:pt x="23" y="3"/>
                    <a:pt x="23" y="3"/>
                  </a:cubicBezTo>
                  <a:cubicBezTo>
                    <a:pt x="24" y="6"/>
                    <a:pt x="24" y="6"/>
                    <a:pt x="24" y="6"/>
                  </a:cubicBezTo>
                  <a:cubicBezTo>
                    <a:pt x="24" y="6"/>
                    <a:pt x="24" y="6"/>
                    <a:pt x="24" y="6"/>
                  </a:cubicBezTo>
                  <a:cubicBezTo>
                    <a:pt x="24" y="6"/>
                    <a:pt x="24" y="6"/>
                    <a:pt x="24" y="6"/>
                  </a:cubicBezTo>
                  <a:cubicBezTo>
                    <a:pt x="24" y="6"/>
                    <a:pt x="24" y="6"/>
                    <a:pt x="24" y="6"/>
                  </a:cubicBezTo>
                  <a:cubicBezTo>
                    <a:pt x="24" y="6"/>
                    <a:pt x="24" y="6"/>
                    <a:pt x="24" y="6"/>
                  </a:cubicBezTo>
                  <a:cubicBezTo>
                    <a:pt x="24" y="6"/>
                    <a:pt x="24" y="6"/>
                    <a:pt x="24" y="7"/>
                  </a:cubicBezTo>
                  <a:cubicBezTo>
                    <a:pt x="24" y="7"/>
                    <a:pt x="24" y="7"/>
                    <a:pt x="24" y="7"/>
                  </a:cubicBezTo>
                  <a:cubicBezTo>
                    <a:pt x="25" y="7"/>
                    <a:pt x="25" y="8"/>
                    <a:pt x="26" y="9"/>
                  </a:cubicBezTo>
                  <a:cubicBezTo>
                    <a:pt x="26" y="9"/>
                    <a:pt x="26" y="9"/>
                    <a:pt x="26" y="9"/>
                  </a:cubicBezTo>
                  <a:cubicBezTo>
                    <a:pt x="26" y="9"/>
                    <a:pt x="27" y="10"/>
                    <a:pt x="27" y="11"/>
                  </a:cubicBezTo>
                  <a:cubicBezTo>
                    <a:pt x="27" y="11"/>
                    <a:pt x="27" y="11"/>
                    <a:pt x="27" y="11"/>
                  </a:cubicBezTo>
                  <a:cubicBezTo>
                    <a:pt x="28" y="10"/>
                    <a:pt x="28" y="9"/>
                    <a:pt x="29" y="8"/>
                  </a:cubicBezTo>
                  <a:cubicBezTo>
                    <a:pt x="29" y="8"/>
                    <a:pt x="29" y="8"/>
                    <a:pt x="29" y="8"/>
                  </a:cubicBezTo>
                  <a:cubicBezTo>
                    <a:pt x="30" y="6"/>
                    <a:pt x="31" y="4"/>
                    <a:pt x="31" y="3"/>
                  </a:cubicBezTo>
                  <a:cubicBezTo>
                    <a:pt x="31" y="3"/>
                    <a:pt x="31" y="3"/>
                    <a:pt x="31" y="3"/>
                  </a:cubicBezTo>
                  <a:cubicBezTo>
                    <a:pt x="31" y="3"/>
                    <a:pt x="31" y="4"/>
                    <a:pt x="31" y="3"/>
                  </a:cubicBezTo>
                  <a:cubicBezTo>
                    <a:pt x="31" y="3"/>
                    <a:pt x="31" y="3"/>
                    <a:pt x="31" y="3"/>
                  </a:cubicBezTo>
                  <a:cubicBezTo>
                    <a:pt x="32" y="2"/>
                    <a:pt x="32" y="2"/>
                    <a:pt x="32" y="2"/>
                  </a:cubicBezTo>
                  <a:cubicBezTo>
                    <a:pt x="39" y="5"/>
                    <a:pt x="39" y="5"/>
                    <a:pt x="39" y="5"/>
                  </a:cubicBezTo>
                  <a:cubicBezTo>
                    <a:pt x="38" y="6"/>
                    <a:pt x="38" y="6"/>
                    <a:pt x="38" y="6"/>
                  </a:cubicBezTo>
                  <a:cubicBezTo>
                    <a:pt x="38" y="7"/>
                    <a:pt x="37" y="9"/>
                    <a:pt x="36" y="12"/>
                  </a:cubicBezTo>
                  <a:cubicBezTo>
                    <a:pt x="36" y="12"/>
                    <a:pt x="36" y="12"/>
                    <a:pt x="36" y="12"/>
                  </a:cubicBezTo>
                  <a:cubicBezTo>
                    <a:pt x="34" y="14"/>
                    <a:pt x="33" y="18"/>
                    <a:pt x="29" y="19"/>
                  </a:cubicBezTo>
                  <a:cubicBezTo>
                    <a:pt x="29" y="19"/>
                    <a:pt x="29" y="19"/>
                    <a:pt x="29" y="19"/>
                  </a:cubicBezTo>
                  <a:cubicBezTo>
                    <a:pt x="29" y="19"/>
                    <a:pt x="28" y="19"/>
                    <a:pt x="28" y="19"/>
                  </a:cubicBezTo>
                  <a:cubicBezTo>
                    <a:pt x="28" y="19"/>
                    <a:pt x="28" y="19"/>
                    <a:pt x="28" y="19"/>
                  </a:cubicBezTo>
                  <a:cubicBezTo>
                    <a:pt x="28" y="19"/>
                    <a:pt x="28" y="19"/>
                    <a:pt x="28" y="19"/>
                  </a:cubicBezTo>
                  <a:cubicBezTo>
                    <a:pt x="28" y="19"/>
                    <a:pt x="28" y="19"/>
                    <a:pt x="28" y="19"/>
                  </a:cubicBezTo>
                  <a:cubicBezTo>
                    <a:pt x="28" y="19"/>
                    <a:pt x="28" y="19"/>
                    <a:pt x="28" y="19"/>
                  </a:cubicBezTo>
                  <a:cubicBezTo>
                    <a:pt x="27" y="19"/>
                    <a:pt x="27" y="19"/>
                    <a:pt x="27" y="19"/>
                  </a:cubicBezTo>
                  <a:cubicBezTo>
                    <a:pt x="26" y="20"/>
                    <a:pt x="26" y="20"/>
                    <a:pt x="26" y="20"/>
                  </a:cubicBezTo>
                  <a:cubicBezTo>
                    <a:pt x="26" y="19"/>
                    <a:pt x="26" y="19"/>
                    <a:pt x="26" y="19"/>
                  </a:cubicBezTo>
                  <a:close/>
                  <a:moveTo>
                    <a:pt x="27" y="17"/>
                  </a:moveTo>
                  <a:cubicBezTo>
                    <a:pt x="25" y="19"/>
                    <a:pt x="25" y="19"/>
                    <a:pt x="25" y="19"/>
                  </a:cubicBezTo>
                  <a:cubicBezTo>
                    <a:pt x="27" y="17"/>
                    <a:pt x="27" y="17"/>
                    <a:pt x="27" y="17"/>
                  </a:cubicBezTo>
                  <a:cubicBezTo>
                    <a:pt x="27" y="17"/>
                    <a:pt x="27" y="17"/>
                    <a:pt x="27" y="17"/>
                  </a:cubicBezTo>
                  <a:cubicBezTo>
                    <a:pt x="27" y="17"/>
                    <a:pt x="27" y="17"/>
                    <a:pt x="27" y="17"/>
                  </a:cubicBezTo>
                  <a:close/>
                  <a:moveTo>
                    <a:pt x="8" y="16"/>
                  </a:moveTo>
                  <a:cubicBezTo>
                    <a:pt x="8" y="16"/>
                    <a:pt x="8" y="16"/>
                    <a:pt x="8" y="15"/>
                  </a:cubicBezTo>
                  <a:cubicBezTo>
                    <a:pt x="8" y="15"/>
                    <a:pt x="8" y="15"/>
                    <a:pt x="8" y="15"/>
                  </a:cubicBezTo>
                  <a:cubicBezTo>
                    <a:pt x="8" y="15"/>
                    <a:pt x="8" y="15"/>
                    <a:pt x="8" y="15"/>
                  </a:cubicBezTo>
                  <a:cubicBezTo>
                    <a:pt x="8" y="15"/>
                    <a:pt x="8" y="15"/>
                    <a:pt x="8" y="15"/>
                  </a:cubicBezTo>
                  <a:cubicBezTo>
                    <a:pt x="8" y="15"/>
                    <a:pt x="8" y="15"/>
                    <a:pt x="8" y="16"/>
                  </a:cubicBezTo>
                  <a:close/>
                  <a:moveTo>
                    <a:pt x="26" y="15"/>
                  </a:moveTo>
                  <a:cubicBezTo>
                    <a:pt x="26" y="15"/>
                    <a:pt x="25" y="14"/>
                    <a:pt x="24" y="14"/>
                  </a:cubicBezTo>
                  <a:cubicBezTo>
                    <a:pt x="24" y="14"/>
                    <a:pt x="24" y="14"/>
                    <a:pt x="24" y="14"/>
                  </a:cubicBezTo>
                  <a:cubicBezTo>
                    <a:pt x="25" y="14"/>
                    <a:pt x="26" y="15"/>
                    <a:pt x="26" y="15"/>
                  </a:cubicBezTo>
                  <a:close/>
                  <a:moveTo>
                    <a:pt x="30" y="14"/>
                  </a:moveTo>
                  <a:cubicBezTo>
                    <a:pt x="29" y="14"/>
                    <a:pt x="29" y="15"/>
                    <a:pt x="29" y="15"/>
                  </a:cubicBezTo>
                  <a:cubicBezTo>
                    <a:pt x="29" y="15"/>
                    <a:pt x="29" y="15"/>
                    <a:pt x="29" y="15"/>
                  </a:cubicBezTo>
                  <a:cubicBezTo>
                    <a:pt x="29" y="15"/>
                    <a:pt x="30" y="14"/>
                    <a:pt x="30" y="13"/>
                  </a:cubicBezTo>
                  <a:cubicBezTo>
                    <a:pt x="30" y="13"/>
                    <a:pt x="30" y="13"/>
                    <a:pt x="30" y="13"/>
                  </a:cubicBezTo>
                  <a:cubicBezTo>
                    <a:pt x="30" y="13"/>
                    <a:pt x="30" y="14"/>
                    <a:pt x="30" y="14"/>
                  </a:cubicBezTo>
                  <a:close/>
                  <a:moveTo>
                    <a:pt x="6" y="15"/>
                  </a:moveTo>
                  <a:cubicBezTo>
                    <a:pt x="5" y="14"/>
                    <a:pt x="5" y="13"/>
                    <a:pt x="5" y="12"/>
                  </a:cubicBezTo>
                  <a:cubicBezTo>
                    <a:pt x="5" y="12"/>
                    <a:pt x="5" y="12"/>
                    <a:pt x="5" y="12"/>
                  </a:cubicBezTo>
                  <a:cubicBezTo>
                    <a:pt x="4" y="11"/>
                    <a:pt x="4" y="11"/>
                    <a:pt x="4" y="10"/>
                  </a:cubicBezTo>
                  <a:cubicBezTo>
                    <a:pt x="4" y="10"/>
                    <a:pt x="4" y="10"/>
                    <a:pt x="4" y="10"/>
                  </a:cubicBezTo>
                  <a:cubicBezTo>
                    <a:pt x="4" y="12"/>
                    <a:pt x="5" y="14"/>
                    <a:pt x="6" y="15"/>
                  </a:cubicBezTo>
                  <a:close/>
                  <a:moveTo>
                    <a:pt x="16" y="11"/>
                  </a:moveTo>
                  <a:cubicBezTo>
                    <a:pt x="15" y="12"/>
                    <a:pt x="14" y="13"/>
                    <a:pt x="13" y="14"/>
                  </a:cubicBezTo>
                  <a:cubicBezTo>
                    <a:pt x="13" y="14"/>
                    <a:pt x="13" y="14"/>
                    <a:pt x="13" y="14"/>
                  </a:cubicBezTo>
                  <a:cubicBezTo>
                    <a:pt x="15" y="13"/>
                    <a:pt x="17" y="11"/>
                    <a:pt x="18" y="10"/>
                  </a:cubicBezTo>
                  <a:cubicBezTo>
                    <a:pt x="18" y="10"/>
                    <a:pt x="18" y="10"/>
                    <a:pt x="18" y="10"/>
                  </a:cubicBezTo>
                  <a:cubicBezTo>
                    <a:pt x="18" y="10"/>
                    <a:pt x="17" y="11"/>
                    <a:pt x="16" y="11"/>
                  </a:cubicBezTo>
                  <a:close/>
                  <a:moveTo>
                    <a:pt x="23" y="11"/>
                  </a:moveTo>
                  <a:cubicBezTo>
                    <a:pt x="23" y="11"/>
                    <a:pt x="23" y="11"/>
                    <a:pt x="23" y="12"/>
                  </a:cubicBezTo>
                  <a:cubicBezTo>
                    <a:pt x="23" y="12"/>
                    <a:pt x="23" y="12"/>
                    <a:pt x="23" y="12"/>
                  </a:cubicBezTo>
                  <a:cubicBezTo>
                    <a:pt x="23" y="11"/>
                    <a:pt x="23" y="11"/>
                    <a:pt x="22" y="11"/>
                  </a:cubicBezTo>
                  <a:cubicBezTo>
                    <a:pt x="22" y="11"/>
                    <a:pt x="22" y="11"/>
                    <a:pt x="22" y="11"/>
                  </a:cubicBezTo>
                  <a:cubicBezTo>
                    <a:pt x="23" y="11"/>
                    <a:pt x="23" y="11"/>
                    <a:pt x="23" y="11"/>
                  </a:cubicBezTo>
                  <a:close/>
                  <a:moveTo>
                    <a:pt x="32" y="10"/>
                  </a:moveTo>
                  <a:cubicBezTo>
                    <a:pt x="32" y="10"/>
                    <a:pt x="32" y="10"/>
                    <a:pt x="32" y="10"/>
                  </a:cubicBezTo>
                  <a:cubicBezTo>
                    <a:pt x="32" y="10"/>
                    <a:pt x="32" y="10"/>
                    <a:pt x="32" y="10"/>
                  </a:cubicBezTo>
                  <a:cubicBezTo>
                    <a:pt x="32" y="10"/>
                    <a:pt x="32" y="10"/>
                    <a:pt x="32" y="10"/>
                  </a:cubicBezTo>
                  <a:cubicBezTo>
                    <a:pt x="32" y="10"/>
                    <a:pt x="32" y="10"/>
                    <a:pt x="32" y="10"/>
                  </a:cubicBezTo>
                  <a:cubicBezTo>
                    <a:pt x="32" y="10"/>
                    <a:pt x="33" y="9"/>
                    <a:pt x="33" y="8"/>
                  </a:cubicBezTo>
                  <a:cubicBezTo>
                    <a:pt x="33" y="8"/>
                    <a:pt x="33" y="8"/>
                    <a:pt x="33" y="8"/>
                  </a:cubicBezTo>
                  <a:cubicBezTo>
                    <a:pt x="33" y="9"/>
                    <a:pt x="32" y="9"/>
                    <a:pt x="32" y="10"/>
                  </a:cubicBezTo>
                  <a:close/>
                  <a:moveTo>
                    <a:pt x="22" y="10"/>
                  </a:moveTo>
                  <a:cubicBezTo>
                    <a:pt x="21" y="9"/>
                    <a:pt x="21" y="9"/>
                    <a:pt x="21" y="9"/>
                  </a:cubicBezTo>
                  <a:cubicBezTo>
                    <a:pt x="21" y="9"/>
                    <a:pt x="21" y="9"/>
                    <a:pt x="21" y="9"/>
                  </a:cubicBezTo>
                  <a:cubicBezTo>
                    <a:pt x="21" y="9"/>
                    <a:pt x="21" y="9"/>
                    <a:pt x="21" y="9"/>
                  </a:cubicBezTo>
                  <a:cubicBezTo>
                    <a:pt x="22" y="10"/>
                    <a:pt x="22" y="10"/>
                    <a:pt x="22" y="10"/>
                  </a:cubicBezTo>
                  <a:close/>
                  <a:moveTo>
                    <a:pt x="21" y="8"/>
                  </a:moveTo>
                  <a:cubicBezTo>
                    <a:pt x="20" y="7"/>
                    <a:pt x="20" y="7"/>
                    <a:pt x="20" y="7"/>
                  </a:cubicBezTo>
                  <a:cubicBezTo>
                    <a:pt x="20" y="8"/>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1" y="8"/>
                    <a:pt x="21" y="8"/>
                    <a:pt x="2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275"/>
            <p:cNvSpPr>
              <a:spLocks noEditPoints="1"/>
            </p:cNvSpPr>
            <p:nvPr/>
          </p:nvSpPr>
          <p:spPr bwMode="auto">
            <a:xfrm>
              <a:off x="2257" y="1489"/>
              <a:ext cx="66" cy="227"/>
            </a:xfrm>
            <a:custGeom>
              <a:avLst/>
              <a:gdLst>
                <a:gd name="T0" fmla="*/ 3 w 66"/>
                <a:gd name="T1" fmla="*/ 174 h 227"/>
                <a:gd name="T2" fmla="*/ 0 w 66"/>
                <a:gd name="T3" fmla="*/ 171 h 227"/>
                <a:gd name="T4" fmla="*/ 0 w 66"/>
                <a:gd name="T5" fmla="*/ 169 h 227"/>
                <a:gd name="T6" fmla="*/ 31 w 66"/>
                <a:gd name="T7" fmla="*/ 0 h 227"/>
                <a:gd name="T8" fmla="*/ 41 w 66"/>
                <a:gd name="T9" fmla="*/ 0 h 227"/>
                <a:gd name="T10" fmla="*/ 66 w 66"/>
                <a:gd name="T11" fmla="*/ 169 h 227"/>
                <a:gd name="T12" fmla="*/ 25 w 66"/>
                <a:gd name="T13" fmla="*/ 227 h 227"/>
                <a:gd name="T14" fmla="*/ 3 w 66"/>
                <a:gd name="T15" fmla="*/ 174 h 227"/>
                <a:gd name="T16" fmla="*/ 3 w 66"/>
                <a:gd name="T17" fmla="*/ 174 h 227"/>
                <a:gd name="T18" fmla="*/ 13 w 66"/>
                <a:gd name="T19" fmla="*/ 169 h 227"/>
                <a:gd name="T20" fmla="*/ 28 w 66"/>
                <a:gd name="T21" fmla="*/ 206 h 227"/>
                <a:gd name="T22" fmla="*/ 56 w 66"/>
                <a:gd name="T23" fmla="*/ 166 h 227"/>
                <a:gd name="T24" fmla="*/ 36 w 66"/>
                <a:gd name="T25" fmla="*/ 33 h 227"/>
                <a:gd name="T26" fmla="*/ 10 w 66"/>
                <a:gd name="T27" fmla="*/ 169 h 227"/>
                <a:gd name="T28" fmla="*/ 13 w 66"/>
                <a:gd name="T29" fmla="*/ 169 h 227"/>
                <a:gd name="T30" fmla="*/ 13 w 66"/>
                <a:gd name="T31" fmla="*/ 16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227">
                  <a:moveTo>
                    <a:pt x="3" y="174"/>
                  </a:moveTo>
                  <a:lnTo>
                    <a:pt x="0" y="171"/>
                  </a:lnTo>
                  <a:lnTo>
                    <a:pt x="0" y="169"/>
                  </a:lnTo>
                  <a:lnTo>
                    <a:pt x="31" y="0"/>
                  </a:lnTo>
                  <a:lnTo>
                    <a:pt x="41" y="0"/>
                  </a:lnTo>
                  <a:lnTo>
                    <a:pt x="66" y="169"/>
                  </a:lnTo>
                  <a:lnTo>
                    <a:pt x="25" y="227"/>
                  </a:lnTo>
                  <a:lnTo>
                    <a:pt x="3" y="174"/>
                  </a:lnTo>
                  <a:lnTo>
                    <a:pt x="3" y="174"/>
                  </a:lnTo>
                  <a:close/>
                  <a:moveTo>
                    <a:pt x="13" y="169"/>
                  </a:moveTo>
                  <a:lnTo>
                    <a:pt x="28" y="206"/>
                  </a:lnTo>
                  <a:lnTo>
                    <a:pt x="56" y="166"/>
                  </a:lnTo>
                  <a:lnTo>
                    <a:pt x="36" y="33"/>
                  </a:lnTo>
                  <a:lnTo>
                    <a:pt x="10" y="169"/>
                  </a:lnTo>
                  <a:lnTo>
                    <a:pt x="13" y="169"/>
                  </a:lnTo>
                  <a:lnTo>
                    <a:pt x="13" y="1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276"/>
            <p:cNvSpPr>
              <a:spLocks noEditPoints="1"/>
            </p:cNvSpPr>
            <p:nvPr/>
          </p:nvSpPr>
          <p:spPr bwMode="auto">
            <a:xfrm>
              <a:off x="2252" y="1484"/>
              <a:ext cx="76" cy="242"/>
            </a:xfrm>
            <a:custGeom>
              <a:avLst/>
              <a:gdLst>
                <a:gd name="T0" fmla="*/ 3 w 76"/>
                <a:gd name="T1" fmla="*/ 181 h 242"/>
                <a:gd name="T2" fmla="*/ 8 w 76"/>
                <a:gd name="T3" fmla="*/ 179 h 242"/>
                <a:gd name="T4" fmla="*/ 13 w 76"/>
                <a:gd name="T5" fmla="*/ 176 h 242"/>
                <a:gd name="T6" fmla="*/ 23 w 76"/>
                <a:gd name="T7" fmla="*/ 199 h 242"/>
                <a:gd name="T8" fmla="*/ 13 w 76"/>
                <a:gd name="T9" fmla="*/ 176 h 242"/>
                <a:gd name="T10" fmla="*/ 18 w 76"/>
                <a:gd name="T11" fmla="*/ 174 h 242"/>
                <a:gd name="T12" fmla="*/ 20 w 76"/>
                <a:gd name="T13" fmla="*/ 174 h 242"/>
                <a:gd name="T14" fmla="*/ 33 w 76"/>
                <a:gd name="T15" fmla="*/ 201 h 242"/>
                <a:gd name="T16" fmla="*/ 56 w 76"/>
                <a:gd name="T17" fmla="*/ 171 h 242"/>
                <a:gd name="T18" fmla="*/ 41 w 76"/>
                <a:gd name="T19" fmla="*/ 68 h 242"/>
                <a:gd name="T20" fmla="*/ 20 w 76"/>
                <a:gd name="T21" fmla="*/ 171 h 242"/>
                <a:gd name="T22" fmla="*/ 20 w 76"/>
                <a:gd name="T23" fmla="*/ 174 h 242"/>
                <a:gd name="T24" fmla="*/ 18 w 76"/>
                <a:gd name="T25" fmla="*/ 174 h 242"/>
                <a:gd name="T26" fmla="*/ 13 w 76"/>
                <a:gd name="T27" fmla="*/ 176 h 242"/>
                <a:gd name="T28" fmla="*/ 13 w 76"/>
                <a:gd name="T29" fmla="*/ 176 h 242"/>
                <a:gd name="T30" fmla="*/ 8 w 76"/>
                <a:gd name="T31" fmla="*/ 179 h 242"/>
                <a:gd name="T32" fmla="*/ 3 w 76"/>
                <a:gd name="T33" fmla="*/ 181 h 242"/>
                <a:gd name="T34" fmla="*/ 0 w 76"/>
                <a:gd name="T35" fmla="*/ 176 h 242"/>
                <a:gd name="T36" fmla="*/ 0 w 76"/>
                <a:gd name="T37" fmla="*/ 174 h 242"/>
                <a:gd name="T38" fmla="*/ 30 w 76"/>
                <a:gd name="T39" fmla="*/ 0 h 242"/>
                <a:gd name="T40" fmla="*/ 51 w 76"/>
                <a:gd name="T41" fmla="*/ 3 h 242"/>
                <a:gd name="T42" fmla="*/ 76 w 76"/>
                <a:gd name="T43" fmla="*/ 176 h 242"/>
                <a:gd name="T44" fmla="*/ 30 w 76"/>
                <a:gd name="T45" fmla="*/ 242 h 242"/>
                <a:gd name="T46" fmla="*/ 3 w 76"/>
                <a:gd name="T47" fmla="*/ 181 h 242"/>
                <a:gd name="T48" fmla="*/ 3 w 76"/>
                <a:gd name="T49" fmla="*/ 181 h 242"/>
                <a:gd name="T50" fmla="*/ 10 w 76"/>
                <a:gd name="T51" fmla="*/ 174 h 242"/>
                <a:gd name="T52" fmla="*/ 10 w 76"/>
                <a:gd name="T53" fmla="*/ 174 h 242"/>
                <a:gd name="T54" fmla="*/ 10 w 76"/>
                <a:gd name="T55" fmla="*/ 174 h 242"/>
                <a:gd name="T56" fmla="*/ 10 w 76"/>
                <a:gd name="T57" fmla="*/ 174 h 242"/>
                <a:gd name="T58" fmla="*/ 10 w 76"/>
                <a:gd name="T59" fmla="*/ 174 h 242"/>
                <a:gd name="T60" fmla="*/ 10 w 76"/>
                <a:gd name="T61" fmla="*/ 174 h 242"/>
                <a:gd name="T62" fmla="*/ 46 w 76"/>
                <a:gd name="T63" fmla="*/ 38 h 242"/>
                <a:gd name="T64" fmla="*/ 66 w 76"/>
                <a:gd name="T65" fmla="*/ 174 h 242"/>
                <a:gd name="T66" fmla="*/ 41 w 76"/>
                <a:gd name="T67" fmla="*/ 10 h 242"/>
                <a:gd name="T68" fmla="*/ 41 w 76"/>
                <a:gd name="T69" fmla="*/ 10 h 242"/>
                <a:gd name="T70" fmla="*/ 18 w 76"/>
                <a:gd name="T71" fmla="*/ 134 h 242"/>
                <a:gd name="T72" fmla="*/ 36 w 76"/>
                <a:gd name="T73" fmla="*/ 38 h 242"/>
                <a:gd name="T74" fmla="*/ 46 w 76"/>
                <a:gd name="T75" fmla="*/ 38 h 242"/>
                <a:gd name="T76" fmla="*/ 46 w 76"/>
                <a:gd name="T77" fmla="*/ 3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 h="242">
                  <a:moveTo>
                    <a:pt x="3" y="181"/>
                  </a:moveTo>
                  <a:lnTo>
                    <a:pt x="8" y="179"/>
                  </a:lnTo>
                  <a:lnTo>
                    <a:pt x="13" y="176"/>
                  </a:lnTo>
                  <a:lnTo>
                    <a:pt x="23" y="199"/>
                  </a:lnTo>
                  <a:lnTo>
                    <a:pt x="13" y="176"/>
                  </a:lnTo>
                  <a:lnTo>
                    <a:pt x="18" y="174"/>
                  </a:lnTo>
                  <a:lnTo>
                    <a:pt x="20" y="174"/>
                  </a:lnTo>
                  <a:lnTo>
                    <a:pt x="33" y="201"/>
                  </a:lnTo>
                  <a:lnTo>
                    <a:pt x="56" y="171"/>
                  </a:lnTo>
                  <a:lnTo>
                    <a:pt x="41" y="68"/>
                  </a:lnTo>
                  <a:lnTo>
                    <a:pt x="20" y="171"/>
                  </a:lnTo>
                  <a:lnTo>
                    <a:pt x="20" y="174"/>
                  </a:lnTo>
                  <a:lnTo>
                    <a:pt x="18" y="174"/>
                  </a:lnTo>
                  <a:lnTo>
                    <a:pt x="13" y="176"/>
                  </a:lnTo>
                  <a:lnTo>
                    <a:pt x="13" y="176"/>
                  </a:lnTo>
                  <a:lnTo>
                    <a:pt x="8" y="179"/>
                  </a:lnTo>
                  <a:lnTo>
                    <a:pt x="3" y="181"/>
                  </a:lnTo>
                  <a:lnTo>
                    <a:pt x="0" y="176"/>
                  </a:lnTo>
                  <a:lnTo>
                    <a:pt x="0" y="174"/>
                  </a:lnTo>
                  <a:lnTo>
                    <a:pt x="30" y="0"/>
                  </a:lnTo>
                  <a:lnTo>
                    <a:pt x="51" y="3"/>
                  </a:lnTo>
                  <a:lnTo>
                    <a:pt x="76" y="176"/>
                  </a:lnTo>
                  <a:lnTo>
                    <a:pt x="30" y="242"/>
                  </a:lnTo>
                  <a:lnTo>
                    <a:pt x="3" y="181"/>
                  </a:lnTo>
                  <a:lnTo>
                    <a:pt x="3" y="181"/>
                  </a:lnTo>
                  <a:close/>
                  <a:moveTo>
                    <a:pt x="10" y="174"/>
                  </a:moveTo>
                  <a:lnTo>
                    <a:pt x="10" y="174"/>
                  </a:lnTo>
                  <a:lnTo>
                    <a:pt x="10" y="174"/>
                  </a:lnTo>
                  <a:lnTo>
                    <a:pt x="10" y="174"/>
                  </a:lnTo>
                  <a:lnTo>
                    <a:pt x="10" y="174"/>
                  </a:lnTo>
                  <a:lnTo>
                    <a:pt x="10" y="174"/>
                  </a:lnTo>
                  <a:close/>
                  <a:moveTo>
                    <a:pt x="46" y="38"/>
                  </a:moveTo>
                  <a:lnTo>
                    <a:pt x="66" y="174"/>
                  </a:lnTo>
                  <a:lnTo>
                    <a:pt x="41" y="10"/>
                  </a:lnTo>
                  <a:lnTo>
                    <a:pt x="41" y="10"/>
                  </a:lnTo>
                  <a:lnTo>
                    <a:pt x="18" y="134"/>
                  </a:lnTo>
                  <a:lnTo>
                    <a:pt x="36" y="38"/>
                  </a:lnTo>
                  <a:lnTo>
                    <a:pt x="46" y="38"/>
                  </a:lnTo>
                  <a:lnTo>
                    <a:pt x="4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277"/>
            <p:cNvSpPr>
              <a:spLocks noEditPoints="1"/>
            </p:cNvSpPr>
            <p:nvPr/>
          </p:nvSpPr>
          <p:spPr bwMode="auto">
            <a:xfrm>
              <a:off x="2176" y="1467"/>
              <a:ext cx="205" cy="311"/>
            </a:xfrm>
            <a:custGeom>
              <a:avLst/>
              <a:gdLst>
                <a:gd name="T0" fmla="*/ 12 w 81"/>
                <a:gd name="T1" fmla="*/ 101 h 124"/>
                <a:gd name="T2" fmla="*/ 0 w 81"/>
                <a:gd name="T3" fmla="*/ 56 h 124"/>
                <a:gd name="T4" fmla="*/ 0 w 81"/>
                <a:gd name="T5" fmla="*/ 56 h 124"/>
                <a:gd name="T6" fmla="*/ 1 w 81"/>
                <a:gd name="T7" fmla="*/ 46 h 124"/>
                <a:gd name="T8" fmla="*/ 1 w 81"/>
                <a:gd name="T9" fmla="*/ 46 h 124"/>
                <a:gd name="T10" fmla="*/ 51 w 81"/>
                <a:gd name="T11" fmla="*/ 0 h 124"/>
                <a:gd name="T12" fmla="*/ 51 w 81"/>
                <a:gd name="T13" fmla="*/ 0 h 124"/>
                <a:gd name="T14" fmla="*/ 75 w 81"/>
                <a:gd name="T15" fmla="*/ 17 h 124"/>
                <a:gd name="T16" fmla="*/ 75 w 81"/>
                <a:gd name="T17" fmla="*/ 17 h 124"/>
                <a:gd name="T18" fmla="*/ 81 w 81"/>
                <a:gd name="T19" fmla="*/ 58 h 124"/>
                <a:gd name="T20" fmla="*/ 81 w 81"/>
                <a:gd name="T21" fmla="*/ 58 h 124"/>
                <a:gd name="T22" fmla="*/ 41 w 81"/>
                <a:gd name="T23" fmla="*/ 124 h 124"/>
                <a:gd name="T24" fmla="*/ 41 w 81"/>
                <a:gd name="T25" fmla="*/ 124 h 124"/>
                <a:gd name="T26" fmla="*/ 12 w 81"/>
                <a:gd name="T27" fmla="*/ 101 h 124"/>
                <a:gd name="T28" fmla="*/ 5 w 81"/>
                <a:gd name="T29" fmla="*/ 47 h 124"/>
                <a:gd name="T30" fmla="*/ 4 w 81"/>
                <a:gd name="T31" fmla="*/ 56 h 124"/>
                <a:gd name="T32" fmla="*/ 4 w 81"/>
                <a:gd name="T33" fmla="*/ 56 h 124"/>
                <a:gd name="T34" fmla="*/ 16 w 81"/>
                <a:gd name="T35" fmla="*/ 99 h 124"/>
                <a:gd name="T36" fmla="*/ 16 w 81"/>
                <a:gd name="T37" fmla="*/ 99 h 124"/>
                <a:gd name="T38" fmla="*/ 41 w 81"/>
                <a:gd name="T39" fmla="*/ 120 h 124"/>
                <a:gd name="T40" fmla="*/ 41 w 81"/>
                <a:gd name="T41" fmla="*/ 120 h 124"/>
                <a:gd name="T42" fmla="*/ 66 w 81"/>
                <a:gd name="T43" fmla="*/ 101 h 124"/>
                <a:gd name="T44" fmla="*/ 66 w 81"/>
                <a:gd name="T45" fmla="*/ 101 h 124"/>
                <a:gd name="T46" fmla="*/ 77 w 81"/>
                <a:gd name="T47" fmla="*/ 58 h 124"/>
                <a:gd name="T48" fmla="*/ 77 w 81"/>
                <a:gd name="T49" fmla="*/ 58 h 124"/>
                <a:gd name="T50" fmla="*/ 71 w 81"/>
                <a:gd name="T51" fmla="*/ 19 h 124"/>
                <a:gd name="T52" fmla="*/ 71 w 81"/>
                <a:gd name="T53" fmla="*/ 19 h 124"/>
                <a:gd name="T54" fmla="*/ 51 w 81"/>
                <a:gd name="T55" fmla="*/ 4 h 124"/>
                <a:gd name="T56" fmla="*/ 51 w 81"/>
                <a:gd name="T57" fmla="*/ 4 h 124"/>
                <a:gd name="T58" fmla="*/ 5 w 81"/>
                <a:gd name="T59" fmla="*/ 4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 h="124">
                  <a:moveTo>
                    <a:pt x="12" y="101"/>
                  </a:moveTo>
                  <a:cubicBezTo>
                    <a:pt x="5" y="88"/>
                    <a:pt x="0" y="71"/>
                    <a:pt x="0" y="56"/>
                  </a:cubicBezTo>
                  <a:cubicBezTo>
                    <a:pt x="0" y="56"/>
                    <a:pt x="0" y="56"/>
                    <a:pt x="0" y="56"/>
                  </a:cubicBezTo>
                  <a:cubicBezTo>
                    <a:pt x="0" y="53"/>
                    <a:pt x="0" y="49"/>
                    <a:pt x="1" y="46"/>
                  </a:cubicBezTo>
                  <a:cubicBezTo>
                    <a:pt x="1" y="46"/>
                    <a:pt x="1" y="46"/>
                    <a:pt x="1" y="46"/>
                  </a:cubicBezTo>
                  <a:cubicBezTo>
                    <a:pt x="6" y="13"/>
                    <a:pt x="29" y="0"/>
                    <a:pt x="51" y="0"/>
                  </a:cubicBezTo>
                  <a:cubicBezTo>
                    <a:pt x="51" y="0"/>
                    <a:pt x="51" y="0"/>
                    <a:pt x="51" y="0"/>
                  </a:cubicBezTo>
                  <a:cubicBezTo>
                    <a:pt x="62" y="0"/>
                    <a:pt x="70" y="7"/>
                    <a:pt x="75" y="17"/>
                  </a:cubicBezTo>
                  <a:cubicBezTo>
                    <a:pt x="75" y="17"/>
                    <a:pt x="75" y="17"/>
                    <a:pt x="75" y="17"/>
                  </a:cubicBezTo>
                  <a:cubicBezTo>
                    <a:pt x="80" y="28"/>
                    <a:pt x="81" y="42"/>
                    <a:pt x="81" y="58"/>
                  </a:cubicBezTo>
                  <a:cubicBezTo>
                    <a:pt x="81" y="58"/>
                    <a:pt x="81" y="58"/>
                    <a:pt x="81" y="58"/>
                  </a:cubicBezTo>
                  <a:cubicBezTo>
                    <a:pt x="81" y="90"/>
                    <a:pt x="64" y="124"/>
                    <a:pt x="41" y="124"/>
                  </a:cubicBezTo>
                  <a:cubicBezTo>
                    <a:pt x="41" y="124"/>
                    <a:pt x="41" y="124"/>
                    <a:pt x="41" y="124"/>
                  </a:cubicBezTo>
                  <a:cubicBezTo>
                    <a:pt x="30" y="124"/>
                    <a:pt x="20" y="114"/>
                    <a:pt x="12" y="101"/>
                  </a:cubicBezTo>
                  <a:close/>
                  <a:moveTo>
                    <a:pt x="5" y="47"/>
                  </a:moveTo>
                  <a:cubicBezTo>
                    <a:pt x="4" y="50"/>
                    <a:pt x="4" y="53"/>
                    <a:pt x="4" y="56"/>
                  </a:cubicBezTo>
                  <a:cubicBezTo>
                    <a:pt x="4" y="56"/>
                    <a:pt x="4" y="56"/>
                    <a:pt x="4" y="56"/>
                  </a:cubicBezTo>
                  <a:cubicBezTo>
                    <a:pt x="4" y="71"/>
                    <a:pt x="9" y="87"/>
                    <a:pt x="16" y="99"/>
                  </a:cubicBezTo>
                  <a:cubicBezTo>
                    <a:pt x="16" y="99"/>
                    <a:pt x="16" y="99"/>
                    <a:pt x="16" y="99"/>
                  </a:cubicBezTo>
                  <a:cubicBezTo>
                    <a:pt x="23" y="112"/>
                    <a:pt x="32" y="120"/>
                    <a:pt x="41" y="120"/>
                  </a:cubicBezTo>
                  <a:cubicBezTo>
                    <a:pt x="41" y="120"/>
                    <a:pt x="41" y="120"/>
                    <a:pt x="41" y="120"/>
                  </a:cubicBezTo>
                  <a:cubicBezTo>
                    <a:pt x="50" y="120"/>
                    <a:pt x="59" y="113"/>
                    <a:pt x="66" y="101"/>
                  </a:cubicBezTo>
                  <a:cubicBezTo>
                    <a:pt x="66" y="101"/>
                    <a:pt x="66" y="101"/>
                    <a:pt x="66" y="101"/>
                  </a:cubicBezTo>
                  <a:cubicBezTo>
                    <a:pt x="73" y="89"/>
                    <a:pt x="77" y="74"/>
                    <a:pt x="77" y="58"/>
                  </a:cubicBezTo>
                  <a:cubicBezTo>
                    <a:pt x="77" y="58"/>
                    <a:pt x="77" y="58"/>
                    <a:pt x="77" y="58"/>
                  </a:cubicBezTo>
                  <a:cubicBezTo>
                    <a:pt x="77" y="42"/>
                    <a:pt x="76" y="28"/>
                    <a:pt x="71" y="19"/>
                  </a:cubicBezTo>
                  <a:cubicBezTo>
                    <a:pt x="71" y="19"/>
                    <a:pt x="71" y="19"/>
                    <a:pt x="71" y="19"/>
                  </a:cubicBezTo>
                  <a:cubicBezTo>
                    <a:pt x="67" y="9"/>
                    <a:pt x="61" y="4"/>
                    <a:pt x="51" y="4"/>
                  </a:cubicBezTo>
                  <a:cubicBezTo>
                    <a:pt x="51" y="4"/>
                    <a:pt x="51" y="4"/>
                    <a:pt x="51" y="4"/>
                  </a:cubicBezTo>
                  <a:cubicBezTo>
                    <a:pt x="30" y="4"/>
                    <a:pt x="10" y="15"/>
                    <a:pt x="5"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278"/>
            <p:cNvSpPr>
              <a:spLocks noEditPoints="1"/>
            </p:cNvSpPr>
            <p:nvPr/>
          </p:nvSpPr>
          <p:spPr bwMode="auto">
            <a:xfrm>
              <a:off x="2171" y="1462"/>
              <a:ext cx="215" cy="321"/>
            </a:xfrm>
            <a:custGeom>
              <a:avLst/>
              <a:gdLst>
                <a:gd name="T0" fmla="*/ 13 w 85"/>
                <a:gd name="T1" fmla="*/ 104 h 128"/>
                <a:gd name="T2" fmla="*/ 1 w 85"/>
                <a:gd name="T3" fmla="*/ 48 h 128"/>
                <a:gd name="T4" fmla="*/ 53 w 85"/>
                <a:gd name="T5" fmla="*/ 0 h 128"/>
                <a:gd name="T6" fmla="*/ 53 w 85"/>
                <a:gd name="T7" fmla="*/ 0 h 128"/>
                <a:gd name="T8" fmla="*/ 79 w 85"/>
                <a:gd name="T9" fmla="*/ 18 h 128"/>
                <a:gd name="T10" fmla="*/ 43 w 85"/>
                <a:gd name="T11" fmla="*/ 128 h 128"/>
                <a:gd name="T12" fmla="*/ 43 w 85"/>
                <a:gd name="T13" fmla="*/ 124 h 128"/>
                <a:gd name="T14" fmla="*/ 43 w 85"/>
                <a:gd name="T15" fmla="*/ 124 h 128"/>
                <a:gd name="T16" fmla="*/ 43 w 85"/>
                <a:gd name="T17" fmla="*/ 124 h 128"/>
                <a:gd name="T18" fmla="*/ 19 w 85"/>
                <a:gd name="T19" fmla="*/ 106 h 128"/>
                <a:gd name="T20" fmla="*/ 50 w 85"/>
                <a:gd name="T21" fmla="*/ 123 h 128"/>
                <a:gd name="T22" fmla="*/ 51 w 85"/>
                <a:gd name="T23" fmla="*/ 123 h 128"/>
                <a:gd name="T24" fmla="*/ 51 w 85"/>
                <a:gd name="T25" fmla="*/ 123 h 128"/>
                <a:gd name="T26" fmla="*/ 51 w 85"/>
                <a:gd name="T27" fmla="*/ 123 h 128"/>
                <a:gd name="T28" fmla="*/ 70 w 85"/>
                <a:gd name="T29" fmla="*/ 104 h 128"/>
                <a:gd name="T30" fmla="*/ 67 w 85"/>
                <a:gd name="T31" fmla="*/ 102 h 128"/>
                <a:gd name="T32" fmla="*/ 77 w 85"/>
                <a:gd name="T33" fmla="*/ 60 h 128"/>
                <a:gd name="T34" fmla="*/ 77 w 85"/>
                <a:gd name="T35" fmla="*/ 60 h 128"/>
                <a:gd name="T36" fmla="*/ 71 w 85"/>
                <a:gd name="T37" fmla="*/ 22 h 128"/>
                <a:gd name="T38" fmla="*/ 53 w 85"/>
                <a:gd name="T39" fmla="*/ 8 h 128"/>
                <a:gd name="T40" fmla="*/ 8 w 85"/>
                <a:gd name="T41" fmla="*/ 58 h 128"/>
                <a:gd name="T42" fmla="*/ 8 w 85"/>
                <a:gd name="T43" fmla="*/ 58 h 128"/>
                <a:gd name="T44" fmla="*/ 20 w 85"/>
                <a:gd name="T45" fmla="*/ 100 h 128"/>
                <a:gd name="T46" fmla="*/ 43 w 85"/>
                <a:gd name="T47" fmla="*/ 120 h 128"/>
                <a:gd name="T48" fmla="*/ 43 w 85"/>
                <a:gd name="T49" fmla="*/ 120 h 128"/>
                <a:gd name="T50" fmla="*/ 16 w 85"/>
                <a:gd name="T51" fmla="*/ 102 h 128"/>
                <a:gd name="T52" fmla="*/ 78 w 85"/>
                <a:gd name="T53" fmla="*/ 85 h 128"/>
                <a:gd name="T54" fmla="*/ 78 w 85"/>
                <a:gd name="T55" fmla="*/ 85 h 128"/>
                <a:gd name="T56" fmla="*/ 78 w 85"/>
                <a:gd name="T57" fmla="*/ 84 h 128"/>
                <a:gd name="T58" fmla="*/ 81 w 85"/>
                <a:gd name="T59" fmla="*/ 61 h 128"/>
                <a:gd name="T60" fmla="*/ 81 w 85"/>
                <a:gd name="T61" fmla="*/ 60 h 128"/>
                <a:gd name="T62" fmla="*/ 81 w 85"/>
                <a:gd name="T63" fmla="*/ 60 h 128"/>
                <a:gd name="T64" fmla="*/ 4 w 85"/>
                <a:gd name="T65" fmla="*/ 59 h 128"/>
                <a:gd name="T66" fmla="*/ 4 w 85"/>
                <a:gd name="T67" fmla="*/ 59 h 128"/>
                <a:gd name="T68" fmla="*/ 4 w 85"/>
                <a:gd name="T69" fmla="*/ 58 h 128"/>
                <a:gd name="T70" fmla="*/ 4 w 85"/>
                <a:gd name="T71" fmla="*/ 58 h 128"/>
                <a:gd name="T72" fmla="*/ 11 w 85"/>
                <a:gd name="T73" fmla="*/ 29 h 128"/>
                <a:gd name="T74" fmla="*/ 11 w 85"/>
                <a:gd name="T75" fmla="*/ 29 h 128"/>
                <a:gd name="T76" fmla="*/ 11 w 85"/>
                <a:gd name="T77" fmla="*/ 28 h 128"/>
                <a:gd name="T78" fmla="*/ 12 w 85"/>
                <a:gd name="T79" fmla="*/ 27 h 128"/>
                <a:gd name="T80" fmla="*/ 12 w 85"/>
                <a:gd name="T81" fmla="*/ 27 h 128"/>
                <a:gd name="T82" fmla="*/ 12 w 85"/>
                <a:gd name="T83" fmla="*/ 27 h 128"/>
                <a:gd name="T84" fmla="*/ 12 w 85"/>
                <a:gd name="T85" fmla="*/ 26 h 128"/>
                <a:gd name="T86" fmla="*/ 13 w 85"/>
                <a:gd name="T87" fmla="*/ 26 h 128"/>
                <a:gd name="T88" fmla="*/ 13 w 85"/>
                <a:gd name="T89" fmla="*/ 26 h 128"/>
                <a:gd name="T90" fmla="*/ 65 w 85"/>
                <a:gd name="T91" fmla="*/ 8 h 128"/>
                <a:gd name="T92" fmla="*/ 53 w 85"/>
                <a:gd name="T93" fmla="*/ 4 h 128"/>
                <a:gd name="T94" fmla="*/ 53 w 85"/>
                <a:gd name="T95" fmla="*/ 4 h 128"/>
                <a:gd name="T96" fmla="*/ 66 w 85"/>
                <a:gd name="T97" fmla="*/ 8 h 128"/>
                <a:gd name="T98" fmla="*/ 66 w 85"/>
                <a:gd name="T99" fmla="*/ 8 h 128"/>
                <a:gd name="T100" fmla="*/ 65 w 85"/>
                <a:gd name="T101"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 h="128">
                  <a:moveTo>
                    <a:pt x="13" y="104"/>
                  </a:moveTo>
                  <a:cubicBezTo>
                    <a:pt x="14" y="103"/>
                    <a:pt x="14" y="103"/>
                    <a:pt x="14" y="103"/>
                  </a:cubicBezTo>
                  <a:cubicBezTo>
                    <a:pt x="13" y="104"/>
                    <a:pt x="13" y="104"/>
                    <a:pt x="13" y="104"/>
                  </a:cubicBezTo>
                  <a:cubicBezTo>
                    <a:pt x="5" y="91"/>
                    <a:pt x="0" y="74"/>
                    <a:pt x="0" y="58"/>
                  </a:cubicBezTo>
                  <a:cubicBezTo>
                    <a:pt x="0" y="58"/>
                    <a:pt x="0" y="58"/>
                    <a:pt x="0" y="58"/>
                  </a:cubicBezTo>
                  <a:cubicBezTo>
                    <a:pt x="0" y="55"/>
                    <a:pt x="0" y="51"/>
                    <a:pt x="1" y="48"/>
                  </a:cubicBezTo>
                  <a:cubicBezTo>
                    <a:pt x="1" y="48"/>
                    <a:pt x="1" y="48"/>
                    <a:pt x="1" y="48"/>
                  </a:cubicBezTo>
                  <a:cubicBezTo>
                    <a:pt x="6" y="14"/>
                    <a:pt x="30" y="0"/>
                    <a:pt x="53" y="0"/>
                  </a:cubicBezTo>
                  <a:cubicBezTo>
                    <a:pt x="53" y="0"/>
                    <a:pt x="53" y="0"/>
                    <a:pt x="53" y="0"/>
                  </a:cubicBezTo>
                  <a:cubicBezTo>
                    <a:pt x="53" y="0"/>
                    <a:pt x="53" y="0"/>
                    <a:pt x="53" y="0"/>
                  </a:cubicBezTo>
                  <a:cubicBezTo>
                    <a:pt x="53" y="0"/>
                    <a:pt x="53" y="0"/>
                    <a:pt x="53" y="0"/>
                  </a:cubicBezTo>
                  <a:cubicBezTo>
                    <a:pt x="53" y="0"/>
                    <a:pt x="53" y="0"/>
                    <a:pt x="53" y="0"/>
                  </a:cubicBezTo>
                  <a:cubicBezTo>
                    <a:pt x="53" y="0"/>
                    <a:pt x="53" y="0"/>
                    <a:pt x="53" y="0"/>
                  </a:cubicBezTo>
                  <a:cubicBezTo>
                    <a:pt x="65" y="0"/>
                    <a:pt x="74" y="8"/>
                    <a:pt x="79" y="18"/>
                  </a:cubicBezTo>
                  <a:cubicBezTo>
                    <a:pt x="79" y="18"/>
                    <a:pt x="79" y="18"/>
                    <a:pt x="79" y="18"/>
                  </a:cubicBezTo>
                  <a:cubicBezTo>
                    <a:pt x="84" y="29"/>
                    <a:pt x="85" y="44"/>
                    <a:pt x="85" y="60"/>
                  </a:cubicBezTo>
                  <a:cubicBezTo>
                    <a:pt x="85" y="60"/>
                    <a:pt x="85" y="60"/>
                    <a:pt x="85" y="60"/>
                  </a:cubicBezTo>
                  <a:cubicBezTo>
                    <a:pt x="85" y="93"/>
                    <a:pt x="68" y="127"/>
                    <a:pt x="43" y="128"/>
                  </a:cubicBezTo>
                  <a:cubicBezTo>
                    <a:pt x="43" y="128"/>
                    <a:pt x="43" y="128"/>
                    <a:pt x="43" y="128"/>
                  </a:cubicBezTo>
                  <a:cubicBezTo>
                    <a:pt x="31" y="128"/>
                    <a:pt x="20" y="118"/>
                    <a:pt x="13" y="104"/>
                  </a:cubicBezTo>
                  <a:close/>
                  <a:moveTo>
                    <a:pt x="43" y="124"/>
                  </a:moveTo>
                  <a:cubicBezTo>
                    <a:pt x="43" y="124"/>
                    <a:pt x="43" y="124"/>
                    <a:pt x="43" y="124"/>
                  </a:cubicBezTo>
                  <a:cubicBezTo>
                    <a:pt x="43" y="124"/>
                    <a:pt x="43" y="124"/>
                    <a:pt x="43" y="124"/>
                  </a:cubicBezTo>
                  <a:cubicBezTo>
                    <a:pt x="43" y="124"/>
                    <a:pt x="43" y="124"/>
                    <a:pt x="43" y="124"/>
                  </a:cubicBezTo>
                  <a:cubicBezTo>
                    <a:pt x="43" y="124"/>
                    <a:pt x="43" y="124"/>
                    <a:pt x="43" y="124"/>
                  </a:cubicBezTo>
                  <a:cubicBezTo>
                    <a:pt x="43" y="124"/>
                    <a:pt x="43" y="124"/>
                    <a:pt x="43" y="124"/>
                  </a:cubicBezTo>
                  <a:cubicBezTo>
                    <a:pt x="43" y="124"/>
                    <a:pt x="43" y="124"/>
                    <a:pt x="43" y="124"/>
                  </a:cubicBezTo>
                  <a:close/>
                  <a:moveTo>
                    <a:pt x="42" y="124"/>
                  </a:moveTo>
                  <a:cubicBezTo>
                    <a:pt x="34" y="124"/>
                    <a:pt x="26" y="117"/>
                    <a:pt x="19" y="106"/>
                  </a:cubicBezTo>
                  <a:cubicBezTo>
                    <a:pt x="19" y="106"/>
                    <a:pt x="19" y="106"/>
                    <a:pt x="19" y="106"/>
                  </a:cubicBezTo>
                  <a:cubicBezTo>
                    <a:pt x="26" y="117"/>
                    <a:pt x="34" y="124"/>
                    <a:pt x="42" y="124"/>
                  </a:cubicBezTo>
                  <a:close/>
                  <a:moveTo>
                    <a:pt x="50" y="123"/>
                  </a:moveTo>
                  <a:cubicBezTo>
                    <a:pt x="50" y="123"/>
                    <a:pt x="50" y="123"/>
                    <a:pt x="50" y="123"/>
                  </a:cubicBezTo>
                  <a:cubicBezTo>
                    <a:pt x="50" y="123"/>
                    <a:pt x="50" y="123"/>
                    <a:pt x="50" y="123"/>
                  </a:cubicBezTo>
                  <a:cubicBezTo>
                    <a:pt x="50" y="123"/>
                    <a:pt x="50" y="123"/>
                    <a:pt x="50" y="123"/>
                  </a:cubicBezTo>
                  <a:close/>
                  <a:moveTo>
                    <a:pt x="51" y="123"/>
                  </a:moveTo>
                  <a:cubicBezTo>
                    <a:pt x="51" y="123"/>
                    <a:pt x="51" y="123"/>
                    <a:pt x="51" y="123"/>
                  </a:cubicBezTo>
                  <a:cubicBezTo>
                    <a:pt x="51" y="123"/>
                    <a:pt x="51" y="123"/>
                    <a:pt x="51" y="123"/>
                  </a:cubicBezTo>
                  <a:cubicBezTo>
                    <a:pt x="51" y="123"/>
                    <a:pt x="51" y="123"/>
                    <a:pt x="51" y="123"/>
                  </a:cubicBezTo>
                  <a:close/>
                  <a:moveTo>
                    <a:pt x="70" y="104"/>
                  </a:moveTo>
                  <a:cubicBezTo>
                    <a:pt x="65" y="113"/>
                    <a:pt x="58" y="120"/>
                    <a:pt x="51" y="123"/>
                  </a:cubicBezTo>
                  <a:cubicBezTo>
                    <a:pt x="51" y="123"/>
                    <a:pt x="51" y="123"/>
                    <a:pt x="51" y="123"/>
                  </a:cubicBezTo>
                  <a:cubicBezTo>
                    <a:pt x="63" y="118"/>
                    <a:pt x="73" y="103"/>
                    <a:pt x="78" y="85"/>
                  </a:cubicBezTo>
                  <a:cubicBezTo>
                    <a:pt x="78" y="85"/>
                    <a:pt x="78" y="85"/>
                    <a:pt x="78" y="85"/>
                  </a:cubicBezTo>
                  <a:cubicBezTo>
                    <a:pt x="76" y="92"/>
                    <a:pt x="73" y="98"/>
                    <a:pt x="70" y="104"/>
                  </a:cubicBezTo>
                  <a:close/>
                  <a:moveTo>
                    <a:pt x="43" y="120"/>
                  </a:moveTo>
                  <a:cubicBezTo>
                    <a:pt x="43" y="120"/>
                    <a:pt x="43" y="120"/>
                    <a:pt x="43" y="120"/>
                  </a:cubicBezTo>
                  <a:cubicBezTo>
                    <a:pt x="51" y="120"/>
                    <a:pt x="60" y="113"/>
                    <a:pt x="67" y="102"/>
                  </a:cubicBezTo>
                  <a:cubicBezTo>
                    <a:pt x="67" y="102"/>
                    <a:pt x="67" y="102"/>
                    <a:pt x="67" y="102"/>
                  </a:cubicBezTo>
                  <a:cubicBezTo>
                    <a:pt x="73" y="91"/>
                    <a:pt x="77" y="75"/>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44"/>
                    <a:pt x="76" y="31"/>
                    <a:pt x="71" y="22"/>
                  </a:cubicBezTo>
                  <a:cubicBezTo>
                    <a:pt x="71" y="22"/>
                    <a:pt x="71" y="22"/>
                    <a:pt x="71" y="22"/>
                  </a:cubicBezTo>
                  <a:cubicBezTo>
                    <a:pt x="67" y="13"/>
                    <a:pt x="62" y="8"/>
                    <a:pt x="53" y="8"/>
                  </a:cubicBezTo>
                  <a:cubicBezTo>
                    <a:pt x="53" y="8"/>
                    <a:pt x="53" y="8"/>
                    <a:pt x="53" y="8"/>
                  </a:cubicBezTo>
                  <a:cubicBezTo>
                    <a:pt x="33" y="8"/>
                    <a:pt x="14" y="19"/>
                    <a:pt x="9" y="49"/>
                  </a:cubicBezTo>
                  <a:cubicBezTo>
                    <a:pt x="9" y="49"/>
                    <a:pt x="9" y="49"/>
                    <a:pt x="9" y="49"/>
                  </a:cubicBezTo>
                  <a:cubicBezTo>
                    <a:pt x="8" y="52"/>
                    <a:pt x="8" y="55"/>
                    <a:pt x="8" y="58"/>
                  </a:cubicBezTo>
                  <a:cubicBezTo>
                    <a:pt x="8" y="58"/>
                    <a:pt x="8" y="58"/>
                    <a:pt x="8" y="58"/>
                  </a:cubicBezTo>
                  <a:cubicBezTo>
                    <a:pt x="8" y="58"/>
                    <a:pt x="8" y="58"/>
                    <a:pt x="8" y="58"/>
                  </a:cubicBezTo>
                  <a:cubicBezTo>
                    <a:pt x="8" y="58"/>
                    <a:pt x="8" y="58"/>
                    <a:pt x="8" y="58"/>
                  </a:cubicBezTo>
                  <a:cubicBezTo>
                    <a:pt x="8" y="58"/>
                    <a:pt x="8" y="58"/>
                    <a:pt x="8" y="58"/>
                  </a:cubicBezTo>
                  <a:cubicBezTo>
                    <a:pt x="8" y="72"/>
                    <a:pt x="13" y="88"/>
                    <a:pt x="20" y="100"/>
                  </a:cubicBezTo>
                  <a:cubicBezTo>
                    <a:pt x="20" y="100"/>
                    <a:pt x="20" y="100"/>
                    <a:pt x="20" y="100"/>
                  </a:cubicBezTo>
                  <a:cubicBezTo>
                    <a:pt x="27" y="113"/>
                    <a:pt x="36" y="120"/>
                    <a:pt x="43" y="120"/>
                  </a:cubicBezTo>
                  <a:cubicBezTo>
                    <a:pt x="43" y="120"/>
                    <a:pt x="43" y="120"/>
                    <a:pt x="43" y="120"/>
                  </a:cubicBezTo>
                  <a:cubicBezTo>
                    <a:pt x="43" y="120"/>
                    <a:pt x="43" y="120"/>
                    <a:pt x="43" y="120"/>
                  </a:cubicBezTo>
                  <a:cubicBezTo>
                    <a:pt x="43" y="120"/>
                    <a:pt x="43" y="120"/>
                    <a:pt x="43" y="120"/>
                  </a:cubicBezTo>
                  <a:cubicBezTo>
                    <a:pt x="43" y="120"/>
                    <a:pt x="43" y="120"/>
                    <a:pt x="43" y="120"/>
                  </a:cubicBezTo>
                  <a:cubicBezTo>
                    <a:pt x="43" y="120"/>
                    <a:pt x="43" y="120"/>
                    <a:pt x="43" y="120"/>
                  </a:cubicBezTo>
                  <a:cubicBezTo>
                    <a:pt x="43" y="120"/>
                    <a:pt x="43" y="120"/>
                    <a:pt x="43" y="120"/>
                  </a:cubicBezTo>
                  <a:close/>
                  <a:moveTo>
                    <a:pt x="16" y="102"/>
                  </a:moveTo>
                  <a:cubicBezTo>
                    <a:pt x="16" y="102"/>
                    <a:pt x="16" y="102"/>
                    <a:pt x="16" y="102"/>
                  </a:cubicBezTo>
                  <a:cubicBezTo>
                    <a:pt x="16" y="102"/>
                    <a:pt x="16" y="102"/>
                    <a:pt x="16" y="102"/>
                  </a:cubicBezTo>
                  <a:cubicBezTo>
                    <a:pt x="16" y="102"/>
                    <a:pt x="16" y="102"/>
                    <a:pt x="16" y="102"/>
                  </a:cubicBezTo>
                  <a:close/>
                  <a:moveTo>
                    <a:pt x="78" y="85"/>
                  </a:moveTo>
                  <a:cubicBezTo>
                    <a:pt x="78" y="85"/>
                    <a:pt x="78" y="85"/>
                    <a:pt x="78" y="84"/>
                  </a:cubicBezTo>
                  <a:cubicBezTo>
                    <a:pt x="78" y="84"/>
                    <a:pt x="78" y="84"/>
                    <a:pt x="78" y="84"/>
                  </a:cubicBezTo>
                  <a:cubicBezTo>
                    <a:pt x="78" y="85"/>
                    <a:pt x="78" y="85"/>
                    <a:pt x="78" y="85"/>
                  </a:cubicBezTo>
                  <a:close/>
                  <a:moveTo>
                    <a:pt x="78" y="84"/>
                  </a:moveTo>
                  <a:cubicBezTo>
                    <a:pt x="78" y="84"/>
                    <a:pt x="78" y="84"/>
                    <a:pt x="78" y="84"/>
                  </a:cubicBezTo>
                  <a:cubicBezTo>
                    <a:pt x="78" y="84"/>
                    <a:pt x="78" y="84"/>
                    <a:pt x="78" y="84"/>
                  </a:cubicBezTo>
                  <a:cubicBezTo>
                    <a:pt x="78" y="84"/>
                    <a:pt x="78" y="84"/>
                    <a:pt x="78" y="84"/>
                  </a:cubicBezTo>
                  <a:close/>
                  <a:moveTo>
                    <a:pt x="81" y="61"/>
                  </a:moveTo>
                  <a:cubicBezTo>
                    <a:pt x="81" y="61"/>
                    <a:pt x="81" y="61"/>
                    <a:pt x="81" y="61"/>
                  </a:cubicBezTo>
                  <a:cubicBezTo>
                    <a:pt x="81" y="61"/>
                    <a:pt x="81" y="61"/>
                    <a:pt x="81" y="61"/>
                  </a:cubicBezTo>
                  <a:cubicBezTo>
                    <a:pt x="81" y="61"/>
                    <a:pt x="81" y="61"/>
                    <a:pt x="81" y="61"/>
                  </a:cubicBezTo>
                  <a:close/>
                  <a:moveTo>
                    <a:pt x="81" y="60"/>
                  </a:moveTo>
                  <a:cubicBezTo>
                    <a:pt x="81" y="46"/>
                    <a:pt x="80" y="33"/>
                    <a:pt x="76" y="23"/>
                  </a:cubicBezTo>
                  <a:cubicBezTo>
                    <a:pt x="76" y="23"/>
                    <a:pt x="76" y="23"/>
                    <a:pt x="76" y="23"/>
                  </a:cubicBezTo>
                  <a:cubicBezTo>
                    <a:pt x="80" y="33"/>
                    <a:pt x="81" y="46"/>
                    <a:pt x="81" y="60"/>
                  </a:cubicBezTo>
                  <a:cubicBezTo>
                    <a:pt x="81" y="60"/>
                    <a:pt x="81" y="60"/>
                    <a:pt x="81" y="60"/>
                  </a:cubicBezTo>
                  <a:cubicBezTo>
                    <a:pt x="81" y="60"/>
                    <a:pt x="81" y="60"/>
                    <a:pt x="81" y="60"/>
                  </a:cubicBezTo>
                  <a:close/>
                  <a:moveTo>
                    <a:pt x="4" y="59"/>
                  </a:moveTo>
                  <a:cubicBezTo>
                    <a:pt x="4" y="59"/>
                    <a:pt x="4" y="59"/>
                    <a:pt x="4" y="59"/>
                  </a:cubicBezTo>
                  <a:cubicBezTo>
                    <a:pt x="4" y="59"/>
                    <a:pt x="4" y="59"/>
                    <a:pt x="4" y="59"/>
                  </a:cubicBezTo>
                  <a:cubicBezTo>
                    <a:pt x="4" y="59"/>
                    <a:pt x="4" y="59"/>
                    <a:pt x="4" y="59"/>
                  </a:cubicBezTo>
                  <a:close/>
                  <a:moveTo>
                    <a:pt x="4" y="58"/>
                  </a:move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lose/>
                  <a:moveTo>
                    <a:pt x="11" y="29"/>
                  </a:moveTo>
                  <a:cubicBezTo>
                    <a:pt x="11" y="29"/>
                    <a:pt x="11" y="29"/>
                    <a:pt x="11" y="29"/>
                  </a:cubicBezTo>
                  <a:cubicBezTo>
                    <a:pt x="11" y="29"/>
                    <a:pt x="11" y="29"/>
                    <a:pt x="11" y="29"/>
                  </a:cubicBezTo>
                  <a:cubicBezTo>
                    <a:pt x="11" y="29"/>
                    <a:pt x="11" y="29"/>
                    <a:pt x="11" y="29"/>
                  </a:cubicBezTo>
                  <a:close/>
                  <a:moveTo>
                    <a:pt x="11" y="28"/>
                  </a:moveTo>
                  <a:cubicBezTo>
                    <a:pt x="11" y="28"/>
                    <a:pt x="11" y="28"/>
                    <a:pt x="11" y="28"/>
                  </a:cubicBezTo>
                  <a:cubicBezTo>
                    <a:pt x="11" y="28"/>
                    <a:pt x="11" y="28"/>
                    <a:pt x="11" y="28"/>
                  </a:cubicBezTo>
                  <a:cubicBezTo>
                    <a:pt x="11" y="28"/>
                    <a:pt x="11" y="28"/>
                    <a:pt x="11" y="28"/>
                  </a:cubicBezTo>
                  <a:close/>
                  <a:moveTo>
                    <a:pt x="12" y="28"/>
                  </a:moveTo>
                  <a:cubicBezTo>
                    <a:pt x="12" y="28"/>
                    <a:pt x="12" y="27"/>
                    <a:pt x="12" y="27"/>
                  </a:cubicBezTo>
                  <a:cubicBezTo>
                    <a:pt x="12" y="27"/>
                    <a:pt x="12" y="27"/>
                    <a:pt x="12" y="27"/>
                  </a:cubicBezTo>
                  <a:cubicBezTo>
                    <a:pt x="12" y="27"/>
                    <a:pt x="12" y="28"/>
                    <a:pt x="12" y="28"/>
                  </a:cubicBezTo>
                  <a:close/>
                  <a:moveTo>
                    <a:pt x="12" y="27"/>
                  </a:moveTo>
                  <a:cubicBezTo>
                    <a:pt x="12" y="27"/>
                    <a:pt x="12" y="27"/>
                    <a:pt x="12" y="27"/>
                  </a:cubicBezTo>
                  <a:cubicBezTo>
                    <a:pt x="12" y="27"/>
                    <a:pt x="12" y="27"/>
                    <a:pt x="12" y="27"/>
                  </a:cubicBezTo>
                  <a:cubicBezTo>
                    <a:pt x="12" y="27"/>
                    <a:pt x="12" y="27"/>
                    <a:pt x="12" y="27"/>
                  </a:cubicBezTo>
                  <a:close/>
                  <a:moveTo>
                    <a:pt x="12" y="27"/>
                  </a:moveTo>
                  <a:cubicBezTo>
                    <a:pt x="12" y="27"/>
                    <a:pt x="12" y="26"/>
                    <a:pt x="12" y="26"/>
                  </a:cubicBezTo>
                  <a:cubicBezTo>
                    <a:pt x="12" y="26"/>
                    <a:pt x="12" y="26"/>
                    <a:pt x="12" y="26"/>
                  </a:cubicBezTo>
                  <a:cubicBezTo>
                    <a:pt x="12" y="26"/>
                    <a:pt x="12" y="27"/>
                    <a:pt x="12" y="27"/>
                  </a:cubicBezTo>
                  <a:close/>
                  <a:moveTo>
                    <a:pt x="12" y="26"/>
                  </a:moveTo>
                  <a:cubicBezTo>
                    <a:pt x="12" y="26"/>
                    <a:pt x="13" y="26"/>
                    <a:pt x="13" y="26"/>
                  </a:cubicBezTo>
                  <a:cubicBezTo>
                    <a:pt x="13" y="26"/>
                    <a:pt x="13" y="26"/>
                    <a:pt x="13" y="26"/>
                  </a:cubicBezTo>
                  <a:cubicBezTo>
                    <a:pt x="13" y="26"/>
                    <a:pt x="12" y="26"/>
                    <a:pt x="12" y="26"/>
                  </a:cubicBezTo>
                  <a:close/>
                  <a:moveTo>
                    <a:pt x="13" y="26"/>
                  </a:moveTo>
                  <a:cubicBezTo>
                    <a:pt x="22" y="10"/>
                    <a:pt x="38" y="4"/>
                    <a:pt x="53" y="4"/>
                  </a:cubicBezTo>
                  <a:cubicBezTo>
                    <a:pt x="53" y="4"/>
                    <a:pt x="53" y="4"/>
                    <a:pt x="53" y="4"/>
                  </a:cubicBezTo>
                  <a:cubicBezTo>
                    <a:pt x="58" y="4"/>
                    <a:pt x="62" y="5"/>
                    <a:pt x="65" y="8"/>
                  </a:cubicBezTo>
                  <a:cubicBezTo>
                    <a:pt x="65" y="8"/>
                    <a:pt x="65" y="8"/>
                    <a:pt x="65" y="8"/>
                  </a:cubicBezTo>
                  <a:cubicBezTo>
                    <a:pt x="62" y="5"/>
                    <a:pt x="58" y="4"/>
                    <a:pt x="53" y="4"/>
                  </a:cubicBezTo>
                  <a:cubicBezTo>
                    <a:pt x="53" y="4"/>
                    <a:pt x="53" y="4"/>
                    <a:pt x="53" y="4"/>
                  </a:cubicBezTo>
                  <a:cubicBezTo>
                    <a:pt x="53" y="4"/>
                    <a:pt x="53" y="4"/>
                    <a:pt x="53" y="4"/>
                  </a:cubicBezTo>
                  <a:cubicBezTo>
                    <a:pt x="53" y="4"/>
                    <a:pt x="53" y="4"/>
                    <a:pt x="53" y="4"/>
                  </a:cubicBezTo>
                  <a:cubicBezTo>
                    <a:pt x="53" y="4"/>
                    <a:pt x="53" y="4"/>
                    <a:pt x="53" y="4"/>
                  </a:cubicBezTo>
                  <a:cubicBezTo>
                    <a:pt x="53" y="4"/>
                    <a:pt x="53" y="4"/>
                    <a:pt x="53" y="4"/>
                  </a:cubicBezTo>
                  <a:cubicBezTo>
                    <a:pt x="38" y="4"/>
                    <a:pt x="22" y="10"/>
                    <a:pt x="13" y="26"/>
                  </a:cubicBezTo>
                  <a:close/>
                  <a:moveTo>
                    <a:pt x="66" y="8"/>
                  </a:moveTo>
                  <a:cubicBezTo>
                    <a:pt x="66" y="8"/>
                    <a:pt x="66" y="8"/>
                    <a:pt x="66" y="8"/>
                  </a:cubicBezTo>
                  <a:cubicBezTo>
                    <a:pt x="66" y="8"/>
                    <a:pt x="66" y="8"/>
                    <a:pt x="66" y="8"/>
                  </a:cubicBezTo>
                  <a:cubicBezTo>
                    <a:pt x="66" y="8"/>
                    <a:pt x="66" y="8"/>
                    <a:pt x="66" y="8"/>
                  </a:cubicBezTo>
                  <a:close/>
                  <a:moveTo>
                    <a:pt x="65" y="8"/>
                  </a:moveTo>
                  <a:cubicBezTo>
                    <a:pt x="65" y="8"/>
                    <a:pt x="65" y="8"/>
                    <a:pt x="65" y="8"/>
                  </a:cubicBezTo>
                  <a:cubicBezTo>
                    <a:pt x="65" y="8"/>
                    <a:pt x="65" y="8"/>
                    <a:pt x="65" y="8"/>
                  </a:cubicBezTo>
                  <a:cubicBezTo>
                    <a:pt x="65" y="8"/>
                    <a:pt x="65" y="8"/>
                    <a:pt x="6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279"/>
            <p:cNvSpPr/>
            <p:nvPr/>
          </p:nvSpPr>
          <p:spPr bwMode="auto">
            <a:xfrm>
              <a:off x="1982" y="1349"/>
              <a:ext cx="255" cy="160"/>
            </a:xfrm>
            <a:custGeom>
              <a:avLst/>
              <a:gdLst>
                <a:gd name="T0" fmla="*/ 23 w 101"/>
                <a:gd name="T1" fmla="*/ 61 h 64"/>
                <a:gd name="T2" fmla="*/ 0 w 101"/>
                <a:gd name="T3" fmla="*/ 13 h 64"/>
                <a:gd name="T4" fmla="*/ 0 w 101"/>
                <a:gd name="T5" fmla="*/ 13 h 64"/>
                <a:gd name="T6" fmla="*/ 1 w 101"/>
                <a:gd name="T7" fmla="*/ 9 h 64"/>
                <a:gd name="T8" fmla="*/ 1 w 101"/>
                <a:gd name="T9" fmla="*/ 9 h 64"/>
                <a:gd name="T10" fmla="*/ 5 w 101"/>
                <a:gd name="T11" fmla="*/ 0 h 64"/>
                <a:gd name="T12" fmla="*/ 9 w 101"/>
                <a:gd name="T13" fmla="*/ 2 h 64"/>
                <a:gd name="T14" fmla="*/ 5 w 101"/>
                <a:gd name="T15" fmla="*/ 10 h 64"/>
                <a:gd name="T16" fmla="*/ 4 w 101"/>
                <a:gd name="T17" fmla="*/ 13 h 64"/>
                <a:gd name="T18" fmla="*/ 4 w 101"/>
                <a:gd name="T19" fmla="*/ 13 h 64"/>
                <a:gd name="T20" fmla="*/ 25 w 101"/>
                <a:gd name="T21" fmla="*/ 58 h 64"/>
                <a:gd name="T22" fmla="*/ 25 w 101"/>
                <a:gd name="T23" fmla="*/ 58 h 64"/>
                <a:gd name="T24" fmla="*/ 42 w 101"/>
                <a:gd name="T25" fmla="*/ 60 h 64"/>
                <a:gd name="T26" fmla="*/ 42 w 101"/>
                <a:gd name="T27" fmla="*/ 60 h 64"/>
                <a:gd name="T28" fmla="*/ 100 w 101"/>
                <a:gd name="T29" fmla="*/ 55 h 64"/>
                <a:gd name="T30" fmla="*/ 100 w 101"/>
                <a:gd name="T31" fmla="*/ 55 h 64"/>
                <a:gd name="T32" fmla="*/ 101 w 101"/>
                <a:gd name="T33" fmla="*/ 59 h 64"/>
                <a:gd name="T34" fmla="*/ 42 w 101"/>
                <a:gd name="T35" fmla="*/ 64 h 64"/>
                <a:gd name="T36" fmla="*/ 42 w 101"/>
                <a:gd name="T37" fmla="*/ 64 h 64"/>
                <a:gd name="T38" fmla="*/ 23 w 101"/>
                <a:gd name="T39"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64">
                  <a:moveTo>
                    <a:pt x="23" y="61"/>
                  </a:moveTo>
                  <a:cubicBezTo>
                    <a:pt x="16" y="53"/>
                    <a:pt x="1" y="26"/>
                    <a:pt x="0" y="13"/>
                  </a:cubicBezTo>
                  <a:cubicBezTo>
                    <a:pt x="0" y="13"/>
                    <a:pt x="0" y="13"/>
                    <a:pt x="0" y="13"/>
                  </a:cubicBezTo>
                  <a:cubicBezTo>
                    <a:pt x="0" y="11"/>
                    <a:pt x="1" y="10"/>
                    <a:pt x="1" y="9"/>
                  </a:cubicBezTo>
                  <a:cubicBezTo>
                    <a:pt x="1" y="9"/>
                    <a:pt x="1" y="9"/>
                    <a:pt x="1" y="9"/>
                  </a:cubicBezTo>
                  <a:cubicBezTo>
                    <a:pt x="5" y="0"/>
                    <a:pt x="5" y="0"/>
                    <a:pt x="5" y="0"/>
                  </a:cubicBezTo>
                  <a:cubicBezTo>
                    <a:pt x="9" y="2"/>
                    <a:pt x="9" y="2"/>
                    <a:pt x="9" y="2"/>
                  </a:cubicBezTo>
                  <a:cubicBezTo>
                    <a:pt x="5" y="10"/>
                    <a:pt x="5" y="10"/>
                    <a:pt x="5" y="10"/>
                  </a:cubicBezTo>
                  <a:cubicBezTo>
                    <a:pt x="5" y="11"/>
                    <a:pt x="4" y="12"/>
                    <a:pt x="4" y="13"/>
                  </a:cubicBezTo>
                  <a:cubicBezTo>
                    <a:pt x="4" y="13"/>
                    <a:pt x="4" y="13"/>
                    <a:pt x="4" y="13"/>
                  </a:cubicBezTo>
                  <a:cubicBezTo>
                    <a:pt x="4" y="23"/>
                    <a:pt x="19" y="52"/>
                    <a:pt x="25" y="58"/>
                  </a:cubicBezTo>
                  <a:cubicBezTo>
                    <a:pt x="25" y="58"/>
                    <a:pt x="25" y="58"/>
                    <a:pt x="25" y="58"/>
                  </a:cubicBezTo>
                  <a:cubicBezTo>
                    <a:pt x="26" y="59"/>
                    <a:pt x="33" y="60"/>
                    <a:pt x="42" y="60"/>
                  </a:cubicBezTo>
                  <a:cubicBezTo>
                    <a:pt x="42" y="60"/>
                    <a:pt x="42" y="60"/>
                    <a:pt x="42" y="60"/>
                  </a:cubicBezTo>
                  <a:cubicBezTo>
                    <a:pt x="65" y="60"/>
                    <a:pt x="100" y="55"/>
                    <a:pt x="100" y="55"/>
                  </a:cubicBezTo>
                  <a:cubicBezTo>
                    <a:pt x="100" y="55"/>
                    <a:pt x="100" y="55"/>
                    <a:pt x="100" y="55"/>
                  </a:cubicBezTo>
                  <a:cubicBezTo>
                    <a:pt x="101" y="59"/>
                    <a:pt x="101" y="59"/>
                    <a:pt x="101" y="59"/>
                  </a:cubicBezTo>
                  <a:cubicBezTo>
                    <a:pt x="100" y="59"/>
                    <a:pt x="65" y="64"/>
                    <a:pt x="42" y="64"/>
                  </a:cubicBezTo>
                  <a:cubicBezTo>
                    <a:pt x="42" y="64"/>
                    <a:pt x="42" y="64"/>
                    <a:pt x="42" y="64"/>
                  </a:cubicBezTo>
                  <a:cubicBezTo>
                    <a:pt x="33" y="64"/>
                    <a:pt x="26" y="63"/>
                    <a:pt x="23"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280"/>
            <p:cNvSpPr>
              <a:spLocks noEditPoints="1"/>
            </p:cNvSpPr>
            <p:nvPr/>
          </p:nvSpPr>
          <p:spPr bwMode="auto">
            <a:xfrm>
              <a:off x="1977" y="1341"/>
              <a:ext cx="265" cy="174"/>
            </a:xfrm>
            <a:custGeom>
              <a:avLst/>
              <a:gdLst>
                <a:gd name="T0" fmla="*/ 25 w 105"/>
                <a:gd name="T1" fmla="*/ 64 h 69"/>
                <a:gd name="T2" fmla="*/ 0 w 105"/>
                <a:gd name="T3" fmla="*/ 16 h 69"/>
                <a:gd name="T4" fmla="*/ 1 w 105"/>
                <a:gd name="T5" fmla="*/ 11 h 69"/>
                <a:gd name="T6" fmla="*/ 6 w 105"/>
                <a:gd name="T7" fmla="*/ 0 h 69"/>
                <a:gd name="T8" fmla="*/ 9 w 105"/>
                <a:gd name="T9" fmla="*/ 14 h 69"/>
                <a:gd name="T10" fmla="*/ 8 w 105"/>
                <a:gd name="T11" fmla="*/ 15 h 69"/>
                <a:gd name="T12" fmla="*/ 8 w 105"/>
                <a:gd name="T13" fmla="*/ 16 h 69"/>
                <a:gd name="T14" fmla="*/ 8 w 105"/>
                <a:gd name="T15" fmla="*/ 16 h 69"/>
                <a:gd name="T16" fmla="*/ 29 w 105"/>
                <a:gd name="T17" fmla="*/ 59 h 69"/>
                <a:gd name="T18" fmla="*/ 30 w 105"/>
                <a:gd name="T19" fmla="*/ 60 h 69"/>
                <a:gd name="T20" fmla="*/ 33 w 105"/>
                <a:gd name="T21" fmla="*/ 60 h 69"/>
                <a:gd name="T22" fmla="*/ 43 w 105"/>
                <a:gd name="T23" fmla="*/ 61 h 69"/>
                <a:gd name="T24" fmla="*/ 44 w 105"/>
                <a:gd name="T25" fmla="*/ 61 h 69"/>
                <a:gd name="T26" fmla="*/ 44 w 105"/>
                <a:gd name="T27" fmla="*/ 61 h 69"/>
                <a:gd name="T28" fmla="*/ 102 w 105"/>
                <a:gd name="T29" fmla="*/ 56 h 69"/>
                <a:gd name="T30" fmla="*/ 104 w 105"/>
                <a:gd name="T31" fmla="*/ 56 h 69"/>
                <a:gd name="T32" fmla="*/ 103 w 105"/>
                <a:gd name="T33" fmla="*/ 64 h 69"/>
                <a:gd name="T34" fmla="*/ 102 w 105"/>
                <a:gd name="T35" fmla="*/ 64 h 69"/>
                <a:gd name="T36" fmla="*/ 101 w 105"/>
                <a:gd name="T37" fmla="*/ 64 h 69"/>
                <a:gd name="T38" fmla="*/ 97 w 105"/>
                <a:gd name="T39" fmla="*/ 65 h 69"/>
                <a:gd name="T40" fmla="*/ 82 w 105"/>
                <a:gd name="T41" fmla="*/ 67 h 69"/>
                <a:gd name="T42" fmla="*/ 44 w 105"/>
                <a:gd name="T43" fmla="*/ 69 h 69"/>
                <a:gd name="T44" fmla="*/ 44 w 105"/>
                <a:gd name="T45" fmla="*/ 65 h 69"/>
                <a:gd name="T46" fmla="*/ 78 w 105"/>
                <a:gd name="T47" fmla="*/ 63 h 69"/>
                <a:gd name="T48" fmla="*/ 44 w 105"/>
                <a:gd name="T49" fmla="*/ 65 h 69"/>
                <a:gd name="T50" fmla="*/ 44 w 105"/>
                <a:gd name="T51" fmla="*/ 65 h 69"/>
                <a:gd name="T52" fmla="*/ 44 w 105"/>
                <a:gd name="T53" fmla="*/ 65 h 69"/>
                <a:gd name="T54" fmla="*/ 29 w 105"/>
                <a:gd name="T55" fmla="*/ 63 h 69"/>
                <a:gd name="T56" fmla="*/ 36 w 105"/>
                <a:gd name="T57" fmla="*/ 65 h 69"/>
                <a:gd name="T58" fmla="*/ 26 w 105"/>
                <a:gd name="T59" fmla="*/ 62 h 69"/>
                <a:gd name="T60" fmla="*/ 26 w 105"/>
                <a:gd name="T61" fmla="*/ 62 h 69"/>
                <a:gd name="T62" fmla="*/ 23 w 105"/>
                <a:gd name="T63" fmla="*/ 59 h 69"/>
                <a:gd name="T64" fmla="*/ 26 w 105"/>
                <a:gd name="T65" fmla="*/ 62 h 69"/>
                <a:gd name="T66" fmla="*/ 88 w 105"/>
                <a:gd name="T67" fmla="*/ 62 h 69"/>
                <a:gd name="T68" fmla="*/ 92 w 105"/>
                <a:gd name="T69" fmla="*/ 61 h 69"/>
                <a:gd name="T70" fmla="*/ 98 w 105"/>
                <a:gd name="T71" fmla="*/ 61 h 69"/>
                <a:gd name="T72" fmla="*/ 100 w 105"/>
                <a:gd name="T73" fmla="*/ 61 h 69"/>
                <a:gd name="T74" fmla="*/ 98 w 105"/>
                <a:gd name="T75" fmla="*/ 61 h 69"/>
                <a:gd name="T76" fmla="*/ 23 w 105"/>
                <a:gd name="T77" fmla="*/ 59 h 69"/>
                <a:gd name="T78" fmla="*/ 23 w 105"/>
                <a:gd name="T79" fmla="*/ 5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 h="69">
                  <a:moveTo>
                    <a:pt x="23" y="65"/>
                  </a:moveTo>
                  <a:cubicBezTo>
                    <a:pt x="25" y="64"/>
                    <a:pt x="25" y="64"/>
                    <a:pt x="25" y="64"/>
                  </a:cubicBezTo>
                  <a:cubicBezTo>
                    <a:pt x="23" y="65"/>
                    <a:pt x="23" y="65"/>
                    <a:pt x="23" y="65"/>
                  </a:cubicBezTo>
                  <a:cubicBezTo>
                    <a:pt x="16" y="57"/>
                    <a:pt x="1" y="30"/>
                    <a:pt x="0" y="16"/>
                  </a:cubicBezTo>
                  <a:cubicBezTo>
                    <a:pt x="0" y="16"/>
                    <a:pt x="0" y="16"/>
                    <a:pt x="0" y="16"/>
                  </a:cubicBezTo>
                  <a:cubicBezTo>
                    <a:pt x="0" y="14"/>
                    <a:pt x="1" y="12"/>
                    <a:pt x="1" y="11"/>
                  </a:cubicBezTo>
                  <a:cubicBezTo>
                    <a:pt x="1" y="11"/>
                    <a:pt x="1" y="11"/>
                    <a:pt x="1" y="11"/>
                  </a:cubicBezTo>
                  <a:cubicBezTo>
                    <a:pt x="6" y="0"/>
                    <a:pt x="6" y="0"/>
                    <a:pt x="6" y="0"/>
                  </a:cubicBezTo>
                  <a:cubicBezTo>
                    <a:pt x="14" y="4"/>
                    <a:pt x="14" y="4"/>
                    <a:pt x="14" y="4"/>
                  </a:cubicBezTo>
                  <a:cubicBezTo>
                    <a:pt x="9" y="14"/>
                    <a:pt x="9" y="14"/>
                    <a:pt x="9" y="14"/>
                  </a:cubicBezTo>
                  <a:cubicBezTo>
                    <a:pt x="9" y="14"/>
                    <a:pt x="8" y="15"/>
                    <a:pt x="8" y="15"/>
                  </a:cubicBezTo>
                  <a:cubicBezTo>
                    <a:pt x="8" y="15"/>
                    <a:pt x="8" y="15"/>
                    <a:pt x="8" y="15"/>
                  </a:cubicBezTo>
                  <a:cubicBezTo>
                    <a:pt x="8" y="15"/>
                    <a:pt x="8" y="15"/>
                    <a:pt x="8" y="15"/>
                  </a:cubicBezTo>
                  <a:cubicBezTo>
                    <a:pt x="8" y="16"/>
                    <a:pt x="8" y="16"/>
                    <a:pt x="8" y="16"/>
                  </a:cubicBezTo>
                  <a:cubicBezTo>
                    <a:pt x="8" y="16"/>
                    <a:pt x="8" y="16"/>
                    <a:pt x="8" y="16"/>
                  </a:cubicBezTo>
                  <a:cubicBezTo>
                    <a:pt x="8" y="16"/>
                    <a:pt x="8" y="16"/>
                    <a:pt x="8" y="16"/>
                  </a:cubicBezTo>
                  <a:cubicBezTo>
                    <a:pt x="8" y="25"/>
                    <a:pt x="23" y="55"/>
                    <a:pt x="29" y="59"/>
                  </a:cubicBezTo>
                  <a:cubicBezTo>
                    <a:pt x="29" y="59"/>
                    <a:pt x="29" y="59"/>
                    <a:pt x="29" y="59"/>
                  </a:cubicBezTo>
                  <a:cubicBezTo>
                    <a:pt x="29" y="59"/>
                    <a:pt x="29" y="59"/>
                    <a:pt x="29" y="59"/>
                  </a:cubicBezTo>
                  <a:cubicBezTo>
                    <a:pt x="29" y="59"/>
                    <a:pt x="29" y="59"/>
                    <a:pt x="30" y="60"/>
                  </a:cubicBezTo>
                  <a:cubicBezTo>
                    <a:pt x="30" y="60"/>
                    <a:pt x="30" y="60"/>
                    <a:pt x="30" y="60"/>
                  </a:cubicBezTo>
                  <a:cubicBezTo>
                    <a:pt x="30" y="60"/>
                    <a:pt x="31" y="60"/>
                    <a:pt x="33" y="60"/>
                  </a:cubicBezTo>
                  <a:cubicBezTo>
                    <a:pt x="33" y="60"/>
                    <a:pt x="33" y="60"/>
                    <a:pt x="33" y="60"/>
                  </a:cubicBezTo>
                  <a:cubicBezTo>
                    <a:pt x="35" y="61"/>
                    <a:pt x="39" y="61"/>
                    <a:pt x="43" y="61"/>
                  </a:cubicBezTo>
                  <a:cubicBezTo>
                    <a:pt x="43" y="61"/>
                    <a:pt x="43" y="61"/>
                    <a:pt x="43" y="61"/>
                  </a:cubicBezTo>
                  <a:cubicBezTo>
                    <a:pt x="43" y="61"/>
                    <a:pt x="44" y="61"/>
                    <a:pt x="44" y="61"/>
                  </a:cubicBezTo>
                  <a:cubicBezTo>
                    <a:pt x="44" y="61"/>
                    <a:pt x="44" y="61"/>
                    <a:pt x="44" y="61"/>
                  </a:cubicBezTo>
                  <a:cubicBezTo>
                    <a:pt x="44" y="61"/>
                    <a:pt x="44" y="61"/>
                    <a:pt x="44" y="61"/>
                  </a:cubicBezTo>
                  <a:cubicBezTo>
                    <a:pt x="44" y="61"/>
                    <a:pt x="44" y="61"/>
                    <a:pt x="44" y="61"/>
                  </a:cubicBezTo>
                  <a:cubicBezTo>
                    <a:pt x="67" y="61"/>
                    <a:pt x="101" y="56"/>
                    <a:pt x="102" y="56"/>
                  </a:cubicBezTo>
                  <a:cubicBezTo>
                    <a:pt x="102" y="56"/>
                    <a:pt x="102" y="56"/>
                    <a:pt x="102" y="56"/>
                  </a:cubicBezTo>
                  <a:cubicBezTo>
                    <a:pt x="104" y="56"/>
                    <a:pt x="104" y="56"/>
                    <a:pt x="104" y="56"/>
                  </a:cubicBezTo>
                  <a:cubicBezTo>
                    <a:pt x="105" y="64"/>
                    <a:pt x="105" y="64"/>
                    <a:pt x="105" y="64"/>
                  </a:cubicBezTo>
                  <a:cubicBezTo>
                    <a:pt x="103" y="64"/>
                    <a:pt x="103" y="64"/>
                    <a:pt x="103" y="64"/>
                  </a:cubicBezTo>
                  <a:cubicBezTo>
                    <a:pt x="103" y="64"/>
                    <a:pt x="102" y="64"/>
                    <a:pt x="102" y="64"/>
                  </a:cubicBezTo>
                  <a:cubicBezTo>
                    <a:pt x="102" y="64"/>
                    <a:pt x="102" y="64"/>
                    <a:pt x="102" y="64"/>
                  </a:cubicBezTo>
                  <a:cubicBezTo>
                    <a:pt x="102" y="64"/>
                    <a:pt x="102" y="64"/>
                    <a:pt x="101" y="64"/>
                  </a:cubicBezTo>
                  <a:cubicBezTo>
                    <a:pt x="101" y="64"/>
                    <a:pt x="101" y="64"/>
                    <a:pt x="101" y="64"/>
                  </a:cubicBezTo>
                  <a:cubicBezTo>
                    <a:pt x="100" y="65"/>
                    <a:pt x="99" y="65"/>
                    <a:pt x="97" y="65"/>
                  </a:cubicBezTo>
                  <a:cubicBezTo>
                    <a:pt x="97" y="65"/>
                    <a:pt x="97" y="65"/>
                    <a:pt x="97" y="65"/>
                  </a:cubicBezTo>
                  <a:cubicBezTo>
                    <a:pt x="93" y="65"/>
                    <a:pt x="88" y="66"/>
                    <a:pt x="82" y="67"/>
                  </a:cubicBezTo>
                  <a:cubicBezTo>
                    <a:pt x="82" y="67"/>
                    <a:pt x="82" y="67"/>
                    <a:pt x="82" y="67"/>
                  </a:cubicBezTo>
                  <a:cubicBezTo>
                    <a:pt x="70" y="68"/>
                    <a:pt x="56" y="69"/>
                    <a:pt x="44" y="69"/>
                  </a:cubicBezTo>
                  <a:cubicBezTo>
                    <a:pt x="44" y="69"/>
                    <a:pt x="44" y="69"/>
                    <a:pt x="44" y="69"/>
                  </a:cubicBezTo>
                  <a:cubicBezTo>
                    <a:pt x="35" y="69"/>
                    <a:pt x="28" y="69"/>
                    <a:pt x="23" y="65"/>
                  </a:cubicBezTo>
                  <a:close/>
                  <a:moveTo>
                    <a:pt x="44" y="65"/>
                  </a:moveTo>
                  <a:cubicBezTo>
                    <a:pt x="54" y="65"/>
                    <a:pt x="67" y="64"/>
                    <a:pt x="78" y="63"/>
                  </a:cubicBezTo>
                  <a:cubicBezTo>
                    <a:pt x="78" y="63"/>
                    <a:pt x="78" y="63"/>
                    <a:pt x="78" y="63"/>
                  </a:cubicBezTo>
                  <a:cubicBezTo>
                    <a:pt x="67" y="64"/>
                    <a:pt x="54" y="65"/>
                    <a:pt x="44" y="65"/>
                  </a:cubicBezTo>
                  <a:cubicBezTo>
                    <a:pt x="44" y="65"/>
                    <a:pt x="44" y="65"/>
                    <a:pt x="44" y="65"/>
                  </a:cubicBezTo>
                  <a:cubicBezTo>
                    <a:pt x="44" y="65"/>
                    <a:pt x="44" y="65"/>
                    <a:pt x="44" y="65"/>
                  </a:cubicBezTo>
                  <a:cubicBezTo>
                    <a:pt x="44" y="65"/>
                    <a:pt x="44" y="65"/>
                    <a:pt x="44" y="65"/>
                  </a:cubicBezTo>
                  <a:cubicBezTo>
                    <a:pt x="44" y="65"/>
                    <a:pt x="44" y="65"/>
                    <a:pt x="44" y="65"/>
                  </a:cubicBezTo>
                  <a:cubicBezTo>
                    <a:pt x="44" y="65"/>
                    <a:pt x="44" y="65"/>
                    <a:pt x="44" y="65"/>
                  </a:cubicBezTo>
                  <a:close/>
                  <a:moveTo>
                    <a:pt x="36" y="65"/>
                  </a:moveTo>
                  <a:cubicBezTo>
                    <a:pt x="33" y="64"/>
                    <a:pt x="30" y="64"/>
                    <a:pt x="29" y="63"/>
                  </a:cubicBezTo>
                  <a:cubicBezTo>
                    <a:pt x="29" y="63"/>
                    <a:pt x="29" y="63"/>
                    <a:pt x="29" y="63"/>
                  </a:cubicBezTo>
                  <a:cubicBezTo>
                    <a:pt x="31" y="64"/>
                    <a:pt x="33" y="64"/>
                    <a:pt x="36" y="65"/>
                  </a:cubicBezTo>
                  <a:close/>
                  <a:moveTo>
                    <a:pt x="26" y="62"/>
                  </a:moveTo>
                  <a:cubicBezTo>
                    <a:pt x="26" y="62"/>
                    <a:pt x="26" y="62"/>
                    <a:pt x="26" y="62"/>
                  </a:cubicBezTo>
                  <a:cubicBezTo>
                    <a:pt x="26" y="62"/>
                    <a:pt x="26" y="62"/>
                    <a:pt x="26" y="62"/>
                  </a:cubicBezTo>
                  <a:cubicBezTo>
                    <a:pt x="26" y="62"/>
                    <a:pt x="26" y="62"/>
                    <a:pt x="26" y="62"/>
                  </a:cubicBezTo>
                  <a:cubicBezTo>
                    <a:pt x="25" y="61"/>
                    <a:pt x="24" y="60"/>
                    <a:pt x="23" y="59"/>
                  </a:cubicBezTo>
                  <a:cubicBezTo>
                    <a:pt x="23" y="59"/>
                    <a:pt x="23" y="59"/>
                    <a:pt x="23" y="59"/>
                  </a:cubicBezTo>
                  <a:cubicBezTo>
                    <a:pt x="24" y="60"/>
                    <a:pt x="25" y="61"/>
                    <a:pt x="26" y="62"/>
                  </a:cubicBezTo>
                  <a:cubicBezTo>
                    <a:pt x="26" y="62"/>
                    <a:pt x="26" y="62"/>
                    <a:pt x="26" y="62"/>
                  </a:cubicBezTo>
                  <a:cubicBezTo>
                    <a:pt x="26" y="62"/>
                    <a:pt x="26" y="62"/>
                    <a:pt x="26" y="62"/>
                  </a:cubicBezTo>
                  <a:close/>
                  <a:moveTo>
                    <a:pt x="88" y="62"/>
                  </a:moveTo>
                  <a:cubicBezTo>
                    <a:pt x="90" y="62"/>
                    <a:pt x="91" y="62"/>
                    <a:pt x="92" y="61"/>
                  </a:cubicBezTo>
                  <a:cubicBezTo>
                    <a:pt x="92" y="61"/>
                    <a:pt x="92" y="61"/>
                    <a:pt x="92" y="61"/>
                  </a:cubicBezTo>
                  <a:cubicBezTo>
                    <a:pt x="91" y="62"/>
                    <a:pt x="90" y="62"/>
                    <a:pt x="88" y="62"/>
                  </a:cubicBezTo>
                  <a:close/>
                  <a:moveTo>
                    <a:pt x="98" y="61"/>
                  </a:moveTo>
                  <a:cubicBezTo>
                    <a:pt x="99" y="61"/>
                    <a:pt x="100" y="61"/>
                    <a:pt x="100" y="61"/>
                  </a:cubicBezTo>
                  <a:cubicBezTo>
                    <a:pt x="100" y="61"/>
                    <a:pt x="100" y="61"/>
                    <a:pt x="100" y="61"/>
                  </a:cubicBezTo>
                  <a:cubicBezTo>
                    <a:pt x="100" y="61"/>
                    <a:pt x="100" y="61"/>
                    <a:pt x="100" y="61"/>
                  </a:cubicBezTo>
                  <a:cubicBezTo>
                    <a:pt x="100" y="61"/>
                    <a:pt x="99" y="61"/>
                    <a:pt x="98" y="61"/>
                  </a:cubicBezTo>
                  <a:close/>
                  <a:moveTo>
                    <a:pt x="23" y="59"/>
                  </a:moveTo>
                  <a:cubicBezTo>
                    <a:pt x="23" y="59"/>
                    <a:pt x="23" y="59"/>
                    <a:pt x="23" y="59"/>
                  </a:cubicBezTo>
                  <a:cubicBezTo>
                    <a:pt x="23" y="59"/>
                    <a:pt x="23" y="59"/>
                    <a:pt x="23" y="59"/>
                  </a:cubicBezTo>
                  <a:cubicBezTo>
                    <a:pt x="23" y="59"/>
                    <a:pt x="23" y="59"/>
                    <a:pt x="23"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281"/>
            <p:cNvSpPr/>
            <p:nvPr/>
          </p:nvSpPr>
          <p:spPr bwMode="auto">
            <a:xfrm>
              <a:off x="1989" y="1316"/>
              <a:ext cx="38" cy="45"/>
            </a:xfrm>
            <a:custGeom>
              <a:avLst/>
              <a:gdLst>
                <a:gd name="T0" fmla="*/ 5 w 15"/>
                <a:gd name="T1" fmla="*/ 18 h 18"/>
                <a:gd name="T2" fmla="*/ 0 w 15"/>
                <a:gd name="T3" fmla="*/ 12 h 18"/>
                <a:gd name="T4" fmla="*/ 0 w 15"/>
                <a:gd name="T5" fmla="*/ 12 h 18"/>
                <a:gd name="T6" fmla="*/ 2 w 15"/>
                <a:gd name="T7" fmla="*/ 7 h 18"/>
                <a:gd name="T8" fmla="*/ 2 w 15"/>
                <a:gd name="T9" fmla="*/ 7 h 18"/>
                <a:gd name="T10" fmla="*/ 7 w 15"/>
                <a:gd name="T11" fmla="*/ 0 h 18"/>
                <a:gd name="T12" fmla="*/ 7 w 15"/>
                <a:gd name="T13" fmla="*/ 0 h 18"/>
                <a:gd name="T14" fmla="*/ 10 w 15"/>
                <a:gd name="T15" fmla="*/ 3 h 18"/>
                <a:gd name="T16" fmla="*/ 9 w 15"/>
                <a:gd name="T17" fmla="*/ 4 h 18"/>
                <a:gd name="T18" fmla="*/ 9 w 15"/>
                <a:gd name="T19" fmla="*/ 4 h 18"/>
                <a:gd name="T20" fmla="*/ 5 w 15"/>
                <a:gd name="T21" fmla="*/ 10 h 18"/>
                <a:gd name="T22" fmla="*/ 5 w 15"/>
                <a:gd name="T23" fmla="*/ 10 h 18"/>
                <a:gd name="T24" fmla="*/ 4 w 15"/>
                <a:gd name="T25" fmla="*/ 12 h 18"/>
                <a:gd name="T26" fmla="*/ 4 w 15"/>
                <a:gd name="T27" fmla="*/ 12 h 18"/>
                <a:gd name="T28" fmla="*/ 5 w 15"/>
                <a:gd name="T29" fmla="*/ 14 h 18"/>
                <a:gd name="T30" fmla="*/ 5 w 15"/>
                <a:gd name="T31" fmla="*/ 14 h 18"/>
                <a:gd name="T32" fmla="*/ 6 w 15"/>
                <a:gd name="T33" fmla="*/ 14 h 18"/>
                <a:gd name="T34" fmla="*/ 6 w 15"/>
                <a:gd name="T35" fmla="*/ 14 h 18"/>
                <a:gd name="T36" fmla="*/ 14 w 15"/>
                <a:gd name="T37" fmla="*/ 12 h 18"/>
                <a:gd name="T38" fmla="*/ 14 w 15"/>
                <a:gd name="T39" fmla="*/ 12 h 18"/>
                <a:gd name="T40" fmla="*/ 15 w 15"/>
                <a:gd name="T41" fmla="*/ 16 h 18"/>
                <a:gd name="T42" fmla="*/ 5 w 15"/>
                <a:gd name="T43" fmla="*/ 18 h 18"/>
                <a:gd name="T44" fmla="*/ 5 w 15"/>
                <a:gd name="T4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8">
                  <a:moveTo>
                    <a:pt x="5" y="18"/>
                  </a:moveTo>
                  <a:cubicBezTo>
                    <a:pt x="4" y="18"/>
                    <a:pt x="0" y="16"/>
                    <a:pt x="0" y="12"/>
                  </a:cubicBezTo>
                  <a:cubicBezTo>
                    <a:pt x="0" y="12"/>
                    <a:pt x="0" y="12"/>
                    <a:pt x="0" y="12"/>
                  </a:cubicBezTo>
                  <a:cubicBezTo>
                    <a:pt x="0" y="10"/>
                    <a:pt x="1" y="9"/>
                    <a:pt x="2" y="7"/>
                  </a:cubicBezTo>
                  <a:cubicBezTo>
                    <a:pt x="2" y="7"/>
                    <a:pt x="2" y="7"/>
                    <a:pt x="2" y="7"/>
                  </a:cubicBezTo>
                  <a:cubicBezTo>
                    <a:pt x="5" y="2"/>
                    <a:pt x="7" y="0"/>
                    <a:pt x="7" y="0"/>
                  </a:cubicBezTo>
                  <a:cubicBezTo>
                    <a:pt x="7" y="0"/>
                    <a:pt x="7" y="0"/>
                    <a:pt x="7" y="0"/>
                  </a:cubicBezTo>
                  <a:cubicBezTo>
                    <a:pt x="10" y="3"/>
                    <a:pt x="10" y="3"/>
                    <a:pt x="10" y="3"/>
                  </a:cubicBezTo>
                  <a:cubicBezTo>
                    <a:pt x="10" y="3"/>
                    <a:pt x="10" y="3"/>
                    <a:pt x="9" y="4"/>
                  </a:cubicBezTo>
                  <a:cubicBezTo>
                    <a:pt x="9" y="4"/>
                    <a:pt x="9" y="4"/>
                    <a:pt x="9" y="4"/>
                  </a:cubicBezTo>
                  <a:cubicBezTo>
                    <a:pt x="8" y="5"/>
                    <a:pt x="7" y="7"/>
                    <a:pt x="5" y="10"/>
                  </a:cubicBezTo>
                  <a:cubicBezTo>
                    <a:pt x="5" y="10"/>
                    <a:pt x="5" y="10"/>
                    <a:pt x="5" y="10"/>
                  </a:cubicBezTo>
                  <a:cubicBezTo>
                    <a:pt x="4" y="11"/>
                    <a:pt x="4" y="11"/>
                    <a:pt x="4" y="12"/>
                  </a:cubicBezTo>
                  <a:cubicBezTo>
                    <a:pt x="4" y="12"/>
                    <a:pt x="4" y="12"/>
                    <a:pt x="4" y="12"/>
                  </a:cubicBezTo>
                  <a:cubicBezTo>
                    <a:pt x="4" y="13"/>
                    <a:pt x="5" y="13"/>
                    <a:pt x="5" y="14"/>
                  </a:cubicBezTo>
                  <a:cubicBezTo>
                    <a:pt x="5" y="14"/>
                    <a:pt x="5" y="14"/>
                    <a:pt x="5" y="14"/>
                  </a:cubicBezTo>
                  <a:cubicBezTo>
                    <a:pt x="5" y="14"/>
                    <a:pt x="6" y="14"/>
                    <a:pt x="6" y="14"/>
                  </a:cubicBezTo>
                  <a:cubicBezTo>
                    <a:pt x="6" y="14"/>
                    <a:pt x="6" y="14"/>
                    <a:pt x="6" y="14"/>
                  </a:cubicBezTo>
                  <a:cubicBezTo>
                    <a:pt x="14" y="12"/>
                    <a:pt x="14" y="12"/>
                    <a:pt x="14" y="12"/>
                  </a:cubicBezTo>
                  <a:cubicBezTo>
                    <a:pt x="14" y="12"/>
                    <a:pt x="14" y="12"/>
                    <a:pt x="14" y="12"/>
                  </a:cubicBezTo>
                  <a:cubicBezTo>
                    <a:pt x="15" y="16"/>
                    <a:pt x="15" y="16"/>
                    <a:pt x="15" y="16"/>
                  </a:cubicBezTo>
                  <a:cubicBezTo>
                    <a:pt x="5" y="18"/>
                    <a:pt x="5" y="18"/>
                    <a:pt x="5" y="18"/>
                  </a:cubicBezTo>
                  <a:cubicBezTo>
                    <a:pt x="5" y="18"/>
                    <a:pt x="5" y="18"/>
                    <a:pt x="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282"/>
            <p:cNvSpPr>
              <a:spLocks noEditPoints="1"/>
            </p:cNvSpPr>
            <p:nvPr/>
          </p:nvSpPr>
          <p:spPr bwMode="auto">
            <a:xfrm>
              <a:off x="1984" y="1308"/>
              <a:ext cx="48" cy="58"/>
            </a:xfrm>
            <a:custGeom>
              <a:avLst/>
              <a:gdLst>
                <a:gd name="T0" fmla="*/ 6 w 19"/>
                <a:gd name="T1" fmla="*/ 23 h 23"/>
                <a:gd name="T2" fmla="*/ 6 w 19"/>
                <a:gd name="T3" fmla="*/ 23 h 23"/>
                <a:gd name="T4" fmla="*/ 7 w 19"/>
                <a:gd name="T5" fmla="*/ 21 h 23"/>
                <a:gd name="T6" fmla="*/ 7 w 19"/>
                <a:gd name="T7" fmla="*/ 21 h 23"/>
                <a:gd name="T8" fmla="*/ 7 w 19"/>
                <a:gd name="T9" fmla="*/ 21 h 23"/>
                <a:gd name="T10" fmla="*/ 6 w 19"/>
                <a:gd name="T11" fmla="*/ 23 h 23"/>
                <a:gd name="T12" fmla="*/ 5 w 19"/>
                <a:gd name="T13" fmla="*/ 23 h 23"/>
                <a:gd name="T14" fmla="*/ 5 w 19"/>
                <a:gd name="T15" fmla="*/ 23 h 23"/>
                <a:gd name="T16" fmla="*/ 5 w 19"/>
                <a:gd name="T17" fmla="*/ 22 h 23"/>
                <a:gd name="T18" fmla="*/ 5 w 19"/>
                <a:gd name="T19" fmla="*/ 22 h 23"/>
                <a:gd name="T20" fmla="*/ 3 w 19"/>
                <a:gd name="T21" fmla="*/ 21 h 23"/>
                <a:gd name="T22" fmla="*/ 3 w 19"/>
                <a:gd name="T23" fmla="*/ 21 h 23"/>
                <a:gd name="T24" fmla="*/ 0 w 19"/>
                <a:gd name="T25" fmla="*/ 15 h 23"/>
                <a:gd name="T26" fmla="*/ 0 w 19"/>
                <a:gd name="T27" fmla="*/ 15 h 23"/>
                <a:gd name="T28" fmla="*/ 2 w 19"/>
                <a:gd name="T29" fmla="*/ 9 h 23"/>
                <a:gd name="T30" fmla="*/ 2 w 19"/>
                <a:gd name="T31" fmla="*/ 9 h 23"/>
                <a:gd name="T32" fmla="*/ 8 w 19"/>
                <a:gd name="T33" fmla="*/ 2 h 23"/>
                <a:gd name="T34" fmla="*/ 8 w 19"/>
                <a:gd name="T35" fmla="*/ 2 h 23"/>
                <a:gd name="T36" fmla="*/ 9 w 19"/>
                <a:gd name="T37" fmla="*/ 0 h 23"/>
                <a:gd name="T38" fmla="*/ 14 w 19"/>
                <a:gd name="T39" fmla="*/ 5 h 23"/>
                <a:gd name="T40" fmla="*/ 14 w 19"/>
                <a:gd name="T41" fmla="*/ 6 h 23"/>
                <a:gd name="T42" fmla="*/ 13 w 19"/>
                <a:gd name="T43" fmla="*/ 7 h 23"/>
                <a:gd name="T44" fmla="*/ 13 w 19"/>
                <a:gd name="T45" fmla="*/ 7 h 23"/>
                <a:gd name="T46" fmla="*/ 13 w 19"/>
                <a:gd name="T47" fmla="*/ 7 h 23"/>
                <a:gd name="T48" fmla="*/ 13 w 19"/>
                <a:gd name="T49" fmla="*/ 7 h 23"/>
                <a:gd name="T50" fmla="*/ 13 w 19"/>
                <a:gd name="T51" fmla="*/ 7 h 23"/>
                <a:gd name="T52" fmla="*/ 13 w 19"/>
                <a:gd name="T53" fmla="*/ 7 h 23"/>
                <a:gd name="T54" fmla="*/ 13 w 19"/>
                <a:gd name="T55" fmla="*/ 7 h 23"/>
                <a:gd name="T56" fmla="*/ 13 w 19"/>
                <a:gd name="T57" fmla="*/ 7 h 23"/>
                <a:gd name="T58" fmla="*/ 13 w 19"/>
                <a:gd name="T59" fmla="*/ 7 h 23"/>
                <a:gd name="T60" fmla="*/ 12 w 19"/>
                <a:gd name="T61" fmla="*/ 8 h 23"/>
                <a:gd name="T62" fmla="*/ 12 w 19"/>
                <a:gd name="T63" fmla="*/ 8 h 23"/>
                <a:gd name="T64" fmla="*/ 9 w 19"/>
                <a:gd name="T65" fmla="*/ 14 h 23"/>
                <a:gd name="T66" fmla="*/ 9 w 19"/>
                <a:gd name="T67" fmla="*/ 14 h 23"/>
                <a:gd name="T68" fmla="*/ 8 w 19"/>
                <a:gd name="T69" fmla="*/ 15 h 23"/>
                <a:gd name="T70" fmla="*/ 8 w 19"/>
                <a:gd name="T71" fmla="*/ 15 h 23"/>
                <a:gd name="T72" fmla="*/ 16 w 19"/>
                <a:gd name="T73" fmla="*/ 13 h 23"/>
                <a:gd name="T74" fmla="*/ 16 w 19"/>
                <a:gd name="T75" fmla="*/ 13 h 23"/>
                <a:gd name="T76" fmla="*/ 17 w 19"/>
                <a:gd name="T77" fmla="*/ 13 h 23"/>
                <a:gd name="T78" fmla="*/ 19 w 19"/>
                <a:gd name="T79" fmla="*/ 20 h 23"/>
                <a:gd name="T80" fmla="*/ 7 w 19"/>
                <a:gd name="T81" fmla="*/ 23 h 23"/>
                <a:gd name="T82" fmla="*/ 6 w 19"/>
                <a:gd name="T83" fmla="*/ 23 h 23"/>
                <a:gd name="T84" fmla="*/ 7 w 19"/>
                <a:gd name="T85" fmla="*/ 19 h 23"/>
                <a:gd name="T86" fmla="*/ 14 w 19"/>
                <a:gd name="T87" fmla="*/ 17 h 23"/>
                <a:gd name="T88" fmla="*/ 14 w 19"/>
                <a:gd name="T89" fmla="*/ 17 h 23"/>
                <a:gd name="T90" fmla="*/ 7 w 19"/>
                <a:gd name="T91" fmla="*/ 19 h 23"/>
                <a:gd name="T92" fmla="*/ 7 w 19"/>
                <a:gd name="T93" fmla="*/ 19 h 23"/>
                <a:gd name="T94" fmla="*/ 6 w 19"/>
                <a:gd name="T95" fmla="*/ 19 h 23"/>
                <a:gd name="T96" fmla="*/ 6 w 19"/>
                <a:gd name="T97" fmla="*/ 18 h 23"/>
                <a:gd name="T98" fmla="*/ 6 w 19"/>
                <a:gd name="T99" fmla="*/ 18 h 23"/>
                <a:gd name="T100" fmla="*/ 5 w 19"/>
                <a:gd name="T101" fmla="*/ 17 h 23"/>
                <a:gd name="T102" fmla="*/ 5 w 19"/>
                <a:gd name="T103" fmla="*/ 17 h 23"/>
                <a:gd name="T104" fmla="*/ 6 w 19"/>
                <a:gd name="T105" fmla="*/ 19 h 23"/>
                <a:gd name="T106" fmla="*/ 4 w 19"/>
                <a:gd name="T107" fmla="*/ 15 h 23"/>
                <a:gd name="T108" fmla="*/ 5 w 19"/>
                <a:gd name="T109" fmla="*/ 13 h 23"/>
                <a:gd name="T110" fmla="*/ 5 w 19"/>
                <a:gd name="T111" fmla="*/ 13 h 23"/>
                <a:gd name="T112" fmla="*/ 4 w 19"/>
                <a:gd name="T113" fmla="*/ 15 h 23"/>
                <a:gd name="T114" fmla="*/ 7 w 19"/>
                <a:gd name="T115" fmla="*/ 10 h 23"/>
                <a:gd name="T116" fmla="*/ 8 w 19"/>
                <a:gd name="T117" fmla="*/ 8 h 23"/>
                <a:gd name="T118" fmla="*/ 8 w 19"/>
                <a:gd name="T119" fmla="*/ 8 h 23"/>
                <a:gd name="T120" fmla="*/ 7 w 19"/>
                <a:gd name="T1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 h="23">
                  <a:moveTo>
                    <a:pt x="6" y="23"/>
                  </a:moveTo>
                  <a:cubicBezTo>
                    <a:pt x="6" y="23"/>
                    <a:pt x="6" y="23"/>
                    <a:pt x="6" y="23"/>
                  </a:cubicBezTo>
                  <a:cubicBezTo>
                    <a:pt x="7" y="21"/>
                    <a:pt x="7" y="21"/>
                    <a:pt x="7" y="21"/>
                  </a:cubicBezTo>
                  <a:cubicBezTo>
                    <a:pt x="7" y="21"/>
                    <a:pt x="7" y="21"/>
                    <a:pt x="7" y="21"/>
                  </a:cubicBezTo>
                  <a:cubicBezTo>
                    <a:pt x="7" y="21"/>
                    <a:pt x="7" y="21"/>
                    <a:pt x="7" y="21"/>
                  </a:cubicBezTo>
                  <a:cubicBezTo>
                    <a:pt x="6" y="23"/>
                    <a:pt x="6" y="23"/>
                    <a:pt x="6" y="23"/>
                  </a:cubicBezTo>
                  <a:cubicBezTo>
                    <a:pt x="5" y="23"/>
                    <a:pt x="5" y="23"/>
                    <a:pt x="5" y="23"/>
                  </a:cubicBezTo>
                  <a:cubicBezTo>
                    <a:pt x="5" y="23"/>
                    <a:pt x="5" y="23"/>
                    <a:pt x="5" y="23"/>
                  </a:cubicBezTo>
                  <a:cubicBezTo>
                    <a:pt x="5" y="23"/>
                    <a:pt x="5" y="22"/>
                    <a:pt x="5" y="22"/>
                  </a:cubicBezTo>
                  <a:cubicBezTo>
                    <a:pt x="5" y="22"/>
                    <a:pt x="5" y="22"/>
                    <a:pt x="5" y="22"/>
                  </a:cubicBezTo>
                  <a:cubicBezTo>
                    <a:pt x="4" y="22"/>
                    <a:pt x="4" y="22"/>
                    <a:pt x="3" y="21"/>
                  </a:cubicBezTo>
                  <a:cubicBezTo>
                    <a:pt x="3" y="21"/>
                    <a:pt x="3" y="21"/>
                    <a:pt x="3" y="21"/>
                  </a:cubicBezTo>
                  <a:cubicBezTo>
                    <a:pt x="2" y="20"/>
                    <a:pt x="0" y="18"/>
                    <a:pt x="0" y="15"/>
                  </a:cubicBezTo>
                  <a:cubicBezTo>
                    <a:pt x="0" y="15"/>
                    <a:pt x="0" y="15"/>
                    <a:pt x="0" y="15"/>
                  </a:cubicBezTo>
                  <a:cubicBezTo>
                    <a:pt x="0" y="13"/>
                    <a:pt x="1" y="11"/>
                    <a:pt x="2" y="9"/>
                  </a:cubicBezTo>
                  <a:cubicBezTo>
                    <a:pt x="2" y="9"/>
                    <a:pt x="2" y="9"/>
                    <a:pt x="2" y="9"/>
                  </a:cubicBezTo>
                  <a:cubicBezTo>
                    <a:pt x="5" y="4"/>
                    <a:pt x="7" y="2"/>
                    <a:pt x="8" y="2"/>
                  </a:cubicBezTo>
                  <a:cubicBezTo>
                    <a:pt x="8" y="2"/>
                    <a:pt x="8" y="2"/>
                    <a:pt x="8" y="2"/>
                  </a:cubicBezTo>
                  <a:cubicBezTo>
                    <a:pt x="9" y="0"/>
                    <a:pt x="9" y="0"/>
                    <a:pt x="9" y="0"/>
                  </a:cubicBezTo>
                  <a:cubicBezTo>
                    <a:pt x="14" y="5"/>
                    <a:pt x="14" y="5"/>
                    <a:pt x="14" y="5"/>
                  </a:cubicBezTo>
                  <a:cubicBezTo>
                    <a:pt x="14" y="6"/>
                    <a:pt x="14" y="6"/>
                    <a:pt x="14" y="6"/>
                  </a:cubicBezTo>
                  <a:cubicBezTo>
                    <a:pt x="14"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8"/>
                    <a:pt x="13" y="8"/>
                    <a:pt x="12" y="8"/>
                  </a:cubicBezTo>
                  <a:cubicBezTo>
                    <a:pt x="12" y="8"/>
                    <a:pt x="12" y="8"/>
                    <a:pt x="12" y="8"/>
                  </a:cubicBezTo>
                  <a:cubicBezTo>
                    <a:pt x="12" y="9"/>
                    <a:pt x="10" y="11"/>
                    <a:pt x="9" y="14"/>
                  </a:cubicBezTo>
                  <a:cubicBezTo>
                    <a:pt x="9" y="14"/>
                    <a:pt x="9" y="14"/>
                    <a:pt x="9" y="14"/>
                  </a:cubicBezTo>
                  <a:cubicBezTo>
                    <a:pt x="8" y="14"/>
                    <a:pt x="8" y="15"/>
                    <a:pt x="8" y="15"/>
                  </a:cubicBezTo>
                  <a:cubicBezTo>
                    <a:pt x="8" y="15"/>
                    <a:pt x="8" y="15"/>
                    <a:pt x="8" y="15"/>
                  </a:cubicBezTo>
                  <a:cubicBezTo>
                    <a:pt x="16" y="13"/>
                    <a:pt x="16" y="13"/>
                    <a:pt x="16" y="13"/>
                  </a:cubicBezTo>
                  <a:cubicBezTo>
                    <a:pt x="16" y="13"/>
                    <a:pt x="16" y="13"/>
                    <a:pt x="16" y="13"/>
                  </a:cubicBezTo>
                  <a:cubicBezTo>
                    <a:pt x="17" y="13"/>
                    <a:pt x="17" y="13"/>
                    <a:pt x="17" y="13"/>
                  </a:cubicBezTo>
                  <a:cubicBezTo>
                    <a:pt x="19" y="20"/>
                    <a:pt x="19" y="20"/>
                    <a:pt x="19" y="20"/>
                  </a:cubicBezTo>
                  <a:cubicBezTo>
                    <a:pt x="7" y="23"/>
                    <a:pt x="7" y="23"/>
                    <a:pt x="7" y="23"/>
                  </a:cubicBezTo>
                  <a:cubicBezTo>
                    <a:pt x="6" y="23"/>
                    <a:pt x="6" y="23"/>
                    <a:pt x="6" y="23"/>
                  </a:cubicBezTo>
                  <a:close/>
                  <a:moveTo>
                    <a:pt x="7" y="19"/>
                  </a:moveTo>
                  <a:cubicBezTo>
                    <a:pt x="14" y="17"/>
                    <a:pt x="14" y="17"/>
                    <a:pt x="14" y="17"/>
                  </a:cubicBezTo>
                  <a:cubicBezTo>
                    <a:pt x="14" y="17"/>
                    <a:pt x="14" y="17"/>
                    <a:pt x="14" y="17"/>
                  </a:cubicBezTo>
                  <a:cubicBezTo>
                    <a:pt x="7" y="19"/>
                    <a:pt x="7" y="19"/>
                    <a:pt x="7" y="19"/>
                  </a:cubicBezTo>
                  <a:cubicBezTo>
                    <a:pt x="7" y="19"/>
                    <a:pt x="7" y="19"/>
                    <a:pt x="7" y="19"/>
                  </a:cubicBezTo>
                  <a:close/>
                  <a:moveTo>
                    <a:pt x="6" y="19"/>
                  </a:moveTo>
                  <a:cubicBezTo>
                    <a:pt x="6" y="18"/>
                    <a:pt x="6" y="18"/>
                    <a:pt x="6" y="18"/>
                  </a:cubicBezTo>
                  <a:cubicBezTo>
                    <a:pt x="6" y="18"/>
                    <a:pt x="6" y="18"/>
                    <a:pt x="6" y="18"/>
                  </a:cubicBezTo>
                  <a:cubicBezTo>
                    <a:pt x="6" y="18"/>
                    <a:pt x="5" y="18"/>
                    <a:pt x="5" y="17"/>
                  </a:cubicBezTo>
                  <a:cubicBezTo>
                    <a:pt x="5" y="17"/>
                    <a:pt x="5" y="17"/>
                    <a:pt x="5" y="17"/>
                  </a:cubicBezTo>
                  <a:cubicBezTo>
                    <a:pt x="5" y="18"/>
                    <a:pt x="6" y="18"/>
                    <a:pt x="6" y="19"/>
                  </a:cubicBezTo>
                  <a:close/>
                  <a:moveTo>
                    <a:pt x="4" y="15"/>
                  </a:moveTo>
                  <a:cubicBezTo>
                    <a:pt x="4" y="14"/>
                    <a:pt x="4" y="14"/>
                    <a:pt x="5" y="13"/>
                  </a:cubicBezTo>
                  <a:cubicBezTo>
                    <a:pt x="5" y="13"/>
                    <a:pt x="5" y="13"/>
                    <a:pt x="5" y="13"/>
                  </a:cubicBezTo>
                  <a:cubicBezTo>
                    <a:pt x="4" y="14"/>
                    <a:pt x="4" y="14"/>
                    <a:pt x="4" y="15"/>
                  </a:cubicBezTo>
                  <a:close/>
                  <a:moveTo>
                    <a:pt x="7" y="10"/>
                  </a:moveTo>
                  <a:cubicBezTo>
                    <a:pt x="7" y="9"/>
                    <a:pt x="7" y="9"/>
                    <a:pt x="8" y="8"/>
                  </a:cubicBezTo>
                  <a:cubicBezTo>
                    <a:pt x="8" y="8"/>
                    <a:pt x="8" y="8"/>
                    <a:pt x="8" y="8"/>
                  </a:cubicBezTo>
                  <a:cubicBezTo>
                    <a:pt x="7" y="9"/>
                    <a:pt x="7" y="9"/>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283"/>
            <p:cNvSpPr/>
            <p:nvPr/>
          </p:nvSpPr>
          <p:spPr bwMode="auto">
            <a:xfrm>
              <a:off x="1979" y="1326"/>
              <a:ext cx="41" cy="38"/>
            </a:xfrm>
            <a:custGeom>
              <a:avLst/>
              <a:gdLst>
                <a:gd name="T0" fmla="*/ 0 w 41"/>
                <a:gd name="T1" fmla="*/ 20 h 38"/>
                <a:gd name="T2" fmla="*/ 8 w 41"/>
                <a:gd name="T3" fmla="*/ 13 h 38"/>
                <a:gd name="T4" fmla="*/ 18 w 41"/>
                <a:gd name="T5" fmla="*/ 23 h 38"/>
                <a:gd name="T6" fmla="*/ 33 w 41"/>
                <a:gd name="T7" fmla="*/ 0 h 38"/>
                <a:gd name="T8" fmla="*/ 33 w 41"/>
                <a:gd name="T9" fmla="*/ 0 h 38"/>
                <a:gd name="T10" fmla="*/ 41 w 41"/>
                <a:gd name="T11" fmla="*/ 8 h 38"/>
                <a:gd name="T12" fmla="*/ 18 w 41"/>
                <a:gd name="T13" fmla="*/ 38 h 38"/>
                <a:gd name="T14" fmla="*/ 0 w 41"/>
                <a:gd name="T15" fmla="*/ 20 h 38"/>
                <a:gd name="T16" fmla="*/ 0 w 41"/>
                <a:gd name="T1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8">
                  <a:moveTo>
                    <a:pt x="0" y="20"/>
                  </a:moveTo>
                  <a:lnTo>
                    <a:pt x="8" y="13"/>
                  </a:lnTo>
                  <a:lnTo>
                    <a:pt x="18" y="23"/>
                  </a:lnTo>
                  <a:lnTo>
                    <a:pt x="33" y="0"/>
                  </a:lnTo>
                  <a:lnTo>
                    <a:pt x="33" y="0"/>
                  </a:lnTo>
                  <a:lnTo>
                    <a:pt x="41" y="8"/>
                  </a:lnTo>
                  <a:lnTo>
                    <a:pt x="18" y="38"/>
                  </a:lnTo>
                  <a:lnTo>
                    <a:pt x="0" y="20"/>
                  </a:lnTo>
                  <a:lnTo>
                    <a:pt x="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284"/>
            <p:cNvSpPr>
              <a:spLocks noEditPoints="1"/>
            </p:cNvSpPr>
            <p:nvPr/>
          </p:nvSpPr>
          <p:spPr bwMode="auto">
            <a:xfrm>
              <a:off x="1972" y="1321"/>
              <a:ext cx="55" cy="50"/>
            </a:xfrm>
            <a:custGeom>
              <a:avLst/>
              <a:gdLst>
                <a:gd name="T0" fmla="*/ 5 w 55"/>
                <a:gd name="T1" fmla="*/ 28 h 50"/>
                <a:gd name="T2" fmla="*/ 7 w 55"/>
                <a:gd name="T3" fmla="*/ 25 h 50"/>
                <a:gd name="T4" fmla="*/ 12 w 55"/>
                <a:gd name="T5" fmla="*/ 28 h 50"/>
                <a:gd name="T6" fmla="*/ 7 w 55"/>
                <a:gd name="T7" fmla="*/ 25 h 50"/>
                <a:gd name="T8" fmla="*/ 5 w 55"/>
                <a:gd name="T9" fmla="*/ 28 h 50"/>
                <a:gd name="T10" fmla="*/ 0 w 55"/>
                <a:gd name="T11" fmla="*/ 25 h 50"/>
                <a:gd name="T12" fmla="*/ 15 w 55"/>
                <a:gd name="T13" fmla="*/ 10 h 50"/>
                <a:gd name="T14" fmla="*/ 20 w 55"/>
                <a:gd name="T15" fmla="*/ 15 h 50"/>
                <a:gd name="T16" fmla="*/ 25 w 55"/>
                <a:gd name="T17" fmla="*/ 20 h 50"/>
                <a:gd name="T18" fmla="*/ 37 w 55"/>
                <a:gd name="T19" fmla="*/ 0 h 50"/>
                <a:gd name="T20" fmla="*/ 40 w 55"/>
                <a:gd name="T21" fmla="*/ 0 h 50"/>
                <a:gd name="T22" fmla="*/ 43 w 55"/>
                <a:gd name="T23" fmla="*/ 0 h 50"/>
                <a:gd name="T24" fmla="*/ 55 w 55"/>
                <a:gd name="T25" fmla="*/ 10 h 50"/>
                <a:gd name="T26" fmla="*/ 25 w 55"/>
                <a:gd name="T27" fmla="*/ 50 h 50"/>
                <a:gd name="T28" fmla="*/ 5 w 55"/>
                <a:gd name="T29" fmla="*/ 28 h 50"/>
                <a:gd name="T30" fmla="*/ 5 w 55"/>
                <a:gd name="T31" fmla="*/ 28 h 50"/>
                <a:gd name="T32" fmla="*/ 25 w 55"/>
                <a:gd name="T33" fmla="*/ 35 h 50"/>
                <a:gd name="T34" fmla="*/ 43 w 55"/>
                <a:gd name="T35" fmla="*/ 13 h 50"/>
                <a:gd name="T36" fmla="*/ 43 w 55"/>
                <a:gd name="T37" fmla="*/ 13 h 50"/>
                <a:gd name="T38" fmla="*/ 25 w 55"/>
                <a:gd name="T39" fmla="*/ 35 h 50"/>
                <a:gd name="T40" fmla="*/ 25 w 55"/>
                <a:gd name="T41" fmla="*/ 35 h 50"/>
                <a:gd name="T42" fmla="*/ 25 w 55"/>
                <a:gd name="T43"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50">
                  <a:moveTo>
                    <a:pt x="5" y="28"/>
                  </a:moveTo>
                  <a:lnTo>
                    <a:pt x="7" y="25"/>
                  </a:lnTo>
                  <a:lnTo>
                    <a:pt x="12" y="28"/>
                  </a:lnTo>
                  <a:lnTo>
                    <a:pt x="7" y="25"/>
                  </a:lnTo>
                  <a:lnTo>
                    <a:pt x="5" y="28"/>
                  </a:lnTo>
                  <a:lnTo>
                    <a:pt x="0" y="25"/>
                  </a:lnTo>
                  <a:lnTo>
                    <a:pt x="15" y="10"/>
                  </a:lnTo>
                  <a:lnTo>
                    <a:pt x="20" y="15"/>
                  </a:lnTo>
                  <a:lnTo>
                    <a:pt x="25" y="20"/>
                  </a:lnTo>
                  <a:lnTo>
                    <a:pt x="37" y="0"/>
                  </a:lnTo>
                  <a:lnTo>
                    <a:pt x="40" y="0"/>
                  </a:lnTo>
                  <a:lnTo>
                    <a:pt x="43" y="0"/>
                  </a:lnTo>
                  <a:lnTo>
                    <a:pt x="55" y="10"/>
                  </a:lnTo>
                  <a:lnTo>
                    <a:pt x="25" y="50"/>
                  </a:lnTo>
                  <a:lnTo>
                    <a:pt x="5" y="28"/>
                  </a:lnTo>
                  <a:lnTo>
                    <a:pt x="5" y="28"/>
                  </a:lnTo>
                  <a:close/>
                  <a:moveTo>
                    <a:pt x="25" y="35"/>
                  </a:moveTo>
                  <a:lnTo>
                    <a:pt x="43" y="13"/>
                  </a:lnTo>
                  <a:lnTo>
                    <a:pt x="43" y="13"/>
                  </a:lnTo>
                  <a:lnTo>
                    <a:pt x="25" y="35"/>
                  </a:lnTo>
                  <a:lnTo>
                    <a:pt x="25" y="35"/>
                  </a:lnTo>
                  <a:lnTo>
                    <a:pt x="2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285"/>
            <p:cNvSpPr>
              <a:spLocks noEditPoints="1"/>
            </p:cNvSpPr>
            <p:nvPr/>
          </p:nvSpPr>
          <p:spPr bwMode="auto">
            <a:xfrm>
              <a:off x="2343" y="1477"/>
              <a:ext cx="240" cy="131"/>
            </a:xfrm>
            <a:custGeom>
              <a:avLst/>
              <a:gdLst>
                <a:gd name="T0" fmla="*/ 69 w 95"/>
                <a:gd name="T1" fmla="*/ 50 h 52"/>
                <a:gd name="T2" fmla="*/ 70 w 95"/>
                <a:gd name="T3" fmla="*/ 46 h 52"/>
                <a:gd name="T4" fmla="*/ 74 w 95"/>
                <a:gd name="T5" fmla="*/ 47 h 52"/>
                <a:gd name="T6" fmla="*/ 74 w 95"/>
                <a:gd name="T7" fmla="*/ 47 h 52"/>
                <a:gd name="T8" fmla="*/ 81 w 95"/>
                <a:gd name="T9" fmla="*/ 48 h 52"/>
                <a:gd name="T10" fmla="*/ 81 w 95"/>
                <a:gd name="T11" fmla="*/ 48 h 52"/>
                <a:gd name="T12" fmla="*/ 89 w 95"/>
                <a:gd name="T13" fmla="*/ 46 h 52"/>
                <a:gd name="T14" fmla="*/ 89 w 95"/>
                <a:gd name="T15" fmla="*/ 46 h 52"/>
                <a:gd name="T16" fmla="*/ 91 w 95"/>
                <a:gd name="T17" fmla="*/ 40 h 52"/>
                <a:gd name="T18" fmla="*/ 91 w 95"/>
                <a:gd name="T19" fmla="*/ 40 h 52"/>
                <a:gd name="T20" fmla="*/ 78 w 95"/>
                <a:gd name="T21" fmla="*/ 7 h 52"/>
                <a:gd name="T22" fmla="*/ 78 w 95"/>
                <a:gd name="T23" fmla="*/ 7 h 52"/>
                <a:gd name="T24" fmla="*/ 42 w 95"/>
                <a:gd name="T25" fmla="*/ 4 h 52"/>
                <a:gd name="T26" fmla="*/ 42 w 95"/>
                <a:gd name="T27" fmla="*/ 4 h 52"/>
                <a:gd name="T28" fmla="*/ 0 w 95"/>
                <a:gd name="T29" fmla="*/ 5 h 52"/>
                <a:gd name="T30" fmla="*/ 0 w 95"/>
                <a:gd name="T31" fmla="*/ 5 h 52"/>
                <a:gd name="T32" fmla="*/ 0 w 95"/>
                <a:gd name="T33" fmla="*/ 1 h 52"/>
                <a:gd name="T34" fmla="*/ 42 w 95"/>
                <a:gd name="T35" fmla="*/ 0 h 52"/>
                <a:gd name="T36" fmla="*/ 42 w 95"/>
                <a:gd name="T37" fmla="*/ 0 h 52"/>
                <a:gd name="T38" fmla="*/ 80 w 95"/>
                <a:gd name="T39" fmla="*/ 4 h 52"/>
                <a:gd name="T40" fmla="*/ 80 w 95"/>
                <a:gd name="T41" fmla="*/ 4 h 52"/>
                <a:gd name="T42" fmla="*/ 95 w 95"/>
                <a:gd name="T43" fmla="*/ 40 h 52"/>
                <a:gd name="T44" fmla="*/ 95 w 95"/>
                <a:gd name="T45" fmla="*/ 40 h 52"/>
                <a:gd name="T46" fmla="*/ 91 w 95"/>
                <a:gd name="T47" fmla="*/ 50 h 52"/>
                <a:gd name="T48" fmla="*/ 91 w 95"/>
                <a:gd name="T49" fmla="*/ 50 h 52"/>
                <a:gd name="T50" fmla="*/ 81 w 95"/>
                <a:gd name="T51" fmla="*/ 52 h 52"/>
                <a:gd name="T52" fmla="*/ 81 w 95"/>
                <a:gd name="T53" fmla="*/ 52 h 52"/>
                <a:gd name="T54" fmla="*/ 69 w 95"/>
                <a:gd name="T55" fmla="*/ 50 h 52"/>
                <a:gd name="T56" fmla="*/ 0 w 95"/>
                <a:gd name="T57" fmla="*/ 5 h 52"/>
                <a:gd name="T58" fmla="*/ 0 w 95"/>
                <a:gd name="T59" fmla="*/ 5 h 52"/>
                <a:gd name="T60" fmla="*/ 0 w 95"/>
                <a:gd name="T61" fmla="*/ 5 h 52"/>
                <a:gd name="T62" fmla="*/ 0 w 95"/>
                <a:gd name="T63" fmla="*/ 5 h 52"/>
                <a:gd name="T64" fmla="*/ 0 w 95"/>
                <a:gd name="T65"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 h="52">
                  <a:moveTo>
                    <a:pt x="69" y="50"/>
                  </a:moveTo>
                  <a:cubicBezTo>
                    <a:pt x="70" y="46"/>
                    <a:pt x="70" y="46"/>
                    <a:pt x="70" y="46"/>
                  </a:cubicBezTo>
                  <a:cubicBezTo>
                    <a:pt x="70" y="46"/>
                    <a:pt x="72" y="47"/>
                    <a:pt x="74" y="47"/>
                  </a:cubicBezTo>
                  <a:cubicBezTo>
                    <a:pt x="74" y="47"/>
                    <a:pt x="74" y="47"/>
                    <a:pt x="74" y="47"/>
                  </a:cubicBezTo>
                  <a:cubicBezTo>
                    <a:pt x="76" y="47"/>
                    <a:pt x="78" y="48"/>
                    <a:pt x="81" y="48"/>
                  </a:cubicBezTo>
                  <a:cubicBezTo>
                    <a:pt x="81" y="48"/>
                    <a:pt x="81" y="48"/>
                    <a:pt x="81" y="48"/>
                  </a:cubicBezTo>
                  <a:cubicBezTo>
                    <a:pt x="84" y="48"/>
                    <a:pt x="87" y="47"/>
                    <a:pt x="89" y="46"/>
                  </a:cubicBezTo>
                  <a:cubicBezTo>
                    <a:pt x="89" y="46"/>
                    <a:pt x="89" y="46"/>
                    <a:pt x="89" y="46"/>
                  </a:cubicBezTo>
                  <a:cubicBezTo>
                    <a:pt x="90" y="46"/>
                    <a:pt x="91" y="44"/>
                    <a:pt x="91" y="40"/>
                  </a:cubicBezTo>
                  <a:cubicBezTo>
                    <a:pt x="91" y="40"/>
                    <a:pt x="91" y="40"/>
                    <a:pt x="91" y="40"/>
                  </a:cubicBezTo>
                  <a:cubicBezTo>
                    <a:pt x="91" y="29"/>
                    <a:pt x="84" y="11"/>
                    <a:pt x="78" y="7"/>
                  </a:cubicBezTo>
                  <a:cubicBezTo>
                    <a:pt x="78" y="7"/>
                    <a:pt x="78" y="7"/>
                    <a:pt x="78" y="7"/>
                  </a:cubicBezTo>
                  <a:cubicBezTo>
                    <a:pt x="75" y="5"/>
                    <a:pt x="58" y="4"/>
                    <a:pt x="42" y="4"/>
                  </a:cubicBezTo>
                  <a:cubicBezTo>
                    <a:pt x="42" y="4"/>
                    <a:pt x="42" y="4"/>
                    <a:pt x="42" y="4"/>
                  </a:cubicBezTo>
                  <a:cubicBezTo>
                    <a:pt x="22" y="4"/>
                    <a:pt x="0" y="5"/>
                    <a:pt x="0" y="5"/>
                  </a:cubicBezTo>
                  <a:cubicBezTo>
                    <a:pt x="0" y="5"/>
                    <a:pt x="0" y="5"/>
                    <a:pt x="0" y="5"/>
                  </a:cubicBezTo>
                  <a:cubicBezTo>
                    <a:pt x="0" y="1"/>
                    <a:pt x="0" y="1"/>
                    <a:pt x="0" y="1"/>
                  </a:cubicBezTo>
                  <a:cubicBezTo>
                    <a:pt x="0" y="1"/>
                    <a:pt x="21" y="0"/>
                    <a:pt x="42" y="0"/>
                  </a:cubicBezTo>
                  <a:cubicBezTo>
                    <a:pt x="42" y="0"/>
                    <a:pt x="42" y="0"/>
                    <a:pt x="42" y="0"/>
                  </a:cubicBezTo>
                  <a:cubicBezTo>
                    <a:pt x="59" y="0"/>
                    <a:pt x="74" y="1"/>
                    <a:pt x="80" y="4"/>
                  </a:cubicBezTo>
                  <a:cubicBezTo>
                    <a:pt x="80" y="4"/>
                    <a:pt x="80" y="4"/>
                    <a:pt x="80" y="4"/>
                  </a:cubicBezTo>
                  <a:cubicBezTo>
                    <a:pt x="89" y="10"/>
                    <a:pt x="95" y="28"/>
                    <a:pt x="95" y="40"/>
                  </a:cubicBezTo>
                  <a:cubicBezTo>
                    <a:pt x="95" y="40"/>
                    <a:pt x="95" y="40"/>
                    <a:pt x="95" y="40"/>
                  </a:cubicBezTo>
                  <a:cubicBezTo>
                    <a:pt x="95" y="44"/>
                    <a:pt x="94" y="48"/>
                    <a:pt x="91" y="50"/>
                  </a:cubicBezTo>
                  <a:cubicBezTo>
                    <a:pt x="91" y="50"/>
                    <a:pt x="91" y="50"/>
                    <a:pt x="91" y="50"/>
                  </a:cubicBezTo>
                  <a:cubicBezTo>
                    <a:pt x="88" y="51"/>
                    <a:pt x="84" y="52"/>
                    <a:pt x="81" y="52"/>
                  </a:cubicBezTo>
                  <a:cubicBezTo>
                    <a:pt x="81" y="52"/>
                    <a:pt x="81" y="52"/>
                    <a:pt x="81" y="52"/>
                  </a:cubicBezTo>
                  <a:cubicBezTo>
                    <a:pt x="75" y="52"/>
                    <a:pt x="69" y="50"/>
                    <a:pt x="69" y="50"/>
                  </a:cubicBezTo>
                  <a:close/>
                  <a:moveTo>
                    <a:pt x="0" y="5"/>
                  </a:moveTo>
                  <a:cubicBezTo>
                    <a:pt x="0" y="5"/>
                    <a:pt x="0" y="5"/>
                    <a:pt x="0" y="5"/>
                  </a:cubicBezTo>
                  <a:cubicBezTo>
                    <a:pt x="0" y="5"/>
                    <a:pt x="0" y="5"/>
                    <a:pt x="0" y="5"/>
                  </a:cubicBezTo>
                  <a:cubicBezTo>
                    <a:pt x="0" y="5"/>
                    <a:pt x="0" y="5"/>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286"/>
            <p:cNvSpPr>
              <a:spLocks noEditPoints="1"/>
            </p:cNvSpPr>
            <p:nvPr/>
          </p:nvSpPr>
          <p:spPr bwMode="auto">
            <a:xfrm>
              <a:off x="2336" y="1472"/>
              <a:ext cx="252" cy="141"/>
            </a:xfrm>
            <a:custGeom>
              <a:avLst/>
              <a:gdLst>
                <a:gd name="T0" fmla="*/ 70 w 100"/>
                <a:gd name="T1" fmla="*/ 52 h 56"/>
                <a:gd name="T2" fmla="*/ 72 w 100"/>
                <a:gd name="T3" fmla="*/ 47 h 56"/>
                <a:gd name="T4" fmla="*/ 74 w 100"/>
                <a:gd name="T5" fmla="*/ 46 h 56"/>
                <a:gd name="T6" fmla="*/ 74 w 100"/>
                <a:gd name="T7" fmla="*/ 46 h 56"/>
                <a:gd name="T8" fmla="*/ 77 w 100"/>
                <a:gd name="T9" fmla="*/ 47 h 56"/>
                <a:gd name="T10" fmla="*/ 84 w 100"/>
                <a:gd name="T11" fmla="*/ 48 h 56"/>
                <a:gd name="T12" fmla="*/ 91 w 100"/>
                <a:gd name="T13" fmla="*/ 47 h 56"/>
                <a:gd name="T14" fmla="*/ 92 w 100"/>
                <a:gd name="T15" fmla="*/ 42 h 56"/>
                <a:gd name="T16" fmla="*/ 92 w 100"/>
                <a:gd name="T17" fmla="*/ 42 h 56"/>
                <a:gd name="T18" fmla="*/ 80 w 100"/>
                <a:gd name="T19" fmla="*/ 11 h 56"/>
                <a:gd name="T20" fmla="*/ 68 w 100"/>
                <a:gd name="T21" fmla="*/ 9 h 56"/>
                <a:gd name="T22" fmla="*/ 45 w 100"/>
                <a:gd name="T23" fmla="*/ 8 h 56"/>
                <a:gd name="T24" fmla="*/ 3 w 100"/>
                <a:gd name="T25" fmla="*/ 9 h 56"/>
                <a:gd name="T26" fmla="*/ 3 w 100"/>
                <a:gd name="T27" fmla="*/ 1 h 56"/>
                <a:gd name="T28" fmla="*/ 3 w 100"/>
                <a:gd name="T29" fmla="*/ 1 h 56"/>
                <a:gd name="T30" fmla="*/ 6 w 100"/>
                <a:gd name="T31" fmla="*/ 1 h 56"/>
                <a:gd name="T32" fmla="*/ 45 w 100"/>
                <a:gd name="T33" fmla="*/ 0 h 56"/>
                <a:gd name="T34" fmla="*/ 84 w 100"/>
                <a:gd name="T35" fmla="*/ 4 h 56"/>
                <a:gd name="T36" fmla="*/ 94 w 100"/>
                <a:gd name="T37" fmla="*/ 54 h 56"/>
                <a:gd name="T38" fmla="*/ 84 w 100"/>
                <a:gd name="T39" fmla="*/ 56 h 56"/>
                <a:gd name="T40" fmla="*/ 72 w 100"/>
                <a:gd name="T41" fmla="*/ 52 h 56"/>
                <a:gd name="T42" fmla="*/ 72 w 100"/>
                <a:gd name="T43" fmla="*/ 54 h 56"/>
                <a:gd name="T44" fmla="*/ 84 w 100"/>
                <a:gd name="T45" fmla="*/ 52 h 56"/>
                <a:gd name="T46" fmla="*/ 84 w 100"/>
                <a:gd name="T47" fmla="*/ 52 h 56"/>
                <a:gd name="T48" fmla="*/ 93 w 100"/>
                <a:gd name="T49" fmla="*/ 50 h 56"/>
                <a:gd name="T50" fmla="*/ 93 w 100"/>
                <a:gd name="T51" fmla="*/ 50 h 56"/>
                <a:gd name="T52" fmla="*/ 76 w 100"/>
                <a:gd name="T53" fmla="*/ 51 h 56"/>
                <a:gd name="T54" fmla="*/ 75 w 100"/>
                <a:gd name="T55" fmla="*/ 51 h 56"/>
                <a:gd name="T56" fmla="*/ 73 w 100"/>
                <a:gd name="T57" fmla="*/ 50 h 56"/>
                <a:gd name="T58" fmla="*/ 73 w 100"/>
                <a:gd name="T59" fmla="*/ 50 h 56"/>
                <a:gd name="T60" fmla="*/ 73 w 100"/>
                <a:gd name="T61" fmla="*/ 50 h 56"/>
                <a:gd name="T62" fmla="*/ 73 w 100"/>
                <a:gd name="T63" fmla="*/ 50 h 56"/>
                <a:gd name="T64" fmla="*/ 93 w 100"/>
                <a:gd name="T65" fmla="*/ 50 h 56"/>
                <a:gd name="T66" fmla="*/ 93 w 100"/>
                <a:gd name="T67" fmla="*/ 50 h 56"/>
                <a:gd name="T68" fmla="*/ 71 w 100"/>
                <a:gd name="T69" fmla="*/ 49 h 56"/>
                <a:gd name="T70" fmla="*/ 95 w 100"/>
                <a:gd name="T71" fmla="*/ 47 h 56"/>
                <a:gd name="T72" fmla="*/ 96 w 100"/>
                <a:gd name="T73" fmla="*/ 45 h 56"/>
                <a:gd name="T74" fmla="*/ 96 w 100"/>
                <a:gd name="T75" fmla="*/ 40 h 56"/>
                <a:gd name="T76" fmla="*/ 82 w 100"/>
                <a:gd name="T77" fmla="*/ 8 h 56"/>
                <a:gd name="T78" fmla="*/ 3 w 100"/>
                <a:gd name="T79" fmla="*/ 9 h 56"/>
                <a:gd name="T80" fmla="*/ 69 w 100"/>
                <a:gd name="T81" fmla="*/ 5 h 56"/>
                <a:gd name="T82" fmla="*/ 63 w 100"/>
                <a:gd name="T83" fmla="*/ 5 h 56"/>
                <a:gd name="T84" fmla="*/ 5 w 100"/>
                <a:gd name="T85" fmla="*/ 5 h 56"/>
                <a:gd name="T86" fmla="*/ 5 w 100"/>
                <a:gd name="T87" fmla="*/ 5 h 56"/>
                <a:gd name="T88" fmla="*/ 8 w 100"/>
                <a:gd name="T89" fmla="*/ 5 h 56"/>
                <a:gd name="T90" fmla="*/ 8 w 100"/>
                <a:gd name="T91"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0" h="56">
                  <a:moveTo>
                    <a:pt x="72" y="54"/>
                  </a:moveTo>
                  <a:cubicBezTo>
                    <a:pt x="70" y="54"/>
                    <a:pt x="70" y="54"/>
                    <a:pt x="70" y="54"/>
                  </a:cubicBezTo>
                  <a:cubicBezTo>
                    <a:pt x="70" y="52"/>
                    <a:pt x="70" y="52"/>
                    <a:pt x="70" y="52"/>
                  </a:cubicBezTo>
                  <a:cubicBezTo>
                    <a:pt x="71" y="48"/>
                    <a:pt x="71" y="48"/>
                    <a:pt x="71" y="48"/>
                  </a:cubicBezTo>
                  <a:cubicBezTo>
                    <a:pt x="71" y="48"/>
                    <a:pt x="72" y="47"/>
                    <a:pt x="72" y="47"/>
                  </a:cubicBezTo>
                  <a:cubicBezTo>
                    <a:pt x="72" y="47"/>
                    <a:pt x="72" y="47"/>
                    <a:pt x="72" y="47"/>
                  </a:cubicBezTo>
                  <a:cubicBezTo>
                    <a:pt x="72" y="47"/>
                    <a:pt x="73" y="46"/>
                    <a:pt x="73" y="46"/>
                  </a:cubicBezTo>
                  <a:cubicBezTo>
                    <a:pt x="73" y="46"/>
                    <a:pt x="73" y="46"/>
                    <a:pt x="73" y="46"/>
                  </a:cubicBezTo>
                  <a:cubicBezTo>
                    <a:pt x="73" y="46"/>
                    <a:pt x="74" y="46"/>
                    <a:pt x="74" y="46"/>
                  </a:cubicBezTo>
                  <a:cubicBezTo>
                    <a:pt x="74" y="46"/>
                    <a:pt x="74" y="46"/>
                    <a:pt x="74" y="46"/>
                  </a:cubicBezTo>
                  <a:cubicBezTo>
                    <a:pt x="74" y="46"/>
                    <a:pt x="74" y="46"/>
                    <a:pt x="74" y="46"/>
                  </a:cubicBezTo>
                  <a:cubicBezTo>
                    <a:pt x="74" y="46"/>
                    <a:pt x="74" y="46"/>
                    <a:pt x="74" y="46"/>
                  </a:cubicBezTo>
                  <a:cubicBezTo>
                    <a:pt x="74" y="47"/>
                    <a:pt x="74" y="47"/>
                    <a:pt x="75" y="47"/>
                  </a:cubicBezTo>
                  <a:cubicBezTo>
                    <a:pt x="75" y="47"/>
                    <a:pt x="75" y="47"/>
                    <a:pt x="75" y="47"/>
                  </a:cubicBezTo>
                  <a:cubicBezTo>
                    <a:pt x="75" y="47"/>
                    <a:pt x="76" y="47"/>
                    <a:pt x="77" y="47"/>
                  </a:cubicBezTo>
                  <a:cubicBezTo>
                    <a:pt x="77" y="47"/>
                    <a:pt x="77" y="47"/>
                    <a:pt x="77" y="47"/>
                  </a:cubicBezTo>
                  <a:cubicBezTo>
                    <a:pt x="79" y="47"/>
                    <a:pt x="82" y="48"/>
                    <a:pt x="84" y="48"/>
                  </a:cubicBezTo>
                  <a:cubicBezTo>
                    <a:pt x="84" y="48"/>
                    <a:pt x="84" y="48"/>
                    <a:pt x="84" y="48"/>
                  </a:cubicBezTo>
                  <a:cubicBezTo>
                    <a:pt x="84" y="48"/>
                    <a:pt x="84" y="48"/>
                    <a:pt x="84" y="48"/>
                  </a:cubicBezTo>
                  <a:cubicBezTo>
                    <a:pt x="87" y="48"/>
                    <a:pt x="89" y="47"/>
                    <a:pt x="91" y="47"/>
                  </a:cubicBezTo>
                  <a:cubicBezTo>
                    <a:pt x="91" y="47"/>
                    <a:pt x="91" y="47"/>
                    <a:pt x="91" y="47"/>
                  </a:cubicBezTo>
                  <a:cubicBezTo>
                    <a:pt x="91" y="47"/>
                    <a:pt x="91" y="46"/>
                    <a:pt x="91" y="46"/>
                  </a:cubicBezTo>
                  <a:cubicBezTo>
                    <a:pt x="91" y="46"/>
                    <a:pt x="91" y="46"/>
                    <a:pt x="91" y="46"/>
                  </a:cubicBezTo>
                  <a:cubicBezTo>
                    <a:pt x="92" y="45"/>
                    <a:pt x="92" y="44"/>
                    <a:pt x="92" y="42"/>
                  </a:cubicBezTo>
                  <a:cubicBezTo>
                    <a:pt x="92" y="42"/>
                    <a:pt x="92" y="42"/>
                    <a:pt x="92" y="42"/>
                  </a:cubicBezTo>
                  <a:cubicBezTo>
                    <a:pt x="92" y="42"/>
                    <a:pt x="92" y="42"/>
                    <a:pt x="92" y="42"/>
                  </a:cubicBezTo>
                  <a:cubicBezTo>
                    <a:pt x="92" y="42"/>
                    <a:pt x="92" y="42"/>
                    <a:pt x="92" y="42"/>
                  </a:cubicBezTo>
                  <a:cubicBezTo>
                    <a:pt x="92" y="42"/>
                    <a:pt x="92" y="42"/>
                    <a:pt x="92" y="41"/>
                  </a:cubicBezTo>
                  <a:cubicBezTo>
                    <a:pt x="92" y="41"/>
                    <a:pt x="92" y="41"/>
                    <a:pt x="92" y="41"/>
                  </a:cubicBezTo>
                  <a:cubicBezTo>
                    <a:pt x="92" y="32"/>
                    <a:pt x="85" y="13"/>
                    <a:pt x="80" y="11"/>
                  </a:cubicBezTo>
                  <a:cubicBezTo>
                    <a:pt x="80" y="11"/>
                    <a:pt x="80" y="11"/>
                    <a:pt x="80" y="11"/>
                  </a:cubicBezTo>
                  <a:cubicBezTo>
                    <a:pt x="79" y="11"/>
                    <a:pt x="74" y="9"/>
                    <a:pt x="68" y="9"/>
                  </a:cubicBezTo>
                  <a:cubicBezTo>
                    <a:pt x="68" y="9"/>
                    <a:pt x="68" y="9"/>
                    <a:pt x="68" y="9"/>
                  </a:cubicBezTo>
                  <a:cubicBezTo>
                    <a:pt x="62" y="8"/>
                    <a:pt x="55" y="8"/>
                    <a:pt x="47" y="8"/>
                  </a:cubicBezTo>
                  <a:cubicBezTo>
                    <a:pt x="47" y="8"/>
                    <a:pt x="47" y="8"/>
                    <a:pt x="47" y="8"/>
                  </a:cubicBezTo>
                  <a:cubicBezTo>
                    <a:pt x="46" y="8"/>
                    <a:pt x="46" y="8"/>
                    <a:pt x="45" y="8"/>
                  </a:cubicBezTo>
                  <a:cubicBezTo>
                    <a:pt x="45" y="8"/>
                    <a:pt x="45" y="8"/>
                    <a:pt x="45" y="8"/>
                  </a:cubicBezTo>
                  <a:cubicBezTo>
                    <a:pt x="25" y="8"/>
                    <a:pt x="3" y="9"/>
                    <a:pt x="3" y="9"/>
                  </a:cubicBezTo>
                  <a:cubicBezTo>
                    <a:pt x="3" y="9"/>
                    <a:pt x="3" y="9"/>
                    <a:pt x="3" y="9"/>
                  </a:cubicBezTo>
                  <a:cubicBezTo>
                    <a:pt x="1" y="10"/>
                    <a:pt x="1" y="10"/>
                    <a:pt x="1" y="10"/>
                  </a:cubicBezTo>
                  <a:cubicBezTo>
                    <a:pt x="0" y="1"/>
                    <a:pt x="0" y="1"/>
                    <a:pt x="0"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4" y="1"/>
                    <a:pt x="5" y="1"/>
                    <a:pt x="6" y="1"/>
                  </a:cubicBezTo>
                  <a:cubicBezTo>
                    <a:pt x="6" y="1"/>
                    <a:pt x="6" y="1"/>
                    <a:pt x="6" y="1"/>
                  </a:cubicBezTo>
                  <a:cubicBezTo>
                    <a:pt x="9" y="1"/>
                    <a:pt x="12" y="1"/>
                    <a:pt x="16" y="1"/>
                  </a:cubicBezTo>
                  <a:cubicBezTo>
                    <a:pt x="16" y="1"/>
                    <a:pt x="16" y="1"/>
                    <a:pt x="16" y="1"/>
                  </a:cubicBezTo>
                  <a:cubicBezTo>
                    <a:pt x="24" y="1"/>
                    <a:pt x="35" y="0"/>
                    <a:pt x="45" y="0"/>
                  </a:cubicBezTo>
                  <a:cubicBezTo>
                    <a:pt x="45" y="0"/>
                    <a:pt x="45" y="0"/>
                    <a:pt x="45" y="0"/>
                  </a:cubicBezTo>
                  <a:cubicBezTo>
                    <a:pt x="62" y="0"/>
                    <a:pt x="77" y="1"/>
                    <a:pt x="84" y="4"/>
                  </a:cubicBezTo>
                  <a:cubicBezTo>
                    <a:pt x="84" y="4"/>
                    <a:pt x="84" y="4"/>
                    <a:pt x="84" y="4"/>
                  </a:cubicBezTo>
                  <a:cubicBezTo>
                    <a:pt x="94" y="11"/>
                    <a:pt x="99" y="29"/>
                    <a:pt x="100" y="42"/>
                  </a:cubicBezTo>
                  <a:cubicBezTo>
                    <a:pt x="100" y="42"/>
                    <a:pt x="100" y="42"/>
                    <a:pt x="100" y="42"/>
                  </a:cubicBezTo>
                  <a:cubicBezTo>
                    <a:pt x="100" y="46"/>
                    <a:pt x="99" y="51"/>
                    <a:pt x="94" y="54"/>
                  </a:cubicBezTo>
                  <a:cubicBezTo>
                    <a:pt x="94" y="54"/>
                    <a:pt x="94" y="54"/>
                    <a:pt x="94" y="54"/>
                  </a:cubicBezTo>
                  <a:cubicBezTo>
                    <a:pt x="91" y="55"/>
                    <a:pt x="87" y="56"/>
                    <a:pt x="84" y="56"/>
                  </a:cubicBezTo>
                  <a:cubicBezTo>
                    <a:pt x="84" y="56"/>
                    <a:pt x="84" y="56"/>
                    <a:pt x="84" y="56"/>
                  </a:cubicBezTo>
                  <a:cubicBezTo>
                    <a:pt x="78" y="56"/>
                    <a:pt x="73" y="54"/>
                    <a:pt x="72" y="54"/>
                  </a:cubicBezTo>
                  <a:close/>
                  <a:moveTo>
                    <a:pt x="72" y="54"/>
                  </a:moveTo>
                  <a:cubicBezTo>
                    <a:pt x="72" y="52"/>
                    <a:pt x="72" y="52"/>
                    <a:pt x="72" y="52"/>
                  </a:cubicBezTo>
                  <a:cubicBezTo>
                    <a:pt x="74" y="53"/>
                    <a:pt x="74" y="53"/>
                    <a:pt x="74" y="53"/>
                  </a:cubicBezTo>
                  <a:cubicBezTo>
                    <a:pt x="72" y="52"/>
                    <a:pt x="72" y="52"/>
                    <a:pt x="72" y="52"/>
                  </a:cubicBezTo>
                  <a:cubicBezTo>
                    <a:pt x="72" y="54"/>
                    <a:pt x="72" y="54"/>
                    <a:pt x="72" y="54"/>
                  </a:cubicBezTo>
                  <a:close/>
                  <a:moveTo>
                    <a:pt x="84" y="52"/>
                  </a:moveTo>
                  <a:cubicBezTo>
                    <a:pt x="84" y="52"/>
                    <a:pt x="84" y="52"/>
                    <a:pt x="84" y="52"/>
                  </a:cubicBezTo>
                  <a:cubicBezTo>
                    <a:pt x="84" y="52"/>
                    <a:pt x="84" y="52"/>
                    <a:pt x="84" y="52"/>
                  </a:cubicBezTo>
                  <a:cubicBezTo>
                    <a:pt x="84" y="52"/>
                    <a:pt x="84" y="52"/>
                    <a:pt x="84" y="52"/>
                  </a:cubicBezTo>
                  <a:cubicBezTo>
                    <a:pt x="84" y="52"/>
                    <a:pt x="84" y="52"/>
                    <a:pt x="84" y="52"/>
                  </a:cubicBezTo>
                  <a:cubicBezTo>
                    <a:pt x="84" y="52"/>
                    <a:pt x="84" y="52"/>
                    <a:pt x="84" y="52"/>
                  </a:cubicBezTo>
                  <a:close/>
                  <a:moveTo>
                    <a:pt x="84" y="52"/>
                  </a:moveTo>
                  <a:cubicBezTo>
                    <a:pt x="84" y="52"/>
                    <a:pt x="84" y="52"/>
                    <a:pt x="84" y="52"/>
                  </a:cubicBezTo>
                  <a:cubicBezTo>
                    <a:pt x="87" y="52"/>
                    <a:pt x="90" y="51"/>
                    <a:pt x="93" y="50"/>
                  </a:cubicBezTo>
                  <a:cubicBezTo>
                    <a:pt x="93" y="50"/>
                    <a:pt x="93" y="50"/>
                    <a:pt x="93" y="50"/>
                  </a:cubicBezTo>
                  <a:cubicBezTo>
                    <a:pt x="93" y="50"/>
                    <a:pt x="93" y="50"/>
                    <a:pt x="93" y="50"/>
                  </a:cubicBezTo>
                  <a:cubicBezTo>
                    <a:pt x="93" y="50"/>
                    <a:pt x="93" y="50"/>
                    <a:pt x="93" y="50"/>
                  </a:cubicBezTo>
                  <a:cubicBezTo>
                    <a:pt x="90" y="51"/>
                    <a:pt x="87" y="52"/>
                    <a:pt x="84" y="52"/>
                  </a:cubicBezTo>
                  <a:close/>
                  <a:moveTo>
                    <a:pt x="80" y="52"/>
                  </a:moveTo>
                  <a:cubicBezTo>
                    <a:pt x="79" y="51"/>
                    <a:pt x="77" y="51"/>
                    <a:pt x="76" y="51"/>
                  </a:cubicBezTo>
                  <a:cubicBezTo>
                    <a:pt x="76" y="51"/>
                    <a:pt x="76" y="51"/>
                    <a:pt x="76" y="51"/>
                  </a:cubicBezTo>
                  <a:cubicBezTo>
                    <a:pt x="76" y="51"/>
                    <a:pt x="75" y="51"/>
                    <a:pt x="75" y="51"/>
                  </a:cubicBezTo>
                  <a:cubicBezTo>
                    <a:pt x="75" y="51"/>
                    <a:pt x="75" y="51"/>
                    <a:pt x="75" y="51"/>
                  </a:cubicBezTo>
                  <a:cubicBezTo>
                    <a:pt x="75" y="51"/>
                    <a:pt x="75" y="51"/>
                    <a:pt x="75" y="51"/>
                  </a:cubicBezTo>
                  <a:cubicBezTo>
                    <a:pt x="76" y="51"/>
                    <a:pt x="78" y="51"/>
                    <a:pt x="80" y="52"/>
                  </a:cubicBezTo>
                  <a:close/>
                  <a:moveTo>
                    <a:pt x="73" y="50"/>
                  </a:move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lose/>
                  <a:moveTo>
                    <a:pt x="93" y="50"/>
                  </a:moveTo>
                  <a:cubicBezTo>
                    <a:pt x="93" y="50"/>
                    <a:pt x="93" y="50"/>
                    <a:pt x="93" y="50"/>
                  </a:cubicBezTo>
                  <a:cubicBezTo>
                    <a:pt x="93" y="50"/>
                    <a:pt x="93" y="50"/>
                    <a:pt x="93" y="50"/>
                  </a:cubicBezTo>
                  <a:cubicBezTo>
                    <a:pt x="93" y="50"/>
                    <a:pt x="93" y="50"/>
                    <a:pt x="93" y="50"/>
                  </a:cubicBezTo>
                  <a:cubicBezTo>
                    <a:pt x="93" y="50"/>
                    <a:pt x="93" y="50"/>
                    <a:pt x="93" y="50"/>
                  </a:cubicBezTo>
                  <a:cubicBezTo>
                    <a:pt x="93" y="50"/>
                    <a:pt x="93" y="50"/>
                    <a:pt x="93" y="50"/>
                  </a:cubicBezTo>
                  <a:close/>
                  <a:moveTo>
                    <a:pt x="72" y="50"/>
                  </a:moveTo>
                  <a:cubicBezTo>
                    <a:pt x="72" y="49"/>
                    <a:pt x="71" y="49"/>
                    <a:pt x="71" y="49"/>
                  </a:cubicBezTo>
                  <a:cubicBezTo>
                    <a:pt x="71" y="49"/>
                    <a:pt x="71" y="49"/>
                    <a:pt x="71" y="49"/>
                  </a:cubicBezTo>
                  <a:cubicBezTo>
                    <a:pt x="71" y="49"/>
                    <a:pt x="72" y="49"/>
                    <a:pt x="72" y="50"/>
                  </a:cubicBezTo>
                  <a:close/>
                  <a:moveTo>
                    <a:pt x="95" y="47"/>
                  </a:moveTo>
                  <a:cubicBezTo>
                    <a:pt x="95" y="48"/>
                    <a:pt x="95" y="48"/>
                    <a:pt x="94" y="49"/>
                  </a:cubicBezTo>
                  <a:cubicBezTo>
                    <a:pt x="94" y="49"/>
                    <a:pt x="94" y="49"/>
                    <a:pt x="94" y="49"/>
                  </a:cubicBezTo>
                  <a:cubicBezTo>
                    <a:pt x="95" y="48"/>
                    <a:pt x="95" y="47"/>
                    <a:pt x="96" y="45"/>
                  </a:cubicBezTo>
                  <a:cubicBezTo>
                    <a:pt x="96" y="45"/>
                    <a:pt x="96" y="45"/>
                    <a:pt x="96" y="45"/>
                  </a:cubicBezTo>
                  <a:cubicBezTo>
                    <a:pt x="95" y="46"/>
                    <a:pt x="95" y="47"/>
                    <a:pt x="95" y="47"/>
                  </a:cubicBezTo>
                  <a:close/>
                  <a:moveTo>
                    <a:pt x="96" y="40"/>
                  </a:moveTo>
                  <a:cubicBezTo>
                    <a:pt x="95" y="29"/>
                    <a:pt x="89" y="12"/>
                    <a:pt x="82" y="8"/>
                  </a:cubicBezTo>
                  <a:cubicBezTo>
                    <a:pt x="82" y="8"/>
                    <a:pt x="82" y="8"/>
                    <a:pt x="82" y="8"/>
                  </a:cubicBezTo>
                  <a:cubicBezTo>
                    <a:pt x="82" y="8"/>
                    <a:pt x="82" y="8"/>
                    <a:pt x="82" y="8"/>
                  </a:cubicBezTo>
                  <a:cubicBezTo>
                    <a:pt x="82" y="8"/>
                    <a:pt x="82" y="8"/>
                    <a:pt x="82" y="8"/>
                  </a:cubicBezTo>
                  <a:cubicBezTo>
                    <a:pt x="89" y="12"/>
                    <a:pt x="95" y="29"/>
                    <a:pt x="96" y="40"/>
                  </a:cubicBezTo>
                  <a:close/>
                  <a:moveTo>
                    <a:pt x="3" y="9"/>
                  </a:moveTo>
                  <a:cubicBezTo>
                    <a:pt x="3" y="7"/>
                    <a:pt x="3" y="7"/>
                    <a:pt x="3" y="7"/>
                  </a:cubicBezTo>
                  <a:cubicBezTo>
                    <a:pt x="3" y="9"/>
                    <a:pt x="3" y="9"/>
                    <a:pt x="3" y="9"/>
                  </a:cubicBezTo>
                  <a:close/>
                  <a:moveTo>
                    <a:pt x="69" y="5"/>
                  </a:moveTo>
                  <a:cubicBezTo>
                    <a:pt x="71" y="5"/>
                    <a:pt x="73" y="5"/>
                    <a:pt x="75" y="6"/>
                  </a:cubicBezTo>
                  <a:cubicBezTo>
                    <a:pt x="75" y="6"/>
                    <a:pt x="75" y="6"/>
                    <a:pt x="75" y="6"/>
                  </a:cubicBezTo>
                  <a:cubicBezTo>
                    <a:pt x="72" y="5"/>
                    <a:pt x="68" y="5"/>
                    <a:pt x="63" y="5"/>
                  </a:cubicBezTo>
                  <a:cubicBezTo>
                    <a:pt x="63" y="5"/>
                    <a:pt x="63" y="5"/>
                    <a:pt x="63" y="5"/>
                  </a:cubicBezTo>
                  <a:cubicBezTo>
                    <a:pt x="65" y="5"/>
                    <a:pt x="67" y="5"/>
                    <a:pt x="69" y="5"/>
                  </a:cubicBezTo>
                  <a:close/>
                  <a:moveTo>
                    <a:pt x="5" y="5"/>
                  </a:moveTo>
                  <a:cubicBezTo>
                    <a:pt x="6" y="5"/>
                    <a:pt x="7" y="5"/>
                    <a:pt x="8" y="5"/>
                  </a:cubicBezTo>
                  <a:cubicBezTo>
                    <a:pt x="8" y="5"/>
                    <a:pt x="8" y="5"/>
                    <a:pt x="8" y="5"/>
                  </a:cubicBezTo>
                  <a:cubicBezTo>
                    <a:pt x="7" y="5"/>
                    <a:pt x="6" y="5"/>
                    <a:pt x="5" y="5"/>
                  </a:cubicBezTo>
                  <a:cubicBezTo>
                    <a:pt x="5" y="5"/>
                    <a:pt x="5" y="5"/>
                    <a:pt x="5" y="5"/>
                  </a:cubicBezTo>
                  <a:cubicBezTo>
                    <a:pt x="5" y="5"/>
                    <a:pt x="5" y="5"/>
                    <a:pt x="5" y="5"/>
                  </a:cubicBezTo>
                  <a:close/>
                  <a:moveTo>
                    <a:pt x="8" y="5"/>
                  </a:moveTo>
                  <a:cubicBezTo>
                    <a:pt x="8" y="5"/>
                    <a:pt x="9" y="5"/>
                    <a:pt x="9" y="5"/>
                  </a:cubicBezTo>
                  <a:cubicBezTo>
                    <a:pt x="9" y="5"/>
                    <a:pt x="9" y="5"/>
                    <a:pt x="9" y="5"/>
                  </a:cubicBezTo>
                  <a:cubicBezTo>
                    <a:pt x="9" y="5"/>
                    <a:pt x="8" y="5"/>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287"/>
            <p:cNvSpPr/>
            <p:nvPr/>
          </p:nvSpPr>
          <p:spPr bwMode="auto">
            <a:xfrm>
              <a:off x="2523" y="1597"/>
              <a:ext cx="40" cy="18"/>
            </a:xfrm>
            <a:custGeom>
              <a:avLst/>
              <a:gdLst>
                <a:gd name="T0" fmla="*/ 0 w 40"/>
                <a:gd name="T1" fmla="*/ 11 h 18"/>
                <a:gd name="T2" fmla="*/ 38 w 40"/>
                <a:gd name="T3" fmla="*/ 0 h 18"/>
                <a:gd name="T4" fmla="*/ 40 w 40"/>
                <a:gd name="T5" fmla="*/ 11 h 18"/>
                <a:gd name="T6" fmla="*/ 2 w 40"/>
                <a:gd name="T7" fmla="*/ 18 h 18"/>
                <a:gd name="T8" fmla="*/ 0 w 40"/>
                <a:gd name="T9" fmla="*/ 11 h 18"/>
                <a:gd name="T10" fmla="*/ 0 w 40"/>
                <a:gd name="T11" fmla="*/ 11 h 18"/>
              </a:gdLst>
              <a:ahLst/>
              <a:cxnLst>
                <a:cxn ang="0">
                  <a:pos x="T0" y="T1"/>
                </a:cxn>
                <a:cxn ang="0">
                  <a:pos x="T2" y="T3"/>
                </a:cxn>
                <a:cxn ang="0">
                  <a:pos x="T4" y="T5"/>
                </a:cxn>
                <a:cxn ang="0">
                  <a:pos x="T6" y="T7"/>
                </a:cxn>
                <a:cxn ang="0">
                  <a:pos x="T8" y="T9"/>
                </a:cxn>
                <a:cxn ang="0">
                  <a:pos x="T10" y="T11"/>
                </a:cxn>
              </a:cxnLst>
              <a:rect l="0" t="0" r="r" b="b"/>
              <a:pathLst>
                <a:path w="40" h="18">
                  <a:moveTo>
                    <a:pt x="0" y="11"/>
                  </a:moveTo>
                  <a:lnTo>
                    <a:pt x="38" y="0"/>
                  </a:lnTo>
                  <a:lnTo>
                    <a:pt x="40" y="11"/>
                  </a:lnTo>
                  <a:lnTo>
                    <a:pt x="2" y="18"/>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288"/>
            <p:cNvSpPr>
              <a:spLocks noEditPoints="1"/>
            </p:cNvSpPr>
            <p:nvPr/>
          </p:nvSpPr>
          <p:spPr bwMode="auto">
            <a:xfrm>
              <a:off x="2518" y="1590"/>
              <a:ext cx="50" cy="33"/>
            </a:xfrm>
            <a:custGeom>
              <a:avLst/>
              <a:gdLst>
                <a:gd name="T0" fmla="*/ 2 w 50"/>
                <a:gd name="T1" fmla="*/ 28 h 33"/>
                <a:gd name="T2" fmla="*/ 0 w 50"/>
                <a:gd name="T3" fmla="*/ 18 h 33"/>
                <a:gd name="T4" fmla="*/ 5 w 50"/>
                <a:gd name="T5" fmla="*/ 18 h 33"/>
                <a:gd name="T6" fmla="*/ 7 w 50"/>
                <a:gd name="T7" fmla="*/ 20 h 33"/>
                <a:gd name="T8" fmla="*/ 5 w 50"/>
                <a:gd name="T9" fmla="*/ 18 h 33"/>
                <a:gd name="T10" fmla="*/ 0 w 50"/>
                <a:gd name="T11" fmla="*/ 18 h 33"/>
                <a:gd name="T12" fmla="*/ 0 w 50"/>
                <a:gd name="T13" fmla="*/ 12 h 33"/>
                <a:gd name="T14" fmla="*/ 45 w 50"/>
                <a:gd name="T15" fmla="*/ 0 h 33"/>
                <a:gd name="T16" fmla="*/ 50 w 50"/>
                <a:gd name="T17" fmla="*/ 20 h 33"/>
                <a:gd name="T18" fmla="*/ 5 w 50"/>
                <a:gd name="T19" fmla="*/ 33 h 33"/>
                <a:gd name="T20" fmla="*/ 2 w 50"/>
                <a:gd name="T21" fmla="*/ 28 h 33"/>
                <a:gd name="T22" fmla="*/ 2 w 50"/>
                <a:gd name="T23" fmla="*/ 28 h 33"/>
                <a:gd name="T24" fmla="*/ 12 w 50"/>
                <a:gd name="T25" fmla="*/ 20 h 33"/>
                <a:gd name="T26" fmla="*/ 37 w 50"/>
                <a:gd name="T27" fmla="*/ 12 h 33"/>
                <a:gd name="T28" fmla="*/ 37 w 50"/>
                <a:gd name="T29" fmla="*/ 12 h 33"/>
                <a:gd name="T30" fmla="*/ 12 w 50"/>
                <a:gd name="T31" fmla="*/ 20 h 33"/>
                <a:gd name="T32" fmla="*/ 12 w 50"/>
                <a:gd name="T33"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33">
                  <a:moveTo>
                    <a:pt x="2" y="28"/>
                  </a:moveTo>
                  <a:lnTo>
                    <a:pt x="0" y="18"/>
                  </a:lnTo>
                  <a:lnTo>
                    <a:pt x="5" y="18"/>
                  </a:lnTo>
                  <a:lnTo>
                    <a:pt x="7" y="20"/>
                  </a:lnTo>
                  <a:lnTo>
                    <a:pt x="5" y="18"/>
                  </a:lnTo>
                  <a:lnTo>
                    <a:pt x="0" y="18"/>
                  </a:lnTo>
                  <a:lnTo>
                    <a:pt x="0" y="12"/>
                  </a:lnTo>
                  <a:lnTo>
                    <a:pt x="45" y="0"/>
                  </a:lnTo>
                  <a:lnTo>
                    <a:pt x="50" y="20"/>
                  </a:lnTo>
                  <a:lnTo>
                    <a:pt x="5" y="33"/>
                  </a:lnTo>
                  <a:lnTo>
                    <a:pt x="2" y="28"/>
                  </a:lnTo>
                  <a:lnTo>
                    <a:pt x="2" y="28"/>
                  </a:lnTo>
                  <a:close/>
                  <a:moveTo>
                    <a:pt x="12" y="20"/>
                  </a:moveTo>
                  <a:lnTo>
                    <a:pt x="37" y="12"/>
                  </a:lnTo>
                  <a:lnTo>
                    <a:pt x="37" y="12"/>
                  </a:lnTo>
                  <a:lnTo>
                    <a:pt x="12" y="20"/>
                  </a:lnTo>
                  <a:lnTo>
                    <a:pt x="12"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289"/>
            <p:cNvSpPr/>
            <p:nvPr/>
          </p:nvSpPr>
          <p:spPr bwMode="auto">
            <a:xfrm>
              <a:off x="2548" y="1595"/>
              <a:ext cx="20" cy="20"/>
            </a:xfrm>
            <a:custGeom>
              <a:avLst/>
              <a:gdLst>
                <a:gd name="T0" fmla="*/ 0 w 20"/>
                <a:gd name="T1" fmla="*/ 13 h 20"/>
                <a:gd name="T2" fmla="*/ 15 w 20"/>
                <a:gd name="T3" fmla="*/ 0 h 20"/>
                <a:gd name="T4" fmla="*/ 20 w 20"/>
                <a:gd name="T5" fmla="*/ 7 h 20"/>
                <a:gd name="T6" fmla="*/ 7 w 20"/>
                <a:gd name="T7" fmla="*/ 20 h 20"/>
                <a:gd name="T8" fmla="*/ 0 w 20"/>
                <a:gd name="T9" fmla="*/ 13 h 20"/>
                <a:gd name="T10" fmla="*/ 0 w 20"/>
                <a:gd name="T11" fmla="*/ 13 h 20"/>
              </a:gdLst>
              <a:ahLst/>
              <a:cxnLst>
                <a:cxn ang="0">
                  <a:pos x="T0" y="T1"/>
                </a:cxn>
                <a:cxn ang="0">
                  <a:pos x="T2" y="T3"/>
                </a:cxn>
                <a:cxn ang="0">
                  <a:pos x="T4" y="T5"/>
                </a:cxn>
                <a:cxn ang="0">
                  <a:pos x="T6" y="T7"/>
                </a:cxn>
                <a:cxn ang="0">
                  <a:pos x="T8" y="T9"/>
                </a:cxn>
                <a:cxn ang="0">
                  <a:pos x="T10" y="T11"/>
                </a:cxn>
              </a:cxnLst>
              <a:rect l="0" t="0" r="r" b="b"/>
              <a:pathLst>
                <a:path w="20" h="20">
                  <a:moveTo>
                    <a:pt x="0" y="13"/>
                  </a:moveTo>
                  <a:lnTo>
                    <a:pt x="15" y="0"/>
                  </a:lnTo>
                  <a:lnTo>
                    <a:pt x="20" y="7"/>
                  </a:lnTo>
                  <a:lnTo>
                    <a:pt x="7" y="20"/>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290"/>
            <p:cNvSpPr/>
            <p:nvPr/>
          </p:nvSpPr>
          <p:spPr bwMode="auto">
            <a:xfrm>
              <a:off x="2540" y="1590"/>
              <a:ext cx="36" cy="33"/>
            </a:xfrm>
            <a:custGeom>
              <a:avLst/>
              <a:gdLst>
                <a:gd name="T0" fmla="*/ 5 w 36"/>
                <a:gd name="T1" fmla="*/ 20 h 33"/>
                <a:gd name="T2" fmla="*/ 8 w 36"/>
                <a:gd name="T3" fmla="*/ 18 h 33"/>
                <a:gd name="T4" fmla="*/ 10 w 36"/>
                <a:gd name="T5" fmla="*/ 20 h 33"/>
                <a:gd name="T6" fmla="*/ 8 w 36"/>
                <a:gd name="T7" fmla="*/ 18 h 33"/>
                <a:gd name="T8" fmla="*/ 5 w 36"/>
                <a:gd name="T9" fmla="*/ 20 h 33"/>
                <a:gd name="T10" fmla="*/ 0 w 36"/>
                <a:gd name="T11" fmla="*/ 18 h 33"/>
                <a:gd name="T12" fmla="*/ 23 w 36"/>
                <a:gd name="T13" fmla="*/ 0 h 33"/>
                <a:gd name="T14" fmla="*/ 36 w 36"/>
                <a:gd name="T15" fmla="*/ 15 h 33"/>
                <a:gd name="T16" fmla="*/ 13 w 36"/>
                <a:gd name="T17" fmla="*/ 33 h 33"/>
                <a:gd name="T18" fmla="*/ 5 w 36"/>
                <a:gd name="T19" fmla="*/ 20 h 33"/>
                <a:gd name="T20" fmla="*/ 5 w 36"/>
                <a:gd name="T2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3">
                  <a:moveTo>
                    <a:pt x="5" y="20"/>
                  </a:moveTo>
                  <a:lnTo>
                    <a:pt x="8" y="18"/>
                  </a:lnTo>
                  <a:lnTo>
                    <a:pt x="10" y="20"/>
                  </a:lnTo>
                  <a:lnTo>
                    <a:pt x="8" y="18"/>
                  </a:lnTo>
                  <a:lnTo>
                    <a:pt x="5" y="20"/>
                  </a:lnTo>
                  <a:lnTo>
                    <a:pt x="0" y="18"/>
                  </a:lnTo>
                  <a:lnTo>
                    <a:pt x="23" y="0"/>
                  </a:lnTo>
                  <a:lnTo>
                    <a:pt x="36" y="15"/>
                  </a:lnTo>
                  <a:lnTo>
                    <a:pt x="13" y="33"/>
                  </a:lnTo>
                  <a:lnTo>
                    <a:pt x="5" y="20"/>
                  </a:lnTo>
                  <a:lnTo>
                    <a:pt x="5"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291"/>
            <p:cNvSpPr/>
            <p:nvPr/>
          </p:nvSpPr>
          <p:spPr bwMode="auto">
            <a:xfrm>
              <a:off x="2002" y="1723"/>
              <a:ext cx="237" cy="204"/>
            </a:xfrm>
            <a:custGeom>
              <a:avLst/>
              <a:gdLst>
                <a:gd name="T0" fmla="*/ 0 w 94"/>
                <a:gd name="T1" fmla="*/ 77 h 81"/>
                <a:gd name="T2" fmla="*/ 24 w 94"/>
                <a:gd name="T3" fmla="*/ 77 h 81"/>
                <a:gd name="T4" fmla="*/ 28 w 94"/>
                <a:gd name="T5" fmla="*/ 45 h 81"/>
                <a:gd name="T6" fmla="*/ 28 w 94"/>
                <a:gd name="T7" fmla="*/ 45 h 81"/>
                <a:gd name="T8" fmla="*/ 38 w 94"/>
                <a:gd name="T9" fmla="*/ 4 h 81"/>
                <a:gd name="T10" fmla="*/ 38 w 94"/>
                <a:gd name="T11" fmla="*/ 4 h 81"/>
                <a:gd name="T12" fmla="*/ 50 w 94"/>
                <a:gd name="T13" fmla="*/ 0 h 81"/>
                <a:gd name="T14" fmla="*/ 50 w 94"/>
                <a:gd name="T15" fmla="*/ 0 h 81"/>
                <a:gd name="T16" fmla="*/ 94 w 94"/>
                <a:gd name="T17" fmla="*/ 10 h 81"/>
                <a:gd name="T18" fmla="*/ 94 w 94"/>
                <a:gd name="T19" fmla="*/ 10 h 81"/>
                <a:gd name="T20" fmla="*/ 94 w 94"/>
                <a:gd name="T21" fmla="*/ 10 h 81"/>
                <a:gd name="T22" fmla="*/ 92 w 94"/>
                <a:gd name="T23" fmla="*/ 13 h 81"/>
                <a:gd name="T24" fmla="*/ 77 w 94"/>
                <a:gd name="T25" fmla="*/ 9 h 81"/>
                <a:gd name="T26" fmla="*/ 77 w 94"/>
                <a:gd name="T27" fmla="*/ 9 h 81"/>
                <a:gd name="T28" fmla="*/ 50 w 94"/>
                <a:gd name="T29" fmla="*/ 4 h 81"/>
                <a:gd name="T30" fmla="*/ 50 w 94"/>
                <a:gd name="T31" fmla="*/ 4 h 81"/>
                <a:gd name="T32" fmla="*/ 42 w 94"/>
                <a:gd name="T33" fmla="*/ 7 h 81"/>
                <a:gd name="T34" fmla="*/ 42 w 94"/>
                <a:gd name="T35" fmla="*/ 7 h 81"/>
                <a:gd name="T36" fmla="*/ 32 w 94"/>
                <a:gd name="T37" fmla="*/ 46 h 81"/>
                <a:gd name="T38" fmla="*/ 32 w 94"/>
                <a:gd name="T39" fmla="*/ 46 h 81"/>
                <a:gd name="T40" fmla="*/ 27 w 94"/>
                <a:gd name="T41" fmla="*/ 79 h 81"/>
                <a:gd name="T42" fmla="*/ 27 w 94"/>
                <a:gd name="T43" fmla="*/ 79 h 81"/>
                <a:gd name="T44" fmla="*/ 27 w 94"/>
                <a:gd name="T45" fmla="*/ 81 h 81"/>
                <a:gd name="T46" fmla="*/ 0 w 94"/>
                <a:gd name="T47" fmla="*/ 81 h 81"/>
                <a:gd name="T48" fmla="*/ 0 w 94"/>
                <a:gd name="T4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81">
                  <a:moveTo>
                    <a:pt x="0" y="77"/>
                  </a:moveTo>
                  <a:cubicBezTo>
                    <a:pt x="24" y="77"/>
                    <a:pt x="24" y="77"/>
                    <a:pt x="24" y="77"/>
                  </a:cubicBezTo>
                  <a:cubicBezTo>
                    <a:pt x="24" y="73"/>
                    <a:pt x="26" y="59"/>
                    <a:pt x="28" y="45"/>
                  </a:cubicBezTo>
                  <a:cubicBezTo>
                    <a:pt x="28" y="45"/>
                    <a:pt x="28" y="45"/>
                    <a:pt x="28" y="45"/>
                  </a:cubicBezTo>
                  <a:cubicBezTo>
                    <a:pt x="31" y="28"/>
                    <a:pt x="35" y="10"/>
                    <a:pt x="38" y="4"/>
                  </a:cubicBezTo>
                  <a:cubicBezTo>
                    <a:pt x="38" y="4"/>
                    <a:pt x="38" y="4"/>
                    <a:pt x="38" y="4"/>
                  </a:cubicBezTo>
                  <a:cubicBezTo>
                    <a:pt x="41" y="1"/>
                    <a:pt x="45" y="1"/>
                    <a:pt x="50" y="0"/>
                  </a:cubicBezTo>
                  <a:cubicBezTo>
                    <a:pt x="50" y="0"/>
                    <a:pt x="50" y="0"/>
                    <a:pt x="50" y="0"/>
                  </a:cubicBezTo>
                  <a:cubicBezTo>
                    <a:pt x="66" y="1"/>
                    <a:pt x="93" y="10"/>
                    <a:pt x="94" y="10"/>
                  </a:cubicBezTo>
                  <a:cubicBezTo>
                    <a:pt x="94" y="10"/>
                    <a:pt x="94" y="10"/>
                    <a:pt x="94" y="10"/>
                  </a:cubicBezTo>
                  <a:cubicBezTo>
                    <a:pt x="94" y="10"/>
                    <a:pt x="94" y="10"/>
                    <a:pt x="94" y="10"/>
                  </a:cubicBezTo>
                  <a:cubicBezTo>
                    <a:pt x="92" y="13"/>
                    <a:pt x="92" y="13"/>
                    <a:pt x="92" y="13"/>
                  </a:cubicBezTo>
                  <a:cubicBezTo>
                    <a:pt x="92" y="13"/>
                    <a:pt x="85" y="11"/>
                    <a:pt x="77" y="9"/>
                  </a:cubicBezTo>
                  <a:cubicBezTo>
                    <a:pt x="77" y="9"/>
                    <a:pt x="77" y="9"/>
                    <a:pt x="77" y="9"/>
                  </a:cubicBezTo>
                  <a:cubicBezTo>
                    <a:pt x="68" y="7"/>
                    <a:pt x="57" y="4"/>
                    <a:pt x="50" y="4"/>
                  </a:cubicBezTo>
                  <a:cubicBezTo>
                    <a:pt x="50" y="4"/>
                    <a:pt x="50" y="4"/>
                    <a:pt x="50" y="4"/>
                  </a:cubicBezTo>
                  <a:cubicBezTo>
                    <a:pt x="45" y="4"/>
                    <a:pt x="42" y="5"/>
                    <a:pt x="42" y="7"/>
                  </a:cubicBezTo>
                  <a:cubicBezTo>
                    <a:pt x="42" y="7"/>
                    <a:pt x="42" y="7"/>
                    <a:pt x="42" y="7"/>
                  </a:cubicBezTo>
                  <a:cubicBezTo>
                    <a:pt x="39" y="10"/>
                    <a:pt x="35" y="29"/>
                    <a:pt x="32" y="46"/>
                  </a:cubicBezTo>
                  <a:cubicBezTo>
                    <a:pt x="32" y="46"/>
                    <a:pt x="32" y="46"/>
                    <a:pt x="32" y="46"/>
                  </a:cubicBezTo>
                  <a:cubicBezTo>
                    <a:pt x="29" y="63"/>
                    <a:pt x="27" y="79"/>
                    <a:pt x="27" y="79"/>
                  </a:cubicBezTo>
                  <a:cubicBezTo>
                    <a:pt x="27" y="79"/>
                    <a:pt x="27" y="79"/>
                    <a:pt x="27" y="79"/>
                  </a:cubicBezTo>
                  <a:cubicBezTo>
                    <a:pt x="27" y="81"/>
                    <a:pt x="27" y="81"/>
                    <a:pt x="27" y="81"/>
                  </a:cubicBezTo>
                  <a:cubicBezTo>
                    <a:pt x="0" y="81"/>
                    <a:pt x="0" y="81"/>
                    <a:pt x="0" y="81"/>
                  </a:cubicBezTo>
                  <a:cubicBezTo>
                    <a:pt x="0" y="77"/>
                    <a:pt x="0" y="77"/>
                    <a:pt x="0"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292"/>
            <p:cNvSpPr>
              <a:spLocks noEditPoints="1"/>
            </p:cNvSpPr>
            <p:nvPr/>
          </p:nvSpPr>
          <p:spPr bwMode="auto">
            <a:xfrm>
              <a:off x="1997" y="1718"/>
              <a:ext cx="248" cy="214"/>
            </a:xfrm>
            <a:custGeom>
              <a:avLst/>
              <a:gdLst>
                <a:gd name="T0" fmla="*/ 0 w 98"/>
                <a:gd name="T1" fmla="*/ 79 h 85"/>
                <a:gd name="T2" fmla="*/ 24 w 98"/>
                <a:gd name="T3" fmla="*/ 77 h 85"/>
                <a:gd name="T4" fmla="*/ 28 w 98"/>
                <a:gd name="T5" fmla="*/ 47 h 85"/>
                <a:gd name="T6" fmla="*/ 39 w 98"/>
                <a:gd name="T7" fmla="*/ 5 h 85"/>
                <a:gd name="T8" fmla="*/ 52 w 98"/>
                <a:gd name="T9" fmla="*/ 0 h 85"/>
                <a:gd name="T10" fmla="*/ 96 w 98"/>
                <a:gd name="T11" fmla="*/ 10 h 85"/>
                <a:gd name="T12" fmla="*/ 98 w 98"/>
                <a:gd name="T13" fmla="*/ 12 h 85"/>
                <a:gd name="T14" fmla="*/ 96 w 98"/>
                <a:gd name="T15" fmla="*/ 17 h 85"/>
                <a:gd name="T16" fmla="*/ 94 w 98"/>
                <a:gd name="T17" fmla="*/ 17 h 85"/>
                <a:gd name="T18" fmla="*/ 94 w 98"/>
                <a:gd name="T19" fmla="*/ 17 h 85"/>
                <a:gd name="T20" fmla="*/ 94 w 98"/>
                <a:gd name="T21" fmla="*/ 17 h 85"/>
                <a:gd name="T22" fmla="*/ 93 w 98"/>
                <a:gd name="T23" fmla="*/ 17 h 85"/>
                <a:gd name="T24" fmla="*/ 93 w 98"/>
                <a:gd name="T25" fmla="*/ 17 h 85"/>
                <a:gd name="T26" fmla="*/ 89 w 98"/>
                <a:gd name="T27" fmla="*/ 16 h 85"/>
                <a:gd name="T28" fmla="*/ 78 w 98"/>
                <a:gd name="T29" fmla="*/ 13 h 85"/>
                <a:gd name="T30" fmla="*/ 52 w 98"/>
                <a:gd name="T31" fmla="*/ 8 h 85"/>
                <a:gd name="T32" fmla="*/ 52 w 98"/>
                <a:gd name="T33" fmla="*/ 8 h 85"/>
                <a:gd name="T34" fmla="*/ 51 w 98"/>
                <a:gd name="T35" fmla="*/ 8 h 85"/>
                <a:gd name="T36" fmla="*/ 45 w 98"/>
                <a:gd name="T37" fmla="*/ 10 h 85"/>
                <a:gd name="T38" fmla="*/ 45 w 98"/>
                <a:gd name="T39" fmla="*/ 10 h 85"/>
                <a:gd name="T40" fmla="*/ 41 w 98"/>
                <a:gd name="T41" fmla="*/ 24 h 85"/>
                <a:gd name="T42" fmla="*/ 36 w 98"/>
                <a:gd name="T43" fmla="*/ 48 h 85"/>
                <a:gd name="T44" fmla="*/ 31 w 98"/>
                <a:gd name="T45" fmla="*/ 82 h 85"/>
                <a:gd name="T46" fmla="*/ 0 w 98"/>
                <a:gd name="T47" fmla="*/ 85 h 85"/>
                <a:gd name="T48" fmla="*/ 28 w 98"/>
                <a:gd name="T49" fmla="*/ 79 h 85"/>
                <a:gd name="T50" fmla="*/ 27 w 98"/>
                <a:gd name="T51" fmla="*/ 81 h 85"/>
                <a:gd name="T52" fmla="*/ 27 w 98"/>
                <a:gd name="T53" fmla="*/ 81 h 85"/>
                <a:gd name="T54" fmla="*/ 27 w 98"/>
                <a:gd name="T55" fmla="*/ 80 h 85"/>
                <a:gd name="T56" fmla="*/ 28 w 98"/>
                <a:gd name="T57" fmla="*/ 78 h 85"/>
                <a:gd name="T58" fmla="*/ 29 w 98"/>
                <a:gd name="T59" fmla="*/ 71 h 85"/>
                <a:gd name="T60" fmla="*/ 30 w 98"/>
                <a:gd name="T61" fmla="*/ 62 h 85"/>
                <a:gd name="T62" fmla="*/ 36 w 98"/>
                <a:gd name="T63" fmla="*/ 27 h 85"/>
                <a:gd name="T64" fmla="*/ 37 w 98"/>
                <a:gd name="T65" fmla="*/ 23 h 85"/>
                <a:gd name="T66" fmla="*/ 39 w 98"/>
                <a:gd name="T67" fmla="*/ 14 h 85"/>
                <a:gd name="T68" fmla="*/ 79 w 98"/>
                <a:gd name="T69" fmla="*/ 9 h 85"/>
                <a:gd name="T70" fmla="*/ 93 w 98"/>
                <a:gd name="T71" fmla="*/ 13 h 85"/>
                <a:gd name="T72" fmla="*/ 90 w 98"/>
                <a:gd name="T73" fmla="*/ 12 h 85"/>
                <a:gd name="T74" fmla="*/ 79 w 98"/>
                <a:gd name="T75" fmla="*/ 9 h 85"/>
                <a:gd name="T76" fmla="*/ 66 w 98"/>
                <a:gd name="T77" fmla="*/ 6 h 85"/>
                <a:gd name="T78" fmla="*/ 79 w 98"/>
                <a:gd name="T79" fmla="*/ 9 h 85"/>
                <a:gd name="T80" fmla="*/ 42 w 98"/>
                <a:gd name="T81" fmla="*/ 8 h 85"/>
                <a:gd name="T82" fmla="*/ 42 w 98"/>
                <a:gd name="T83" fmla="*/ 7 h 85"/>
                <a:gd name="T84" fmla="*/ 42 w 98"/>
                <a:gd name="T85" fmla="*/ 7 h 85"/>
                <a:gd name="T86" fmla="*/ 44 w 98"/>
                <a:gd name="T87" fmla="*/ 6 h 85"/>
                <a:gd name="T88" fmla="*/ 47 w 98"/>
                <a:gd name="T89" fmla="*/ 5 h 85"/>
                <a:gd name="T90" fmla="*/ 51 w 98"/>
                <a:gd name="T91" fmla="*/ 4 h 85"/>
                <a:gd name="T92" fmla="*/ 52 w 98"/>
                <a:gd name="T93" fmla="*/ 4 h 85"/>
                <a:gd name="T94" fmla="*/ 55 w 98"/>
                <a:gd name="T95" fmla="*/ 5 h 85"/>
                <a:gd name="T96" fmla="*/ 52 w 98"/>
                <a:gd name="T97" fmla="*/ 4 h 85"/>
                <a:gd name="T98" fmla="*/ 52 w 98"/>
                <a:gd name="T99" fmla="*/ 4 h 85"/>
                <a:gd name="T100" fmla="*/ 52 w 98"/>
                <a:gd name="T101" fmla="*/ 4 h 85"/>
                <a:gd name="T102" fmla="*/ 52 w 98"/>
                <a:gd name="T103"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8" h="85">
                  <a:moveTo>
                    <a:pt x="0" y="83"/>
                  </a:moveTo>
                  <a:cubicBezTo>
                    <a:pt x="0" y="79"/>
                    <a:pt x="0" y="79"/>
                    <a:pt x="0" y="79"/>
                  </a:cubicBezTo>
                  <a:cubicBezTo>
                    <a:pt x="0" y="77"/>
                    <a:pt x="0" y="77"/>
                    <a:pt x="0" y="77"/>
                  </a:cubicBezTo>
                  <a:cubicBezTo>
                    <a:pt x="24" y="77"/>
                    <a:pt x="24" y="77"/>
                    <a:pt x="24" y="77"/>
                  </a:cubicBezTo>
                  <a:cubicBezTo>
                    <a:pt x="25" y="71"/>
                    <a:pt x="26" y="60"/>
                    <a:pt x="28" y="47"/>
                  </a:cubicBezTo>
                  <a:cubicBezTo>
                    <a:pt x="28" y="47"/>
                    <a:pt x="28" y="47"/>
                    <a:pt x="28" y="47"/>
                  </a:cubicBezTo>
                  <a:cubicBezTo>
                    <a:pt x="31" y="30"/>
                    <a:pt x="35" y="12"/>
                    <a:pt x="39" y="5"/>
                  </a:cubicBezTo>
                  <a:cubicBezTo>
                    <a:pt x="39" y="5"/>
                    <a:pt x="39" y="5"/>
                    <a:pt x="39" y="5"/>
                  </a:cubicBezTo>
                  <a:cubicBezTo>
                    <a:pt x="42" y="1"/>
                    <a:pt x="47" y="1"/>
                    <a:pt x="52" y="0"/>
                  </a:cubicBezTo>
                  <a:cubicBezTo>
                    <a:pt x="52" y="0"/>
                    <a:pt x="52" y="0"/>
                    <a:pt x="52" y="0"/>
                  </a:cubicBezTo>
                  <a:cubicBezTo>
                    <a:pt x="68" y="1"/>
                    <a:pt x="94" y="9"/>
                    <a:pt x="96" y="10"/>
                  </a:cubicBezTo>
                  <a:cubicBezTo>
                    <a:pt x="96" y="10"/>
                    <a:pt x="96" y="10"/>
                    <a:pt x="96" y="10"/>
                  </a:cubicBezTo>
                  <a:cubicBezTo>
                    <a:pt x="98" y="10"/>
                    <a:pt x="98" y="10"/>
                    <a:pt x="98" y="10"/>
                  </a:cubicBezTo>
                  <a:cubicBezTo>
                    <a:pt x="98" y="12"/>
                    <a:pt x="98" y="12"/>
                    <a:pt x="98" y="12"/>
                  </a:cubicBezTo>
                  <a:cubicBezTo>
                    <a:pt x="98" y="12"/>
                    <a:pt x="98" y="12"/>
                    <a:pt x="98" y="12"/>
                  </a:cubicBezTo>
                  <a:cubicBezTo>
                    <a:pt x="96" y="17"/>
                    <a:pt x="96" y="17"/>
                    <a:pt x="96" y="17"/>
                  </a:cubicBezTo>
                  <a:cubicBezTo>
                    <a:pt x="94" y="17"/>
                    <a:pt x="94" y="17"/>
                    <a:pt x="94" y="17"/>
                  </a:cubicBezTo>
                  <a:cubicBezTo>
                    <a:pt x="94" y="17"/>
                    <a:pt x="94" y="17"/>
                    <a:pt x="94" y="17"/>
                  </a:cubicBezTo>
                  <a:cubicBezTo>
                    <a:pt x="94" y="17"/>
                    <a:pt x="94" y="17"/>
                    <a:pt x="94" y="17"/>
                  </a:cubicBezTo>
                  <a:cubicBezTo>
                    <a:pt x="94" y="17"/>
                    <a:pt x="94" y="17"/>
                    <a:pt x="94" y="17"/>
                  </a:cubicBezTo>
                  <a:cubicBezTo>
                    <a:pt x="94" y="17"/>
                    <a:pt x="94" y="17"/>
                    <a:pt x="94" y="17"/>
                  </a:cubicBezTo>
                  <a:cubicBezTo>
                    <a:pt x="94" y="17"/>
                    <a:pt x="94" y="17"/>
                    <a:pt x="94" y="17"/>
                  </a:cubicBezTo>
                  <a:cubicBezTo>
                    <a:pt x="94" y="17"/>
                    <a:pt x="94" y="17"/>
                    <a:pt x="93" y="17"/>
                  </a:cubicBezTo>
                  <a:cubicBezTo>
                    <a:pt x="93" y="17"/>
                    <a:pt x="93" y="17"/>
                    <a:pt x="93" y="17"/>
                  </a:cubicBezTo>
                  <a:cubicBezTo>
                    <a:pt x="93" y="17"/>
                    <a:pt x="93" y="17"/>
                    <a:pt x="93" y="17"/>
                  </a:cubicBezTo>
                  <a:cubicBezTo>
                    <a:pt x="93" y="17"/>
                    <a:pt x="93" y="17"/>
                    <a:pt x="93" y="17"/>
                  </a:cubicBezTo>
                  <a:cubicBezTo>
                    <a:pt x="92" y="17"/>
                    <a:pt x="91" y="16"/>
                    <a:pt x="89" y="16"/>
                  </a:cubicBezTo>
                  <a:cubicBezTo>
                    <a:pt x="89" y="16"/>
                    <a:pt x="89" y="16"/>
                    <a:pt x="89" y="16"/>
                  </a:cubicBezTo>
                  <a:cubicBezTo>
                    <a:pt x="86" y="15"/>
                    <a:pt x="83" y="14"/>
                    <a:pt x="78" y="13"/>
                  </a:cubicBezTo>
                  <a:cubicBezTo>
                    <a:pt x="78" y="13"/>
                    <a:pt x="78" y="13"/>
                    <a:pt x="78" y="13"/>
                  </a:cubicBezTo>
                  <a:cubicBezTo>
                    <a:pt x="70" y="11"/>
                    <a:pt x="59" y="8"/>
                    <a:pt x="52" y="8"/>
                  </a:cubicBezTo>
                  <a:cubicBezTo>
                    <a:pt x="52" y="8"/>
                    <a:pt x="52" y="8"/>
                    <a:pt x="52" y="8"/>
                  </a:cubicBezTo>
                  <a:cubicBezTo>
                    <a:pt x="52" y="8"/>
                    <a:pt x="52" y="8"/>
                    <a:pt x="52" y="8"/>
                  </a:cubicBezTo>
                  <a:cubicBezTo>
                    <a:pt x="52" y="8"/>
                    <a:pt x="52" y="8"/>
                    <a:pt x="52" y="8"/>
                  </a:cubicBezTo>
                  <a:cubicBezTo>
                    <a:pt x="52" y="8"/>
                    <a:pt x="52" y="8"/>
                    <a:pt x="51" y="8"/>
                  </a:cubicBezTo>
                  <a:cubicBezTo>
                    <a:pt x="51" y="8"/>
                    <a:pt x="51" y="8"/>
                    <a:pt x="51" y="8"/>
                  </a:cubicBezTo>
                  <a:cubicBezTo>
                    <a:pt x="48" y="8"/>
                    <a:pt x="46" y="9"/>
                    <a:pt x="45" y="10"/>
                  </a:cubicBezTo>
                  <a:cubicBezTo>
                    <a:pt x="45" y="10"/>
                    <a:pt x="45" y="10"/>
                    <a:pt x="45" y="10"/>
                  </a:cubicBezTo>
                  <a:cubicBezTo>
                    <a:pt x="45" y="10"/>
                    <a:pt x="45" y="10"/>
                    <a:pt x="45" y="10"/>
                  </a:cubicBezTo>
                  <a:cubicBezTo>
                    <a:pt x="45" y="10"/>
                    <a:pt x="45" y="10"/>
                    <a:pt x="45" y="10"/>
                  </a:cubicBezTo>
                  <a:cubicBezTo>
                    <a:pt x="44" y="11"/>
                    <a:pt x="43" y="17"/>
                    <a:pt x="41" y="24"/>
                  </a:cubicBezTo>
                  <a:cubicBezTo>
                    <a:pt x="41" y="24"/>
                    <a:pt x="41" y="24"/>
                    <a:pt x="41" y="24"/>
                  </a:cubicBezTo>
                  <a:cubicBezTo>
                    <a:pt x="39" y="31"/>
                    <a:pt x="38" y="40"/>
                    <a:pt x="36" y="48"/>
                  </a:cubicBezTo>
                  <a:cubicBezTo>
                    <a:pt x="36" y="48"/>
                    <a:pt x="36" y="48"/>
                    <a:pt x="36" y="48"/>
                  </a:cubicBezTo>
                  <a:cubicBezTo>
                    <a:pt x="33" y="66"/>
                    <a:pt x="31" y="81"/>
                    <a:pt x="31" y="82"/>
                  </a:cubicBezTo>
                  <a:cubicBezTo>
                    <a:pt x="31" y="82"/>
                    <a:pt x="31" y="82"/>
                    <a:pt x="31" y="82"/>
                  </a:cubicBezTo>
                  <a:cubicBezTo>
                    <a:pt x="31" y="85"/>
                    <a:pt x="31" y="85"/>
                    <a:pt x="31" y="85"/>
                  </a:cubicBezTo>
                  <a:cubicBezTo>
                    <a:pt x="0" y="85"/>
                    <a:pt x="0" y="85"/>
                    <a:pt x="0" y="85"/>
                  </a:cubicBezTo>
                  <a:cubicBezTo>
                    <a:pt x="0" y="83"/>
                    <a:pt x="0" y="83"/>
                    <a:pt x="0" y="83"/>
                  </a:cubicBezTo>
                  <a:close/>
                  <a:moveTo>
                    <a:pt x="28" y="79"/>
                  </a:moveTo>
                  <a:cubicBezTo>
                    <a:pt x="27" y="81"/>
                    <a:pt x="27" y="81"/>
                    <a:pt x="27" y="81"/>
                  </a:cubicBezTo>
                  <a:cubicBezTo>
                    <a:pt x="27" y="81"/>
                    <a:pt x="27" y="81"/>
                    <a:pt x="27" y="81"/>
                  </a:cubicBezTo>
                  <a:cubicBezTo>
                    <a:pt x="27" y="81"/>
                    <a:pt x="27" y="81"/>
                    <a:pt x="27" y="81"/>
                  </a:cubicBezTo>
                  <a:cubicBezTo>
                    <a:pt x="27" y="81"/>
                    <a:pt x="27" y="81"/>
                    <a:pt x="27" y="81"/>
                  </a:cubicBezTo>
                  <a:cubicBezTo>
                    <a:pt x="27" y="81"/>
                    <a:pt x="27" y="81"/>
                    <a:pt x="27" y="80"/>
                  </a:cubicBezTo>
                  <a:cubicBezTo>
                    <a:pt x="27" y="80"/>
                    <a:pt x="27" y="80"/>
                    <a:pt x="27" y="80"/>
                  </a:cubicBezTo>
                  <a:cubicBezTo>
                    <a:pt x="28" y="80"/>
                    <a:pt x="28" y="79"/>
                    <a:pt x="28" y="78"/>
                  </a:cubicBezTo>
                  <a:cubicBezTo>
                    <a:pt x="28" y="78"/>
                    <a:pt x="28" y="78"/>
                    <a:pt x="28" y="78"/>
                  </a:cubicBezTo>
                  <a:cubicBezTo>
                    <a:pt x="28" y="77"/>
                    <a:pt x="28" y="74"/>
                    <a:pt x="29" y="71"/>
                  </a:cubicBezTo>
                  <a:cubicBezTo>
                    <a:pt x="29" y="71"/>
                    <a:pt x="29" y="71"/>
                    <a:pt x="29" y="71"/>
                  </a:cubicBezTo>
                  <a:cubicBezTo>
                    <a:pt x="29" y="68"/>
                    <a:pt x="30" y="65"/>
                    <a:pt x="30" y="62"/>
                  </a:cubicBezTo>
                  <a:cubicBezTo>
                    <a:pt x="30" y="62"/>
                    <a:pt x="30" y="62"/>
                    <a:pt x="30" y="62"/>
                  </a:cubicBezTo>
                  <a:cubicBezTo>
                    <a:pt x="29" y="70"/>
                    <a:pt x="28" y="76"/>
                    <a:pt x="28" y="79"/>
                  </a:cubicBezTo>
                  <a:close/>
                  <a:moveTo>
                    <a:pt x="36" y="27"/>
                  </a:moveTo>
                  <a:cubicBezTo>
                    <a:pt x="36" y="26"/>
                    <a:pt x="37" y="24"/>
                    <a:pt x="37" y="23"/>
                  </a:cubicBezTo>
                  <a:cubicBezTo>
                    <a:pt x="37" y="23"/>
                    <a:pt x="37" y="23"/>
                    <a:pt x="37" y="23"/>
                  </a:cubicBezTo>
                  <a:cubicBezTo>
                    <a:pt x="38" y="19"/>
                    <a:pt x="39" y="16"/>
                    <a:pt x="39" y="14"/>
                  </a:cubicBezTo>
                  <a:cubicBezTo>
                    <a:pt x="39" y="14"/>
                    <a:pt x="39" y="14"/>
                    <a:pt x="39" y="14"/>
                  </a:cubicBezTo>
                  <a:cubicBezTo>
                    <a:pt x="38" y="17"/>
                    <a:pt x="37" y="22"/>
                    <a:pt x="36" y="27"/>
                  </a:cubicBezTo>
                  <a:close/>
                  <a:moveTo>
                    <a:pt x="79" y="9"/>
                  </a:moveTo>
                  <a:cubicBezTo>
                    <a:pt x="85" y="11"/>
                    <a:pt x="90" y="12"/>
                    <a:pt x="93" y="13"/>
                  </a:cubicBezTo>
                  <a:cubicBezTo>
                    <a:pt x="93" y="13"/>
                    <a:pt x="93" y="13"/>
                    <a:pt x="93" y="13"/>
                  </a:cubicBezTo>
                  <a:cubicBezTo>
                    <a:pt x="93" y="13"/>
                    <a:pt x="93" y="13"/>
                    <a:pt x="93" y="13"/>
                  </a:cubicBezTo>
                  <a:cubicBezTo>
                    <a:pt x="92" y="13"/>
                    <a:pt x="91" y="12"/>
                    <a:pt x="90" y="12"/>
                  </a:cubicBezTo>
                  <a:cubicBezTo>
                    <a:pt x="90" y="12"/>
                    <a:pt x="90" y="12"/>
                    <a:pt x="90" y="12"/>
                  </a:cubicBezTo>
                  <a:cubicBezTo>
                    <a:pt x="88" y="11"/>
                    <a:pt x="84" y="10"/>
                    <a:pt x="79" y="9"/>
                  </a:cubicBezTo>
                  <a:cubicBezTo>
                    <a:pt x="79" y="9"/>
                    <a:pt x="79" y="9"/>
                    <a:pt x="79" y="9"/>
                  </a:cubicBezTo>
                  <a:cubicBezTo>
                    <a:pt x="75" y="8"/>
                    <a:pt x="71" y="7"/>
                    <a:pt x="66" y="6"/>
                  </a:cubicBezTo>
                  <a:cubicBezTo>
                    <a:pt x="66" y="6"/>
                    <a:pt x="66" y="6"/>
                    <a:pt x="66" y="6"/>
                  </a:cubicBezTo>
                  <a:cubicBezTo>
                    <a:pt x="71" y="7"/>
                    <a:pt x="75" y="8"/>
                    <a:pt x="79" y="9"/>
                  </a:cubicBezTo>
                  <a:close/>
                  <a:moveTo>
                    <a:pt x="42" y="7"/>
                  </a:moveTo>
                  <a:cubicBezTo>
                    <a:pt x="42" y="8"/>
                    <a:pt x="42" y="8"/>
                    <a:pt x="42" y="8"/>
                  </a:cubicBezTo>
                  <a:cubicBezTo>
                    <a:pt x="42" y="8"/>
                    <a:pt x="42" y="8"/>
                    <a:pt x="42" y="8"/>
                  </a:cubicBezTo>
                  <a:cubicBezTo>
                    <a:pt x="42" y="8"/>
                    <a:pt x="42" y="8"/>
                    <a:pt x="42" y="7"/>
                  </a:cubicBezTo>
                  <a:cubicBezTo>
                    <a:pt x="42" y="7"/>
                    <a:pt x="42" y="7"/>
                    <a:pt x="42" y="7"/>
                  </a:cubicBezTo>
                  <a:cubicBezTo>
                    <a:pt x="42" y="7"/>
                    <a:pt x="42" y="7"/>
                    <a:pt x="42" y="7"/>
                  </a:cubicBezTo>
                  <a:cubicBezTo>
                    <a:pt x="43" y="7"/>
                    <a:pt x="43" y="6"/>
                    <a:pt x="44" y="6"/>
                  </a:cubicBezTo>
                  <a:cubicBezTo>
                    <a:pt x="44" y="6"/>
                    <a:pt x="44" y="6"/>
                    <a:pt x="44" y="6"/>
                  </a:cubicBezTo>
                  <a:cubicBezTo>
                    <a:pt x="43" y="6"/>
                    <a:pt x="43" y="7"/>
                    <a:pt x="42" y="7"/>
                  </a:cubicBezTo>
                  <a:close/>
                  <a:moveTo>
                    <a:pt x="47" y="5"/>
                  </a:moveTo>
                  <a:cubicBezTo>
                    <a:pt x="48" y="5"/>
                    <a:pt x="50" y="5"/>
                    <a:pt x="51" y="4"/>
                  </a:cubicBezTo>
                  <a:cubicBezTo>
                    <a:pt x="51" y="4"/>
                    <a:pt x="51" y="4"/>
                    <a:pt x="51" y="4"/>
                  </a:cubicBezTo>
                  <a:cubicBezTo>
                    <a:pt x="50" y="5"/>
                    <a:pt x="48" y="5"/>
                    <a:pt x="47" y="5"/>
                  </a:cubicBezTo>
                  <a:close/>
                  <a:moveTo>
                    <a:pt x="52" y="4"/>
                  </a:moveTo>
                  <a:cubicBezTo>
                    <a:pt x="53" y="4"/>
                    <a:pt x="54" y="4"/>
                    <a:pt x="55" y="5"/>
                  </a:cubicBezTo>
                  <a:cubicBezTo>
                    <a:pt x="55" y="5"/>
                    <a:pt x="55" y="5"/>
                    <a:pt x="55" y="5"/>
                  </a:cubicBezTo>
                  <a:cubicBezTo>
                    <a:pt x="54" y="4"/>
                    <a:pt x="53" y="4"/>
                    <a:pt x="52" y="4"/>
                  </a:cubicBezTo>
                  <a:cubicBezTo>
                    <a:pt x="52" y="4"/>
                    <a:pt x="52" y="4"/>
                    <a:pt x="52" y="4"/>
                  </a:cubicBezTo>
                  <a:cubicBezTo>
                    <a:pt x="52" y="4"/>
                    <a:pt x="52" y="4"/>
                    <a:pt x="52" y="4"/>
                  </a:cubicBezTo>
                  <a:close/>
                  <a:moveTo>
                    <a:pt x="52" y="4"/>
                  </a:move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293"/>
            <p:cNvSpPr/>
            <p:nvPr/>
          </p:nvSpPr>
          <p:spPr bwMode="auto">
            <a:xfrm>
              <a:off x="2255" y="1771"/>
              <a:ext cx="129" cy="392"/>
            </a:xfrm>
            <a:custGeom>
              <a:avLst/>
              <a:gdLst>
                <a:gd name="T0" fmla="*/ 2 w 51"/>
                <a:gd name="T1" fmla="*/ 154 h 156"/>
                <a:gd name="T2" fmla="*/ 1 w 51"/>
                <a:gd name="T3" fmla="*/ 151 h 156"/>
                <a:gd name="T4" fmla="*/ 1 w 51"/>
                <a:gd name="T5" fmla="*/ 151 h 156"/>
                <a:gd name="T6" fmla="*/ 7 w 51"/>
                <a:gd name="T7" fmla="*/ 137 h 156"/>
                <a:gd name="T8" fmla="*/ 7 w 51"/>
                <a:gd name="T9" fmla="*/ 137 h 156"/>
                <a:gd name="T10" fmla="*/ 22 w 51"/>
                <a:gd name="T11" fmla="*/ 115 h 156"/>
                <a:gd name="T12" fmla="*/ 22 w 51"/>
                <a:gd name="T13" fmla="*/ 115 h 156"/>
                <a:gd name="T14" fmla="*/ 47 w 51"/>
                <a:gd name="T15" fmla="*/ 79 h 156"/>
                <a:gd name="T16" fmla="*/ 47 w 51"/>
                <a:gd name="T17" fmla="*/ 79 h 156"/>
                <a:gd name="T18" fmla="*/ 47 w 51"/>
                <a:gd name="T19" fmla="*/ 76 h 156"/>
                <a:gd name="T20" fmla="*/ 47 w 51"/>
                <a:gd name="T21" fmla="*/ 76 h 156"/>
                <a:gd name="T22" fmla="*/ 32 w 51"/>
                <a:gd name="T23" fmla="*/ 33 h 156"/>
                <a:gd name="T24" fmla="*/ 32 w 51"/>
                <a:gd name="T25" fmla="*/ 33 h 156"/>
                <a:gd name="T26" fmla="*/ 17 w 51"/>
                <a:gd name="T27" fmla="*/ 2 h 156"/>
                <a:gd name="T28" fmla="*/ 17 w 51"/>
                <a:gd name="T29" fmla="*/ 2 h 156"/>
                <a:gd name="T30" fmla="*/ 21 w 51"/>
                <a:gd name="T31" fmla="*/ 0 h 156"/>
                <a:gd name="T32" fmla="*/ 51 w 51"/>
                <a:gd name="T33" fmla="*/ 76 h 156"/>
                <a:gd name="T34" fmla="*/ 51 w 51"/>
                <a:gd name="T35" fmla="*/ 76 h 156"/>
                <a:gd name="T36" fmla="*/ 50 w 51"/>
                <a:gd name="T37" fmla="*/ 81 h 156"/>
                <a:gd name="T38" fmla="*/ 50 w 51"/>
                <a:gd name="T39" fmla="*/ 81 h 156"/>
                <a:gd name="T40" fmla="*/ 11 w 51"/>
                <a:gd name="T41" fmla="*/ 139 h 156"/>
                <a:gd name="T42" fmla="*/ 11 w 51"/>
                <a:gd name="T43" fmla="*/ 139 h 156"/>
                <a:gd name="T44" fmla="*/ 5 w 51"/>
                <a:gd name="T45" fmla="*/ 151 h 156"/>
                <a:gd name="T46" fmla="*/ 5 w 51"/>
                <a:gd name="T47" fmla="*/ 151 h 156"/>
                <a:gd name="T48" fmla="*/ 21 w 51"/>
                <a:gd name="T49" fmla="*/ 152 h 156"/>
                <a:gd name="T50" fmla="*/ 21 w 51"/>
                <a:gd name="T51" fmla="*/ 152 h 156"/>
                <a:gd name="T52" fmla="*/ 31 w 51"/>
                <a:gd name="T53" fmla="*/ 152 h 156"/>
                <a:gd name="T54" fmla="*/ 31 w 51"/>
                <a:gd name="T55" fmla="*/ 152 h 156"/>
                <a:gd name="T56" fmla="*/ 31 w 51"/>
                <a:gd name="T57" fmla="*/ 156 h 156"/>
                <a:gd name="T58" fmla="*/ 21 w 51"/>
                <a:gd name="T59" fmla="*/ 156 h 156"/>
                <a:gd name="T60" fmla="*/ 21 w 51"/>
                <a:gd name="T61" fmla="*/ 156 h 156"/>
                <a:gd name="T62" fmla="*/ 2 w 51"/>
                <a:gd name="T63" fmla="*/ 15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156">
                  <a:moveTo>
                    <a:pt x="2" y="154"/>
                  </a:moveTo>
                  <a:cubicBezTo>
                    <a:pt x="1" y="154"/>
                    <a:pt x="0" y="152"/>
                    <a:pt x="1" y="151"/>
                  </a:cubicBezTo>
                  <a:cubicBezTo>
                    <a:pt x="1" y="151"/>
                    <a:pt x="1" y="151"/>
                    <a:pt x="1" y="151"/>
                  </a:cubicBezTo>
                  <a:cubicBezTo>
                    <a:pt x="1" y="148"/>
                    <a:pt x="3" y="144"/>
                    <a:pt x="7" y="137"/>
                  </a:cubicBezTo>
                  <a:cubicBezTo>
                    <a:pt x="7" y="137"/>
                    <a:pt x="7" y="137"/>
                    <a:pt x="7" y="137"/>
                  </a:cubicBezTo>
                  <a:cubicBezTo>
                    <a:pt x="11" y="131"/>
                    <a:pt x="16" y="123"/>
                    <a:pt x="22" y="115"/>
                  </a:cubicBezTo>
                  <a:cubicBezTo>
                    <a:pt x="22" y="115"/>
                    <a:pt x="22" y="115"/>
                    <a:pt x="22" y="115"/>
                  </a:cubicBezTo>
                  <a:cubicBezTo>
                    <a:pt x="32" y="100"/>
                    <a:pt x="44" y="84"/>
                    <a:pt x="47" y="79"/>
                  </a:cubicBezTo>
                  <a:cubicBezTo>
                    <a:pt x="47" y="79"/>
                    <a:pt x="47" y="79"/>
                    <a:pt x="47" y="79"/>
                  </a:cubicBezTo>
                  <a:cubicBezTo>
                    <a:pt x="47" y="78"/>
                    <a:pt x="47" y="78"/>
                    <a:pt x="47" y="76"/>
                  </a:cubicBezTo>
                  <a:cubicBezTo>
                    <a:pt x="47" y="76"/>
                    <a:pt x="47" y="76"/>
                    <a:pt x="47" y="76"/>
                  </a:cubicBezTo>
                  <a:cubicBezTo>
                    <a:pt x="47" y="68"/>
                    <a:pt x="40" y="49"/>
                    <a:pt x="32" y="33"/>
                  </a:cubicBezTo>
                  <a:cubicBezTo>
                    <a:pt x="32" y="33"/>
                    <a:pt x="32" y="33"/>
                    <a:pt x="32" y="33"/>
                  </a:cubicBezTo>
                  <a:cubicBezTo>
                    <a:pt x="25" y="16"/>
                    <a:pt x="17" y="2"/>
                    <a:pt x="17" y="2"/>
                  </a:cubicBezTo>
                  <a:cubicBezTo>
                    <a:pt x="17" y="2"/>
                    <a:pt x="17" y="2"/>
                    <a:pt x="17" y="2"/>
                  </a:cubicBezTo>
                  <a:cubicBezTo>
                    <a:pt x="21" y="0"/>
                    <a:pt x="21" y="0"/>
                    <a:pt x="21" y="0"/>
                  </a:cubicBezTo>
                  <a:cubicBezTo>
                    <a:pt x="21" y="0"/>
                    <a:pt x="51" y="58"/>
                    <a:pt x="51" y="76"/>
                  </a:cubicBezTo>
                  <a:cubicBezTo>
                    <a:pt x="51" y="76"/>
                    <a:pt x="51" y="76"/>
                    <a:pt x="51" y="76"/>
                  </a:cubicBezTo>
                  <a:cubicBezTo>
                    <a:pt x="51" y="78"/>
                    <a:pt x="51" y="79"/>
                    <a:pt x="50" y="81"/>
                  </a:cubicBezTo>
                  <a:cubicBezTo>
                    <a:pt x="50" y="81"/>
                    <a:pt x="50" y="81"/>
                    <a:pt x="50" y="81"/>
                  </a:cubicBezTo>
                  <a:cubicBezTo>
                    <a:pt x="46" y="89"/>
                    <a:pt x="22" y="120"/>
                    <a:pt x="11" y="139"/>
                  </a:cubicBezTo>
                  <a:cubicBezTo>
                    <a:pt x="11" y="139"/>
                    <a:pt x="11" y="139"/>
                    <a:pt x="11" y="139"/>
                  </a:cubicBezTo>
                  <a:cubicBezTo>
                    <a:pt x="7" y="145"/>
                    <a:pt x="5" y="149"/>
                    <a:pt x="5" y="151"/>
                  </a:cubicBezTo>
                  <a:cubicBezTo>
                    <a:pt x="5" y="151"/>
                    <a:pt x="5" y="151"/>
                    <a:pt x="5" y="151"/>
                  </a:cubicBezTo>
                  <a:cubicBezTo>
                    <a:pt x="8" y="152"/>
                    <a:pt x="15" y="152"/>
                    <a:pt x="21" y="152"/>
                  </a:cubicBezTo>
                  <a:cubicBezTo>
                    <a:pt x="21" y="152"/>
                    <a:pt x="21" y="152"/>
                    <a:pt x="21" y="152"/>
                  </a:cubicBezTo>
                  <a:cubicBezTo>
                    <a:pt x="26" y="152"/>
                    <a:pt x="31" y="152"/>
                    <a:pt x="31" y="152"/>
                  </a:cubicBezTo>
                  <a:cubicBezTo>
                    <a:pt x="31" y="152"/>
                    <a:pt x="31" y="152"/>
                    <a:pt x="31" y="152"/>
                  </a:cubicBezTo>
                  <a:cubicBezTo>
                    <a:pt x="31" y="156"/>
                    <a:pt x="31" y="156"/>
                    <a:pt x="31" y="156"/>
                  </a:cubicBezTo>
                  <a:cubicBezTo>
                    <a:pt x="31" y="156"/>
                    <a:pt x="26" y="156"/>
                    <a:pt x="21" y="156"/>
                  </a:cubicBezTo>
                  <a:cubicBezTo>
                    <a:pt x="21" y="156"/>
                    <a:pt x="21" y="156"/>
                    <a:pt x="21" y="156"/>
                  </a:cubicBezTo>
                  <a:cubicBezTo>
                    <a:pt x="14" y="156"/>
                    <a:pt x="6" y="156"/>
                    <a:pt x="2"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294"/>
            <p:cNvSpPr>
              <a:spLocks noEditPoints="1"/>
            </p:cNvSpPr>
            <p:nvPr/>
          </p:nvSpPr>
          <p:spPr bwMode="auto">
            <a:xfrm>
              <a:off x="2252" y="1763"/>
              <a:ext cx="137" cy="405"/>
            </a:xfrm>
            <a:custGeom>
              <a:avLst/>
              <a:gdLst>
                <a:gd name="T0" fmla="*/ 3 w 54"/>
                <a:gd name="T1" fmla="*/ 157 h 161"/>
                <a:gd name="T2" fmla="*/ 0 w 54"/>
                <a:gd name="T3" fmla="*/ 155 h 161"/>
                <a:gd name="T4" fmla="*/ 0 w 54"/>
                <a:gd name="T5" fmla="*/ 154 h 161"/>
                <a:gd name="T6" fmla="*/ 7 w 54"/>
                <a:gd name="T7" fmla="*/ 139 h 161"/>
                <a:gd name="T8" fmla="*/ 21 w 54"/>
                <a:gd name="T9" fmla="*/ 117 h 161"/>
                <a:gd name="T10" fmla="*/ 46 w 54"/>
                <a:gd name="T11" fmla="*/ 81 h 161"/>
                <a:gd name="T12" fmla="*/ 46 w 54"/>
                <a:gd name="T13" fmla="*/ 79 h 161"/>
                <a:gd name="T14" fmla="*/ 46 w 54"/>
                <a:gd name="T15" fmla="*/ 79 h 161"/>
                <a:gd name="T16" fmla="*/ 46 w 54"/>
                <a:gd name="T17" fmla="*/ 79 h 161"/>
                <a:gd name="T18" fmla="*/ 46 w 54"/>
                <a:gd name="T19" fmla="*/ 79 h 161"/>
                <a:gd name="T20" fmla="*/ 31 w 54"/>
                <a:gd name="T21" fmla="*/ 37 h 161"/>
                <a:gd name="T22" fmla="*/ 17 w 54"/>
                <a:gd name="T23" fmla="*/ 6 h 161"/>
                <a:gd name="T24" fmla="*/ 17 w 54"/>
                <a:gd name="T25" fmla="*/ 6 h 161"/>
                <a:gd name="T26" fmla="*/ 24 w 54"/>
                <a:gd name="T27" fmla="*/ 0 h 161"/>
                <a:gd name="T28" fmla="*/ 24 w 54"/>
                <a:gd name="T29" fmla="*/ 3 h 161"/>
                <a:gd name="T30" fmla="*/ 25 w 54"/>
                <a:gd name="T31" fmla="*/ 5 h 161"/>
                <a:gd name="T32" fmla="*/ 28 w 54"/>
                <a:gd name="T33" fmla="*/ 12 h 161"/>
                <a:gd name="T34" fmla="*/ 39 w 54"/>
                <a:gd name="T35" fmla="*/ 34 h 161"/>
                <a:gd name="T36" fmla="*/ 54 w 54"/>
                <a:gd name="T37" fmla="*/ 79 h 161"/>
                <a:gd name="T38" fmla="*/ 53 w 54"/>
                <a:gd name="T39" fmla="*/ 85 h 161"/>
                <a:gd name="T40" fmla="*/ 13 w 54"/>
                <a:gd name="T41" fmla="*/ 143 h 161"/>
                <a:gd name="T42" fmla="*/ 8 w 54"/>
                <a:gd name="T43" fmla="*/ 152 h 161"/>
                <a:gd name="T44" fmla="*/ 21 w 54"/>
                <a:gd name="T45" fmla="*/ 153 h 161"/>
                <a:gd name="T46" fmla="*/ 22 w 54"/>
                <a:gd name="T47" fmla="*/ 153 h 161"/>
                <a:gd name="T48" fmla="*/ 32 w 54"/>
                <a:gd name="T49" fmla="*/ 153 h 161"/>
                <a:gd name="T50" fmla="*/ 34 w 54"/>
                <a:gd name="T51" fmla="*/ 153 h 161"/>
                <a:gd name="T52" fmla="*/ 32 w 54"/>
                <a:gd name="T53" fmla="*/ 161 h 161"/>
                <a:gd name="T54" fmla="*/ 22 w 54"/>
                <a:gd name="T55" fmla="*/ 161 h 161"/>
                <a:gd name="T56" fmla="*/ 22 w 54"/>
                <a:gd name="T57" fmla="*/ 157 h 161"/>
                <a:gd name="T58" fmla="*/ 30 w 54"/>
                <a:gd name="T59" fmla="*/ 157 h 161"/>
                <a:gd name="T60" fmla="*/ 22 w 54"/>
                <a:gd name="T61" fmla="*/ 157 h 161"/>
                <a:gd name="T62" fmla="*/ 22 w 54"/>
                <a:gd name="T63" fmla="*/ 157 h 161"/>
                <a:gd name="T64" fmla="*/ 7 w 54"/>
                <a:gd name="T65" fmla="*/ 156 h 161"/>
                <a:gd name="T66" fmla="*/ 17 w 54"/>
                <a:gd name="T67" fmla="*/ 157 h 161"/>
                <a:gd name="T68" fmla="*/ 6 w 54"/>
                <a:gd name="T69" fmla="*/ 148 h 161"/>
                <a:gd name="T70" fmla="*/ 4 w 54"/>
                <a:gd name="T71" fmla="*/ 152 h 161"/>
                <a:gd name="T72" fmla="*/ 10 w 54"/>
                <a:gd name="T73" fmla="*/ 141 h 161"/>
                <a:gd name="T74" fmla="*/ 10 w 54"/>
                <a:gd name="T75" fmla="*/ 141 h 161"/>
                <a:gd name="T76" fmla="*/ 17 w 54"/>
                <a:gd name="T77" fmla="*/ 130 h 161"/>
                <a:gd name="T78" fmla="*/ 10 w 54"/>
                <a:gd name="T79" fmla="*/ 141 h 161"/>
                <a:gd name="T80" fmla="*/ 18 w 54"/>
                <a:gd name="T81" fmla="*/ 129 h 161"/>
                <a:gd name="T82" fmla="*/ 17 w 54"/>
                <a:gd name="T83" fmla="*/ 130 h 161"/>
                <a:gd name="T84" fmla="*/ 20 w 54"/>
                <a:gd name="T85" fmla="*/ 125 h 161"/>
                <a:gd name="T86" fmla="*/ 20 w 54"/>
                <a:gd name="T87" fmla="*/ 125 h 161"/>
                <a:gd name="T88" fmla="*/ 24 w 54"/>
                <a:gd name="T89" fmla="*/ 119 h 161"/>
                <a:gd name="T90" fmla="*/ 21 w 54"/>
                <a:gd name="T91" fmla="*/ 125 h 161"/>
                <a:gd name="T92" fmla="*/ 49 w 54"/>
                <a:gd name="T93" fmla="*/ 83 h 161"/>
                <a:gd name="T94" fmla="*/ 50 w 54"/>
                <a:gd name="T95" fmla="*/ 80 h 161"/>
                <a:gd name="T96" fmla="*/ 50 w 54"/>
                <a:gd name="T97" fmla="*/ 80 h 161"/>
                <a:gd name="T98" fmla="*/ 35 w 54"/>
                <a:gd name="T99" fmla="*/ 35 h 161"/>
                <a:gd name="T100" fmla="*/ 50 w 54"/>
                <a:gd name="T101" fmla="*/ 79 h 161"/>
                <a:gd name="T102" fmla="*/ 50 w 54"/>
                <a:gd name="T103" fmla="*/ 79 h 161"/>
                <a:gd name="T104" fmla="*/ 33 w 54"/>
                <a:gd name="T105" fmla="*/ 3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161">
                  <a:moveTo>
                    <a:pt x="3" y="159"/>
                  </a:moveTo>
                  <a:cubicBezTo>
                    <a:pt x="3" y="157"/>
                    <a:pt x="3" y="157"/>
                    <a:pt x="3" y="157"/>
                  </a:cubicBezTo>
                  <a:cubicBezTo>
                    <a:pt x="3" y="159"/>
                    <a:pt x="3" y="159"/>
                    <a:pt x="3" y="159"/>
                  </a:cubicBezTo>
                  <a:cubicBezTo>
                    <a:pt x="0" y="158"/>
                    <a:pt x="0" y="156"/>
                    <a:pt x="0" y="155"/>
                  </a:cubicBezTo>
                  <a:cubicBezTo>
                    <a:pt x="0" y="155"/>
                    <a:pt x="0" y="155"/>
                    <a:pt x="0" y="155"/>
                  </a:cubicBezTo>
                  <a:cubicBezTo>
                    <a:pt x="0" y="155"/>
                    <a:pt x="0" y="155"/>
                    <a:pt x="0" y="154"/>
                  </a:cubicBezTo>
                  <a:cubicBezTo>
                    <a:pt x="0" y="154"/>
                    <a:pt x="0" y="154"/>
                    <a:pt x="0" y="154"/>
                  </a:cubicBezTo>
                  <a:cubicBezTo>
                    <a:pt x="0" y="150"/>
                    <a:pt x="3" y="146"/>
                    <a:pt x="7" y="139"/>
                  </a:cubicBezTo>
                  <a:cubicBezTo>
                    <a:pt x="7" y="139"/>
                    <a:pt x="7" y="139"/>
                    <a:pt x="7" y="139"/>
                  </a:cubicBezTo>
                  <a:cubicBezTo>
                    <a:pt x="10" y="133"/>
                    <a:pt x="16" y="125"/>
                    <a:pt x="21" y="117"/>
                  </a:cubicBezTo>
                  <a:cubicBezTo>
                    <a:pt x="21" y="117"/>
                    <a:pt x="21" y="117"/>
                    <a:pt x="21" y="117"/>
                  </a:cubicBezTo>
                  <a:cubicBezTo>
                    <a:pt x="32" y="101"/>
                    <a:pt x="43" y="85"/>
                    <a:pt x="46" y="81"/>
                  </a:cubicBezTo>
                  <a:cubicBezTo>
                    <a:pt x="46" y="81"/>
                    <a:pt x="46" y="81"/>
                    <a:pt x="46" y="81"/>
                  </a:cubicBezTo>
                  <a:cubicBezTo>
                    <a:pt x="46" y="81"/>
                    <a:pt x="46" y="80"/>
                    <a:pt x="46" y="79"/>
                  </a:cubicBezTo>
                  <a:cubicBezTo>
                    <a:pt x="46" y="79"/>
                    <a:pt x="46" y="79"/>
                    <a:pt x="46" y="79"/>
                  </a:cubicBezTo>
                  <a:cubicBezTo>
                    <a:pt x="46" y="79"/>
                    <a:pt x="46" y="79"/>
                    <a:pt x="46" y="79"/>
                  </a:cubicBezTo>
                  <a:cubicBezTo>
                    <a:pt x="46" y="79"/>
                    <a:pt x="46" y="79"/>
                    <a:pt x="46" y="79"/>
                  </a:cubicBezTo>
                  <a:cubicBezTo>
                    <a:pt x="46" y="79"/>
                    <a:pt x="46" y="79"/>
                    <a:pt x="46" y="79"/>
                  </a:cubicBezTo>
                  <a:cubicBezTo>
                    <a:pt x="46" y="79"/>
                    <a:pt x="46" y="79"/>
                    <a:pt x="46" y="79"/>
                  </a:cubicBezTo>
                  <a:cubicBezTo>
                    <a:pt x="46" y="79"/>
                    <a:pt x="46" y="79"/>
                    <a:pt x="46" y="79"/>
                  </a:cubicBezTo>
                  <a:cubicBezTo>
                    <a:pt x="46" y="72"/>
                    <a:pt x="39" y="53"/>
                    <a:pt x="31" y="37"/>
                  </a:cubicBezTo>
                  <a:cubicBezTo>
                    <a:pt x="31" y="37"/>
                    <a:pt x="31" y="37"/>
                    <a:pt x="31" y="37"/>
                  </a:cubicBezTo>
                  <a:cubicBezTo>
                    <a:pt x="24" y="21"/>
                    <a:pt x="17" y="8"/>
                    <a:pt x="17" y="6"/>
                  </a:cubicBezTo>
                  <a:cubicBezTo>
                    <a:pt x="17" y="6"/>
                    <a:pt x="17" y="6"/>
                    <a:pt x="17" y="6"/>
                  </a:cubicBezTo>
                  <a:cubicBezTo>
                    <a:pt x="17" y="6"/>
                    <a:pt x="17" y="6"/>
                    <a:pt x="17" y="6"/>
                  </a:cubicBezTo>
                  <a:cubicBezTo>
                    <a:pt x="17" y="6"/>
                    <a:pt x="17" y="6"/>
                    <a:pt x="17" y="6"/>
                  </a:cubicBezTo>
                  <a:cubicBezTo>
                    <a:pt x="16" y="4"/>
                    <a:pt x="16" y="4"/>
                    <a:pt x="16" y="4"/>
                  </a:cubicBezTo>
                  <a:cubicBezTo>
                    <a:pt x="24" y="0"/>
                    <a:pt x="24" y="0"/>
                    <a:pt x="24" y="0"/>
                  </a:cubicBezTo>
                  <a:cubicBezTo>
                    <a:pt x="24" y="3"/>
                    <a:pt x="24" y="3"/>
                    <a:pt x="24" y="3"/>
                  </a:cubicBezTo>
                  <a:cubicBezTo>
                    <a:pt x="24" y="3"/>
                    <a:pt x="24" y="3"/>
                    <a:pt x="24" y="3"/>
                  </a:cubicBezTo>
                  <a:cubicBezTo>
                    <a:pt x="24" y="3"/>
                    <a:pt x="24" y="3"/>
                    <a:pt x="24" y="3"/>
                  </a:cubicBezTo>
                  <a:cubicBezTo>
                    <a:pt x="24" y="3"/>
                    <a:pt x="25" y="4"/>
                    <a:pt x="25" y="5"/>
                  </a:cubicBezTo>
                  <a:cubicBezTo>
                    <a:pt x="25" y="5"/>
                    <a:pt x="25" y="5"/>
                    <a:pt x="25" y="5"/>
                  </a:cubicBezTo>
                  <a:cubicBezTo>
                    <a:pt x="26" y="7"/>
                    <a:pt x="27" y="9"/>
                    <a:pt x="28" y="12"/>
                  </a:cubicBezTo>
                  <a:cubicBezTo>
                    <a:pt x="28" y="12"/>
                    <a:pt x="28" y="12"/>
                    <a:pt x="28" y="12"/>
                  </a:cubicBezTo>
                  <a:cubicBezTo>
                    <a:pt x="31" y="17"/>
                    <a:pt x="35" y="25"/>
                    <a:pt x="39" y="34"/>
                  </a:cubicBezTo>
                  <a:cubicBezTo>
                    <a:pt x="39" y="34"/>
                    <a:pt x="39" y="34"/>
                    <a:pt x="39" y="34"/>
                  </a:cubicBezTo>
                  <a:cubicBezTo>
                    <a:pt x="46" y="50"/>
                    <a:pt x="54" y="69"/>
                    <a:pt x="54" y="79"/>
                  </a:cubicBezTo>
                  <a:cubicBezTo>
                    <a:pt x="54" y="79"/>
                    <a:pt x="54" y="79"/>
                    <a:pt x="54" y="79"/>
                  </a:cubicBezTo>
                  <a:cubicBezTo>
                    <a:pt x="54" y="81"/>
                    <a:pt x="54" y="83"/>
                    <a:pt x="53" y="85"/>
                  </a:cubicBezTo>
                  <a:cubicBezTo>
                    <a:pt x="53" y="85"/>
                    <a:pt x="53" y="85"/>
                    <a:pt x="53" y="85"/>
                  </a:cubicBezTo>
                  <a:cubicBezTo>
                    <a:pt x="48" y="93"/>
                    <a:pt x="25" y="125"/>
                    <a:pt x="13" y="143"/>
                  </a:cubicBezTo>
                  <a:cubicBezTo>
                    <a:pt x="13" y="143"/>
                    <a:pt x="13" y="143"/>
                    <a:pt x="13" y="143"/>
                  </a:cubicBezTo>
                  <a:cubicBezTo>
                    <a:pt x="11" y="147"/>
                    <a:pt x="9" y="150"/>
                    <a:pt x="8" y="152"/>
                  </a:cubicBezTo>
                  <a:cubicBezTo>
                    <a:pt x="8" y="152"/>
                    <a:pt x="8" y="152"/>
                    <a:pt x="8" y="152"/>
                  </a:cubicBezTo>
                  <a:cubicBezTo>
                    <a:pt x="11" y="153"/>
                    <a:pt x="17" y="153"/>
                    <a:pt x="21" y="153"/>
                  </a:cubicBezTo>
                  <a:cubicBezTo>
                    <a:pt x="21" y="153"/>
                    <a:pt x="21" y="153"/>
                    <a:pt x="21" y="153"/>
                  </a:cubicBezTo>
                  <a:cubicBezTo>
                    <a:pt x="21" y="153"/>
                    <a:pt x="21" y="153"/>
                    <a:pt x="22" y="153"/>
                  </a:cubicBezTo>
                  <a:cubicBezTo>
                    <a:pt x="22" y="153"/>
                    <a:pt x="22" y="153"/>
                    <a:pt x="22" y="153"/>
                  </a:cubicBezTo>
                  <a:cubicBezTo>
                    <a:pt x="27" y="153"/>
                    <a:pt x="32" y="153"/>
                    <a:pt x="32" y="153"/>
                  </a:cubicBezTo>
                  <a:cubicBezTo>
                    <a:pt x="32" y="153"/>
                    <a:pt x="32" y="153"/>
                    <a:pt x="32" y="153"/>
                  </a:cubicBezTo>
                  <a:cubicBezTo>
                    <a:pt x="34" y="153"/>
                    <a:pt x="34" y="153"/>
                    <a:pt x="34" y="153"/>
                  </a:cubicBezTo>
                  <a:cubicBezTo>
                    <a:pt x="34" y="161"/>
                    <a:pt x="34" y="161"/>
                    <a:pt x="34" y="161"/>
                  </a:cubicBezTo>
                  <a:cubicBezTo>
                    <a:pt x="32" y="161"/>
                    <a:pt x="32" y="161"/>
                    <a:pt x="32" y="161"/>
                  </a:cubicBezTo>
                  <a:cubicBezTo>
                    <a:pt x="32" y="161"/>
                    <a:pt x="27" y="161"/>
                    <a:pt x="22" y="161"/>
                  </a:cubicBezTo>
                  <a:cubicBezTo>
                    <a:pt x="22" y="161"/>
                    <a:pt x="22" y="161"/>
                    <a:pt x="22" y="161"/>
                  </a:cubicBezTo>
                  <a:cubicBezTo>
                    <a:pt x="15" y="161"/>
                    <a:pt x="7" y="161"/>
                    <a:pt x="3" y="159"/>
                  </a:cubicBezTo>
                  <a:close/>
                  <a:moveTo>
                    <a:pt x="22" y="157"/>
                  </a:moveTo>
                  <a:cubicBezTo>
                    <a:pt x="25" y="157"/>
                    <a:pt x="28" y="157"/>
                    <a:pt x="30" y="157"/>
                  </a:cubicBezTo>
                  <a:cubicBezTo>
                    <a:pt x="30" y="157"/>
                    <a:pt x="30" y="157"/>
                    <a:pt x="30" y="157"/>
                  </a:cubicBezTo>
                  <a:cubicBezTo>
                    <a:pt x="30" y="157"/>
                    <a:pt x="30" y="157"/>
                    <a:pt x="30" y="157"/>
                  </a:cubicBezTo>
                  <a:cubicBezTo>
                    <a:pt x="28" y="157"/>
                    <a:pt x="25" y="157"/>
                    <a:pt x="22" y="157"/>
                  </a:cubicBezTo>
                  <a:cubicBezTo>
                    <a:pt x="22" y="157"/>
                    <a:pt x="22" y="157"/>
                    <a:pt x="22" y="157"/>
                  </a:cubicBezTo>
                  <a:cubicBezTo>
                    <a:pt x="22" y="157"/>
                    <a:pt x="22" y="157"/>
                    <a:pt x="22" y="157"/>
                  </a:cubicBezTo>
                  <a:close/>
                  <a:moveTo>
                    <a:pt x="17" y="157"/>
                  </a:moveTo>
                  <a:cubicBezTo>
                    <a:pt x="13" y="157"/>
                    <a:pt x="9" y="157"/>
                    <a:pt x="7" y="156"/>
                  </a:cubicBezTo>
                  <a:cubicBezTo>
                    <a:pt x="7" y="156"/>
                    <a:pt x="7" y="156"/>
                    <a:pt x="7" y="156"/>
                  </a:cubicBezTo>
                  <a:cubicBezTo>
                    <a:pt x="9" y="157"/>
                    <a:pt x="13" y="157"/>
                    <a:pt x="17" y="157"/>
                  </a:cubicBezTo>
                  <a:close/>
                  <a:moveTo>
                    <a:pt x="4" y="152"/>
                  </a:moveTo>
                  <a:cubicBezTo>
                    <a:pt x="4" y="151"/>
                    <a:pt x="5" y="150"/>
                    <a:pt x="6" y="148"/>
                  </a:cubicBezTo>
                  <a:cubicBezTo>
                    <a:pt x="6" y="148"/>
                    <a:pt x="6" y="148"/>
                    <a:pt x="6" y="148"/>
                  </a:cubicBezTo>
                  <a:cubicBezTo>
                    <a:pt x="5" y="150"/>
                    <a:pt x="4" y="151"/>
                    <a:pt x="4" y="152"/>
                  </a:cubicBezTo>
                  <a:close/>
                  <a:moveTo>
                    <a:pt x="10" y="141"/>
                  </a:moveTo>
                  <a:cubicBezTo>
                    <a:pt x="10" y="141"/>
                    <a:pt x="10" y="141"/>
                    <a:pt x="10" y="141"/>
                  </a:cubicBezTo>
                  <a:cubicBezTo>
                    <a:pt x="10" y="141"/>
                    <a:pt x="10" y="141"/>
                    <a:pt x="10" y="141"/>
                  </a:cubicBezTo>
                  <a:cubicBezTo>
                    <a:pt x="10" y="141"/>
                    <a:pt x="10" y="141"/>
                    <a:pt x="10" y="141"/>
                  </a:cubicBezTo>
                  <a:cubicBezTo>
                    <a:pt x="10" y="141"/>
                    <a:pt x="10" y="141"/>
                    <a:pt x="10" y="141"/>
                  </a:cubicBezTo>
                  <a:cubicBezTo>
                    <a:pt x="12" y="138"/>
                    <a:pt x="15" y="134"/>
                    <a:pt x="17" y="130"/>
                  </a:cubicBezTo>
                  <a:cubicBezTo>
                    <a:pt x="17" y="130"/>
                    <a:pt x="17" y="130"/>
                    <a:pt x="17" y="130"/>
                  </a:cubicBezTo>
                  <a:cubicBezTo>
                    <a:pt x="15" y="134"/>
                    <a:pt x="12" y="138"/>
                    <a:pt x="10" y="141"/>
                  </a:cubicBezTo>
                  <a:close/>
                  <a:moveTo>
                    <a:pt x="17" y="130"/>
                  </a:moveTo>
                  <a:cubicBezTo>
                    <a:pt x="17" y="130"/>
                    <a:pt x="18" y="129"/>
                    <a:pt x="18" y="129"/>
                  </a:cubicBezTo>
                  <a:cubicBezTo>
                    <a:pt x="18" y="129"/>
                    <a:pt x="18" y="129"/>
                    <a:pt x="18" y="129"/>
                  </a:cubicBezTo>
                  <a:cubicBezTo>
                    <a:pt x="18" y="129"/>
                    <a:pt x="17" y="130"/>
                    <a:pt x="17" y="130"/>
                  </a:cubicBezTo>
                  <a:close/>
                  <a:moveTo>
                    <a:pt x="20" y="125"/>
                  </a:moveTo>
                  <a:cubicBezTo>
                    <a:pt x="20" y="125"/>
                    <a:pt x="20" y="125"/>
                    <a:pt x="20" y="125"/>
                  </a:cubicBezTo>
                  <a:cubicBezTo>
                    <a:pt x="20" y="125"/>
                    <a:pt x="20" y="125"/>
                    <a:pt x="20" y="125"/>
                  </a:cubicBezTo>
                  <a:cubicBezTo>
                    <a:pt x="20" y="125"/>
                    <a:pt x="20" y="125"/>
                    <a:pt x="20" y="125"/>
                  </a:cubicBezTo>
                  <a:close/>
                  <a:moveTo>
                    <a:pt x="49" y="83"/>
                  </a:moveTo>
                  <a:cubicBezTo>
                    <a:pt x="47" y="88"/>
                    <a:pt x="35" y="104"/>
                    <a:pt x="24" y="119"/>
                  </a:cubicBezTo>
                  <a:cubicBezTo>
                    <a:pt x="24" y="119"/>
                    <a:pt x="24" y="119"/>
                    <a:pt x="24" y="119"/>
                  </a:cubicBezTo>
                  <a:cubicBezTo>
                    <a:pt x="23" y="121"/>
                    <a:pt x="22" y="123"/>
                    <a:pt x="21" y="125"/>
                  </a:cubicBezTo>
                  <a:cubicBezTo>
                    <a:pt x="21" y="125"/>
                    <a:pt x="21" y="125"/>
                    <a:pt x="21" y="125"/>
                  </a:cubicBezTo>
                  <a:cubicBezTo>
                    <a:pt x="32" y="108"/>
                    <a:pt x="46" y="88"/>
                    <a:pt x="49" y="83"/>
                  </a:cubicBezTo>
                  <a:cubicBezTo>
                    <a:pt x="49" y="83"/>
                    <a:pt x="49" y="83"/>
                    <a:pt x="49" y="83"/>
                  </a:cubicBezTo>
                  <a:cubicBezTo>
                    <a:pt x="50" y="82"/>
                    <a:pt x="50" y="81"/>
                    <a:pt x="50" y="80"/>
                  </a:cubicBezTo>
                  <a:cubicBezTo>
                    <a:pt x="50" y="80"/>
                    <a:pt x="50" y="80"/>
                    <a:pt x="50" y="80"/>
                  </a:cubicBezTo>
                  <a:cubicBezTo>
                    <a:pt x="50" y="80"/>
                    <a:pt x="50" y="80"/>
                    <a:pt x="50" y="80"/>
                  </a:cubicBezTo>
                  <a:cubicBezTo>
                    <a:pt x="50" y="81"/>
                    <a:pt x="50" y="82"/>
                    <a:pt x="49" y="83"/>
                  </a:cubicBezTo>
                  <a:close/>
                  <a:moveTo>
                    <a:pt x="35" y="35"/>
                  </a:moveTo>
                  <a:cubicBezTo>
                    <a:pt x="43" y="52"/>
                    <a:pt x="50" y="70"/>
                    <a:pt x="50" y="79"/>
                  </a:cubicBezTo>
                  <a:cubicBezTo>
                    <a:pt x="50" y="79"/>
                    <a:pt x="50" y="79"/>
                    <a:pt x="50" y="79"/>
                  </a:cubicBezTo>
                  <a:cubicBezTo>
                    <a:pt x="50" y="79"/>
                    <a:pt x="50" y="79"/>
                    <a:pt x="50" y="79"/>
                  </a:cubicBezTo>
                  <a:cubicBezTo>
                    <a:pt x="50" y="79"/>
                    <a:pt x="50" y="79"/>
                    <a:pt x="50" y="79"/>
                  </a:cubicBezTo>
                  <a:cubicBezTo>
                    <a:pt x="50" y="70"/>
                    <a:pt x="41" y="49"/>
                    <a:pt x="33" y="32"/>
                  </a:cubicBezTo>
                  <a:cubicBezTo>
                    <a:pt x="33" y="32"/>
                    <a:pt x="33" y="32"/>
                    <a:pt x="33" y="32"/>
                  </a:cubicBezTo>
                  <a:cubicBezTo>
                    <a:pt x="34" y="33"/>
                    <a:pt x="35" y="34"/>
                    <a:pt x="3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301" name="直接连接符 300"/>
          <p:cNvCxnSpPr/>
          <p:nvPr/>
        </p:nvCxnSpPr>
        <p:spPr>
          <a:xfrm>
            <a:off x="2903040" y="4162077"/>
            <a:ext cx="6733678" cy="0"/>
          </a:xfrm>
          <a:prstGeom prst="line">
            <a:avLst/>
          </a:prstGeom>
          <a:ln w="349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6" name="Freeform 26"/>
          <p:cNvSpPr>
            <a:spLocks noEditPoints="1"/>
          </p:cNvSpPr>
          <p:nvPr/>
        </p:nvSpPr>
        <p:spPr bwMode="auto">
          <a:xfrm rot="21063611">
            <a:off x="664039" y="1791719"/>
            <a:ext cx="1320487" cy="645185"/>
          </a:xfrm>
          <a:custGeom>
            <a:avLst/>
            <a:gdLst>
              <a:gd name="T0" fmla="*/ 612 w 703"/>
              <a:gd name="T1" fmla="*/ 61 h 344"/>
              <a:gd name="T2" fmla="*/ 465 w 703"/>
              <a:gd name="T3" fmla="*/ 68 h 344"/>
              <a:gd name="T4" fmla="*/ 468 w 703"/>
              <a:gd name="T5" fmla="*/ 92 h 344"/>
              <a:gd name="T6" fmla="*/ 576 w 703"/>
              <a:gd name="T7" fmla="*/ 87 h 344"/>
              <a:gd name="T8" fmla="*/ 631 w 703"/>
              <a:gd name="T9" fmla="*/ 99 h 344"/>
              <a:gd name="T10" fmla="*/ 605 w 703"/>
              <a:gd name="T11" fmla="*/ 154 h 344"/>
              <a:gd name="T12" fmla="*/ 503 w 703"/>
              <a:gd name="T13" fmla="*/ 193 h 344"/>
              <a:gd name="T14" fmla="*/ 500 w 703"/>
              <a:gd name="T15" fmla="*/ 158 h 344"/>
              <a:gd name="T16" fmla="*/ 403 w 703"/>
              <a:gd name="T17" fmla="*/ 55 h 344"/>
              <a:gd name="T18" fmla="*/ 392 w 703"/>
              <a:gd name="T19" fmla="*/ 73 h 344"/>
              <a:gd name="T20" fmla="*/ 470 w 703"/>
              <a:gd name="T21" fmla="*/ 158 h 344"/>
              <a:gd name="T22" fmla="*/ 474 w 703"/>
              <a:gd name="T23" fmla="*/ 201 h 344"/>
              <a:gd name="T24" fmla="*/ 310 w 703"/>
              <a:gd name="T25" fmla="*/ 235 h 344"/>
              <a:gd name="T26" fmla="*/ 250 w 703"/>
              <a:gd name="T27" fmla="*/ 249 h 344"/>
              <a:gd name="T28" fmla="*/ 264 w 703"/>
              <a:gd name="T29" fmla="*/ 105 h 344"/>
              <a:gd name="T30" fmla="*/ 366 w 703"/>
              <a:gd name="T31" fmla="*/ 62 h 344"/>
              <a:gd name="T32" fmla="*/ 378 w 703"/>
              <a:gd name="T33" fmla="*/ 54 h 344"/>
              <a:gd name="T34" fmla="*/ 247 w 703"/>
              <a:gd name="T35" fmla="*/ 80 h 344"/>
              <a:gd name="T36" fmla="*/ 220 w 703"/>
              <a:gd name="T37" fmla="*/ 255 h 344"/>
              <a:gd name="T38" fmla="*/ 99 w 703"/>
              <a:gd name="T39" fmla="*/ 255 h 344"/>
              <a:gd name="T40" fmla="*/ 89 w 703"/>
              <a:gd name="T41" fmla="*/ 189 h 344"/>
              <a:gd name="T42" fmla="*/ 190 w 703"/>
              <a:gd name="T43" fmla="*/ 148 h 344"/>
              <a:gd name="T44" fmla="*/ 197 w 703"/>
              <a:gd name="T45" fmla="*/ 132 h 344"/>
              <a:gd name="T46" fmla="*/ 46 w 703"/>
              <a:gd name="T47" fmla="*/ 257 h 344"/>
              <a:gd name="T48" fmla="*/ 154 w 703"/>
              <a:gd name="T49" fmla="*/ 291 h 344"/>
              <a:gd name="T50" fmla="*/ 240 w 703"/>
              <a:gd name="T51" fmla="*/ 282 h 344"/>
              <a:gd name="T52" fmla="*/ 460 w 703"/>
              <a:gd name="T53" fmla="*/ 283 h 344"/>
              <a:gd name="T54" fmla="*/ 496 w 703"/>
              <a:gd name="T55" fmla="*/ 228 h 344"/>
              <a:gd name="T56" fmla="*/ 661 w 703"/>
              <a:gd name="T57" fmla="*/ 154 h 344"/>
              <a:gd name="T58" fmla="*/ 612 w 703"/>
              <a:gd name="T59" fmla="*/ 61 h 344"/>
              <a:gd name="T60" fmla="*/ 278 w 703"/>
              <a:gd name="T61" fmla="*/ 275 h 344"/>
              <a:gd name="T62" fmla="*/ 304 w 703"/>
              <a:gd name="T63" fmla="*/ 269 h 344"/>
              <a:gd name="T64" fmla="*/ 460 w 703"/>
              <a:gd name="T65" fmla="*/ 236 h 344"/>
              <a:gd name="T66" fmla="*/ 439 w 703"/>
              <a:gd name="T67" fmla="*/ 262 h 344"/>
              <a:gd name="T68" fmla="*/ 278 w 703"/>
              <a:gd name="T69" fmla="*/ 27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3" h="344">
                <a:moveTo>
                  <a:pt x="612" y="61"/>
                </a:moveTo>
                <a:cubicBezTo>
                  <a:pt x="565" y="51"/>
                  <a:pt x="511" y="58"/>
                  <a:pt x="465" y="68"/>
                </a:cubicBezTo>
                <a:cubicBezTo>
                  <a:pt x="451" y="71"/>
                  <a:pt x="455" y="91"/>
                  <a:pt x="468" y="92"/>
                </a:cubicBezTo>
                <a:cubicBezTo>
                  <a:pt x="504" y="94"/>
                  <a:pt x="540" y="86"/>
                  <a:pt x="576" y="87"/>
                </a:cubicBezTo>
                <a:cubicBezTo>
                  <a:pt x="595" y="87"/>
                  <a:pt x="615" y="89"/>
                  <a:pt x="631" y="99"/>
                </a:cubicBezTo>
                <a:cubicBezTo>
                  <a:pt x="665" y="120"/>
                  <a:pt x="623" y="145"/>
                  <a:pt x="605" y="154"/>
                </a:cubicBezTo>
                <a:cubicBezTo>
                  <a:pt x="572" y="171"/>
                  <a:pt x="538" y="183"/>
                  <a:pt x="503" y="193"/>
                </a:cubicBezTo>
                <a:cubicBezTo>
                  <a:pt x="504" y="181"/>
                  <a:pt x="503" y="169"/>
                  <a:pt x="500" y="158"/>
                </a:cubicBezTo>
                <a:cubicBezTo>
                  <a:pt x="490" y="115"/>
                  <a:pt x="444" y="68"/>
                  <a:pt x="403" y="55"/>
                </a:cubicBezTo>
                <a:cubicBezTo>
                  <a:pt x="392" y="52"/>
                  <a:pt x="386" y="66"/>
                  <a:pt x="392" y="73"/>
                </a:cubicBezTo>
                <a:cubicBezTo>
                  <a:pt x="419" y="103"/>
                  <a:pt x="454" y="119"/>
                  <a:pt x="470" y="158"/>
                </a:cubicBezTo>
                <a:cubicBezTo>
                  <a:pt x="475" y="173"/>
                  <a:pt x="476" y="187"/>
                  <a:pt x="474" y="201"/>
                </a:cubicBezTo>
                <a:cubicBezTo>
                  <a:pt x="420" y="214"/>
                  <a:pt x="364" y="223"/>
                  <a:pt x="310" y="235"/>
                </a:cubicBezTo>
                <a:cubicBezTo>
                  <a:pt x="291" y="240"/>
                  <a:pt x="271" y="244"/>
                  <a:pt x="250" y="249"/>
                </a:cubicBezTo>
                <a:cubicBezTo>
                  <a:pt x="216" y="205"/>
                  <a:pt x="234" y="145"/>
                  <a:pt x="264" y="105"/>
                </a:cubicBezTo>
                <a:cubicBezTo>
                  <a:pt x="284" y="80"/>
                  <a:pt x="333" y="33"/>
                  <a:pt x="366" y="62"/>
                </a:cubicBezTo>
                <a:cubicBezTo>
                  <a:pt x="372" y="68"/>
                  <a:pt x="382" y="61"/>
                  <a:pt x="378" y="54"/>
                </a:cubicBezTo>
                <a:cubicBezTo>
                  <a:pt x="345" y="0"/>
                  <a:pt x="276" y="47"/>
                  <a:pt x="247" y="80"/>
                </a:cubicBezTo>
                <a:cubicBezTo>
                  <a:pt x="204" y="130"/>
                  <a:pt x="189" y="198"/>
                  <a:pt x="220" y="255"/>
                </a:cubicBezTo>
                <a:cubicBezTo>
                  <a:pt x="179" y="262"/>
                  <a:pt x="137" y="265"/>
                  <a:pt x="99" y="255"/>
                </a:cubicBezTo>
                <a:cubicBezTo>
                  <a:pt x="61" y="245"/>
                  <a:pt x="65" y="212"/>
                  <a:pt x="89" y="189"/>
                </a:cubicBezTo>
                <a:cubicBezTo>
                  <a:pt x="111" y="167"/>
                  <a:pt x="158" y="143"/>
                  <a:pt x="190" y="148"/>
                </a:cubicBezTo>
                <a:cubicBezTo>
                  <a:pt x="199" y="149"/>
                  <a:pt x="207" y="136"/>
                  <a:pt x="197" y="132"/>
                </a:cubicBezTo>
                <a:cubicBezTo>
                  <a:pt x="134" y="104"/>
                  <a:pt x="0" y="180"/>
                  <a:pt x="46" y="257"/>
                </a:cubicBezTo>
                <a:cubicBezTo>
                  <a:pt x="67" y="291"/>
                  <a:pt x="119" y="292"/>
                  <a:pt x="154" y="291"/>
                </a:cubicBezTo>
                <a:cubicBezTo>
                  <a:pt x="183" y="291"/>
                  <a:pt x="212" y="287"/>
                  <a:pt x="240" y="282"/>
                </a:cubicBezTo>
                <a:cubicBezTo>
                  <a:pt x="299" y="344"/>
                  <a:pt x="398" y="338"/>
                  <a:pt x="460" y="283"/>
                </a:cubicBezTo>
                <a:cubicBezTo>
                  <a:pt x="477" y="268"/>
                  <a:pt x="489" y="249"/>
                  <a:pt x="496" y="228"/>
                </a:cubicBezTo>
                <a:cubicBezTo>
                  <a:pt x="554" y="215"/>
                  <a:pt x="619" y="195"/>
                  <a:pt x="661" y="154"/>
                </a:cubicBezTo>
                <a:cubicBezTo>
                  <a:pt x="703" y="113"/>
                  <a:pt x="652" y="69"/>
                  <a:pt x="612" y="61"/>
                </a:cubicBezTo>
                <a:moveTo>
                  <a:pt x="278" y="275"/>
                </a:moveTo>
                <a:cubicBezTo>
                  <a:pt x="287" y="273"/>
                  <a:pt x="296" y="271"/>
                  <a:pt x="304" y="269"/>
                </a:cubicBezTo>
                <a:cubicBezTo>
                  <a:pt x="356" y="258"/>
                  <a:pt x="408" y="248"/>
                  <a:pt x="460" y="236"/>
                </a:cubicBezTo>
                <a:cubicBezTo>
                  <a:pt x="454" y="246"/>
                  <a:pt x="447" y="255"/>
                  <a:pt x="439" y="262"/>
                </a:cubicBezTo>
                <a:cubicBezTo>
                  <a:pt x="394" y="306"/>
                  <a:pt x="327" y="307"/>
                  <a:pt x="278" y="275"/>
                </a:cubicBezTo>
              </a:path>
            </a:pathLst>
          </a:custGeom>
          <a:solidFill>
            <a:srgbClr val="FF3E3E"/>
          </a:solidFill>
          <a:ln>
            <a:noFill/>
          </a:ln>
        </p:spPr>
        <p:txBody>
          <a:bodyPr vert="horz" wrap="square" lIns="91440" tIns="45720" rIns="91440" bIns="45720" numCol="1" anchor="t" anchorCtr="0" compatLnSpc="1"/>
          <a:lstStyle/>
          <a:p>
            <a:endParaRPr lang="zh-CN" altLang="en-US"/>
          </a:p>
        </p:txBody>
      </p:sp>
      <p:sp>
        <p:nvSpPr>
          <p:cNvPr id="307" name="Freeform 30"/>
          <p:cNvSpPr>
            <a:spLocks noEditPoints="1"/>
          </p:cNvSpPr>
          <p:nvPr/>
        </p:nvSpPr>
        <p:spPr bwMode="auto">
          <a:xfrm>
            <a:off x="10804994" y="1844988"/>
            <a:ext cx="665610" cy="644411"/>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6AADB"/>
          </a:solidFill>
          <a:ln>
            <a:noFill/>
          </a:ln>
        </p:spPr>
        <p:txBody>
          <a:bodyPr vert="horz" wrap="square" lIns="91440" tIns="45720" rIns="91440" bIns="45720" numCol="1" anchor="t" anchorCtr="0" compatLnSpc="1"/>
          <a:lstStyle/>
          <a:p>
            <a:endParaRPr lang="zh-CN" altLang="en-US"/>
          </a:p>
        </p:txBody>
      </p:sp>
      <p:sp>
        <p:nvSpPr>
          <p:cNvPr id="313" name="Freeform 298"/>
          <p:cNvSpPr>
            <a:spLocks noEditPoints="1"/>
          </p:cNvSpPr>
          <p:nvPr/>
        </p:nvSpPr>
        <p:spPr bwMode="auto">
          <a:xfrm>
            <a:off x="7854731" y="1825665"/>
            <a:ext cx="401939" cy="403919"/>
          </a:xfrm>
          <a:custGeom>
            <a:avLst/>
            <a:gdLst>
              <a:gd name="T0" fmla="*/ 14 w 62"/>
              <a:gd name="T1" fmla="*/ 46 h 62"/>
              <a:gd name="T2" fmla="*/ 0 w 62"/>
              <a:gd name="T3" fmla="*/ 22 h 62"/>
              <a:gd name="T4" fmla="*/ 8 w 62"/>
              <a:gd name="T5" fmla="*/ 2 h 62"/>
              <a:gd name="T6" fmla="*/ 9 w 62"/>
              <a:gd name="T7" fmla="*/ 2 h 62"/>
              <a:gd name="T8" fmla="*/ 17 w 62"/>
              <a:gd name="T9" fmla="*/ 0 h 62"/>
              <a:gd name="T10" fmla="*/ 39 w 62"/>
              <a:gd name="T11" fmla="*/ 15 h 62"/>
              <a:gd name="T12" fmla="*/ 42 w 62"/>
              <a:gd name="T13" fmla="*/ 18 h 62"/>
              <a:gd name="T14" fmla="*/ 44 w 62"/>
              <a:gd name="T15" fmla="*/ 12 h 62"/>
              <a:gd name="T16" fmla="*/ 51 w 62"/>
              <a:gd name="T17" fmla="*/ 6 h 62"/>
              <a:gd name="T18" fmla="*/ 58 w 62"/>
              <a:gd name="T19" fmla="*/ 12 h 62"/>
              <a:gd name="T20" fmla="*/ 61 w 62"/>
              <a:gd name="T21" fmla="*/ 16 h 62"/>
              <a:gd name="T22" fmla="*/ 61 w 62"/>
              <a:gd name="T23" fmla="*/ 16 h 62"/>
              <a:gd name="T24" fmla="*/ 62 w 62"/>
              <a:gd name="T25" fmla="*/ 24 h 62"/>
              <a:gd name="T26" fmla="*/ 52 w 62"/>
              <a:gd name="T27" fmla="*/ 60 h 62"/>
              <a:gd name="T28" fmla="*/ 51 w 62"/>
              <a:gd name="T29" fmla="*/ 62 h 62"/>
              <a:gd name="T30" fmla="*/ 21 w 62"/>
              <a:gd name="T31" fmla="*/ 44 h 62"/>
              <a:gd name="T32" fmla="*/ 27 w 62"/>
              <a:gd name="T33" fmla="*/ 48 h 62"/>
              <a:gd name="T34" fmla="*/ 47 w 62"/>
              <a:gd name="T35" fmla="*/ 55 h 62"/>
              <a:gd name="T36" fmla="*/ 50 w 62"/>
              <a:gd name="T37" fmla="*/ 47 h 62"/>
              <a:gd name="T38" fmla="*/ 55 w 62"/>
              <a:gd name="T39" fmla="*/ 24 h 62"/>
              <a:gd name="T40" fmla="*/ 55 w 62"/>
              <a:gd name="T41" fmla="*/ 18 h 62"/>
              <a:gd name="T42" fmla="*/ 53 w 62"/>
              <a:gd name="T43" fmla="*/ 16 h 62"/>
              <a:gd name="T44" fmla="*/ 51 w 62"/>
              <a:gd name="T45" fmla="*/ 13 h 62"/>
              <a:gd name="T46" fmla="*/ 50 w 62"/>
              <a:gd name="T47" fmla="*/ 15 h 62"/>
              <a:gd name="T48" fmla="*/ 47 w 62"/>
              <a:gd name="T49" fmla="*/ 30 h 62"/>
              <a:gd name="T50" fmla="*/ 39 w 62"/>
              <a:gd name="T51" fmla="*/ 27 h 62"/>
              <a:gd name="T52" fmla="*/ 34 w 62"/>
              <a:gd name="T53" fmla="*/ 18 h 62"/>
              <a:gd name="T54" fmla="*/ 17 w 62"/>
              <a:gd name="T55" fmla="*/ 7 h 62"/>
              <a:gd name="T56" fmla="*/ 12 w 62"/>
              <a:gd name="T57" fmla="*/ 8 h 62"/>
              <a:gd name="T58" fmla="*/ 12 w 62"/>
              <a:gd name="T59" fmla="*/ 8 h 62"/>
              <a:gd name="T60" fmla="*/ 10 w 62"/>
              <a:gd name="T61" fmla="*/ 11 h 62"/>
              <a:gd name="T62" fmla="*/ 7 w 62"/>
              <a:gd name="T63" fmla="*/ 22 h 62"/>
              <a:gd name="T64" fmla="*/ 19 w 62"/>
              <a:gd name="T65" fmla="*/ 41 h 62"/>
              <a:gd name="T66" fmla="*/ 19 w 62"/>
              <a:gd name="T67" fmla="*/ 41 h 62"/>
              <a:gd name="T68" fmla="*/ 19 w 62"/>
              <a:gd name="T69" fmla="*/ 41 h 62"/>
              <a:gd name="T70" fmla="*/ 21 w 62"/>
              <a:gd name="T71" fmla="*/ 44 h 62"/>
              <a:gd name="T72" fmla="*/ 47 w 62"/>
              <a:gd name="T73" fmla="*/ 28 h 62"/>
              <a:gd name="T74" fmla="*/ 51 w 62"/>
              <a:gd name="T75" fmla="*/ 13 h 62"/>
              <a:gd name="T76" fmla="*/ 51 w 62"/>
              <a:gd name="T77"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 h="62">
                <a:moveTo>
                  <a:pt x="49" y="62"/>
                </a:moveTo>
                <a:cubicBezTo>
                  <a:pt x="30" y="62"/>
                  <a:pt x="16" y="48"/>
                  <a:pt x="14" y="46"/>
                </a:cubicBezTo>
                <a:cubicBezTo>
                  <a:pt x="14" y="46"/>
                  <a:pt x="14" y="46"/>
                  <a:pt x="14" y="46"/>
                </a:cubicBezTo>
                <a:cubicBezTo>
                  <a:pt x="4" y="38"/>
                  <a:pt x="0" y="29"/>
                  <a:pt x="0" y="22"/>
                </a:cubicBezTo>
                <a:cubicBezTo>
                  <a:pt x="0" y="22"/>
                  <a:pt x="0" y="22"/>
                  <a:pt x="0" y="22"/>
                </a:cubicBezTo>
                <a:cubicBezTo>
                  <a:pt x="1" y="10"/>
                  <a:pt x="8" y="3"/>
                  <a:pt x="8" y="2"/>
                </a:cubicBezTo>
                <a:cubicBezTo>
                  <a:pt x="8" y="2"/>
                  <a:pt x="8" y="2"/>
                  <a:pt x="8" y="2"/>
                </a:cubicBezTo>
                <a:cubicBezTo>
                  <a:pt x="9" y="2"/>
                  <a:pt x="9" y="2"/>
                  <a:pt x="9" y="2"/>
                </a:cubicBezTo>
                <a:cubicBezTo>
                  <a:pt x="10" y="2"/>
                  <a:pt x="10" y="2"/>
                  <a:pt x="10" y="2"/>
                </a:cubicBezTo>
                <a:cubicBezTo>
                  <a:pt x="12" y="1"/>
                  <a:pt x="14" y="0"/>
                  <a:pt x="17" y="0"/>
                </a:cubicBezTo>
                <a:cubicBezTo>
                  <a:pt x="17" y="0"/>
                  <a:pt x="17" y="0"/>
                  <a:pt x="17" y="0"/>
                </a:cubicBezTo>
                <a:cubicBezTo>
                  <a:pt x="27" y="0"/>
                  <a:pt x="35" y="8"/>
                  <a:pt x="39" y="15"/>
                </a:cubicBezTo>
                <a:cubicBezTo>
                  <a:pt x="39" y="15"/>
                  <a:pt x="39" y="15"/>
                  <a:pt x="39" y="15"/>
                </a:cubicBezTo>
                <a:cubicBezTo>
                  <a:pt x="40" y="16"/>
                  <a:pt x="41" y="17"/>
                  <a:pt x="42" y="18"/>
                </a:cubicBezTo>
                <a:cubicBezTo>
                  <a:pt x="42" y="18"/>
                  <a:pt x="42" y="18"/>
                  <a:pt x="42" y="18"/>
                </a:cubicBezTo>
                <a:cubicBezTo>
                  <a:pt x="42" y="16"/>
                  <a:pt x="43" y="14"/>
                  <a:pt x="44" y="12"/>
                </a:cubicBezTo>
                <a:cubicBezTo>
                  <a:pt x="44" y="12"/>
                  <a:pt x="44" y="12"/>
                  <a:pt x="44" y="12"/>
                </a:cubicBezTo>
                <a:cubicBezTo>
                  <a:pt x="45" y="9"/>
                  <a:pt x="47" y="6"/>
                  <a:pt x="51" y="6"/>
                </a:cubicBezTo>
                <a:cubicBezTo>
                  <a:pt x="51" y="6"/>
                  <a:pt x="51" y="6"/>
                  <a:pt x="51" y="6"/>
                </a:cubicBezTo>
                <a:cubicBezTo>
                  <a:pt x="55" y="6"/>
                  <a:pt x="57" y="9"/>
                  <a:pt x="58" y="12"/>
                </a:cubicBezTo>
                <a:cubicBezTo>
                  <a:pt x="58" y="12"/>
                  <a:pt x="58" y="12"/>
                  <a:pt x="58" y="12"/>
                </a:cubicBezTo>
                <a:cubicBezTo>
                  <a:pt x="60" y="14"/>
                  <a:pt x="61" y="16"/>
                  <a:pt x="61" y="16"/>
                </a:cubicBezTo>
                <a:cubicBezTo>
                  <a:pt x="61" y="16"/>
                  <a:pt x="61" y="16"/>
                  <a:pt x="61" y="16"/>
                </a:cubicBezTo>
                <a:cubicBezTo>
                  <a:pt x="61" y="16"/>
                  <a:pt x="61" y="16"/>
                  <a:pt x="61" y="16"/>
                </a:cubicBezTo>
                <a:cubicBezTo>
                  <a:pt x="61" y="17"/>
                  <a:pt x="61" y="17"/>
                  <a:pt x="61" y="17"/>
                </a:cubicBezTo>
                <a:cubicBezTo>
                  <a:pt x="61" y="19"/>
                  <a:pt x="62" y="21"/>
                  <a:pt x="62" y="24"/>
                </a:cubicBezTo>
                <a:cubicBezTo>
                  <a:pt x="62" y="24"/>
                  <a:pt x="62" y="24"/>
                  <a:pt x="62" y="24"/>
                </a:cubicBezTo>
                <a:cubicBezTo>
                  <a:pt x="62" y="42"/>
                  <a:pt x="52" y="60"/>
                  <a:pt x="52" y="60"/>
                </a:cubicBezTo>
                <a:cubicBezTo>
                  <a:pt x="52" y="60"/>
                  <a:pt x="52" y="60"/>
                  <a:pt x="52" y="60"/>
                </a:cubicBezTo>
                <a:cubicBezTo>
                  <a:pt x="51" y="62"/>
                  <a:pt x="51" y="62"/>
                  <a:pt x="51" y="62"/>
                </a:cubicBezTo>
                <a:cubicBezTo>
                  <a:pt x="49" y="62"/>
                  <a:pt x="49" y="62"/>
                  <a:pt x="49" y="62"/>
                </a:cubicBezTo>
                <a:close/>
                <a:moveTo>
                  <a:pt x="21" y="44"/>
                </a:moveTo>
                <a:cubicBezTo>
                  <a:pt x="23" y="45"/>
                  <a:pt x="25" y="47"/>
                  <a:pt x="27" y="48"/>
                </a:cubicBezTo>
                <a:cubicBezTo>
                  <a:pt x="27" y="48"/>
                  <a:pt x="27" y="48"/>
                  <a:pt x="27" y="48"/>
                </a:cubicBezTo>
                <a:cubicBezTo>
                  <a:pt x="32" y="52"/>
                  <a:pt x="39" y="55"/>
                  <a:pt x="47" y="55"/>
                </a:cubicBezTo>
                <a:cubicBezTo>
                  <a:pt x="47" y="55"/>
                  <a:pt x="47" y="55"/>
                  <a:pt x="47" y="55"/>
                </a:cubicBezTo>
                <a:cubicBezTo>
                  <a:pt x="48" y="54"/>
                  <a:pt x="49" y="50"/>
                  <a:pt x="50" y="47"/>
                </a:cubicBezTo>
                <a:cubicBezTo>
                  <a:pt x="50" y="47"/>
                  <a:pt x="50" y="47"/>
                  <a:pt x="50" y="47"/>
                </a:cubicBezTo>
                <a:cubicBezTo>
                  <a:pt x="53" y="40"/>
                  <a:pt x="55" y="32"/>
                  <a:pt x="55" y="24"/>
                </a:cubicBezTo>
                <a:cubicBezTo>
                  <a:pt x="55" y="24"/>
                  <a:pt x="55" y="24"/>
                  <a:pt x="55" y="24"/>
                </a:cubicBezTo>
                <a:cubicBezTo>
                  <a:pt x="55" y="22"/>
                  <a:pt x="55" y="20"/>
                  <a:pt x="55" y="18"/>
                </a:cubicBezTo>
                <a:cubicBezTo>
                  <a:pt x="55" y="18"/>
                  <a:pt x="55" y="18"/>
                  <a:pt x="55" y="18"/>
                </a:cubicBezTo>
                <a:cubicBezTo>
                  <a:pt x="54" y="18"/>
                  <a:pt x="54" y="17"/>
                  <a:pt x="53" y="16"/>
                </a:cubicBezTo>
                <a:cubicBezTo>
                  <a:pt x="53" y="16"/>
                  <a:pt x="53" y="16"/>
                  <a:pt x="53" y="16"/>
                </a:cubicBezTo>
                <a:cubicBezTo>
                  <a:pt x="53" y="14"/>
                  <a:pt x="51" y="13"/>
                  <a:pt x="51" y="13"/>
                </a:cubicBezTo>
                <a:cubicBezTo>
                  <a:pt x="51" y="13"/>
                  <a:pt x="51" y="13"/>
                  <a:pt x="51" y="13"/>
                </a:cubicBezTo>
                <a:cubicBezTo>
                  <a:pt x="51" y="13"/>
                  <a:pt x="50" y="14"/>
                  <a:pt x="50" y="15"/>
                </a:cubicBezTo>
                <a:cubicBezTo>
                  <a:pt x="50" y="15"/>
                  <a:pt x="50" y="15"/>
                  <a:pt x="50" y="15"/>
                </a:cubicBezTo>
                <a:cubicBezTo>
                  <a:pt x="49" y="17"/>
                  <a:pt x="48" y="22"/>
                  <a:pt x="47" y="30"/>
                </a:cubicBezTo>
                <a:cubicBezTo>
                  <a:pt x="47" y="30"/>
                  <a:pt x="47" y="30"/>
                  <a:pt x="47" y="30"/>
                </a:cubicBezTo>
                <a:cubicBezTo>
                  <a:pt x="40" y="31"/>
                  <a:pt x="40" y="31"/>
                  <a:pt x="40" y="31"/>
                </a:cubicBezTo>
                <a:cubicBezTo>
                  <a:pt x="40" y="31"/>
                  <a:pt x="40" y="29"/>
                  <a:pt x="39" y="27"/>
                </a:cubicBezTo>
                <a:cubicBezTo>
                  <a:pt x="39" y="27"/>
                  <a:pt x="39" y="27"/>
                  <a:pt x="39" y="27"/>
                </a:cubicBezTo>
                <a:cubicBezTo>
                  <a:pt x="38" y="25"/>
                  <a:pt x="36" y="21"/>
                  <a:pt x="34" y="18"/>
                </a:cubicBezTo>
                <a:cubicBezTo>
                  <a:pt x="34" y="18"/>
                  <a:pt x="34" y="18"/>
                  <a:pt x="34" y="18"/>
                </a:cubicBezTo>
                <a:cubicBezTo>
                  <a:pt x="30" y="12"/>
                  <a:pt x="24" y="7"/>
                  <a:pt x="17" y="7"/>
                </a:cubicBezTo>
                <a:cubicBezTo>
                  <a:pt x="17" y="7"/>
                  <a:pt x="17" y="7"/>
                  <a:pt x="17" y="7"/>
                </a:cubicBezTo>
                <a:cubicBezTo>
                  <a:pt x="15" y="7"/>
                  <a:pt x="14" y="7"/>
                  <a:pt x="12" y="8"/>
                </a:cubicBezTo>
                <a:cubicBezTo>
                  <a:pt x="12" y="8"/>
                  <a:pt x="12" y="8"/>
                  <a:pt x="12" y="8"/>
                </a:cubicBezTo>
                <a:cubicBezTo>
                  <a:pt x="12" y="8"/>
                  <a:pt x="12" y="8"/>
                  <a:pt x="12" y="8"/>
                </a:cubicBezTo>
                <a:cubicBezTo>
                  <a:pt x="12" y="8"/>
                  <a:pt x="12" y="8"/>
                  <a:pt x="12" y="8"/>
                </a:cubicBezTo>
                <a:cubicBezTo>
                  <a:pt x="12" y="9"/>
                  <a:pt x="11" y="10"/>
                  <a:pt x="10" y="11"/>
                </a:cubicBezTo>
                <a:cubicBezTo>
                  <a:pt x="10" y="11"/>
                  <a:pt x="10" y="11"/>
                  <a:pt x="10" y="11"/>
                </a:cubicBezTo>
                <a:cubicBezTo>
                  <a:pt x="8" y="14"/>
                  <a:pt x="7" y="17"/>
                  <a:pt x="7" y="22"/>
                </a:cubicBezTo>
                <a:cubicBezTo>
                  <a:pt x="7" y="22"/>
                  <a:pt x="7" y="22"/>
                  <a:pt x="7" y="22"/>
                </a:cubicBezTo>
                <a:cubicBezTo>
                  <a:pt x="7" y="27"/>
                  <a:pt x="9" y="34"/>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20" y="42"/>
                  <a:pt x="21" y="44"/>
                </a:cubicBezTo>
                <a:close/>
                <a:moveTo>
                  <a:pt x="44" y="29"/>
                </a:moveTo>
                <a:cubicBezTo>
                  <a:pt x="47" y="28"/>
                  <a:pt x="47" y="28"/>
                  <a:pt x="47" y="28"/>
                </a:cubicBezTo>
                <a:cubicBezTo>
                  <a:pt x="44" y="29"/>
                  <a:pt x="44" y="29"/>
                  <a:pt x="44" y="29"/>
                </a:cubicBezTo>
                <a:close/>
                <a:moveTo>
                  <a:pt x="51" y="13"/>
                </a:moveTo>
                <a:cubicBezTo>
                  <a:pt x="51" y="13"/>
                  <a:pt x="51" y="13"/>
                  <a:pt x="51" y="13"/>
                </a:cubicBezTo>
                <a:cubicBezTo>
                  <a:pt x="51" y="13"/>
                  <a:pt x="51" y="13"/>
                  <a:pt x="51" y="13"/>
                </a:cubicBezTo>
                <a:close/>
              </a:path>
            </a:pathLst>
          </a:custGeom>
          <a:solidFill>
            <a:srgbClr val="70AD47"/>
          </a:solidFill>
          <a:ln>
            <a:noFill/>
          </a:ln>
        </p:spPr>
        <p:txBody>
          <a:bodyPr vert="horz" wrap="square" lIns="91440" tIns="45720" rIns="91440" bIns="45720" numCol="1" anchor="t" anchorCtr="0" compatLnSpc="1"/>
          <a:lstStyle/>
          <a:p>
            <a:endParaRPr lang="zh-CN" altLang="en-US"/>
          </a:p>
        </p:txBody>
      </p:sp>
      <p:sp>
        <p:nvSpPr>
          <p:cNvPr id="157" name="椭圆 156"/>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文本框 5"/>
          <p:cNvSpPr txBox="1">
            <a:spLocks noChangeArrowheads="1"/>
          </p:cNvSpPr>
          <p:nvPr/>
        </p:nvSpPr>
        <p:spPr bwMode="auto">
          <a:xfrm>
            <a:off x="3229071" y="4690760"/>
            <a:ext cx="57246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5400" b="1" dirty="0">
                <a:solidFill>
                  <a:srgbClr val="2E2E2E"/>
                </a:solidFill>
                <a:latin typeface="微软雅黑" panose="020B0503020204020204" charset="-122"/>
                <a:ea typeface="创艺简细圆" pitchFamily="2" charset="-122"/>
              </a:rPr>
              <a:t>感谢在座各位聆听</a:t>
            </a:r>
          </a:p>
        </p:txBody>
      </p:sp>
      <p:cxnSp>
        <p:nvCxnSpPr>
          <p:cNvPr id="162" name="直接连接符 161"/>
          <p:cNvCxnSpPr/>
          <p:nvPr/>
        </p:nvCxnSpPr>
        <p:spPr>
          <a:xfrm>
            <a:off x="5663970" y="5871486"/>
            <a:ext cx="720000" cy="0"/>
          </a:xfrm>
          <a:prstGeom prst="line">
            <a:avLst/>
          </a:prstGeom>
          <a:noFill/>
          <a:ln w="38100" cap="flat" cmpd="sng" algn="ctr">
            <a:solidFill>
              <a:srgbClr val="2E2E2E"/>
            </a:solidFill>
            <a:prstDash val="solid"/>
            <a:miter lim="800000"/>
          </a:ln>
          <a:effectLst/>
        </p:spPr>
      </p:cxnSp>
      <p:sp>
        <p:nvSpPr>
          <p:cNvPr id="163" name="文本框 5"/>
          <p:cNvSpPr txBox="1">
            <a:spLocks noChangeArrowheads="1"/>
          </p:cNvSpPr>
          <p:nvPr/>
        </p:nvSpPr>
        <p:spPr bwMode="auto">
          <a:xfrm>
            <a:off x="3780468" y="6028692"/>
            <a:ext cx="19912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000" b="1" dirty="0" smtClean="0">
                <a:solidFill>
                  <a:srgbClr val="2E2E2E"/>
                </a:solidFill>
                <a:latin typeface="幼圆" panose="02010509060101010101" pitchFamily="49" charset="-122"/>
                <a:ea typeface="幼圆" panose="02010509060101010101" pitchFamily="49" charset="-122"/>
              </a:rPr>
              <a:t>市场部：</a:t>
            </a:r>
            <a:r>
              <a:rPr lang="en-US" altLang="zh-CN" sz="2000" b="1" dirty="0" smtClean="0">
                <a:solidFill>
                  <a:srgbClr val="2E2E2E"/>
                </a:solidFill>
                <a:latin typeface="幼圆" panose="02010509060101010101" pitchFamily="49" charset="-122"/>
                <a:ea typeface="幼圆" panose="02010509060101010101" pitchFamily="49" charset="-122"/>
              </a:rPr>
              <a:t>×××</a:t>
            </a:r>
            <a:endParaRPr lang="zh-CN" altLang="en-US" sz="2000" b="1" dirty="0">
              <a:solidFill>
                <a:srgbClr val="2E2E2E"/>
              </a:solidFill>
              <a:latin typeface="幼圆" panose="02010509060101010101" pitchFamily="49" charset="-122"/>
              <a:ea typeface="幼圆" panose="02010509060101010101" pitchFamily="49" charset="-122"/>
            </a:endParaRPr>
          </a:p>
        </p:txBody>
      </p:sp>
      <p:sp>
        <p:nvSpPr>
          <p:cNvPr id="164" name="文本框 5"/>
          <p:cNvSpPr txBox="1">
            <a:spLocks noChangeArrowheads="1"/>
          </p:cNvSpPr>
          <p:nvPr/>
        </p:nvSpPr>
        <p:spPr bwMode="auto">
          <a:xfrm>
            <a:off x="6385822" y="6028692"/>
            <a:ext cx="19912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2000" b="1" dirty="0" smtClean="0">
                <a:solidFill>
                  <a:srgbClr val="2E2E2E"/>
                </a:solidFill>
                <a:latin typeface="幼圆" panose="02010509060101010101" pitchFamily="49" charset="-122"/>
                <a:ea typeface="幼圆" panose="02010509060101010101" pitchFamily="49" charset="-122"/>
              </a:rPr>
              <a:t>汇报人：</a:t>
            </a:r>
            <a:r>
              <a:rPr lang="en-US" altLang="zh-CN" sz="2000" b="1" dirty="0" smtClean="0">
                <a:solidFill>
                  <a:srgbClr val="2E2E2E"/>
                </a:solidFill>
                <a:latin typeface="幼圆" panose="02010509060101010101" pitchFamily="49" charset="-122"/>
                <a:ea typeface="幼圆" panose="02010509060101010101" pitchFamily="49" charset="-122"/>
              </a:rPr>
              <a:t>×××</a:t>
            </a:r>
            <a:endParaRPr lang="zh-CN" altLang="en-US" sz="2000" b="1" dirty="0">
              <a:solidFill>
                <a:srgbClr val="2E2E2E"/>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1000"/>
                                        <p:tgtEl>
                                          <p:spTgt spid="260"/>
                                        </p:tgtEl>
                                      </p:cBhvr>
                                    </p:animEffect>
                                    <p:anim calcmode="lin" valueType="num">
                                      <p:cBhvr>
                                        <p:cTn id="8" dur="1000" fill="hold"/>
                                        <p:tgtEl>
                                          <p:spTgt spid="260"/>
                                        </p:tgtEl>
                                        <p:attrNameLst>
                                          <p:attrName>ppt_x</p:attrName>
                                        </p:attrNameLst>
                                      </p:cBhvr>
                                      <p:tavLst>
                                        <p:tav tm="0">
                                          <p:val>
                                            <p:strVal val="#ppt_x"/>
                                          </p:val>
                                        </p:tav>
                                        <p:tav tm="100000">
                                          <p:val>
                                            <p:strVal val="#ppt_x"/>
                                          </p:val>
                                        </p:tav>
                                      </p:tavLst>
                                    </p:anim>
                                    <p:anim calcmode="lin" valueType="num">
                                      <p:cBhvr>
                                        <p:cTn id="9" dur="900" decel="100000" fill="hold"/>
                                        <p:tgtEl>
                                          <p:spTgt spid="26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60"/>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1000"/>
                                        <p:tgtEl>
                                          <p:spTgt spid="40"/>
                                        </p:tgtEl>
                                      </p:cBhvr>
                                    </p:animEffect>
                                    <p:anim calcmode="lin" valueType="num">
                                      <p:cBhvr>
                                        <p:cTn id="14" dur="1000" fill="hold"/>
                                        <p:tgtEl>
                                          <p:spTgt spid="40"/>
                                        </p:tgtEl>
                                        <p:attrNameLst>
                                          <p:attrName>ppt_x</p:attrName>
                                        </p:attrNameLst>
                                      </p:cBhvr>
                                      <p:tavLst>
                                        <p:tav tm="0">
                                          <p:val>
                                            <p:strVal val="#ppt_x"/>
                                          </p:val>
                                        </p:tav>
                                        <p:tav tm="100000">
                                          <p:val>
                                            <p:strVal val="#ppt_x"/>
                                          </p:val>
                                        </p:tav>
                                      </p:tavLst>
                                    </p:anim>
                                    <p:anim calcmode="lin" valueType="num">
                                      <p:cBhvr>
                                        <p:cTn id="15" dur="900" decel="100000" fill="hold"/>
                                        <p:tgtEl>
                                          <p:spTgt spid="4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257"/>
                                        </p:tgtEl>
                                        <p:attrNameLst>
                                          <p:attrName>style.visibility</p:attrName>
                                        </p:attrNameLst>
                                      </p:cBhvr>
                                      <p:to>
                                        <p:strVal val="visible"/>
                                      </p:to>
                                    </p:set>
                                    <p:animEffect transition="in" filter="fade">
                                      <p:cBhvr>
                                        <p:cTn id="19" dur="1000"/>
                                        <p:tgtEl>
                                          <p:spTgt spid="257"/>
                                        </p:tgtEl>
                                      </p:cBhvr>
                                    </p:animEffect>
                                    <p:anim calcmode="lin" valueType="num">
                                      <p:cBhvr>
                                        <p:cTn id="20" dur="1000" fill="hold"/>
                                        <p:tgtEl>
                                          <p:spTgt spid="257"/>
                                        </p:tgtEl>
                                        <p:attrNameLst>
                                          <p:attrName>ppt_x</p:attrName>
                                        </p:attrNameLst>
                                      </p:cBhvr>
                                      <p:tavLst>
                                        <p:tav tm="0">
                                          <p:val>
                                            <p:strVal val="#ppt_x"/>
                                          </p:val>
                                        </p:tav>
                                        <p:tav tm="100000">
                                          <p:val>
                                            <p:strVal val="#ppt_x"/>
                                          </p:val>
                                        </p:tav>
                                      </p:tavLst>
                                    </p:anim>
                                    <p:anim calcmode="lin" valueType="num">
                                      <p:cBhvr>
                                        <p:cTn id="21" dur="900" decel="100000" fill="hold"/>
                                        <p:tgtEl>
                                          <p:spTgt spid="25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57"/>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124"/>
                                        </p:tgtEl>
                                        <p:attrNameLst>
                                          <p:attrName>style.visibility</p:attrName>
                                        </p:attrNameLst>
                                      </p:cBhvr>
                                      <p:to>
                                        <p:strVal val="visible"/>
                                      </p:to>
                                    </p:set>
                                    <p:animEffect transition="in" filter="fade">
                                      <p:cBhvr>
                                        <p:cTn id="25" dur="1000"/>
                                        <p:tgtEl>
                                          <p:spTgt spid="124"/>
                                        </p:tgtEl>
                                      </p:cBhvr>
                                    </p:animEffect>
                                    <p:anim calcmode="lin" valueType="num">
                                      <p:cBhvr>
                                        <p:cTn id="26" dur="1000" fill="hold"/>
                                        <p:tgtEl>
                                          <p:spTgt spid="124"/>
                                        </p:tgtEl>
                                        <p:attrNameLst>
                                          <p:attrName>ppt_x</p:attrName>
                                        </p:attrNameLst>
                                      </p:cBhvr>
                                      <p:tavLst>
                                        <p:tav tm="0">
                                          <p:val>
                                            <p:strVal val="#ppt_x"/>
                                          </p:val>
                                        </p:tav>
                                        <p:tav tm="100000">
                                          <p:val>
                                            <p:strVal val="#ppt_x"/>
                                          </p:val>
                                        </p:tav>
                                      </p:tavLst>
                                    </p:anim>
                                    <p:anim calcmode="lin" valueType="num">
                                      <p:cBhvr>
                                        <p:cTn id="27" dur="900" decel="100000" fill="hold"/>
                                        <p:tgtEl>
                                          <p:spTgt spid="12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306"/>
                                        </p:tgtEl>
                                        <p:attrNameLst>
                                          <p:attrName>style.visibility</p:attrName>
                                        </p:attrNameLst>
                                      </p:cBhvr>
                                      <p:to>
                                        <p:strVal val="visible"/>
                                      </p:to>
                                    </p:set>
                                    <p:animEffect transition="in" filter="fade">
                                      <p:cBhvr>
                                        <p:cTn id="32" dur="500"/>
                                        <p:tgtEl>
                                          <p:spTgt spid="30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7"/>
                                        </p:tgtEl>
                                        <p:attrNameLst>
                                          <p:attrName>style.visibility</p:attrName>
                                        </p:attrNameLst>
                                      </p:cBhvr>
                                      <p:to>
                                        <p:strVal val="visible"/>
                                      </p:to>
                                    </p:set>
                                    <p:animEffect transition="in" filter="fade">
                                      <p:cBhvr>
                                        <p:cTn id="35" dur="500"/>
                                        <p:tgtEl>
                                          <p:spTgt spid="30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3"/>
                                        </p:tgtEl>
                                        <p:attrNameLst>
                                          <p:attrName>style.visibility</p:attrName>
                                        </p:attrNameLst>
                                      </p:cBhvr>
                                      <p:to>
                                        <p:strVal val="visible"/>
                                      </p:to>
                                    </p:set>
                                    <p:animEffect transition="in" filter="fade">
                                      <p:cBhvr>
                                        <p:cTn id="38" dur="500"/>
                                        <p:tgtEl>
                                          <p:spTgt spid="313"/>
                                        </p:tgtEl>
                                      </p:cBhvr>
                                    </p:animEffect>
                                  </p:childTnLst>
                                </p:cTn>
                              </p:par>
                            </p:childTnLst>
                          </p:cTn>
                        </p:par>
                        <p:par>
                          <p:cTn id="39" fill="hold">
                            <p:stCondLst>
                              <p:cond delay="1500"/>
                            </p:stCondLst>
                            <p:childTnLst>
                              <p:par>
                                <p:cTn id="40" presetID="16" presetClass="entr" presetSubtype="37" fill="hold" nodeType="afterEffect">
                                  <p:stCondLst>
                                    <p:cond delay="0"/>
                                  </p:stCondLst>
                                  <p:childTnLst>
                                    <p:set>
                                      <p:cBhvr>
                                        <p:cTn id="41" dur="1" fill="hold">
                                          <p:stCondLst>
                                            <p:cond delay="0"/>
                                          </p:stCondLst>
                                        </p:cTn>
                                        <p:tgtEl>
                                          <p:spTgt spid="301"/>
                                        </p:tgtEl>
                                        <p:attrNameLst>
                                          <p:attrName>style.visibility</p:attrName>
                                        </p:attrNameLst>
                                      </p:cBhvr>
                                      <p:to>
                                        <p:strVal val="visible"/>
                                      </p:to>
                                    </p:set>
                                    <p:animEffect transition="in" filter="barn(outVertical)">
                                      <p:cBhvr>
                                        <p:cTn id="42" dur="500"/>
                                        <p:tgtEl>
                                          <p:spTgt spid="301"/>
                                        </p:tgtEl>
                                      </p:cBhvr>
                                    </p:animEffect>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161"/>
                                        </p:tgtEl>
                                        <p:attrNameLst>
                                          <p:attrName>style.visibility</p:attrName>
                                        </p:attrNameLst>
                                      </p:cBhvr>
                                      <p:to>
                                        <p:strVal val="visible"/>
                                      </p:to>
                                    </p:set>
                                    <p:anim calcmode="lin" valueType="num">
                                      <p:cBhvr>
                                        <p:cTn id="45" dur="1000" fill="hold"/>
                                        <p:tgtEl>
                                          <p:spTgt spid="161"/>
                                        </p:tgtEl>
                                        <p:attrNameLst>
                                          <p:attrName>ppt_x</p:attrName>
                                        </p:attrNameLst>
                                      </p:cBhvr>
                                      <p:tavLst>
                                        <p:tav tm="0">
                                          <p:val>
                                            <p:strVal val="#ppt_x"/>
                                          </p:val>
                                        </p:tav>
                                        <p:tav tm="50000">
                                          <p:val>
                                            <p:strVal val="#ppt_x+.1"/>
                                          </p:val>
                                        </p:tav>
                                        <p:tav tm="100000">
                                          <p:val>
                                            <p:strVal val="#ppt_x"/>
                                          </p:val>
                                        </p:tav>
                                      </p:tavLst>
                                    </p:anim>
                                    <p:anim calcmode="lin" valueType="num">
                                      <p:cBhvr>
                                        <p:cTn id="46" dur="1000" fill="hold"/>
                                        <p:tgtEl>
                                          <p:spTgt spid="161"/>
                                        </p:tgtEl>
                                        <p:attrNameLst>
                                          <p:attrName>ppt_y</p:attrName>
                                        </p:attrNameLst>
                                      </p:cBhvr>
                                      <p:tavLst>
                                        <p:tav tm="0">
                                          <p:val>
                                            <p:strVal val="#ppt_y"/>
                                          </p:val>
                                        </p:tav>
                                        <p:tav tm="100000">
                                          <p:val>
                                            <p:strVal val="#ppt_y"/>
                                          </p:val>
                                        </p:tav>
                                      </p:tavLst>
                                    </p:anim>
                                    <p:anim calcmode="lin" valueType="num">
                                      <p:cBhvr>
                                        <p:cTn id="47" dur="1000" fill="hold"/>
                                        <p:tgtEl>
                                          <p:spTgt spid="161"/>
                                        </p:tgtEl>
                                        <p:attrNameLst>
                                          <p:attrName>ppt_h</p:attrName>
                                        </p:attrNameLst>
                                      </p:cBhvr>
                                      <p:tavLst>
                                        <p:tav tm="0">
                                          <p:val>
                                            <p:strVal val="#ppt_h/10"/>
                                          </p:val>
                                        </p:tav>
                                        <p:tav tm="50000">
                                          <p:val>
                                            <p:strVal val="#ppt_h+.01"/>
                                          </p:val>
                                        </p:tav>
                                        <p:tav tm="100000">
                                          <p:val>
                                            <p:strVal val="#ppt_h"/>
                                          </p:val>
                                        </p:tav>
                                      </p:tavLst>
                                    </p:anim>
                                    <p:anim calcmode="lin" valueType="num">
                                      <p:cBhvr>
                                        <p:cTn id="48" dur="1000" fill="hold"/>
                                        <p:tgtEl>
                                          <p:spTgt spid="161"/>
                                        </p:tgtEl>
                                        <p:attrNameLst>
                                          <p:attrName>ppt_w</p:attrName>
                                        </p:attrNameLst>
                                      </p:cBhvr>
                                      <p:tavLst>
                                        <p:tav tm="0">
                                          <p:val>
                                            <p:strVal val="#ppt_w/10"/>
                                          </p:val>
                                        </p:tav>
                                        <p:tav tm="50000">
                                          <p:val>
                                            <p:strVal val="#ppt_w+.01"/>
                                          </p:val>
                                        </p:tav>
                                        <p:tav tm="100000">
                                          <p:val>
                                            <p:strVal val="#ppt_w"/>
                                          </p:val>
                                        </p:tav>
                                      </p:tavLst>
                                    </p:anim>
                                    <p:animEffect transition="in" filter="fade">
                                      <p:cBhvr>
                                        <p:cTn id="49" dur="1000" tmFilter="0,0; .5, 1; 1, 1"/>
                                        <p:tgtEl>
                                          <p:spTgt spid="161"/>
                                        </p:tgtEl>
                                      </p:cBhvr>
                                    </p:animEffect>
                                  </p:childTnLst>
                                </p:cTn>
                              </p:par>
                              <p:par>
                                <p:cTn id="50" presetID="16" presetClass="entr" presetSubtype="37" fill="hold" nodeType="withEffect">
                                  <p:stCondLst>
                                    <p:cond delay="750"/>
                                  </p:stCondLst>
                                  <p:childTnLst>
                                    <p:set>
                                      <p:cBhvr>
                                        <p:cTn id="51" dur="1" fill="hold">
                                          <p:stCondLst>
                                            <p:cond delay="0"/>
                                          </p:stCondLst>
                                        </p:cTn>
                                        <p:tgtEl>
                                          <p:spTgt spid="162"/>
                                        </p:tgtEl>
                                        <p:attrNameLst>
                                          <p:attrName>style.visibility</p:attrName>
                                        </p:attrNameLst>
                                      </p:cBhvr>
                                      <p:to>
                                        <p:strVal val="visible"/>
                                      </p:to>
                                    </p:set>
                                    <p:animEffect transition="in" filter="barn(outVertical)">
                                      <p:cBhvr>
                                        <p:cTn id="52" dur="500"/>
                                        <p:tgtEl>
                                          <p:spTgt spid="162"/>
                                        </p:tgtEl>
                                      </p:cBhvr>
                                    </p:animEffect>
                                  </p:childTnLst>
                                </p:cTn>
                              </p:par>
                              <p:par>
                                <p:cTn id="53" presetID="42" presetClass="entr" presetSubtype="0" fill="hold" grpId="0" nodeType="withEffect">
                                  <p:stCondLst>
                                    <p:cond delay="1250"/>
                                  </p:stCondLst>
                                  <p:childTnLst>
                                    <p:set>
                                      <p:cBhvr>
                                        <p:cTn id="54" dur="1" fill="hold">
                                          <p:stCondLst>
                                            <p:cond delay="0"/>
                                          </p:stCondLst>
                                        </p:cTn>
                                        <p:tgtEl>
                                          <p:spTgt spid="163"/>
                                        </p:tgtEl>
                                        <p:attrNameLst>
                                          <p:attrName>style.visibility</p:attrName>
                                        </p:attrNameLst>
                                      </p:cBhvr>
                                      <p:to>
                                        <p:strVal val="visible"/>
                                      </p:to>
                                    </p:set>
                                    <p:animEffect transition="in" filter="fade">
                                      <p:cBhvr>
                                        <p:cTn id="55" dur="1000"/>
                                        <p:tgtEl>
                                          <p:spTgt spid="163"/>
                                        </p:tgtEl>
                                      </p:cBhvr>
                                    </p:animEffect>
                                    <p:anim calcmode="lin" valueType="num">
                                      <p:cBhvr>
                                        <p:cTn id="56" dur="1000" fill="hold"/>
                                        <p:tgtEl>
                                          <p:spTgt spid="163"/>
                                        </p:tgtEl>
                                        <p:attrNameLst>
                                          <p:attrName>ppt_x</p:attrName>
                                        </p:attrNameLst>
                                      </p:cBhvr>
                                      <p:tavLst>
                                        <p:tav tm="0">
                                          <p:val>
                                            <p:strVal val="#ppt_x"/>
                                          </p:val>
                                        </p:tav>
                                        <p:tav tm="100000">
                                          <p:val>
                                            <p:strVal val="#ppt_x"/>
                                          </p:val>
                                        </p:tav>
                                      </p:tavLst>
                                    </p:anim>
                                    <p:anim calcmode="lin" valueType="num">
                                      <p:cBhvr>
                                        <p:cTn id="57" dur="1000" fill="hold"/>
                                        <p:tgtEl>
                                          <p:spTgt spid="16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1250"/>
                                  </p:stCondLst>
                                  <p:childTnLst>
                                    <p:set>
                                      <p:cBhvr>
                                        <p:cTn id="59" dur="1" fill="hold">
                                          <p:stCondLst>
                                            <p:cond delay="0"/>
                                          </p:stCondLst>
                                        </p:cTn>
                                        <p:tgtEl>
                                          <p:spTgt spid="164"/>
                                        </p:tgtEl>
                                        <p:attrNameLst>
                                          <p:attrName>style.visibility</p:attrName>
                                        </p:attrNameLst>
                                      </p:cBhvr>
                                      <p:to>
                                        <p:strVal val="visible"/>
                                      </p:to>
                                    </p:set>
                                    <p:animEffect transition="in" filter="fade">
                                      <p:cBhvr>
                                        <p:cTn id="60" dur="1000"/>
                                        <p:tgtEl>
                                          <p:spTgt spid="164"/>
                                        </p:tgtEl>
                                      </p:cBhvr>
                                    </p:animEffect>
                                    <p:anim calcmode="lin" valueType="num">
                                      <p:cBhvr>
                                        <p:cTn id="61" dur="1000" fill="hold"/>
                                        <p:tgtEl>
                                          <p:spTgt spid="164"/>
                                        </p:tgtEl>
                                        <p:attrNameLst>
                                          <p:attrName>ppt_x</p:attrName>
                                        </p:attrNameLst>
                                      </p:cBhvr>
                                      <p:tavLst>
                                        <p:tav tm="0">
                                          <p:val>
                                            <p:strVal val="#ppt_x"/>
                                          </p:val>
                                        </p:tav>
                                        <p:tav tm="100000">
                                          <p:val>
                                            <p:strVal val="#ppt_x"/>
                                          </p:val>
                                        </p:tav>
                                      </p:tavLst>
                                    </p:anim>
                                    <p:anim calcmode="lin" valueType="num">
                                      <p:cBhvr>
                                        <p:cTn id="62" dur="1000" fill="hold"/>
                                        <p:tgtEl>
                                          <p:spTgt spid="1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animBg="1"/>
      <p:bldP spid="307" grpId="0" animBg="1"/>
      <p:bldP spid="313" grpId="0" animBg="1"/>
      <p:bldP spid="161" grpId="0"/>
      <p:bldP spid="16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任意多边形 48"/>
          <p:cNvSpPr/>
          <p:nvPr/>
        </p:nvSpPr>
        <p:spPr>
          <a:xfrm>
            <a:off x="2855942" y="2924637"/>
            <a:ext cx="6578748" cy="37274"/>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2855941" y="4638183"/>
            <a:ext cx="6578748" cy="37274"/>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30"/>
          <p:cNvSpPr>
            <a:spLocks noEditPoints="1"/>
          </p:cNvSpPr>
          <p:nvPr/>
        </p:nvSpPr>
        <p:spPr bwMode="auto">
          <a:xfrm>
            <a:off x="3330066" y="2731246"/>
            <a:ext cx="413766" cy="400588"/>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0AD47"/>
          </a:solidFill>
          <a:ln>
            <a:noFill/>
          </a:ln>
        </p:spPr>
        <p:txBody>
          <a:bodyPr vert="horz" wrap="square" lIns="91440" tIns="45720" rIns="91440" bIns="45720" numCol="1" anchor="t" anchorCtr="0" compatLnSpc="1"/>
          <a:lstStyle/>
          <a:p>
            <a:endParaRPr lang="zh-CN" altLang="en-US"/>
          </a:p>
        </p:txBody>
      </p:sp>
      <p:grpSp>
        <p:nvGrpSpPr>
          <p:cNvPr id="3" name="Group 4"/>
          <p:cNvGrpSpPr>
            <a:grpSpLocks noChangeAspect="1"/>
          </p:cNvGrpSpPr>
          <p:nvPr/>
        </p:nvGrpSpPr>
        <p:grpSpPr bwMode="auto">
          <a:xfrm>
            <a:off x="1221244" y="1935962"/>
            <a:ext cx="1572265" cy="3594582"/>
            <a:chOff x="1299" y="1572"/>
            <a:chExt cx="538" cy="1230"/>
          </a:xfrm>
          <a:solidFill>
            <a:srgbClr val="FF3E3E"/>
          </a:solidFill>
        </p:grpSpPr>
        <p:sp>
          <p:nvSpPr>
            <p:cNvPr id="6" name="Freeform 6"/>
            <p:cNvSpPr>
              <a:spLocks noEditPoints="1"/>
            </p:cNvSpPr>
            <p:nvPr/>
          </p:nvSpPr>
          <p:spPr bwMode="auto">
            <a:xfrm>
              <a:off x="1349" y="1577"/>
              <a:ext cx="325" cy="363"/>
            </a:xfrm>
            <a:custGeom>
              <a:avLst/>
              <a:gdLst>
                <a:gd name="T0" fmla="*/ 0 w 136"/>
                <a:gd name="T1" fmla="*/ 76 h 153"/>
                <a:gd name="T2" fmla="*/ 68 w 136"/>
                <a:gd name="T3" fmla="*/ 0 h 153"/>
                <a:gd name="T4" fmla="*/ 68 w 136"/>
                <a:gd name="T5" fmla="*/ 0 h 153"/>
                <a:gd name="T6" fmla="*/ 136 w 136"/>
                <a:gd name="T7" fmla="*/ 76 h 153"/>
                <a:gd name="T8" fmla="*/ 136 w 136"/>
                <a:gd name="T9" fmla="*/ 76 h 153"/>
                <a:gd name="T10" fmla="*/ 136 w 136"/>
                <a:gd name="T11" fmla="*/ 76 h 153"/>
                <a:gd name="T12" fmla="*/ 68 w 136"/>
                <a:gd name="T13" fmla="*/ 153 h 153"/>
                <a:gd name="T14" fmla="*/ 68 w 136"/>
                <a:gd name="T15" fmla="*/ 153 h 153"/>
                <a:gd name="T16" fmla="*/ 0 w 136"/>
                <a:gd name="T17" fmla="*/ 76 h 153"/>
                <a:gd name="T18" fmla="*/ 4 w 136"/>
                <a:gd name="T19" fmla="*/ 76 h 153"/>
                <a:gd name="T20" fmla="*/ 68 w 136"/>
                <a:gd name="T21" fmla="*/ 148 h 153"/>
                <a:gd name="T22" fmla="*/ 68 w 136"/>
                <a:gd name="T23" fmla="*/ 148 h 153"/>
                <a:gd name="T24" fmla="*/ 131 w 136"/>
                <a:gd name="T25" fmla="*/ 76 h 153"/>
                <a:gd name="T26" fmla="*/ 131 w 136"/>
                <a:gd name="T27" fmla="*/ 76 h 153"/>
                <a:gd name="T28" fmla="*/ 68 w 136"/>
                <a:gd name="T29" fmla="*/ 5 h 153"/>
                <a:gd name="T30" fmla="*/ 68 w 136"/>
                <a:gd name="T31" fmla="*/ 5 h 153"/>
                <a:gd name="T32" fmla="*/ 4 w 136"/>
                <a:gd name="T33" fmla="*/ 7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53">
                  <a:moveTo>
                    <a:pt x="0" y="76"/>
                  </a:moveTo>
                  <a:cubicBezTo>
                    <a:pt x="0" y="34"/>
                    <a:pt x="30" y="0"/>
                    <a:pt x="68" y="0"/>
                  </a:cubicBezTo>
                  <a:cubicBezTo>
                    <a:pt x="68" y="0"/>
                    <a:pt x="68" y="0"/>
                    <a:pt x="68" y="0"/>
                  </a:cubicBezTo>
                  <a:cubicBezTo>
                    <a:pt x="106" y="0"/>
                    <a:pt x="136" y="34"/>
                    <a:pt x="136" y="76"/>
                  </a:cubicBezTo>
                  <a:cubicBezTo>
                    <a:pt x="136" y="76"/>
                    <a:pt x="136" y="76"/>
                    <a:pt x="136" y="76"/>
                  </a:cubicBezTo>
                  <a:cubicBezTo>
                    <a:pt x="136" y="76"/>
                    <a:pt x="136" y="76"/>
                    <a:pt x="136" y="76"/>
                  </a:cubicBezTo>
                  <a:cubicBezTo>
                    <a:pt x="136" y="118"/>
                    <a:pt x="106" y="153"/>
                    <a:pt x="68" y="153"/>
                  </a:cubicBezTo>
                  <a:cubicBezTo>
                    <a:pt x="68" y="153"/>
                    <a:pt x="68" y="153"/>
                    <a:pt x="68" y="153"/>
                  </a:cubicBezTo>
                  <a:cubicBezTo>
                    <a:pt x="30" y="153"/>
                    <a:pt x="0" y="118"/>
                    <a:pt x="0" y="76"/>
                  </a:cubicBezTo>
                  <a:close/>
                  <a:moveTo>
                    <a:pt x="4" y="76"/>
                  </a:moveTo>
                  <a:cubicBezTo>
                    <a:pt x="4" y="116"/>
                    <a:pt x="33" y="148"/>
                    <a:pt x="68" y="148"/>
                  </a:cubicBezTo>
                  <a:cubicBezTo>
                    <a:pt x="68" y="148"/>
                    <a:pt x="68" y="148"/>
                    <a:pt x="68" y="148"/>
                  </a:cubicBezTo>
                  <a:cubicBezTo>
                    <a:pt x="103" y="148"/>
                    <a:pt x="131" y="116"/>
                    <a:pt x="131" y="76"/>
                  </a:cubicBezTo>
                  <a:cubicBezTo>
                    <a:pt x="131" y="76"/>
                    <a:pt x="131" y="76"/>
                    <a:pt x="131" y="76"/>
                  </a:cubicBezTo>
                  <a:cubicBezTo>
                    <a:pt x="131" y="37"/>
                    <a:pt x="103" y="5"/>
                    <a:pt x="68" y="5"/>
                  </a:cubicBezTo>
                  <a:cubicBezTo>
                    <a:pt x="68" y="5"/>
                    <a:pt x="68" y="5"/>
                    <a:pt x="68" y="5"/>
                  </a:cubicBezTo>
                  <a:cubicBezTo>
                    <a:pt x="33" y="5"/>
                    <a:pt x="4" y="37"/>
                    <a:pt x="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a:spLocks noEditPoints="1"/>
            </p:cNvSpPr>
            <p:nvPr/>
          </p:nvSpPr>
          <p:spPr bwMode="auto">
            <a:xfrm>
              <a:off x="1344" y="1572"/>
              <a:ext cx="335" cy="373"/>
            </a:xfrm>
            <a:custGeom>
              <a:avLst/>
              <a:gdLst>
                <a:gd name="T0" fmla="*/ 0 w 140"/>
                <a:gd name="T1" fmla="*/ 78 h 157"/>
                <a:gd name="T2" fmla="*/ 2 w 140"/>
                <a:gd name="T3" fmla="*/ 78 h 157"/>
                <a:gd name="T4" fmla="*/ 0 w 140"/>
                <a:gd name="T5" fmla="*/ 78 h 157"/>
                <a:gd name="T6" fmla="*/ 70 w 140"/>
                <a:gd name="T7" fmla="*/ 0 h 157"/>
                <a:gd name="T8" fmla="*/ 70 w 140"/>
                <a:gd name="T9" fmla="*/ 0 h 157"/>
                <a:gd name="T10" fmla="*/ 140 w 140"/>
                <a:gd name="T11" fmla="*/ 78 h 157"/>
                <a:gd name="T12" fmla="*/ 140 w 140"/>
                <a:gd name="T13" fmla="*/ 78 h 157"/>
                <a:gd name="T14" fmla="*/ 140 w 140"/>
                <a:gd name="T15" fmla="*/ 80 h 157"/>
                <a:gd name="T16" fmla="*/ 140 w 140"/>
                <a:gd name="T17" fmla="*/ 80 h 157"/>
                <a:gd name="T18" fmla="*/ 70 w 140"/>
                <a:gd name="T19" fmla="*/ 157 h 157"/>
                <a:gd name="T20" fmla="*/ 70 w 140"/>
                <a:gd name="T21" fmla="*/ 157 h 157"/>
                <a:gd name="T22" fmla="*/ 0 w 140"/>
                <a:gd name="T23" fmla="*/ 78 h 157"/>
                <a:gd name="T24" fmla="*/ 70 w 140"/>
                <a:gd name="T25" fmla="*/ 153 h 157"/>
                <a:gd name="T26" fmla="*/ 136 w 140"/>
                <a:gd name="T27" fmla="*/ 78 h 157"/>
                <a:gd name="T28" fmla="*/ 136 w 140"/>
                <a:gd name="T29" fmla="*/ 78 h 157"/>
                <a:gd name="T30" fmla="*/ 136 w 140"/>
                <a:gd name="T31" fmla="*/ 77 h 157"/>
                <a:gd name="T32" fmla="*/ 70 w 140"/>
                <a:gd name="T33" fmla="*/ 4 h 157"/>
                <a:gd name="T34" fmla="*/ 70 w 140"/>
                <a:gd name="T35" fmla="*/ 4 h 157"/>
                <a:gd name="T36" fmla="*/ 4 w 140"/>
                <a:gd name="T37" fmla="*/ 78 h 157"/>
                <a:gd name="T38" fmla="*/ 4 w 140"/>
                <a:gd name="T39" fmla="*/ 78 h 157"/>
                <a:gd name="T40" fmla="*/ 70 w 140"/>
                <a:gd name="T41" fmla="*/ 153 h 157"/>
                <a:gd name="T42" fmla="*/ 4 w 140"/>
                <a:gd name="T43" fmla="*/ 78 h 157"/>
                <a:gd name="T44" fmla="*/ 6 w 140"/>
                <a:gd name="T45" fmla="*/ 78 h 157"/>
                <a:gd name="T46" fmla="*/ 4 w 140"/>
                <a:gd name="T47" fmla="*/ 78 h 157"/>
                <a:gd name="T48" fmla="*/ 70 w 140"/>
                <a:gd name="T49" fmla="*/ 5 h 157"/>
                <a:gd name="T50" fmla="*/ 70 w 140"/>
                <a:gd name="T51" fmla="*/ 5 h 157"/>
                <a:gd name="T52" fmla="*/ 135 w 140"/>
                <a:gd name="T53" fmla="*/ 78 h 157"/>
                <a:gd name="T54" fmla="*/ 135 w 140"/>
                <a:gd name="T55" fmla="*/ 78 h 157"/>
                <a:gd name="T56" fmla="*/ 70 w 140"/>
                <a:gd name="T57" fmla="*/ 152 h 157"/>
                <a:gd name="T58" fmla="*/ 70 w 140"/>
                <a:gd name="T59" fmla="*/ 152 h 157"/>
                <a:gd name="T60" fmla="*/ 4 w 140"/>
                <a:gd name="T61" fmla="*/ 78 h 157"/>
                <a:gd name="T62" fmla="*/ 70 w 140"/>
                <a:gd name="T63" fmla="*/ 148 h 157"/>
                <a:gd name="T64" fmla="*/ 131 w 140"/>
                <a:gd name="T65" fmla="*/ 78 h 157"/>
                <a:gd name="T66" fmla="*/ 131 w 140"/>
                <a:gd name="T67" fmla="*/ 78 h 157"/>
                <a:gd name="T68" fmla="*/ 70 w 140"/>
                <a:gd name="T69" fmla="*/ 9 h 157"/>
                <a:gd name="T70" fmla="*/ 70 w 140"/>
                <a:gd name="T71" fmla="*/ 9 h 157"/>
                <a:gd name="T72" fmla="*/ 8 w 140"/>
                <a:gd name="T73" fmla="*/ 78 h 157"/>
                <a:gd name="T74" fmla="*/ 8 w 140"/>
                <a:gd name="T75" fmla="*/ 78 h 157"/>
                <a:gd name="T76" fmla="*/ 70 w 140"/>
                <a:gd name="T77" fmla="*/ 1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0" h="157">
                  <a:moveTo>
                    <a:pt x="0" y="78"/>
                  </a:moveTo>
                  <a:cubicBezTo>
                    <a:pt x="2" y="78"/>
                    <a:pt x="2" y="78"/>
                    <a:pt x="2" y="78"/>
                  </a:cubicBezTo>
                  <a:cubicBezTo>
                    <a:pt x="0" y="78"/>
                    <a:pt x="0" y="78"/>
                    <a:pt x="0" y="78"/>
                  </a:cubicBezTo>
                  <a:cubicBezTo>
                    <a:pt x="0" y="35"/>
                    <a:pt x="31" y="0"/>
                    <a:pt x="70" y="0"/>
                  </a:cubicBezTo>
                  <a:cubicBezTo>
                    <a:pt x="70" y="0"/>
                    <a:pt x="70" y="0"/>
                    <a:pt x="70" y="0"/>
                  </a:cubicBezTo>
                  <a:cubicBezTo>
                    <a:pt x="109" y="0"/>
                    <a:pt x="140" y="35"/>
                    <a:pt x="140" y="78"/>
                  </a:cubicBezTo>
                  <a:cubicBezTo>
                    <a:pt x="140" y="78"/>
                    <a:pt x="140" y="78"/>
                    <a:pt x="140" y="78"/>
                  </a:cubicBezTo>
                  <a:cubicBezTo>
                    <a:pt x="140" y="80"/>
                    <a:pt x="140" y="80"/>
                    <a:pt x="140" y="80"/>
                  </a:cubicBezTo>
                  <a:cubicBezTo>
                    <a:pt x="140" y="80"/>
                    <a:pt x="140" y="80"/>
                    <a:pt x="140" y="80"/>
                  </a:cubicBezTo>
                  <a:cubicBezTo>
                    <a:pt x="139" y="122"/>
                    <a:pt x="108" y="157"/>
                    <a:pt x="70" y="157"/>
                  </a:cubicBezTo>
                  <a:cubicBezTo>
                    <a:pt x="70" y="157"/>
                    <a:pt x="70" y="157"/>
                    <a:pt x="70" y="157"/>
                  </a:cubicBezTo>
                  <a:cubicBezTo>
                    <a:pt x="31" y="157"/>
                    <a:pt x="0" y="121"/>
                    <a:pt x="0" y="78"/>
                  </a:cubicBezTo>
                  <a:close/>
                  <a:moveTo>
                    <a:pt x="70" y="153"/>
                  </a:moveTo>
                  <a:cubicBezTo>
                    <a:pt x="106" y="153"/>
                    <a:pt x="136" y="119"/>
                    <a:pt x="136" y="78"/>
                  </a:cubicBezTo>
                  <a:cubicBezTo>
                    <a:pt x="136" y="78"/>
                    <a:pt x="136" y="78"/>
                    <a:pt x="136" y="78"/>
                  </a:cubicBezTo>
                  <a:cubicBezTo>
                    <a:pt x="136" y="77"/>
                    <a:pt x="136" y="77"/>
                    <a:pt x="136" y="77"/>
                  </a:cubicBezTo>
                  <a:cubicBezTo>
                    <a:pt x="135" y="37"/>
                    <a:pt x="106" y="4"/>
                    <a:pt x="70" y="4"/>
                  </a:cubicBezTo>
                  <a:cubicBezTo>
                    <a:pt x="70" y="4"/>
                    <a:pt x="70" y="4"/>
                    <a:pt x="70" y="4"/>
                  </a:cubicBezTo>
                  <a:cubicBezTo>
                    <a:pt x="33" y="4"/>
                    <a:pt x="4" y="37"/>
                    <a:pt x="4" y="78"/>
                  </a:cubicBezTo>
                  <a:cubicBezTo>
                    <a:pt x="4" y="78"/>
                    <a:pt x="4" y="78"/>
                    <a:pt x="4" y="78"/>
                  </a:cubicBezTo>
                  <a:cubicBezTo>
                    <a:pt x="4" y="119"/>
                    <a:pt x="33" y="153"/>
                    <a:pt x="70" y="153"/>
                  </a:cubicBezTo>
                  <a:close/>
                  <a:moveTo>
                    <a:pt x="4" y="78"/>
                  </a:moveTo>
                  <a:cubicBezTo>
                    <a:pt x="6" y="78"/>
                    <a:pt x="6" y="78"/>
                    <a:pt x="6" y="78"/>
                  </a:cubicBezTo>
                  <a:cubicBezTo>
                    <a:pt x="4" y="78"/>
                    <a:pt x="4" y="78"/>
                    <a:pt x="4" y="78"/>
                  </a:cubicBezTo>
                  <a:cubicBezTo>
                    <a:pt x="4" y="38"/>
                    <a:pt x="34" y="5"/>
                    <a:pt x="70" y="5"/>
                  </a:cubicBezTo>
                  <a:cubicBezTo>
                    <a:pt x="70" y="5"/>
                    <a:pt x="70" y="5"/>
                    <a:pt x="70" y="5"/>
                  </a:cubicBezTo>
                  <a:cubicBezTo>
                    <a:pt x="106" y="5"/>
                    <a:pt x="135" y="38"/>
                    <a:pt x="135" y="78"/>
                  </a:cubicBezTo>
                  <a:cubicBezTo>
                    <a:pt x="135" y="78"/>
                    <a:pt x="135" y="78"/>
                    <a:pt x="135" y="78"/>
                  </a:cubicBezTo>
                  <a:cubicBezTo>
                    <a:pt x="135" y="119"/>
                    <a:pt x="106" y="152"/>
                    <a:pt x="70" y="152"/>
                  </a:cubicBezTo>
                  <a:cubicBezTo>
                    <a:pt x="70" y="152"/>
                    <a:pt x="70" y="152"/>
                    <a:pt x="70" y="152"/>
                  </a:cubicBezTo>
                  <a:cubicBezTo>
                    <a:pt x="34" y="152"/>
                    <a:pt x="4" y="119"/>
                    <a:pt x="4" y="78"/>
                  </a:cubicBezTo>
                  <a:close/>
                  <a:moveTo>
                    <a:pt x="70" y="148"/>
                  </a:moveTo>
                  <a:cubicBezTo>
                    <a:pt x="103" y="148"/>
                    <a:pt x="131" y="117"/>
                    <a:pt x="131" y="78"/>
                  </a:cubicBezTo>
                  <a:cubicBezTo>
                    <a:pt x="131" y="78"/>
                    <a:pt x="131" y="78"/>
                    <a:pt x="131" y="78"/>
                  </a:cubicBezTo>
                  <a:cubicBezTo>
                    <a:pt x="131" y="40"/>
                    <a:pt x="103" y="9"/>
                    <a:pt x="70" y="9"/>
                  </a:cubicBezTo>
                  <a:cubicBezTo>
                    <a:pt x="70" y="9"/>
                    <a:pt x="70" y="9"/>
                    <a:pt x="70" y="9"/>
                  </a:cubicBezTo>
                  <a:cubicBezTo>
                    <a:pt x="36" y="9"/>
                    <a:pt x="8" y="39"/>
                    <a:pt x="8" y="78"/>
                  </a:cubicBezTo>
                  <a:cubicBezTo>
                    <a:pt x="8" y="78"/>
                    <a:pt x="8" y="78"/>
                    <a:pt x="8" y="78"/>
                  </a:cubicBezTo>
                  <a:cubicBezTo>
                    <a:pt x="8" y="117"/>
                    <a:pt x="36" y="148"/>
                    <a:pt x="70"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1414" y="1650"/>
              <a:ext cx="31" cy="12"/>
            </a:xfrm>
            <a:custGeom>
              <a:avLst/>
              <a:gdLst>
                <a:gd name="T0" fmla="*/ 3 w 13"/>
                <a:gd name="T1" fmla="*/ 5 h 5"/>
                <a:gd name="T2" fmla="*/ 0 w 13"/>
                <a:gd name="T3" fmla="*/ 2 h 5"/>
                <a:gd name="T4" fmla="*/ 0 w 13"/>
                <a:gd name="T5" fmla="*/ 2 h 5"/>
                <a:gd name="T6" fmla="*/ 3 w 13"/>
                <a:gd name="T7" fmla="*/ 0 h 5"/>
                <a:gd name="T8" fmla="*/ 3 w 13"/>
                <a:gd name="T9" fmla="*/ 0 h 5"/>
                <a:gd name="T10" fmla="*/ 10 w 13"/>
                <a:gd name="T11" fmla="*/ 0 h 5"/>
                <a:gd name="T12" fmla="*/ 13 w 13"/>
                <a:gd name="T13" fmla="*/ 2 h 5"/>
                <a:gd name="T14" fmla="*/ 13 w 13"/>
                <a:gd name="T15" fmla="*/ 2 h 5"/>
                <a:gd name="T16" fmla="*/ 10 w 13"/>
                <a:gd name="T17" fmla="*/ 5 h 5"/>
                <a:gd name="T18" fmla="*/ 10 w 13"/>
                <a:gd name="T19" fmla="*/ 5 h 5"/>
                <a:gd name="T20" fmla="*/ 3 w 13"/>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
                  <a:moveTo>
                    <a:pt x="3" y="5"/>
                  </a:moveTo>
                  <a:cubicBezTo>
                    <a:pt x="1" y="5"/>
                    <a:pt x="0" y="4"/>
                    <a:pt x="0" y="2"/>
                  </a:cubicBezTo>
                  <a:cubicBezTo>
                    <a:pt x="0" y="2"/>
                    <a:pt x="0" y="2"/>
                    <a:pt x="0" y="2"/>
                  </a:cubicBezTo>
                  <a:cubicBezTo>
                    <a:pt x="0" y="1"/>
                    <a:pt x="1" y="0"/>
                    <a:pt x="3" y="0"/>
                  </a:cubicBezTo>
                  <a:cubicBezTo>
                    <a:pt x="3" y="0"/>
                    <a:pt x="3" y="0"/>
                    <a:pt x="3" y="0"/>
                  </a:cubicBezTo>
                  <a:cubicBezTo>
                    <a:pt x="10" y="0"/>
                    <a:pt x="10" y="0"/>
                    <a:pt x="10" y="0"/>
                  </a:cubicBezTo>
                  <a:cubicBezTo>
                    <a:pt x="12" y="0"/>
                    <a:pt x="13" y="1"/>
                    <a:pt x="13" y="2"/>
                  </a:cubicBezTo>
                  <a:cubicBezTo>
                    <a:pt x="13" y="2"/>
                    <a:pt x="13" y="2"/>
                    <a:pt x="13" y="2"/>
                  </a:cubicBezTo>
                  <a:cubicBezTo>
                    <a:pt x="13" y="4"/>
                    <a:pt x="12" y="5"/>
                    <a:pt x="10" y="5"/>
                  </a:cubicBezTo>
                  <a:cubicBezTo>
                    <a:pt x="10" y="5"/>
                    <a:pt x="10" y="5"/>
                    <a:pt x="10" y="5"/>
                  </a:cubicBezTo>
                  <a:cubicBezTo>
                    <a:pt x="3" y="5"/>
                    <a:pt x="3"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1409" y="1646"/>
              <a:ext cx="41" cy="21"/>
            </a:xfrm>
            <a:custGeom>
              <a:avLst/>
              <a:gdLst>
                <a:gd name="T0" fmla="*/ 5 w 17"/>
                <a:gd name="T1" fmla="*/ 9 h 9"/>
                <a:gd name="T2" fmla="*/ 5 w 17"/>
                <a:gd name="T3" fmla="*/ 7 h 9"/>
                <a:gd name="T4" fmla="*/ 5 w 17"/>
                <a:gd name="T5" fmla="*/ 5 h 9"/>
                <a:gd name="T6" fmla="*/ 12 w 17"/>
                <a:gd name="T7" fmla="*/ 5 h 9"/>
                <a:gd name="T8" fmla="*/ 13 w 17"/>
                <a:gd name="T9" fmla="*/ 4 h 9"/>
                <a:gd name="T10" fmla="*/ 13 w 17"/>
                <a:gd name="T11" fmla="*/ 4 h 9"/>
                <a:gd name="T12" fmla="*/ 12 w 17"/>
                <a:gd name="T13" fmla="*/ 4 h 9"/>
                <a:gd name="T14" fmla="*/ 12 w 17"/>
                <a:gd name="T15" fmla="*/ 4 h 9"/>
                <a:gd name="T16" fmla="*/ 5 w 17"/>
                <a:gd name="T17" fmla="*/ 4 h 9"/>
                <a:gd name="T18" fmla="*/ 4 w 17"/>
                <a:gd name="T19" fmla="*/ 4 h 9"/>
                <a:gd name="T20" fmla="*/ 4 w 17"/>
                <a:gd name="T21" fmla="*/ 4 h 9"/>
                <a:gd name="T22" fmla="*/ 5 w 17"/>
                <a:gd name="T23" fmla="*/ 5 h 9"/>
                <a:gd name="T24" fmla="*/ 5 w 17"/>
                <a:gd name="T25" fmla="*/ 5 h 9"/>
                <a:gd name="T26" fmla="*/ 5 w 17"/>
                <a:gd name="T27" fmla="*/ 7 h 9"/>
                <a:gd name="T28" fmla="*/ 5 w 17"/>
                <a:gd name="T29" fmla="*/ 9 h 9"/>
                <a:gd name="T30" fmla="*/ 0 w 17"/>
                <a:gd name="T31" fmla="*/ 4 h 9"/>
                <a:gd name="T32" fmla="*/ 0 w 17"/>
                <a:gd name="T33" fmla="*/ 4 h 9"/>
                <a:gd name="T34" fmla="*/ 5 w 17"/>
                <a:gd name="T35" fmla="*/ 0 h 9"/>
                <a:gd name="T36" fmla="*/ 5 w 17"/>
                <a:gd name="T37" fmla="*/ 0 h 9"/>
                <a:gd name="T38" fmla="*/ 12 w 17"/>
                <a:gd name="T39" fmla="*/ 0 h 9"/>
                <a:gd name="T40" fmla="*/ 17 w 17"/>
                <a:gd name="T41" fmla="*/ 4 h 9"/>
                <a:gd name="T42" fmla="*/ 17 w 17"/>
                <a:gd name="T43" fmla="*/ 4 h 9"/>
                <a:gd name="T44" fmla="*/ 12 w 17"/>
                <a:gd name="T45" fmla="*/ 9 h 9"/>
                <a:gd name="T46" fmla="*/ 12 w 17"/>
                <a:gd name="T47" fmla="*/ 9 h 9"/>
                <a:gd name="T48" fmla="*/ 5 w 17"/>
                <a:gd name="T4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9">
                  <a:moveTo>
                    <a:pt x="5" y="9"/>
                  </a:moveTo>
                  <a:cubicBezTo>
                    <a:pt x="5" y="7"/>
                    <a:pt x="5" y="7"/>
                    <a:pt x="5" y="7"/>
                  </a:cubicBezTo>
                  <a:cubicBezTo>
                    <a:pt x="5" y="5"/>
                    <a:pt x="5" y="5"/>
                    <a:pt x="5" y="5"/>
                  </a:cubicBezTo>
                  <a:cubicBezTo>
                    <a:pt x="12" y="5"/>
                    <a:pt x="12" y="5"/>
                    <a:pt x="12" y="5"/>
                  </a:cubicBezTo>
                  <a:cubicBezTo>
                    <a:pt x="13" y="5"/>
                    <a:pt x="13" y="5"/>
                    <a:pt x="13" y="4"/>
                  </a:cubicBezTo>
                  <a:cubicBezTo>
                    <a:pt x="13" y="4"/>
                    <a:pt x="13" y="4"/>
                    <a:pt x="13" y="4"/>
                  </a:cubicBezTo>
                  <a:cubicBezTo>
                    <a:pt x="13" y="4"/>
                    <a:pt x="13" y="4"/>
                    <a:pt x="12" y="4"/>
                  </a:cubicBezTo>
                  <a:cubicBezTo>
                    <a:pt x="12" y="4"/>
                    <a:pt x="12" y="4"/>
                    <a:pt x="12" y="4"/>
                  </a:cubicBezTo>
                  <a:cubicBezTo>
                    <a:pt x="5" y="4"/>
                    <a:pt x="5" y="4"/>
                    <a:pt x="5" y="4"/>
                  </a:cubicBezTo>
                  <a:cubicBezTo>
                    <a:pt x="4" y="4"/>
                    <a:pt x="4" y="4"/>
                    <a:pt x="4" y="4"/>
                  </a:cubicBezTo>
                  <a:cubicBezTo>
                    <a:pt x="4" y="4"/>
                    <a:pt x="4" y="4"/>
                    <a:pt x="4" y="4"/>
                  </a:cubicBezTo>
                  <a:cubicBezTo>
                    <a:pt x="4" y="5"/>
                    <a:pt x="4" y="5"/>
                    <a:pt x="5" y="5"/>
                  </a:cubicBezTo>
                  <a:cubicBezTo>
                    <a:pt x="5" y="5"/>
                    <a:pt x="5" y="5"/>
                    <a:pt x="5" y="5"/>
                  </a:cubicBezTo>
                  <a:cubicBezTo>
                    <a:pt x="5" y="7"/>
                    <a:pt x="5" y="7"/>
                    <a:pt x="5" y="7"/>
                  </a:cubicBezTo>
                  <a:cubicBezTo>
                    <a:pt x="5" y="9"/>
                    <a:pt x="5" y="9"/>
                    <a:pt x="5" y="9"/>
                  </a:cubicBezTo>
                  <a:cubicBezTo>
                    <a:pt x="2" y="9"/>
                    <a:pt x="0" y="7"/>
                    <a:pt x="0" y="4"/>
                  </a:cubicBezTo>
                  <a:cubicBezTo>
                    <a:pt x="0" y="4"/>
                    <a:pt x="0" y="4"/>
                    <a:pt x="0" y="4"/>
                  </a:cubicBezTo>
                  <a:cubicBezTo>
                    <a:pt x="0" y="2"/>
                    <a:pt x="2" y="0"/>
                    <a:pt x="5" y="0"/>
                  </a:cubicBezTo>
                  <a:cubicBezTo>
                    <a:pt x="5" y="0"/>
                    <a:pt x="5" y="0"/>
                    <a:pt x="5" y="0"/>
                  </a:cubicBezTo>
                  <a:cubicBezTo>
                    <a:pt x="12" y="0"/>
                    <a:pt x="12" y="0"/>
                    <a:pt x="12" y="0"/>
                  </a:cubicBezTo>
                  <a:cubicBezTo>
                    <a:pt x="15" y="0"/>
                    <a:pt x="17" y="2"/>
                    <a:pt x="17" y="4"/>
                  </a:cubicBezTo>
                  <a:cubicBezTo>
                    <a:pt x="17" y="4"/>
                    <a:pt x="17" y="4"/>
                    <a:pt x="17" y="4"/>
                  </a:cubicBezTo>
                  <a:cubicBezTo>
                    <a:pt x="17" y="7"/>
                    <a:pt x="15" y="9"/>
                    <a:pt x="12" y="9"/>
                  </a:cubicBezTo>
                  <a:cubicBezTo>
                    <a:pt x="12" y="9"/>
                    <a:pt x="12" y="9"/>
                    <a:pt x="12" y="9"/>
                  </a:cubicBezTo>
                  <a:cubicBezTo>
                    <a:pt x="5" y="9"/>
                    <a:pt x="5"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1550" y="1627"/>
              <a:ext cx="22" cy="9"/>
            </a:xfrm>
            <a:custGeom>
              <a:avLst/>
              <a:gdLst>
                <a:gd name="T0" fmla="*/ 3 w 9"/>
                <a:gd name="T1" fmla="*/ 4 h 4"/>
                <a:gd name="T2" fmla="*/ 0 w 9"/>
                <a:gd name="T3" fmla="*/ 2 h 4"/>
                <a:gd name="T4" fmla="*/ 0 w 9"/>
                <a:gd name="T5" fmla="*/ 2 h 4"/>
                <a:gd name="T6" fmla="*/ 3 w 9"/>
                <a:gd name="T7" fmla="*/ 0 h 4"/>
                <a:gd name="T8" fmla="*/ 3 w 9"/>
                <a:gd name="T9" fmla="*/ 0 h 4"/>
                <a:gd name="T10" fmla="*/ 6 w 9"/>
                <a:gd name="T11" fmla="*/ 0 h 4"/>
                <a:gd name="T12" fmla="*/ 9 w 9"/>
                <a:gd name="T13" fmla="*/ 2 h 4"/>
                <a:gd name="T14" fmla="*/ 9 w 9"/>
                <a:gd name="T15" fmla="*/ 2 h 4"/>
                <a:gd name="T16" fmla="*/ 6 w 9"/>
                <a:gd name="T17" fmla="*/ 4 h 4"/>
                <a:gd name="T18" fmla="*/ 6 w 9"/>
                <a:gd name="T19" fmla="*/ 4 h 4"/>
                <a:gd name="T20" fmla="*/ 3 w 9"/>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4">
                  <a:moveTo>
                    <a:pt x="3" y="4"/>
                  </a:moveTo>
                  <a:cubicBezTo>
                    <a:pt x="1" y="4"/>
                    <a:pt x="0" y="3"/>
                    <a:pt x="0" y="2"/>
                  </a:cubicBezTo>
                  <a:cubicBezTo>
                    <a:pt x="0" y="2"/>
                    <a:pt x="0" y="2"/>
                    <a:pt x="0" y="2"/>
                  </a:cubicBezTo>
                  <a:cubicBezTo>
                    <a:pt x="0" y="1"/>
                    <a:pt x="1" y="0"/>
                    <a:pt x="3" y="0"/>
                  </a:cubicBezTo>
                  <a:cubicBezTo>
                    <a:pt x="3" y="0"/>
                    <a:pt x="3" y="0"/>
                    <a:pt x="3" y="0"/>
                  </a:cubicBezTo>
                  <a:cubicBezTo>
                    <a:pt x="6" y="0"/>
                    <a:pt x="6" y="0"/>
                    <a:pt x="6" y="0"/>
                  </a:cubicBezTo>
                  <a:cubicBezTo>
                    <a:pt x="8" y="0"/>
                    <a:pt x="9" y="1"/>
                    <a:pt x="9" y="2"/>
                  </a:cubicBezTo>
                  <a:cubicBezTo>
                    <a:pt x="9" y="2"/>
                    <a:pt x="9" y="2"/>
                    <a:pt x="9" y="2"/>
                  </a:cubicBezTo>
                  <a:cubicBezTo>
                    <a:pt x="9" y="3"/>
                    <a:pt x="8" y="4"/>
                    <a:pt x="6" y="4"/>
                  </a:cubicBezTo>
                  <a:cubicBezTo>
                    <a:pt x="6" y="4"/>
                    <a:pt x="6" y="4"/>
                    <a:pt x="6" y="4"/>
                  </a:cubicBezTo>
                  <a:cubicBezTo>
                    <a:pt x="3" y="4"/>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1545" y="1622"/>
              <a:ext cx="31" cy="19"/>
            </a:xfrm>
            <a:custGeom>
              <a:avLst/>
              <a:gdLst>
                <a:gd name="T0" fmla="*/ 5 w 13"/>
                <a:gd name="T1" fmla="*/ 8 h 8"/>
                <a:gd name="T2" fmla="*/ 5 w 13"/>
                <a:gd name="T3" fmla="*/ 6 h 8"/>
                <a:gd name="T4" fmla="*/ 5 w 13"/>
                <a:gd name="T5" fmla="*/ 4 h 8"/>
                <a:gd name="T6" fmla="*/ 8 w 13"/>
                <a:gd name="T7" fmla="*/ 4 h 8"/>
                <a:gd name="T8" fmla="*/ 9 w 13"/>
                <a:gd name="T9" fmla="*/ 4 h 8"/>
                <a:gd name="T10" fmla="*/ 9 w 13"/>
                <a:gd name="T11" fmla="*/ 4 h 8"/>
                <a:gd name="T12" fmla="*/ 8 w 13"/>
                <a:gd name="T13" fmla="*/ 4 h 8"/>
                <a:gd name="T14" fmla="*/ 8 w 13"/>
                <a:gd name="T15" fmla="*/ 4 h 8"/>
                <a:gd name="T16" fmla="*/ 5 w 13"/>
                <a:gd name="T17" fmla="*/ 4 h 8"/>
                <a:gd name="T18" fmla="*/ 4 w 13"/>
                <a:gd name="T19" fmla="*/ 4 h 8"/>
                <a:gd name="T20" fmla="*/ 4 w 13"/>
                <a:gd name="T21" fmla="*/ 4 h 8"/>
                <a:gd name="T22" fmla="*/ 5 w 13"/>
                <a:gd name="T23" fmla="*/ 4 h 8"/>
                <a:gd name="T24" fmla="*/ 5 w 13"/>
                <a:gd name="T25" fmla="*/ 4 h 8"/>
                <a:gd name="T26" fmla="*/ 5 w 13"/>
                <a:gd name="T27" fmla="*/ 6 h 8"/>
                <a:gd name="T28" fmla="*/ 5 w 13"/>
                <a:gd name="T29" fmla="*/ 8 h 8"/>
                <a:gd name="T30" fmla="*/ 0 w 13"/>
                <a:gd name="T31" fmla="*/ 4 h 8"/>
                <a:gd name="T32" fmla="*/ 0 w 13"/>
                <a:gd name="T33" fmla="*/ 4 h 8"/>
                <a:gd name="T34" fmla="*/ 5 w 13"/>
                <a:gd name="T35" fmla="*/ 0 h 8"/>
                <a:gd name="T36" fmla="*/ 5 w 13"/>
                <a:gd name="T37" fmla="*/ 0 h 8"/>
                <a:gd name="T38" fmla="*/ 8 w 13"/>
                <a:gd name="T39" fmla="*/ 0 h 8"/>
                <a:gd name="T40" fmla="*/ 13 w 13"/>
                <a:gd name="T41" fmla="*/ 4 h 8"/>
                <a:gd name="T42" fmla="*/ 13 w 13"/>
                <a:gd name="T43" fmla="*/ 4 h 8"/>
                <a:gd name="T44" fmla="*/ 8 w 13"/>
                <a:gd name="T45" fmla="*/ 8 h 8"/>
                <a:gd name="T46" fmla="*/ 8 w 13"/>
                <a:gd name="T47" fmla="*/ 8 h 8"/>
                <a:gd name="T48" fmla="*/ 5 w 13"/>
                <a:gd name="T4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8">
                  <a:moveTo>
                    <a:pt x="5" y="8"/>
                  </a:moveTo>
                  <a:cubicBezTo>
                    <a:pt x="5" y="6"/>
                    <a:pt x="5" y="6"/>
                    <a:pt x="5" y="6"/>
                  </a:cubicBezTo>
                  <a:cubicBezTo>
                    <a:pt x="5" y="4"/>
                    <a:pt x="5" y="4"/>
                    <a:pt x="5" y="4"/>
                  </a:cubicBezTo>
                  <a:cubicBezTo>
                    <a:pt x="8" y="4"/>
                    <a:pt x="8" y="4"/>
                    <a:pt x="8" y="4"/>
                  </a:cubicBezTo>
                  <a:cubicBezTo>
                    <a:pt x="9" y="4"/>
                    <a:pt x="9" y="4"/>
                    <a:pt x="9" y="4"/>
                  </a:cubicBezTo>
                  <a:cubicBezTo>
                    <a:pt x="9" y="4"/>
                    <a:pt x="9" y="4"/>
                    <a:pt x="9" y="4"/>
                  </a:cubicBezTo>
                  <a:cubicBezTo>
                    <a:pt x="9" y="4"/>
                    <a:pt x="9" y="4"/>
                    <a:pt x="8" y="4"/>
                  </a:cubicBezTo>
                  <a:cubicBezTo>
                    <a:pt x="8" y="4"/>
                    <a:pt x="8" y="4"/>
                    <a:pt x="8" y="4"/>
                  </a:cubicBezTo>
                  <a:cubicBezTo>
                    <a:pt x="5" y="4"/>
                    <a:pt x="5" y="4"/>
                    <a:pt x="5" y="4"/>
                  </a:cubicBezTo>
                  <a:cubicBezTo>
                    <a:pt x="4" y="4"/>
                    <a:pt x="4" y="4"/>
                    <a:pt x="4" y="4"/>
                  </a:cubicBezTo>
                  <a:cubicBezTo>
                    <a:pt x="4" y="4"/>
                    <a:pt x="4" y="4"/>
                    <a:pt x="4" y="4"/>
                  </a:cubicBezTo>
                  <a:cubicBezTo>
                    <a:pt x="4" y="4"/>
                    <a:pt x="4" y="4"/>
                    <a:pt x="5" y="4"/>
                  </a:cubicBezTo>
                  <a:cubicBezTo>
                    <a:pt x="5" y="4"/>
                    <a:pt x="5" y="4"/>
                    <a:pt x="5" y="4"/>
                  </a:cubicBezTo>
                  <a:cubicBezTo>
                    <a:pt x="5" y="6"/>
                    <a:pt x="5" y="6"/>
                    <a:pt x="5" y="6"/>
                  </a:cubicBezTo>
                  <a:cubicBezTo>
                    <a:pt x="5" y="8"/>
                    <a:pt x="5" y="8"/>
                    <a:pt x="5" y="8"/>
                  </a:cubicBezTo>
                  <a:cubicBezTo>
                    <a:pt x="2" y="8"/>
                    <a:pt x="0" y="6"/>
                    <a:pt x="0" y="4"/>
                  </a:cubicBezTo>
                  <a:cubicBezTo>
                    <a:pt x="0" y="4"/>
                    <a:pt x="0" y="4"/>
                    <a:pt x="0" y="4"/>
                  </a:cubicBezTo>
                  <a:cubicBezTo>
                    <a:pt x="0" y="2"/>
                    <a:pt x="2" y="0"/>
                    <a:pt x="5" y="0"/>
                  </a:cubicBezTo>
                  <a:cubicBezTo>
                    <a:pt x="5" y="0"/>
                    <a:pt x="5" y="0"/>
                    <a:pt x="5" y="0"/>
                  </a:cubicBezTo>
                  <a:cubicBezTo>
                    <a:pt x="8" y="0"/>
                    <a:pt x="8" y="0"/>
                    <a:pt x="8" y="0"/>
                  </a:cubicBezTo>
                  <a:cubicBezTo>
                    <a:pt x="11" y="0"/>
                    <a:pt x="13" y="2"/>
                    <a:pt x="13" y="4"/>
                  </a:cubicBezTo>
                  <a:cubicBezTo>
                    <a:pt x="13" y="4"/>
                    <a:pt x="13" y="4"/>
                    <a:pt x="13" y="4"/>
                  </a:cubicBezTo>
                  <a:cubicBezTo>
                    <a:pt x="13" y="6"/>
                    <a:pt x="11" y="8"/>
                    <a:pt x="8" y="8"/>
                  </a:cubicBezTo>
                  <a:cubicBezTo>
                    <a:pt x="8" y="8"/>
                    <a:pt x="8" y="8"/>
                    <a:pt x="8" y="8"/>
                  </a:cubicBezTo>
                  <a:cubicBezTo>
                    <a:pt x="5" y="8"/>
                    <a:pt x="5"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1392" y="1684"/>
              <a:ext cx="187" cy="90"/>
            </a:xfrm>
            <a:custGeom>
              <a:avLst/>
              <a:gdLst>
                <a:gd name="T0" fmla="*/ 1 w 78"/>
                <a:gd name="T1" fmla="*/ 23 h 38"/>
                <a:gd name="T2" fmla="*/ 0 w 78"/>
                <a:gd name="T3" fmla="*/ 20 h 38"/>
                <a:gd name="T4" fmla="*/ 0 w 78"/>
                <a:gd name="T5" fmla="*/ 20 h 38"/>
                <a:gd name="T6" fmla="*/ 4 w 78"/>
                <a:gd name="T7" fmla="*/ 19 h 38"/>
                <a:gd name="T8" fmla="*/ 4 w 78"/>
                <a:gd name="T9" fmla="*/ 19 h 38"/>
                <a:gd name="T10" fmla="*/ 14 w 78"/>
                <a:gd name="T11" fmla="*/ 26 h 38"/>
                <a:gd name="T12" fmla="*/ 14 w 78"/>
                <a:gd name="T13" fmla="*/ 26 h 38"/>
                <a:gd name="T14" fmla="*/ 35 w 78"/>
                <a:gd name="T15" fmla="*/ 33 h 38"/>
                <a:gd name="T16" fmla="*/ 35 w 78"/>
                <a:gd name="T17" fmla="*/ 33 h 38"/>
                <a:gd name="T18" fmla="*/ 58 w 78"/>
                <a:gd name="T19" fmla="*/ 20 h 38"/>
                <a:gd name="T20" fmla="*/ 58 w 78"/>
                <a:gd name="T21" fmla="*/ 20 h 38"/>
                <a:gd name="T22" fmla="*/ 73 w 78"/>
                <a:gd name="T23" fmla="*/ 2 h 38"/>
                <a:gd name="T24" fmla="*/ 73 w 78"/>
                <a:gd name="T25" fmla="*/ 2 h 38"/>
                <a:gd name="T26" fmla="*/ 74 w 78"/>
                <a:gd name="T27" fmla="*/ 2 h 38"/>
                <a:gd name="T28" fmla="*/ 74 w 78"/>
                <a:gd name="T29" fmla="*/ 2 h 38"/>
                <a:gd name="T30" fmla="*/ 76 w 78"/>
                <a:gd name="T31" fmla="*/ 0 h 38"/>
                <a:gd name="T32" fmla="*/ 76 w 78"/>
                <a:gd name="T33" fmla="*/ 0 h 38"/>
                <a:gd name="T34" fmla="*/ 78 w 78"/>
                <a:gd name="T35" fmla="*/ 3 h 38"/>
                <a:gd name="T36" fmla="*/ 78 w 78"/>
                <a:gd name="T37" fmla="*/ 3 h 38"/>
                <a:gd name="T38" fmla="*/ 73 w 78"/>
                <a:gd name="T39" fmla="*/ 11 h 38"/>
                <a:gd name="T40" fmla="*/ 73 w 78"/>
                <a:gd name="T41" fmla="*/ 11 h 38"/>
                <a:gd name="T42" fmla="*/ 62 w 78"/>
                <a:gd name="T43" fmla="*/ 22 h 38"/>
                <a:gd name="T44" fmla="*/ 62 w 78"/>
                <a:gd name="T45" fmla="*/ 22 h 38"/>
                <a:gd name="T46" fmla="*/ 35 w 78"/>
                <a:gd name="T47" fmla="*/ 38 h 38"/>
                <a:gd name="T48" fmla="*/ 35 w 78"/>
                <a:gd name="T49" fmla="*/ 38 h 38"/>
                <a:gd name="T50" fmla="*/ 1 w 78"/>
                <a:gd name="T5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38">
                  <a:moveTo>
                    <a:pt x="1" y="23"/>
                  </a:moveTo>
                  <a:cubicBezTo>
                    <a:pt x="0" y="22"/>
                    <a:pt x="0" y="21"/>
                    <a:pt x="0" y="20"/>
                  </a:cubicBezTo>
                  <a:cubicBezTo>
                    <a:pt x="0" y="20"/>
                    <a:pt x="0" y="20"/>
                    <a:pt x="0" y="20"/>
                  </a:cubicBezTo>
                  <a:cubicBezTo>
                    <a:pt x="1" y="19"/>
                    <a:pt x="3" y="19"/>
                    <a:pt x="4" y="19"/>
                  </a:cubicBezTo>
                  <a:cubicBezTo>
                    <a:pt x="4" y="19"/>
                    <a:pt x="4" y="19"/>
                    <a:pt x="4" y="19"/>
                  </a:cubicBezTo>
                  <a:cubicBezTo>
                    <a:pt x="4" y="19"/>
                    <a:pt x="8" y="23"/>
                    <a:pt x="14" y="26"/>
                  </a:cubicBezTo>
                  <a:cubicBezTo>
                    <a:pt x="14" y="26"/>
                    <a:pt x="14" y="26"/>
                    <a:pt x="14" y="26"/>
                  </a:cubicBezTo>
                  <a:cubicBezTo>
                    <a:pt x="20" y="30"/>
                    <a:pt x="28" y="33"/>
                    <a:pt x="35" y="33"/>
                  </a:cubicBezTo>
                  <a:cubicBezTo>
                    <a:pt x="35" y="33"/>
                    <a:pt x="35" y="33"/>
                    <a:pt x="35" y="33"/>
                  </a:cubicBezTo>
                  <a:cubicBezTo>
                    <a:pt x="40" y="33"/>
                    <a:pt x="50" y="27"/>
                    <a:pt x="58" y="20"/>
                  </a:cubicBezTo>
                  <a:cubicBezTo>
                    <a:pt x="58" y="20"/>
                    <a:pt x="58" y="20"/>
                    <a:pt x="58" y="20"/>
                  </a:cubicBezTo>
                  <a:cubicBezTo>
                    <a:pt x="65" y="13"/>
                    <a:pt x="72" y="5"/>
                    <a:pt x="73" y="2"/>
                  </a:cubicBezTo>
                  <a:cubicBezTo>
                    <a:pt x="73" y="2"/>
                    <a:pt x="73" y="2"/>
                    <a:pt x="73" y="2"/>
                  </a:cubicBezTo>
                  <a:cubicBezTo>
                    <a:pt x="74" y="2"/>
                    <a:pt x="74" y="2"/>
                    <a:pt x="74" y="2"/>
                  </a:cubicBezTo>
                  <a:cubicBezTo>
                    <a:pt x="74" y="2"/>
                    <a:pt x="74" y="2"/>
                    <a:pt x="74" y="2"/>
                  </a:cubicBezTo>
                  <a:cubicBezTo>
                    <a:pt x="74" y="1"/>
                    <a:pt x="75" y="0"/>
                    <a:pt x="76" y="0"/>
                  </a:cubicBezTo>
                  <a:cubicBezTo>
                    <a:pt x="76" y="0"/>
                    <a:pt x="76" y="0"/>
                    <a:pt x="76" y="0"/>
                  </a:cubicBezTo>
                  <a:cubicBezTo>
                    <a:pt x="78" y="0"/>
                    <a:pt x="78" y="1"/>
                    <a:pt x="78" y="3"/>
                  </a:cubicBezTo>
                  <a:cubicBezTo>
                    <a:pt x="78" y="3"/>
                    <a:pt x="78" y="3"/>
                    <a:pt x="78" y="3"/>
                  </a:cubicBezTo>
                  <a:cubicBezTo>
                    <a:pt x="78" y="5"/>
                    <a:pt x="76" y="7"/>
                    <a:pt x="73" y="11"/>
                  </a:cubicBezTo>
                  <a:cubicBezTo>
                    <a:pt x="73" y="11"/>
                    <a:pt x="73" y="11"/>
                    <a:pt x="73" y="11"/>
                  </a:cubicBezTo>
                  <a:cubicBezTo>
                    <a:pt x="70" y="14"/>
                    <a:pt x="67" y="18"/>
                    <a:pt x="62" y="22"/>
                  </a:cubicBezTo>
                  <a:cubicBezTo>
                    <a:pt x="62" y="22"/>
                    <a:pt x="62" y="22"/>
                    <a:pt x="62" y="22"/>
                  </a:cubicBezTo>
                  <a:cubicBezTo>
                    <a:pt x="54" y="30"/>
                    <a:pt x="44" y="37"/>
                    <a:pt x="35" y="38"/>
                  </a:cubicBezTo>
                  <a:cubicBezTo>
                    <a:pt x="35" y="38"/>
                    <a:pt x="35" y="38"/>
                    <a:pt x="35" y="38"/>
                  </a:cubicBezTo>
                  <a:cubicBezTo>
                    <a:pt x="18" y="37"/>
                    <a:pt x="1" y="23"/>
                    <a:pt x="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a:spLocks noEditPoints="1"/>
            </p:cNvSpPr>
            <p:nvPr/>
          </p:nvSpPr>
          <p:spPr bwMode="auto">
            <a:xfrm>
              <a:off x="1387" y="1679"/>
              <a:ext cx="197" cy="100"/>
            </a:xfrm>
            <a:custGeom>
              <a:avLst/>
              <a:gdLst>
                <a:gd name="T0" fmla="*/ 2 w 82"/>
                <a:gd name="T1" fmla="*/ 27 h 42"/>
                <a:gd name="T2" fmla="*/ 0 w 82"/>
                <a:gd name="T3" fmla="*/ 23 h 42"/>
                <a:gd name="T4" fmla="*/ 1 w 82"/>
                <a:gd name="T5" fmla="*/ 21 h 42"/>
                <a:gd name="T6" fmla="*/ 4 w 82"/>
                <a:gd name="T7" fmla="*/ 19 h 42"/>
                <a:gd name="T8" fmla="*/ 7 w 82"/>
                <a:gd name="T9" fmla="*/ 20 h 42"/>
                <a:gd name="T10" fmla="*/ 7 w 82"/>
                <a:gd name="T11" fmla="*/ 20 h 42"/>
                <a:gd name="T12" fmla="*/ 7 w 82"/>
                <a:gd name="T13" fmla="*/ 20 h 42"/>
                <a:gd name="T14" fmla="*/ 7 w 82"/>
                <a:gd name="T15" fmla="*/ 20 h 42"/>
                <a:gd name="T16" fmla="*/ 7 w 82"/>
                <a:gd name="T17" fmla="*/ 20 h 42"/>
                <a:gd name="T18" fmla="*/ 7 w 82"/>
                <a:gd name="T19" fmla="*/ 20 h 42"/>
                <a:gd name="T20" fmla="*/ 7 w 82"/>
                <a:gd name="T21" fmla="*/ 20 h 42"/>
                <a:gd name="T22" fmla="*/ 7 w 82"/>
                <a:gd name="T23" fmla="*/ 20 h 42"/>
                <a:gd name="T24" fmla="*/ 8 w 82"/>
                <a:gd name="T25" fmla="*/ 20 h 42"/>
                <a:gd name="T26" fmla="*/ 10 w 82"/>
                <a:gd name="T27" fmla="*/ 22 h 42"/>
                <a:gd name="T28" fmla="*/ 17 w 82"/>
                <a:gd name="T29" fmla="*/ 26 h 42"/>
                <a:gd name="T30" fmla="*/ 36 w 82"/>
                <a:gd name="T31" fmla="*/ 33 h 42"/>
                <a:gd name="T32" fmla="*/ 37 w 82"/>
                <a:gd name="T33" fmla="*/ 33 h 42"/>
                <a:gd name="T34" fmla="*/ 37 w 82"/>
                <a:gd name="T35" fmla="*/ 33 h 42"/>
                <a:gd name="T36" fmla="*/ 37 w 82"/>
                <a:gd name="T37" fmla="*/ 33 h 42"/>
                <a:gd name="T38" fmla="*/ 37 w 82"/>
                <a:gd name="T39" fmla="*/ 33 h 42"/>
                <a:gd name="T40" fmla="*/ 58 w 82"/>
                <a:gd name="T41" fmla="*/ 21 h 42"/>
                <a:gd name="T42" fmla="*/ 74 w 82"/>
                <a:gd name="T43" fmla="*/ 3 h 42"/>
                <a:gd name="T44" fmla="*/ 74 w 82"/>
                <a:gd name="T45" fmla="*/ 3 h 42"/>
                <a:gd name="T46" fmla="*/ 78 w 82"/>
                <a:gd name="T47" fmla="*/ 0 h 42"/>
                <a:gd name="T48" fmla="*/ 79 w 82"/>
                <a:gd name="T49" fmla="*/ 0 h 42"/>
                <a:gd name="T50" fmla="*/ 82 w 82"/>
                <a:gd name="T51" fmla="*/ 4 h 42"/>
                <a:gd name="T52" fmla="*/ 82 w 82"/>
                <a:gd name="T53" fmla="*/ 5 h 42"/>
                <a:gd name="T54" fmla="*/ 77 w 82"/>
                <a:gd name="T55" fmla="*/ 14 h 42"/>
                <a:gd name="T56" fmla="*/ 66 w 82"/>
                <a:gd name="T57" fmla="*/ 26 h 42"/>
                <a:gd name="T58" fmla="*/ 37 w 82"/>
                <a:gd name="T59" fmla="*/ 42 h 42"/>
                <a:gd name="T60" fmla="*/ 4 w 82"/>
                <a:gd name="T61" fmla="*/ 24 h 42"/>
                <a:gd name="T62" fmla="*/ 4 w 82"/>
                <a:gd name="T63" fmla="*/ 24 h 42"/>
                <a:gd name="T64" fmla="*/ 5 w 82"/>
                <a:gd name="T65" fmla="*/ 24 h 42"/>
                <a:gd name="T66" fmla="*/ 7 w 82"/>
                <a:gd name="T67" fmla="*/ 26 h 42"/>
                <a:gd name="T68" fmla="*/ 15 w 82"/>
                <a:gd name="T69" fmla="*/ 31 h 42"/>
                <a:gd name="T70" fmla="*/ 37 w 82"/>
                <a:gd name="T71" fmla="*/ 38 h 42"/>
                <a:gd name="T72" fmla="*/ 63 w 82"/>
                <a:gd name="T73" fmla="*/ 23 h 42"/>
                <a:gd name="T74" fmla="*/ 74 w 82"/>
                <a:gd name="T75" fmla="*/ 12 h 42"/>
                <a:gd name="T76" fmla="*/ 78 w 82"/>
                <a:gd name="T77" fmla="*/ 5 h 42"/>
                <a:gd name="T78" fmla="*/ 78 w 82"/>
                <a:gd name="T79" fmla="*/ 4 h 42"/>
                <a:gd name="T80" fmla="*/ 78 w 82"/>
                <a:gd name="T81" fmla="*/ 4 h 42"/>
                <a:gd name="T82" fmla="*/ 78 w 82"/>
                <a:gd name="T83" fmla="*/ 4 h 42"/>
                <a:gd name="T84" fmla="*/ 77 w 82"/>
                <a:gd name="T85" fmla="*/ 5 h 42"/>
                <a:gd name="T86" fmla="*/ 77 w 82"/>
                <a:gd name="T87" fmla="*/ 5 h 42"/>
                <a:gd name="T88" fmla="*/ 61 w 82"/>
                <a:gd name="T89" fmla="*/ 24 h 42"/>
                <a:gd name="T90" fmla="*/ 37 w 82"/>
                <a:gd name="T91" fmla="*/ 37 h 42"/>
                <a:gd name="T92" fmla="*/ 37 w 82"/>
                <a:gd name="T93" fmla="*/ 37 h 42"/>
                <a:gd name="T94" fmla="*/ 36 w 82"/>
                <a:gd name="T95" fmla="*/ 37 h 42"/>
                <a:gd name="T96" fmla="*/ 15 w 82"/>
                <a:gd name="T97" fmla="*/ 30 h 42"/>
                <a:gd name="T98" fmla="*/ 8 w 82"/>
                <a:gd name="T99" fmla="*/ 25 h 42"/>
                <a:gd name="T100" fmla="*/ 5 w 82"/>
                <a:gd name="T101" fmla="*/ 23 h 42"/>
                <a:gd name="T102" fmla="*/ 4 w 82"/>
                <a:gd name="T103" fmla="*/ 23 h 42"/>
                <a:gd name="T104" fmla="*/ 4 w 82"/>
                <a:gd name="T105" fmla="*/ 23 h 42"/>
                <a:gd name="T106" fmla="*/ 4 w 82"/>
                <a:gd name="T107" fmla="*/ 23 h 42"/>
                <a:gd name="T108" fmla="*/ 4 w 82"/>
                <a:gd name="T109" fmla="*/ 24 h 42"/>
                <a:gd name="T110" fmla="*/ 2 w 82"/>
                <a:gd name="T111" fmla="*/ 27 h 42"/>
                <a:gd name="T112" fmla="*/ 4 w 82"/>
                <a:gd name="T113" fmla="*/ 24 h 42"/>
                <a:gd name="T114" fmla="*/ 2 w 82"/>
                <a:gd name="T115" fmla="*/ 27 h 42"/>
                <a:gd name="T116" fmla="*/ 5 w 82"/>
                <a:gd name="T117" fmla="*/ 23 h 42"/>
                <a:gd name="T118" fmla="*/ 5 w 82"/>
                <a:gd name="T119" fmla="*/ 23 h 42"/>
                <a:gd name="T120" fmla="*/ 5 w 82"/>
                <a:gd name="T121" fmla="*/ 23 h 42"/>
                <a:gd name="T122" fmla="*/ 4 w 82"/>
                <a:gd name="T123" fmla="*/ 22 h 42"/>
                <a:gd name="T124" fmla="*/ 4 w 82"/>
                <a:gd name="T1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 h="42">
                  <a:moveTo>
                    <a:pt x="2" y="27"/>
                  </a:moveTo>
                  <a:cubicBezTo>
                    <a:pt x="2" y="27"/>
                    <a:pt x="2" y="27"/>
                    <a:pt x="2" y="27"/>
                  </a:cubicBezTo>
                  <a:cubicBezTo>
                    <a:pt x="2" y="27"/>
                    <a:pt x="2" y="27"/>
                    <a:pt x="2" y="27"/>
                  </a:cubicBezTo>
                  <a:cubicBezTo>
                    <a:pt x="0" y="26"/>
                    <a:pt x="0" y="25"/>
                    <a:pt x="0" y="23"/>
                  </a:cubicBezTo>
                  <a:cubicBezTo>
                    <a:pt x="0" y="23"/>
                    <a:pt x="0" y="23"/>
                    <a:pt x="0" y="23"/>
                  </a:cubicBezTo>
                  <a:cubicBezTo>
                    <a:pt x="0" y="22"/>
                    <a:pt x="0" y="21"/>
                    <a:pt x="1" y="21"/>
                  </a:cubicBezTo>
                  <a:cubicBezTo>
                    <a:pt x="1" y="21"/>
                    <a:pt x="1" y="21"/>
                    <a:pt x="1" y="21"/>
                  </a:cubicBezTo>
                  <a:cubicBezTo>
                    <a:pt x="2" y="19"/>
                    <a:pt x="3" y="19"/>
                    <a:pt x="4" y="19"/>
                  </a:cubicBezTo>
                  <a:cubicBezTo>
                    <a:pt x="4" y="19"/>
                    <a:pt x="4" y="19"/>
                    <a:pt x="4" y="19"/>
                  </a:cubicBezTo>
                  <a:cubicBezTo>
                    <a:pt x="5" y="19"/>
                    <a:pt x="6" y="19"/>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8" y="20"/>
                    <a:pt x="8" y="20"/>
                  </a:cubicBezTo>
                  <a:cubicBezTo>
                    <a:pt x="8" y="20"/>
                    <a:pt x="8" y="20"/>
                    <a:pt x="8" y="20"/>
                  </a:cubicBezTo>
                  <a:cubicBezTo>
                    <a:pt x="8" y="21"/>
                    <a:pt x="9" y="21"/>
                    <a:pt x="10" y="22"/>
                  </a:cubicBezTo>
                  <a:cubicBezTo>
                    <a:pt x="10" y="22"/>
                    <a:pt x="10" y="22"/>
                    <a:pt x="10" y="22"/>
                  </a:cubicBezTo>
                  <a:cubicBezTo>
                    <a:pt x="12" y="23"/>
                    <a:pt x="14" y="25"/>
                    <a:pt x="17" y="26"/>
                  </a:cubicBezTo>
                  <a:cubicBezTo>
                    <a:pt x="17" y="26"/>
                    <a:pt x="17" y="26"/>
                    <a:pt x="17" y="26"/>
                  </a:cubicBezTo>
                  <a:cubicBezTo>
                    <a:pt x="23" y="30"/>
                    <a:pt x="30" y="33"/>
                    <a:pt x="36" y="33"/>
                  </a:cubicBezTo>
                  <a:cubicBezTo>
                    <a:pt x="36" y="33"/>
                    <a:pt x="36" y="33"/>
                    <a:pt x="36" y="33"/>
                  </a:cubicBezTo>
                  <a:cubicBezTo>
                    <a:pt x="36" y="33"/>
                    <a:pt x="36"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41" y="33"/>
                    <a:pt x="51" y="27"/>
                    <a:pt x="58" y="21"/>
                  </a:cubicBezTo>
                  <a:cubicBezTo>
                    <a:pt x="58" y="21"/>
                    <a:pt x="58" y="21"/>
                    <a:pt x="58" y="21"/>
                  </a:cubicBezTo>
                  <a:cubicBezTo>
                    <a:pt x="66" y="14"/>
                    <a:pt x="73" y="6"/>
                    <a:pt x="74" y="3"/>
                  </a:cubicBezTo>
                  <a:cubicBezTo>
                    <a:pt x="74" y="3"/>
                    <a:pt x="74" y="3"/>
                    <a:pt x="74" y="3"/>
                  </a:cubicBezTo>
                  <a:cubicBezTo>
                    <a:pt x="74" y="3"/>
                    <a:pt x="74" y="3"/>
                    <a:pt x="74" y="3"/>
                  </a:cubicBezTo>
                  <a:cubicBezTo>
                    <a:pt x="74" y="3"/>
                    <a:pt x="74" y="3"/>
                    <a:pt x="74" y="3"/>
                  </a:cubicBezTo>
                  <a:cubicBezTo>
                    <a:pt x="74" y="1"/>
                    <a:pt x="76" y="0"/>
                    <a:pt x="78" y="0"/>
                  </a:cubicBezTo>
                  <a:cubicBezTo>
                    <a:pt x="78" y="0"/>
                    <a:pt x="78" y="0"/>
                    <a:pt x="78" y="0"/>
                  </a:cubicBezTo>
                  <a:cubicBezTo>
                    <a:pt x="78" y="0"/>
                    <a:pt x="78" y="0"/>
                    <a:pt x="79" y="0"/>
                  </a:cubicBezTo>
                  <a:cubicBezTo>
                    <a:pt x="79" y="0"/>
                    <a:pt x="79" y="0"/>
                    <a:pt x="79" y="0"/>
                  </a:cubicBezTo>
                  <a:cubicBezTo>
                    <a:pt x="81" y="0"/>
                    <a:pt x="82" y="2"/>
                    <a:pt x="82" y="4"/>
                  </a:cubicBezTo>
                  <a:cubicBezTo>
                    <a:pt x="82" y="4"/>
                    <a:pt x="82" y="4"/>
                    <a:pt x="82" y="4"/>
                  </a:cubicBezTo>
                  <a:cubicBezTo>
                    <a:pt x="82" y="5"/>
                    <a:pt x="82" y="5"/>
                    <a:pt x="82" y="5"/>
                  </a:cubicBezTo>
                  <a:cubicBezTo>
                    <a:pt x="82" y="5"/>
                    <a:pt x="82" y="5"/>
                    <a:pt x="82" y="5"/>
                  </a:cubicBezTo>
                  <a:cubicBezTo>
                    <a:pt x="82" y="8"/>
                    <a:pt x="80" y="11"/>
                    <a:pt x="77" y="14"/>
                  </a:cubicBezTo>
                  <a:cubicBezTo>
                    <a:pt x="77" y="14"/>
                    <a:pt x="77" y="14"/>
                    <a:pt x="77" y="14"/>
                  </a:cubicBezTo>
                  <a:cubicBezTo>
                    <a:pt x="74" y="18"/>
                    <a:pt x="70" y="22"/>
                    <a:pt x="66" y="26"/>
                  </a:cubicBezTo>
                  <a:cubicBezTo>
                    <a:pt x="66" y="26"/>
                    <a:pt x="66" y="26"/>
                    <a:pt x="66" y="26"/>
                  </a:cubicBezTo>
                  <a:cubicBezTo>
                    <a:pt x="57" y="33"/>
                    <a:pt x="47" y="41"/>
                    <a:pt x="37" y="42"/>
                  </a:cubicBezTo>
                  <a:cubicBezTo>
                    <a:pt x="37" y="42"/>
                    <a:pt x="37" y="42"/>
                    <a:pt x="37" y="42"/>
                  </a:cubicBezTo>
                  <a:cubicBezTo>
                    <a:pt x="20" y="41"/>
                    <a:pt x="4" y="29"/>
                    <a:pt x="2" y="27"/>
                  </a:cubicBezTo>
                  <a:close/>
                  <a:moveTo>
                    <a:pt x="4" y="24"/>
                  </a:moveTo>
                  <a:cubicBezTo>
                    <a:pt x="4" y="24"/>
                    <a:pt x="4" y="24"/>
                    <a:pt x="4" y="24"/>
                  </a:cubicBezTo>
                  <a:cubicBezTo>
                    <a:pt x="4" y="24"/>
                    <a:pt x="4" y="24"/>
                    <a:pt x="4" y="24"/>
                  </a:cubicBezTo>
                  <a:cubicBezTo>
                    <a:pt x="4" y="24"/>
                    <a:pt x="5" y="24"/>
                    <a:pt x="5" y="24"/>
                  </a:cubicBezTo>
                  <a:cubicBezTo>
                    <a:pt x="5" y="24"/>
                    <a:pt x="5" y="24"/>
                    <a:pt x="5" y="24"/>
                  </a:cubicBezTo>
                  <a:cubicBezTo>
                    <a:pt x="5" y="25"/>
                    <a:pt x="6" y="25"/>
                    <a:pt x="7" y="26"/>
                  </a:cubicBezTo>
                  <a:cubicBezTo>
                    <a:pt x="7" y="26"/>
                    <a:pt x="7" y="26"/>
                    <a:pt x="7" y="26"/>
                  </a:cubicBezTo>
                  <a:cubicBezTo>
                    <a:pt x="9" y="27"/>
                    <a:pt x="11" y="29"/>
                    <a:pt x="15" y="31"/>
                  </a:cubicBezTo>
                  <a:cubicBezTo>
                    <a:pt x="15" y="31"/>
                    <a:pt x="15" y="31"/>
                    <a:pt x="15" y="31"/>
                  </a:cubicBezTo>
                  <a:cubicBezTo>
                    <a:pt x="21" y="34"/>
                    <a:pt x="29" y="38"/>
                    <a:pt x="37" y="38"/>
                  </a:cubicBezTo>
                  <a:cubicBezTo>
                    <a:pt x="37" y="38"/>
                    <a:pt x="37" y="38"/>
                    <a:pt x="37" y="38"/>
                  </a:cubicBezTo>
                  <a:cubicBezTo>
                    <a:pt x="44" y="38"/>
                    <a:pt x="55" y="30"/>
                    <a:pt x="63" y="23"/>
                  </a:cubicBezTo>
                  <a:cubicBezTo>
                    <a:pt x="63" y="23"/>
                    <a:pt x="63" y="23"/>
                    <a:pt x="63" y="23"/>
                  </a:cubicBezTo>
                  <a:cubicBezTo>
                    <a:pt x="67" y="19"/>
                    <a:pt x="71" y="15"/>
                    <a:pt x="74" y="12"/>
                  </a:cubicBezTo>
                  <a:cubicBezTo>
                    <a:pt x="74" y="12"/>
                    <a:pt x="74" y="12"/>
                    <a:pt x="74" y="12"/>
                  </a:cubicBezTo>
                  <a:cubicBezTo>
                    <a:pt x="76" y="8"/>
                    <a:pt x="78" y="6"/>
                    <a:pt x="78" y="5"/>
                  </a:cubicBezTo>
                  <a:cubicBezTo>
                    <a:pt x="78" y="5"/>
                    <a:pt x="78" y="5"/>
                    <a:pt x="78" y="5"/>
                  </a:cubicBezTo>
                  <a:cubicBezTo>
                    <a:pt x="78" y="4"/>
                    <a:pt x="78" y="4"/>
                    <a:pt x="78" y="4"/>
                  </a:cubicBezTo>
                  <a:cubicBezTo>
                    <a:pt x="78" y="4"/>
                    <a:pt x="78" y="4"/>
                    <a:pt x="78" y="4"/>
                  </a:cubicBezTo>
                  <a:cubicBezTo>
                    <a:pt x="78" y="4"/>
                    <a:pt x="78" y="4"/>
                    <a:pt x="78" y="4"/>
                  </a:cubicBezTo>
                  <a:cubicBezTo>
                    <a:pt x="78" y="4"/>
                    <a:pt x="78" y="4"/>
                    <a:pt x="78" y="4"/>
                  </a:cubicBezTo>
                  <a:cubicBezTo>
                    <a:pt x="78" y="4"/>
                    <a:pt x="78" y="4"/>
                    <a:pt x="78" y="4"/>
                  </a:cubicBezTo>
                  <a:cubicBezTo>
                    <a:pt x="78" y="4"/>
                    <a:pt x="78" y="4"/>
                    <a:pt x="78" y="4"/>
                  </a:cubicBezTo>
                  <a:cubicBezTo>
                    <a:pt x="78" y="5"/>
                    <a:pt x="78" y="5"/>
                    <a:pt x="78" y="5"/>
                  </a:cubicBezTo>
                  <a:cubicBezTo>
                    <a:pt x="77" y="5"/>
                    <a:pt x="77" y="5"/>
                    <a:pt x="77" y="5"/>
                  </a:cubicBezTo>
                  <a:cubicBezTo>
                    <a:pt x="77" y="5"/>
                    <a:pt x="77" y="5"/>
                    <a:pt x="77" y="5"/>
                  </a:cubicBezTo>
                  <a:cubicBezTo>
                    <a:pt x="77" y="5"/>
                    <a:pt x="77" y="5"/>
                    <a:pt x="77" y="5"/>
                  </a:cubicBezTo>
                  <a:cubicBezTo>
                    <a:pt x="76" y="9"/>
                    <a:pt x="69" y="16"/>
                    <a:pt x="61" y="24"/>
                  </a:cubicBezTo>
                  <a:cubicBezTo>
                    <a:pt x="61" y="24"/>
                    <a:pt x="61" y="24"/>
                    <a:pt x="61" y="24"/>
                  </a:cubicBezTo>
                  <a:cubicBezTo>
                    <a:pt x="53" y="31"/>
                    <a:pt x="44" y="37"/>
                    <a:pt x="37" y="37"/>
                  </a:cubicBezTo>
                  <a:cubicBezTo>
                    <a:pt x="37" y="37"/>
                    <a:pt x="37" y="37"/>
                    <a:pt x="37" y="37"/>
                  </a:cubicBezTo>
                  <a:cubicBezTo>
                    <a:pt x="37" y="37"/>
                    <a:pt x="37" y="37"/>
                    <a:pt x="37" y="37"/>
                  </a:cubicBezTo>
                  <a:cubicBezTo>
                    <a:pt x="37" y="37"/>
                    <a:pt x="37" y="37"/>
                    <a:pt x="37" y="37"/>
                  </a:cubicBezTo>
                  <a:cubicBezTo>
                    <a:pt x="36" y="37"/>
                    <a:pt x="36" y="37"/>
                    <a:pt x="36" y="37"/>
                  </a:cubicBezTo>
                  <a:cubicBezTo>
                    <a:pt x="36" y="37"/>
                    <a:pt x="36" y="37"/>
                    <a:pt x="36" y="37"/>
                  </a:cubicBezTo>
                  <a:cubicBezTo>
                    <a:pt x="29" y="37"/>
                    <a:pt x="21" y="33"/>
                    <a:pt x="15" y="30"/>
                  </a:cubicBezTo>
                  <a:cubicBezTo>
                    <a:pt x="15" y="30"/>
                    <a:pt x="15" y="30"/>
                    <a:pt x="15" y="30"/>
                  </a:cubicBezTo>
                  <a:cubicBezTo>
                    <a:pt x="12" y="28"/>
                    <a:pt x="10" y="27"/>
                    <a:pt x="8" y="25"/>
                  </a:cubicBezTo>
                  <a:cubicBezTo>
                    <a:pt x="8" y="25"/>
                    <a:pt x="8" y="25"/>
                    <a:pt x="8" y="25"/>
                  </a:cubicBezTo>
                  <a:cubicBezTo>
                    <a:pt x="8" y="26"/>
                    <a:pt x="8" y="26"/>
                    <a:pt x="8" y="26"/>
                  </a:cubicBezTo>
                  <a:cubicBezTo>
                    <a:pt x="5" y="23"/>
                    <a:pt x="5" y="23"/>
                    <a:pt x="5"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4"/>
                  </a:cubicBezTo>
                  <a:cubicBezTo>
                    <a:pt x="4" y="24"/>
                    <a:pt x="4" y="24"/>
                    <a:pt x="4" y="24"/>
                  </a:cubicBezTo>
                  <a:cubicBezTo>
                    <a:pt x="4" y="24"/>
                    <a:pt x="4" y="24"/>
                    <a:pt x="4" y="24"/>
                  </a:cubicBezTo>
                  <a:close/>
                  <a:moveTo>
                    <a:pt x="2" y="27"/>
                  </a:moveTo>
                  <a:cubicBezTo>
                    <a:pt x="3" y="25"/>
                    <a:pt x="3" y="25"/>
                    <a:pt x="3" y="25"/>
                  </a:cubicBezTo>
                  <a:cubicBezTo>
                    <a:pt x="4" y="24"/>
                    <a:pt x="4" y="24"/>
                    <a:pt x="4" y="24"/>
                  </a:cubicBezTo>
                  <a:cubicBezTo>
                    <a:pt x="3" y="25"/>
                    <a:pt x="3" y="25"/>
                    <a:pt x="3" y="25"/>
                  </a:cubicBezTo>
                  <a:cubicBezTo>
                    <a:pt x="2" y="27"/>
                    <a:pt x="2" y="27"/>
                    <a:pt x="2" y="27"/>
                  </a:cubicBezTo>
                  <a:close/>
                  <a:moveTo>
                    <a:pt x="5" y="23"/>
                  </a:move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lose/>
                  <a:moveTo>
                    <a:pt x="4" y="23"/>
                  </a:moveTo>
                  <a:cubicBezTo>
                    <a:pt x="4" y="22"/>
                    <a:pt x="4" y="22"/>
                    <a:pt x="4" y="22"/>
                  </a:cubicBezTo>
                  <a:cubicBezTo>
                    <a:pt x="4" y="22"/>
                    <a:pt x="4" y="22"/>
                    <a:pt x="4" y="22"/>
                  </a:cubicBezTo>
                  <a:cubicBezTo>
                    <a:pt x="4" y="22"/>
                    <a:pt x="4" y="22"/>
                    <a:pt x="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1555" y="1674"/>
              <a:ext cx="40" cy="22"/>
            </a:xfrm>
            <a:custGeom>
              <a:avLst/>
              <a:gdLst>
                <a:gd name="T0" fmla="*/ 13 w 17"/>
                <a:gd name="T1" fmla="*/ 9 h 9"/>
                <a:gd name="T2" fmla="*/ 2 w 17"/>
                <a:gd name="T3" fmla="*/ 5 h 9"/>
                <a:gd name="T4" fmla="*/ 0 w 17"/>
                <a:gd name="T5" fmla="*/ 2 h 9"/>
                <a:gd name="T6" fmla="*/ 0 w 17"/>
                <a:gd name="T7" fmla="*/ 2 h 9"/>
                <a:gd name="T8" fmla="*/ 3 w 17"/>
                <a:gd name="T9" fmla="*/ 0 h 9"/>
                <a:gd name="T10" fmla="*/ 3 w 17"/>
                <a:gd name="T11" fmla="*/ 0 h 9"/>
                <a:gd name="T12" fmla="*/ 15 w 17"/>
                <a:gd name="T13" fmla="*/ 4 h 9"/>
                <a:gd name="T14" fmla="*/ 16 w 17"/>
                <a:gd name="T15" fmla="*/ 7 h 9"/>
                <a:gd name="T16" fmla="*/ 16 w 17"/>
                <a:gd name="T17" fmla="*/ 7 h 9"/>
                <a:gd name="T18" fmla="*/ 14 w 17"/>
                <a:gd name="T19" fmla="*/ 9 h 9"/>
                <a:gd name="T20" fmla="*/ 14 w 17"/>
                <a:gd name="T21" fmla="*/ 9 h 9"/>
                <a:gd name="T22" fmla="*/ 13 w 17"/>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9">
                  <a:moveTo>
                    <a:pt x="13" y="9"/>
                  </a:moveTo>
                  <a:cubicBezTo>
                    <a:pt x="2" y="5"/>
                    <a:pt x="2" y="5"/>
                    <a:pt x="2" y="5"/>
                  </a:cubicBezTo>
                  <a:cubicBezTo>
                    <a:pt x="1" y="5"/>
                    <a:pt x="0" y="3"/>
                    <a:pt x="0" y="2"/>
                  </a:cubicBezTo>
                  <a:cubicBezTo>
                    <a:pt x="0" y="2"/>
                    <a:pt x="0" y="2"/>
                    <a:pt x="0" y="2"/>
                  </a:cubicBezTo>
                  <a:cubicBezTo>
                    <a:pt x="1" y="1"/>
                    <a:pt x="2" y="0"/>
                    <a:pt x="3" y="0"/>
                  </a:cubicBezTo>
                  <a:cubicBezTo>
                    <a:pt x="3" y="0"/>
                    <a:pt x="3" y="0"/>
                    <a:pt x="3" y="0"/>
                  </a:cubicBezTo>
                  <a:cubicBezTo>
                    <a:pt x="15" y="4"/>
                    <a:pt x="15" y="4"/>
                    <a:pt x="15" y="4"/>
                  </a:cubicBezTo>
                  <a:cubicBezTo>
                    <a:pt x="16" y="5"/>
                    <a:pt x="17" y="6"/>
                    <a:pt x="16" y="7"/>
                  </a:cubicBezTo>
                  <a:cubicBezTo>
                    <a:pt x="16" y="7"/>
                    <a:pt x="16" y="7"/>
                    <a:pt x="16" y="7"/>
                  </a:cubicBezTo>
                  <a:cubicBezTo>
                    <a:pt x="16" y="8"/>
                    <a:pt x="15" y="9"/>
                    <a:pt x="14" y="9"/>
                  </a:cubicBezTo>
                  <a:cubicBezTo>
                    <a:pt x="14" y="9"/>
                    <a:pt x="14" y="9"/>
                    <a:pt x="14" y="9"/>
                  </a:cubicBezTo>
                  <a:cubicBezTo>
                    <a:pt x="14" y="9"/>
                    <a:pt x="14" y="9"/>
                    <a:pt x="1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a:spLocks noEditPoints="1"/>
            </p:cNvSpPr>
            <p:nvPr/>
          </p:nvSpPr>
          <p:spPr bwMode="auto">
            <a:xfrm>
              <a:off x="1550" y="1669"/>
              <a:ext cx="48" cy="31"/>
            </a:xfrm>
            <a:custGeom>
              <a:avLst/>
              <a:gdLst>
                <a:gd name="T0" fmla="*/ 16 w 20"/>
                <a:gd name="T1" fmla="*/ 13 h 13"/>
                <a:gd name="T2" fmla="*/ 15 w 20"/>
                <a:gd name="T3" fmla="*/ 13 h 13"/>
                <a:gd name="T4" fmla="*/ 15 w 20"/>
                <a:gd name="T5" fmla="*/ 13 h 13"/>
                <a:gd name="T6" fmla="*/ 15 w 20"/>
                <a:gd name="T7" fmla="*/ 13 h 13"/>
                <a:gd name="T8" fmla="*/ 3 w 20"/>
                <a:gd name="T9" fmla="*/ 9 h 13"/>
                <a:gd name="T10" fmla="*/ 0 w 20"/>
                <a:gd name="T11" fmla="*/ 5 h 13"/>
                <a:gd name="T12" fmla="*/ 0 w 20"/>
                <a:gd name="T13" fmla="*/ 5 h 13"/>
                <a:gd name="T14" fmla="*/ 0 w 20"/>
                <a:gd name="T15" fmla="*/ 3 h 13"/>
                <a:gd name="T16" fmla="*/ 0 w 20"/>
                <a:gd name="T17" fmla="*/ 3 h 13"/>
                <a:gd name="T18" fmla="*/ 4 w 20"/>
                <a:gd name="T19" fmla="*/ 0 h 13"/>
                <a:gd name="T20" fmla="*/ 4 w 20"/>
                <a:gd name="T21" fmla="*/ 0 h 13"/>
                <a:gd name="T22" fmla="*/ 6 w 20"/>
                <a:gd name="T23" fmla="*/ 1 h 13"/>
                <a:gd name="T24" fmla="*/ 6 w 20"/>
                <a:gd name="T25" fmla="*/ 1 h 13"/>
                <a:gd name="T26" fmla="*/ 17 w 20"/>
                <a:gd name="T27" fmla="*/ 4 h 13"/>
                <a:gd name="T28" fmla="*/ 20 w 20"/>
                <a:gd name="T29" fmla="*/ 8 h 13"/>
                <a:gd name="T30" fmla="*/ 20 w 20"/>
                <a:gd name="T31" fmla="*/ 8 h 13"/>
                <a:gd name="T32" fmla="*/ 20 w 20"/>
                <a:gd name="T33" fmla="*/ 10 h 13"/>
                <a:gd name="T34" fmla="*/ 20 w 20"/>
                <a:gd name="T35" fmla="*/ 10 h 13"/>
                <a:gd name="T36" fmla="*/ 16 w 20"/>
                <a:gd name="T37" fmla="*/ 13 h 13"/>
                <a:gd name="T38" fmla="*/ 16 w 20"/>
                <a:gd name="T39" fmla="*/ 13 h 13"/>
                <a:gd name="T40" fmla="*/ 16 w 20"/>
                <a:gd name="T41" fmla="*/ 13 h 13"/>
                <a:gd name="T42" fmla="*/ 4 w 20"/>
                <a:gd name="T43" fmla="*/ 5 h 13"/>
                <a:gd name="T44" fmla="*/ 4 w 20"/>
                <a:gd name="T45" fmla="*/ 5 h 13"/>
                <a:gd name="T46" fmla="*/ 4 w 20"/>
                <a:gd name="T47" fmla="*/ 5 h 13"/>
                <a:gd name="T48" fmla="*/ 16 w 20"/>
                <a:gd name="T49" fmla="*/ 9 h 13"/>
                <a:gd name="T50" fmla="*/ 15 w 20"/>
                <a:gd name="T51" fmla="*/ 11 h 13"/>
                <a:gd name="T52" fmla="*/ 16 w 20"/>
                <a:gd name="T53" fmla="*/ 9 h 13"/>
                <a:gd name="T54" fmla="*/ 16 w 20"/>
                <a:gd name="T55" fmla="*/ 9 h 13"/>
                <a:gd name="T56" fmla="*/ 16 w 20"/>
                <a:gd name="T57" fmla="*/ 9 h 13"/>
                <a:gd name="T58" fmla="*/ 16 w 20"/>
                <a:gd name="T59" fmla="*/ 9 h 13"/>
                <a:gd name="T60" fmla="*/ 16 w 20"/>
                <a:gd name="T61" fmla="*/ 8 h 13"/>
                <a:gd name="T62" fmla="*/ 16 w 20"/>
                <a:gd name="T63" fmla="*/ 8 h 13"/>
                <a:gd name="T64" fmla="*/ 16 w 20"/>
                <a:gd name="T65" fmla="*/ 8 h 13"/>
                <a:gd name="T66" fmla="*/ 16 w 20"/>
                <a:gd name="T67" fmla="*/ 8 h 13"/>
                <a:gd name="T68" fmla="*/ 5 w 20"/>
                <a:gd name="T69" fmla="*/ 4 h 13"/>
                <a:gd name="T70" fmla="*/ 4 w 20"/>
                <a:gd name="T71" fmla="*/ 4 h 13"/>
                <a:gd name="T72" fmla="*/ 4 w 20"/>
                <a:gd name="T73" fmla="*/ 5 h 13"/>
                <a:gd name="T74" fmla="*/ 4 w 20"/>
                <a:gd name="T75" fmla="*/ 5 h 13"/>
                <a:gd name="T76" fmla="*/ 4 w 20"/>
                <a:gd name="T7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13">
                  <a:moveTo>
                    <a:pt x="16" y="13"/>
                  </a:moveTo>
                  <a:cubicBezTo>
                    <a:pt x="16" y="13"/>
                    <a:pt x="15" y="13"/>
                    <a:pt x="15" y="13"/>
                  </a:cubicBezTo>
                  <a:cubicBezTo>
                    <a:pt x="15" y="13"/>
                    <a:pt x="15" y="13"/>
                    <a:pt x="15" y="13"/>
                  </a:cubicBezTo>
                  <a:cubicBezTo>
                    <a:pt x="15" y="13"/>
                    <a:pt x="15" y="13"/>
                    <a:pt x="15" y="13"/>
                  </a:cubicBezTo>
                  <a:cubicBezTo>
                    <a:pt x="3" y="9"/>
                    <a:pt x="3" y="9"/>
                    <a:pt x="3" y="9"/>
                  </a:cubicBezTo>
                  <a:cubicBezTo>
                    <a:pt x="1" y="8"/>
                    <a:pt x="0" y="7"/>
                    <a:pt x="0" y="5"/>
                  </a:cubicBezTo>
                  <a:cubicBezTo>
                    <a:pt x="0" y="5"/>
                    <a:pt x="0" y="5"/>
                    <a:pt x="0" y="5"/>
                  </a:cubicBezTo>
                  <a:cubicBezTo>
                    <a:pt x="0" y="4"/>
                    <a:pt x="0" y="4"/>
                    <a:pt x="0" y="3"/>
                  </a:cubicBezTo>
                  <a:cubicBezTo>
                    <a:pt x="0" y="3"/>
                    <a:pt x="0" y="3"/>
                    <a:pt x="0" y="3"/>
                  </a:cubicBezTo>
                  <a:cubicBezTo>
                    <a:pt x="1" y="2"/>
                    <a:pt x="3" y="0"/>
                    <a:pt x="4" y="0"/>
                  </a:cubicBezTo>
                  <a:cubicBezTo>
                    <a:pt x="4" y="0"/>
                    <a:pt x="4" y="0"/>
                    <a:pt x="4" y="0"/>
                  </a:cubicBezTo>
                  <a:cubicBezTo>
                    <a:pt x="5" y="0"/>
                    <a:pt x="5" y="0"/>
                    <a:pt x="6" y="1"/>
                  </a:cubicBezTo>
                  <a:cubicBezTo>
                    <a:pt x="6" y="1"/>
                    <a:pt x="6" y="1"/>
                    <a:pt x="6" y="1"/>
                  </a:cubicBezTo>
                  <a:cubicBezTo>
                    <a:pt x="17" y="4"/>
                    <a:pt x="17" y="4"/>
                    <a:pt x="17" y="4"/>
                  </a:cubicBezTo>
                  <a:cubicBezTo>
                    <a:pt x="19" y="5"/>
                    <a:pt x="20" y="7"/>
                    <a:pt x="20" y="8"/>
                  </a:cubicBezTo>
                  <a:cubicBezTo>
                    <a:pt x="20" y="8"/>
                    <a:pt x="20" y="8"/>
                    <a:pt x="20" y="8"/>
                  </a:cubicBezTo>
                  <a:cubicBezTo>
                    <a:pt x="20" y="9"/>
                    <a:pt x="20" y="9"/>
                    <a:pt x="20" y="10"/>
                  </a:cubicBezTo>
                  <a:cubicBezTo>
                    <a:pt x="20" y="10"/>
                    <a:pt x="20" y="10"/>
                    <a:pt x="20" y="10"/>
                  </a:cubicBezTo>
                  <a:cubicBezTo>
                    <a:pt x="20" y="12"/>
                    <a:pt x="18" y="13"/>
                    <a:pt x="16" y="13"/>
                  </a:cubicBezTo>
                  <a:cubicBezTo>
                    <a:pt x="16" y="13"/>
                    <a:pt x="16" y="13"/>
                    <a:pt x="16" y="13"/>
                  </a:cubicBezTo>
                  <a:cubicBezTo>
                    <a:pt x="16" y="13"/>
                    <a:pt x="16" y="13"/>
                    <a:pt x="16" y="13"/>
                  </a:cubicBezTo>
                  <a:close/>
                  <a:moveTo>
                    <a:pt x="4" y="5"/>
                  </a:moveTo>
                  <a:cubicBezTo>
                    <a:pt x="4" y="5"/>
                    <a:pt x="4" y="5"/>
                    <a:pt x="4" y="5"/>
                  </a:cubicBezTo>
                  <a:cubicBezTo>
                    <a:pt x="4" y="5"/>
                    <a:pt x="4" y="5"/>
                    <a:pt x="4" y="5"/>
                  </a:cubicBezTo>
                  <a:cubicBezTo>
                    <a:pt x="16" y="9"/>
                    <a:pt x="16" y="9"/>
                    <a:pt x="16" y="9"/>
                  </a:cubicBezTo>
                  <a:cubicBezTo>
                    <a:pt x="15" y="11"/>
                    <a:pt x="15" y="11"/>
                    <a:pt x="15" y="11"/>
                  </a:cubicBezTo>
                  <a:cubicBezTo>
                    <a:pt x="16" y="9"/>
                    <a:pt x="16" y="9"/>
                    <a:pt x="16" y="9"/>
                  </a:cubicBezTo>
                  <a:cubicBezTo>
                    <a:pt x="16" y="9"/>
                    <a:pt x="16" y="9"/>
                    <a:pt x="16" y="9"/>
                  </a:cubicBezTo>
                  <a:cubicBezTo>
                    <a:pt x="16" y="9"/>
                    <a:pt x="16" y="9"/>
                    <a:pt x="16" y="9"/>
                  </a:cubicBezTo>
                  <a:cubicBezTo>
                    <a:pt x="16" y="9"/>
                    <a:pt x="16" y="9"/>
                    <a:pt x="16" y="9"/>
                  </a:cubicBezTo>
                  <a:cubicBezTo>
                    <a:pt x="16" y="8"/>
                    <a:pt x="16" y="8"/>
                    <a:pt x="16" y="8"/>
                  </a:cubicBezTo>
                  <a:cubicBezTo>
                    <a:pt x="16" y="8"/>
                    <a:pt x="16" y="8"/>
                    <a:pt x="16" y="8"/>
                  </a:cubicBezTo>
                  <a:cubicBezTo>
                    <a:pt x="16" y="8"/>
                    <a:pt x="16" y="8"/>
                    <a:pt x="16" y="8"/>
                  </a:cubicBezTo>
                  <a:cubicBezTo>
                    <a:pt x="16" y="8"/>
                    <a:pt x="16" y="8"/>
                    <a:pt x="16" y="8"/>
                  </a:cubicBezTo>
                  <a:cubicBezTo>
                    <a:pt x="5" y="4"/>
                    <a:pt x="5" y="4"/>
                    <a:pt x="5" y="4"/>
                  </a:cubicBezTo>
                  <a:cubicBezTo>
                    <a:pt x="4" y="4"/>
                    <a:pt x="4" y="4"/>
                    <a:pt x="4" y="4"/>
                  </a:cubicBezTo>
                  <a:cubicBezTo>
                    <a:pt x="4" y="4"/>
                    <a:pt x="4" y="4"/>
                    <a:pt x="4" y="5"/>
                  </a:cubicBezTo>
                  <a:cubicBezTo>
                    <a:pt x="4" y="5"/>
                    <a:pt x="4" y="5"/>
                    <a:pt x="4" y="5"/>
                  </a:cubicBezTo>
                  <a:cubicBezTo>
                    <a:pt x="4" y="5"/>
                    <a:pt x="4"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1392" y="1710"/>
              <a:ext cx="24" cy="40"/>
            </a:xfrm>
            <a:custGeom>
              <a:avLst/>
              <a:gdLst>
                <a:gd name="T0" fmla="*/ 1 w 10"/>
                <a:gd name="T1" fmla="*/ 17 h 17"/>
                <a:gd name="T2" fmla="*/ 0 w 10"/>
                <a:gd name="T3" fmla="*/ 14 h 17"/>
                <a:gd name="T4" fmla="*/ 0 w 10"/>
                <a:gd name="T5" fmla="*/ 14 h 17"/>
                <a:gd name="T6" fmla="*/ 6 w 10"/>
                <a:gd name="T7" fmla="*/ 2 h 17"/>
                <a:gd name="T8" fmla="*/ 9 w 10"/>
                <a:gd name="T9" fmla="*/ 1 h 17"/>
                <a:gd name="T10" fmla="*/ 9 w 10"/>
                <a:gd name="T11" fmla="*/ 1 h 17"/>
                <a:gd name="T12" fmla="*/ 10 w 10"/>
                <a:gd name="T13" fmla="*/ 4 h 17"/>
                <a:gd name="T14" fmla="*/ 10 w 10"/>
                <a:gd name="T15" fmla="*/ 4 h 17"/>
                <a:gd name="T16" fmla="*/ 4 w 10"/>
                <a:gd name="T17" fmla="*/ 16 h 17"/>
                <a:gd name="T18" fmla="*/ 2 w 10"/>
                <a:gd name="T19" fmla="*/ 17 h 17"/>
                <a:gd name="T20" fmla="*/ 2 w 10"/>
                <a:gd name="T21" fmla="*/ 17 h 17"/>
                <a:gd name="T22" fmla="*/ 1 w 10"/>
                <a:gd name="T2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7">
                  <a:moveTo>
                    <a:pt x="1" y="17"/>
                  </a:moveTo>
                  <a:cubicBezTo>
                    <a:pt x="0" y="16"/>
                    <a:pt x="0" y="15"/>
                    <a:pt x="0" y="14"/>
                  </a:cubicBezTo>
                  <a:cubicBezTo>
                    <a:pt x="0" y="14"/>
                    <a:pt x="0" y="14"/>
                    <a:pt x="0" y="14"/>
                  </a:cubicBezTo>
                  <a:cubicBezTo>
                    <a:pt x="6" y="2"/>
                    <a:pt x="6" y="2"/>
                    <a:pt x="6" y="2"/>
                  </a:cubicBezTo>
                  <a:cubicBezTo>
                    <a:pt x="6" y="1"/>
                    <a:pt x="8" y="0"/>
                    <a:pt x="9" y="1"/>
                  </a:cubicBezTo>
                  <a:cubicBezTo>
                    <a:pt x="9" y="1"/>
                    <a:pt x="9" y="1"/>
                    <a:pt x="9" y="1"/>
                  </a:cubicBezTo>
                  <a:cubicBezTo>
                    <a:pt x="10" y="1"/>
                    <a:pt x="10" y="3"/>
                    <a:pt x="10" y="4"/>
                  </a:cubicBezTo>
                  <a:cubicBezTo>
                    <a:pt x="10" y="4"/>
                    <a:pt x="10" y="4"/>
                    <a:pt x="10" y="4"/>
                  </a:cubicBezTo>
                  <a:cubicBezTo>
                    <a:pt x="4" y="16"/>
                    <a:pt x="4" y="16"/>
                    <a:pt x="4" y="16"/>
                  </a:cubicBezTo>
                  <a:cubicBezTo>
                    <a:pt x="4" y="16"/>
                    <a:pt x="3" y="17"/>
                    <a:pt x="2" y="17"/>
                  </a:cubicBezTo>
                  <a:cubicBezTo>
                    <a:pt x="2" y="17"/>
                    <a:pt x="2" y="17"/>
                    <a:pt x="2" y="17"/>
                  </a:cubicBezTo>
                  <a:cubicBezTo>
                    <a:pt x="2" y="17"/>
                    <a:pt x="2" y="17"/>
                    <a:pt x="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a:spLocks noEditPoints="1"/>
            </p:cNvSpPr>
            <p:nvPr/>
          </p:nvSpPr>
          <p:spPr bwMode="auto">
            <a:xfrm>
              <a:off x="1387" y="1707"/>
              <a:ext cx="34" cy="48"/>
            </a:xfrm>
            <a:custGeom>
              <a:avLst/>
              <a:gdLst>
                <a:gd name="T0" fmla="*/ 2 w 14"/>
                <a:gd name="T1" fmla="*/ 19 h 20"/>
                <a:gd name="T2" fmla="*/ 2 w 14"/>
                <a:gd name="T3" fmla="*/ 19 h 20"/>
                <a:gd name="T4" fmla="*/ 0 w 14"/>
                <a:gd name="T5" fmla="*/ 16 h 20"/>
                <a:gd name="T6" fmla="*/ 0 w 14"/>
                <a:gd name="T7" fmla="*/ 16 h 20"/>
                <a:gd name="T8" fmla="*/ 0 w 14"/>
                <a:gd name="T9" fmla="*/ 14 h 20"/>
                <a:gd name="T10" fmla="*/ 0 w 14"/>
                <a:gd name="T11" fmla="*/ 14 h 20"/>
                <a:gd name="T12" fmla="*/ 6 w 14"/>
                <a:gd name="T13" fmla="*/ 2 h 20"/>
                <a:gd name="T14" fmla="*/ 10 w 14"/>
                <a:gd name="T15" fmla="*/ 0 h 20"/>
                <a:gd name="T16" fmla="*/ 10 w 14"/>
                <a:gd name="T17" fmla="*/ 0 h 20"/>
                <a:gd name="T18" fmla="*/ 12 w 14"/>
                <a:gd name="T19" fmla="*/ 0 h 20"/>
                <a:gd name="T20" fmla="*/ 12 w 14"/>
                <a:gd name="T21" fmla="*/ 0 h 20"/>
                <a:gd name="T22" fmla="*/ 14 w 14"/>
                <a:gd name="T23" fmla="*/ 4 h 20"/>
                <a:gd name="T24" fmla="*/ 14 w 14"/>
                <a:gd name="T25" fmla="*/ 4 h 20"/>
                <a:gd name="T26" fmla="*/ 14 w 14"/>
                <a:gd name="T27" fmla="*/ 6 h 20"/>
                <a:gd name="T28" fmla="*/ 14 w 14"/>
                <a:gd name="T29" fmla="*/ 6 h 20"/>
                <a:gd name="T30" fmla="*/ 8 w 14"/>
                <a:gd name="T31" fmla="*/ 17 h 20"/>
                <a:gd name="T32" fmla="*/ 4 w 14"/>
                <a:gd name="T33" fmla="*/ 20 h 20"/>
                <a:gd name="T34" fmla="*/ 4 w 14"/>
                <a:gd name="T35" fmla="*/ 20 h 20"/>
                <a:gd name="T36" fmla="*/ 2 w 14"/>
                <a:gd name="T37" fmla="*/ 19 h 20"/>
                <a:gd name="T38" fmla="*/ 9 w 14"/>
                <a:gd name="T39" fmla="*/ 4 h 20"/>
                <a:gd name="T40" fmla="*/ 4 w 14"/>
                <a:gd name="T41" fmla="*/ 15 h 20"/>
                <a:gd name="T42" fmla="*/ 4 w 14"/>
                <a:gd name="T43" fmla="*/ 16 h 20"/>
                <a:gd name="T44" fmla="*/ 4 w 14"/>
                <a:gd name="T45" fmla="*/ 16 h 20"/>
                <a:gd name="T46" fmla="*/ 4 w 14"/>
                <a:gd name="T47" fmla="*/ 16 h 20"/>
                <a:gd name="T48" fmla="*/ 3 w 14"/>
                <a:gd name="T49" fmla="*/ 18 h 20"/>
                <a:gd name="T50" fmla="*/ 4 w 14"/>
                <a:gd name="T51" fmla="*/ 16 h 20"/>
                <a:gd name="T52" fmla="*/ 4 w 14"/>
                <a:gd name="T53" fmla="*/ 16 h 20"/>
                <a:gd name="T54" fmla="*/ 4 w 14"/>
                <a:gd name="T55" fmla="*/ 16 h 20"/>
                <a:gd name="T56" fmla="*/ 5 w 14"/>
                <a:gd name="T57" fmla="*/ 16 h 20"/>
                <a:gd name="T58" fmla="*/ 5 w 14"/>
                <a:gd name="T59" fmla="*/ 16 h 20"/>
                <a:gd name="T60" fmla="*/ 10 w 14"/>
                <a:gd name="T61" fmla="*/ 4 h 20"/>
                <a:gd name="T62" fmla="*/ 10 w 14"/>
                <a:gd name="T63" fmla="*/ 4 h 20"/>
                <a:gd name="T64" fmla="*/ 10 w 14"/>
                <a:gd name="T65" fmla="*/ 4 h 20"/>
                <a:gd name="T66" fmla="*/ 10 w 14"/>
                <a:gd name="T67" fmla="*/ 4 h 20"/>
                <a:gd name="T68" fmla="*/ 10 w 14"/>
                <a:gd name="T69" fmla="*/ 4 h 20"/>
                <a:gd name="T70" fmla="*/ 10 w 14"/>
                <a:gd name="T71" fmla="*/ 4 h 20"/>
                <a:gd name="T72" fmla="*/ 10 w 14"/>
                <a:gd name="T73" fmla="*/ 4 h 20"/>
                <a:gd name="T74" fmla="*/ 9 w 14"/>
                <a:gd name="T7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 h="20">
                  <a:moveTo>
                    <a:pt x="2" y="19"/>
                  </a:moveTo>
                  <a:cubicBezTo>
                    <a:pt x="2" y="19"/>
                    <a:pt x="2" y="19"/>
                    <a:pt x="2" y="19"/>
                  </a:cubicBezTo>
                  <a:cubicBezTo>
                    <a:pt x="1" y="19"/>
                    <a:pt x="0" y="17"/>
                    <a:pt x="0" y="16"/>
                  </a:cubicBezTo>
                  <a:cubicBezTo>
                    <a:pt x="0" y="16"/>
                    <a:pt x="0" y="16"/>
                    <a:pt x="0" y="16"/>
                  </a:cubicBezTo>
                  <a:cubicBezTo>
                    <a:pt x="0" y="15"/>
                    <a:pt x="0" y="14"/>
                    <a:pt x="0" y="14"/>
                  </a:cubicBezTo>
                  <a:cubicBezTo>
                    <a:pt x="0" y="14"/>
                    <a:pt x="0" y="14"/>
                    <a:pt x="0" y="14"/>
                  </a:cubicBezTo>
                  <a:cubicBezTo>
                    <a:pt x="6" y="2"/>
                    <a:pt x="6" y="2"/>
                    <a:pt x="6" y="2"/>
                  </a:cubicBezTo>
                  <a:cubicBezTo>
                    <a:pt x="7" y="1"/>
                    <a:pt x="8" y="0"/>
                    <a:pt x="10" y="0"/>
                  </a:cubicBezTo>
                  <a:cubicBezTo>
                    <a:pt x="10" y="0"/>
                    <a:pt x="10" y="0"/>
                    <a:pt x="10" y="0"/>
                  </a:cubicBezTo>
                  <a:cubicBezTo>
                    <a:pt x="10" y="0"/>
                    <a:pt x="11" y="0"/>
                    <a:pt x="12" y="0"/>
                  </a:cubicBezTo>
                  <a:cubicBezTo>
                    <a:pt x="12" y="0"/>
                    <a:pt x="12" y="0"/>
                    <a:pt x="12" y="0"/>
                  </a:cubicBezTo>
                  <a:cubicBezTo>
                    <a:pt x="13" y="1"/>
                    <a:pt x="14" y="2"/>
                    <a:pt x="14" y="4"/>
                  </a:cubicBezTo>
                  <a:cubicBezTo>
                    <a:pt x="14" y="4"/>
                    <a:pt x="14" y="4"/>
                    <a:pt x="14" y="4"/>
                  </a:cubicBezTo>
                  <a:cubicBezTo>
                    <a:pt x="14" y="5"/>
                    <a:pt x="14" y="5"/>
                    <a:pt x="14" y="6"/>
                  </a:cubicBezTo>
                  <a:cubicBezTo>
                    <a:pt x="14" y="6"/>
                    <a:pt x="14" y="6"/>
                    <a:pt x="14" y="6"/>
                  </a:cubicBezTo>
                  <a:cubicBezTo>
                    <a:pt x="8" y="17"/>
                    <a:pt x="8" y="17"/>
                    <a:pt x="8" y="17"/>
                  </a:cubicBezTo>
                  <a:cubicBezTo>
                    <a:pt x="7" y="19"/>
                    <a:pt x="6" y="20"/>
                    <a:pt x="4" y="20"/>
                  </a:cubicBezTo>
                  <a:cubicBezTo>
                    <a:pt x="4" y="20"/>
                    <a:pt x="4" y="20"/>
                    <a:pt x="4" y="20"/>
                  </a:cubicBezTo>
                  <a:cubicBezTo>
                    <a:pt x="4" y="20"/>
                    <a:pt x="3" y="20"/>
                    <a:pt x="2" y="19"/>
                  </a:cubicBezTo>
                  <a:close/>
                  <a:moveTo>
                    <a:pt x="9" y="4"/>
                  </a:moveTo>
                  <a:cubicBezTo>
                    <a:pt x="4" y="15"/>
                    <a:pt x="4" y="15"/>
                    <a:pt x="4" y="15"/>
                  </a:cubicBezTo>
                  <a:cubicBezTo>
                    <a:pt x="4" y="16"/>
                    <a:pt x="4" y="16"/>
                    <a:pt x="4" y="16"/>
                  </a:cubicBezTo>
                  <a:cubicBezTo>
                    <a:pt x="4" y="16"/>
                    <a:pt x="4" y="16"/>
                    <a:pt x="4" y="16"/>
                  </a:cubicBezTo>
                  <a:cubicBezTo>
                    <a:pt x="4" y="16"/>
                    <a:pt x="4" y="16"/>
                    <a:pt x="4" y="16"/>
                  </a:cubicBezTo>
                  <a:cubicBezTo>
                    <a:pt x="3" y="18"/>
                    <a:pt x="3" y="18"/>
                    <a:pt x="3" y="18"/>
                  </a:cubicBezTo>
                  <a:cubicBezTo>
                    <a:pt x="4" y="16"/>
                    <a:pt x="4" y="16"/>
                    <a:pt x="4" y="16"/>
                  </a:cubicBezTo>
                  <a:cubicBezTo>
                    <a:pt x="4" y="16"/>
                    <a:pt x="4" y="16"/>
                    <a:pt x="4" y="16"/>
                  </a:cubicBezTo>
                  <a:cubicBezTo>
                    <a:pt x="4" y="16"/>
                    <a:pt x="4" y="16"/>
                    <a:pt x="4" y="16"/>
                  </a:cubicBezTo>
                  <a:cubicBezTo>
                    <a:pt x="4" y="16"/>
                    <a:pt x="5" y="16"/>
                    <a:pt x="5" y="16"/>
                  </a:cubicBezTo>
                  <a:cubicBezTo>
                    <a:pt x="5" y="16"/>
                    <a:pt x="5" y="16"/>
                    <a:pt x="5" y="16"/>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nvSpPr>
          <p:spPr bwMode="auto">
            <a:xfrm>
              <a:off x="1497" y="1928"/>
              <a:ext cx="12" cy="57"/>
            </a:xfrm>
            <a:custGeom>
              <a:avLst/>
              <a:gdLst>
                <a:gd name="T0" fmla="*/ 0 w 5"/>
                <a:gd name="T1" fmla="*/ 21 h 24"/>
                <a:gd name="T2" fmla="*/ 0 w 5"/>
                <a:gd name="T3" fmla="*/ 2 h 24"/>
                <a:gd name="T4" fmla="*/ 3 w 5"/>
                <a:gd name="T5" fmla="*/ 0 h 24"/>
                <a:gd name="T6" fmla="*/ 3 w 5"/>
                <a:gd name="T7" fmla="*/ 0 h 24"/>
                <a:gd name="T8" fmla="*/ 5 w 5"/>
                <a:gd name="T9" fmla="*/ 2 h 24"/>
                <a:gd name="T10" fmla="*/ 5 w 5"/>
                <a:gd name="T11" fmla="*/ 2 h 24"/>
                <a:gd name="T12" fmla="*/ 5 w 5"/>
                <a:gd name="T13" fmla="*/ 21 h 24"/>
                <a:gd name="T14" fmla="*/ 3 w 5"/>
                <a:gd name="T15" fmla="*/ 24 h 24"/>
                <a:gd name="T16" fmla="*/ 3 w 5"/>
                <a:gd name="T17" fmla="*/ 24 h 24"/>
                <a:gd name="T18" fmla="*/ 0 w 5"/>
                <a:gd name="T19"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24">
                  <a:moveTo>
                    <a:pt x="0" y="21"/>
                  </a:moveTo>
                  <a:cubicBezTo>
                    <a:pt x="0" y="2"/>
                    <a:pt x="0" y="2"/>
                    <a:pt x="0" y="2"/>
                  </a:cubicBezTo>
                  <a:cubicBezTo>
                    <a:pt x="0" y="1"/>
                    <a:pt x="1" y="0"/>
                    <a:pt x="3" y="0"/>
                  </a:cubicBezTo>
                  <a:cubicBezTo>
                    <a:pt x="3" y="0"/>
                    <a:pt x="3" y="0"/>
                    <a:pt x="3" y="0"/>
                  </a:cubicBezTo>
                  <a:cubicBezTo>
                    <a:pt x="4" y="0"/>
                    <a:pt x="5" y="1"/>
                    <a:pt x="5" y="2"/>
                  </a:cubicBezTo>
                  <a:cubicBezTo>
                    <a:pt x="5" y="2"/>
                    <a:pt x="5" y="2"/>
                    <a:pt x="5" y="2"/>
                  </a:cubicBezTo>
                  <a:cubicBezTo>
                    <a:pt x="5" y="21"/>
                    <a:pt x="5" y="21"/>
                    <a:pt x="5" y="21"/>
                  </a:cubicBezTo>
                  <a:cubicBezTo>
                    <a:pt x="5" y="22"/>
                    <a:pt x="4" y="24"/>
                    <a:pt x="3" y="24"/>
                  </a:cubicBezTo>
                  <a:cubicBezTo>
                    <a:pt x="3" y="24"/>
                    <a:pt x="3" y="24"/>
                    <a:pt x="3" y="24"/>
                  </a:cubicBezTo>
                  <a:cubicBezTo>
                    <a:pt x="1" y="24"/>
                    <a:pt x="0" y="22"/>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a:spLocks noEditPoints="1"/>
            </p:cNvSpPr>
            <p:nvPr/>
          </p:nvSpPr>
          <p:spPr bwMode="auto">
            <a:xfrm>
              <a:off x="1493" y="1924"/>
              <a:ext cx="21" cy="66"/>
            </a:xfrm>
            <a:custGeom>
              <a:avLst/>
              <a:gdLst>
                <a:gd name="T0" fmla="*/ 0 w 9"/>
                <a:gd name="T1" fmla="*/ 23 h 28"/>
                <a:gd name="T2" fmla="*/ 0 w 9"/>
                <a:gd name="T3" fmla="*/ 4 h 28"/>
                <a:gd name="T4" fmla="*/ 5 w 9"/>
                <a:gd name="T5" fmla="*/ 0 h 28"/>
                <a:gd name="T6" fmla="*/ 5 w 9"/>
                <a:gd name="T7" fmla="*/ 0 h 28"/>
                <a:gd name="T8" fmla="*/ 9 w 9"/>
                <a:gd name="T9" fmla="*/ 4 h 28"/>
                <a:gd name="T10" fmla="*/ 9 w 9"/>
                <a:gd name="T11" fmla="*/ 4 h 28"/>
                <a:gd name="T12" fmla="*/ 9 w 9"/>
                <a:gd name="T13" fmla="*/ 23 h 28"/>
                <a:gd name="T14" fmla="*/ 5 w 9"/>
                <a:gd name="T15" fmla="*/ 28 h 28"/>
                <a:gd name="T16" fmla="*/ 5 w 9"/>
                <a:gd name="T17" fmla="*/ 28 h 28"/>
                <a:gd name="T18" fmla="*/ 0 w 9"/>
                <a:gd name="T19" fmla="*/ 23 h 28"/>
                <a:gd name="T20" fmla="*/ 4 w 9"/>
                <a:gd name="T21" fmla="*/ 23 h 28"/>
                <a:gd name="T22" fmla="*/ 5 w 9"/>
                <a:gd name="T23" fmla="*/ 24 h 28"/>
                <a:gd name="T24" fmla="*/ 5 w 9"/>
                <a:gd name="T25" fmla="*/ 24 h 28"/>
                <a:gd name="T26" fmla="*/ 5 w 9"/>
                <a:gd name="T27" fmla="*/ 23 h 28"/>
                <a:gd name="T28" fmla="*/ 5 w 9"/>
                <a:gd name="T29" fmla="*/ 23 h 28"/>
                <a:gd name="T30" fmla="*/ 5 w 9"/>
                <a:gd name="T31" fmla="*/ 4 h 28"/>
                <a:gd name="T32" fmla="*/ 5 w 9"/>
                <a:gd name="T33" fmla="*/ 4 h 28"/>
                <a:gd name="T34" fmla="*/ 5 w 9"/>
                <a:gd name="T35" fmla="*/ 4 h 28"/>
                <a:gd name="T36" fmla="*/ 4 w 9"/>
                <a:gd name="T37" fmla="*/ 4 h 28"/>
                <a:gd name="T38" fmla="*/ 4 w 9"/>
                <a:gd name="T39" fmla="*/ 4 h 28"/>
                <a:gd name="T40" fmla="*/ 4 w 9"/>
                <a:gd name="T41"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28">
                  <a:moveTo>
                    <a:pt x="0" y="23"/>
                  </a:moveTo>
                  <a:cubicBezTo>
                    <a:pt x="0" y="4"/>
                    <a:pt x="0" y="4"/>
                    <a:pt x="0" y="4"/>
                  </a:cubicBezTo>
                  <a:cubicBezTo>
                    <a:pt x="0" y="2"/>
                    <a:pt x="2" y="0"/>
                    <a:pt x="5" y="0"/>
                  </a:cubicBezTo>
                  <a:cubicBezTo>
                    <a:pt x="5" y="0"/>
                    <a:pt x="5" y="0"/>
                    <a:pt x="5" y="0"/>
                  </a:cubicBezTo>
                  <a:cubicBezTo>
                    <a:pt x="7" y="0"/>
                    <a:pt x="9" y="2"/>
                    <a:pt x="9" y="4"/>
                  </a:cubicBezTo>
                  <a:cubicBezTo>
                    <a:pt x="9" y="4"/>
                    <a:pt x="9" y="4"/>
                    <a:pt x="9" y="4"/>
                  </a:cubicBezTo>
                  <a:cubicBezTo>
                    <a:pt x="9" y="23"/>
                    <a:pt x="9" y="23"/>
                    <a:pt x="9" y="23"/>
                  </a:cubicBezTo>
                  <a:cubicBezTo>
                    <a:pt x="9" y="26"/>
                    <a:pt x="7" y="28"/>
                    <a:pt x="5" y="28"/>
                  </a:cubicBezTo>
                  <a:cubicBezTo>
                    <a:pt x="5" y="28"/>
                    <a:pt x="5" y="28"/>
                    <a:pt x="5" y="28"/>
                  </a:cubicBezTo>
                  <a:cubicBezTo>
                    <a:pt x="2" y="28"/>
                    <a:pt x="0" y="26"/>
                    <a:pt x="0" y="23"/>
                  </a:cubicBezTo>
                  <a:close/>
                  <a:moveTo>
                    <a:pt x="4" y="23"/>
                  </a:moveTo>
                  <a:cubicBezTo>
                    <a:pt x="4" y="23"/>
                    <a:pt x="5" y="24"/>
                    <a:pt x="5" y="24"/>
                  </a:cubicBezTo>
                  <a:cubicBezTo>
                    <a:pt x="5" y="24"/>
                    <a:pt x="5" y="24"/>
                    <a:pt x="5" y="24"/>
                  </a:cubicBezTo>
                  <a:cubicBezTo>
                    <a:pt x="5" y="24"/>
                    <a:pt x="5" y="23"/>
                    <a:pt x="5" y="23"/>
                  </a:cubicBezTo>
                  <a:cubicBezTo>
                    <a:pt x="5" y="23"/>
                    <a:pt x="5" y="23"/>
                    <a:pt x="5" y="23"/>
                  </a:cubicBezTo>
                  <a:cubicBezTo>
                    <a:pt x="5" y="4"/>
                    <a:pt x="5" y="4"/>
                    <a:pt x="5" y="4"/>
                  </a:cubicBezTo>
                  <a:cubicBezTo>
                    <a:pt x="5" y="4"/>
                    <a:pt x="5" y="4"/>
                    <a:pt x="5" y="4"/>
                  </a:cubicBezTo>
                  <a:cubicBezTo>
                    <a:pt x="5" y="4"/>
                    <a:pt x="5" y="4"/>
                    <a:pt x="5" y="4"/>
                  </a:cubicBezTo>
                  <a:cubicBezTo>
                    <a:pt x="5" y="4"/>
                    <a:pt x="4" y="4"/>
                    <a:pt x="4" y="4"/>
                  </a:cubicBezTo>
                  <a:cubicBezTo>
                    <a:pt x="4" y="4"/>
                    <a:pt x="4" y="4"/>
                    <a:pt x="4" y="4"/>
                  </a:cubicBezTo>
                  <a:cubicBezTo>
                    <a:pt x="4" y="23"/>
                    <a:pt x="4" y="23"/>
                    <a:pt x="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a:spLocks noEditPoints="1"/>
            </p:cNvSpPr>
            <p:nvPr/>
          </p:nvSpPr>
          <p:spPr bwMode="auto">
            <a:xfrm>
              <a:off x="1392" y="1964"/>
              <a:ext cx="227" cy="354"/>
            </a:xfrm>
            <a:custGeom>
              <a:avLst/>
              <a:gdLst>
                <a:gd name="T0" fmla="*/ 14 w 95"/>
                <a:gd name="T1" fmla="*/ 117 h 149"/>
                <a:gd name="T2" fmla="*/ 0 w 95"/>
                <a:gd name="T3" fmla="*/ 56 h 149"/>
                <a:gd name="T4" fmla="*/ 0 w 95"/>
                <a:gd name="T5" fmla="*/ 56 h 149"/>
                <a:gd name="T6" fmla="*/ 15 w 95"/>
                <a:gd name="T7" fmla="*/ 12 h 149"/>
                <a:gd name="T8" fmla="*/ 15 w 95"/>
                <a:gd name="T9" fmla="*/ 12 h 149"/>
                <a:gd name="T10" fmla="*/ 49 w 95"/>
                <a:gd name="T11" fmla="*/ 0 h 149"/>
                <a:gd name="T12" fmla="*/ 49 w 95"/>
                <a:gd name="T13" fmla="*/ 0 h 149"/>
                <a:gd name="T14" fmla="*/ 82 w 95"/>
                <a:gd name="T15" fmla="*/ 12 h 149"/>
                <a:gd name="T16" fmla="*/ 82 w 95"/>
                <a:gd name="T17" fmla="*/ 12 h 149"/>
                <a:gd name="T18" fmla="*/ 95 w 95"/>
                <a:gd name="T19" fmla="*/ 56 h 149"/>
                <a:gd name="T20" fmla="*/ 95 w 95"/>
                <a:gd name="T21" fmla="*/ 56 h 149"/>
                <a:gd name="T22" fmla="*/ 82 w 95"/>
                <a:gd name="T23" fmla="*/ 117 h 149"/>
                <a:gd name="T24" fmla="*/ 82 w 95"/>
                <a:gd name="T25" fmla="*/ 117 h 149"/>
                <a:gd name="T26" fmla="*/ 49 w 95"/>
                <a:gd name="T27" fmla="*/ 149 h 149"/>
                <a:gd name="T28" fmla="*/ 49 w 95"/>
                <a:gd name="T29" fmla="*/ 149 h 149"/>
                <a:gd name="T30" fmla="*/ 14 w 95"/>
                <a:gd name="T31" fmla="*/ 117 h 149"/>
                <a:gd name="T32" fmla="*/ 78 w 95"/>
                <a:gd name="T33" fmla="*/ 115 h 149"/>
                <a:gd name="T34" fmla="*/ 91 w 95"/>
                <a:gd name="T35" fmla="*/ 56 h 149"/>
                <a:gd name="T36" fmla="*/ 91 w 95"/>
                <a:gd name="T37" fmla="*/ 56 h 149"/>
                <a:gd name="T38" fmla="*/ 49 w 95"/>
                <a:gd name="T39" fmla="*/ 4 h 149"/>
                <a:gd name="T40" fmla="*/ 49 w 95"/>
                <a:gd name="T41" fmla="*/ 4 h 149"/>
                <a:gd name="T42" fmla="*/ 5 w 95"/>
                <a:gd name="T43" fmla="*/ 56 h 149"/>
                <a:gd name="T44" fmla="*/ 5 w 95"/>
                <a:gd name="T45" fmla="*/ 56 h 149"/>
                <a:gd name="T46" fmla="*/ 19 w 95"/>
                <a:gd name="T47" fmla="*/ 115 h 149"/>
                <a:gd name="T48" fmla="*/ 19 w 95"/>
                <a:gd name="T49" fmla="*/ 115 h 149"/>
                <a:gd name="T50" fmla="*/ 49 w 95"/>
                <a:gd name="T51" fmla="*/ 144 h 149"/>
                <a:gd name="T52" fmla="*/ 49 w 95"/>
                <a:gd name="T53" fmla="*/ 144 h 149"/>
                <a:gd name="T54" fmla="*/ 78 w 95"/>
                <a:gd name="T55" fmla="*/ 11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149">
                  <a:moveTo>
                    <a:pt x="14" y="117"/>
                  </a:moveTo>
                  <a:cubicBezTo>
                    <a:pt x="6" y="99"/>
                    <a:pt x="0" y="77"/>
                    <a:pt x="0" y="56"/>
                  </a:cubicBezTo>
                  <a:cubicBezTo>
                    <a:pt x="0" y="56"/>
                    <a:pt x="0" y="56"/>
                    <a:pt x="0" y="56"/>
                  </a:cubicBezTo>
                  <a:cubicBezTo>
                    <a:pt x="0" y="36"/>
                    <a:pt x="6" y="21"/>
                    <a:pt x="15" y="12"/>
                  </a:cubicBezTo>
                  <a:cubicBezTo>
                    <a:pt x="15" y="12"/>
                    <a:pt x="15" y="12"/>
                    <a:pt x="15" y="12"/>
                  </a:cubicBezTo>
                  <a:cubicBezTo>
                    <a:pt x="24" y="3"/>
                    <a:pt x="36" y="0"/>
                    <a:pt x="49" y="0"/>
                  </a:cubicBezTo>
                  <a:cubicBezTo>
                    <a:pt x="49" y="0"/>
                    <a:pt x="49" y="0"/>
                    <a:pt x="49" y="0"/>
                  </a:cubicBezTo>
                  <a:cubicBezTo>
                    <a:pt x="62" y="0"/>
                    <a:pt x="73" y="3"/>
                    <a:pt x="82" y="12"/>
                  </a:cubicBezTo>
                  <a:cubicBezTo>
                    <a:pt x="82" y="12"/>
                    <a:pt x="82" y="12"/>
                    <a:pt x="82" y="12"/>
                  </a:cubicBezTo>
                  <a:cubicBezTo>
                    <a:pt x="90" y="22"/>
                    <a:pt x="95" y="36"/>
                    <a:pt x="95" y="56"/>
                  </a:cubicBezTo>
                  <a:cubicBezTo>
                    <a:pt x="95" y="56"/>
                    <a:pt x="95" y="56"/>
                    <a:pt x="95" y="56"/>
                  </a:cubicBezTo>
                  <a:cubicBezTo>
                    <a:pt x="95" y="76"/>
                    <a:pt x="90" y="99"/>
                    <a:pt x="82" y="117"/>
                  </a:cubicBezTo>
                  <a:cubicBezTo>
                    <a:pt x="82" y="117"/>
                    <a:pt x="82" y="117"/>
                    <a:pt x="82" y="117"/>
                  </a:cubicBezTo>
                  <a:cubicBezTo>
                    <a:pt x="74" y="135"/>
                    <a:pt x="63" y="149"/>
                    <a:pt x="49" y="149"/>
                  </a:cubicBezTo>
                  <a:cubicBezTo>
                    <a:pt x="49" y="149"/>
                    <a:pt x="49" y="149"/>
                    <a:pt x="49" y="149"/>
                  </a:cubicBezTo>
                  <a:cubicBezTo>
                    <a:pt x="35" y="149"/>
                    <a:pt x="23" y="135"/>
                    <a:pt x="14" y="117"/>
                  </a:cubicBezTo>
                  <a:close/>
                  <a:moveTo>
                    <a:pt x="78" y="115"/>
                  </a:moveTo>
                  <a:cubicBezTo>
                    <a:pt x="86" y="98"/>
                    <a:pt x="91" y="76"/>
                    <a:pt x="91" y="56"/>
                  </a:cubicBezTo>
                  <a:cubicBezTo>
                    <a:pt x="91" y="56"/>
                    <a:pt x="91" y="56"/>
                    <a:pt x="91" y="56"/>
                  </a:cubicBezTo>
                  <a:cubicBezTo>
                    <a:pt x="90" y="17"/>
                    <a:pt x="72" y="5"/>
                    <a:pt x="49" y="4"/>
                  </a:cubicBezTo>
                  <a:cubicBezTo>
                    <a:pt x="49" y="4"/>
                    <a:pt x="49" y="4"/>
                    <a:pt x="49" y="4"/>
                  </a:cubicBezTo>
                  <a:cubicBezTo>
                    <a:pt x="26" y="5"/>
                    <a:pt x="5" y="17"/>
                    <a:pt x="5" y="56"/>
                  </a:cubicBezTo>
                  <a:cubicBezTo>
                    <a:pt x="5" y="56"/>
                    <a:pt x="5" y="56"/>
                    <a:pt x="5" y="56"/>
                  </a:cubicBezTo>
                  <a:cubicBezTo>
                    <a:pt x="5" y="76"/>
                    <a:pt x="10" y="98"/>
                    <a:pt x="19" y="115"/>
                  </a:cubicBezTo>
                  <a:cubicBezTo>
                    <a:pt x="19" y="115"/>
                    <a:pt x="19" y="115"/>
                    <a:pt x="19" y="115"/>
                  </a:cubicBezTo>
                  <a:cubicBezTo>
                    <a:pt x="27" y="133"/>
                    <a:pt x="39" y="145"/>
                    <a:pt x="49" y="144"/>
                  </a:cubicBezTo>
                  <a:cubicBezTo>
                    <a:pt x="49" y="144"/>
                    <a:pt x="49" y="144"/>
                    <a:pt x="49" y="144"/>
                  </a:cubicBezTo>
                  <a:cubicBezTo>
                    <a:pt x="59" y="145"/>
                    <a:pt x="70" y="133"/>
                    <a:pt x="78"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a:spLocks noEditPoints="1"/>
            </p:cNvSpPr>
            <p:nvPr/>
          </p:nvSpPr>
          <p:spPr bwMode="auto">
            <a:xfrm>
              <a:off x="1387" y="1959"/>
              <a:ext cx="237" cy="364"/>
            </a:xfrm>
            <a:custGeom>
              <a:avLst/>
              <a:gdLst>
                <a:gd name="T0" fmla="*/ 16 w 99"/>
                <a:gd name="T1" fmla="*/ 119 h 153"/>
                <a:gd name="T2" fmla="*/ 0 w 99"/>
                <a:gd name="T3" fmla="*/ 58 h 153"/>
                <a:gd name="T4" fmla="*/ 0 w 99"/>
                <a:gd name="T5" fmla="*/ 58 h 153"/>
                <a:gd name="T6" fmla="*/ 15 w 99"/>
                <a:gd name="T7" fmla="*/ 13 h 153"/>
                <a:gd name="T8" fmla="*/ 51 w 99"/>
                <a:gd name="T9" fmla="*/ 0 h 153"/>
                <a:gd name="T10" fmla="*/ 51 w 99"/>
                <a:gd name="T11" fmla="*/ 0 h 153"/>
                <a:gd name="T12" fmla="*/ 51 w 99"/>
                <a:gd name="T13" fmla="*/ 0 h 153"/>
                <a:gd name="T14" fmla="*/ 51 w 99"/>
                <a:gd name="T15" fmla="*/ 0 h 153"/>
                <a:gd name="T16" fmla="*/ 85 w 99"/>
                <a:gd name="T17" fmla="*/ 13 h 153"/>
                <a:gd name="T18" fmla="*/ 99 w 99"/>
                <a:gd name="T19" fmla="*/ 58 h 153"/>
                <a:gd name="T20" fmla="*/ 86 w 99"/>
                <a:gd name="T21" fmla="*/ 120 h 153"/>
                <a:gd name="T22" fmla="*/ 51 w 99"/>
                <a:gd name="T23" fmla="*/ 153 h 153"/>
                <a:gd name="T24" fmla="*/ 51 w 99"/>
                <a:gd name="T25" fmla="*/ 149 h 153"/>
                <a:gd name="T26" fmla="*/ 82 w 99"/>
                <a:gd name="T27" fmla="*/ 119 h 153"/>
                <a:gd name="T28" fmla="*/ 95 w 99"/>
                <a:gd name="T29" fmla="*/ 58 h 153"/>
                <a:gd name="T30" fmla="*/ 82 w 99"/>
                <a:gd name="T31" fmla="*/ 16 h 153"/>
                <a:gd name="T32" fmla="*/ 51 w 99"/>
                <a:gd name="T33" fmla="*/ 4 h 153"/>
                <a:gd name="T34" fmla="*/ 51 w 99"/>
                <a:gd name="T35" fmla="*/ 4 h 153"/>
                <a:gd name="T36" fmla="*/ 18 w 99"/>
                <a:gd name="T37" fmla="*/ 16 h 153"/>
                <a:gd name="T38" fmla="*/ 4 w 99"/>
                <a:gd name="T39" fmla="*/ 58 h 153"/>
                <a:gd name="T40" fmla="*/ 18 w 99"/>
                <a:gd name="T41" fmla="*/ 119 h 153"/>
                <a:gd name="T42" fmla="*/ 18 w 99"/>
                <a:gd name="T43" fmla="*/ 119 h 153"/>
                <a:gd name="T44" fmla="*/ 51 w 99"/>
                <a:gd name="T45" fmla="*/ 148 h 153"/>
                <a:gd name="T46" fmla="*/ 51 w 99"/>
                <a:gd name="T47" fmla="*/ 148 h 153"/>
                <a:gd name="T48" fmla="*/ 19 w 99"/>
                <a:gd name="T49" fmla="*/ 118 h 153"/>
                <a:gd name="T50" fmla="*/ 5 w 99"/>
                <a:gd name="T51" fmla="*/ 58 h 153"/>
                <a:gd name="T52" fmla="*/ 5 w 99"/>
                <a:gd name="T53" fmla="*/ 58 h 153"/>
                <a:gd name="T54" fmla="*/ 51 w 99"/>
                <a:gd name="T55" fmla="*/ 4 h 153"/>
                <a:gd name="T56" fmla="*/ 95 w 99"/>
                <a:gd name="T57" fmla="*/ 58 h 153"/>
                <a:gd name="T58" fmla="*/ 95 w 99"/>
                <a:gd name="T59" fmla="*/ 59 h 153"/>
                <a:gd name="T60" fmla="*/ 82 w 99"/>
                <a:gd name="T61" fmla="*/ 118 h 153"/>
                <a:gd name="T62" fmla="*/ 82 w 99"/>
                <a:gd name="T63" fmla="*/ 118 h 153"/>
                <a:gd name="T64" fmla="*/ 51 w 99"/>
                <a:gd name="T65" fmla="*/ 148 h 153"/>
                <a:gd name="T66" fmla="*/ 51 w 99"/>
                <a:gd name="T67" fmla="*/ 144 h 153"/>
                <a:gd name="T68" fmla="*/ 51 w 99"/>
                <a:gd name="T69" fmla="*/ 144 h 153"/>
                <a:gd name="T70" fmla="*/ 78 w 99"/>
                <a:gd name="T71" fmla="*/ 117 h 153"/>
                <a:gd name="T72" fmla="*/ 78 w 99"/>
                <a:gd name="T73" fmla="*/ 117 h 153"/>
                <a:gd name="T74" fmla="*/ 91 w 99"/>
                <a:gd name="T75" fmla="*/ 58 h 153"/>
                <a:gd name="T76" fmla="*/ 91 w 99"/>
                <a:gd name="T77" fmla="*/ 58 h 153"/>
                <a:gd name="T78" fmla="*/ 91 w 99"/>
                <a:gd name="T79" fmla="*/ 58 h 153"/>
                <a:gd name="T80" fmla="*/ 51 w 99"/>
                <a:gd name="T81" fmla="*/ 8 h 153"/>
                <a:gd name="T82" fmla="*/ 9 w 99"/>
                <a:gd name="T83" fmla="*/ 58 h 153"/>
                <a:gd name="T84" fmla="*/ 22 w 99"/>
                <a:gd name="T85" fmla="*/ 117 h 153"/>
                <a:gd name="T86" fmla="*/ 51 w 99"/>
                <a:gd name="T87" fmla="*/ 144 h 153"/>
                <a:gd name="T88" fmla="*/ 51 w 99"/>
                <a:gd name="T89" fmla="*/ 144 h 153"/>
                <a:gd name="T90" fmla="*/ 51 w 99"/>
                <a:gd name="T91" fmla="*/ 14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 h="153">
                  <a:moveTo>
                    <a:pt x="15" y="120"/>
                  </a:moveTo>
                  <a:cubicBezTo>
                    <a:pt x="16" y="119"/>
                    <a:pt x="16" y="119"/>
                    <a:pt x="16" y="119"/>
                  </a:cubicBezTo>
                  <a:cubicBezTo>
                    <a:pt x="15" y="120"/>
                    <a:pt x="15" y="120"/>
                    <a:pt x="15" y="120"/>
                  </a:cubicBezTo>
                  <a:cubicBezTo>
                    <a:pt x="6" y="102"/>
                    <a:pt x="0" y="79"/>
                    <a:pt x="0" y="58"/>
                  </a:cubicBezTo>
                  <a:cubicBezTo>
                    <a:pt x="0" y="58"/>
                    <a:pt x="0" y="58"/>
                    <a:pt x="0" y="58"/>
                  </a:cubicBezTo>
                  <a:cubicBezTo>
                    <a:pt x="0" y="58"/>
                    <a:pt x="0" y="58"/>
                    <a:pt x="0" y="58"/>
                  </a:cubicBezTo>
                  <a:cubicBezTo>
                    <a:pt x="0" y="58"/>
                    <a:pt x="0" y="58"/>
                    <a:pt x="0" y="58"/>
                  </a:cubicBezTo>
                  <a:cubicBezTo>
                    <a:pt x="0" y="37"/>
                    <a:pt x="6" y="22"/>
                    <a:pt x="15" y="13"/>
                  </a:cubicBezTo>
                  <a:cubicBezTo>
                    <a:pt x="15" y="13"/>
                    <a:pt x="15" y="13"/>
                    <a:pt x="15" y="13"/>
                  </a:cubicBezTo>
                  <a:cubicBezTo>
                    <a:pt x="25" y="3"/>
                    <a:pt x="38"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64" y="0"/>
                    <a:pt x="76" y="3"/>
                    <a:pt x="85" y="13"/>
                  </a:cubicBezTo>
                  <a:cubicBezTo>
                    <a:pt x="85" y="13"/>
                    <a:pt x="85" y="13"/>
                    <a:pt x="85" y="13"/>
                  </a:cubicBezTo>
                  <a:cubicBezTo>
                    <a:pt x="94" y="23"/>
                    <a:pt x="99" y="37"/>
                    <a:pt x="99" y="58"/>
                  </a:cubicBezTo>
                  <a:cubicBezTo>
                    <a:pt x="99" y="58"/>
                    <a:pt x="99" y="58"/>
                    <a:pt x="99" y="58"/>
                  </a:cubicBezTo>
                  <a:cubicBezTo>
                    <a:pt x="99" y="79"/>
                    <a:pt x="94" y="102"/>
                    <a:pt x="86" y="120"/>
                  </a:cubicBezTo>
                  <a:cubicBezTo>
                    <a:pt x="86" y="120"/>
                    <a:pt x="86" y="120"/>
                    <a:pt x="86" y="120"/>
                  </a:cubicBezTo>
                  <a:cubicBezTo>
                    <a:pt x="78" y="138"/>
                    <a:pt x="66" y="153"/>
                    <a:pt x="51" y="153"/>
                  </a:cubicBezTo>
                  <a:cubicBezTo>
                    <a:pt x="51" y="153"/>
                    <a:pt x="51" y="153"/>
                    <a:pt x="51" y="153"/>
                  </a:cubicBezTo>
                  <a:cubicBezTo>
                    <a:pt x="36" y="153"/>
                    <a:pt x="24" y="138"/>
                    <a:pt x="15" y="120"/>
                  </a:cubicBezTo>
                  <a:close/>
                  <a:moveTo>
                    <a:pt x="51" y="149"/>
                  </a:moveTo>
                  <a:cubicBezTo>
                    <a:pt x="63" y="149"/>
                    <a:pt x="74" y="136"/>
                    <a:pt x="82" y="119"/>
                  </a:cubicBezTo>
                  <a:cubicBezTo>
                    <a:pt x="82" y="119"/>
                    <a:pt x="82" y="119"/>
                    <a:pt x="82" y="119"/>
                  </a:cubicBezTo>
                  <a:cubicBezTo>
                    <a:pt x="90" y="101"/>
                    <a:pt x="95" y="78"/>
                    <a:pt x="95" y="58"/>
                  </a:cubicBezTo>
                  <a:cubicBezTo>
                    <a:pt x="95" y="58"/>
                    <a:pt x="95" y="58"/>
                    <a:pt x="95" y="58"/>
                  </a:cubicBezTo>
                  <a:cubicBezTo>
                    <a:pt x="95" y="38"/>
                    <a:pt x="90" y="24"/>
                    <a:pt x="82" y="16"/>
                  </a:cubicBezTo>
                  <a:cubicBezTo>
                    <a:pt x="82" y="16"/>
                    <a:pt x="82" y="16"/>
                    <a:pt x="82" y="16"/>
                  </a:cubicBezTo>
                  <a:cubicBezTo>
                    <a:pt x="74" y="7"/>
                    <a:pt x="63" y="4"/>
                    <a:pt x="51" y="4"/>
                  </a:cubicBezTo>
                  <a:cubicBezTo>
                    <a:pt x="51" y="4"/>
                    <a:pt x="51" y="4"/>
                    <a:pt x="51" y="4"/>
                  </a:cubicBezTo>
                  <a:cubicBezTo>
                    <a:pt x="51" y="4"/>
                    <a:pt x="51" y="4"/>
                    <a:pt x="51" y="4"/>
                  </a:cubicBezTo>
                  <a:cubicBezTo>
                    <a:pt x="51" y="4"/>
                    <a:pt x="51" y="4"/>
                    <a:pt x="51" y="4"/>
                  </a:cubicBezTo>
                  <a:cubicBezTo>
                    <a:pt x="39" y="4"/>
                    <a:pt x="27" y="7"/>
                    <a:pt x="18" y="16"/>
                  </a:cubicBezTo>
                  <a:cubicBezTo>
                    <a:pt x="18" y="16"/>
                    <a:pt x="18" y="16"/>
                    <a:pt x="18" y="16"/>
                  </a:cubicBezTo>
                  <a:cubicBezTo>
                    <a:pt x="10" y="24"/>
                    <a:pt x="4" y="38"/>
                    <a:pt x="4" y="58"/>
                  </a:cubicBezTo>
                  <a:cubicBezTo>
                    <a:pt x="4" y="58"/>
                    <a:pt x="4" y="58"/>
                    <a:pt x="4" y="58"/>
                  </a:cubicBezTo>
                  <a:cubicBezTo>
                    <a:pt x="4" y="58"/>
                    <a:pt x="4" y="58"/>
                    <a:pt x="4" y="58"/>
                  </a:cubicBezTo>
                  <a:cubicBezTo>
                    <a:pt x="4" y="78"/>
                    <a:pt x="10" y="101"/>
                    <a:pt x="18" y="119"/>
                  </a:cubicBezTo>
                  <a:cubicBezTo>
                    <a:pt x="18" y="119"/>
                    <a:pt x="18" y="119"/>
                    <a:pt x="18" y="119"/>
                  </a:cubicBezTo>
                  <a:cubicBezTo>
                    <a:pt x="18" y="119"/>
                    <a:pt x="18" y="119"/>
                    <a:pt x="18" y="119"/>
                  </a:cubicBezTo>
                  <a:cubicBezTo>
                    <a:pt x="27" y="136"/>
                    <a:pt x="39" y="149"/>
                    <a:pt x="51" y="149"/>
                  </a:cubicBezTo>
                  <a:close/>
                  <a:moveTo>
                    <a:pt x="51" y="148"/>
                  </a:moveTo>
                  <a:cubicBezTo>
                    <a:pt x="51" y="148"/>
                    <a:pt x="51" y="148"/>
                    <a:pt x="51" y="148"/>
                  </a:cubicBezTo>
                  <a:cubicBezTo>
                    <a:pt x="51" y="148"/>
                    <a:pt x="51" y="148"/>
                    <a:pt x="51" y="148"/>
                  </a:cubicBezTo>
                  <a:cubicBezTo>
                    <a:pt x="39" y="148"/>
                    <a:pt x="27" y="136"/>
                    <a:pt x="19" y="118"/>
                  </a:cubicBezTo>
                  <a:cubicBezTo>
                    <a:pt x="19" y="118"/>
                    <a:pt x="19" y="118"/>
                    <a:pt x="19" y="118"/>
                  </a:cubicBezTo>
                  <a:cubicBezTo>
                    <a:pt x="10" y="101"/>
                    <a:pt x="5" y="78"/>
                    <a:pt x="5" y="58"/>
                  </a:cubicBezTo>
                  <a:cubicBezTo>
                    <a:pt x="5" y="58"/>
                    <a:pt x="5" y="58"/>
                    <a:pt x="5" y="58"/>
                  </a:cubicBezTo>
                  <a:cubicBezTo>
                    <a:pt x="5" y="58"/>
                    <a:pt x="5" y="58"/>
                    <a:pt x="5" y="58"/>
                  </a:cubicBezTo>
                  <a:cubicBezTo>
                    <a:pt x="5" y="58"/>
                    <a:pt x="5" y="58"/>
                    <a:pt x="5" y="58"/>
                  </a:cubicBezTo>
                  <a:cubicBezTo>
                    <a:pt x="5" y="58"/>
                    <a:pt x="5" y="58"/>
                    <a:pt x="5" y="58"/>
                  </a:cubicBezTo>
                  <a:cubicBezTo>
                    <a:pt x="5" y="18"/>
                    <a:pt x="27" y="4"/>
                    <a:pt x="51" y="4"/>
                  </a:cubicBezTo>
                  <a:cubicBezTo>
                    <a:pt x="51" y="4"/>
                    <a:pt x="51" y="4"/>
                    <a:pt x="51" y="4"/>
                  </a:cubicBezTo>
                  <a:cubicBezTo>
                    <a:pt x="75" y="4"/>
                    <a:pt x="95" y="18"/>
                    <a:pt x="95" y="58"/>
                  </a:cubicBezTo>
                  <a:cubicBezTo>
                    <a:pt x="95" y="58"/>
                    <a:pt x="95" y="58"/>
                    <a:pt x="95" y="58"/>
                  </a:cubicBezTo>
                  <a:cubicBezTo>
                    <a:pt x="95" y="59"/>
                    <a:pt x="95" y="59"/>
                    <a:pt x="95" y="59"/>
                  </a:cubicBezTo>
                  <a:cubicBezTo>
                    <a:pt x="95" y="59"/>
                    <a:pt x="95" y="59"/>
                    <a:pt x="95" y="59"/>
                  </a:cubicBezTo>
                  <a:cubicBezTo>
                    <a:pt x="94" y="79"/>
                    <a:pt x="90" y="101"/>
                    <a:pt x="82" y="118"/>
                  </a:cubicBezTo>
                  <a:cubicBezTo>
                    <a:pt x="82" y="118"/>
                    <a:pt x="82" y="118"/>
                    <a:pt x="82" y="118"/>
                  </a:cubicBezTo>
                  <a:cubicBezTo>
                    <a:pt x="82" y="118"/>
                    <a:pt x="82" y="118"/>
                    <a:pt x="82" y="118"/>
                  </a:cubicBezTo>
                  <a:cubicBezTo>
                    <a:pt x="74" y="136"/>
                    <a:pt x="63" y="148"/>
                    <a:pt x="51" y="148"/>
                  </a:cubicBezTo>
                  <a:cubicBezTo>
                    <a:pt x="51" y="148"/>
                    <a:pt x="51" y="148"/>
                    <a:pt x="51" y="148"/>
                  </a:cubicBezTo>
                  <a:cubicBezTo>
                    <a:pt x="51" y="148"/>
                    <a:pt x="51" y="148"/>
                    <a:pt x="51" y="148"/>
                  </a:cubicBezTo>
                  <a:close/>
                  <a:moveTo>
                    <a:pt x="51" y="144"/>
                  </a:moveTo>
                  <a:cubicBezTo>
                    <a:pt x="51" y="144"/>
                    <a:pt x="51" y="144"/>
                    <a:pt x="51" y="144"/>
                  </a:cubicBezTo>
                  <a:cubicBezTo>
                    <a:pt x="51" y="144"/>
                    <a:pt x="51" y="144"/>
                    <a:pt x="51" y="144"/>
                  </a:cubicBezTo>
                  <a:cubicBezTo>
                    <a:pt x="60" y="145"/>
                    <a:pt x="71" y="134"/>
                    <a:pt x="78" y="117"/>
                  </a:cubicBezTo>
                  <a:cubicBezTo>
                    <a:pt x="78" y="117"/>
                    <a:pt x="78" y="117"/>
                    <a:pt x="78" y="117"/>
                  </a:cubicBezTo>
                  <a:cubicBezTo>
                    <a:pt x="80" y="117"/>
                    <a:pt x="80" y="117"/>
                    <a:pt x="80" y="117"/>
                  </a:cubicBezTo>
                  <a:cubicBezTo>
                    <a:pt x="78" y="117"/>
                    <a:pt x="78" y="117"/>
                    <a:pt x="78" y="117"/>
                  </a:cubicBezTo>
                  <a:cubicBezTo>
                    <a:pt x="86" y="100"/>
                    <a:pt x="91" y="77"/>
                    <a:pt x="91" y="58"/>
                  </a:cubicBezTo>
                  <a:cubicBezTo>
                    <a:pt x="91" y="58"/>
                    <a:pt x="91" y="58"/>
                    <a:pt x="91" y="58"/>
                  </a:cubicBezTo>
                  <a:cubicBezTo>
                    <a:pt x="91" y="58"/>
                    <a:pt x="91" y="58"/>
                    <a:pt x="91" y="58"/>
                  </a:cubicBezTo>
                  <a:cubicBezTo>
                    <a:pt x="91" y="58"/>
                    <a:pt x="91" y="58"/>
                    <a:pt x="91" y="58"/>
                  </a:cubicBezTo>
                  <a:cubicBezTo>
                    <a:pt x="91" y="58"/>
                    <a:pt x="91" y="58"/>
                    <a:pt x="91" y="58"/>
                  </a:cubicBezTo>
                  <a:cubicBezTo>
                    <a:pt x="91" y="58"/>
                    <a:pt x="91" y="58"/>
                    <a:pt x="91" y="58"/>
                  </a:cubicBezTo>
                  <a:cubicBezTo>
                    <a:pt x="90" y="19"/>
                    <a:pt x="73" y="9"/>
                    <a:pt x="51" y="8"/>
                  </a:cubicBezTo>
                  <a:cubicBezTo>
                    <a:pt x="51" y="8"/>
                    <a:pt x="51" y="8"/>
                    <a:pt x="51" y="8"/>
                  </a:cubicBezTo>
                  <a:cubicBezTo>
                    <a:pt x="28" y="9"/>
                    <a:pt x="9" y="20"/>
                    <a:pt x="9" y="58"/>
                  </a:cubicBezTo>
                  <a:cubicBezTo>
                    <a:pt x="9" y="58"/>
                    <a:pt x="9" y="58"/>
                    <a:pt x="9" y="58"/>
                  </a:cubicBezTo>
                  <a:cubicBezTo>
                    <a:pt x="9" y="58"/>
                    <a:pt x="9" y="58"/>
                    <a:pt x="9" y="58"/>
                  </a:cubicBezTo>
                  <a:cubicBezTo>
                    <a:pt x="9" y="77"/>
                    <a:pt x="14" y="100"/>
                    <a:pt x="22" y="117"/>
                  </a:cubicBezTo>
                  <a:cubicBezTo>
                    <a:pt x="22" y="117"/>
                    <a:pt x="22" y="117"/>
                    <a:pt x="22" y="117"/>
                  </a:cubicBezTo>
                  <a:cubicBezTo>
                    <a:pt x="31" y="134"/>
                    <a:pt x="42" y="145"/>
                    <a:pt x="51" y="144"/>
                  </a:cubicBezTo>
                  <a:cubicBezTo>
                    <a:pt x="51" y="144"/>
                    <a:pt x="51" y="144"/>
                    <a:pt x="51" y="144"/>
                  </a:cubicBezTo>
                  <a:cubicBezTo>
                    <a:pt x="51" y="144"/>
                    <a:pt x="51" y="144"/>
                    <a:pt x="51" y="144"/>
                  </a:cubicBezTo>
                  <a:cubicBezTo>
                    <a:pt x="51" y="144"/>
                    <a:pt x="51" y="144"/>
                    <a:pt x="51" y="144"/>
                  </a:cubicBezTo>
                  <a:cubicBezTo>
                    <a:pt x="51" y="144"/>
                    <a:pt x="51" y="144"/>
                    <a:pt x="51"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p:nvPr/>
          </p:nvSpPr>
          <p:spPr bwMode="auto">
            <a:xfrm>
              <a:off x="1445" y="1969"/>
              <a:ext cx="107" cy="66"/>
            </a:xfrm>
            <a:custGeom>
              <a:avLst/>
              <a:gdLst>
                <a:gd name="T0" fmla="*/ 1 w 45"/>
                <a:gd name="T1" fmla="*/ 14 h 28"/>
                <a:gd name="T2" fmla="*/ 1 w 45"/>
                <a:gd name="T3" fmla="*/ 10 h 28"/>
                <a:gd name="T4" fmla="*/ 1 w 45"/>
                <a:gd name="T5" fmla="*/ 10 h 28"/>
                <a:gd name="T6" fmla="*/ 4 w 45"/>
                <a:gd name="T7" fmla="*/ 11 h 28"/>
                <a:gd name="T8" fmla="*/ 4 w 45"/>
                <a:gd name="T9" fmla="*/ 11 h 28"/>
                <a:gd name="T10" fmla="*/ 10 w 45"/>
                <a:gd name="T11" fmla="*/ 19 h 28"/>
                <a:gd name="T12" fmla="*/ 21 w 45"/>
                <a:gd name="T13" fmla="*/ 0 h 28"/>
                <a:gd name="T14" fmla="*/ 33 w 45"/>
                <a:gd name="T15" fmla="*/ 16 h 28"/>
                <a:gd name="T16" fmla="*/ 40 w 45"/>
                <a:gd name="T17" fmla="*/ 3 h 28"/>
                <a:gd name="T18" fmla="*/ 43 w 45"/>
                <a:gd name="T19" fmla="*/ 2 h 28"/>
                <a:gd name="T20" fmla="*/ 43 w 45"/>
                <a:gd name="T21" fmla="*/ 2 h 28"/>
                <a:gd name="T22" fmla="*/ 44 w 45"/>
                <a:gd name="T23" fmla="*/ 5 h 28"/>
                <a:gd name="T24" fmla="*/ 44 w 45"/>
                <a:gd name="T25" fmla="*/ 5 h 28"/>
                <a:gd name="T26" fmla="*/ 34 w 45"/>
                <a:gd name="T27" fmla="*/ 25 h 28"/>
                <a:gd name="T28" fmla="*/ 22 w 45"/>
                <a:gd name="T29" fmla="*/ 9 h 28"/>
                <a:gd name="T30" fmla="*/ 11 w 45"/>
                <a:gd name="T31" fmla="*/ 28 h 28"/>
                <a:gd name="T32" fmla="*/ 1 w 45"/>
                <a:gd name="T3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28">
                  <a:moveTo>
                    <a:pt x="1" y="14"/>
                  </a:moveTo>
                  <a:cubicBezTo>
                    <a:pt x="0" y="13"/>
                    <a:pt x="0" y="11"/>
                    <a:pt x="1" y="10"/>
                  </a:cubicBezTo>
                  <a:cubicBezTo>
                    <a:pt x="1" y="10"/>
                    <a:pt x="1" y="10"/>
                    <a:pt x="1" y="10"/>
                  </a:cubicBezTo>
                  <a:cubicBezTo>
                    <a:pt x="2" y="10"/>
                    <a:pt x="4" y="10"/>
                    <a:pt x="4" y="11"/>
                  </a:cubicBezTo>
                  <a:cubicBezTo>
                    <a:pt x="4" y="11"/>
                    <a:pt x="4" y="11"/>
                    <a:pt x="4" y="11"/>
                  </a:cubicBezTo>
                  <a:cubicBezTo>
                    <a:pt x="10" y="19"/>
                    <a:pt x="10" y="19"/>
                    <a:pt x="10" y="19"/>
                  </a:cubicBezTo>
                  <a:cubicBezTo>
                    <a:pt x="21" y="0"/>
                    <a:pt x="21" y="0"/>
                    <a:pt x="21" y="0"/>
                  </a:cubicBezTo>
                  <a:cubicBezTo>
                    <a:pt x="33" y="16"/>
                    <a:pt x="33" y="16"/>
                    <a:pt x="33" y="16"/>
                  </a:cubicBezTo>
                  <a:cubicBezTo>
                    <a:pt x="40" y="3"/>
                    <a:pt x="40" y="3"/>
                    <a:pt x="40" y="3"/>
                  </a:cubicBezTo>
                  <a:cubicBezTo>
                    <a:pt x="40" y="2"/>
                    <a:pt x="42" y="1"/>
                    <a:pt x="43" y="2"/>
                  </a:cubicBezTo>
                  <a:cubicBezTo>
                    <a:pt x="43" y="2"/>
                    <a:pt x="43" y="2"/>
                    <a:pt x="43" y="2"/>
                  </a:cubicBezTo>
                  <a:cubicBezTo>
                    <a:pt x="44" y="3"/>
                    <a:pt x="45" y="4"/>
                    <a:pt x="44" y="5"/>
                  </a:cubicBezTo>
                  <a:cubicBezTo>
                    <a:pt x="44" y="5"/>
                    <a:pt x="44" y="5"/>
                    <a:pt x="44" y="5"/>
                  </a:cubicBezTo>
                  <a:cubicBezTo>
                    <a:pt x="34" y="25"/>
                    <a:pt x="34" y="25"/>
                    <a:pt x="34" y="25"/>
                  </a:cubicBezTo>
                  <a:cubicBezTo>
                    <a:pt x="22" y="9"/>
                    <a:pt x="22" y="9"/>
                    <a:pt x="22" y="9"/>
                  </a:cubicBezTo>
                  <a:cubicBezTo>
                    <a:pt x="11" y="28"/>
                    <a:pt x="11" y="28"/>
                    <a:pt x="11" y="28"/>
                  </a:cubicBezTo>
                  <a:cubicBezTo>
                    <a:pt x="1" y="14"/>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a:spLocks noEditPoints="1"/>
            </p:cNvSpPr>
            <p:nvPr/>
          </p:nvSpPr>
          <p:spPr bwMode="auto">
            <a:xfrm>
              <a:off x="1440" y="1959"/>
              <a:ext cx="115" cy="86"/>
            </a:xfrm>
            <a:custGeom>
              <a:avLst/>
              <a:gdLst>
                <a:gd name="T0" fmla="*/ 1 w 48"/>
                <a:gd name="T1" fmla="*/ 19 h 36"/>
                <a:gd name="T2" fmla="*/ 3 w 48"/>
                <a:gd name="T3" fmla="*/ 18 h 36"/>
                <a:gd name="T4" fmla="*/ 1 w 48"/>
                <a:gd name="T5" fmla="*/ 19 h 36"/>
                <a:gd name="T6" fmla="*/ 0 w 48"/>
                <a:gd name="T7" fmla="*/ 16 h 36"/>
                <a:gd name="T8" fmla="*/ 0 w 48"/>
                <a:gd name="T9" fmla="*/ 16 h 36"/>
                <a:gd name="T10" fmla="*/ 2 w 48"/>
                <a:gd name="T11" fmla="*/ 13 h 36"/>
                <a:gd name="T12" fmla="*/ 2 w 48"/>
                <a:gd name="T13" fmla="*/ 13 h 36"/>
                <a:gd name="T14" fmla="*/ 4 w 48"/>
                <a:gd name="T15" fmla="*/ 12 h 36"/>
                <a:gd name="T16" fmla="*/ 4 w 48"/>
                <a:gd name="T17" fmla="*/ 12 h 36"/>
                <a:gd name="T18" fmla="*/ 8 w 48"/>
                <a:gd name="T19" fmla="*/ 14 h 36"/>
                <a:gd name="T20" fmla="*/ 8 w 48"/>
                <a:gd name="T21" fmla="*/ 14 h 36"/>
                <a:gd name="T22" fmla="*/ 12 w 48"/>
                <a:gd name="T23" fmla="*/ 20 h 36"/>
                <a:gd name="T24" fmla="*/ 23 w 48"/>
                <a:gd name="T25" fmla="*/ 0 h 36"/>
                <a:gd name="T26" fmla="*/ 35 w 48"/>
                <a:gd name="T27" fmla="*/ 16 h 36"/>
                <a:gd name="T28" fmla="*/ 40 w 48"/>
                <a:gd name="T29" fmla="*/ 6 h 36"/>
                <a:gd name="T30" fmla="*/ 44 w 48"/>
                <a:gd name="T31" fmla="*/ 4 h 36"/>
                <a:gd name="T32" fmla="*/ 44 w 48"/>
                <a:gd name="T33" fmla="*/ 4 h 36"/>
                <a:gd name="T34" fmla="*/ 46 w 48"/>
                <a:gd name="T35" fmla="*/ 4 h 36"/>
                <a:gd name="T36" fmla="*/ 46 w 48"/>
                <a:gd name="T37" fmla="*/ 4 h 36"/>
                <a:gd name="T38" fmla="*/ 48 w 48"/>
                <a:gd name="T39" fmla="*/ 8 h 36"/>
                <a:gd name="T40" fmla="*/ 48 w 48"/>
                <a:gd name="T41" fmla="*/ 8 h 36"/>
                <a:gd name="T42" fmla="*/ 48 w 48"/>
                <a:gd name="T43" fmla="*/ 10 h 36"/>
                <a:gd name="T44" fmla="*/ 48 w 48"/>
                <a:gd name="T45" fmla="*/ 10 h 36"/>
                <a:gd name="T46" fmla="*/ 36 w 48"/>
                <a:gd name="T47" fmla="*/ 33 h 36"/>
                <a:gd name="T48" fmla="*/ 24 w 48"/>
                <a:gd name="T49" fmla="*/ 16 h 36"/>
                <a:gd name="T50" fmla="*/ 13 w 48"/>
                <a:gd name="T51" fmla="*/ 36 h 36"/>
                <a:gd name="T52" fmla="*/ 1 w 48"/>
                <a:gd name="T53" fmla="*/ 19 h 36"/>
                <a:gd name="T54" fmla="*/ 13 w 48"/>
                <a:gd name="T55" fmla="*/ 28 h 36"/>
                <a:gd name="T56" fmla="*/ 24 w 48"/>
                <a:gd name="T57" fmla="*/ 9 h 36"/>
                <a:gd name="T58" fmla="*/ 35 w 48"/>
                <a:gd name="T59" fmla="*/ 25 h 36"/>
                <a:gd name="T60" fmla="*/ 44 w 48"/>
                <a:gd name="T61" fmla="*/ 8 h 36"/>
                <a:gd name="T62" fmla="*/ 44 w 48"/>
                <a:gd name="T63" fmla="*/ 8 h 36"/>
                <a:gd name="T64" fmla="*/ 44 w 48"/>
                <a:gd name="T65" fmla="*/ 8 h 36"/>
                <a:gd name="T66" fmla="*/ 44 w 48"/>
                <a:gd name="T67" fmla="*/ 8 h 36"/>
                <a:gd name="T68" fmla="*/ 44 w 48"/>
                <a:gd name="T69" fmla="*/ 8 h 36"/>
                <a:gd name="T70" fmla="*/ 44 w 48"/>
                <a:gd name="T71" fmla="*/ 8 h 36"/>
                <a:gd name="T72" fmla="*/ 44 w 48"/>
                <a:gd name="T73" fmla="*/ 8 h 36"/>
                <a:gd name="T74" fmla="*/ 44 w 48"/>
                <a:gd name="T75" fmla="*/ 8 h 36"/>
                <a:gd name="T76" fmla="*/ 44 w 48"/>
                <a:gd name="T77" fmla="*/ 8 h 36"/>
                <a:gd name="T78" fmla="*/ 35 w 48"/>
                <a:gd name="T79" fmla="*/ 24 h 36"/>
                <a:gd name="T80" fmla="*/ 24 w 48"/>
                <a:gd name="T81" fmla="*/ 7 h 36"/>
                <a:gd name="T82" fmla="*/ 13 w 48"/>
                <a:gd name="T83" fmla="*/ 27 h 36"/>
                <a:gd name="T84" fmla="*/ 5 w 48"/>
                <a:gd name="T85" fmla="*/ 16 h 36"/>
                <a:gd name="T86" fmla="*/ 4 w 48"/>
                <a:gd name="T87" fmla="*/ 16 h 36"/>
                <a:gd name="T88" fmla="*/ 4 w 48"/>
                <a:gd name="T89" fmla="*/ 16 h 36"/>
                <a:gd name="T90" fmla="*/ 4 w 48"/>
                <a:gd name="T91" fmla="*/ 16 h 36"/>
                <a:gd name="T92" fmla="*/ 4 w 48"/>
                <a:gd name="T93" fmla="*/ 16 h 36"/>
                <a:gd name="T94" fmla="*/ 4 w 48"/>
                <a:gd name="T95" fmla="*/ 16 h 36"/>
                <a:gd name="T96" fmla="*/ 4 w 48"/>
                <a:gd name="T97" fmla="*/ 16 h 36"/>
                <a:gd name="T98" fmla="*/ 4 w 48"/>
                <a:gd name="T99" fmla="*/ 16 h 36"/>
                <a:gd name="T100" fmla="*/ 4 w 48"/>
                <a:gd name="T101" fmla="*/ 16 h 36"/>
                <a:gd name="T102" fmla="*/ 4 w 48"/>
                <a:gd name="T103" fmla="*/ 16 h 36"/>
                <a:gd name="T104" fmla="*/ 13 w 48"/>
                <a:gd name="T105"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36">
                  <a:moveTo>
                    <a:pt x="1" y="19"/>
                  </a:moveTo>
                  <a:cubicBezTo>
                    <a:pt x="3" y="18"/>
                    <a:pt x="3" y="18"/>
                    <a:pt x="3" y="18"/>
                  </a:cubicBezTo>
                  <a:cubicBezTo>
                    <a:pt x="1" y="19"/>
                    <a:pt x="1" y="19"/>
                    <a:pt x="1" y="19"/>
                  </a:cubicBezTo>
                  <a:cubicBezTo>
                    <a:pt x="0" y="18"/>
                    <a:pt x="0" y="17"/>
                    <a:pt x="0" y="16"/>
                  </a:cubicBezTo>
                  <a:cubicBezTo>
                    <a:pt x="0" y="16"/>
                    <a:pt x="0" y="16"/>
                    <a:pt x="0" y="16"/>
                  </a:cubicBezTo>
                  <a:cubicBezTo>
                    <a:pt x="0" y="15"/>
                    <a:pt x="1" y="14"/>
                    <a:pt x="2" y="13"/>
                  </a:cubicBezTo>
                  <a:cubicBezTo>
                    <a:pt x="2" y="13"/>
                    <a:pt x="2" y="13"/>
                    <a:pt x="2" y="13"/>
                  </a:cubicBezTo>
                  <a:cubicBezTo>
                    <a:pt x="3" y="12"/>
                    <a:pt x="4" y="12"/>
                    <a:pt x="4" y="12"/>
                  </a:cubicBezTo>
                  <a:cubicBezTo>
                    <a:pt x="4" y="12"/>
                    <a:pt x="4" y="12"/>
                    <a:pt x="4" y="12"/>
                  </a:cubicBezTo>
                  <a:cubicBezTo>
                    <a:pt x="6" y="12"/>
                    <a:pt x="7" y="12"/>
                    <a:pt x="8" y="14"/>
                  </a:cubicBezTo>
                  <a:cubicBezTo>
                    <a:pt x="8" y="14"/>
                    <a:pt x="8" y="14"/>
                    <a:pt x="8" y="14"/>
                  </a:cubicBezTo>
                  <a:cubicBezTo>
                    <a:pt x="12" y="20"/>
                    <a:pt x="12" y="20"/>
                    <a:pt x="12" y="20"/>
                  </a:cubicBezTo>
                  <a:cubicBezTo>
                    <a:pt x="23" y="0"/>
                    <a:pt x="23" y="0"/>
                    <a:pt x="23" y="0"/>
                  </a:cubicBezTo>
                  <a:cubicBezTo>
                    <a:pt x="35" y="16"/>
                    <a:pt x="35" y="16"/>
                    <a:pt x="35" y="16"/>
                  </a:cubicBezTo>
                  <a:cubicBezTo>
                    <a:pt x="40" y="6"/>
                    <a:pt x="40" y="6"/>
                    <a:pt x="40" y="6"/>
                  </a:cubicBezTo>
                  <a:cubicBezTo>
                    <a:pt x="41" y="5"/>
                    <a:pt x="42" y="4"/>
                    <a:pt x="44" y="4"/>
                  </a:cubicBezTo>
                  <a:cubicBezTo>
                    <a:pt x="44" y="4"/>
                    <a:pt x="44" y="4"/>
                    <a:pt x="44" y="4"/>
                  </a:cubicBezTo>
                  <a:cubicBezTo>
                    <a:pt x="45" y="4"/>
                    <a:pt x="45" y="4"/>
                    <a:pt x="46" y="4"/>
                  </a:cubicBezTo>
                  <a:cubicBezTo>
                    <a:pt x="46" y="4"/>
                    <a:pt x="46" y="4"/>
                    <a:pt x="46" y="4"/>
                  </a:cubicBezTo>
                  <a:cubicBezTo>
                    <a:pt x="47" y="5"/>
                    <a:pt x="48" y="7"/>
                    <a:pt x="48" y="8"/>
                  </a:cubicBezTo>
                  <a:cubicBezTo>
                    <a:pt x="48" y="8"/>
                    <a:pt x="48" y="8"/>
                    <a:pt x="48" y="8"/>
                  </a:cubicBezTo>
                  <a:cubicBezTo>
                    <a:pt x="48" y="9"/>
                    <a:pt x="48" y="10"/>
                    <a:pt x="48" y="10"/>
                  </a:cubicBezTo>
                  <a:cubicBezTo>
                    <a:pt x="48" y="10"/>
                    <a:pt x="48" y="10"/>
                    <a:pt x="48" y="10"/>
                  </a:cubicBezTo>
                  <a:cubicBezTo>
                    <a:pt x="36" y="33"/>
                    <a:pt x="36" y="33"/>
                    <a:pt x="36" y="33"/>
                  </a:cubicBezTo>
                  <a:cubicBezTo>
                    <a:pt x="24" y="16"/>
                    <a:pt x="24" y="16"/>
                    <a:pt x="24" y="16"/>
                  </a:cubicBezTo>
                  <a:cubicBezTo>
                    <a:pt x="13" y="36"/>
                    <a:pt x="13" y="36"/>
                    <a:pt x="13" y="36"/>
                  </a:cubicBezTo>
                  <a:cubicBezTo>
                    <a:pt x="1" y="19"/>
                    <a:pt x="1" y="19"/>
                    <a:pt x="1" y="19"/>
                  </a:cubicBezTo>
                  <a:close/>
                  <a:moveTo>
                    <a:pt x="13" y="28"/>
                  </a:moveTo>
                  <a:cubicBezTo>
                    <a:pt x="24" y="9"/>
                    <a:pt x="24" y="9"/>
                    <a:pt x="24" y="9"/>
                  </a:cubicBezTo>
                  <a:cubicBezTo>
                    <a:pt x="35" y="25"/>
                    <a:pt x="35" y="25"/>
                    <a:pt x="35" y="25"/>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35" y="24"/>
                    <a:pt x="35" y="24"/>
                    <a:pt x="35" y="24"/>
                  </a:cubicBezTo>
                  <a:cubicBezTo>
                    <a:pt x="24" y="7"/>
                    <a:pt x="24" y="7"/>
                    <a:pt x="24" y="7"/>
                  </a:cubicBezTo>
                  <a:cubicBezTo>
                    <a:pt x="13" y="27"/>
                    <a:pt x="13" y="27"/>
                    <a:pt x="13" y="27"/>
                  </a:cubicBezTo>
                  <a:cubicBezTo>
                    <a:pt x="5" y="16"/>
                    <a:pt x="5" y="16"/>
                    <a:pt x="5" y="16"/>
                  </a:cubicBezTo>
                  <a:cubicBezTo>
                    <a:pt x="5" y="16"/>
                    <a:pt x="5"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13" y="28"/>
                    <a:pt x="13" y="28"/>
                    <a:pt x="1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a:spLocks noEditPoints="1"/>
            </p:cNvSpPr>
            <p:nvPr/>
          </p:nvSpPr>
          <p:spPr bwMode="auto">
            <a:xfrm>
              <a:off x="1462" y="1978"/>
              <a:ext cx="88" cy="278"/>
            </a:xfrm>
            <a:custGeom>
              <a:avLst/>
              <a:gdLst>
                <a:gd name="T0" fmla="*/ 3 w 37"/>
                <a:gd name="T1" fmla="*/ 89 h 117"/>
                <a:gd name="T2" fmla="*/ 2 w 37"/>
                <a:gd name="T3" fmla="*/ 90 h 117"/>
                <a:gd name="T4" fmla="*/ 2 w 37"/>
                <a:gd name="T5" fmla="*/ 90 h 117"/>
                <a:gd name="T6" fmla="*/ 0 w 37"/>
                <a:gd name="T7" fmla="*/ 87 h 117"/>
                <a:gd name="T8" fmla="*/ 0 w 37"/>
                <a:gd name="T9" fmla="*/ 87 h 117"/>
                <a:gd name="T10" fmla="*/ 1 w 37"/>
                <a:gd name="T11" fmla="*/ 84 h 117"/>
                <a:gd name="T12" fmla="*/ 0 w 37"/>
                <a:gd name="T13" fmla="*/ 84 h 117"/>
                <a:gd name="T14" fmla="*/ 1 w 37"/>
                <a:gd name="T15" fmla="*/ 81 h 117"/>
                <a:gd name="T16" fmla="*/ 1 w 37"/>
                <a:gd name="T17" fmla="*/ 81 h 117"/>
                <a:gd name="T18" fmla="*/ 12 w 37"/>
                <a:gd name="T19" fmla="*/ 0 h 117"/>
                <a:gd name="T20" fmla="*/ 17 w 37"/>
                <a:gd name="T21" fmla="*/ 0 h 117"/>
                <a:gd name="T22" fmla="*/ 37 w 37"/>
                <a:gd name="T23" fmla="*/ 78 h 117"/>
                <a:gd name="T24" fmla="*/ 18 w 37"/>
                <a:gd name="T25" fmla="*/ 117 h 117"/>
                <a:gd name="T26" fmla="*/ 3 w 37"/>
                <a:gd name="T27" fmla="*/ 89 h 117"/>
                <a:gd name="T28" fmla="*/ 18 w 37"/>
                <a:gd name="T29" fmla="*/ 107 h 117"/>
                <a:gd name="T30" fmla="*/ 32 w 37"/>
                <a:gd name="T31" fmla="*/ 78 h 117"/>
                <a:gd name="T32" fmla="*/ 15 w 37"/>
                <a:gd name="T33" fmla="*/ 12 h 117"/>
                <a:gd name="T34" fmla="*/ 5 w 37"/>
                <a:gd name="T35" fmla="*/ 83 h 117"/>
                <a:gd name="T36" fmla="*/ 18 w 37"/>
                <a:gd name="T3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17">
                  <a:moveTo>
                    <a:pt x="3" y="89"/>
                  </a:moveTo>
                  <a:cubicBezTo>
                    <a:pt x="3" y="90"/>
                    <a:pt x="3" y="90"/>
                    <a:pt x="2" y="90"/>
                  </a:cubicBezTo>
                  <a:cubicBezTo>
                    <a:pt x="2" y="90"/>
                    <a:pt x="2" y="90"/>
                    <a:pt x="2" y="90"/>
                  </a:cubicBezTo>
                  <a:cubicBezTo>
                    <a:pt x="1" y="89"/>
                    <a:pt x="0" y="88"/>
                    <a:pt x="0" y="87"/>
                  </a:cubicBezTo>
                  <a:cubicBezTo>
                    <a:pt x="0" y="87"/>
                    <a:pt x="0" y="87"/>
                    <a:pt x="0" y="87"/>
                  </a:cubicBezTo>
                  <a:cubicBezTo>
                    <a:pt x="1" y="84"/>
                    <a:pt x="1" y="84"/>
                    <a:pt x="1" y="84"/>
                  </a:cubicBezTo>
                  <a:cubicBezTo>
                    <a:pt x="0" y="84"/>
                    <a:pt x="0" y="84"/>
                    <a:pt x="0" y="84"/>
                  </a:cubicBezTo>
                  <a:cubicBezTo>
                    <a:pt x="0" y="83"/>
                    <a:pt x="0" y="82"/>
                    <a:pt x="1" y="81"/>
                  </a:cubicBezTo>
                  <a:cubicBezTo>
                    <a:pt x="1" y="81"/>
                    <a:pt x="1" y="81"/>
                    <a:pt x="1" y="81"/>
                  </a:cubicBezTo>
                  <a:cubicBezTo>
                    <a:pt x="12" y="0"/>
                    <a:pt x="12" y="0"/>
                    <a:pt x="12" y="0"/>
                  </a:cubicBezTo>
                  <a:cubicBezTo>
                    <a:pt x="17" y="0"/>
                    <a:pt x="17" y="0"/>
                    <a:pt x="17" y="0"/>
                  </a:cubicBezTo>
                  <a:cubicBezTo>
                    <a:pt x="37" y="78"/>
                    <a:pt x="37" y="78"/>
                    <a:pt x="37" y="78"/>
                  </a:cubicBezTo>
                  <a:cubicBezTo>
                    <a:pt x="18" y="117"/>
                    <a:pt x="18" y="117"/>
                    <a:pt x="18" y="117"/>
                  </a:cubicBezTo>
                  <a:cubicBezTo>
                    <a:pt x="3" y="89"/>
                    <a:pt x="3" y="89"/>
                    <a:pt x="3" y="89"/>
                  </a:cubicBezTo>
                  <a:close/>
                  <a:moveTo>
                    <a:pt x="18" y="107"/>
                  </a:moveTo>
                  <a:cubicBezTo>
                    <a:pt x="32" y="78"/>
                    <a:pt x="32" y="78"/>
                    <a:pt x="32" y="78"/>
                  </a:cubicBezTo>
                  <a:cubicBezTo>
                    <a:pt x="15" y="12"/>
                    <a:pt x="15" y="12"/>
                    <a:pt x="15" y="12"/>
                  </a:cubicBezTo>
                  <a:cubicBezTo>
                    <a:pt x="5" y="83"/>
                    <a:pt x="5" y="83"/>
                    <a:pt x="5" y="83"/>
                  </a:cubicBezTo>
                  <a:cubicBezTo>
                    <a:pt x="18" y="107"/>
                    <a:pt x="18" y="107"/>
                    <a:pt x="18"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a:spLocks noEditPoints="1"/>
            </p:cNvSpPr>
            <p:nvPr/>
          </p:nvSpPr>
          <p:spPr bwMode="auto">
            <a:xfrm>
              <a:off x="1457" y="1971"/>
              <a:ext cx="100" cy="297"/>
            </a:xfrm>
            <a:custGeom>
              <a:avLst/>
              <a:gdLst>
                <a:gd name="T0" fmla="*/ 4 w 42"/>
                <a:gd name="T1" fmla="*/ 95 h 125"/>
                <a:gd name="T2" fmla="*/ 4 w 42"/>
                <a:gd name="T3" fmla="*/ 95 h 125"/>
                <a:gd name="T4" fmla="*/ 4 w 42"/>
                <a:gd name="T5" fmla="*/ 95 h 125"/>
                <a:gd name="T6" fmla="*/ 0 w 42"/>
                <a:gd name="T7" fmla="*/ 90 h 125"/>
                <a:gd name="T8" fmla="*/ 0 w 42"/>
                <a:gd name="T9" fmla="*/ 90 h 125"/>
                <a:gd name="T10" fmla="*/ 0 w 42"/>
                <a:gd name="T11" fmla="*/ 90 h 125"/>
                <a:gd name="T12" fmla="*/ 0 w 42"/>
                <a:gd name="T13" fmla="*/ 90 h 125"/>
                <a:gd name="T14" fmla="*/ 0 w 42"/>
                <a:gd name="T15" fmla="*/ 88 h 125"/>
                <a:gd name="T16" fmla="*/ 0 w 42"/>
                <a:gd name="T17" fmla="*/ 86 h 125"/>
                <a:gd name="T18" fmla="*/ 0 w 42"/>
                <a:gd name="T19" fmla="*/ 86 h 125"/>
                <a:gd name="T20" fmla="*/ 1 w 42"/>
                <a:gd name="T21" fmla="*/ 83 h 125"/>
                <a:gd name="T22" fmla="*/ 1 w 42"/>
                <a:gd name="T23" fmla="*/ 83 h 125"/>
                <a:gd name="T24" fmla="*/ 13 w 42"/>
                <a:gd name="T25" fmla="*/ 1 h 125"/>
                <a:gd name="T26" fmla="*/ 20 w 42"/>
                <a:gd name="T27" fmla="*/ 0 h 125"/>
                <a:gd name="T28" fmla="*/ 42 w 42"/>
                <a:gd name="T29" fmla="*/ 82 h 125"/>
                <a:gd name="T30" fmla="*/ 20 w 42"/>
                <a:gd name="T31" fmla="*/ 125 h 125"/>
                <a:gd name="T32" fmla="*/ 4 w 42"/>
                <a:gd name="T33" fmla="*/ 95 h 125"/>
                <a:gd name="T34" fmla="*/ 20 w 42"/>
                <a:gd name="T35" fmla="*/ 116 h 125"/>
                <a:gd name="T36" fmla="*/ 37 w 42"/>
                <a:gd name="T37" fmla="*/ 81 h 125"/>
                <a:gd name="T38" fmla="*/ 17 w 42"/>
                <a:gd name="T39" fmla="*/ 5 h 125"/>
                <a:gd name="T40" fmla="*/ 16 w 42"/>
                <a:gd name="T41" fmla="*/ 5 h 125"/>
                <a:gd name="T42" fmla="*/ 5 w 42"/>
                <a:gd name="T43" fmla="*/ 85 h 125"/>
                <a:gd name="T44" fmla="*/ 4 w 42"/>
                <a:gd name="T45" fmla="*/ 86 h 125"/>
                <a:gd name="T46" fmla="*/ 4 w 42"/>
                <a:gd name="T47" fmla="*/ 86 h 125"/>
                <a:gd name="T48" fmla="*/ 4 w 42"/>
                <a:gd name="T49" fmla="*/ 86 h 125"/>
                <a:gd name="T50" fmla="*/ 4 w 42"/>
                <a:gd name="T51" fmla="*/ 86 h 125"/>
                <a:gd name="T52" fmla="*/ 4 w 42"/>
                <a:gd name="T53" fmla="*/ 86 h 125"/>
                <a:gd name="T54" fmla="*/ 5 w 42"/>
                <a:gd name="T55" fmla="*/ 87 h 125"/>
                <a:gd name="T56" fmla="*/ 5 w 42"/>
                <a:gd name="T57" fmla="*/ 88 h 125"/>
                <a:gd name="T58" fmla="*/ 4 w 42"/>
                <a:gd name="T59" fmla="*/ 90 h 125"/>
                <a:gd name="T60" fmla="*/ 4 w 42"/>
                <a:gd name="T61" fmla="*/ 90 h 125"/>
                <a:gd name="T62" fmla="*/ 4 w 42"/>
                <a:gd name="T63" fmla="*/ 90 h 125"/>
                <a:gd name="T64" fmla="*/ 4 w 42"/>
                <a:gd name="T65" fmla="*/ 90 h 125"/>
                <a:gd name="T66" fmla="*/ 4 w 42"/>
                <a:gd name="T67" fmla="*/ 91 h 125"/>
                <a:gd name="T68" fmla="*/ 4 w 42"/>
                <a:gd name="T69" fmla="*/ 91 h 125"/>
                <a:gd name="T70" fmla="*/ 5 w 42"/>
                <a:gd name="T71" fmla="*/ 91 h 125"/>
                <a:gd name="T72" fmla="*/ 5 w 42"/>
                <a:gd name="T73" fmla="*/ 91 h 125"/>
                <a:gd name="T74" fmla="*/ 5 w 42"/>
                <a:gd name="T75" fmla="*/ 91 h 125"/>
                <a:gd name="T76" fmla="*/ 5 w 42"/>
                <a:gd name="T77" fmla="*/ 91 h 125"/>
                <a:gd name="T78" fmla="*/ 6 w 42"/>
                <a:gd name="T79" fmla="*/ 90 h 125"/>
                <a:gd name="T80" fmla="*/ 20 w 42"/>
                <a:gd name="T81" fmla="*/ 116 h 125"/>
                <a:gd name="T82" fmla="*/ 3 w 42"/>
                <a:gd name="T83" fmla="*/ 93 h 125"/>
                <a:gd name="T84" fmla="*/ 5 w 42"/>
                <a:gd name="T85" fmla="*/ 92 h 125"/>
                <a:gd name="T86" fmla="*/ 3 w 42"/>
                <a:gd name="T87" fmla="*/ 93 h 125"/>
                <a:gd name="T88" fmla="*/ 5 w 42"/>
                <a:gd name="T89" fmla="*/ 87 h 125"/>
                <a:gd name="T90" fmla="*/ 15 w 42"/>
                <a:gd name="T91" fmla="*/ 15 h 125"/>
                <a:gd name="T92" fmla="*/ 19 w 42"/>
                <a:gd name="T93" fmla="*/ 15 h 125"/>
                <a:gd name="T94" fmla="*/ 36 w 42"/>
                <a:gd name="T95" fmla="*/ 81 h 125"/>
                <a:gd name="T96" fmla="*/ 21 w 42"/>
                <a:gd name="T97" fmla="*/ 111 h 125"/>
                <a:gd name="T98" fmla="*/ 20 w 42"/>
                <a:gd name="T99" fmla="*/ 114 h 125"/>
                <a:gd name="T100" fmla="*/ 5 w 42"/>
                <a:gd name="T101" fmla="*/ 87 h 125"/>
                <a:gd name="T102" fmla="*/ 20 w 42"/>
                <a:gd name="T103" fmla="*/ 110 h 125"/>
                <a:gd name="T104" fmla="*/ 21 w 42"/>
                <a:gd name="T105" fmla="*/ 109 h 125"/>
                <a:gd name="T106" fmla="*/ 20 w 42"/>
                <a:gd name="T107" fmla="*/ 110 h 125"/>
                <a:gd name="T108" fmla="*/ 9 w 42"/>
                <a:gd name="T109" fmla="*/ 86 h 125"/>
                <a:gd name="T110" fmla="*/ 20 w 42"/>
                <a:gd name="T111" fmla="*/ 106 h 125"/>
                <a:gd name="T112" fmla="*/ 32 w 42"/>
                <a:gd name="T113" fmla="*/ 81 h 125"/>
                <a:gd name="T114" fmla="*/ 18 w 42"/>
                <a:gd name="T115" fmla="*/ 26 h 125"/>
                <a:gd name="T116" fmla="*/ 9 w 42"/>
                <a:gd name="T117" fmla="*/ 8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125">
                  <a:moveTo>
                    <a:pt x="4" y="95"/>
                  </a:moveTo>
                  <a:cubicBezTo>
                    <a:pt x="4" y="95"/>
                    <a:pt x="4" y="95"/>
                    <a:pt x="4" y="95"/>
                  </a:cubicBezTo>
                  <a:cubicBezTo>
                    <a:pt x="4" y="95"/>
                    <a:pt x="4" y="95"/>
                    <a:pt x="4" y="95"/>
                  </a:cubicBezTo>
                  <a:cubicBezTo>
                    <a:pt x="2" y="94"/>
                    <a:pt x="0" y="92"/>
                    <a:pt x="0" y="90"/>
                  </a:cubicBezTo>
                  <a:cubicBezTo>
                    <a:pt x="0" y="90"/>
                    <a:pt x="0" y="90"/>
                    <a:pt x="0" y="90"/>
                  </a:cubicBezTo>
                  <a:cubicBezTo>
                    <a:pt x="0" y="90"/>
                    <a:pt x="0" y="90"/>
                    <a:pt x="0" y="90"/>
                  </a:cubicBezTo>
                  <a:cubicBezTo>
                    <a:pt x="0" y="90"/>
                    <a:pt x="0" y="90"/>
                    <a:pt x="0" y="90"/>
                  </a:cubicBezTo>
                  <a:cubicBezTo>
                    <a:pt x="0" y="88"/>
                    <a:pt x="0" y="88"/>
                    <a:pt x="0" y="88"/>
                  </a:cubicBezTo>
                  <a:cubicBezTo>
                    <a:pt x="0" y="87"/>
                    <a:pt x="0" y="87"/>
                    <a:pt x="0" y="86"/>
                  </a:cubicBezTo>
                  <a:cubicBezTo>
                    <a:pt x="0" y="86"/>
                    <a:pt x="0" y="86"/>
                    <a:pt x="0" y="86"/>
                  </a:cubicBezTo>
                  <a:cubicBezTo>
                    <a:pt x="0" y="85"/>
                    <a:pt x="0" y="84"/>
                    <a:pt x="1" y="83"/>
                  </a:cubicBezTo>
                  <a:cubicBezTo>
                    <a:pt x="1" y="83"/>
                    <a:pt x="1" y="83"/>
                    <a:pt x="1" y="83"/>
                  </a:cubicBezTo>
                  <a:cubicBezTo>
                    <a:pt x="13" y="1"/>
                    <a:pt x="13" y="1"/>
                    <a:pt x="13" y="1"/>
                  </a:cubicBezTo>
                  <a:cubicBezTo>
                    <a:pt x="20" y="0"/>
                    <a:pt x="20" y="0"/>
                    <a:pt x="20" y="0"/>
                  </a:cubicBezTo>
                  <a:cubicBezTo>
                    <a:pt x="42" y="82"/>
                    <a:pt x="42" y="82"/>
                    <a:pt x="42" y="82"/>
                  </a:cubicBezTo>
                  <a:cubicBezTo>
                    <a:pt x="20" y="125"/>
                    <a:pt x="20" y="125"/>
                    <a:pt x="20" y="125"/>
                  </a:cubicBezTo>
                  <a:cubicBezTo>
                    <a:pt x="4" y="95"/>
                    <a:pt x="4" y="95"/>
                    <a:pt x="4" y="95"/>
                  </a:cubicBezTo>
                  <a:close/>
                  <a:moveTo>
                    <a:pt x="20" y="116"/>
                  </a:moveTo>
                  <a:cubicBezTo>
                    <a:pt x="37" y="81"/>
                    <a:pt x="37" y="81"/>
                    <a:pt x="37" y="81"/>
                  </a:cubicBezTo>
                  <a:cubicBezTo>
                    <a:pt x="17" y="5"/>
                    <a:pt x="17" y="5"/>
                    <a:pt x="17" y="5"/>
                  </a:cubicBezTo>
                  <a:cubicBezTo>
                    <a:pt x="16" y="5"/>
                    <a:pt x="16" y="5"/>
                    <a:pt x="16" y="5"/>
                  </a:cubicBezTo>
                  <a:cubicBezTo>
                    <a:pt x="5" y="85"/>
                    <a:pt x="5" y="85"/>
                    <a:pt x="5" y="85"/>
                  </a:cubicBezTo>
                  <a:cubicBezTo>
                    <a:pt x="4" y="86"/>
                    <a:pt x="4" y="86"/>
                    <a:pt x="4" y="86"/>
                  </a:cubicBezTo>
                  <a:cubicBezTo>
                    <a:pt x="4" y="86"/>
                    <a:pt x="4" y="86"/>
                    <a:pt x="4" y="86"/>
                  </a:cubicBezTo>
                  <a:cubicBezTo>
                    <a:pt x="4" y="86"/>
                    <a:pt x="4" y="86"/>
                    <a:pt x="4" y="86"/>
                  </a:cubicBezTo>
                  <a:cubicBezTo>
                    <a:pt x="4" y="86"/>
                    <a:pt x="4" y="86"/>
                    <a:pt x="4" y="86"/>
                  </a:cubicBezTo>
                  <a:cubicBezTo>
                    <a:pt x="4" y="86"/>
                    <a:pt x="4" y="86"/>
                    <a:pt x="4" y="86"/>
                  </a:cubicBezTo>
                  <a:cubicBezTo>
                    <a:pt x="5" y="87"/>
                    <a:pt x="5" y="87"/>
                    <a:pt x="5" y="87"/>
                  </a:cubicBezTo>
                  <a:cubicBezTo>
                    <a:pt x="5" y="88"/>
                    <a:pt x="5" y="88"/>
                    <a:pt x="5" y="88"/>
                  </a:cubicBezTo>
                  <a:cubicBezTo>
                    <a:pt x="4" y="90"/>
                    <a:pt x="4" y="90"/>
                    <a:pt x="4" y="90"/>
                  </a:cubicBezTo>
                  <a:cubicBezTo>
                    <a:pt x="4" y="90"/>
                    <a:pt x="4" y="90"/>
                    <a:pt x="4" y="90"/>
                  </a:cubicBezTo>
                  <a:cubicBezTo>
                    <a:pt x="4" y="90"/>
                    <a:pt x="4" y="90"/>
                    <a:pt x="4" y="90"/>
                  </a:cubicBezTo>
                  <a:cubicBezTo>
                    <a:pt x="4" y="90"/>
                    <a:pt x="4" y="90"/>
                    <a:pt x="4" y="90"/>
                  </a:cubicBezTo>
                  <a:cubicBezTo>
                    <a:pt x="4" y="90"/>
                    <a:pt x="4" y="91"/>
                    <a:pt x="4" y="91"/>
                  </a:cubicBezTo>
                  <a:cubicBezTo>
                    <a:pt x="4" y="91"/>
                    <a:pt x="4" y="91"/>
                    <a:pt x="4" y="91"/>
                  </a:cubicBezTo>
                  <a:cubicBezTo>
                    <a:pt x="4" y="91"/>
                    <a:pt x="4" y="91"/>
                    <a:pt x="5" y="91"/>
                  </a:cubicBezTo>
                  <a:cubicBezTo>
                    <a:pt x="5" y="91"/>
                    <a:pt x="5" y="91"/>
                    <a:pt x="5" y="91"/>
                  </a:cubicBezTo>
                  <a:cubicBezTo>
                    <a:pt x="5" y="91"/>
                    <a:pt x="5" y="91"/>
                    <a:pt x="5" y="91"/>
                  </a:cubicBezTo>
                  <a:cubicBezTo>
                    <a:pt x="5" y="91"/>
                    <a:pt x="5" y="91"/>
                    <a:pt x="5" y="91"/>
                  </a:cubicBezTo>
                  <a:cubicBezTo>
                    <a:pt x="6" y="90"/>
                    <a:pt x="6" y="90"/>
                    <a:pt x="6" y="90"/>
                  </a:cubicBezTo>
                  <a:cubicBezTo>
                    <a:pt x="20" y="116"/>
                    <a:pt x="20" y="116"/>
                    <a:pt x="20" y="116"/>
                  </a:cubicBezTo>
                  <a:close/>
                  <a:moveTo>
                    <a:pt x="3" y="93"/>
                  </a:moveTo>
                  <a:cubicBezTo>
                    <a:pt x="5" y="92"/>
                    <a:pt x="5" y="92"/>
                    <a:pt x="5" y="92"/>
                  </a:cubicBezTo>
                  <a:cubicBezTo>
                    <a:pt x="3" y="93"/>
                    <a:pt x="3" y="93"/>
                    <a:pt x="3" y="93"/>
                  </a:cubicBezTo>
                  <a:close/>
                  <a:moveTo>
                    <a:pt x="5" y="87"/>
                  </a:moveTo>
                  <a:cubicBezTo>
                    <a:pt x="15" y="15"/>
                    <a:pt x="15" y="15"/>
                    <a:pt x="15" y="15"/>
                  </a:cubicBezTo>
                  <a:cubicBezTo>
                    <a:pt x="19" y="15"/>
                    <a:pt x="19" y="15"/>
                    <a:pt x="19" y="15"/>
                  </a:cubicBezTo>
                  <a:cubicBezTo>
                    <a:pt x="36" y="81"/>
                    <a:pt x="36" y="81"/>
                    <a:pt x="36" y="81"/>
                  </a:cubicBezTo>
                  <a:cubicBezTo>
                    <a:pt x="21" y="111"/>
                    <a:pt x="21" y="111"/>
                    <a:pt x="21" y="111"/>
                  </a:cubicBezTo>
                  <a:cubicBezTo>
                    <a:pt x="20" y="114"/>
                    <a:pt x="20" y="114"/>
                    <a:pt x="20" y="114"/>
                  </a:cubicBezTo>
                  <a:cubicBezTo>
                    <a:pt x="5" y="87"/>
                    <a:pt x="5" y="87"/>
                    <a:pt x="5" y="87"/>
                  </a:cubicBezTo>
                  <a:close/>
                  <a:moveTo>
                    <a:pt x="20" y="110"/>
                  </a:moveTo>
                  <a:cubicBezTo>
                    <a:pt x="21" y="109"/>
                    <a:pt x="21" y="109"/>
                    <a:pt x="21" y="109"/>
                  </a:cubicBezTo>
                  <a:cubicBezTo>
                    <a:pt x="20" y="110"/>
                    <a:pt x="20" y="110"/>
                    <a:pt x="20" y="110"/>
                  </a:cubicBezTo>
                  <a:close/>
                  <a:moveTo>
                    <a:pt x="9" y="86"/>
                  </a:moveTo>
                  <a:cubicBezTo>
                    <a:pt x="20" y="106"/>
                    <a:pt x="20" y="106"/>
                    <a:pt x="20" y="106"/>
                  </a:cubicBezTo>
                  <a:cubicBezTo>
                    <a:pt x="32" y="81"/>
                    <a:pt x="32" y="81"/>
                    <a:pt x="32" y="81"/>
                  </a:cubicBezTo>
                  <a:cubicBezTo>
                    <a:pt x="18" y="26"/>
                    <a:pt x="18" y="26"/>
                    <a:pt x="18" y="26"/>
                  </a:cubicBezTo>
                  <a:cubicBezTo>
                    <a:pt x="9" y="86"/>
                    <a:pt x="9" y="86"/>
                    <a:pt x="9"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p:nvPr/>
          </p:nvSpPr>
          <p:spPr bwMode="auto">
            <a:xfrm>
              <a:off x="1301" y="2028"/>
              <a:ext cx="103" cy="183"/>
            </a:xfrm>
            <a:custGeom>
              <a:avLst/>
              <a:gdLst>
                <a:gd name="T0" fmla="*/ 21 w 43"/>
                <a:gd name="T1" fmla="*/ 77 h 77"/>
                <a:gd name="T2" fmla="*/ 11 w 43"/>
                <a:gd name="T3" fmla="*/ 58 h 77"/>
                <a:gd name="T4" fmla="*/ 11 w 43"/>
                <a:gd name="T5" fmla="*/ 58 h 77"/>
                <a:gd name="T6" fmla="*/ 8 w 43"/>
                <a:gd name="T7" fmla="*/ 33 h 77"/>
                <a:gd name="T8" fmla="*/ 8 w 43"/>
                <a:gd name="T9" fmla="*/ 33 h 77"/>
                <a:gd name="T10" fmla="*/ 8 w 43"/>
                <a:gd name="T11" fmla="*/ 28 h 77"/>
                <a:gd name="T12" fmla="*/ 8 w 43"/>
                <a:gd name="T13" fmla="*/ 28 h 77"/>
                <a:gd name="T14" fmla="*/ 9 w 43"/>
                <a:gd name="T15" fmla="*/ 19 h 77"/>
                <a:gd name="T16" fmla="*/ 1 w 43"/>
                <a:gd name="T17" fmla="*/ 4 h 77"/>
                <a:gd name="T18" fmla="*/ 2 w 43"/>
                <a:gd name="T19" fmla="*/ 1 h 77"/>
                <a:gd name="T20" fmla="*/ 2 w 43"/>
                <a:gd name="T21" fmla="*/ 1 h 77"/>
                <a:gd name="T22" fmla="*/ 5 w 43"/>
                <a:gd name="T23" fmla="*/ 2 h 77"/>
                <a:gd name="T24" fmla="*/ 5 w 43"/>
                <a:gd name="T25" fmla="*/ 2 h 77"/>
                <a:gd name="T26" fmla="*/ 14 w 43"/>
                <a:gd name="T27" fmla="*/ 18 h 77"/>
                <a:gd name="T28" fmla="*/ 13 w 43"/>
                <a:gd name="T29" fmla="*/ 28 h 77"/>
                <a:gd name="T30" fmla="*/ 13 w 43"/>
                <a:gd name="T31" fmla="*/ 33 h 77"/>
                <a:gd name="T32" fmla="*/ 13 w 43"/>
                <a:gd name="T33" fmla="*/ 33 h 77"/>
                <a:gd name="T34" fmla="*/ 15 w 43"/>
                <a:gd name="T35" fmla="*/ 57 h 77"/>
                <a:gd name="T36" fmla="*/ 15 w 43"/>
                <a:gd name="T37" fmla="*/ 57 h 77"/>
                <a:gd name="T38" fmla="*/ 23 w 43"/>
                <a:gd name="T39" fmla="*/ 72 h 77"/>
                <a:gd name="T40" fmla="*/ 23 w 43"/>
                <a:gd name="T41" fmla="*/ 72 h 77"/>
                <a:gd name="T42" fmla="*/ 23 w 43"/>
                <a:gd name="T43" fmla="*/ 72 h 77"/>
                <a:gd name="T44" fmla="*/ 24 w 43"/>
                <a:gd name="T45" fmla="*/ 71 h 77"/>
                <a:gd name="T46" fmla="*/ 24 w 43"/>
                <a:gd name="T47" fmla="*/ 71 h 77"/>
                <a:gd name="T48" fmla="*/ 27 w 43"/>
                <a:gd name="T49" fmla="*/ 66 h 77"/>
                <a:gd name="T50" fmla="*/ 27 w 43"/>
                <a:gd name="T51" fmla="*/ 66 h 77"/>
                <a:gd name="T52" fmla="*/ 33 w 43"/>
                <a:gd name="T53" fmla="*/ 49 h 77"/>
                <a:gd name="T54" fmla="*/ 33 w 43"/>
                <a:gd name="T55" fmla="*/ 49 h 77"/>
                <a:gd name="T56" fmla="*/ 38 w 43"/>
                <a:gd name="T57" fmla="*/ 24 h 77"/>
                <a:gd name="T58" fmla="*/ 38 w 43"/>
                <a:gd name="T59" fmla="*/ 24 h 77"/>
                <a:gd name="T60" fmla="*/ 41 w 43"/>
                <a:gd name="T61" fmla="*/ 22 h 77"/>
                <a:gd name="T62" fmla="*/ 41 w 43"/>
                <a:gd name="T63" fmla="*/ 22 h 77"/>
                <a:gd name="T64" fmla="*/ 43 w 43"/>
                <a:gd name="T65" fmla="*/ 25 h 77"/>
                <a:gd name="T66" fmla="*/ 43 w 43"/>
                <a:gd name="T67" fmla="*/ 25 h 77"/>
                <a:gd name="T68" fmla="*/ 31 w 43"/>
                <a:gd name="T69" fmla="*/ 68 h 77"/>
                <a:gd name="T70" fmla="*/ 31 w 43"/>
                <a:gd name="T71" fmla="*/ 68 h 77"/>
                <a:gd name="T72" fmla="*/ 23 w 43"/>
                <a:gd name="T73" fmla="*/ 77 h 77"/>
                <a:gd name="T74" fmla="*/ 23 w 43"/>
                <a:gd name="T75" fmla="*/ 77 h 77"/>
                <a:gd name="T76" fmla="*/ 21 w 43"/>
                <a:gd name="T7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 h="77">
                  <a:moveTo>
                    <a:pt x="21" y="77"/>
                  </a:moveTo>
                  <a:cubicBezTo>
                    <a:pt x="15" y="75"/>
                    <a:pt x="13" y="67"/>
                    <a:pt x="11" y="58"/>
                  </a:cubicBezTo>
                  <a:cubicBezTo>
                    <a:pt x="11" y="58"/>
                    <a:pt x="11" y="58"/>
                    <a:pt x="11" y="58"/>
                  </a:cubicBezTo>
                  <a:cubicBezTo>
                    <a:pt x="9" y="49"/>
                    <a:pt x="8" y="39"/>
                    <a:pt x="8" y="33"/>
                  </a:cubicBezTo>
                  <a:cubicBezTo>
                    <a:pt x="8" y="33"/>
                    <a:pt x="8" y="33"/>
                    <a:pt x="8" y="33"/>
                  </a:cubicBezTo>
                  <a:cubicBezTo>
                    <a:pt x="8" y="31"/>
                    <a:pt x="8" y="29"/>
                    <a:pt x="8" y="28"/>
                  </a:cubicBezTo>
                  <a:cubicBezTo>
                    <a:pt x="8" y="28"/>
                    <a:pt x="8" y="28"/>
                    <a:pt x="8" y="28"/>
                  </a:cubicBezTo>
                  <a:cubicBezTo>
                    <a:pt x="9" y="19"/>
                    <a:pt x="9" y="19"/>
                    <a:pt x="9" y="19"/>
                  </a:cubicBezTo>
                  <a:cubicBezTo>
                    <a:pt x="1" y="4"/>
                    <a:pt x="1" y="4"/>
                    <a:pt x="1" y="4"/>
                  </a:cubicBezTo>
                  <a:cubicBezTo>
                    <a:pt x="0" y="3"/>
                    <a:pt x="1" y="1"/>
                    <a:pt x="2" y="1"/>
                  </a:cubicBezTo>
                  <a:cubicBezTo>
                    <a:pt x="2" y="1"/>
                    <a:pt x="2" y="1"/>
                    <a:pt x="2" y="1"/>
                  </a:cubicBezTo>
                  <a:cubicBezTo>
                    <a:pt x="3" y="0"/>
                    <a:pt x="5" y="1"/>
                    <a:pt x="5" y="2"/>
                  </a:cubicBezTo>
                  <a:cubicBezTo>
                    <a:pt x="5" y="2"/>
                    <a:pt x="5" y="2"/>
                    <a:pt x="5" y="2"/>
                  </a:cubicBezTo>
                  <a:cubicBezTo>
                    <a:pt x="14" y="18"/>
                    <a:pt x="14" y="18"/>
                    <a:pt x="14" y="18"/>
                  </a:cubicBezTo>
                  <a:cubicBezTo>
                    <a:pt x="13" y="28"/>
                    <a:pt x="13" y="28"/>
                    <a:pt x="13" y="28"/>
                  </a:cubicBezTo>
                  <a:cubicBezTo>
                    <a:pt x="13" y="29"/>
                    <a:pt x="13" y="31"/>
                    <a:pt x="13" y="33"/>
                  </a:cubicBezTo>
                  <a:cubicBezTo>
                    <a:pt x="13" y="33"/>
                    <a:pt x="13" y="33"/>
                    <a:pt x="13" y="33"/>
                  </a:cubicBezTo>
                  <a:cubicBezTo>
                    <a:pt x="13" y="39"/>
                    <a:pt x="14" y="49"/>
                    <a:pt x="15" y="57"/>
                  </a:cubicBezTo>
                  <a:cubicBezTo>
                    <a:pt x="15" y="57"/>
                    <a:pt x="15" y="57"/>
                    <a:pt x="15" y="57"/>
                  </a:cubicBezTo>
                  <a:cubicBezTo>
                    <a:pt x="17" y="66"/>
                    <a:pt x="21" y="72"/>
                    <a:pt x="23" y="72"/>
                  </a:cubicBezTo>
                  <a:cubicBezTo>
                    <a:pt x="23" y="72"/>
                    <a:pt x="23" y="72"/>
                    <a:pt x="23" y="72"/>
                  </a:cubicBezTo>
                  <a:cubicBezTo>
                    <a:pt x="23" y="72"/>
                    <a:pt x="23" y="72"/>
                    <a:pt x="23" y="72"/>
                  </a:cubicBezTo>
                  <a:cubicBezTo>
                    <a:pt x="23" y="72"/>
                    <a:pt x="23" y="72"/>
                    <a:pt x="24" y="71"/>
                  </a:cubicBezTo>
                  <a:cubicBezTo>
                    <a:pt x="24" y="71"/>
                    <a:pt x="24" y="71"/>
                    <a:pt x="24" y="71"/>
                  </a:cubicBezTo>
                  <a:cubicBezTo>
                    <a:pt x="25" y="70"/>
                    <a:pt x="26" y="68"/>
                    <a:pt x="27" y="66"/>
                  </a:cubicBezTo>
                  <a:cubicBezTo>
                    <a:pt x="27" y="66"/>
                    <a:pt x="27" y="66"/>
                    <a:pt x="27" y="66"/>
                  </a:cubicBezTo>
                  <a:cubicBezTo>
                    <a:pt x="29" y="61"/>
                    <a:pt x="31" y="55"/>
                    <a:pt x="33" y="49"/>
                  </a:cubicBezTo>
                  <a:cubicBezTo>
                    <a:pt x="33" y="49"/>
                    <a:pt x="33" y="49"/>
                    <a:pt x="33" y="49"/>
                  </a:cubicBezTo>
                  <a:cubicBezTo>
                    <a:pt x="36" y="36"/>
                    <a:pt x="38" y="24"/>
                    <a:pt x="38" y="24"/>
                  </a:cubicBezTo>
                  <a:cubicBezTo>
                    <a:pt x="38" y="24"/>
                    <a:pt x="38" y="24"/>
                    <a:pt x="38" y="24"/>
                  </a:cubicBezTo>
                  <a:cubicBezTo>
                    <a:pt x="38" y="23"/>
                    <a:pt x="39" y="22"/>
                    <a:pt x="41" y="22"/>
                  </a:cubicBezTo>
                  <a:cubicBezTo>
                    <a:pt x="41" y="22"/>
                    <a:pt x="41" y="22"/>
                    <a:pt x="41" y="22"/>
                  </a:cubicBezTo>
                  <a:cubicBezTo>
                    <a:pt x="42" y="22"/>
                    <a:pt x="43" y="23"/>
                    <a:pt x="43" y="25"/>
                  </a:cubicBezTo>
                  <a:cubicBezTo>
                    <a:pt x="43" y="25"/>
                    <a:pt x="43" y="25"/>
                    <a:pt x="43" y="25"/>
                  </a:cubicBezTo>
                  <a:cubicBezTo>
                    <a:pt x="43" y="25"/>
                    <a:pt x="38" y="53"/>
                    <a:pt x="31" y="68"/>
                  </a:cubicBezTo>
                  <a:cubicBezTo>
                    <a:pt x="31" y="68"/>
                    <a:pt x="31" y="68"/>
                    <a:pt x="31" y="68"/>
                  </a:cubicBezTo>
                  <a:cubicBezTo>
                    <a:pt x="29" y="73"/>
                    <a:pt x="27" y="77"/>
                    <a:pt x="23" y="77"/>
                  </a:cubicBezTo>
                  <a:cubicBezTo>
                    <a:pt x="23" y="77"/>
                    <a:pt x="23" y="77"/>
                    <a:pt x="23" y="77"/>
                  </a:cubicBezTo>
                  <a:cubicBezTo>
                    <a:pt x="22" y="77"/>
                    <a:pt x="22" y="77"/>
                    <a:pt x="21"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a:spLocks noEditPoints="1"/>
            </p:cNvSpPr>
            <p:nvPr/>
          </p:nvSpPr>
          <p:spPr bwMode="auto">
            <a:xfrm>
              <a:off x="1299" y="2026"/>
              <a:ext cx="110" cy="190"/>
            </a:xfrm>
            <a:custGeom>
              <a:avLst/>
              <a:gdLst>
                <a:gd name="T0" fmla="*/ 22 w 46"/>
                <a:gd name="T1" fmla="*/ 78 h 80"/>
                <a:gd name="T2" fmla="*/ 10 w 46"/>
                <a:gd name="T3" fmla="*/ 60 h 80"/>
                <a:gd name="T4" fmla="*/ 7 w 46"/>
                <a:gd name="T5" fmla="*/ 34 h 80"/>
                <a:gd name="T6" fmla="*/ 7 w 46"/>
                <a:gd name="T7" fmla="*/ 28 h 80"/>
                <a:gd name="T8" fmla="*/ 8 w 46"/>
                <a:gd name="T9" fmla="*/ 20 h 80"/>
                <a:gd name="T10" fmla="*/ 0 w 46"/>
                <a:gd name="T11" fmla="*/ 4 h 80"/>
                <a:gd name="T12" fmla="*/ 2 w 46"/>
                <a:gd name="T13" fmla="*/ 0 h 80"/>
                <a:gd name="T14" fmla="*/ 4 w 46"/>
                <a:gd name="T15" fmla="*/ 0 h 80"/>
                <a:gd name="T16" fmla="*/ 8 w 46"/>
                <a:gd name="T17" fmla="*/ 2 h 80"/>
                <a:gd name="T18" fmla="*/ 17 w 46"/>
                <a:gd name="T19" fmla="*/ 18 h 80"/>
                <a:gd name="T20" fmla="*/ 16 w 46"/>
                <a:gd name="T21" fmla="*/ 33 h 80"/>
                <a:gd name="T22" fmla="*/ 16 w 46"/>
                <a:gd name="T23" fmla="*/ 33 h 80"/>
                <a:gd name="T24" fmla="*/ 16 w 46"/>
                <a:gd name="T25" fmla="*/ 34 h 80"/>
                <a:gd name="T26" fmla="*/ 18 w 46"/>
                <a:gd name="T27" fmla="*/ 58 h 80"/>
                <a:gd name="T28" fmla="*/ 23 w 46"/>
                <a:gd name="T29" fmla="*/ 71 h 80"/>
                <a:gd name="T30" fmla="*/ 24 w 46"/>
                <a:gd name="T31" fmla="*/ 71 h 80"/>
                <a:gd name="T32" fmla="*/ 26 w 46"/>
                <a:gd name="T33" fmla="*/ 66 h 80"/>
                <a:gd name="T34" fmla="*/ 32 w 46"/>
                <a:gd name="T35" fmla="*/ 49 h 80"/>
                <a:gd name="T36" fmla="*/ 37 w 46"/>
                <a:gd name="T37" fmla="*/ 24 h 80"/>
                <a:gd name="T38" fmla="*/ 37 w 46"/>
                <a:gd name="T39" fmla="*/ 24 h 80"/>
                <a:gd name="T40" fmla="*/ 41 w 46"/>
                <a:gd name="T41" fmla="*/ 21 h 80"/>
                <a:gd name="T42" fmla="*/ 42 w 46"/>
                <a:gd name="T43" fmla="*/ 21 h 80"/>
                <a:gd name="T44" fmla="*/ 46 w 46"/>
                <a:gd name="T45" fmla="*/ 25 h 80"/>
                <a:gd name="T46" fmla="*/ 46 w 46"/>
                <a:gd name="T47" fmla="*/ 26 h 80"/>
                <a:gd name="T48" fmla="*/ 46 w 46"/>
                <a:gd name="T49" fmla="*/ 26 h 80"/>
                <a:gd name="T50" fmla="*/ 46 w 46"/>
                <a:gd name="T51" fmla="*/ 26 h 80"/>
                <a:gd name="T52" fmla="*/ 45 w 46"/>
                <a:gd name="T53" fmla="*/ 27 h 80"/>
                <a:gd name="T54" fmla="*/ 45 w 46"/>
                <a:gd name="T55" fmla="*/ 31 h 80"/>
                <a:gd name="T56" fmla="*/ 42 w 46"/>
                <a:gd name="T57" fmla="*/ 42 h 80"/>
                <a:gd name="T58" fmla="*/ 34 w 46"/>
                <a:gd name="T59" fmla="*/ 70 h 80"/>
                <a:gd name="T60" fmla="*/ 24 w 46"/>
                <a:gd name="T61" fmla="*/ 80 h 80"/>
                <a:gd name="T62" fmla="*/ 23 w 46"/>
                <a:gd name="T63" fmla="*/ 76 h 80"/>
                <a:gd name="T64" fmla="*/ 30 w 46"/>
                <a:gd name="T65" fmla="*/ 68 h 80"/>
                <a:gd name="T66" fmla="*/ 42 w 46"/>
                <a:gd name="T67" fmla="*/ 25 h 80"/>
                <a:gd name="T68" fmla="*/ 42 w 46"/>
                <a:gd name="T69" fmla="*/ 25 h 80"/>
                <a:gd name="T70" fmla="*/ 41 w 46"/>
                <a:gd name="T71" fmla="*/ 25 h 80"/>
                <a:gd name="T72" fmla="*/ 41 w 46"/>
                <a:gd name="T73" fmla="*/ 25 h 80"/>
                <a:gd name="T74" fmla="*/ 41 w 46"/>
                <a:gd name="T75" fmla="*/ 25 h 80"/>
                <a:gd name="T76" fmla="*/ 41 w 46"/>
                <a:gd name="T77" fmla="*/ 25 h 80"/>
                <a:gd name="T78" fmla="*/ 41 w 46"/>
                <a:gd name="T79" fmla="*/ 26 h 80"/>
                <a:gd name="T80" fmla="*/ 41 w 46"/>
                <a:gd name="T81" fmla="*/ 27 h 80"/>
                <a:gd name="T82" fmla="*/ 39 w 46"/>
                <a:gd name="T83" fmla="*/ 33 h 80"/>
                <a:gd name="T84" fmla="*/ 35 w 46"/>
                <a:gd name="T85" fmla="*/ 50 h 80"/>
                <a:gd name="T86" fmla="*/ 30 w 46"/>
                <a:gd name="T87" fmla="*/ 68 h 80"/>
                <a:gd name="T88" fmla="*/ 27 w 46"/>
                <a:gd name="T89" fmla="*/ 73 h 80"/>
                <a:gd name="T90" fmla="*/ 26 w 46"/>
                <a:gd name="T91" fmla="*/ 75 h 80"/>
                <a:gd name="T92" fmla="*/ 24 w 46"/>
                <a:gd name="T93" fmla="*/ 75 h 80"/>
                <a:gd name="T94" fmla="*/ 18 w 46"/>
                <a:gd name="T95" fmla="*/ 70 h 80"/>
                <a:gd name="T96" fmla="*/ 14 w 46"/>
                <a:gd name="T97" fmla="*/ 59 h 80"/>
                <a:gd name="T98" fmla="*/ 12 w 46"/>
                <a:gd name="T99" fmla="*/ 34 h 80"/>
                <a:gd name="T100" fmla="*/ 12 w 46"/>
                <a:gd name="T101" fmla="*/ 33 h 80"/>
                <a:gd name="T102" fmla="*/ 12 w 46"/>
                <a:gd name="T103" fmla="*/ 29 h 80"/>
                <a:gd name="T104" fmla="*/ 13 w 46"/>
                <a:gd name="T105" fmla="*/ 19 h 80"/>
                <a:gd name="T106" fmla="*/ 4 w 46"/>
                <a:gd name="T107" fmla="*/ 4 h 80"/>
                <a:gd name="T108" fmla="*/ 4 w 46"/>
                <a:gd name="T109" fmla="*/ 4 h 80"/>
                <a:gd name="T110" fmla="*/ 4 w 46"/>
                <a:gd name="T111" fmla="*/ 4 h 80"/>
                <a:gd name="T112" fmla="*/ 4 w 46"/>
                <a:gd name="T113" fmla="*/ 4 h 80"/>
                <a:gd name="T114" fmla="*/ 12 w 46"/>
                <a:gd name="T115" fmla="*/ 19 h 80"/>
                <a:gd name="T116" fmla="*/ 11 w 46"/>
                <a:gd name="T117" fmla="*/ 34 h 80"/>
                <a:gd name="T118" fmla="*/ 14 w 46"/>
                <a:gd name="T119" fmla="*/ 59 h 80"/>
                <a:gd name="T120" fmla="*/ 23 w 46"/>
                <a:gd name="T121" fmla="*/ 76 h 80"/>
                <a:gd name="T122" fmla="*/ 23 w 46"/>
                <a:gd name="T123"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 h="80">
                  <a:moveTo>
                    <a:pt x="22" y="80"/>
                  </a:moveTo>
                  <a:cubicBezTo>
                    <a:pt x="22" y="78"/>
                    <a:pt x="22" y="78"/>
                    <a:pt x="22" y="78"/>
                  </a:cubicBezTo>
                  <a:cubicBezTo>
                    <a:pt x="22" y="80"/>
                    <a:pt x="22" y="80"/>
                    <a:pt x="22" y="80"/>
                  </a:cubicBezTo>
                  <a:cubicBezTo>
                    <a:pt x="14" y="77"/>
                    <a:pt x="12" y="68"/>
                    <a:pt x="10" y="60"/>
                  </a:cubicBezTo>
                  <a:cubicBezTo>
                    <a:pt x="10" y="60"/>
                    <a:pt x="10" y="60"/>
                    <a:pt x="10" y="60"/>
                  </a:cubicBezTo>
                  <a:cubicBezTo>
                    <a:pt x="8" y="51"/>
                    <a:pt x="7" y="40"/>
                    <a:pt x="7" y="34"/>
                  </a:cubicBezTo>
                  <a:cubicBezTo>
                    <a:pt x="7" y="34"/>
                    <a:pt x="7" y="34"/>
                    <a:pt x="7" y="34"/>
                  </a:cubicBezTo>
                  <a:cubicBezTo>
                    <a:pt x="7" y="32"/>
                    <a:pt x="7" y="30"/>
                    <a:pt x="7" y="28"/>
                  </a:cubicBezTo>
                  <a:cubicBezTo>
                    <a:pt x="7" y="28"/>
                    <a:pt x="7" y="28"/>
                    <a:pt x="7" y="28"/>
                  </a:cubicBezTo>
                  <a:cubicBezTo>
                    <a:pt x="8" y="20"/>
                    <a:pt x="8" y="20"/>
                    <a:pt x="8" y="20"/>
                  </a:cubicBezTo>
                  <a:cubicBezTo>
                    <a:pt x="0" y="6"/>
                    <a:pt x="0" y="6"/>
                    <a:pt x="0" y="6"/>
                  </a:cubicBezTo>
                  <a:cubicBezTo>
                    <a:pt x="0" y="5"/>
                    <a:pt x="0" y="5"/>
                    <a:pt x="0" y="4"/>
                  </a:cubicBezTo>
                  <a:cubicBezTo>
                    <a:pt x="0" y="4"/>
                    <a:pt x="0" y="4"/>
                    <a:pt x="0" y="4"/>
                  </a:cubicBezTo>
                  <a:cubicBezTo>
                    <a:pt x="0" y="2"/>
                    <a:pt x="1" y="1"/>
                    <a:pt x="2" y="0"/>
                  </a:cubicBezTo>
                  <a:cubicBezTo>
                    <a:pt x="2" y="0"/>
                    <a:pt x="2" y="0"/>
                    <a:pt x="2" y="0"/>
                  </a:cubicBezTo>
                  <a:cubicBezTo>
                    <a:pt x="3" y="0"/>
                    <a:pt x="3" y="0"/>
                    <a:pt x="4" y="0"/>
                  </a:cubicBezTo>
                  <a:cubicBezTo>
                    <a:pt x="4" y="0"/>
                    <a:pt x="4" y="0"/>
                    <a:pt x="4" y="0"/>
                  </a:cubicBezTo>
                  <a:cubicBezTo>
                    <a:pt x="6" y="0"/>
                    <a:pt x="7" y="0"/>
                    <a:pt x="8" y="2"/>
                  </a:cubicBezTo>
                  <a:cubicBezTo>
                    <a:pt x="8" y="2"/>
                    <a:pt x="8" y="2"/>
                    <a:pt x="8" y="2"/>
                  </a:cubicBezTo>
                  <a:cubicBezTo>
                    <a:pt x="17" y="18"/>
                    <a:pt x="17" y="18"/>
                    <a:pt x="17" y="18"/>
                  </a:cubicBezTo>
                  <a:cubicBezTo>
                    <a:pt x="16" y="29"/>
                    <a:pt x="16" y="29"/>
                    <a:pt x="16" y="29"/>
                  </a:cubicBezTo>
                  <a:cubicBezTo>
                    <a:pt x="16" y="30"/>
                    <a:pt x="16" y="32"/>
                    <a:pt x="16" y="33"/>
                  </a:cubicBezTo>
                  <a:cubicBezTo>
                    <a:pt x="16" y="33"/>
                    <a:pt x="16" y="33"/>
                    <a:pt x="16" y="33"/>
                  </a:cubicBezTo>
                  <a:cubicBezTo>
                    <a:pt x="16" y="33"/>
                    <a:pt x="16" y="33"/>
                    <a:pt x="16" y="33"/>
                  </a:cubicBezTo>
                  <a:cubicBezTo>
                    <a:pt x="16" y="34"/>
                    <a:pt x="16" y="34"/>
                    <a:pt x="16" y="34"/>
                  </a:cubicBezTo>
                  <a:cubicBezTo>
                    <a:pt x="16" y="34"/>
                    <a:pt x="16" y="34"/>
                    <a:pt x="16" y="34"/>
                  </a:cubicBezTo>
                  <a:cubicBezTo>
                    <a:pt x="16" y="40"/>
                    <a:pt x="17" y="50"/>
                    <a:pt x="18" y="58"/>
                  </a:cubicBezTo>
                  <a:cubicBezTo>
                    <a:pt x="18" y="58"/>
                    <a:pt x="18" y="58"/>
                    <a:pt x="18" y="58"/>
                  </a:cubicBezTo>
                  <a:cubicBezTo>
                    <a:pt x="20" y="64"/>
                    <a:pt x="22" y="69"/>
                    <a:pt x="23" y="71"/>
                  </a:cubicBezTo>
                  <a:cubicBezTo>
                    <a:pt x="23" y="71"/>
                    <a:pt x="23" y="71"/>
                    <a:pt x="23" y="71"/>
                  </a:cubicBezTo>
                  <a:cubicBezTo>
                    <a:pt x="24" y="71"/>
                    <a:pt x="24" y="71"/>
                    <a:pt x="24" y="71"/>
                  </a:cubicBezTo>
                  <a:cubicBezTo>
                    <a:pt x="24" y="71"/>
                    <a:pt x="24" y="71"/>
                    <a:pt x="24" y="71"/>
                  </a:cubicBezTo>
                  <a:cubicBezTo>
                    <a:pt x="24" y="70"/>
                    <a:pt x="25" y="68"/>
                    <a:pt x="26" y="66"/>
                  </a:cubicBezTo>
                  <a:cubicBezTo>
                    <a:pt x="26" y="66"/>
                    <a:pt x="26" y="66"/>
                    <a:pt x="26" y="66"/>
                  </a:cubicBezTo>
                  <a:cubicBezTo>
                    <a:pt x="28" y="62"/>
                    <a:pt x="30" y="56"/>
                    <a:pt x="32" y="49"/>
                  </a:cubicBezTo>
                  <a:cubicBezTo>
                    <a:pt x="32" y="49"/>
                    <a:pt x="32" y="49"/>
                    <a:pt x="32" y="49"/>
                  </a:cubicBezTo>
                  <a:cubicBezTo>
                    <a:pt x="35" y="37"/>
                    <a:pt x="37" y="25"/>
                    <a:pt x="37" y="24"/>
                  </a:cubicBezTo>
                  <a:cubicBezTo>
                    <a:pt x="37" y="24"/>
                    <a:pt x="37" y="24"/>
                    <a:pt x="37" y="24"/>
                  </a:cubicBezTo>
                  <a:cubicBezTo>
                    <a:pt x="37" y="24"/>
                    <a:pt x="37" y="24"/>
                    <a:pt x="37" y="24"/>
                  </a:cubicBezTo>
                  <a:cubicBezTo>
                    <a:pt x="37" y="24"/>
                    <a:pt x="37" y="24"/>
                    <a:pt x="37" y="24"/>
                  </a:cubicBezTo>
                  <a:cubicBezTo>
                    <a:pt x="37" y="22"/>
                    <a:pt x="39" y="21"/>
                    <a:pt x="41" y="21"/>
                  </a:cubicBezTo>
                  <a:cubicBezTo>
                    <a:pt x="41" y="21"/>
                    <a:pt x="41" y="21"/>
                    <a:pt x="41" y="21"/>
                  </a:cubicBezTo>
                  <a:cubicBezTo>
                    <a:pt x="41" y="21"/>
                    <a:pt x="42" y="21"/>
                    <a:pt x="42" y="21"/>
                  </a:cubicBezTo>
                  <a:cubicBezTo>
                    <a:pt x="42" y="21"/>
                    <a:pt x="42" y="21"/>
                    <a:pt x="42" y="21"/>
                  </a:cubicBezTo>
                  <a:cubicBezTo>
                    <a:pt x="44" y="21"/>
                    <a:pt x="46" y="23"/>
                    <a:pt x="46" y="25"/>
                  </a:cubicBezTo>
                  <a:cubicBezTo>
                    <a:pt x="46" y="25"/>
                    <a:pt x="46" y="25"/>
                    <a:pt x="46" y="25"/>
                  </a:cubicBezTo>
                  <a:cubicBezTo>
                    <a:pt x="46" y="25"/>
                    <a:pt x="46"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5" y="27"/>
                    <a:pt x="45" y="27"/>
                    <a:pt x="45" y="27"/>
                  </a:cubicBezTo>
                  <a:cubicBezTo>
                    <a:pt x="45" y="27"/>
                    <a:pt x="45" y="27"/>
                    <a:pt x="45" y="27"/>
                  </a:cubicBezTo>
                  <a:cubicBezTo>
                    <a:pt x="45" y="28"/>
                    <a:pt x="45" y="29"/>
                    <a:pt x="45" y="31"/>
                  </a:cubicBezTo>
                  <a:cubicBezTo>
                    <a:pt x="45" y="31"/>
                    <a:pt x="45" y="31"/>
                    <a:pt x="45" y="31"/>
                  </a:cubicBezTo>
                  <a:cubicBezTo>
                    <a:pt x="44" y="34"/>
                    <a:pt x="43" y="38"/>
                    <a:pt x="42" y="42"/>
                  </a:cubicBezTo>
                  <a:cubicBezTo>
                    <a:pt x="42" y="42"/>
                    <a:pt x="42" y="42"/>
                    <a:pt x="42" y="42"/>
                  </a:cubicBezTo>
                  <a:cubicBezTo>
                    <a:pt x="40" y="51"/>
                    <a:pt x="37" y="62"/>
                    <a:pt x="34" y="70"/>
                  </a:cubicBezTo>
                  <a:cubicBezTo>
                    <a:pt x="34" y="70"/>
                    <a:pt x="34" y="70"/>
                    <a:pt x="34" y="70"/>
                  </a:cubicBezTo>
                  <a:cubicBezTo>
                    <a:pt x="32" y="74"/>
                    <a:pt x="30" y="79"/>
                    <a:pt x="24" y="80"/>
                  </a:cubicBezTo>
                  <a:cubicBezTo>
                    <a:pt x="24" y="80"/>
                    <a:pt x="24" y="80"/>
                    <a:pt x="24" y="80"/>
                  </a:cubicBezTo>
                  <a:cubicBezTo>
                    <a:pt x="23" y="80"/>
                    <a:pt x="23" y="80"/>
                    <a:pt x="22" y="80"/>
                  </a:cubicBezTo>
                  <a:close/>
                  <a:moveTo>
                    <a:pt x="23" y="76"/>
                  </a:moveTo>
                  <a:cubicBezTo>
                    <a:pt x="27" y="76"/>
                    <a:pt x="28" y="73"/>
                    <a:pt x="30" y="68"/>
                  </a:cubicBezTo>
                  <a:cubicBezTo>
                    <a:pt x="30" y="68"/>
                    <a:pt x="30" y="68"/>
                    <a:pt x="30" y="68"/>
                  </a:cubicBezTo>
                  <a:cubicBezTo>
                    <a:pt x="37" y="54"/>
                    <a:pt x="41" y="28"/>
                    <a:pt x="42" y="25"/>
                  </a:cubicBezTo>
                  <a:cubicBezTo>
                    <a:pt x="42" y="25"/>
                    <a:pt x="42" y="25"/>
                    <a:pt x="42" y="25"/>
                  </a:cubicBezTo>
                  <a:cubicBezTo>
                    <a:pt x="42" y="25"/>
                    <a:pt x="42" y="25"/>
                    <a:pt x="42" y="25"/>
                  </a:cubicBezTo>
                  <a:cubicBezTo>
                    <a:pt x="42" y="25"/>
                    <a:pt x="42" y="25"/>
                    <a:pt x="42" y="25"/>
                  </a:cubicBezTo>
                  <a:cubicBezTo>
                    <a:pt x="42" y="25"/>
                    <a:pt x="42"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6"/>
                    <a:pt x="41" y="26"/>
                  </a:cubicBezTo>
                  <a:cubicBezTo>
                    <a:pt x="41" y="26"/>
                    <a:pt x="41" y="26"/>
                    <a:pt x="41" y="26"/>
                  </a:cubicBezTo>
                  <a:cubicBezTo>
                    <a:pt x="41" y="26"/>
                    <a:pt x="41" y="27"/>
                    <a:pt x="41" y="27"/>
                  </a:cubicBezTo>
                  <a:cubicBezTo>
                    <a:pt x="41" y="27"/>
                    <a:pt x="41" y="27"/>
                    <a:pt x="41" y="27"/>
                  </a:cubicBezTo>
                  <a:cubicBezTo>
                    <a:pt x="40" y="29"/>
                    <a:pt x="40" y="31"/>
                    <a:pt x="39" y="33"/>
                  </a:cubicBezTo>
                  <a:cubicBezTo>
                    <a:pt x="39" y="33"/>
                    <a:pt x="39" y="33"/>
                    <a:pt x="39" y="33"/>
                  </a:cubicBezTo>
                  <a:cubicBezTo>
                    <a:pt x="38" y="38"/>
                    <a:pt x="37" y="44"/>
                    <a:pt x="35" y="50"/>
                  </a:cubicBezTo>
                  <a:cubicBezTo>
                    <a:pt x="35" y="50"/>
                    <a:pt x="35" y="50"/>
                    <a:pt x="35" y="50"/>
                  </a:cubicBezTo>
                  <a:cubicBezTo>
                    <a:pt x="34" y="57"/>
                    <a:pt x="32" y="63"/>
                    <a:pt x="30" y="68"/>
                  </a:cubicBezTo>
                  <a:cubicBezTo>
                    <a:pt x="30" y="68"/>
                    <a:pt x="30" y="68"/>
                    <a:pt x="30" y="68"/>
                  </a:cubicBezTo>
                  <a:cubicBezTo>
                    <a:pt x="29" y="70"/>
                    <a:pt x="28" y="72"/>
                    <a:pt x="27" y="73"/>
                  </a:cubicBezTo>
                  <a:cubicBezTo>
                    <a:pt x="27" y="73"/>
                    <a:pt x="27" y="73"/>
                    <a:pt x="27" y="73"/>
                  </a:cubicBezTo>
                  <a:cubicBezTo>
                    <a:pt x="26" y="74"/>
                    <a:pt x="26" y="74"/>
                    <a:pt x="26" y="75"/>
                  </a:cubicBezTo>
                  <a:cubicBezTo>
                    <a:pt x="26" y="75"/>
                    <a:pt x="26" y="75"/>
                    <a:pt x="26" y="75"/>
                  </a:cubicBezTo>
                  <a:cubicBezTo>
                    <a:pt x="26" y="75"/>
                    <a:pt x="26" y="75"/>
                    <a:pt x="26" y="75"/>
                  </a:cubicBezTo>
                  <a:cubicBezTo>
                    <a:pt x="24" y="75"/>
                    <a:pt x="24" y="75"/>
                    <a:pt x="24" y="75"/>
                  </a:cubicBezTo>
                  <a:cubicBezTo>
                    <a:pt x="24" y="75"/>
                    <a:pt x="24" y="75"/>
                    <a:pt x="24" y="75"/>
                  </a:cubicBezTo>
                  <a:cubicBezTo>
                    <a:pt x="21" y="75"/>
                    <a:pt x="20" y="73"/>
                    <a:pt x="18" y="70"/>
                  </a:cubicBezTo>
                  <a:cubicBezTo>
                    <a:pt x="18" y="70"/>
                    <a:pt x="18" y="70"/>
                    <a:pt x="18" y="70"/>
                  </a:cubicBezTo>
                  <a:cubicBezTo>
                    <a:pt x="17" y="67"/>
                    <a:pt x="15" y="63"/>
                    <a:pt x="14" y="59"/>
                  </a:cubicBezTo>
                  <a:cubicBezTo>
                    <a:pt x="14" y="59"/>
                    <a:pt x="14" y="59"/>
                    <a:pt x="14" y="59"/>
                  </a:cubicBezTo>
                  <a:cubicBezTo>
                    <a:pt x="13" y="50"/>
                    <a:pt x="12" y="40"/>
                    <a:pt x="12" y="34"/>
                  </a:cubicBezTo>
                  <a:cubicBezTo>
                    <a:pt x="12" y="34"/>
                    <a:pt x="12" y="34"/>
                    <a:pt x="12" y="34"/>
                  </a:cubicBezTo>
                  <a:cubicBezTo>
                    <a:pt x="12" y="33"/>
                    <a:pt x="12" y="33"/>
                    <a:pt x="12" y="33"/>
                  </a:cubicBezTo>
                  <a:cubicBezTo>
                    <a:pt x="12" y="33"/>
                    <a:pt x="12" y="33"/>
                    <a:pt x="12" y="33"/>
                  </a:cubicBezTo>
                  <a:cubicBezTo>
                    <a:pt x="12" y="32"/>
                    <a:pt x="12" y="30"/>
                    <a:pt x="12" y="29"/>
                  </a:cubicBezTo>
                  <a:cubicBezTo>
                    <a:pt x="12" y="29"/>
                    <a:pt x="12" y="29"/>
                    <a:pt x="12" y="29"/>
                  </a:cubicBezTo>
                  <a:cubicBezTo>
                    <a:pt x="13" y="19"/>
                    <a:pt x="13" y="19"/>
                    <a:pt x="13" y="19"/>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12" y="19"/>
                    <a:pt x="12" y="19"/>
                    <a:pt x="12" y="19"/>
                  </a:cubicBezTo>
                  <a:cubicBezTo>
                    <a:pt x="11" y="29"/>
                    <a:pt x="11" y="29"/>
                    <a:pt x="11" y="29"/>
                  </a:cubicBezTo>
                  <a:cubicBezTo>
                    <a:pt x="11" y="30"/>
                    <a:pt x="11" y="32"/>
                    <a:pt x="11" y="34"/>
                  </a:cubicBezTo>
                  <a:cubicBezTo>
                    <a:pt x="11" y="34"/>
                    <a:pt x="11" y="34"/>
                    <a:pt x="11" y="34"/>
                  </a:cubicBezTo>
                  <a:cubicBezTo>
                    <a:pt x="11" y="40"/>
                    <a:pt x="12" y="50"/>
                    <a:pt x="14" y="59"/>
                  </a:cubicBezTo>
                  <a:cubicBezTo>
                    <a:pt x="14" y="59"/>
                    <a:pt x="14" y="59"/>
                    <a:pt x="14" y="59"/>
                  </a:cubicBezTo>
                  <a:cubicBezTo>
                    <a:pt x="16" y="68"/>
                    <a:pt x="18" y="75"/>
                    <a:pt x="23" y="76"/>
                  </a:cubicBezTo>
                  <a:cubicBezTo>
                    <a:pt x="23" y="76"/>
                    <a:pt x="23" y="76"/>
                    <a:pt x="23" y="76"/>
                  </a:cubicBezTo>
                  <a:cubicBezTo>
                    <a:pt x="23" y="76"/>
                    <a:pt x="23" y="76"/>
                    <a:pt x="23"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1323" y="2028"/>
              <a:ext cx="26" cy="55"/>
            </a:xfrm>
            <a:custGeom>
              <a:avLst/>
              <a:gdLst>
                <a:gd name="T0" fmla="*/ 2 w 11"/>
                <a:gd name="T1" fmla="*/ 23 h 23"/>
                <a:gd name="T2" fmla="*/ 0 w 11"/>
                <a:gd name="T3" fmla="*/ 20 h 23"/>
                <a:gd name="T4" fmla="*/ 0 w 11"/>
                <a:gd name="T5" fmla="*/ 20 h 23"/>
                <a:gd name="T6" fmla="*/ 7 w 11"/>
                <a:gd name="T7" fmla="*/ 2 h 23"/>
                <a:gd name="T8" fmla="*/ 10 w 11"/>
                <a:gd name="T9" fmla="*/ 1 h 23"/>
                <a:gd name="T10" fmla="*/ 10 w 11"/>
                <a:gd name="T11" fmla="*/ 1 h 23"/>
                <a:gd name="T12" fmla="*/ 11 w 11"/>
                <a:gd name="T13" fmla="*/ 4 h 23"/>
                <a:gd name="T14" fmla="*/ 11 w 11"/>
                <a:gd name="T15" fmla="*/ 4 h 23"/>
                <a:gd name="T16" fmla="*/ 5 w 11"/>
                <a:gd name="T17" fmla="*/ 21 h 23"/>
                <a:gd name="T18" fmla="*/ 2 w 11"/>
                <a:gd name="T19" fmla="*/ 23 h 23"/>
                <a:gd name="T20" fmla="*/ 2 w 11"/>
                <a:gd name="T21" fmla="*/ 23 h 23"/>
                <a:gd name="T22" fmla="*/ 2 w 11"/>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3">
                  <a:moveTo>
                    <a:pt x="2" y="23"/>
                  </a:moveTo>
                  <a:cubicBezTo>
                    <a:pt x="0" y="22"/>
                    <a:pt x="0" y="21"/>
                    <a:pt x="0" y="20"/>
                  </a:cubicBezTo>
                  <a:cubicBezTo>
                    <a:pt x="0" y="20"/>
                    <a:pt x="0" y="20"/>
                    <a:pt x="0" y="20"/>
                  </a:cubicBezTo>
                  <a:cubicBezTo>
                    <a:pt x="7" y="2"/>
                    <a:pt x="7" y="2"/>
                    <a:pt x="7" y="2"/>
                  </a:cubicBezTo>
                  <a:cubicBezTo>
                    <a:pt x="7" y="1"/>
                    <a:pt x="8" y="0"/>
                    <a:pt x="10" y="1"/>
                  </a:cubicBezTo>
                  <a:cubicBezTo>
                    <a:pt x="10" y="1"/>
                    <a:pt x="10" y="1"/>
                    <a:pt x="10" y="1"/>
                  </a:cubicBezTo>
                  <a:cubicBezTo>
                    <a:pt x="11" y="1"/>
                    <a:pt x="11" y="2"/>
                    <a:pt x="11" y="4"/>
                  </a:cubicBezTo>
                  <a:cubicBezTo>
                    <a:pt x="11" y="4"/>
                    <a:pt x="11" y="4"/>
                    <a:pt x="11" y="4"/>
                  </a:cubicBezTo>
                  <a:cubicBezTo>
                    <a:pt x="5" y="21"/>
                    <a:pt x="5" y="21"/>
                    <a:pt x="5" y="21"/>
                  </a:cubicBezTo>
                  <a:cubicBezTo>
                    <a:pt x="4" y="22"/>
                    <a:pt x="3" y="23"/>
                    <a:pt x="2" y="23"/>
                  </a:cubicBezTo>
                  <a:cubicBezTo>
                    <a:pt x="2" y="23"/>
                    <a:pt x="2" y="23"/>
                    <a:pt x="2" y="23"/>
                  </a:cubicBezTo>
                  <a:cubicBezTo>
                    <a:pt x="2" y="23"/>
                    <a:pt x="2" y="23"/>
                    <a:pt x="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a:spLocks noEditPoints="1"/>
            </p:cNvSpPr>
            <p:nvPr/>
          </p:nvSpPr>
          <p:spPr bwMode="auto">
            <a:xfrm>
              <a:off x="1318" y="2026"/>
              <a:ext cx="36" cy="61"/>
            </a:xfrm>
            <a:custGeom>
              <a:avLst/>
              <a:gdLst>
                <a:gd name="T0" fmla="*/ 4 w 15"/>
                <a:gd name="T1" fmla="*/ 26 h 26"/>
                <a:gd name="T2" fmla="*/ 3 w 15"/>
                <a:gd name="T3" fmla="*/ 26 h 26"/>
                <a:gd name="T4" fmla="*/ 3 w 15"/>
                <a:gd name="T5" fmla="*/ 26 h 26"/>
                <a:gd name="T6" fmla="*/ 3 w 15"/>
                <a:gd name="T7" fmla="*/ 26 h 26"/>
                <a:gd name="T8" fmla="*/ 0 w 15"/>
                <a:gd name="T9" fmla="*/ 22 h 26"/>
                <a:gd name="T10" fmla="*/ 0 w 15"/>
                <a:gd name="T11" fmla="*/ 22 h 26"/>
                <a:gd name="T12" fmla="*/ 0 w 15"/>
                <a:gd name="T13" fmla="*/ 20 h 26"/>
                <a:gd name="T14" fmla="*/ 0 w 15"/>
                <a:gd name="T15" fmla="*/ 20 h 26"/>
                <a:gd name="T16" fmla="*/ 7 w 15"/>
                <a:gd name="T17" fmla="*/ 2 h 26"/>
                <a:gd name="T18" fmla="*/ 11 w 15"/>
                <a:gd name="T19" fmla="*/ 0 h 26"/>
                <a:gd name="T20" fmla="*/ 11 w 15"/>
                <a:gd name="T21" fmla="*/ 0 h 26"/>
                <a:gd name="T22" fmla="*/ 12 w 15"/>
                <a:gd name="T23" fmla="*/ 0 h 26"/>
                <a:gd name="T24" fmla="*/ 12 w 15"/>
                <a:gd name="T25" fmla="*/ 0 h 26"/>
                <a:gd name="T26" fmla="*/ 15 w 15"/>
                <a:gd name="T27" fmla="*/ 4 h 26"/>
                <a:gd name="T28" fmla="*/ 15 w 15"/>
                <a:gd name="T29" fmla="*/ 4 h 26"/>
                <a:gd name="T30" fmla="*/ 15 w 15"/>
                <a:gd name="T31" fmla="*/ 5 h 26"/>
                <a:gd name="T32" fmla="*/ 15 w 15"/>
                <a:gd name="T33" fmla="*/ 5 h 26"/>
                <a:gd name="T34" fmla="*/ 8 w 15"/>
                <a:gd name="T35" fmla="*/ 23 h 26"/>
                <a:gd name="T36" fmla="*/ 4 w 15"/>
                <a:gd name="T37" fmla="*/ 26 h 26"/>
                <a:gd name="T38" fmla="*/ 4 w 15"/>
                <a:gd name="T39" fmla="*/ 26 h 26"/>
                <a:gd name="T40" fmla="*/ 4 w 15"/>
                <a:gd name="T41" fmla="*/ 26 h 26"/>
                <a:gd name="T42" fmla="*/ 10 w 15"/>
                <a:gd name="T43" fmla="*/ 4 h 26"/>
                <a:gd name="T44" fmla="*/ 4 w 15"/>
                <a:gd name="T45" fmla="*/ 22 h 26"/>
                <a:gd name="T46" fmla="*/ 4 w 15"/>
                <a:gd name="T47" fmla="*/ 22 h 26"/>
                <a:gd name="T48" fmla="*/ 4 w 15"/>
                <a:gd name="T49" fmla="*/ 22 h 26"/>
                <a:gd name="T50" fmla="*/ 4 w 15"/>
                <a:gd name="T51" fmla="*/ 22 h 26"/>
                <a:gd name="T52" fmla="*/ 4 w 15"/>
                <a:gd name="T53" fmla="*/ 24 h 26"/>
                <a:gd name="T54" fmla="*/ 4 w 15"/>
                <a:gd name="T55" fmla="*/ 22 h 26"/>
                <a:gd name="T56" fmla="*/ 4 w 15"/>
                <a:gd name="T57" fmla="*/ 22 h 26"/>
                <a:gd name="T58" fmla="*/ 4 w 15"/>
                <a:gd name="T59" fmla="*/ 22 h 26"/>
                <a:gd name="T60" fmla="*/ 5 w 15"/>
                <a:gd name="T61" fmla="*/ 22 h 26"/>
                <a:gd name="T62" fmla="*/ 5 w 15"/>
                <a:gd name="T63" fmla="*/ 22 h 26"/>
                <a:gd name="T64" fmla="*/ 11 w 15"/>
                <a:gd name="T65" fmla="*/ 4 h 26"/>
                <a:gd name="T66" fmla="*/ 11 w 15"/>
                <a:gd name="T67" fmla="*/ 4 h 26"/>
                <a:gd name="T68" fmla="*/ 11 w 15"/>
                <a:gd name="T69" fmla="*/ 4 h 26"/>
                <a:gd name="T70" fmla="*/ 11 w 15"/>
                <a:gd name="T71" fmla="*/ 4 h 26"/>
                <a:gd name="T72" fmla="*/ 11 w 15"/>
                <a:gd name="T73" fmla="*/ 4 h 26"/>
                <a:gd name="T74" fmla="*/ 11 w 15"/>
                <a:gd name="T75" fmla="*/ 4 h 26"/>
                <a:gd name="T76" fmla="*/ 11 w 15"/>
                <a:gd name="T77" fmla="*/ 4 h 26"/>
                <a:gd name="T78" fmla="*/ 10 w 15"/>
                <a:gd name="T79"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26">
                  <a:moveTo>
                    <a:pt x="4" y="26"/>
                  </a:moveTo>
                  <a:cubicBezTo>
                    <a:pt x="4" y="26"/>
                    <a:pt x="3" y="26"/>
                    <a:pt x="3" y="26"/>
                  </a:cubicBezTo>
                  <a:cubicBezTo>
                    <a:pt x="3" y="26"/>
                    <a:pt x="3" y="26"/>
                    <a:pt x="3" y="26"/>
                  </a:cubicBezTo>
                  <a:cubicBezTo>
                    <a:pt x="3" y="26"/>
                    <a:pt x="3" y="26"/>
                    <a:pt x="3" y="26"/>
                  </a:cubicBezTo>
                  <a:cubicBezTo>
                    <a:pt x="1" y="25"/>
                    <a:pt x="0" y="23"/>
                    <a:pt x="0" y="22"/>
                  </a:cubicBezTo>
                  <a:cubicBezTo>
                    <a:pt x="0" y="22"/>
                    <a:pt x="0" y="22"/>
                    <a:pt x="0" y="22"/>
                  </a:cubicBezTo>
                  <a:cubicBezTo>
                    <a:pt x="0" y="21"/>
                    <a:pt x="0" y="21"/>
                    <a:pt x="0" y="20"/>
                  </a:cubicBezTo>
                  <a:cubicBezTo>
                    <a:pt x="0" y="20"/>
                    <a:pt x="0" y="20"/>
                    <a:pt x="0" y="20"/>
                  </a:cubicBezTo>
                  <a:cubicBezTo>
                    <a:pt x="7" y="2"/>
                    <a:pt x="7" y="2"/>
                    <a:pt x="7" y="2"/>
                  </a:cubicBezTo>
                  <a:cubicBezTo>
                    <a:pt x="7" y="1"/>
                    <a:pt x="9" y="0"/>
                    <a:pt x="11" y="0"/>
                  </a:cubicBezTo>
                  <a:cubicBezTo>
                    <a:pt x="11" y="0"/>
                    <a:pt x="11" y="0"/>
                    <a:pt x="11" y="0"/>
                  </a:cubicBezTo>
                  <a:cubicBezTo>
                    <a:pt x="11" y="0"/>
                    <a:pt x="12" y="0"/>
                    <a:pt x="12" y="0"/>
                  </a:cubicBezTo>
                  <a:cubicBezTo>
                    <a:pt x="12" y="0"/>
                    <a:pt x="12" y="0"/>
                    <a:pt x="12" y="0"/>
                  </a:cubicBezTo>
                  <a:cubicBezTo>
                    <a:pt x="14" y="0"/>
                    <a:pt x="15" y="2"/>
                    <a:pt x="15" y="4"/>
                  </a:cubicBezTo>
                  <a:cubicBezTo>
                    <a:pt x="15" y="4"/>
                    <a:pt x="15" y="4"/>
                    <a:pt x="15" y="4"/>
                  </a:cubicBezTo>
                  <a:cubicBezTo>
                    <a:pt x="15" y="4"/>
                    <a:pt x="15" y="5"/>
                    <a:pt x="15" y="5"/>
                  </a:cubicBezTo>
                  <a:cubicBezTo>
                    <a:pt x="15" y="5"/>
                    <a:pt x="15" y="5"/>
                    <a:pt x="15" y="5"/>
                  </a:cubicBezTo>
                  <a:cubicBezTo>
                    <a:pt x="8" y="23"/>
                    <a:pt x="8" y="23"/>
                    <a:pt x="8" y="23"/>
                  </a:cubicBezTo>
                  <a:cubicBezTo>
                    <a:pt x="8" y="25"/>
                    <a:pt x="6" y="26"/>
                    <a:pt x="4" y="26"/>
                  </a:cubicBezTo>
                  <a:cubicBezTo>
                    <a:pt x="4" y="26"/>
                    <a:pt x="4" y="26"/>
                    <a:pt x="4" y="26"/>
                  </a:cubicBezTo>
                  <a:cubicBezTo>
                    <a:pt x="4" y="26"/>
                    <a:pt x="4" y="26"/>
                    <a:pt x="4" y="26"/>
                  </a:cubicBezTo>
                  <a:close/>
                  <a:moveTo>
                    <a:pt x="10" y="4"/>
                  </a:moveTo>
                  <a:cubicBezTo>
                    <a:pt x="4" y="22"/>
                    <a:pt x="4" y="22"/>
                    <a:pt x="4" y="22"/>
                  </a:cubicBezTo>
                  <a:cubicBezTo>
                    <a:pt x="4" y="22"/>
                    <a:pt x="4" y="22"/>
                    <a:pt x="4" y="22"/>
                  </a:cubicBezTo>
                  <a:cubicBezTo>
                    <a:pt x="4" y="22"/>
                    <a:pt x="4" y="22"/>
                    <a:pt x="4" y="22"/>
                  </a:cubicBezTo>
                  <a:cubicBezTo>
                    <a:pt x="4" y="22"/>
                    <a:pt x="4" y="22"/>
                    <a:pt x="4" y="22"/>
                  </a:cubicBezTo>
                  <a:cubicBezTo>
                    <a:pt x="4" y="24"/>
                    <a:pt x="4" y="24"/>
                    <a:pt x="4" y="24"/>
                  </a:cubicBezTo>
                  <a:cubicBezTo>
                    <a:pt x="4" y="22"/>
                    <a:pt x="4" y="22"/>
                    <a:pt x="4" y="22"/>
                  </a:cubicBezTo>
                  <a:cubicBezTo>
                    <a:pt x="4" y="22"/>
                    <a:pt x="4" y="22"/>
                    <a:pt x="4" y="22"/>
                  </a:cubicBezTo>
                  <a:cubicBezTo>
                    <a:pt x="4" y="22"/>
                    <a:pt x="4" y="22"/>
                    <a:pt x="4" y="22"/>
                  </a:cubicBezTo>
                  <a:cubicBezTo>
                    <a:pt x="5" y="22"/>
                    <a:pt x="5" y="22"/>
                    <a:pt x="5" y="22"/>
                  </a:cubicBezTo>
                  <a:cubicBezTo>
                    <a:pt x="5" y="22"/>
                    <a:pt x="5" y="22"/>
                    <a:pt x="5" y="22"/>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0"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p:nvPr/>
          </p:nvSpPr>
          <p:spPr bwMode="auto">
            <a:xfrm>
              <a:off x="1323" y="2019"/>
              <a:ext cx="17" cy="52"/>
            </a:xfrm>
            <a:custGeom>
              <a:avLst/>
              <a:gdLst>
                <a:gd name="T0" fmla="*/ 2 w 7"/>
                <a:gd name="T1" fmla="*/ 20 h 22"/>
                <a:gd name="T2" fmla="*/ 0 w 7"/>
                <a:gd name="T3" fmla="*/ 3 h 22"/>
                <a:gd name="T4" fmla="*/ 2 w 7"/>
                <a:gd name="T5" fmla="*/ 0 h 22"/>
                <a:gd name="T6" fmla="*/ 2 w 7"/>
                <a:gd name="T7" fmla="*/ 0 h 22"/>
                <a:gd name="T8" fmla="*/ 5 w 7"/>
                <a:gd name="T9" fmla="*/ 2 h 22"/>
                <a:gd name="T10" fmla="*/ 5 w 7"/>
                <a:gd name="T11" fmla="*/ 2 h 22"/>
                <a:gd name="T12" fmla="*/ 7 w 7"/>
                <a:gd name="T13" fmla="*/ 19 h 22"/>
                <a:gd name="T14" fmla="*/ 4 w 7"/>
                <a:gd name="T15" fmla="*/ 22 h 22"/>
                <a:gd name="T16" fmla="*/ 4 w 7"/>
                <a:gd name="T17" fmla="*/ 22 h 22"/>
                <a:gd name="T18" fmla="*/ 4 w 7"/>
                <a:gd name="T19" fmla="*/ 22 h 22"/>
                <a:gd name="T20" fmla="*/ 4 w 7"/>
                <a:gd name="T21" fmla="*/ 22 h 22"/>
                <a:gd name="T22" fmla="*/ 2 w 7"/>
                <a:gd name="T23"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22">
                  <a:moveTo>
                    <a:pt x="2" y="20"/>
                  </a:moveTo>
                  <a:cubicBezTo>
                    <a:pt x="0" y="3"/>
                    <a:pt x="0" y="3"/>
                    <a:pt x="0" y="3"/>
                  </a:cubicBezTo>
                  <a:cubicBezTo>
                    <a:pt x="0" y="2"/>
                    <a:pt x="1" y="0"/>
                    <a:pt x="2" y="0"/>
                  </a:cubicBezTo>
                  <a:cubicBezTo>
                    <a:pt x="2" y="0"/>
                    <a:pt x="2" y="0"/>
                    <a:pt x="2" y="0"/>
                  </a:cubicBezTo>
                  <a:cubicBezTo>
                    <a:pt x="3" y="0"/>
                    <a:pt x="5" y="1"/>
                    <a:pt x="5" y="2"/>
                  </a:cubicBezTo>
                  <a:cubicBezTo>
                    <a:pt x="5" y="2"/>
                    <a:pt x="5" y="2"/>
                    <a:pt x="5" y="2"/>
                  </a:cubicBezTo>
                  <a:cubicBezTo>
                    <a:pt x="7" y="19"/>
                    <a:pt x="7" y="19"/>
                    <a:pt x="7" y="19"/>
                  </a:cubicBezTo>
                  <a:cubicBezTo>
                    <a:pt x="7" y="21"/>
                    <a:pt x="6" y="22"/>
                    <a:pt x="4" y="22"/>
                  </a:cubicBezTo>
                  <a:cubicBezTo>
                    <a:pt x="4" y="22"/>
                    <a:pt x="4" y="22"/>
                    <a:pt x="4" y="22"/>
                  </a:cubicBezTo>
                  <a:cubicBezTo>
                    <a:pt x="4" y="22"/>
                    <a:pt x="4" y="22"/>
                    <a:pt x="4" y="22"/>
                  </a:cubicBezTo>
                  <a:cubicBezTo>
                    <a:pt x="4" y="22"/>
                    <a:pt x="4" y="22"/>
                    <a:pt x="4" y="22"/>
                  </a:cubicBezTo>
                  <a:cubicBezTo>
                    <a:pt x="3" y="22"/>
                    <a:pt x="2" y="21"/>
                    <a:pt x="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
            <p:cNvSpPr>
              <a:spLocks noEditPoints="1"/>
            </p:cNvSpPr>
            <p:nvPr/>
          </p:nvSpPr>
          <p:spPr bwMode="auto">
            <a:xfrm>
              <a:off x="1318" y="2014"/>
              <a:ext cx="26" cy="62"/>
            </a:xfrm>
            <a:custGeom>
              <a:avLst/>
              <a:gdLst>
                <a:gd name="T0" fmla="*/ 2 w 11"/>
                <a:gd name="T1" fmla="*/ 22 h 26"/>
                <a:gd name="T2" fmla="*/ 4 w 11"/>
                <a:gd name="T3" fmla="*/ 22 h 26"/>
                <a:gd name="T4" fmla="*/ 2 w 11"/>
                <a:gd name="T5" fmla="*/ 22 h 26"/>
                <a:gd name="T6" fmla="*/ 0 w 11"/>
                <a:gd name="T7" fmla="*/ 5 h 26"/>
                <a:gd name="T8" fmla="*/ 0 w 11"/>
                <a:gd name="T9" fmla="*/ 5 h 26"/>
                <a:gd name="T10" fmla="*/ 0 w 11"/>
                <a:gd name="T11" fmla="*/ 5 h 26"/>
                <a:gd name="T12" fmla="*/ 4 w 11"/>
                <a:gd name="T13" fmla="*/ 0 h 26"/>
                <a:gd name="T14" fmla="*/ 4 w 11"/>
                <a:gd name="T15" fmla="*/ 0 h 26"/>
                <a:gd name="T16" fmla="*/ 4 w 11"/>
                <a:gd name="T17" fmla="*/ 0 h 26"/>
                <a:gd name="T18" fmla="*/ 4 w 11"/>
                <a:gd name="T19" fmla="*/ 0 h 26"/>
                <a:gd name="T20" fmla="*/ 9 w 11"/>
                <a:gd name="T21" fmla="*/ 4 h 26"/>
                <a:gd name="T22" fmla="*/ 9 w 11"/>
                <a:gd name="T23" fmla="*/ 4 h 26"/>
                <a:gd name="T24" fmla="*/ 11 w 11"/>
                <a:gd name="T25" fmla="*/ 21 h 26"/>
                <a:gd name="T26" fmla="*/ 11 w 11"/>
                <a:gd name="T27" fmla="*/ 22 h 26"/>
                <a:gd name="T28" fmla="*/ 11 w 11"/>
                <a:gd name="T29" fmla="*/ 22 h 26"/>
                <a:gd name="T30" fmla="*/ 7 w 11"/>
                <a:gd name="T31" fmla="*/ 26 h 26"/>
                <a:gd name="T32" fmla="*/ 7 w 11"/>
                <a:gd name="T33" fmla="*/ 26 h 26"/>
                <a:gd name="T34" fmla="*/ 6 w 11"/>
                <a:gd name="T35" fmla="*/ 26 h 26"/>
                <a:gd name="T36" fmla="*/ 6 w 11"/>
                <a:gd name="T37" fmla="*/ 26 h 26"/>
                <a:gd name="T38" fmla="*/ 2 w 11"/>
                <a:gd name="T39" fmla="*/ 22 h 26"/>
                <a:gd name="T40" fmla="*/ 6 w 11"/>
                <a:gd name="T41" fmla="*/ 22 h 26"/>
                <a:gd name="T42" fmla="*/ 6 w 11"/>
                <a:gd name="T43" fmla="*/ 22 h 26"/>
                <a:gd name="T44" fmla="*/ 6 w 11"/>
                <a:gd name="T45" fmla="*/ 22 h 26"/>
                <a:gd name="T46" fmla="*/ 7 w 11"/>
                <a:gd name="T47" fmla="*/ 22 h 26"/>
                <a:gd name="T48" fmla="*/ 7 w 11"/>
                <a:gd name="T49" fmla="*/ 22 h 26"/>
                <a:gd name="T50" fmla="*/ 7 w 11"/>
                <a:gd name="T51" fmla="*/ 22 h 26"/>
                <a:gd name="T52" fmla="*/ 7 w 11"/>
                <a:gd name="T53" fmla="*/ 22 h 26"/>
                <a:gd name="T54" fmla="*/ 5 w 11"/>
                <a:gd name="T55" fmla="*/ 5 h 26"/>
                <a:gd name="T56" fmla="*/ 4 w 11"/>
                <a:gd name="T57" fmla="*/ 4 h 26"/>
                <a:gd name="T58" fmla="*/ 4 w 11"/>
                <a:gd name="T59" fmla="*/ 4 h 26"/>
                <a:gd name="T60" fmla="*/ 4 w 11"/>
                <a:gd name="T61" fmla="*/ 4 h 26"/>
                <a:gd name="T62" fmla="*/ 4 w 11"/>
                <a:gd name="T63" fmla="*/ 4 h 26"/>
                <a:gd name="T64" fmla="*/ 4 w 11"/>
                <a:gd name="T65" fmla="*/ 5 h 26"/>
                <a:gd name="T66" fmla="*/ 4 w 11"/>
                <a:gd name="T67" fmla="*/ 5 h 26"/>
                <a:gd name="T68" fmla="*/ 4 w 11"/>
                <a:gd name="T69" fmla="*/ 5 h 26"/>
                <a:gd name="T70" fmla="*/ 4 w 11"/>
                <a:gd name="T71" fmla="*/ 5 h 26"/>
                <a:gd name="T72" fmla="*/ 6 w 11"/>
                <a:gd name="T73" fmla="*/ 22 h 26"/>
                <a:gd name="T74" fmla="*/ 6 w 11"/>
                <a:gd name="T75" fmla="*/ 22 h 26"/>
                <a:gd name="T76" fmla="*/ 6 w 11"/>
                <a:gd name="T77"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 h="26">
                  <a:moveTo>
                    <a:pt x="2" y="22"/>
                  </a:moveTo>
                  <a:cubicBezTo>
                    <a:pt x="4" y="22"/>
                    <a:pt x="4" y="22"/>
                    <a:pt x="4" y="22"/>
                  </a:cubicBezTo>
                  <a:cubicBezTo>
                    <a:pt x="2" y="22"/>
                    <a:pt x="2" y="22"/>
                    <a:pt x="2" y="22"/>
                  </a:cubicBezTo>
                  <a:cubicBezTo>
                    <a:pt x="0" y="5"/>
                    <a:pt x="0" y="5"/>
                    <a:pt x="0" y="5"/>
                  </a:cubicBezTo>
                  <a:cubicBezTo>
                    <a:pt x="0" y="5"/>
                    <a:pt x="0" y="5"/>
                    <a:pt x="0" y="5"/>
                  </a:cubicBezTo>
                  <a:cubicBezTo>
                    <a:pt x="0" y="5"/>
                    <a:pt x="0" y="5"/>
                    <a:pt x="0" y="5"/>
                  </a:cubicBezTo>
                  <a:cubicBezTo>
                    <a:pt x="0" y="2"/>
                    <a:pt x="2" y="1"/>
                    <a:pt x="4" y="0"/>
                  </a:cubicBezTo>
                  <a:cubicBezTo>
                    <a:pt x="4" y="0"/>
                    <a:pt x="4" y="0"/>
                    <a:pt x="4" y="0"/>
                  </a:cubicBezTo>
                  <a:cubicBezTo>
                    <a:pt x="4" y="0"/>
                    <a:pt x="4" y="0"/>
                    <a:pt x="4" y="0"/>
                  </a:cubicBezTo>
                  <a:cubicBezTo>
                    <a:pt x="4" y="0"/>
                    <a:pt x="4" y="0"/>
                    <a:pt x="4" y="0"/>
                  </a:cubicBezTo>
                  <a:cubicBezTo>
                    <a:pt x="7" y="0"/>
                    <a:pt x="8" y="2"/>
                    <a:pt x="9" y="4"/>
                  </a:cubicBezTo>
                  <a:cubicBezTo>
                    <a:pt x="9" y="4"/>
                    <a:pt x="9" y="4"/>
                    <a:pt x="9" y="4"/>
                  </a:cubicBezTo>
                  <a:cubicBezTo>
                    <a:pt x="11" y="21"/>
                    <a:pt x="11" y="21"/>
                    <a:pt x="11" y="21"/>
                  </a:cubicBezTo>
                  <a:cubicBezTo>
                    <a:pt x="11" y="21"/>
                    <a:pt x="11" y="21"/>
                    <a:pt x="11" y="22"/>
                  </a:cubicBezTo>
                  <a:cubicBezTo>
                    <a:pt x="11" y="22"/>
                    <a:pt x="11" y="22"/>
                    <a:pt x="11" y="22"/>
                  </a:cubicBezTo>
                  <a:cubicBezTo>
                    <a:pt x="11" y="24"/>
                    <a:pt x="9" y="26"/>
                    <a:pt x="7" y="26"/>
                  </a:cubicBezTo>
                  <a:cubicBezTo>
                    <a:pt x="7" y="26"/>
                    <a:pt x="7" y="26"/>
                    <a:pt x="7" y="26"/>
                  </a:cubicBezTo>
                  <a:cubicBezTo>
                    <a:pt x="7" y="26"/>
                    <a:pt x="6" y="26"/>
                    <a:pt x="6" y="26"/>
                  </a:cubicBezTo>
                  <a:cubicBezTo>
                    <a:pt x="6" y="26"/>
                    <a:pt x="6" y="26"/>
                    <a:pt x="6" y="26"/>
                  </a:cubicBezTo>
                  <a:cubicBezTo>
                    <a:pt x="4" y="26"/>
                    <a:pt x="2" y="24"/>
                    <a:pt x="2" y="22"/>
                  </a:cubicBezTo>
                  <a:close/>
                  <a:moveTo>
                    <a:pt x="6" y="22"/>
                  </a:moveTo>
                  <a:cubicBezTo>
                    <a:pt x="6" y="22"/>
                    <a:pt x="6" y="22"/>
                    <a:pt x="6" y="22"/>
                  </a:cubicBezTo>
                  <a:cubicBezTo>
                    <a:pt x="6" y="22"/>
                    <a:pt x="6" y="22"/>
                    <a:pt x="6" y="22"/>
                  </a:cubicBezTo>
                  <a:cubicBezTo>
                    <a:pt x="6" y="22"/>
                    <a:pt x="7" y="22"/>
                    <a:pt x="7" y="22"/>
                  </a:cubicBezTo>
                  <a:cubicBezTo>
                    <a:pt x="7" y="22"/>
                    <a:pt x="7" y="22"/>
                    <a:pt x="7" y="22"/>
                  </a:cubicBezTo>
                  <a:cubicBezTo>
                    <a:pt x="7" y="22"/>
                    <a:pt x="7" y="22"/>
                    <a:pt x="7" y="22"/>
                  </a:cubicBezTo>
                  <a:cubicBezTo>
                    <a:pt x="7" y="22"/>
                    <a:pt x="7" y="22"/>
                    <a:pt x="7" y="22"/>
                  </a:cubicBezTo>
                  <a:cubicBezTo>
                    <a:pt x="5" y="5"/>
                    <a:pt x="5" y="5"/>
                    <a:pt x="5" y="5"/>
                  </a:cubicBezTo>
                  <a:cubicBezTo>
                    <a:pt x="5" y="4"/>
                    <a:pt x="5" y="4"/>
                    <a:pt x="4" y="4"/>
                  </a:cubicBezTo>
                  <a:cubicBezTo>
                    <a:pt x="4" y="4"/>
                    <a:pt x="4" y="4"/>
                    <a:pt x="4" y="4"/>
                  </a:cubicBezTo>
                  <a:cubicBezTo>
                    <a:pt x="4" y="4"/>
                    <a:pt x="4" y="4"/>
                    <a:pt x="4" y="4"/>
                  </a:cubicBezTo>
                  <a:cubicBezTo>
                    <a:pt x="4" y="4"/>
                    <a:pt x="4" y="4"/>
                    <a:pt x="4" y="4"/>
                  </a:cubicBezTo>
                  <a:cubicBezTo>
                    <a:pt x="4" y="4"/>
                    <a:pt x="4" y="4"/>
                    <a:pt x="4" y="5"/>
                  </a:cubicBezTo>
                  <a:cubicBezTo>
                    <a:pt x="4" y="5"/>
                    <a:pt x="4" y="5"/>
                    <a:pt x="4" y="5"/>
                  </a:cubicBezTo>
                  <a:cubicBezTo>
                    <a:pt x="4" y="5"/>
                    <a:pt x="4" y="5"/>
                    <a:pt x="4" y="5"/>
                  </a:cubicBezTo>
                  <a:cubicBezTo>
                    <a:pt x="4" y="5"/>
                    <a:pt x="4" y="5"/>
                    <a:pt x="4" y="5"/>
                  </a:cubicBezTo>
                  <a:cubicBezTo>
                    <a:pt x="6" y="22"/>
                    <a:pt x="6" y="22"/>
                    <a:pt x="6" y="22"/>
                  </a:cubicBezTo>
                  <a:cubicBezTo>
                    <a:pt x="6" y="22"/>
                    <a:pt x="6" y="22"/>
                    <a:pt x="6" y="22"/>
                  </a:cubicBezTo>
                  <a:cubicBezTo>
                    <a:pt x="6" y="22"/>
                    <a:pt x="6" y="22"/>
                    <a:pt x="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2"/>
            <p:cNvSpPr/>
            <p:nvPr/>
          </p:nvSpPr>
          <p:spPr bwMode="auto">
            <a:xfrm>
              <a:off x="1567" y="1624"/>
              <a:ext cx="236" cy="361"/>
            </a:xfrm>
            <a:custGeom>
              <a:avLst/>
              <a:gdLst>
                <a:gd name="T0" fmla="*/ 1 w 99"/>
                <a:gd name="T1" fmla="*/ 151 h 152"/>
                <a:gd name="T2" fmla="*/ 1 w 99"/>
                <a:gd name="T3" fmla="*/ 148 h 152"/>
                <a:gd name="T4" fmla="*/ 1 w 99"/>
                <a:gd name="T5" fmla="*/ 148 h 152"/>
                <a:gd name="T6" fmla="*/ 56 w 99"/>
                <a:gd name="T7" fmla="*/ 80 h 152"/>
                <a:gd name="T8" fmla="*/ 56 w 99"/>
                <a:gd name="T9" fmla="*/ 80 h 152"/>
                <a:gd name="T10" fmla="*/ 94 w 99"/>
                <a:gd name="T11" fmla="*/ 2 h 152"/>
                <a:gd name="T12" fmla="*/ 94 w 99"/>
                <a:gd name="T13" fmla="*/ 2 h 152"/>
                <a:gd name="T14" fmla="*/ 97 w 99"/>
                <a:gd name="T15" fmla="*/ 1 h 152"/>
                <a:gd name="T16" fmla="*/ 97 w 99"/>
                <a:gd name="T17" fmla="*/ 1 h 152"/>
                <a:gd name="T18" fmla="*/ 98 w 99"/>
                <a:gd name="T19" fmla="*/ 4 h 152"/>
                <a:gd name="T20" fmla="*/ 98 w 99"/>
                <a:gd name="T21" fmla="*/ 4 h 152"/>
                <a:gd name="T22" fmla="*/ 60 w 99"/>
                <a:gd name="T23" fmla="*/ 82 h 152"/>
                <a:gd name="T24" fmla="*/ 60 w 99"/>
                <a:gd name="T25" fmla="*/ 82 h 152"/>
                <a:gd name="T26" fmla="*/ 5 w 99"/>
                <a:gd name="T27" fmla="*/ 151 h 152"/>
                <a:gd name="T28" fmla="*/ 5 w 99"/>
                <a:gd name="T29" fmla="*/ 151 h 152"/>
                <a:gd name="T30" fmla="*/ 3 w 99"/>
                <a:gd name="T31" fmla="*/ 152 h 152"/>
                <a:gd name="T32" fmla="*/ 3 w 99"/>
                <a:gd name="T33" fmla="*/ 152 h 152"/>
                <a:gd name="T34" fmla="*/ 1 w 99"/>
                <a:gd name="T35"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52">
                  <a:moveTo>
                    <a:pt x="1" y="151"/>
                  </a:moveTo>
                  <a:cubicBezTo>
                    <a:pt x="0" y="150"/>
                    <a:pt x="0" y="149"/>
                    <a:pt x="1" y="148"/>
                  </a:cubicBezTo>
                  <a:cubicBezTo>
                    <a:pt x="1" y="148"/>
                    <a:pt x="1" y="148"/>
                    <a:pt x="1" y="148"/>
                  </a:cubicBezTo>
                  <a:cubicBezTo>
                    <a:pt x="1" y="148"/>
                    <a:pt x="46" y="95"/>
                    <a:pt x="56" y="80"/>
                  </a:cubicBezTo>
                  <a:cubicBezTo>
                    <a:pt x="56" y="80"/>
                    <a:pt x="56" y="80"/>
                    <a:pt x="56" y="80"/>
                  </a:cubicBezTo>
                  <a:cubicBezTo>
                    <a:pt x="65" y="65"/>
                    <a:pt x="94" y="2"/>
                    <a:pt x="94" y="2"/>
                  </a:cubicBezTo>
                  <a:cubicBezTo>
                    <a:pt x="94" y="2"/>
                    <a:pt x="94" y="2"/>
                    <a:pt x="94" y="2"/>
                  </a:cubicBezTo>
                  <a:cubicBezTo>
                    <a:pt x="94" y="1"/>
                    <a:pt x="96" y="0"/>
                    <a:pt x="97" y="1"/>
                  </a:cubicBezTo>
                  <a:cubicBezTo>
                    <a:pt x="97" y="1"/>
                    <a:pt x="97" y="1"/>
                    <a:pt x="97" y="1"/>
                  </a:cubicBezTo>
                  <a:cubicBezTo>
                    <a:pt x="98" y="1"/>
                    <a:pt x="99" y="3"/>
                    <a:pt x="98" y="4"/>
                  </a:cubicBezTo>
                  <a:cubicBezTo>
                    <a:pt x="98" y="4"/>
                    <a:pt x="98" y="4"/>
                    <a:pt x="98" y="4"/>
                  </a:cubicBezTo>
                  <a:cubicBezTo>
                    <a:pt x="98" y="4"/>
                    <a:pt x="70" y="67"/>
                    <a:pt x="60" y="82"/>
                  </a:cubicBezTo>
                  <a:cubicBezTo>
                    <a:pt x="60" y="82"/>
                    <a:pt x="60" y="82"/>
                    <a:pt x="60" y="82"/>
                  </a:cubicBezTo>
                  <a:cubicBezTo>
                    <a:pt x="50" y="98"/>
                    <a:pt x="5" y="151"/>
                    <a:pt x="5" y="151"/>
                  </a:cubicBezTo>
                  <a:cubicBezTo>
                    <a:pt x="5" y="151"/>
                    <a:pt x="5" y="151"/>
                    <a:pt x="5" y="151"/>
                  </a:cubicBezTo>
                  <a:cubicBezTo>
                    <a:pt x="4" y="151"/>
                    <a:pt x="4" y="152"/>
                    <a:pt x="3" y="152"/>
                  </a:cubicBezTo>
                  <a:cubicBezTo>
                    <a:pt x="3" y="152"/>
                    <a:pt x="3" y="152"/>
                    <a:pt x="3" y="152"/>
                  </a:cubicBezTo>
                  <a:cubicBezTo>
                    <a:pt x="2" y="152"/>
                    <a:pt x="2" y="151"/>
                    <a:pt x="1"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3"/>
            <p:cNvSpPr>
              <a:spLocks noEditPoints="1"/>
            </p:cNvSpPr>
            <p:nvPr/>
          </p:nvSpPr>
          <p:spPr bwMode="auto">
            <a:xfrm>
              <a:off x="1564" y="1622"/>
              <a:ext cx="242" cy="368"/>
            </a:xfrm>
            <a:custGeom>
              <a:avLst/>
              <a:gdLst>
                <a:gd name="T0" fmla="*/ 2 w 101"/>
                <a:gd name="T1" fmla="*/ 152 h 155"/>
                <a:gd name="T2" fmla="*/ 0 w 101"/>
                <a:gd name="T3" fmla="*/ 150 h 155"/>
                <a:gd name="T4" fmla="*/ 1 w 101"/>
                <a:gd name="T5" fmla="*/ 147 h 155"/>
                <a:gd name="T6" fmla="*/ 1 w 101"/>
                <a:gd name="T7" fmla="*/ 147 h 155"/>
                <a:gd name="T8" fmla="*/ 1 w 101"/>
                <a:gd name="T9" fmla="*/ 147 h 155"/>
                <a:gd name="T10" fmla="*/ 1 w 101"/>
                <a:gd name="T11" fmla="*/ 147 h 155"/>
                <a:gd name="T12" fmla="*/ 3 w 101"/>
                <a:gd name="T13" fmla="*/ 145 h 155"/>
                <a:gd name="T14" fmla="*/ 8 w 101"/>
                <a:gd name="T15" fmla="*/ 139 h 155"/>
                <a:gd name="T16" fmla="*/ 24 w 101"/>
                <a:gd name="T17" fmla="*/ 119 h 155"/>
                <a:gd name="T18" fmla="*/ 55 w 101"/>
                <a:gd name="T19" fmla="*/ 80 h 155"/>
                <a:gd name="T20" fmla="*/ 93 w 101"/>
                <a:gd name="T21" fmla="*/ 2 h 155"/>
                <a:gd name="T22" fmla="*/ 97 w 101"/>
                <a:gd name="T23" fmla="*/ 0 h 155"/>
                <a:gd name="T24" fmla="*/ 99 w 101"/>
                <a:gd name="T25" fmla="*/ 0 h 155"/>
                <a:gd name="T26" fmla="*/ 101 w 101"/>
                <a:gd name="T27" fmla="*/ 4 h 155"/>
                <a:gd name="T28" fmla="*/ 101 w 101"/>
                <a:gd name="T29" fmla="*/ 6 h 155"/>
                <a:gd name="T30" fmla="*/ 62 w 101"/>
                <a:gd name="T31" fmla="*/ 84 h 155"/>
                <a:gd name="T32" fmla="*/ 7 w 101"/>
                <a:gd name="T33" fmla="*/ 153 h 155"/>
                <a:gd name="T34" fmla="*/ 7 w 101"/>
                <a:gd name="T35" fmla="*/ 153 h 155"/>
                <a:gd name="T36" fmla="*/ 4 w 101"/>
                <a:gd name="T37" fmla="*/ 155 h 155"/>
                <a:gd name="T38" fmla="*/ 4 w 101"/>
                <a:gd name="T39" fmla="*/ 151 h 155"/>
                <a:gd name="T40" fmla="*/ 59 w 101"/>
                <a:gd name="T41" fmla="*/ 82 h 155"/>
                <a:gd name="T42" fmla="*/ 97 w 101"/>
                <a:gd name="T43" fmla="*/ 4 h 155"/>
                <a:gd name="T44" fmla="*/ 97 w 101"/>
                <a:gd name="T45" fmla="*/ 4 h 155"/>
                <a:gd name="T46" fmla="*/ 97 w 101"/>
                <a:gd name="T47" fmla="*/ 4 h 155"/>
                <a:gd name="T48" fmla="*/ 97 w 101"/>
                <a:gd name="T49" fmla="*/ 4 h 155"/>
                <a:gd name="T50" fmla="*/ 97 w 101"/>
                <a:gd name="T51" fmla="*/ 4 h 155"/>
                <a:gd name="T52" fmla="*/ 58 w 101"/>
                <a:gd name="T53" fmla="*/ 82 h 155"/>
                <a:gd name="T54" fmla="*/ 4 w 101"/>
                <a:gd name="T55" fmla="*/ 150 h 155"/>
                <a:gd name="T56" fmla="*/ 4 w 101"/>
                <a:gd name="T57" fmla="*/ 150 h 155"/>
                <a:gd name="T58" fmla="*/ 4 w 101"/>
                <a:gd name="T59" fmla="*/ 150 h 155"/>
                <a:gd name="T60" fmla="*/ 4 w 101"/>
                <a:gd name="T61" fmla="*/ 150 h 155"/>
                <a:gd name="T62" fmla="*/ 4 w 101"/>
                <a:gd name="T63" fmla="*/ 151 h 155"/>
                <a:gd name="T64" fmla="*/ 4 w 101"/>
                <a:gd name="T65" fmla="*/ 150 h 155"/>
                <a:gd name="T66" fmla="*/ 4 w 101"/>
                <a:gd name="T67" fmla="*/ 15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155">
                  <a:moveTo>
                    <a:pt x="1" y="153"/>
                  </a:moveTo>
                  <a:cubicBezTo>
                    <a:pt x="2" y="152"/>
                    <a:pt x="2" y="152"/>
                    <a:pt x="2" y="152"/>
                  </a:cubicBezTo>
                  <a:cubicBezTo>
                    <a:pt x="1" y="153"/>
                    <a:pt x="1" y="153"/>
                    <a:pt x="1" y="153"/>
                  </a:cubicBezTo>
                  <a:cubicBezTo>
                    <a:pt x="0" y="153"/>
                    <a:pt x="0" y="151"/>
                    <a:pt x="0" y="150"/>
                  </a:cubicBezTo>
                  <a:cubicBezTo>
                    <a:pt x="0" y="150"/>
                    <a:pt x="0" y="150"/>
                    <a:pt x="0" y="150"/>
                  </a:cubicBezTo>
                  <a:cubicBezTo>
                    <a:pt x="0" y="149"/>
                    <a:pt x="0" y="148"/>
                    <a:pt x="1" y="147"/>
                  </a:cubicBezTo>
                  <a:cubicBezTo>
                    <a:pt x="1" y="147"/>
                    <a:pt x="1" y="147"/>
                    <a:pt x="1" y="147"/>
                  </a:cubicBezTo>
                  <a:cubicBezTo>
                    <a:pt x="1" y="147"/>
                    <a:pt x="1" y="147"/>
                    <a:pt x="1" y="147"/>
                  </a:cubicBezTo>
                  <a:cubicBezTo>
                    <a:pt x="1" y="147"/>
                    <a:pt x="1" y="147"/>
                    <a:pt x="1" y="147"/>
                  </a:cubicBezTo>
                  <a:cubicBezTo>
                    <a:pt x="1" y="147"/>
                    <a:pt x="1" y="147"/>
                    <a:pt x="1" y="147"/>
                  </a:cubicBezTo>
                  <a:cubicBezTo>
                    <a:pt x="1" y="147"/>
                    <a:pt x="1" y="147"/>
                    <a:pt x="1" y="147"/>
                  </a:cubicBezTo>
                  <a:cubicBezTo>
                    <a:pt x="1" y="147"/>
                    <a:pt x="1" y="147"/>
                    <a:pt x="1" y="147"/>
                  </a:cubicBezTo>
                  <a:cubicBezTo>
                    <a:pt x="1" y="146"/>
                    <a:pt x="2" y="146"/>
                    <a:pt x="3" y="145"/>
                  </a:cubicBezTo>
                  <a:cubicBezTo>
                    <a:pt x="3" y="145"/>
                    <a:pt x="3" y="145"/>
                    <a:pt x="3" y="145"/>
                  </a:cubicBezTo>
                  <a:cubicBezTo>
                    <a:pt x="4" y="144"/>
                    <a:pt x="6" y="141"/>
                    <a:pt x="8" y="139"/>
                  </a:cubicBezTo>
                  <a:cubicBezTo>
                    <a:pt x="8" y="139"/>
                    <a:pt x="8" y="139"/>
                    <a:pt x="8" y="139"/>
                  </a:cubicBezTo>
                  <a:cubicBezTo>
                    <a:pt x="12" y="134"/>
                    <a:pt x="18" y="126"/>
                    <a:pt x="24" y="119"/>
                  </a:cubicBezTo>
                  <a:cubicBezTo>
                    <a:pt x="24" y="119"/>
                    <a:pt x="24" y="119"/>
                    <a:pt x="24" y="119"/>
                  </a:cubicBezTo>
                  <a:cubicBezTo>
                    <a:pt x="37" y="104"/>
                    <a:pt x="50" y="87"/>
                    <a:pt x="55" y="80"/>
                  </a:cubicBezTo>
                  <a:cubicBezTo>
                    <a:pt x="55" y="80"/>
                    <a:pt x="55" y="80"/>
                    <a:pt x="55" y="80"/>
                  </a:cubicBezTo>
                  <a:cubicBezTo>
                    <a:pt x="64" y="65"/>
                    <a:pt x="93" y="2"/>
                    <a:pt x="93" y="2"/>
                  </a:cubicBezTo>
                  <a:cubicBezTo>
                    <a:pt x="93" y="2"/>
                    <a:pt x="93" y="2"/>
                    <a:pt x="93" y="2"/>
                  </a:cubicBezTo>
                  <a:cubicBezTo>
                    <a:pt x="94" y="1"/>
                    <a:pt x="95" y="0"/>
                    <a:pt x="97" y="0"/>
                  </a:cubicBezTo>
                  <a:cubicBezTo>
                    <a:pt x="97" y="0"/>
                    <a:pt x="97" y="0"/>
                    <a:pt x="97" y="0"/>
                  </a:cubicBezTo>
                  <a:cubicBezTo>
                    <a:pt x="98" y="0"/>
                    <a:pt x="98" y="0"/>
                    <a:pt x="99" y="0"/>
                  </a:cubicBezTo>
                  <a:cubicBezTo>
                    <a:pt x="99" y="0"/>
                    <a:pt x="99" y="0"/>
                    <a:pt x="99" y="0"/>
                  </a:cubicBezTo>
                  <a:cubicBezTo>
                    <a:pt x="100" y="1"/>
                    <a:pt x="101" y="2"/>
                    <a:pt x="101" y="4"/>
                  </a:cubicBezTo>
                  <a:cubicBezTo>
                    <a:pt x="101" y="4"/>
                    <a:pt x="101" y="4"/>
                    <a:pt x="101" y="4"/>
                  </a:cubicBezTo>
                  <a:cubicBezTo>
                    <a:pt x="101" y="5"/>
                    <a:pt x="101" y="5"/>
                    <a:pt x="101" y="6"/>
                  </a:cubicBezTo>
                  <a:cubicBezTo>
                    <a:pt x="101" y="6"/>
                    <a:pt x="101" y="6"/>
                    <a:pt x="101" y="6"/>
                  </a:cubicBezTo>
                  <a:cubicBezTo>
                    <a:pt x="101" y="6"/>
                    <a:pt x="73" y="68"/>
                    <a:pt x="62" y="84"/>
                  </a:cubicBezTo>
                  <a:cubicBezTo>
                    <a:pt x="62" y="84"/>
                    <a:pt x="62" y="84"/>
                    <a:pt x="62" y="84"/>
                  </a:cubicBezTo>
                  <a:cubicBezTo>
                    <a:pt x="53" y="100"/>
                    <a:pt x="10" y="150"/>
                    <a:pt x="7" y="153"/>
                  </a:cubicBezTo>
                  <a:cubicBezTo>
                    <a:pt x="7" y="153"/>
                    <a:pt x="7" y="153"/>
                    <a:pt x="7" y="153"/>
                  </a:cubicBezTo>
                  <a:cubicBezTo>
                    <a:pt x="7" y="153"/>
                    <a:pt x="7" y="153"/>
                    <a:pt x="7" y="153"/>
                  </a:cubicBezTo>
                  <a:cubicBezTo>
                    <a:pt x="7" y="153"/>
                    <a:pt x="7" y="153"/>
                    <a:pt x="7" y="153"/>
                  </a:cubicBezTo>
                  <a:cubicBezTo>
                    <a:pt x="6" y="154"/>
                    <a:pt x="5" y="155"/>
                    <a:pt x="4" y="155"/>
                  </a:cubicBezTo>
                  <a:cubicBezTo>
                    <a:pt x="4" y="155"/>
                    <a:pt x="4" y="155"/>
                    <a:pt x="4" y="155"/>
                  </a:cubicBezTo>
                  <a:cubicBezTo>
                    <a:pt x="3" y="155"/>
                    <a:pt x="2" y="154"/>
                    <a:pt x="1" y="153"/>
                  </a:cubicBezTo>
                  <a:close/>
                  <a:moveTo>
                    <a:pt x="4" y="151"/>
                  </a:moveTo>
                  <a:cubicBezTo>
                    <a:pt x="4" y="150"/>
                    <a:pt x="49" y="98"/>
                    <a:pt x="59" y="82"/>
                  </a:cubicBezTo>
                  <a:cubicBezTo>
                    <a:pt x="59" y="82"/>
                    <a:pt x="59" y="82"/>
                    <a:pt x="59" y="82"/>
                  </a:cubicBezTo>
                  <a:cubicBezTo>
                    <a:pt x="69" y="67"/>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68" y="67"/>
                    <a:pt x="58" y="82"/>
                  </a:cubicBezTo>
                  <a:cubicBezTo>
                    <a:pt x="58" y="82"/>
                    <a:pt x="58" y="82"/>
                    <a:pt x="58" y="82"/>
                  </a:cubicBezTo>
                  <a:cubicBezTo>
                    <a:pt x="49" y="97"/>
                    <a:pt x="6" y="147"/>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1"/>
                    <a:pt x="4" y="151"/>
                  </a:cubicBezTo>
                  <a:cubicBezTo>
                    <a:pt x="4" y="151"/>
                    <a:pt x="4" y="151"/>
                    <a:pt x="4" y="151"/>
                  </a:cubicBezTo>
                  <a:cubicBezTo>
                    <a:pt x="4" y="151"/>
                    <a:pt x="4" y="150"/>
                    <a:pt x="4" y="150"/>
                  </a:cubicBezTo>
                  <a:cubicBezTo>
                    <a:pt x="4" y="150"/>
                    <a:pt x="4" y="150"/>
                    <a:pt x="4" y="150"/>
                  </a:cubicBezTo>
                  <a:cubicBezTo>
                    <a:pt x="4" y="150"/>
                    <a:pt x="4" y="150"/>
                    <a:pt x="4"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4"/>
            <p:cNvSpPr/>
            <p:nvPr/>
          </p:nvSpPr>
          <p:spPr bwMode="auto">
            <a:xfrm>
              <a:off x="1775" y="1591"/>
              <a:ext cx="28" cy="55"/>
            </a:xfrm>
            <a:custGeom>
              <a:avLst/>
              <a:gdLst>
                <a:gd name="T0" fmla="*/ 7 w 12"/>
                <a:gd name="T1" fmla="*/ 22 h 23"/>
                <a:gd name="T2" fmla="*/ 0 w 12"/>
                <a:gd name="T3" fmla="*/ 4 h 23"/>
                <a:gd name="T4" fmla="*/ 2 w 12"/>
                <a:gd name="T5" fmla="*/ 1 h 23"/>
                <a:gd name="T6" fmla="*/ 2 w 12"/>
                <a:gd name="T7" fmla="*/ 1 h 23"/>
                <a:gd name="T8" fmla="*/ 5 w 12"/>
                <a:gd name="T9" fmla="*/ 2 h 23"/>
                <a:gd name="T10" fmla="*/ 5 w 12"/>
                <a:gd name="T11" fmla="*/ 2 h 23"/>
                <a:gd name="T12" fmla="*/ 11 w 12"/>
                <a:gd name="T13" fmla="*/ 20 h 23"/>
                <a:gd name="T14" fmla="*/ 10 w 12"/>
                <a:gd name="T15" fmla="*/ 23 h 23"/>
                <a:gd name="T16" fmla="*/ 10 w 12"/>
                <a:gd name="T17" fmla="*/ 23 h 23"/>
                <a:gd name="T18" fmla="*/ 9 w 12"/>
                <a:gd name="T19" fmla="*/ 23 h 23"/>
                <a:gd name="T20" fmla="*/ 9 w 12"/>
                <a:gd name="T21" fmla="*/ 23 h 23"/>
                <a:gd name="T22" fmla="*/ 7 w 12"/>
                <a:gd name="T23"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3">
                  <a:moveTo>
                    <a:pt x="7" y="22"/>
                  </a:moveTo>
                  <a:cubicBezTo>
                    <a:pt x="0" y="4"/>
                    <a:pt x="0" y="4"/>
                    <a:pt x="0" y="4"/>
                  </a:cubicBezTo>
                  <a:cubicBezTo>
                    <a:pt x="0" y="3"/>
                    <a:pt x="0" y="1"/>
                    <a:pt x="2" y="1"/>
                  </a:cubicBezTo>
                  <a:cubicBezTo>
                    <a:pt x="2" y="1"/>
                    <a:pt x="2" y="1"/>
                    <a:pt x="2" y="1"/>
                  </a:cubicBezTo>
                  <a:cubicBezTo>
                    <a:pt x="3" y="0"/>
                    <a:pt x="4" y="1"/>
                    <a:pt x="5" y="2"/>
                  </a:cubicBezTo>
                  <a:cubicBezTo>
                    <a:pt x="5" y="2"/>
                    <a:pt x="5" y="2"/>
                    <a:pt x="5" y="2"/>
                  </a:cubicBezTo>
                  <a:cubicBezTo>
                    <a:pt x="11" y="20"/>
                    <a:pt x="11" y="20"/>
                    <a:pt x="11" y="20"/>
                  </a:cubicBezTo>
                  <a:cubicBezTo>
                    <a:pt x="12" y="21"/>
                    <a:pt x="11" y="22"/>
                    <a:pt x="10" y="23"/>
                  </a:cubicBezTo>
                  <a:cubicBezTo>
                    <a:pt x="10" y="23"/>
                    <a:pt x="10" y="23"/>
                    <a:pt x="10" y="23"/>
                  </a:cubicBezTo>
                  <a:cubicBezTo>
                    <a:pt x="10" y="23"/>
                    <a:pt x="9" y="23"/>
                    <a:pt x="9" y="23"/>
                  </a:cubicBezTo>
                  <a:cubicBezTo>
                    <a:pt x="9" y="23"/>
                    <a:pt x="9" y="23"/>
                    <a:pt x="9" y="23"/>
                  </a:cubicBezTo>
                  <a:cubicBezTo>
                    <a:pt x="8" y="23"/>
                    <a:pt x="7" y="22"/>
                    <a:pt x="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5"/>
            <p:cNvSpPr>
              <a:spLocks noEditPoints="1"/>
            </p:cNvSpPr>
            <p:nvPr/>
          </p:nvSpPr>
          <p:spPr bwMode="auto">
            <a:xfrm>
              <a:off x="1770" y="1589"/>
              <a:ext cx="36" cy="61"/>
            </a:xfrm>
            <a:custGeom>
              <a:avLst/>
              <a:gdLst>
                <a:gd name="T0" fmla="*/ 7 w 15"/>
                <a:gd name="T1" fmla="*/ 23 h 26"/>
                <a:gd name="T2" fmla="*/ 9 w 15"/>
                <a:gd name="T3" fmla="*/ 23 h 26"/>
                <a:gd name="T4" fmla="*/ 7 w 15"/>
                <a:gd name="T5" fmla="*/ 23 h 26"/>
                <a:gd name="T6" fmla="*/ 0 w 15"/>
                <a:gd name="T7" fmla="*/ 6 h 26"/>
                <a:gd name="T8" fmla="*/ 0 w 15"/>
                <a:gd name="T9" fmla="*/ 4 h 26"/>
                <a:gd name="T10" fmla="*/ 0 w 15"/>
                <a:gd name="T11" fmla="*/ 4 h 26"/>
                <a:gd name="T12" fmla="*/ 3 w 15"/>
                <a:gd name="T13" fmla="*/ 0 h 26"/>
                <a:gd name="T14" fmla="*/ 3 w 15"/>
                <a:gd name="T15" fmla="*/ 0 h 26"/>
                <a:gd name="T16" fmla="*/ 4 w 15"/>
                <a:gd name="T17" fmla="*/ 0 h 26"/>
                <a:gd name="T18" fmla="*/ 4 w 15"/>
                <a:gd name="T19" fmla="*/ 0 h 26"/>
                <a:gd name="T20" fmla="*/ 8 w 15"/>
                <a:gd name="T21" fmla="*/ 3 h 26"/>
                <a:gd name="T22" fmla="*/ 8 w 15"/>
                <a:gd name="T23" fmla="*/ 3 h 26"/>
                <a:gd name="T24" fmla="*/ 15 w 15"/>
                <a:gd name="T25" fmla="*/ 20 h 26"/>
                <a:gd name="T26" fmla="*/ 15 w 15"/>
                <a:gd name="T27" fmla="*/ 22 h 26"/>
                <a:gd name="T28" fmla="*/ 15 w 15"/>
                <a:gd name="T29" fmla="*/ 22 h 26"/>
                <a:gd name="T30" fmla="*/ 13 w 15"/>
                <a:gd name="T31" fmla="*/ 26 h 26"/>
                <a:gd name="T32" fmla="*/ 13 w 15"/>
                <a:gd name="T33" fmla="*/ 26 h 26"/>
                <a:gd name="T34" fmla="*/ 11 w 15"/>
                <a:gd name="T35" fmla="*/ 26 h 26"/>
                <a:gd name="T36" fmla="*/ 11 w 15"/>
                <a:gd name="T37" fmla="*/ 26 h 26"/>
                <a:gd name="T38" fmla="*/ 7 w 15"/>
                <a:gd name="T39" fmla="*/ 23 h 26"/>
                <a:gd name="T40" fmla="*/ 11 w 15"/>
                <a:gd name="T41" fmla="*/ 22 h 26"/>
                <a:gd name="T42" fmla="*/ 11 w 15"/>
                <a:gd name="T43" fmla="*/ 22 h 26"/>
                <a:gd name="T44" fmla="*/ 11 w 15"/>
                <a:gd name="T45" fmla="*/ 22 h 26"/>
                <a:gd name="T46" fmla="*/ 11 w 15"/>
                <a:gd name="T47" fmla="*/ 22 h 26"/>
                <a:gd name="T48" fmla="*/ 11 w 15"/>
                <a:gd name="T49" fmla="*/ 22 h 26"/>
                <a:gd name="T50" fmla="*/ 11 w 15"/>
                <a:gd name="T51" fmla="*/ 22 h 26"/>
                <a:gd name="T52" fmla="*/ 11 w 15"/>
                <a:gd name="T53" fmla="*/ 22 h 26"/>
                <a:gd name="T54" fmla="*/ 5 w 15"/>
                <a:gd name="T55" fmla="*/ 4 h 26"/>
                <a:gd name="T56" fmla="*/ 4 w 15"/>
                <a:gd name="T57" fmla="*/ 4 h 26"/>
                <a:gd name="T58" fmla="*/ 4 w 15"/>
                <a:gd name="T59" fmla="*/ 4 h 26"/>
                <a:gd name="T60" fmla="*/ 4 w 15"/>
                <a:gd name="T61" fmla="*/ 4 h 26"/>
                <a:gd name="T62" fmla="*/ 4 w 15"/>
                <a:gd name="T63" fmla="*/ 4 h 26"/>
                <a:gd name="T64" fmla="*/ 4 w 15"/>
                <a:gd name="T65" fmla="*/ 4 h 26"/>
                <a:gd name="T66" fmla="*/ 4 w 15"/>
                <a:gd name="T67" fmla="*/ 4 h 26"/>
                <a:gd name="T68" fmla="*/ 4 w 15"/>
                <a:gd name="T69" fmla="*/ 4 h 26"/>
                <a:gd name="T70" fmla="*/ 4 w 15"/>
                <a:gd name="T71" fmla="*/ 4 h 26"/>
                <a:gd name="T72" fmla="*/ 11 w 15"/>
                <a:gd name="T73" fmla="*/ 22 h 26"/>
                <a:gd name="T74" fmla="*/ 11 w 15"/>
                <a:gd name="T75" fmla="*/ 22 h 26"/>
                <a:gd name="T76" fmla="*/ 11 w 15"/>
                <a:gd name="T77"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 h="26">
                  <a:moveTo>
                    <a:pt x="7" y="23"/>
                  </a:moveTo>
                  <a:cubicBezTo>
                    <a:pt x="9" y="23"/>
                    <a:pt x="9" y="23"/>
                    <a:pt x="9" y="23"/>
                  </a:cubicBezTo>
                  <a:cubicBezTo>
                    <a:pt x="7" y="23"/>
                    <a:pt x="7" y="23"/>
                    <a:pt x="7" y="23"/>
                  </a:cubicBezTo>
                  <a:cubicBezTo>
                    <a:pt x="0" y="6"/>
                    <a:pt x="0" y="6"/>
                    <a:pt x="0" y="6"/>
                  </a:cubicBezTo>
                  <a:cubicBezTo>
                    <a:pt x="0" y="5"/>
                    <a:pt x="0" y="5"/>
                    <a:pt x="0" y="4"/>
                  </a:cubicBezTo>
                  <a:cubicBezTo>
                    <a:pt x="0" y="4"/>
                    <a:pt x="0" y="4"/>
                    <a:pt x="0" y="4"/>
                  </a:cubicBezTo>
                  <a:cubicBezTo>
                    <a:pt x="0" y="2"/>
                    <a:pt x="1" y="1"/>
                    <a:pt x="3" y="0"/>
                  </a:cubicBezTo>
                  <a:cubicBezTo>
                    <a:pt x="3" y="0"/>
                    <a:pt x="3" y="0"/>
                    <a:pt x="3" y="0"/>
                  </a:cubicBezTo>
                  <a:cubicBezTo>
                    <a:pt x="3" y="0"/>
                    <a:pt x="4" y="0"/>
                    <a:pt x="4" y="0"/>
                  </a:cubicBezTo>
                  <a:cubicBezTo>
                    <a:pt x="4" y="0"/>
                    <a:pt x="4" y="0"/>
                    <a:pt x="4" y="0"/>
                  </a:cubicBezTo>
                  <a:cubicBezTo>
                    <a:pt x="6" y="0"/>
                    <a:pt x="8" y="1"/>
                    <a:pt x="8" y="3"/>
                  </a:cubicBezTo>
                  <a:cubicBezTo>
                    <a:pt x="8" y="3"/>
                    <a:pt x="8" y="3"/>
                    <a:pt x="8" y="3"/>
                  </a:cubicBezTo>
                  <a:cubicBezTo>
                    <a:pt x="15" y="20"/>
                    <a:pt x="15" y="20"/>
                    <a:pt x="15" y="20"/>
                  </a:cubicBezTo>
                  <a:cubicBezTo>
                    <a:pt x="15" y="21"/>
                    <a:pt x="15" y="21"/>
                    <a:pt x="15" y="22"/>
                  </a:cubicBezTo>
                  <a:cubicBezTo>
                    <a:pt x="15" y="22"/>
                    <a:pt x="15" y="22"/>
                    <a:pt x="15" y="22"/>
                  </a:cubicBezTo>
                  <a:cubicBezTo>
                    <a:pt x="15" y="23"/>
                    <a:pt x="14" y="25"/>
                    <a:pt x="13" y="26"/>
                  </a:cubicBezTo>
                  <a:cubicBezTo>
                    <a:pt x="13" y="26"/>
                    <a:pt x="13" y="26"/>
                    <a:pt x="13" y="26"/>
                  </a:cubicBezTo>
                  <a:cubicBezTo>
                    <a:pt x="12" y="26"/>
                    <a:pt x="12" y="26"/>
                    <a:pt x="11" y="26"/>
                  </a:cubicBezTo>
                  <a:cubicBezTo>
                    <a:pt x="11" y="26"/>
                    <a:pt x="11" y="26"/>
                    <a:pt x="11" y="26"/>
                  </a:cubicBezTo>
                  <a:cubicBezTo>
                    <a:pt x="9" y="26"/>
                    <a:pt x="8" y="25"/>
                    <a:pt x="7" y="23"/>
                  </a:cubicBezTo>
                  <a:close/>
                  <a:moveTo>
                    <a:pt x="11" y="22"/>
                  </a:move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5" y="4"/>
                    <a:pt x="5" y="4"/>
                    <a:pt x="5" y="4"/>
                  </a:cubicBezTo>
                  <a:cubicBezTo>
                    <a:pt x="5" y="4"/>
                    <a:pt x="5"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11" y="22"/>
                    <a:pt x="11" y="22"/>
                    <a:pt x="11" y="22"/>
                  </a:cubicBezTo>
                  <a:cubicBezTo>
                    <a:pt x="11" y="22"/>
                    <a:pt x="11" y="22"/>
                    <a:pt x="11" y="22"/>
                  </a:cubicBezTo>
                  <a:cubicBezTo>
                    <a:pt x="11" y="22"/>
                    <a:pt x="11" y="22"/>
                    <a:pt x="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6"/>
            <p:cNvSpPr/>
            <p:nvPr/>
          </p:nvSpPr>
          <p:spPr bwMode="auto">
            <a:xfrm>
              <a:off x="1789" y="1603"/>
              <a:ext cx="43" cy="33"/>
            </a:xfrm>
            <a:custGeom>
              <a:avLst/>
              <a:gdLst>
                <a:gd name="T0" fmla="*/ 1 w 18"/>
                <a:gd name="T1" fmla="*/ 14 h 14"/>
                <a:gd name="T2" fmla="*/ 2 w 18"/>
                <a:gd name="T3" fmla="*/ 10 h 14"/>
                <a:gd name="T4" fmla="*/ 2 w 18"/>
                <a:gd name="T5" fmla="*/ 10 h 14"/>
                <a:gd name="T6" fmla="*/ 14 w 18"/>
                <a:gd name="T7" fmla="*/ 0 h 14"/>
                <a:gd name="T8" fmla="*/ 17 w 18"/>
                <a:gd name="T9" fmla="*/ 1 h 14"/>
                <a:gd name="T10" fmla="*/ 17 w 18"/>
                <a:gd name="T11" fmla="*/ 1 h 14"/>
                <a:gd name="T12" fmla="*/ 17 w 18"/>
                <a:gd name="T13" fmla="*/ 4 h 14"/>
                <a:gd name="T14" fmla="*/ 17 w 18"/>
                <a:gd name="T15" fmla="*/ 4 h 14"/>
                <a:gd name="T16" fmla="*/ 5 w 18"/>
                <a:gd name="T17" fmla="*/ 14 h 14"/>
                <a:gd name="T18" fmla="*/ 3 w 18"/>
                <a:gd name="T19" fmla="*/ 14 h 14"/>
                <a:gd name="T20" fmla="*/ 3 w 18"/>
                <a:gd name="T21" fmla="*/ 14 h 14"/>
                <a:gd name="T22" fmla="*/ 1 w 18"/>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4">
                  <a:moveTo>
                    <a:pt x="1" y="14"/>
                  </a:moveTo>
                  <a:cubicBezTo>
                    <a:pt x="0" y="13"/>
                    <a:pt x="1" y="11"/>
                    <a:pt x="2" y="10"/>
                  </a:cubicBezTo>
                  <a:cubicBezTo>
                    <a:pt x="2" y="10"/>
                    <a:pt x="2" y="10"/>
                    <a:pt x="2" y="10"/>
                  </a:cubicBezTo>
                  <a:cubicBezTo>
                    <a:pt x="14" y="0"/>
                    <a:pt x="14" y="0"/>
                    <a:pt x="14" y="0"/>
                  </a:cubicBezTo>
                  <a:cubicBezTo>
                    <a:pt x="15" y="0"/>
                    <a:pt x="16" y="0"/>
                    <a:pt x="17" y="1"/>
                  </a:cubicBezTo>
                  <a:cubicBezTo>
                    <a:pt x="17" y="1"/>
                    <a:pt x="17" y="1"/>
                    <a:pt x="17" y="1"/>
                  </a:cubicBezTo>
                  <a:cubicBezTo>
                    <a:pt x="18" y="2"/>
                    <a:pt x="18" y="3"/>
                    <a:pt x="17" y="4"/>
                  </a:cubicBezTo>
                  <a:cubicBezTo>
                    <a:pt x="17" y="4"/>
                    <a:pt x="17" y="4"/>
                    <a:pt x="17" y="4"/>
                  </a:cubicBezTo>
                  <a:cubicBezTo>
                    <a:pt x="5" y="14"/>
                    <a:pt x="5" y="14"/>
                    <a:pt x="5" y="14"/>
                  </a:cubicBezTo>
                  <a:cubicBezTo>
                    <a:pt x="4" y="14"/>
                    <a:pt x="4" y="14"/>
                    <a:pt x="3" y="14"/>
                  </a:cubicBezTo>
                  <a:cubicBezTo>
                    <a:pt x="3" y="14"/>
                    <a:pt x="3" y="14"/>
                    <a:pt x="3" y="14"/>
                  </a:cubicBezTo>
                  <a:cubicBezTo>
                    <a:pt x="2" y="14"/>
                    <a:pt x="2"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7"/>
            <p:cNvSpPr>
              <a:spLocks noEditPoints="1"/>
            </p:cNvSpPr>
            <p:nvPr/>
          </p:nvSpPr>
          <p:spPr bwMode="auto">
            <a:xfrm>
              <a:off x="1787" y="1598"/>
              <a:ext cx="50" cy="43"/>
            </a:xfrm>
            <a:custGeom>
              <a:avLst/>
              <a:gdLst>
                <a:gd name="T0" fmla="*/ 4 w 21"/>
                <a:gd name="T1" fmla="*/ 18 h 18"/>
                <a:gd name="T2" fmla="*/ 1 w 21"/>
                <a:gd name="T3" fmla="*/ 17 h 18"/>
                <a:gd name="T4" fmla="*/ 1 w 21"/>
                <a:gd name="T5" fmla="*/ 17 h 18"/>
                <a:gd name="T6" fmla="*/ 1 w 21"/>
                <a:gd name="T7" fmla="*/ 17 h 18"/>
                <a:gd name="T8" fmla="*/ 0 w 21"/>
                <a:gd name="T9" fmla="*/ 14 h 18"/>
                <a:gd name="T10" fmla="*/ 0 w 21"/>
                <a:gd name="T11" fmla="*/ 14 h 18"/>
                <a:gd name="T12" fmla="*/ 1 w 21"/>
                <a:gd name="T13" fmla="*/ 11 h 18"/>
                <a:gd name="T14" fmla="*/ 1 w 21"/>
                <a:gd name="T15" fmla="*/ 11 h 18"/>
                <a:gd name="T16" fmla="*/ 14 w 21"/>
                <a:gd name="T17" fmla="*/ 1 h 18"/>
                <a:gd name="T18" fmla="*/ 16 w 21"/>
                <a:gd name="T19" fmla="*/ 0 h 18"/>
                <a:gd name="T20" fmla="*/ 16 w 21"/>
                <a:gd name="T21" fmla="*/ 0 h 18"/>
                <a:gd name="T22" fmla="*/ 20 w 21"/>
                <a:gd name="T23" fmla="*/ 2 h 18"/>
                <a:gd name="T24" fmla="*/ 20 w 21"/>
                <a:gd name="T25" fmla="*/ 2 h 18"/>
                <a:gd name="T26" fmla="*/ 21 w 21"/>
                <a:gd name="T27" fmla="*/ 4 h 18"/>
                <a:gd name="T28" fmla="*/ 21 w 21"/>
                <a:gd name="T29" fmla="*/ 4 h 18"/>
                <a:gd name="T30" fmla="*/ 19 w 21"/>
                <a:gd name="T31" fmla="*/ 8 h 18"/>
                <a:gd name="T32" fmla="*/ 19 w 21"/>
                <a:gd name="T33" fmla="*/ 8 h 18"/>
                <a:gd name="T34" fmla="*/ 7 w 21"/>
                <a:gd name="T35" fmla="*/ 17 h 18"/>
                <a:gd name="T36" fmla="*/ 4 w 21"/>
                <a:gd name="T37" fmla="*/ 18 h 18"/>
                <a:gd name="T38" fmla="*/ 4 w 21"/>
                <a:gd name="T39" fmla="*/ 18 h 18"/>
                <a:gd name="T40" fmla="*/ 4 w 21"/>
                <a:gd name="T41" fmla="*/ 18 h 18"/>
                <a:gd name="T42" fmla="*/ 16 w 21"/>
                <a:gd name="T43" fmla="*/ 4 h 18"/>
                <a:gd name="T44" fmla="*/ 4 w 21"/>
                <a:gd name="T45" fmla="*/ 14 h 18"/>
                <a:gd name="T46" fmla="*/ 4 w 21"/>
                <a:gd name="T47" fmla="*/ 14 h 18"/>
                <a:gd name="T48" fmla="*/ 4 w 21"/>
                <a:gd name="T49" fmla="*/ 14 h 18"/>
                <a:gd name="T50" fmla="*/ 4 w 21"/>
                <a:gd name="T51" fmla="*/ 14 h 18"/>
                <a:gd name="T52" fmla="*/ 4 w 21"/>
                <a:gd name="T53" fmla="*/ 14 h 18"/>
                <a:gd name="T54" fmla="*/ 2 w 21"/>
                <a:gd name="T55" fmla="*/ 16 h 18"/>
                <a:gd name="T56" fmla="*/ 4 w 21"/>
                <a:gd name="T57" fmla="*/ 14 h 18"/>
                <a:gd name="T58" fmla="*/ 4 w 21"/>
                <a:gd name="T59" fmla="*/ 14 h 18"/>
                <a:gd name="T60" fmla="*/ 4 w 21"/>
                <a:gd name="T61" fmla="*/ 14 h 18"/>
                <a:gd name="T62" fmla="*/ 4 w 21"/>
                <a:gd name="T63" fmla="*/ 14 h 18"/>
                <a:gd name="T64" fmla="*/ 4 w 21"/>
                <a:gd name="T65" fmla="*/ 14 h 18"/>
                <a:gd name="T66" fmla="*/ 16 w 21"/>
                <a:gd name="T67" fmla="*/ 5 h 18"/>
                <a:gd name="T68" fmla="*/ 17 w 21"/>
                <a:gd name="T69" fmla="*/ 4 h 18"/>
                <a:gd name="T70" fmla="*/ 17 w 21"/>
                <a:gd name="T71" fmla="*/ 4 h 18"/>
                <a:gd name="T72" fmla="*/ 17 w 21"/>
                <a:gd name="T73" fmla="*/ 4 h 18"/>
                <a:gd name="T74" fmla="*/ 17 w 21"/>
                <a:gd name="T75" fmla="*/ 4 h 18"/>
                <a:gd name="T76" fmla="*/ 16 w 21"/>
                <a:gd name="T77" fmla="*/ 4 h 18"/>
                <a:gd name="T78" fmla="*/ 16 w 21"/>
                <a:gd name="T79" fmla="*/ 4 h 18"/>
                <a:gd name="T80" fmla="*/ 16 w 21"/>
                <a:gd name="T8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 h="18">
                  <a:moveTo>
                    <a:pt x="4" y="18"/>
                  </a:moveTo>
                  <a:cubicBezTo>
                    <a:pt x="3" y="18"/>
                    <a:pt x="2" y="18"/>
                    <a:pt x="1" y="17"/>
                  </a:cubicBezTo>
                  <a:cubicBezTo>
                    <a:pt x="1" y="17"/>
                    <a:pt x="1" y="17"/>
                    <a:pt x="1" y="17"/>
                  </a:cubicBezTo>
                  <a:cubicBezTo>
                    <a:pt x="1" y="17"/>
                    <a:pt x="1" y="17"/>
                    <a:pt x="1" y="17"/>
                  </a:cubicBezTo>
                  <a:cubicBezTo>
                    <a:pt x="0" y="16"/>
                    <a:pt x="0" y="15"/>
                    <a:pt x="0" y="14"/>
                  </a:cubicBezTo>
                  <a:cubicBezTo>
                    <a:pt x="0" y="14"/>
                    <a:pt x="0" y="14"/>
                    <a:pt x="0" y="14"/>
                  </a:cubicBezTo>
                  <a:cubicBezTo>
                    <a:pt x="0" y="13"/>
                    <a:pt x="0" y="11"/>
                    <a:pt x="1" y="11"/>
                  </a:cubicBezTo>
                  <a:cubicBezTo>
                    <a:pt x="1" y="11"/>
                    <a:pt x="1" y="11"/>
                    <a:pt x="1" y="11"/>
                  </a:cubicBezTo>
                  <a:cubicBezTo>
                    <a:pt x="14" y="1"/>
                    <a:pt x="14" y="1"/>
                    <a:pt x="14" y="1"/>
                  </a:cubicBezTo>
                  <a:cubicBezTo>
                    <a:pt x="14" y="0"/>
                    <a:pt x="15" y="0"/>
                    <a:pt x="16" y="0"/>
                  </a:cubicBezTo>
                  <a:cubicBezTo>
                    <a:pt x="16" y="0"/>
                    <a:pt x="16" y="0"/>
                    <a:pt x="16" y="0"/>
                  </a:cubicBezTo>
                  <a:cubicBezTo>
                    <a:pt x="18" y="0"/>
                    <a:pt x="19" y="1"/>
                    <a:pt x="20" y="2"/>
                  </a:cubicBezTo>
                  <a:cubicBezTo>
                    <a:pt x="20" y="2"/>
                    <a:pt x="20" y="2"/>
                    <a:pt x="20" y="2"/>
                  </a:cubicBezTo>
                  <a:cubicBezTo>
                    <a:pt x="20" y="2"/>
                    <a:pt x="21" y="3"/>
                    <a:pt x="21" y="4"/>
                  </a:cubicBezTo>
                  <a:cubicBezTo>
                    <a:pt x="21" y="4"/>
                    <a:pt x="21" y="4"/>
                    <a:pt x="21" y="4"/>
                  </a:cubicBezTo>
                  <a:cubicBezTo>
                    <a:pt x="21" y="6"/>
                    <a:pt x="20" y="7"/>
                    <a:pt x="19" y="8"/>
                  </a:cubicBezTo>
                  <a:cubicBezTo>
                    <a:pt x="19" y="8"/>
                    <a:pt x="19" y="8"/>
                    <a:pt x="19" y="8"/>
                  </a:cubicBezTo>
                  <a:cubicBezTo>
                    <a:pt x="7" y="17"/>
                    <a:pt x="7" y="17"/>
                    <a:pt x="7" y="17"/>
                  </a:cubicBezTo>
                  <a:cubicBezTo>
                    <a:pt x="6" y="18"/>
                    <a:pt x="5" y="18"/>
                    <a:pt x="4" y="18"/>
                  </a:cubicBezTo>
                  <a:cubicBezTo>
                    <a:pt x="4" y="18"/>
                    <a:pt x="4" y="18"/>
                    <a:pt x="4" y="18"/>
                  </a:cubicBezTo>
                  <a:cubicBezTo>
                    <a:pt x="4" y="18"/>
                    <a:pt x="4" y="18"/>
                    <a:pt x="4" y="18"/>
                  </a:cubicBezTo>
                  <a:close/>
                  <a:moveTo>
                    <a:pt x="16" y="4"/>
                  </a:moveTo>
                  <a:cubicBezTo>
                    <a:pt x="4" y="14"/>
                    <a:pt x="4" y="14"/>
                    <a:pt x="4" y="14"/>
                  </a:cubicBezTo>
                  <a:cubicBezTo>
                    <a:pt x="4" y="14"/>
                    <a:pt x="4" y="14"/>
                    <a:pt x="4" y="14"/>
                  </a:cubicBezTo>
                  <a:cubicBezTo>
                    <a:pt x="4" y="14"/>
                    <a:pt x="4" y="14"/>
                    <a:pt x="4" y="14"/>
                  </a:cubicBezTo>
                  <a:cubicBezTo>
                    <a:pt x="4" y="14"/>
                    <a:pt x="4" y="14"/>
                    <a:pt x="4" y="14"/>
                  </a:cubicBezTo>
                  <a:cubicBezTo>
                    <a:pt x="4" y="14"/>
                    <a:pt x="4" y="14"/>
                    <a:pt x="4" y="14"/>
                  </a:cubicBezTo>
                  <a:cubicBezTo>
                    <a:pt x="2" y="16"/>
                    <a:pt x="2" y="16"/>
                    <a:pt x="2" y="16"/>
                  </a:cubicBezTo>
                  <a:cubicBezTo>
                    <a:pt x="4" y="14"/>
                    <a:pt x="4" y="14"/>
                    <a:pt x="4" y="14"/>
                  </a:cubicBezTo>
                  <a:cubicBezTo>
                    <a:pt x="4" y="14"/>
                    <a:pt x="4" y="14"/>
                    <a:pt x="4" y="14"/>
                  </a:cubicBezTo>
                  <a:cubicBezTo>
                    <a:pt x="4" y="14"/>
                    <a:pt x="4" y="14"/>
                    <a:pt x="4" y="14"/>
                  </a:cubicBezTo>
                  <a:cubicBezTo>
                    <a:pt x="4" y="14"/>
                    <a:pt x="4" y="14"/>
                    <a:pt x="4" y="14"/>
                  </a:cubicBezTo>
                  <a:cubicBezTo>
                    <a:pt x="4" y="14"/>
                    <a:pt x="4" y="14"/>
                    <a:pt x="4" y="14"/>
                  </a:cubicBezTo>
                  <a:cubicBezTo>
                    <a:pt x="16" y="5"/>
                    <a:pt x="16" y="5"/>
                    <a:pt x="16" y="5"/>
                  </a:cubicBezTo>
                  <a:cubicBezTo>
                    <a:pt x="17" y="5"/>
                    <a:pt x="17" y="4"/>
                    <a:pt x="17" y="4"/>
                  </a:cubicBezTo>
                  <a:cubicBezTo>
                    <a:pt x="17" y="4"/>
                    <a:pt x="17" y="4"/>
                    <a:pt x="17" y="4"/>
                  </a:cubicBezTo>
                  <a:cubicBezTo>
                    <a:pt x="17" y="4"/>
                    <a:pt x="17" y="4"/>
                    <a:pt x="17" y="4"/>
                  </a:cubicBezTo>
                  <a:cubicBezTo>
                    <a:pt x="17" y="4"/>
                    <a:pt x="17" y="4"/>
                    <a:pt x="17" y="4"/>
                  </a:cubicBezTo>
                  <a:cubicBezTo>
                    <a:pt x="16" y="4"/>
                    <a:pt x="16" y="4"/>
                    <a:pt x="16" y="4"/>
                  </a:cubicBezTo>
                  <a:cubicBezTo>
                    <a:pt x="16" y="4"/>
                    <a:pt x="16" y="4"/>
                    <a:pt x="16" y="4"/>
                  </a:cubicBezTo>
                  <a:cubicBezTo>
                    <a:pt x="16" y="4"/>
                    <a:pt x="16" y="4"/>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8"/>
            <p:cNvSpPr/>
            <p:nvPr/>
          </p:nvSpPr>
          <p:spPr bwMode="auto">
            <a:xfrm>
              <a:off x="1794" y="1577"/>
              <a:ext cx="24" cy="57"/>
            </a:xfrm>
            <a:custGeom>
              <a:avLst/>
              <a:gdLst>
                <a:gd name="T0" fmla="*/ 3 w 10"/>
                <a:gd name="T1" fmla="*/ 24 h 24"/>
                <a:gd name="T2" fmla="*/ 1 w 10"/>
                <a:gd name="T3" fmla="*/ 21 h 24"/>
                <a:gd name="T4" fmla="*/ 1 w 10"/>
                <a:gd name="T5" fmla="*/ 21 h 24"/>
                <a:gd name="T6" fmla="*/ 5 w 10"/>
                <a:gd name="T7" fmla="*/ 2 h 24"/>
                <a:gd name="T8" fmla="*/ 8 w 10"/>
                <a:gd name="T9" fmla="*/ 0 h 24"/>
                <a:gd name="T10" fmla="*/ 8 w 10"/>
                <a:gd name="T11" fmla="*/ 0 h 24"/>
                <a:gd name="T12" fmla="*/ 9 w 10"/>
                <a:gd name="T13" fmla="*/ 3 h 24"/>
                <a:gd name="T14" fmla="*/ 9 w 10"/>
                <a:gd name="T15" fmla="*/ 3 h 24"/>
                <a:gd name="T16" fmla="*/ 5 w 10"/>
                <a:gd name="T17" fmla="*/ 22 h 24"/>
                <a:gd name="T18" fmla="*/ 3 w 10"/>
                <a:gd name="T19" fmla="*/ 24 h 24"/>
                <a:gd name="T20" fmla="*/ 3 w 10"/>
                <a:gd name="T21" fmla="*/ 24 h 24"/>
                <a:gd name="T22" fmla="*/ 3 w 10"/>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3" y="24"/>
                  </a:moveTo>
                  <a:cubicBezTo>
                    <a:pt x="1" y="24"/>
                    <a:pt x="0" y="22"/>
                    <a:pt x="1" y="21"/>
                  </a:cubicBezTo>
                  <a:cubicBezTo>
                    <a:pt x="1" y="21"/>
                    <a:pt x="1" y="21"/>
                    <a:pt x="1" y="21"/>
                  </a:cubicBezTo>
                  <a:cubicBezTo>
                    <a:pt x="5" y="2"/>
                    <a:pt x="5" y="2"/>
                    <a:pt x="5" y="2"/>
                  </a:cubicBezTo>
                  <a:cubicBezTo>
                    <a:pt x="5" y="1"/>
                    <a:pt x="6" y="0"/>
                    <a:pt x="8" y="0"/>
                  </a:cubicBezTo>
                  <a:cubicBezTo>
                    <a:pt x="8" y="0"/>
                    <a:pt x="8" y="0"/>
                    <a:pt x="8" y="0"/>
                  </a:cubicBezTo>
                  <a:cubicBezTo>
                    <a:pt x="9" y="0"/>
                    <a:pt x="10" y="2"/>
                    <a:pt x="9" y="3"/>
                  </a:cubicBezTo>
                  <a:cubicBezTo>
                    <a:pt x="9" y="3"/>
                    <a:pt x="9" y="3"/>
                    <a:pt x="9" y="3"/>
                  </a:cubicBezTo>
                  <a:cubicBezTo>
                    <a:pt x="5" y="22"/>
                    <a:pt x="5" y="22"/>
                    <a:pt x="5" y="22"/>
                  </a:cubicBezTo>
                  <a:cubicBezTo>
                    <a:pt x="5" y="23"/>
                    <a:pt x="4" y="24"/>
                    <a:pt x="3" y="24"/>
                  </a:cubicBezTo>
                  <a:cubicBezTo>
                    <a:pt x="3" y="24"/>
                    <a:pt x="3" y="24"/>
                    <a:pt x="3" y="24"/>
                  </a:cubicBezTo>
                  <a:cubicBezTo>
                    <a:pt x="3" y="24"/>
                    <a:pt x="3" y="24"/>
                    <a:pt x="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9"/>
            <p:cNvSpPr>
              <a:spLocks noEditPoints="1"/>
            </p:cNvSpPr>
            <p:nvPr/>
          </p:nvSpPr>
          <p:spPr bwMode="auto">
            <a:xfrm>
              <a:off x="1792" y="1572"/>
              <a:ext cx="31" cy="67"/>
            </a:xfrm>
            <a:custGeom>
              <a:avLst/>
              <a:gdLst>
                <a:gd name="T0" fmla="*/ 3 w 13"/>
                <a:gd name="T1" fmla="*/ 28 h 28"/>
                <a:gd name="T2" fmla="*/ 3 w 13"/>
                <a:gd name="T3" fmla="*/ 28 h 28"/>
                <a:gd name="T4" fmla="*/ 0 w 13"/>
                <a:gd name="T5" fmla="*/ 24 h 28"/>
                <a:gd name="T6" fmla="*/ 0 w 13"/>
                <a:gd name="T7" fmla="*/ 24 h 28"/>
                <a:gd name="T8" fmla="*/ 0 w 13"/>
                <a:gd name="T9" fmla="*/ 23 h 28"/>
                <a:gd name="T10" fmla="*/ 0 w 13"/>
                <a:gd name="T11" fmla="*/ 23 h 28"/>
                <a:gd name="T12" fmla="*/ 4 w 13"/>
                <a:gd name="T13" fmla="*/ 3 h 28"/>
                <a:gd name="T14" fmla="*/ 8 w 13"/>
                <a:gd name="T15" fmla="*/ 0 h 28"/>
                <a:gd name="T16" fmla="*/ 8 w 13"/>
                <a:gd name="T17" fmla="*/ 0 h 28"/>
                <a:gd name="T18" fmla="*/ 9 w 13"/>
                <a:gd name="T19" fmla="*/ 0 h 28"/>
                <a:gd name="T20" fmla="*/ 9 w 13"/>
                <a:gd name="T21" fmla="*/ 0 h 28"/>
                <a:gd name="T22" fmla="*/ 13 w 13"/>
                <a:gd name="T23" fmla="*/ 4 h 28"/>
                <a:gd name="T24" fmla="*/ 13 w 13"/>
                <a:gd name="T25" fmla="*/ 4 h 28"/>
                <a:gd name="T26" fmla="*/ 12 w 13"/>
                <a:gd name="T27" fmla="*/ 5 h 28"/>
                <a:gd name="T28" fmla="*/ 12 w 13"/>
                <a:gd name="T29" fmla="*/ 5 h 28"/>
                <a:gd name="T30" fmla="*/ 8 w 13"/>
                <a:gd name="T31" fmla="*/ 24 h 28"/>
                <a:gd name="T32" fmla="*/ 4 w 13"/>
                <a:gd name="T33" fmla="*/ 28 h 28"/>
                <a:gd name="T34" fmla="*/ 4 w 13"/>
                <a:gd name="T35" fmla="*/ 28 h 28"/>
                <a:gd name="T36" fmla="*/ 3 w 13"/>
                <a:gd name="T37" fmla="*/ 28 h 28"/>
                <a:gd name="T38" fmla="*/ 4 w 13"/>
                <a:gd name="T39" fmla="*/ 24 h 28"/>
                <a:gd name="T40" fmla="*/ 4 w 13"/>
                <a:gd name="T41" fmla="*/ 24 h 28"/>
                <a:gd name="T42" fmla="*/ 4 w 13"/>
                <a:gd name="T43" fmla="*/ 24 h 28"/>
                <a:gd name="T44" fmla="*/ 4 w 13"/>
                <a:gd name="T45" fmla="*/ 26 h 28"/>
                <a:gd name="T46" fmla="*/ 4 w 13"/>
                <a:gd name="T47" fmla="*/ 24 h 28"/>
                <a:gd name="T48" fmla="*/ 4 w 13"/>
                <a:gd name="T49" fmla="*/ 24 h 28"/>
                <a:gd name="T50" fmla="*/ 4 w 13"/>
                <a:gd name="T51" fmla="*/ 24 h 28"/>
                <a:gd name="T52" fmla="*/ 4 w 13"/>
                <a:gd name="T53" fmla="*/ 24 h 28"/>
                <a:gd name="T54" fmla="*/ 9 w 13"/>
                <a:gd name="T55" fmla="*/ 5 h 28"/>
                <a:gd name="T56" fmla="*/ 9 w 13"/>
                <a:gd name="T57" fmla="*/ 4 h 28"/>
                <a:gd name="T58" fmla="*/ 9 w 13"/>
                <a:gd name="T59" fmla="*/ 4 h 28"/>
                <a:gd name="T60" fmla="*/ 8 w 13"/>
                <a:gd name="T61" fmla="*/ 4 h 28"/>
                <a:gd name="T62" fmla="*/ 8 w 13"/>
                <a:gd name="T63" fmla="*/ 4 h 28"/>
                <a:gd name="T64" fmla="*/ 8 w 13"/>
                <a:gd name="T65" fmla="*/ 4 h 28"/>
                <a:gd name="T66" fmla="*/ 8 w 13"/>
                <a:gd name="T67" fmla="*/ 4 h 28"/>
                <a:gd name="T68" fmla="*/ 8 w 13"/>
                <a:gd name="T69" fmla="*/ 4 h 28"/>
                <a:gd name="T70" fmla="*/ 4 w 13"/>
                <a:gd name="T71" fmla="*/ 24 h 28"/>
                <a:gd name="T72" fmla="*/ 4 w 13"/>
                <a:gd name="T73"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 h="28">
                  <a:moveTo>
                    <a:pt x="3" y="28"/>
                  </a:moveTo>
                  <a:cubicBezTo>
                    <a:pt x="3" y="28"/>
                    <a:pt x="3" y="28"/>
                    <a:pt x="3" y="28"/>
                  </a:cubicBezTo>
                  <a:cubicBezTo>
                    <a:pt x="1" y="27"/>
                    <a:pt x="0" y="26"/>
                    <a:pt x="0" y="24"/>
                  </a:cubicBezTo>
                  <a:cubicBezTo>
                    <a:pt x="0" y="24"/>
                    <a:pt x="0" y="24"/>
                    <a:pt x="0" y="24"/>
                  </a:cubicBezTo>
                  <a:cubicBezTo>
                    <a:pt x="0" y="23"/>
                    <a:pt x="0" y="23"/>
                    <a:pt x="0" y="23"/>
                  </a:cubicBezTo>
                  <a:cubicBezTo>
                    <a:pt x="0" y="23"/>
                    <a:pt x="0" y="23"/>
                    <a:pt x="0" y="23"/>
                  </a:cubicBezTo>
                  <a:cubicBezTo>
                    <a:pt x="4" y="3"/>
                    <a:pt x="4" y="3"/>
                    <a:pt x="4" y="3"/>
                  </a:cubicBezTo>
                  <a:cubicBezTo>
                    <a:pt x="4" y="1"/>
                    <a:pt x="6" y="0"/>
                    <a:pt x="8" y="0"/>
                  </a:cubicBezTo>
                  <a:cubicBezTo>
                    <a:pt x="8" y="0"/>
                    <a:pt x="8" y="0"/>
                    <a:pt x="8" y="0"/>
                  </a:cubicBezTo>
                  <a:cubicBezTo>
                    <a:pt x="8" y="0"/>
                    <a:pt x="9" y="0"/>
                    <a:pt x="9" y="0"/>
                  </a:cubicBezTo>
                  <a:cubicBezTo>
                    <a:pt x="9" y="0"/>
                    <a:pt x="9" y="0"/>
                    <a:pt x="9" y="0"/>
                  </a:cubicBezTo>
                  <a:cubicBezTo>
                    <a:pt x="11" y="1"/>
                    <a:pt x="13" y="2"/>
                    <a:pt x="13" y="4"/>
                  </a:cubicBezTo>
                  <a:cubicBezTo>
                    <a:pt x="13" y="4"/>
                    <a:pt x="13" y="4"/>
                    <a:pt x="13" y="4"/>
                  </a:cubicBezTo>
                  <a:cubicBezTo>
                    <a:pt x="13" y="5"/>
                    <a:pt x="12" y="5"/>
                    <a:pt x="12" y="5"/>
                  </a:cubicBezTo>
                  <a:cubicBezTo>
                    <a:pt x="12" y="5"/>
                    <a:pt x="12" y="5"/>
                    <a:pt x="12" y="5"/>
                  </a:cubicBezTo>
                  <a:cubicBezTo>
                    <a:pt x="8" y="24"/>
                    <a:pt x="8" y="24"/>
                    <a:pt x="8" y="24"/>
                  </a:cubicBezTo>
                  <a:cubicBezTo>
                    <a:pt x="8" y="26"/>
                    <a:pt x="6" y="28"/>
                    <a:pt x="4" y="28"/>
                  </a:cubicBezTo>
                  <a:cubicBezTo>
                    <a:pt x="4" y="28"/>
                    <a:pt x="4" y="28"/>
                    <a:pt x="4" y="28"/>
                  </a:cubicBezTo>
                  <a:cubicBezTo>
                    <a:pt x="4" y="28"/>
                    <a:pt x="3" y="28"/>
                    <a:pt x="3" y="28"/>
                  </a:cubicBezTo>
                  <a:close/>
                  <a:moveTo>
                    <a:pt x="4" y="24"/>
                  </a:moveTo>
                  <a:cubicBezTo>
                    <a:pt x="4" y="24"/>
                    <a:pt x="4" y="24"/>
                    <a:pt x="4" y="24"/>
                  </a:cubicBezTo>
                  <a:cubicBezTo>
                    <a:pt x="4" y="24"/>
                    <a:pt x="4" y="24"/>
                    <a:pt x="4" y="24"/>
                  </a:cubicBezTo>
                  <a:cubicBezTo>
                    <a:pt x="4" y="26"/>
                    <a:pt x="4" y="26"/>
                    <a:pt x="4" y="26"/>
                  </a:cubicBezTo>
                  <a:cubicBezTo>
                    <a:pt x="4" y="24"/>
                    <a:pt x="4" y="24"/>
                    <a:pt x="4" y="24"/>
                  </a:cubicBezTo>
                  <a:cubicBezTo>
                    <a:pt x="4" y="24"/>
                    <a:pt x="4" y="24"/>
                    <a:pt x="4" y="24"/>
                  </a:cubicBezTo>
                  <a:cubicBezTo>
                    <a:pt x="4" y="24"/>
                    <a:pt x="4" y="24"/>
                    <a:pt x="4" y="24"/>
                  </a:cubicBezTo>
                  <a:cubicBezTo>
                    <a:pt x="4" y="24"/>
                    <a:pt x="4" y="24"/>
                    <a:pt x="4" y="24"/>
                  </a:cubicBezTo>
                  <a:cubicBezTo>
                    <a:pt x="9" y="5"/>
                    <a:pt x="9" y="5"/>
                    <a:pt x="9" y="5"/>
                  </a:cubicBezTo>
                  <a:cubicBezTo>
                    <a:pt x="9" y="4"/>
                    <a:pt x="9" y="4"/>
                    <a:pt x="9" y="4"/>
                  </a:cubicBezTo>
                  <a:cubicBezTo>
                    <a:pt x="9" y="4"/>
                    <a:pt x="9" y="4"/>
                    <a:pt x="9" y="4"/>
                  </a:cubicBezTo>
                  <a:cubicBezTo>
                    <a:pt x="9" y="4"/>
                    <a:pt x="8" y="4"/>
                    <a:pt x="8" y="4"/>
                  </a:cubicBezTo>
                  <a:cubicBezTo>
                    <a:pt x="8" y="4"/>
                    <a:pt x="8" y="4"/>
                    <a:pt x="8" y="4"/>
                  </a:cubicBezTo>
                  <a:cubicBezTo>
                    <a:pt x="8" y="4"/>
                    <a:pt x="8" y="4"/>
                    <a:pt x="8" y="4"/>
                  </a:cubicBezTo>
                  <a:cubicBezTo>
                    <a:pt x="8" y="4"/>
                    <a:pt x="8" y="4"/>
                    <a:pt x="8" y="4"/>
                  </a:cubicBezTo>
                  <a:cubicBezTo>
                    <a:pt x="8" y="4"/>
                    <a:pt x="8" y="4"/>
                    <a:pt x="8" y="4"/>
                  </a:cubicBezTo>
                  <a:cubicBezTo>
                    <a:pt x="4" y="24"/>
                    <a:pt x="4" y="24"/>
                    <a:pt x="4" y="24"/>
                  </a:cubicBezTo>
                  <a:cubicBezTo>
                    <a:pt x="4" y="24"/>
                    <a:pt x="4" y="24"/>
                    <a:pt x="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0"/>
            <p:cNvSpPr/>
            <p:nvPr/>
          </p:nvSpPr>
          <p:spPr bwMode="auto">
            <a:xfrm>
              <a:off x="1454" y="2306"/>
              <a:ext cx="58" cy="492"/>
            </a:xfrm>
            <a:custGeom>
              <a:avLst/>
              <a:gdLst>
                <a:gd name="T0" fmla="*/ 0 w 24"/>
                <a:gd name="T1" fmla="*/ 204 h 207"/>
                <a:gd name="T2" fmla="*/ 2 w 24"/>
                <a:gd name="T3" fmla="*/ 202 h 207"/>
                <a:gd name="T4" fmla="*/ 2 w 24"/>
                <a:gd name="T5" fmla="*/ 202 h 207"/>
                <a:gd name="T6" fmla="*/ 19 w 24"/>
                <a:gd name="T7" fmla="*/ 202 h 207"/>
                <a:gd name="T8" fmla="*/ 9 w 24"/>
                <a:gd name="T9" fmla="*/ 3 h 207"/>
                <a:gd name="T10" fmla="*/ 9 w 24"/>
                <a:gd name="T11" fmla="*/ 3 h 207"/>
                <a:gd name="T12" fmla="*/ 11 w 24"/>
                <a:gd name="T13" fmla="*/ 0 h 207"/>
                <a:gd name="T14" fmla="*/ 11 w 24"/>
                <a:gd name="T15" fmla="*/ 0 h 207"/>
                <a:gd name="T16" fmla="*/ 13 w 24"/>
                <a:gd name="T17" fmla="*/ 3 h 207"/>
                <a:gd name="T18" fmla="*/ 13 w 24"/>
                <a:gd name="T19" fmla="*/ 3 h 207"/>
                <a:gd name="T20" fmla="*/ 24 w 24"/>
                <a:gd name="T21" fmla="*/ 207 h 207"/>
                <a:gd name="T22" fmla="*/ 2 w 24"/>
                <a:gd name="T23" fmla="*/ 207 h 207"/>
                <a:gd name="T24" fmla="*/ 0 w 24"/>
                <a:gd name="T25" fmla="*/ 20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07">
                  <a:moveTo>
                    <a:pt x="0" y="204"/>
                  </a:moveTo>
                  <a:cubicBezTo>
                    <a:pt x="0" y="203"/>
                    <a:pt x="1" y="202"/>
                    <a:pt x="2" y="202"/>
                  </a:cubicBezTo>
                  <a:cubicBezTo>
                    <a:pt x="2" y="202"/>
                    <a:pt x="2" y="202"/>
                    <a:pt x="2" y="202"/>
                  </a:cubicBezTo>
                  <a:cubicBezTo>
                    <a:pt x="19" y="202"/>
                    <a:pt x="19" y="202"/>
                    <a:pt x="19" y="202"/>
                  </a:cubicBezTo>
                  <a:cubicBezTo>
                    <a:pt x="9" y="3"/>
                    <a:pt x="9" y="3"/>
                    <a:pt x="9" y="3"/>
                  </a:cubicBezTo>
                  <a:cubicBezTo>
                    <a:pt x="9" y="3"/>
                    <a:pt x="9" y="3"/>
                    <a:pt x="9" y="3"/>
                  </a:cubicBezTo>
                  <a:cubicBezTo>
                    <a:pt x="9" y="2"/>
                    <a:pt x="10" y="0"/>
                    <a:pt x="11" y="0"/>
                  </a:cubicBezTo>
                  <a:cubicBezTo>
                    <a:pt x="11" y="0"/>
                    <a:pt x="11" y="0"/>
                    <a:pt x="11" y="0"/>
                  </a:cubicBezTo>
                  <a:cubicBezTo>
                    <a:pt x="12" y="0"/>
                    <a:pt x="13" y="1"/>
                    <a:pt x="13" y="3"/>
                  </a:cubicBezTo>
                  <a:cubicBezTo>
                    <a:pt x="13" y="3"/>
                    <a:pt x="13" y="3"/>
                    <a:pt x="13" y="3"/>
                  </a:cubicBezTo>
                  <a:cubicBezTo>
                    <a:pt x="24" y="207"/>
                    <a:pt x="24" y="207"/>
                    <a:pt x="24" y="207"/>
                  </a:cubicBezTo>
                  <a:cubicBezTo>
                    <a:pt x="2" y="207"/>
                    <a:pt x="2" y="207"/>
                    <a:pt x="2" y="207"/>
                  </a:cubicBezTo>
                  <a:cubicBezTo>
                    <a:pt x="1" y="207"/>
                    <a:pt x="0" y="206"/>
                    <a:pt x="0"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1"/>
            <p:cNvSpPr>
              <a:spLocks noEditPoints="1"/>
            </p:cNvSpPr>
            <p:nvPr/>
          </p:nvSpPr>
          <p:spPr bwMode="auto">
            <a:xfrm>
              <a:off x="1450" y="2301"/>
              <a:ext cx="67" cy="501"/>
            </a:xfrm>
            <a:custGeom>
              <a:avLst/>
              <a:gdLst>
                <a:gd name="T0" fmla="*/ 0 w 28"/>
                <a:gd name="T1" fmla="*/ 206 h 211"/>
                <a:gd name="T2" fmla="*/ 4 w 28"/>
                <a:gd name="T3" fmla="*/ 202 h 211"/>
                <a:gd name="T4" fmla="*/ 4 w 28"/>
                <a:gd name="T5" fmla="*/ 202 h 211"/>
                <a:gd name="T6" fmla="*/ 19 w 28"/>
                <a:gd name="T7" fmla="*/ 202 h 211"/>
                <a:gd name="T8" fmla="*/ 8 w 28"/>
                <a:gd name="T9" fmla="*/ 0 h 211"/>
                <a:gd name="T10" fmla="*/ 10 w 28"/>
                <a:gd name="T11" fmla="*/ 2 h 211"/>
                <a:gd name="T12" fmla="*/ 13 w 28"/>
                <a:gd name="T13" fmla="*/ 0 h 211"/>
                <a:gd name="T14" fmla="*/ 13 w 28"/>
                <a:gd name="T15" fmla="*/ 0 h 211"/>
                <a:gd name="T16" fmla="*/ 13 w 28"/>
                <a:gd name="T17" fmla="*/ 0 h 211"/>
                <a:gd name="T18" fmla="*/ 13 w 28"/>
                <a:gd name="T19" fmla="*/ 0 h 211"/>
                <a:gd name="T20" fmla="*/ 17 w 28"/>
                <a:gd name="T21" fmla="*/ 5 h 211"/>
                <a:gd name="T22" fmla="*/ 17 w 28"/>
                <a:gd name="T23" fmla="*/ 5 h 211"/>
                <a:gd name="T24" fmla="*/ 28 w 28"/>
                <a:gd name="T25" fmla="*/ 211 h 211"/>
                <a:gd name="T26" fmla="*/ 4 w 28"/>
                <a:gd name="T27" fmla="*/ 211 h 211"/>
                <a:gd name="T28" fmla="*/ 0 w 28"/>
                <a:gd name="T29" fmla="*/ 206 h 211"/>
                <a:gd name="T30" fmla="*/ 4 w 28"/>
                <a:gd name="T31" fmla="*/ 206 h 211"/>
                <a:gd name="T32" fmla="*/ 4 w 28"/>
                <a:gd name="T33" fmla="*/ 207 h 211"/>
                <a:gd name="T34" fmla="*/ 4 w 28"/>
                <a:gd name="T35" fmla="*/ 207 h 211"/>
                <a:gd name="T36" fmla="*/ 24 w 28"/>
                <a:gd name="T37" fmla="*/ 207 h 211"/>
                <a:gd name="T38" fmla="*/ 13 w 28"/>
                <a:gd name="T39" fmla="*/ 5 h 211"/>
                <a:gd name="T40" fmla="*/ 13 w 28"/>
                <a:gd name="T41" fmla="*/ 4 h 211"/>
                <a:gd name="T42" fmla="*/ 13 w 28"/>
                <a:gd name="T43" fmla="*/ 4 h 211"/>
                <a:gd name="T44" fmla="*/ 13 w 28"/>
                <a:gd name="T45" fmla="*/ 4 h 211"/>
                <a:gd name="T46" fmla="*/ 13 w 28"/>
                <a:gd name="T47" fmla="*/ 4 h 211"/>
                <a:gd name="T48" fmla="*/ 13 w 28"/>
                <a:gd name="T49" fmla="*/ 5 h 211"/>
                <a:gd name="T50" fmla="*/ 13 w 28"/>
                <a:gd name="T51" fmla="*/ 5 h 211"/>
                <a:gd name="T52" fmla="*/ 13 w 28"/>
                <a:gd name="T53" fmla="*/ 10 h 211"/>
                <a:gd name="T54" fmla="*/ 13 w 28"/>
                <a:gd name="T55" fmla="*/ 10 h 211"/>
                <a:gd name="T56" fmla="*/ 23 w 28"/>
                <a:gd name="T57" fmla="*/ 206 h 211"/>
                <a:gd name="T58" fmla="*/ 4 w 28"/>
                <a:gd name="T59" fmla="*/ 206 h 211"/>
                <a:gd name="T60" fmla="*/ 4 w 28"/>
                <a:gd name="T61" fmla="*/ 206 h 211"/>
                <a:gd name="T62" fmla="*/ 4 w 28"/>
                <a:gd name="T6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211">
                  <a:moveTo>
                    <a:pt x="0" y="206"/>
                  </a:moveTo>
                  <a:cubicBezTo>
                    <a:pt x="0" y="204"/>
                    <a:pt x="2" y="202"/>
                    <a:pt x="4" y="202"/>
                  </a:cubicBezTo>
                  <a:cubicBezTo>
                    <a:pt x="4" y="202"/>
                    <a:pt x="4" y="202"/>
                    <a:pt x="4" y="202"/>
                  </a:cubicBezTo>
                  <a:cubicBezTo>
                    <a:pt x="19" y="202"/>
                    <a:pt x="19" y="202"/>
                    <a:pt x="19" y="202"/>
                  </a:cubicBezTo>
                  <a:cubicBezTo>
                    <a:pt x="8" y="0"/>
                    <a:pt x="8" y="0"/>
                    <a:pt x="8" y="0"/>
                  </a:cubicBezTo>
                  <a:cubicBezTo>
                    <a:pt x="10" y="2"/>
                    <a:pt x="10" y="2"/>
                    <a:pt x="10" y="2"/>
                  </a:cubicBezTo>
                  <a:cubicBezTo>
                    <a:pt x="11" y="1"/>
                    <a:pt x="12" y="0"/>
                    <a:pt x="13" y="0"/>
                  </a:cubicBezTo>
                  <a:cubicBezTo>
                    <a:pt x="13" y="0"/>
                    <a:pt x="13" y="0"/>
                    <a:pt x="13" y="0"/>
                  </a:cubicBezTo>
                  <a:cubicBezTo>
                    <a:pt x="13" y="0"/>
                    <a:pt x="13" y="0"/>
                    <a:pt x="13" y="0"/>
                  </a:cubicBezTo>
                  <a:cubicBezTo>
                    <a:pt x="13" y="0"/>
                    <a:pt x="13" y="0"/>
                    <a:pt x="13" y="0"/>
                  </a:cubicBezTo>
                  <a:cubicBezTo>
                    <a:pt x="15" y="0"/>
                    <a:pt x="17" y="2"/>
                    <a:pt x="17" y="5"/>
                  </a:cubicBezTo>
                  <a:cubicBezTo>
                    <a:pt x="17" y="5"/>
                    <a:pt x="17" y="5"/>
                    <a:pt x="17" y="5"/>
                  </a:cubicBezTo>
                  <a:cubicBezTo>
                    <a:pt x="28" y="211"/>
                    <a:pt x="28" y="211"/>
                    <a:pt x="28" y="211"/>
                  </a:cubicBezTo>
                  <a:cubicBezTo>
                    <a:pt x="4" y="211"/>
                    <a:pt x="4" y="211"/>
                    <a:pt x="4" y="211"/>
                  </a:cubicBezTo>
                  <a:cubicBezTo>
                    <a:pt x="2" y="211"/>
                    <a:pt x="0" y="209"/>
                    <a:pt x="0" y="206"/>
                  </a:cubicBezTo>
                  <a:close/>
                  <a:moveTo>
                    <a:pt x="4" y="206"/>
                  </a:moveTo>
                  <a:cubicBezTo>
                    <a:pt x="4" y="206"/>
                    <a:pt x="4" y="207"/>
                    <a:pt x="4" y="207"/>
                  </a:cubicBezTo>
                  <a:cubicBezTo>
                    <a:pt x="4" y="207"/>
                    <a:pt x="4" y="207"/>
                    <a:pt x="4" y="207"/>
                  </a:cubicBezTo>
                  <a:cubicBezTo>
                    <a:pt x="24" y="207"/>
                    <a:pt x="24" y="207"/>
                    <a:pt x="24" y="207"/>
                  </a:cubicBezTo>
                  <a:cubicBezTo>
                    <a:pt x="13" y="5"/>
                    <a:pt x="13" y="5"/>
                    <a:pt x="13" y="5"/>
                  </a:cubicBezTo>
                  <a:cubicBezTo>
                    <a:pt x="13" y="5"/>
                    <a:pt x="13" y="4"/>
                    <a:pt x="13" y="4"/>
                  </a:cubicBezTo>
                  <a:cubicBezTo>
                    <a:pt x="13" y="4"/>
                    <a:pt x="13" y="4"/>
                    <a:pt x="13" y="4"/>
                  </a:cubicBezTo>
                  <a:cubicBezTo>
                    <a:pt x="13" y="4"/>
                    <a:pt x="13" y="4"/>
                    <a:pt x="13" y="4"/>
                  </a:cubicBezTo>
                  <a:cubicBezTo>
                    <a:pt x="13" y="4"/>
                    <a:pt x="13" y="4"/>
                    <a:pt x="13" y="4"/>
                  </a:cubicBezTo>
                  <a:cubicBezTo>
                    <a:pt x="13" y="4"/>
                    <a:pt x="13" y="5"/>
                    <a:pt x="13" y="5"/>
                  </a:cubicBezTo>
                  <a:cubicBezTo>
                    <a:pt x="13" y="5"/>
                    <a:pt x="13" y="5"/>
                    <a:pt x="13" y="5"/>
                  </a:cubicBezTo>
                  <a:cubicBezTo>
                    <a:pt x="13" y="10"/>
                    <a:pt x="13" y="10"/>
                    <a:pt x="13" y="10"/>
                  </a:cubicBezTo>
                  <a:cubicBezTo>
                    <a:pt x="13" y="10"/>
                    <a:pt x="13" y="10"/>
                    <a:pt x="13" y="10"/>
                  </a:cubicBezTo>
                  <a:cubicBezTo>
                    <a:pt x="23" y="206"/>
                    <a:pt x="23" y="206"/>
                    <a:pt x="23" y="206"/>
                  </a:cubicBezTo>
                  <a:cubicBezTo>
                    <a:pt x="4" y="206"/>
                    <a:pt x="4" y="206"/>
                    <a:pt x="4" y="206"/>
                  </a:cubicBezTo>
                  <a:cubicBezTo>
                    <a:pt x="4" y="206"/>
                    <a:pt x="4" y="206"/>
                    <a:pt x="4" y="206"/>
                  </a:cubicBezTo>
                  <a:cubicBezTo>
                    <a:pt x="4" y="206"/>
                    <a:pt x="4" y="206"/>
                    <a:pt x="4"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2"/>
            <p:cNvSpPr/>
            <p:nvPr/>
          </p:nvSpPr>
          <p:spPr bwMode="auto">
            <a:xfrm>
              <a:off x="1517" y="2306"/>
              <a:ext cx="81" cy="484"/>
            </a:xfrm>
            <a:custGeom>
              <a:avLst/>
              <a:gdLst>
                <a:gd name="T0" fmla="*/ 10 w 34"/>
                <a:gd name="T1" fmla="*/ 199 h 204"/>
                <a:gd name="T2" fmla="*/ 9 w 34"/>
                <a:gd name="T3" fmla="*/ 195 h 204"/>
                <a:gd name="T4" fmla="*/ 9 w 34"/>
                <a:gd name="T5" fmla="*/ 195 h 204"/>
                <a:gd name="T6" fmla="*/ 8 w 34"/>
                <a:gd name="T7" fmla="*/ 188 h 204"/>
                <a:gd name="T8" fmla="*/ 8 w 34"/>
                <a:gd name="T9" fmla="*/ 188 h 204"/>
                <a:gd name="T10" fmla="*/ 6 w 34"/>
                <a:gd name="T11" fmla="*/ 165 h 204"/>
                <a:gd name="T12" fmla="*/ 6 w 34"/>
                <a:gd name="T13" fmla="*/ 165 h 204"/>
                <a:gd name="T14" fmla="*/ 3 w 34"/>
                <a:gd name="T15" fmla="*/ 98 h 204"/>
                <a:gd name="T16" fmla="*/ 3 w 34"/>
                <a:gd name="T17" fmla="*/ 98 h 204"/>
                <a:gd name="T18" fmla="*/ 0 w 34"/>
                <a:gd name="T19" fmla="*/ 3 h 204"/>
                <a:gd name="T20" fmla="*/ 0 w 34"/>
                <a:gd name="T21" fmla="*/ 3 h 204"/>
                <a:gd name="T22" fmla="*/ 0 w 34"/>
                <a:gd name="T23" fmla="*/ 3 h 204"/>
                <a:gd name="T24" fmla="*/ 2 w 34"/>
                <a:gd name="T25" fmla="*/ 0 h 204"/>
                <a:gd name="T26" fmla="*/ 2 w 34"/>
                <a:gd name="T27" fmla="*/ 0 h 204"/>
                <a:gd name="T28" fmla="*/ 4 w 34"/>
                <a:gd name="T29" fmla="*/ 3 h 204"/>
                <a:gd name="T30" fmla="*/ 4 w 34"/>
                <a:gd name="T31" fmla="*/ 3 h 204"/>
                <a:gd name="T32" fmla="*/ 10 w 34"/>
                <a:gd name="T33" fmla="*/ 162 h 204"/>
                <a:gd name="T34" fmla="*/ 10 w 34"/>
                <a:gd name="T35" fmla="*/ 162 h 204"/>
                <a:gd name="T36" fmla="*/ 14 w 34"/>
                <a:gd name="T37" fmla="*/ 196 h 204"/>
                <a:gd name="T38" fmla="*/ 14 w 34"/>
                <a:gd name="T39" fmla="*/ 196 h 204"/>
                <a:gd name="T40" fmla="*/ 30 w 34"/>
                <a:gd name="T41" fmla="*/ 199 h 204"/>
                <a:gd name="T42" fmla="*/ 30 w 34"/>
                <a:gd name="T43" fmla="*/ 199 h 204"/>
                <a:gd name="T44" fmla="*/ 31 w 34"/>
                <a:gd name="T45" fmla="*/ 199 h 204"/>
                <a:gd name="T46" fmla="*/ 31 w 34"/>
                <a:gd name="T47" fmla="*/ 199 h 204"/>
                <a:gd name="T48" fmla="*/ 34 w 34"/>
                <a:gd name="T49" fmla="*/ 202 h 204"/>
                <a:gd name="T50" fmla="*/ 34 w 34"/>
                <a:gd name="T51" fmla="*/ 202 h 204"/>
                <a:gd name="T52" fmla="*/ 31 w 34"/>
                <a:gd name="T53" fmla="*/ 204 h 204"/>
                <a:gd name="T54" fmla="*/ 31 w 34"/>
                <a:gd name="T55" fmla="*/ 204 h 204"/>
                <a:gd name="T56" fmla="*/ 30 w 34"/>
                <a:gd name="T57" fmla="*/ 204 h 204"/>
                <a:gd name="T58" fmla="*/ 30 w 34"/>
                <a:gd name="T59" fmla="*/ 204 h 204"/>
                <a:gd name="T60" fmla="*/ 10 w 34"/>
                <a:gd name="T61" fmla="*/ 19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204">
                  <a:moveTo>
                    <a:pt x="10" y="199"/>
                  </a:moveTo>
                  <a:cubicBezTo>
                    <a:pt x="9" y="198"/>
                    <a:pt x="9" y="197"/>
                    <a:pt x="9" y="195"/>
                  </a:cubicBezTo>
                  <a:cubicBezTo>
                    <a:pt x="9" y="195"/>
                    <a:pt x="9" y="195"/>
                    <a:pt x="9" y="195"/>
                  </a:cubicBezTo>
                  <a:cubicBezTo>
                    <a:pt x="8" y="193"/>
                    <a:pt x="8" y="191"/>
                    <a:pt x="8" y="188"/>
                  </a:cubicBezTo>
                  <a:cubicBezTo>
                    <a:pt x="8" y="188"/>
                    <a:pt x="8" y="188"/>
                    <a:pt x="8" y="188"/>
                  </a:cubicBezTo>
                  <a:cubicBezTo>
                    <a:pt x="7" y="182"/>
                    <a:pt x="6" y="174"/>
                    <a:pt x="6" y="165"/>
                  </a:cubicBezTo>
                  <a:cubicBezTo>
                    <a:pt x="6" y="165"/>
                    <a:pt x="6" y="165"/>
                    <a:pt x="6" y="165"/>
                  </a:cubicBezTo>
                  <a:cubicBezTo>
                    <a:pt x="5" y="147"/>
                    <a:pt x="3" y="122"/>
                    <a:pt x="3" y="98"/>
                  </a:cubicBezTo>
                  <a:cubicBezTo>
                    <a:pt x="3" y="98"/>
                    <a:pt x="3" y="98"/>
                    <a:pt x="3" y="98"/>
                  </a:cubicBezTo>
                  <a:cubicBezTo>
                    <a:pt x="1" y="50"/>
                    <a:pt x="0" y="3"/>
                    <a:pt x="0" y="3"/>
                  </a:cubicBezTo>
                  <a:cubicBezTo>
                    <a:pt x="0" y="3"/>
                    <a:pt x="0" y="3"/>
                    <a:pt x="0" y="3"/>
                  </a:cubicBezTo>
                  <a:cubicBezTo>
                    <a:pt x="0" y="3"/>
                    <a:pt x="0" y="3"/>
                    <a:pt x="0" y="3"/>
                  </a:cubicBezTo>
                  <a:cubicBezTo>
                    <a:pt x="0" y="2"/>
                    <a:pt x="1" y="0"/>
                    <a:pt x="2" y="0"/>
                  </a:cubicBezTo>
                  <a:cubicBezTo>
                    <a:pt x="2" y="0"/>
                    <a:pt x="2" y="0"/>
                    <a:pt x="2" y="0"/>
                  </a:cubicBezTo>
                  <a:cubicBezTo>
                    <a:pt x="3" y="0"/>
                    <a:pt x="4" y="1"/>
                    <a:pt x="4" y="3"/>
                  </a:cubicBezTo>
                  <a:cubicBezTo>
                    <a:pt x="4" y="3"/>
                    <a:pt x="4" y="3"/>
                    <a:pt x="4" y="3"/>
                  </a:cubicBezTo>
                  <a:cubicBezTo>
                    <a:pt x="4" y="3"/>
                    <a:pt x="7" y="106"/>
                    <a:pt x="10" y="162"/>
                  </a:cubicBezTo>
                  <a:cubicBezTo>
                    <a:pt x="10" y="162"/>
                    <a:pt x="10" y="162"/>
                    <a:pt x="10" y="162"/>
                  </a:cubicBezTo>
                  <a:cubicBezTo>
                    <a:pt x="11" y="180"/>
                    <a:pt x="13" y="194"/>
                    <a:pt x="14" y="196"/>
                  </a:cubicBezTo>
                  <a:cubicBezTo>
                    <a:pt x="14" y="196"/>
                    <a:pt x="14" y="196"/>
                    <a:pt x="14" y="196"/>
                  </a:cubicBezTo>
                  <a:cubicBezTo>
                    <a:pt x="17" y="199"/>
                    <a:pt x="26" y="200"/>
                    <a:pt x="30" y="199"/>
                  </a:cubicBezTo>
                  <a:cubicBezTo>
                    <a:pt x="30" y="199"/>
                    <a:pt x="30" y="199"/>
                    <a:pt x="30" y="199"/>
                  </a:cubicBezTo>
                  <a:cubicBezTo>
                    <a:pt x="31" y="199"/>
                    <a:pt x="31" y="199"/>
                    <a:pt x="31" y="199"/>
                  </a:cubicBezTo>
                  <a:cubicBezTo>
                    <a:pt x="31" y="199"/>
                    <a:pt x="31" y="199"/>
                    <a:pt x="31" y="199"/>
                  </a:cubicBezTo>
                  <a:cubicBezTo>
                    <a:pt x="32" y="199"/>
                    <a:pt x="34" y="200"/>
                    <a:pt x="34" y="202"/>
                  </a:cubicBezTo>
                  <a:cubicBezTo>
                    <a:pt x="34" y="202"/>
                    <a:pt x="34" y="202"/>
                    <a:pt x="34" y="202"/>
                  </a:cubicBezTo>
                  <a:cubicBezTo>
                    <a:pt x="34" y="203"/>
                    <a:pt x="33" y="204"/>
                    <a:pt x="31" y="204"/>
                  </a:cubicBezTo>
                  <a:cubicBezTo>
                    <a:pt x="31" y="204"/>
                    <a:pt x="31" y="204"/>
                    <a:pt x="31" y="204"/>
                  </a:cubicBezTo>
                  <a:cubicBezTo>
                    <a:pt x="31" y="204"/>
                    <a:pt x="31" y="204"/>
                    <a:pt x="30" y="204"/>
                  </a:cubicBezTo>
                  <a:cubicBezTo>
                    <a:pt x="30" y="204"/>
                    <a:pt x="30" y="204"/>
                    <a:pt x="30" y="204"/>
                  </a:cubicBezTo>
                  <a:cubicBezTo>
                    <a:pt x="26" y="204"/>
                    <a:pt x="16" y="204"/>
                    <a:pt x="10"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3"/>
            <p:cNvSpPr>
              <a:spLocks noEditPoints="1"/>
            </p:cNvSpPr>
            <p:nvPr/>
          </p:nvSpPr>
          <p:spPr bwMode="auto">
            <a:xfrm>
              <a:off x="1512" y="2301"/>
              <a:ext cx="91" cy="494"/>
            </a:xfrm>
            <a:custGeom>
              <a:avLst/>
              <a:gdLst>
                <a:gd name="T0" fmla="*/ 12 w 38"/>
                <a:gd name="T1" fmla="*/ 201 h 208"/>
                <a:gd name="T2" fmla="*/ 9 w 38"/>
                <a:gd name="T3" fmla="*/ 197 h 208"/>
                <a:gd name="T4" fmla="*/ 8 w 38"/>
                <a:gd name="T5" fmla="*/ 190 h 208"/>
                <a:gd name="T6" fmla="*/ 6 w 38"/>
                <a:gd name="T7" fmla="*/ 167 h 208"/>
                <a:gd name="T8" fmla="*/ 3 w 38"/>
                <a:gd name="T9" fmla="*/ 101 h 208"/>
                <a:gd name="T10" fmla="*/ 0 w 38"/>
                <a:gd name="T11" fmla="*/ 5 h 208"/>
                <a:gd name="T12" fmla="*/ 0 w 38"/>
                <a:gd name="T13" fmla="*/ 2 h 208"/>
                <a:gd name="T14" fmla="*/ 4 w 38"/>
                <a:gd name="T15" fmla="*/ 0 h 208"/>
                <a:gd name="T16" fmla="*/ 4 w 38"/>
                <a:gd name="T17" fmla="*/ 0 h 208"/>
                <a:gd name="T18" fmla="*/ 8 w 38"/>
                <a:gd name="T19" fmla="*/ 5 h 208"/>
                <a:gd name="T20" fmla="*/ 14 w 38"/>
                <a:gd name="T21" fmla="*/ 164 h 208"/>
                <a:gd name="T22" fmla="*/ 16 w 38"/>
                <a:gd name="T23" fmla="*/ 187 h 208"/>
                <a:gd name="T24" fmla="*/ 17 w 38"/>
                <a:gd name="T25" fmla="*/ 197 h 208"/>
                <a:gd name="T26" fmla="*/ 31 w 38"/>
                <a:gd name="T27" fmla="*/ 199 h 208"/>
                <a:gd name="T28" fmla="*/ 32 w 38"/>
                <a:gd name="T29" fmla="*/ 199 h 208"/>
                <a:gd name="T30" fmla="*/ 33 w 38"/>
                <a:gd name="T31" fmla="*/ 199 h 208"/>
                <a:gd name="T32" fmla="*/ 33 w 38"/>
                <a:gd name="T33" fmla="*/ 199 h 208"/>
                <a:gd name="T34" fmla="*/ 33 w 38"/>
                <a:gd name="T35" fmla="*/ 199 h 208"/>
                <a:gd name="T36" fmla="*/ 33 w 38"/>
                <a:gd name="T37" fmla="*/ 199 h 208"/>
                <a:gd name="T38" fmla="*/ 33 w 38"/>
                <a:gd name="T39" fmla="*/ 199 h 208"/>
                <a:gd name="T40" fmla="*/ 33 w 38"/>
                <a:gd name="T41" fmla="*/ 199 h 208"/>
                <a:gd name="T42" fmla="*/ 38 w 38"/>
                <a:gd name="T43" fmla="*/ 204 h 208"/>
                <a:gd name="T44" fmla="*/ 38 w 38"/>
                <a:gd name="T45" fmla="*/ 204 h 208"/>
                <a:gd name="T46" fmla="*/ 33 w 38"/>
                <a:gd name="T47" fmla="*/ 208 h 208"/>
                <a:gd name="T48" fmla="*/ 32 w 38"/>
                <a:gd name="T49" fmla="*/ 208 h 208"/>
                <a:gd name="T50" fmla="*/ 32 w 38"/>
                <a:gd name="T51" fmla="*/ 204 h 208"/>
                <a:gd name="T52" fmla="*/ 33 w 38"/>
                <a:gd name="T53" fmla="*/ 204 h 208"/>
                <a:gd name="T54" fmla="*/ 34 w 38"/>
                <a:gd name="T55" fmla="*/ 204 h 208"/>
                <a:gd name="T56" fmla="*/ 33 w 38"/>
                <a:gd name="T57" fmla="*/ 203 h 208"/>
                <a:gd name="T58" fmla="*/ 33 w 38"/>
                <a:gd name="T59" fmla="*/ 203 h 208"/>
                <a:gd name="T60" fmla="*/ 32 w 38"/>
                <a:gd name="T61" fmla="*/ 203 h 208"/>
                <a:gd name="T62" fmla="*/ 31 w 38"/>
                <a:gd name="T63" fmla="*/ 203 h 208"/>
                <a:gd name="T64" fmla="*/ 14 w 38"/>
                <a:gd name="T65" fmla="*/ 200 h 208"/>
                <a:gd name="T66" fmla="*/ 14 w 38"/>
                <a:gd name="T67" fmla="*/ 199 h 208"/>
                <a:gd name="T68" fmla="*/ 12 w 38"/>
                <a:gd name="T69" fmla="*/ 187 h 208"/>
                <a:gd name="T70" fmla="*/ 10 w 38"/>
                <a:gd name="T71" fmla="*/ 164 h 208"/>
                <a:gd name="T72" fmla="*/ 4 w 38"/>
                <a:gd name="T73" fmla="*/ 5 h 208"/>
                <a:gd name="T74" fmla="*/ 4 w 38"/>
                <a:gd name="T75" fmla="*/ 5 h 208"/>
                <a:gd name="T76" fmla="*/ 4 w 38"/>
                <a:gd name="T77" fmla="*/ 5 h 208"/>
                <a:gd name="T78" fmla="*/ 4 w 38"/>
                <a:gd name="T79" fmla="*/ 4 h 208"/>
                <a:gd name="T80" fmla="*/ 4 w 38"/>
                <a:gd name="T81" fmla="*/ 5 h 208"/>
                <a:gd name="T82" fmla="*/ 4 w 38"/>
                <a:gd name="T83" fmla="*/ 8 h 208"/>
                <a:gd name="T84" fmla="*/ 7 w 38"/>
                <a:gd name="T85" fmla="*/ 100 h 208"/>
                <a:gd name="T86" fmla="*/ 10 w 38"/>
                <a:gd name="T87" fmla="*/ 167 h 208"/>
                <a:gd name="T88" fmla="*/ 12 w 38"/>
                <a:gd name="T89" fmla="*/ 190 h 208"/>
                <a:gd name="T90" fmla="*/ 12 w 38"/>
                <a:gd name="T91" fmla="*/ 197 h 208"/>
                <a:gd name="T92" fmla="*/ 14 w 38"/>
                <a:gd name="T93" fmla="*/ 200 h 208"/>
                <a:gd name="T94" fmla="*/ 32 w 38"/>
                <a:gd name="T95" fmla="*/ 204 h 208"/>
                <a:gd name="T96" fmla="*/ 34 w 38"/>
                <a:gd name="T97" fmla="*/ 204 h 208"/>
                <a:gd name="T98" fmla="*/ 34 w 38"/>
                <a:gd name="T99" fmla="*/ 2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 h="208">
                  <a:moveTo>
                    <a:pt x="11" y="203"/>
                  </a:moveTo>
                  <a:cubicBezTo>
                    <a:pt x="12" y="201"/>
                    <a:pt x="12" y="201"/>
                    <a:pt x="12" y="201"/>
                  </a:cubicBezTo>
                  <a:cubicBezTo>
                    <a:pt x="11" y="203"/>
                    <a:pt x="11" y="203"/>
                    <a:pt x="11" y="203"/>
                  </a:cubicBezTo>
                  <a:cubicBezTo>
                    <a:pt x="9" y="201"/>
                    <a:pt x="9" y="199"/>
                    <a:pt x="9" y="197"/>
                  </a:cubicBezTo>
                  <a:cubicBezTo>
                    <a:pt x="9" y="197"/>
                    <a:pt x="9" y="197"/>
                    <a:pt x="9" y="197"/>
                  </a:cubicBezTo>
                  <a:cubicBezTo>
                    <a:pt x="8" y="196"/>
                    <a:pt x="8" y="193"/>
                    <a:pt x="8" y="190"/>
                  </a:cubicBezTo>
                  <a:cubicBezTo>
                    <a:pt x="8" y="190"/>
                    <a:pt x="8" y="190"/>
                    <a:pt x="8" y="190"/>
                  </a:cubicBezTo>
                  <a:cubicBezTo>
                    <a:pt x="7" y="185"/>
                    <a:pt x="6" y="177"/>
                    <a:pt x="6" y="167"/>
                  </a:cubicBezTo>
                  <a:cubicBezTo>
                    <a:pt x="6" y="167"/>
                    <a:pt x="6" y="167"/>
                    <a:pt x="6" y="167"/>
                  </a:cubicBezTo>
                  <a:cubicBezTo>
                    <a:pt x="5" y="149"/>
                    <a:pt x="3" y="125"/>
                    <a:pt x="3" y="101"/>
                  </a:cubicBezTo>
                  <a:cubicBezTo>
                    <a:pt x="3" y="101"/>
                    <a:pt x="3" y="101"/>
                    <a:pt x="3" y="101"/>
                  </a:cubicBezTo>
                  <a:cubicBezTo>
                    <a:pt x="1" y="52"/>
                    <a:pt x="0" y="5"/>
                    <a:pt x="0" y="5"/>
                  </a:cubicBezTo>
                  <a:cubicBezTo>
                    <a:pt x="0" y="5"/>
                    <a:pt x="0" y="5"/>
                    <a:pt x="0" y="5"/>
                  </a:cubicBezTo>
                  <a:cubicBezTo>
                    <a:pt x="0" y="2"/>
                    <a:pt x="0" y="2"/>
                    <a:pt x="0" y="2"/>
                  </a:cubicBezTo>
                  <a:cubicBezTo>
                    <a:pt x="1" y="2"/>
                    <a:pt x="1" y="2"/>
                    <a:pt x="1" y="2"/>
                  </a:cubicBezTo>
                  <a:cubicBezTo>
                    <a:pt x="1" y="1"/>
                    <a:pt x="2" y="0"/>
                    <a:pt x="4" y="0"/>
                  </a:cubicBezTo>
                  <a:cubicBezTo>
                    <a:pt x="4" y="0"/>
                    <a:pt x="4" y="0"/>
                    <a:pt x="4" y="0"/>
                  </a:cubicBezTo>
                  <a:cubicBezTo>
                    <a:pt x="4" y="0"/>
                    <a:pt x="4" y="0"/>
                    <a:pt x="4" y="0"/>
                  </a:cubicBezTo>
                  <a:cubicBezTo>
                    <a:pt x="4" y="0"/>
                    <a:pt x="4" y="0"/>
                    <a:pt x="4" y="0"/>
                  </a:cubicBezTo>
                  <a:cubicBezTo>
                    <a:pt x="6" y="0"/>
                    <a:pt x="8" y="2"/>
                    <a:pt x="8" y="5"/>
                  </a:cubicBezTo>
                  <a:cubicBezTo>
                    <a:pt x="8" y="5"/>
                    <a:pt x="8" y="5"/>
                    <a:pt x="8" y="5"/>
                  </a:cubicBezTo>
                  <a:cubicBezTo>
                    <a:pt x="8" y="5"/>
                    <a:pt x="11" y="108"/>
                    <a:pt x="14" y="164"/>
                  </a:cubicBezTo>
                  <a:cubicBezTo>
                    <a:pt x="14" y="164"/>
                    <a:pt x="14" y="164"/>
                    <a:pt x="14" y="164"/>
                  </a:cubicBezTo>
                  <a:cubicBezTo>
                    <a:pt x="15" y="173"/>
                    <a:pt x="15" y="181"/>
                    <a:pt x="16" y="187"/>
                  </a:cubicBezTo>
                  <a:cubicBezTo>
                    <a:pt x="16" y="187"/>
                    <a:pt x="16" y="187"/>
                    <a:pt x="16" y="187"/>
                  </a:cubicBezTo>
                  <a:cubicBezTo>
                    <a:pt x="16" y="192"/>
                    <a:pt x="17" y="196"/>
                    <a:pt x="17" y="197"/>
                  </a:cubicBezTo>
                  <a:cubicBezTo>
                    <a:pt x="17" y="197"/>
                    <a:pt x="17" y="197"/>
                    <a:pt x="17" y="197"/>
                  </a:cubicBezTo>
                  <a:cubicBezTo>
                    <a:pt x="20" y="199"/>
                    <a:pt x="28" y="200"/>
                    <a:pt x="31" y="199"/>
                  </a:cubicBezTo>
                  <a:cubicBezTo>
                    <a:pt x="31" y="199"/>
                    <a:pt x="31" y="199"/>
                    <a:pt x="31" y="199"/>
                  </a:cubicBezTo>
                  <a:cubicBezTo>
                    <a:pt x="31" y="199"/>
                    <a:pt x="31" y="199"/>
                    <a:pt x="32" y="199"/>
                  </a:cubicBezTo>
                  <a:cubicBezTo>
                    <a:pt x="32" y="199"/>
                    <a:pt x="32" y="199"/>
                    <a:pt x="32" y="199"/>
                  </a:cubicBezTo>
                  <a:cubicBezTo>
                    <a:pt x="32"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6" y="200"/>
                    <a:pt x="38" y="201"/>
                    <a:pt x="38" y="204"/>
                  </a:cubicBezTo>
                  <a:cubicBezTo>
                    <a:pt x="38" y="204"/>
                    <a:pt x="38" y="204"/>
                    <a:pt x="38" y="204"/>
                  </a:cubicBezTo>
                  <a:cubicBezTo>
                    <a:pt x="38" y="204"/>
                    <a:pt x="38" y="204"/>
                    <a:pt x="38" y="204"/>
                  </a:cubicBezTo>
                  <a:cubicBezTo>
                    <a:pt x="38" y="206"/>
                    <a:pt x="36" y="208"/>
                    <a:pt x="33" y="208"/>
                  </a:cubicBezTo>
                  <a:cubicBezTo>
                    <a:pt x="33" y="208"/>
                    <a:pt x="33" y="208"/>
                    <a:pt x="33" y="208"/>
                  </a:cubicBezTo>
                  <a:cubicBezTo>
                    <a:pt x="33" y="208"/>
                    <a:pt x="33" y="208"/>
                    <a:pt x="32" y="208"/>
                  </a:cubicBezTo>
                  <a:cubicBezTo>
                    <a:pt x="32" y="208"/>
                    <a:pt x="32" y="208"/>
                    <a:pt x="32" y="208"/>
                  </a:cubicBezTo>
                  <a:cubicBezTo>
                    <a:pt x="28" y="208"/>
                    <a:pt x="18" y="208"/>
                    <a:pt x="11" y="203"/>
                  </a:cubicBezTo>
                  <a:close/>
                  <a:moveTo>
                    <a:pt x="32" y="204"/>
                  </a:moveTo>
                  <a:cubicBezTo>
                    <a:pt x="33" y="204"/>
                    <a:pt x="33" y="204"/>
                    <a:pt x="33" y="204"/>
                  </a:cubicBezTo>
                  <a:cubicBezTo>
                    <a:pt x="33" y="204"/>
                    <a:pt x="33" y="204"/>
                    <a:pt x="33" y="204"/>
                  </a:cubicBezTo>
                  <a:cubicBezTo>
                    <a:pt x="33" y="204"/>
                    <a:pt x="34" y="204"/>
                    <a:pt x="34" y="204"/>
                  </a:cubicBezTo>
                  <a:cubicBezTo>
                    <a:pt x="34" y="204"/>
                    <a:pt x="34" y="204"/>
                    <a:pt x="34" y="204"/>
                  </a:cubicBezTo>
                  <a:cubicBezTo>
                    <a:pt x="34" y="204"/>
                    <a:pt x="33" y="204"/>
                    <a:pt x="33" y="203"/>
                  </a:cubicBezTo>
                  <a:cubicBezTo>
                    <a:pt x="33" y="203"/>
                    <a:pt x="33" y="203"/>
                    <a:pt x="33" y="203"/>
                  </a:cubicBezTo>
                  <a:cubicBezTo>
                    <a:pt x="33" y="204"/>
                    <a:pt x="33" y="204"/>
                    <a:pt x="33" y="204"/>
                  </a:cubicBezTo>
                  <a:cubicBezTo>
                    <a:pt x="33" y="203"/>
                    <a:pt x="33" y="203"/>
                    <a:pt x="33" y="203"/>
                  </a:cubicBezTo>
                  <a:cubicBezTo>
                    <a:pt x="32" y="203"/>
                    <a:pt x="32" y="203"/>
                    <a:pt x="32" y="203"/>
                  </a:cubicBezTo>
                  <a:cubicBezTo>
                    <a:pt x="32" y="203"/>
                    <a:pt x="32" y="203"/>
                    <a:pt x="32" y="203"/>
                  </a:cubicBezTo>
                  <a:cubicBezTo>
                    <a:pt x="32" y="203"/>
                    <a:pt x="31" y="203"/>
                    <a:pt x="31" y="203"/>
                  </a:cubicBezTo>
                  <a:cubicBezTo>
                    <a:pt x="31" y="203"/>
                    <a:pt x="31" y="203"/>
                    <a:pt x="31" y="203"/>
                  </a:cubicBezTo>
                  <a:cubicBezTo>
                    <a:pt x="27" y="203"/>
                    <a:pt x="19" y="203"/>
                    <a:pt x="14" y="200"/>
                  </a:cubicBezTo>
                  <a:cubicBezTo>
                    <a:pt x="14" y="200"/>
                    <a:pt x="14" y="200"/>
                    <a:pt x="14" y="200"/>
                  </a:cubicBezTo>
                  <a:cubicBezTo>
                    <a:pt x="14" y="199"/>
                    <a:pt x="14" y="199"/>
                    <a:pt x="14" y="199"/>
                  </a:cubicBezTo>
                  <a:cubicBezTo>
                    <a:pt x="14" y="199"/>
                    <a:pt x="14" y="199"/>
                    <a:pt x="14" y="199"/>
                  </a:cubicBezTo>
                  <a:cubicBezTo>
                    <a:pt x="13" y="197"/>
                    <a:pt x="13" y="193"/>
                    <a:pt x="12" y="187"/>
                  </a:cubicBezTo>
                  <a:cubicBezTo>
                    <a:pt x="12" y="187"/>
                    <a:pt x="12" y="187"/>
                    <a:pt x="12" y="187"/>
                  </a:cubicBezTo>
                  <a:cubicBezTo>
                    <a:pt x="11" y="181"/>
                    <a:pt x="11" y="173"/>
                    <a:pt x="10" y="164"/>
                  </a:cubicBezTo>
                  <a:cubicBezTo>
                    <a:pt x="10" y="164"/>
                    <a:pt x="10" y="164"/>
                    <a:pt x="10" y="164"/>
                  </a:cubicBezTo>
                  <a:cubicBezTo>
                    <a:pt x="7" y="109"/>
                    <a:pt x="5" y="9"/>
                    <a:pt x="4" y="5"/>
                  </a:cubicBezTo>
                  <a:cubicBezTo>
                    <a:pt x="4" y="5"/>
                    <a:pt x="4" y="5"/>
                    <a:pt x="4" y="5"/>
                  </a:cubicBezTo>
                  <a:cubicBezTo>
                    <a:pt x="4" y="5"/>
                    <a:pt x="4" y="5"/>
                    <a:pt x="4" y="5"/>
                  </a:cubicBezTo>
                  <a:cubicBezTo>
                    <a:pt x="4" y="5"/>
                    <a:pt x="4" y="5"/>
                    <a:pt x="4" y="5"/>
                  </a:cubicBezTo>
                  <a:cubicBezTo>
                    <a:pt x="5" y="5"/>
                    <a:pt x="5" y="5"/>
                    <a:pt x="5" y="5"/>
                  </a:cubicBezTo>
                  <a:cubicBezTo>
                    <a:pt x="4" y="5"/>
                    <a:pt x="4" y="5"/>
                    <a:pt x="4" y="5"/>
                  </a:cubicBezTo>
                  <a:cubicBezTo>
                    <a:pt x="4" y="5"/>
                    <a:pt x="4" y="4"/>
                    <a:pt x="4" y="4"/>
                  </a:cubicBezTo>
                  <a:cubicBezTo>
                    <a:pt x="4" y="4"/>
                    <a:pt x="4" y="4"/>
                    <a:pt x="4" y="4"/>
                  </a:cubicBezTo>
                  <a:cubicBezTo>
                    <a:pt x="4" y="4"/>
                    <a:pt x="4" y="4"/>
                    <a:pt x="4" y="4"/>
                  </a:cubicBezTo>
                  <a:cubicBezTo>
                    <a:pt x="4" y="4"/>
                    <a:pt x="4" y="5"/>
                    <a:pt x="4" y="5"/>
                  </a:cubicBezTo>
                  <a:cubicBezTo>
                    <a:pt x="4" y="5"/>
                    <a:pt x="4" y="5"/>
                    <a:pt x="4" y="5"/>
                  </a:cubicBezTo>
                  <a:cubicBezTo>
                    <a:pt x="4" y="8"/>
                    <a:pt x="4" y="8"/>
                    <a:pt x="4" y="8"/>
                  </a:cubicBezTo>
                  <a:cubicBezTo>
                    <a:pt x="4" y="8"/>
                    <a:pt x="4" y="8"/>
                    <a:pt x="4" y="8"/>
                  </a:cubicBezTo>
                  <a:cubicBezTo>
                    <a:pt x="4" y="20"/>
                    <a:pt x="5" y="60"/>
                    <a:pt x="7" y="100"/>
                  </a:cubicBezTo>
                  <a:cubicBezTo>
                    <a:pt x="7" y="100"/>
                    <a:pt x="7" y="100"/>
                    <a:pt x="7" y="100"/>
                  </a:cubicBezTo>
                  <a:cubicBezTo>
                    <a:pt x="7" y="124"/>
                    <a:pt x="9" y="149"/>
                    <a:pt x="10" y="167"/>
                  </a:cubicBezTo>
                  <a:cubicBezTo>
                    <a:pt x="10" y="167"/>
                    <a:pt x="10" y="167"/>
                    <a:pt x="10" y="167"/>
                  </a:cubicBezTo>
                  <a:cubicBezTo>
                    <a:pt x="10" y="176"/>
                    <a:pt x="11" y="184"/>
                    <a:pt x="12" y="190"/>
                  </a:cubicBezTo>
                  <a:cubicBezTo>
                    <a:pt x="12" y="190"/>
                    <a:pt x="12" y="190"/>
                    <a:pt x="12" y="190"/>
                  </a:cubicBezTo>
                  <a:cubicBezTo>
                    <a:pt x="12" y="193"/>
                    <a:pt x="12" y="195"/>
                    <a:pt x="12" y="197"/>
                  </a:cubicBezTo>
                  <a:cubicBezTo>
                    <a:pt x="12" y="197"/>
                    <a:pt x="12" y="197"/>
                    <a:pt x="12" y="197"/>
                  </a:cubicBezTo>
                  <a:cubicBezTo>
                    <a:pt x="13" y="199"/>
                    <a:pt x="13" y="199"/>
                    <a:pt x="14" y="200"/>
                  </a:cubicBezTo>
                  <a:cubicBezTo>
                    <a:pt x="14" y="200"/>
                    <a:pt x="14" y="200"/>
                    <a:pt x="14" y="200"/>
                  </a:cubicBezTo>
                  <a:cubicBezTo>
                    <a:pt x="18" y="204"/>
                    <a:pt x="28" y="204"/>
                    <a:pt x="32" y="204"/>
                  </a:cubicBezTo>
                  <a:close/>
                  <a:moveTo>
                    <a:pt x="34" y="204"/>
                  </a:moveTo>
                  <a:cubicBezTo>
                    <a:pt x="34" y="204"/>
                    <a:pt x="34" y="204"/>
                    <a:pt x="34" y="204"/>
                  </a:cubicBezTo>
                  <a:cubicBezTo>
                    <a:pt x="34" y="204"/>
                    <a:pt x="34" y="204"/>
                    <a:pt x="34" y="204"/>
                  </a:cubicBezTo>
                  <a:cubicBezTo>
                    <a:pt x="34" y="204"/>
                    <a:pt x="34" y="204"/>
                    <a:pt x="3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4" name="Group 173"/>
          <p:cNvGrpSpPr>
            <a:grpSpLocks noChangeAspect="1"/>
          </p:cNvGrpSpPr>
          <p:nvPr/>
        </p:nvGrpSpPr>
        <p:grpSpPr bwMode="auto">
          <a:xfrm>
            <a:off x="9685174" y="4036561"/>
            <a:ext cx="807784" cy="1089955"/>
            <a:chOff x="3106" y="2648"/>
            <a:chExt cx="438" cy="591"/>
          </a:xfrm>
          <a:solidFill>
            <a:srgbClr val="F7B63E"/>
          </a:solidFill>
        </p:grpSpPr>
        <p:sp>
          <p:nvSpPr>
            <p:cNvPr id="95" name="Freeform 174"/>
            <p:cNvSpPr/>
            <p:nvPr/>
          </p:nvSpPr>
          <p:spPr bwMode="auto">
            <a:xfrm>
              <a:off x="3258" y="2648"/>
              <a:ext cx="13" cy="35"/>
            </a:xfrm>
            <a:custGeom>
              <a:avLst/>
              <a:gdLst>
                <a:gd name="T0" fmla="*/ 3 w 3"/>
                <a:gd name="T1" fmla="*/ 4 h 8"/>
                <a:gd name="T2" fmla="*/ 3 w 3"/>
                <a:gd name="T3" fmla="*/ 3 h 8"/>
                <a:gd name="T4" fmla="*/ 0 w 3"/>
                <a:gd name="T5" fmla="*/ 4 h 8"/>
                <a:gd name="T6" fmla="*/ 0 w 3"/>
                <a:gd name="T7" fmla="*/ 6 h 8"/>
                <a:gd name="T8" fmla="*/ 3 w 3"/>
                <a:gd name="T9" fmla="*/ 4 h 8"/>
              </a:gdLst>
              <a:ahLst/>
              <a:cxnLst>
                <a:cxn ang="0">
                  <a:pos x="T0" y="T1"/>
                </a:cxn>
                <a:cxn ang="0">
                  <a:pos x="T2" y="T3"/>
                </a:cxn>
                <a:cxn ang="0">
                  <a:pos x="T4" y="T5"/>
                </a:cxn>
                <a:cxn ang="0">
                  <a:pos x="T6" y="T7"/>
                </a:cxn>
                <a:cxn ang="0">
                  <a:pos x="T8" y="T9"/>
                </a:cxn>
              </a:cxnLst>
              <a:rect l="0" t="0" r="r" b="b"/>
              <a:pathLst>
                <a:path w="3" h="8">
                  <a:moveTo>
                    <a:pt x="3" y="4"/>
                  </a:moveTo>
                  <a:cubicBezTo>
                    <a:pt x="3" y="4"/>
                    <a:pt x="3" y="3"/>
                    <a:pt x="3" y="3"/>
                  </a:cubicBezTo>
                  <a:cubicBezTo>
                    <a:pt x="3" y="0"/>
                    <a:pt x="0" y="2"/>
                    <a:pt x="0" y="4"/>
                  </a:cubicBezTo>
                  <a:cubicBezTo>
                    <a:pt x="0" y="4"/>
                    <a:pt x="0" y="5"/>
                    <a:pt x="0" y="6"/>
                  </a:cubicBezTo>
                  <a:cubicBezTo>
                    <a:pt x="0" y="8"/>
                    <a:pt x="3" y="6"/>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75"/>
            <p:cNvSpPr/>
            <p:nvPr/>
          </p:nvSpPr>
          <p:spPr bwMode="auto">
            <a:xfrm>
              <a:off x="3197" y="2700"/>
              <a:ext cx="26" cy="13"/>
            </a:xfrm>
            <a:custGeom>
              <a:avLst/>
              <a:gdLst>
                <a:gd name="T0" fmla="*/ 3 w 6"/>
                <a:gd name="T1" fmla="*/ 3 h 3"/>
                <a:gd name="T2" fmla="*/ 3 w 6"/>
                <a:gd name="T3" fmla="*/ 3 h 3"/>
                <a:gd name="T4" fmla="*/ 4 w 6"/>
                <a:gd name="T5" fmla="*/ 0 h 3"/>
                <a:gd name="T6" fmla="*/ 3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3" y="3"/>
                    <a:pt x="3" y="3"/>
                    <a:pt x="3" y="3"/>
                  </a:cubicBezTo>
                  <a:cubicBezTo>
                    <a:pt x="5" y="3"/>
                    <a:pt x="6" y="0"/>
                    <a:pt x="4" y="0"/>
                  </a:cubicBezTo>
                  <a:cubicBezTo>
                    <a:pt x="4" y="0"/>
                    <a:pt x="4" y="0"/>
                    <a:pt x="3" y="0"/>
                  </a:cubicBezTo>
                  <a:cubicBezTo>
                    <a:pt x="2" y="0"/>
                    <a:pt x="0"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76"/>
            <p:cNvSpPr/>
            <p:nvPr/>
          </p:nvSpPr>
          <p:spPr bwMode="auto">
            <a:xfrm>
              <a:off x="3175" y="2700"/>
              <a:ext cx="26" cy="26"/>
            </a:xfrm>
            <a:custGeom>
              <a:avLst/>
              <a:gdLst>
                <a:gd name="T0" fmla="*/ 4 w 6"/>
                <a:gd name="T1" fmla="*/ 4 h 6"/>
                <a:gd name="T2" fmla="*/ 4 w 6"/>
                <a:gd name="T3" fmla="*/ 4 h 6"/>
                <a:gd name="T4" fmla="*/ 3 w 6"/>
                <a:gd name="T5" fmla="*/ 2 h 6"/>
                <a:gd name="T6" fmla="*/ 2 w 6"/>
                <a:gd name="T7" fmla="*/ 2 h 6"/>
                <a:gd name="T8" fmla="*/ 4 w 6"/>
                <a:gd name="T9" fmla="*/ 4 h 6"/>
              </a:gdLst>
              <a:ahLst/>
              <a:cxnLst>
                <a:cxn ang="0">
                  <a:pos x="T0" y="T1"/>
                </a:cxn>
                <a:cxn ang="0">
                  <a:pos x="T2" y="T3"/>
                </a:cxn>
                <a:cxn ang="0">
                  <a:pos x="T4" y="T5"/>
                </a:cxn>
                <a:cxn ang="0">
                  <a:pos x="T6" y="T7"/>
                </a:cxn>
                <a:cxn ang="0">
                  <a:pos x="T8" y="T9"/>
                </a:cxn>
              </a:cxnLst>
              <a:rect l="0" t="0" r="r" b="b"/>
              <a:pathLst>
                <a:path w="6" h="6">
                  <a:moveTo>
                    <a:pt x="4" y="4"/>
                  </a:moveTo>
                  <a:cubicBezTo>
                    <a:pt x="4" y="4"/>
                    <a:pt x="4" y="4"/>
                    <a:pt x="4" y="4"/>
                  </a:cubicBezTo>
                  <a:cubicBezTo>
                    <a:pt x="6" y="2"/>
                    <a:pt x="4" y="0"/>
                    <a:pt x="3" y="2"/>
                  </a:cubicBezTo>
                  <a:cubicBezTo>
                    <a:pt x="2" y="2"/>
                    <a:pt x="2" y="2"/>
                    <a:pt x="2" y="2"/>
                  </a:cubicBezTo>
                  <a:cubicBezTo>
                    <a:pt x="0" y="4"/>
                    <a:pt x="2"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77"/>
            <p:cNvSpPr/>
            <p:nvPr/>
          </p:nvSpPr>
          <p:spPr bwMode="auto">
            <a:xfrm>
              <a:off x="3153" y="2739"/>
              <a:ext cx="27" cy="39"/>
            </a:xfrm>
            <a:custGeom>
              <a:avLst/>
              <a:gdLst>
                <a:gd name="T0" fmla="*/ 3 w 6"/>
                <a:gd name="T1" fmla="*/ 7 h 9"/>
                <a:gd name="T2" fmla="*/ 5 w 6"/>
                <a:gd name="T3" fmla="*/ 3 h 9"/>
                <a:gd name="T4" fmla="*/ 2 w 6"/>
                <a:gd name="T5" fmla="*/ 2 h 9"/>
                <a:gd name="T6" fmla="*/ 1 w 6"/>
                <a:gd name="T7" fmla="*/ 5 h 9"/>
                <a:gd name="T8" fmla="*/ 3 w 6"/>
                <a:gd name="T9" fmla="*/ 7 h 9"/>
              </a:gdLst>
              <a:ahLst/>
              <a:cxnLst>
                <a:cxn ang="0">
                  <a:pos x="T0" y="T1"/>
                </a:cxn>
                <a:cxn ang="0">
                  <a:pos x="T2" y="T3"/>
                </a:cxn>
                <a:cxn ang="0">
                  <a:pos x="T4" y="T5"/>
                </a:cxn>
                <a:cxn ang="0">
                  <a:pos x="T6" y="T7"/>
                </a:cxn>
                <a:cxn ang="0">
                  <a:pos x="T8" y="T9"/>
                </a:cxn>
              </a:cxnLst>
              <a:rect l="0" t="0" r="r" b="b"/>
              <a:pathLst>
                <a:path w="6" h="9">
                  <a:moveTo>
                    <a:pt x="3" y="7"/>
                  </a:moveTo>
                  <a:cubicBezTo>
                    <a:pt x="4" y="6"/>
                    <a:pt x="5" y="4"/>
                    <a:pt x="5" y="3"/>
                  </a:cubicBezTo>
                  <a:cubicBezTo>
                    <a:pt x="6" y="0"/>
                    <a:pt x="3" y="0"/>
                    <a:pt x="2" y="2"/>
                  </a:cubicBezTo>
                  <a:cubicBezTo>
                    <a:pt x="2" y="3"/>
                    <a:pt x="1" y="4"/>
                    <a:pt x="1" y="5"/>
                  </a:cubicBezTo>
                  <a:cubicBezTo>
                    <a:pt x="0" y="7"/>
                    <a:pt x="2" y="9"/>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78"/>
            <p:cNvSpPr/>
            <p:nvPr/>
          </p:nvSpPr>
          <p:spPr bwMode="auto">
            <a:xfrm>
              <a:off x="3123" y="2760"/>
              <a:ext cx="26" cy="22"/>
            </a:xfrm>
            <a:custGeom>
              <a:avLst/>
              <a:gdLst>
                <a:gd name="T0" fmla="*/ 2 w 6"/>
                <a:gd name="T1" fmla="*/ 5 h 5"/>
                <a:gd name="T2" fmla="*/ 4 w 6"/>
                <a:gd name="T3" fmla="*/ 4 h 5"/>
                <a:gd name="T4" fmla="*/ 3 w 6"/>
                <a:gd name="T5" fmla="*/ 1 h 5"/>
                <a:gd name="T6" fmla="*/ 2 w 6"/>
                <a:gd name="T7" fmla="*/ 1 h 5"/>
                <a:gd name="T8" fmla="*/ 0 w 6"/>
                <a:gd name="T9" fmla="*/ 4 h 5"/>
                <a:gd name="T10" fmla="*/ 2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2" y="5"/>
                  </a:moveTo>
                  <a:cubicBezTo>
                    <a:pt x="3" y="5"/>
                    <a:pt x="4" y="4"/>
                    <a:pt x="4" y="4"/>
                  </a:cubicBezTo>
                  <a:cubicBezTo>
                    <a:pt x="6" y="2"/>
                    <a:pt x="5" y="0"/>
                    <a:pt x="3" y="1"/>
                  </a:cubicBezTo>
                  <a:cubicBezTo>
                    <a:pt x="3" y="1"/>
                    <a:pt x="2" y="2"/>
                    <a:pt x="2" y="1"/>
                  </a:cubicBezTo>
                  <a:cubicBezTo>
                    <a:pt x="1" y="2"/>
                    <a:pt x="0" y="3"/>
                    <a:pt x="0" y="4"/>
                  </a:cubicBezTo>
                  <a:cubicBezTo>
                    <a:pt x="0" y="5"/>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79"/>
            <p:cNvSpPr>
              <a:spLocks noEditPoints="1"/>
            </p:cNvSpPr>
            <p:nvPr/>
          </p:nvSpPr>
          <p:spPr bwMode="auto">
            <a:xfrm>
              <a:off x="3149" y="2769"/>
              <a:ext cx="22" cy="21"/>
            </a:xfrm>
            <a:custGeom>
              <a:avLst/>
              <a:gdLst>
                <a:gd name="T0" fmla="*/ 2 w 5"/>
                <a:gd name="T1" fmla="*/ 5 h 5"/>
                <a:gd name="T2" fmla="*/ 3 w 5"/>
                <a:gd name="T3" fmla="*/ 2 h 5"/>
                <a:gd name="T4" fmla="*/ 0 w 5"/>
                <a:gd name="T5" fmla="*/ 3 h 5"/>
                <a:gd name="T6" fmla="*/ 2 w 5"/>
                <a:gd name="T7" fmla="*/ 5 h 5"/>
                <a:gd name="T8" fmla="*/ 3 w 5"/>
                <a:gd name="T9" fmla="*/ 2 h 5"/>
                <a:gd name="T10" fmla="*/ 3 w 5"/>
                <a:gd name="T11" fmla="*/ 2 h 5"/>
                <a:gd name="T12" fmla="*/ 3 w 5"/>
                <a:gd name="T13" fmla="*/ 2 h 5"/>
                <a:gd name="T14" fmla="*/ 3 w 5"/>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2" y="5"/>
                  </a:moveTo>
                  <a:cubicBezTo>
                    <a:pt x="3" y="5"/>
                    <a:pt x="5" y="2"/>
                    <a:pt x="3" y="2"/>
                  </a:cubicBezTo>
                  <a:cubicBezTo>
                    <a:pt x="3" y="0"/>
                    <a:pt x="0" y="2"/>
                    <a:pt x="0" y="3"/>
                  </a:cubicBezTo>
                  <a:cubicBezTo>
                    <a:pt x="0" y="5"/>
                    <a:pt x="1" y="5"/>
                    <a:pt x="2" y="5"/>
                  </a:cubicBezTo>
                  <a:close/>
                  <a:moveTo>
                    <a:pt x="3" y="2"/>
                  </a:moveTo>
                  <a:cubicBezTo>
                    <a:pt x="3" y="2"/>
                    <a:pt x="3" y="2"/>
                    <a:pt x="3" y="2"/>
                  </a:cubicBezTo>
                  <a:cubicBezTo>
                    <a:pt x="3" y="2"/>
                    <a:pt x="3" y="2"/>
                    <a:pt x="3" y="2"/>
                  </a:cubicBezTo>
                  <a:cubicBezTo>
                    <a:pt x="3"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80"/>
            <p:cNvSpPr/>
            <p:nvPr/>
          </p:nvSpPr>
          <p:spPr bwMode="auto">
            <a:xfrm>
              <a:off x="3127" y="2786"/>
              <a:ext cx="22" cy="43"/>
            </a:xfrm>
            <a:custGeom>
              <a:avLst/>
              <a:gdLst>
                <a:gd name="T0" fmla="*/ 2 w 5"/>
                <a:gd name="T1" fmla="*/ 3 h 10"/>
                <a:gd name="T2" fmla="*/ 2 w 5"/>
                <a:gd name="T3" fmla="*/ 6 h 10"/>
                <a:gd name="T4" fmla="*/ 1 w 5"/>
                <a:gd name="T5" fmla="*/ 7 h 10"/>
                <a:gd name="T6" fmla="*/ 1 w 5"/>
                <a:gd name="T7" fmla="*/ 10 h 10"/>
                <a:gd name="T8" fmla="*/ 4 w 5"/>
                <a:gd name="T9" fmla="*/ 8 h 10"/>
                <a:gd name="T10" fmla="*/ 4 w 5"/>
                <a:gd name="T11" fmla="*/ 7 h 10"/>
                <a:gd name="T12" fmla="*/ 5 w 5"/>
                <a:gd name="T13" fmla="*/ 6 h 10"/>
                <a:gd name="T14" fmla="*/ 5 w 5"/>
                <a:gd name="T15" fmla="*/ 2 h 10"/>
                <a:gd name="T16" fmla="*/ 2 w 5"/>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2" y="3"/>
                  </a:moveTo>
                  <a:cubicBezTo>
                    <a:pt x="2" y="4"/>
                    <a:pt x="2" y="5"/>
                    <a:pt x="2" y="6"/>
                  </a:cubicBezTo>
                  <a:cubicBezTo>
                    <a:pt x="1" y="6"/>
                    <a:pt x="1" y="7"/>
                    <a:pt x="1" y="7"/>
                  </a:cubicBezTo>
                  <a:cubicBezTo>
                    <a:pt x="0" y="8"/>
                    <a:pt x="0" y="9"/>
                    <a:pt x="1" y="10"/>
                  </a:cubicBezTo>
                  <a:cubicBezTo>
                    <a:pt x="2" y="10"/>
                    <a:pt x="3" y="9"/>
                    <a:pt x="4" y="8"/>
                  </a:cubicBezTo>
                  <a:cubicBezTo>
                    <a:pt x="4" y="8"/>
                    <a:pt x="4" y="8"/>
                    <a:pt x="4" y="7"/>
                  </a:cubicBezTo>
                  <a:cubicBezTo>
                    <a:pt x="5" y="7"/>
                    <a:pt x="5" y="6"/>
                    <a:pt x="5" y="6"/>
                  </a:cubicBezTo>
                  <a:cubicBezTo>
                    <a:pt x="5" y="4"/>
                    <a:pt x="5" y="3"/>
                    <a:pt x="5" y="2"/>
                  </a:cubicBezTo>
                  <a:cubicBezTo>
                    <a:pt x="5" y="0"/>
                    <a:pt x="2" y="1"/>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81"/>
            <p:cNvSpPr/>
            <p:nvPr/>
          </p:nvSpPr>
          <p:spPr bwMode="auto">
            <a:xfrm>
              <a:off x="3132" y="2855"/>
              <a:ext cx="21"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82"/>
            <p:cNvSpPr/>
            <p:nvPr/>
          </p:nvSpPr>
          <p:spPr bwMode="auto">
            <a:xfrm>
              <a:off x="3149" y="2885"/>
              <a:ext cx="17" cy="35"/>
            </a:xfrm>
            <a:custGeom>
              <a:avLst/>
              <a:gdLst>
                <a:gd name="T0" fmla="*/ 4 w 4"/>
                <a:gd name="T1" fmla="*/ 4 h 8"/>
                <a:gd name="T2" fmla="*/ 4 w 4"/>
                <a:gd name="T3" fmla="*/ 2 h 8"/>
                <a:gd name="T4" fmla="*/ 1 w 4"/>
                <a:gd name="T5" fmla="*/ 4 h 8"/>
                <a:gd name="T6" fmla="*/ 1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3"/>
                    <a:pt x="4" y="3"/>
                    <a:pt x="4" y="2"/>
                  </a:cubicBezTo>
                  <a:cubicBezTo>
                    <a:pt x="2" y="0"/>
                    <a:pt x="0" y="3"/>
                    <a:pt x="1" y="4"/>
                  </a:cubicBezTo>
                  <a:cubicBezTo>
                    <a:pt x="1" y="5"/>
                    <a:pt x="1" y="5"/>
                    <a:pt x="1" y="5"/>
                  </a:cubicBezTo>
                  <a:cubicBezTo>
                    <a:pt x="1"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83"/>
            <p:cNvSpPr/>
            <p:nvPr/>
          </p:nvSpPr>
          <p:spPr bwMode="auto">
            <a:xfrm>
              <a:off x="3127" y="2954"/>
              <a:ext cx="26" cy="52"/>
            </a:xfrm>
            <a:custGeom>
              <a:avLst/>
              <a:gdLst>
                <a:gd name="T0" fmla="*/ 5 w 6"/>
                <a:gd name="T1" fmla="*/ 8 h 12"/>
                <a:gd name="T2" fmla="*/ 4 w 6"/>
                <a:gd name="T3" fmla="*/ 4 h 12"/>
                <a:gd name="T4" fmla="*/ 3 w 6"/>
                <a:gd name="T5" fmla="*/ 4 h 12"/>
                <a:gd name="T6" fmla="*/ 3 w 6"/>
                <a:gd name="T7" fmla="*/ 0 h 12"/>
                <a:gd name="T8" fmla="*/ 2 w 6"/>
                <a:gd name="T9" fmla="*/ 4 h 12"/>
                <a:gd name="T10" fmla="*/ 0 w 6"/>
                <a:gd name="T11" fmla="*/ 6 h 12"/>
                <a:gd name="T12" fmla="*/ 2 w 6"/>
                <a:gd name="T13" fmla="*/ 10 h 12"/>
                <a:gd name="T14" fmla="*/ 5 w 6"/>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5" y="8"/>
                  </a:moveTo>
                  <a:cubicBezTo>
                    <a:pt x="5" y="7"/>
                    <a:pt x="4" y="6"/>
                    <a:pt x="4" y="4"/>
                  </a:cubicBezTo>
                  <a:cubicBezTo>
                    <a:pt x="4" y="4"/>
                    <a:pt x="3" y="4"/>
                    <a:pt x="3" y="4"/>
                  </a:cubicBezTo>
                  <a:cubicBezTo>
                    <a:pt x="4" y="3"/>
                    <a:pt x="5" y="0"/>
                    <a:pt x="3" y="0"/>
                  </a:cubicBezTo>
                  <a:cubicBezTo>
                    <a:pt x="1" y="0"/>
                    <a:pt x="0" y="3"/>
                    <a:pt x="2" y="4"/>
                  </a:cubicBezTo>
                  <a:cubicBezTo>
                    <a:pt x="1" y="4"/>
                    <a:pt x="0" y="5"/>
                    <a:pt x="0" y="6"/>
                  </a:cubicBezTo>
                  <a:cubicBezTo>
                    <a:pt x="1" y="8"/>
                    <a:pt x="1" y="9"/>
                    <a:pt x="2" y="10"/>
                  </a:cubicBezTo>
                  <a:cubicBezTo>
                    <a:pt x="2" y="12"/>
                    <a:pt x="6" y="10"/>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84"/>
            <p:cNvSpPr>
              <a:spLocks noEditPoints="1"/>
            </p:cNvSpPr>
            <p:nvPr/>
          </p:nvSpPr>
          <p:spPr bwMode="auto">
            <a:xfrm>
              <a:off x="3158" y="3006"/>
              <a:ext cx="48" cy="43"/>
            </a:xfrm>
            <a:custGeom>
              <a:avLst/>
              <a:gdLst>
                <a:gd name="T0" fmla="*/ 8 w 11"/>
                <a:gd name="T1" fmla="*/ 8 h 10"/>
                <a:gd name="T2" fmla="*/ 10 w 11"/>
                <a:gd name="T3" fmla="*/ 5 h 10"/>
                <a:gd name="T4" fmla="*/ 9 w 11"/>
                <a:gd name="T5" fmla="*/ 4 h 10"/>
                <a:gd name="T6" fmla="*/ 10 w 11"/>
                <a:gd name="T7" fmla="*/ 3 h 10"/>
                <a:gd name="T8" fmla="*/ 10 w 11"/>
                <a:gd name="T9" fmla="*/ 2 h 10"/>
                <a:gd name="T10" fmla="*/ 7 w 11"/>
                <a:gd name="T11" fmla="*/ 3 h 10"/>
                <a:gd name="T12" fmla="*/ 7 w 11"/>
                <a:gd name="T13" fmla="*/ 4 h 10"/>
                <a:gd name="T14" fmla="*/ 7 w 11"/>
                <a:gd name="T15" fmla="*/ 5 h 10"/>
                <a:gd name="T16" fmla="*/ 5 w 11"/>
                <a:gd name="T17" fmla="*/ 5 h 10"/>
                <a:gd name="T18" fmla="*/ 4 w 11"/>
                <a:gd name="T19" fmla="*/ 3 h 10"/>
                <a:gd name="T20" fmla="*/ 4 w 11"/>
                <a:gd name="T21" fmla="*/ 3 h 10"/>
                <a:gd name="T22" fmla="*/ 3 w 11"/>
                <a:gd name="T23" fmla="*/ 7 h 10"/>
                <a:gd name="T24" fmla="*/ 4 w 11"/>
                <a:gd name="T25" fmla="*/ 7 h 10"/>
                <a:gd name="T26" fmla="*/ 5 w 11"/>
                <a:gd name="T27" fmla="*/ 6 h 10"/>
                <a:gd name="T28" fmla="*/ 5 w 11"/>
                <a:gd name="T29" fmla="*/ 8 h 10"/>
                <a:gd name="T30" fmla="*/ 6 w 11"/>
                <a:gd name="T31" fmla="*/ 9 h 10"/>
                <a:gd name="T32" fmla="*/ 8 w 11"/>
                <a:gd name="T33" fmla="*/ 8 h 10"/>
                <a:gd name="T34" fmla="*/ 9 w 11"/>
                <a:gd name="T35" fmla="*/ 5 h 10"/>
                <a:gd name="T36" fmla="*/ 9 w 11"/>
                <a:gd name="T37" fmla="*/ 5 h 10"/>
                <a:gd name="T38" fmla="*/ 9 w 11"/>
                <a:gd name="T39" fmla="*/ 5 h 10"/>
                <a:gd name="T40" fmla="*/ 9 w 11"/>
                <a:gd name="T4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0">
                  <a:moveTo>
                    <a:pt x="8" y="8"/>
                  </a:moveTo>
                  <a:cubicBezTo>
                    <a:pt x="10" y="8"/>
                    <a:pt x="11" y="6"/>
                    <a:pt x="10" y="5"/>
                  </a:cubicBezTo>
                  <a:cubicBezTo>
                    <a:pt x="10" y="5"/>
                    <a:pt x="10" y="5"/>
                    <a:pt x="9" y="4"/>
                  </a:cubicBezTo>
                  <a:cubicBezTo>
                    <a:pt x="10" y="4"/>
                    <a:pt x="10" y="4"/>
                    <a:pt x="10" y="3"/>
                  </a:cubicBezTo>
                  <a:cubicBezTo>
                    <a:pt x="10" y="3"/>
                    <a:pt x="10" y="2"/>
                    <a:pt x="10" y="2"/>
                  </a:cubicBezTo>
                  <a:cubicBezTo>
                    <a:pt x="10" y="0"/>
                    <a:pt x="7" y="1"/>
                    <a:pt x="7" y="3"/>
                  </a:cubicBezTo>
                  <a:cubicBezTo>
                    <a:pt x="7" y="4"/>
                    <a:pt x="7" y="4"/>
                    <a:pt x="7" y="4"/>
                  </a:cubicBezTo>
                  <a:cubicBezTo>
                    <a:pt x="7" y="4"/>
                    <a:pt x="7" y="5"/>
                    <a:pt x="7" y="5"/>
                  </a:cubicBezTo>
                  <a:cubicBezTo>
                    <a:pt x="6" y="5"/>
                    <a:pt x="6" y="5"/>
                    <a:pt x="5" y="5"/>
                  </a:cubicBezTo>
                  <a:cubicBezTo>
                    <a:pt x="6" y="4"/>
                    <a:pt x="6" y="3"/>
                    <a:pt x="4" y="3"/>
                  </a:cubicBezTo>
                  <a:cubicBezTo>
                    <a:pt x="4" y="3"/>
                    <a:pt x="4" y="3"/>
                    <a:pt x="4" y="3"/>
                  </a:cubicBezTo>
                  <a:cubicBezTo>
                    <a:pt x="2" y="3"/>
                    <a:pt x="0" y="7"/>
                    <a:pt x="3" y="7"/>
                  </a:cubicBezTo>
                  <a:cubicBezTo>
                    <a:pt x="3" y="7"/>
                    <a:pt x="3" y="7"/>
                    <a:pt x="4" y="7"/>
                  </a:cubicBezTo>
                  <a:cubicBezTo>
                    <a:pt x="4" y="7"/>
                    <a:pt x="4" y="7"/>
                    <a:pt x="5" y="6"/>
                  </a:cubicBezTo>
                  <a:cubicBezTo>
                    <a:pt x="4" y="7"/>
                    <a:pt x="4" y="7"/>
                    <a:pt x="5" y="8"/>
                  </a:cubicBezTo>
                  <a:cubicBezTo>
                    <a:pt x="5" y="8"/>
                    <a:pt x="5" y="9"/>
                    <a:pt x="6" y="9"/>
                  </a:cubicBezTo>
                  <a:cubicBezTo>
                    <a:pt x="6" y="10"/>
                    <a:pt x="8" y="9"/>
                    <a:pt x="8" y="8"/>
                  </a:cubicBezTo>
                  <a:close/>
                  <a:moveTo>
                    <a:pt x="9" y="5"/>
                  </a:moveTo>
                  <a:cubicBezTo>
                    <a:pt x="9" y="5"/>
                    <a:pt x="9" y="5"/>
                    <a:pt x="9" y="5"/>
                  </a:cubicBezTo>
                  <a:cubicBezTo>
                    <a:pt x="9" y="5"/>
                    <a:pt x="9" y="5"/>
                    <a:pt x="9" y="5"/>
                  </a:cubicBezTo>
                  <a:cubicBezTo>
                    <a:pt x="9" y="5"/>
                    <a:pt x="9"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85"/>
            <p:cNvSpPr/>
            <p:nvPr/>
          </p:nvSpPr>
          <p:spPr bwMode="auto">
            <a:xfrm>
              <a:off x="3240" y="3071"/>
              <a:ext cx="22" cy="30"/>
            </a:xfrm>
            <a:custGeom>
              <a:avLst/>
              <a:gdLst>
                <a:gd name="T0" fmla="*/ 1 w 5"/>
                <a:gd name="T1" fmla="*/ 2 h 7"/>
                <a:gd name="T2" fmla="*/ 0 w 5"/>
                <a:gd name="T3" fmla="*/ 5 h 7"/>
                <a:gd name="T4" fmla="*/ 3 w 5"/>
                <a:gd name="T5" fmla="*/ 4 h 7"/>
                <a:gd name="T6" fmla="*/ 3 w 5"/>
                <a:gd name="T7" fmla="*/ 4 h 7"/>
                <a:gd name="T8" fmla="*/ 1 w 5"/>
                <a:gd name="T9" fmla="*/ 2 h 7"/>
              </a:gdLst>
              <a:ahLst/>
              <a:cxnLst>
                <a:cxn ang="0">
                  <a:pos x="T0" y="T1"/>
                </a:cxn>
                <a:cxn ang="0">
                  <a:pos x="T2" y="T3"/>
                </a:cxn>
                <a:cxn ang="0">
                  <a:pos x="T4" y="T5"/>
                </a:cxn>
                <a:cxn ang="0">
                  <a:pos x="T6" y="T7"/>
                </a:cxn>
                <a:cxn ang="0">
                  <a:pos x="T8" y="T9"/>
                </a:cxn>
              </a:cxnLst>
              <a:rect l="0" t="0" r="r" b="b"/>
              <a:pathLst>
                <a:path w="5" h="7">
                  <a:moveTo>
                    <a:pt x="1" y="2"/>
                  </a:moveTo>
                  <a:cubicBezTo>
                    <a:pt x="0" y="3"/>
                    <a:pt x="0" y="4"/>
                    <a:pt x="0" y="5"/>
                  </a:cubicBezTo>
                  <a:cubicBezTo>
                    <a:pt x="0" y="7"/>
                    <a:pt x="3" y="6"/>
                    <a:pt x="3" y="4"/>
                  </a:cubicBezTo>
                  <a:cubicBezTo>
                    <a:pt x="3" y="4"/>
                    <a:pt x="3" y="4"/>
                    <a:pt x="3" y="4"/>
                  </a:cubicBezTo>
                  <a:cubicBezTo>
                    <a:pt x="5" y="2"/>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86"/>
            <p:cNvSpPr/>
            <p:nvPr/>
          </p:nvSpPr>
          <p:spPr bwMode="auto">
            <a:xfrm>
              <a:off x="3210" y="3032"/>
              <a:ext cx="169" cy="203"/>
            </a:xfrm>
            <a:custGeom>
              <a:avLst/>
              <a:gdLst>
                <a:gd name="T0" fmla="*/ 36 w 39"/>
                <a:gd name="T1" fmla="*/ 13 h 47"/>
                <a:gd name="T2" fmla="*/ 37 w 39"/>
                <a:gd name="T3" fmla="*/ 13 h 47"/>
                <a:gd name="T4" fmla="*/ 38 w 39"/>
                <a:gd name="T5" fmla="*/ 9 h 47"/>
                <a:gd name="T6" fmla="*/ 37 w 39"/>
                <a:gd name="T7" fmla="*/ 8 h 47"/>
                <a:gd name="T8" fmla="*/ 36 w 39"/>
                <a:gd name="T9" fmla="*/ 6 h 47"/>
                <a:gd name="T10" fmla="*/ 37 w 39"/>
                <a:gd name="T11" fmla="*/ 4 h 47"/>
                <a:gd name="T12" fmla="*/ 35 w 39"/>
                <a:gd name="T13" fmla="*/ 2 h 47"/>
                <a:gd name="T14" fmla="*/ 32 w 39"/>
                <a:gd name="T15" fmla="*/ 5 h 47"/>
                <a:gd name="T16" fmla="*/ 33 w 39"/>
                <a:gd name="T17" fmla="*/ 9 h 47"/>
                <a:gd name="T18" fmla="*/ 33 w 39"/>
                <a:gd name="T19" fmla="*/ 10 h 47"/>
                <a:gd name="T20" fmla="*/ 32 w 39"/>
                <a:gd name="T21" fmla="*/ 13 h 47"/>
                <a:gd name="T22" fmla="*/ 31 w 39"/>
                <a:gd name="T23" fmla="*/ 12 h 47"/>
                <a:gd name="T24" fmla="*/ 28 w 39"/>
                <a:gd name="T25" fmla="*/ 12 h 47"/>
                <a:gd name="T26" fmla="*/ 27 w 39"/>
                <a:gd name="T27" fmla="*/ 8 h 47"/>
                <a:gd name="T28" fmla="*/ 23 w 39"/>
                <a:gd name="T29" fmla="*/ 10 h 47"/>
                <a:gd name="T30" fmla="*/ 21 w 39"/>
                <a:gd name="T31" fmla="*/ 13 h 47"/>
                <a:gd name="T32" fmla="*/ 21 w 39"/>
                <a:gd name="T33" fmla="*/ 13 h 47"/>
                <a:gd name="T34" fmla="*/ 21 w 39"/>
                <a:gd name="T35" fmla="*/ 11 h 47"/>
                <a:gd name="T36" fmla="*/ 18 w 39"/>
                <a:gd name="T37" fmla="*/ 7 h 47"/>
                <a:gd name="T38" fmla="*/ 15 w 39"/>
                <a:gd name="T39" fmla="*/ 9 h 47"/>
                <a:gd name="T40" fmla="*/ 15 w 39"/>
                <a:gd name="T41" fmla="*/ 10 h 47"/>
                <a:gd name="T42" fmla="*/ 14 w 39"/>
                <a:gd name="T43" fmla="*/ 11 h 47"/>
                <a:gd name="T44" fmla="*/ 14 w 39"/>
                <a:gd name="T45" fmla="*/ 7 h 47"/>
                <a:gd name="T46" fmla="*/ 13 w 39"/>
                <a:gd name="T47" fmla="*/ 5 h 47"/>
                <a:gd name="T48" fmla="*/ 17 w 39"/>
                <a:gd name="T49" fmla="*/ 3 h 47"/>
                <a:gd name="T50" fmla="*/ 13 w 39"/>
                <a:gd name="T51" fmla="*/ 4 h 47"/>
                <a:gd name="T52" fmla="*/ 9 w 39"/>
                <a:gd name="T53" fmla="*/ 7 h 47"/>
                <a:gd name="T54" fmla="*/ 11 w 39"/>
                <a:gd name="T55" fmla="*/ 9 h 47"/>
                <a:gd name="T56" fmla="*/ 12 w 39"/>
                <a:gd name="T57" fmla="*/ 12 h 47"/>
                <a:gd name="T58" fmla="*/ 14 w 39"/>
                <a:gd name="T59" fmla="*/ 16 h 47"/>
                <a:gd name="T60" fmla="*/ 13 w 39"/>
                <a:gd name="T61" fmla="*/ 32 h 47"/>
                <a:gd name="T62" fmla="*/ 6 w 39"/>
                <a:gd name="T63" fmla="*/ 45 h 47"/>
                <a:gd name="T64" fmla="*/ 9 w 39"/>
                <a:gd name="T65" fmla="*/ 43 h 47"/>
                <a:gd name="T66" fmla="*/ 16 w 39"/>
                <a:gd name="T67" fmla="*/ 40 h 47"/>
                <a:gd name="T68" fmla="*/ 20 w 39"/>
                <a:gd name="T69" fmla="*/ 44 h 47"/>
                <a:gd name="T70" fmla="*/ 22 w 39"/>
                <a:gd name="T71" fmla="*/ 36 h 47"/>
                <a:gd name="T72" fmla="*/ 20 w 39"/>
                <a:gd name="T73" fmla="*/ 27 h 47"/>
                <a:gd name="T74" fmla="*/ 23 w 39"/>
                <a:gd name="T75" fmla="*/ 15 h 47"/>
                <a:gd name="T76" fmla="*/ 23 w 39"/>
                <a:gd name="T77" fmla="*/ 14 h 47"/>
                <a:gd name="T78" fmla="*/ 28 w 39"/>
                <a:gd name="T79" fmla="*/ 14 h 47"/>
                <a:gd name="T80" fmla="*/ 30 w 39"/>
                <a:gd name="T81" fmla="*/ 16 h 47"/>
                <a:gd name="T82" fmla="*/ 33 w 39"/>
                <a:gd name="T83" fmla="*/ 14 h 47"/>
                <a:gd name="T84" fmla="*/ 34 w 39"/>
                <a:gd name="T85" fmla="*/ 16 h 47"/>
                <a:gd name="T86" fmla="*/ 37 w 39"/>
                <a:gd name="T87"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47">
                  <a:moveTo>
                    <a:pt x="37" y="14"/>
                  </a:moveTo>
                  <a:cubicBezTo>
                    <a:pt x="37" y="13"/>
                    <a:pt x="36" y="13"/>
                    <a:pt x="36" y="13"/>
                  </a:cubicBezTo>
                  <a:cubicBezTo>
                    <a:pt x="36" y="13"/>
                    <a:pt x="36" y="13"/>
                    <a:pt x="36" y="13"/>
                  </a:cubicBezTo>
                  <a:cubicBezTo>
                    <a:pt x="36" y="13"/>
                    <a:pt x="37" y="13"/>
                    <a:pt x="37" y="13"/>
                  </a:cubicBezTo>
                  <a:cubicBezTo>
                    <a:pt x="38" y="13"/>
                    <a:pt x="39" y="12"/>
                    <a:pt x="39" y="11"/>
                  </a:cubicBezTo>
                  <a:cubicBezTo>
                    <a:pt x="39" y="10"/>
                    <a:pt x="39" y="9"/>
                    <a:pt x="38" y="9"/>
                  </a:cubicBezTo>
                  <a:cubicBezTo>
                    <a:pt x="37" y="9"/>
                    <a:pt x="37" y="9"/>
                    <a:pt x="36" y="9"/>
                  </a:cubicBezTo>
                  <a:cubicBezTo>
                    <a:pt x="37" y="9"/>
                    <a:pt x="37" y="9"/>
                    <a:pt x="37" y="8"/>
                  </a:cubicBezTo>
                  <a:cubicBezTo>
                    <a:pt x="37" y="8"/>
                    <a:pt x="37" y="8"/>
                    <a:pt x="37" y="8"/>
                  </a:cubicBezTo>
                  <a:cubicBezTo>
                    <a:pt x="37" y="7"/>
                    <a:pt x="37" y="7"/>
                    <a:pt x="36" y="6"/>
                  </a:cubicBezTo>
                  <a:cubicBezTo>
                    <a:pt x="37" y="6"/>
                    <a:pt x="37" y="5"/>
                    <a:pt x="37" y="5"/>
                  </a:cubicBezTo>
                  <a:cubicBezTo>
                    <a:pt x="37" y="4"/>
                    <a:pt x="37" y="4"/>
                    <a:pt x="37" y="4"/>
                  </a:cubicBezTo>
                  <a:cubicBezTo>
                    <a:pt x="37" y="3"/>
                    <a:pt x="36" y="3"/>
                    <a:pt x="36" y="3"/>
                  </a:cubicBezTo>
                  <a:cubicBezTo>
                    <a:pt x="36" y="2"/>
                    <a:pt x="35" y="2"/>
                    <a:pt x="35" y="2"/>
                  </a:cubicBezTo>
                  <a:cubicBezTo>
                    <a:pt x="33" y="2"/>
                    <a:pt x="32" y="3"/>
                    <a:pt x="32" y="5"/>
                  </a:cubicBezTo>
                  <a:cubicBezTo>
                    <a:pt x="32" y="5"/>
                    <a:pt x="32" y="5"/>
                    <a:pt x="32" y="5"/>
                  </a:cubicBezTo>
                  <a:cubicBezTo>
                    <a:pt x="31" y="6"/>
                    <a:pt x="30" y="9"/>
                    <a:pt x="32" y="9"/>
                  </a:cubicBezTo>
                  <a:cubicBezTo>
                    <a:pt x="32" y="9"/>
                    <a:pt x="32" y="9"/>
                    <a:pt x="33" y="9"/>
                  </a:cubicBezTo>
                  <a:cubicBezTo>
                    <a:pt x="33" y="9"/>
                    <a:pt x="33" y="10"/>
                    <a:pt x="33" y="10"/>
                  </a:cubicBezTo>
                  <a:cubicBezTo>
                    <a:pt x="33" y="10"/>
                    <a:pt x="33" y="10"/>
                    <a:pt x="33" y="10"/>
                  </a:cubicBezTo>
                  <a:cubicBezTo>
                    <a:pt x="33" y="11"/>
                    <a:pt x="33" y="11"/>
                    <a:pt x="32" y="11"/>
                  </a:cubicBezTo>
                  <a:cubicBezTo>
                    <a:pt x="32" y="12"/>
                    <a:pt x="32" y="13"/>
                    <a:pt x="32" y="13"/>
                  </a:cubicBezTo>
                  <a:cubicBezTo>
                    <a:pt x="32" y="13"/>
                    <a:pt x="32" y="13"/>
                    <a:pt x="32" y="13"/>
                  </a:cubicBezTo>
                  <a:cubicBezTo>
                    <a:pt x="32" y="13"/>
                    <a:pt x="31" y="12"/>
                    <a:pt x="31" y="12"/>
                  </a:cubicBezTo>
                  <a:cubicBezTo>
                    <a:pt x="30" y="11"/>
                    <a:pt x="29" y="12"/>
                    <a:pt x="28" y="13"/>
                  </a:cubicBezTo>
                  <a:cubicBezTo>
                    <a:pt x="28" y="13"/>
                    <a:pt x="28" y="12"/>
                    <a:pt x="28" y="12"/>
                  </a:cubicBezTo>
                  <a:cubicBezTo>
                    <a:pt x="27" y="12"/>
                    <a:pt x="27" y="12"/>
                    <a:pt x="27" y="12"/>
                  </a:cubicBezTo>
                  <a:cubicBezTo>
                    <a:pt x="28" y="11"/>
                    <a:pt x="29" y="8"/>
                    <a:pt x="27" y="8"/>
                  </a:cubicBezTo>
                  <a:cubicBezTo>
                    <a:pt x="26" y="8"/>
                    <a:pt x="25" y="9"/>
                    <a:pt x="24" y="10"/>
                  </a:cubicBezTo>
                  <a:cubicBezTo>
                    <a:pt x="24" y="10"/>
                    <a:pt x="24" y="10"/>
                    <a:pt x="23" y="10"/>
                  </a:cubicBezTo>
                  <a:cubicBezTo>
                    <a:pt x="22" y="10"/>
                    <a:pt x="21" y="11"/>
                    <a:pt x="21" y="13"/>
                  </a:cubicBezTo>
                  <a:cubicBezTo>
                    <a:pt x="21" y="13"/>
                    <a:pt x="21" y="13"/>
                    <a:pt x="21" y="13"/>
                  </a:cubicBezTo>
                  <a:cubicBezTo>
                    <a:pt x="21" y="13"/>
                    <a:pt x="21" y="13"/>
                    <a:pt x="21" y="13"/>
                  </a:cubicBezTo>
                  <a:cubicBezTo>
                    <a:pt x="21" y="13"/>
                    <a:pt x="21" y="13"/>
                    <a:pt x="21" y="13"/>
                  </a:cubicBezTo>
                  <a:cubicBezTo>
                    <a:pt x="21" y="12"/>
                    <a:pt x="22" y="11"/>
                    <a:pt x="21" y="11"/>
                  </a:cubicBezTo>
                  <a:cubicBezTo>
                    <a:pt x="21" y="11"/>
                    <a:pt x="21" y="11"/>
                    <a:pt x="21" y="11"/>
                  </a:cubicBezTo>
                  <a:cubicBezTo>
                    <a:pt x="21" y="8"/>
                    <a:pt x="20" y="7"/>
                    <a:pt x="18" y="7"/>
                  </a:cubicBezTo>
                  <a:cubicBezTo>
                    <a:pt x="18" y="7"/>
                    <a:pt x="18" y="7"/>
                    <a:pt x="18" y="7"/>
                  </a:cubicBezTo>
                  <a:cubicBezTo>
                    <a:pt x="18" y="5"/>
                    <a:pt x="15" y="6"/>
                    <a:pt x="15" y="8"/>
                  </a:cubicBezTo>
                  <a:cubicBezTo>
                    <a:pt x="15" y="8"/>
                    <a:pt x="15" y="9"/>
                    <a:pt x="15" y="9"/>
                  </a:cubicBezTo>
                  <a:cubicBezTo>
                    <a:pt x="15" y="9"/>
                    <a:pt x="15" y="10"/>
                    <a:pt x="15" y="10"/>
                  </a:cubicBezTo>
                  <a:cubicBezTo>
                    <a:pt x="15" y="10"/>
                    <a:pt x="15" y="10"/>
                    <a:pt x="15" y="10"/>
                  </a:cubicBezTo>
                  <a:cubicBezTo>
                    <a:pt x="15" y="11"/>
                    <a:pt x="15" y="11"/>
                    <a:pt x="14" y="11"/>
                  </a:cubicBezTo>
                  <a:cubicBezTo>
                    <a:pt x="14" y="11"/>
                    <a:pt x="14" y="11"/>
                    <a:pt x="14" y="11"/>
                  </a:cubicBezTo>
                  <a:cubicBezTo>
                    <a:pt x="14" y="11"/>
                    <a:pt x="15" y="10"/>
                    <a:pt x="14" y="10"/>
                  </a:cubicBezTo>
                  <a:cubicBezTo>
                    <a:pt x="14" y="9"/>
                    <a:pt x="14" y="8"/>
                    <a:pt x="14" y="7"/>
                  </a:cubicBezTo>
                  <a:cubicBezTo>
                    <a:pt x="14" y="7"/>
                    <a:pt x="14" y="6"/>
                    <a:pt x="13" y="6"/>
                  </a:cubicBezTo>
                  <a:cubicBezTo>
                    <a:pt x="13" y="6"/>
                    <a:pt x="14" y="5"/>
                    <a:pt x="13" y="5"/>
                  </a:cubicBezTo>
                  <a:cubicBezTo>
                    <a:pt x="14" y="5"/>
                    <a:pt x="14" y="5"/>
                    <a:pt x="14" y="5"/>
                  </a:cubicBezTo>
                  <a:cubicBezTo>
                    <a:pt x="15" y="8"/>
                    <a:pt x="18" y="5"/>
                    <a:pt x="17" y="3"/>
                  </a:cubicBezTo>
                  <a:cubicBezTo>
                    <a:pt x="17" y="3"/>
                    <a:pt x="17" y="3"/>
                    <a:pt x="17" y="2"/>
                  </a:cubicBezTo>
                  <a:cubicBezTo>
                    <a:pt x="16" y="0"/>
                    <a:pt x="13" y="3"/>
                    <a:pt x="13" y="4"/>
                  </a:cubicBezTo>
                  <a:cubicBezTo>
                    <a:pt x="13" y="3"/>
                    <a:pt x="12" y="3"/>
                    <a:pt x="11" y="4"/>
                  </a:cubicBezTo>
                  <a:cubicBezTo>
                    <a:pt x="10" y="5"/>
                    <a:pt x="10" y="6"/>
                    <a:pt x="9" y="7"/>
                  </a:cubicBezTo>
                  <a:cubicBezTo>
                    <a:pt x="9" y="7"/>
                    <a:pt x="9" y="9"/>
                    <a:pt x="10" y="9"/>
                  </a:cubicBezTo>
                  <a:cubicBezTo>
                    <a:pt x="10" y="9"/>
                    <a:pt x="10" y="9"/>
                    <a:pt x="11" y="9"/>
                  </a:cubicBezTo>
                  <a:cubicBezTo>
                    <a:pt x="11" y="9"/>
                    <a:pt x="11" y="10"/>
                    <a:pt x="11" y="11"/>
                  </a:cubicBezTo>
                  <a:cubicBezTo>
                    <a:pt x="11" y="12"/>
                    <a:pt x="12" y="12"/>
                    <a:pt x="12" y="12"/>
                  </a:cubicBezTo>
                  <a:cubicBezTo>
                    <a:pt x="11" y="13"/>
                    <a:pt x="11" y="14"/>
                    <a:pt x="12" y="14"/>
                  </a:cubicBezTo>
                  <a:cubicBezTo>
                    <a:pt x="12" y="15"/>
                    <a:pt x="13" y="16"/>
                    <a:pt x="14" y="16"/>
                  </a:cubicBezTo>
                  <a:cubicBezTo>
                    <a:pt x="13" y="21"/>
                    <a:pt x="14" y="26"/>
                    <a:pt x="13" y="30"/>
                  </a:cubicBezTo>
                  <a:cubicBezTo>
                    <a:pt x="13" y="31"/>
                    <a:pt x="13" y="31"/>
                    <a:pt x="13" y="32"/>
                  </a:cubicBezTo>
                  <a:cubicBezTo>
                    <a:pt x="10" y="33"/>
                    <a:pt x="7" y="37"/>
                    <a:pt x="4" y="39"/>
                  </a:cubicBezTo>
                  <a:cubicBezTo>
                    <a:pt x="0" y="41"/>
                    <a:pt x="1" y="47"/>
                    <a:pt x="6" y="45"/>
                  </a:cubicBezTo>
                  <a:cubicBezTo>
                    <a:pt x="7" y="44"/>
                    <a:pt x="8" y="43"/>
                    <a:pt x="9" y="42"/>
                  </a:cubicBezTo>
                  <a:cubicBezTo>
                    <a:pt x="9" y="42"/>
                    <a:pt x="9" y="42"/>
                    <a:pt x="9" y="43"/>
                  </a:cubicBezTo>
                  <a:cubicBezTo>
                    <a:pt x="9" y="47"/>
                    <a:pt x="14" y="45"/>
                    <a:pt x="15" y="42"/>
                  </a:cubicBezTo>
                  <a:cubicBezTo>
                    <a:pt x="16" y="42"/>
                    <a:pt x="16" y="41"/>
                    <a:pt x="16" y="40"/>
                  </a:cubicBezTo>
                  <a:cubicBezTo>
                    <a:pt x="17" y="41"/>
                    <a:pt x="17" y="41"/>
                    <a:pt x="18" y="42"/>
                  </a:cubicBezTo>
                  <a:cubicBezTo>
                    <a:pt x="18" y="43"/>
                    <a:pt x="19" y="43"/>
                    <a:pt x="20" y="44"/>
                  </a:cubicBezTo>
                  <a:cubicBezTo>
                    <a:pt x="23" y="46"/>
                    <a:pt x="28" y="39"/>
                    <a:pt x="24" y="37"/>
                  </a:cubicBezTo>
                  <a:cubicBezTo>
                    <a:pt x="24" y="37"/>
                    <a:pt x="23" y="36"/>
                    <a:pt x="22" y="36"/>
                  </a:cubicBezTo>
                  <a:cubicBezTo>
                    <a:pt x="21" y="35"/>
                    <a:pt x="21" y="33"/>
                    <a:pt x="20" y="33"/>
                  </a:cubicBezTo>
                  <a:cubicBezTo>
                    <a:pt x="19" y="31"/>
                    <a:pt x="20" y="28"/>
                    <a:pt x="20" y="27"/>
                  </a:cubicBezTo>
                  <a:cubicBezTo>
                    <a:pt x="21" y="24"/>
                    <a:pt x="20" y="20"/>
                    <a:pt x="20" y="17"/>
                  </a:cubicBezTo>
                  <a:cubicBezTo>
                    <a:pt x="21" y="17"/>
                    <a:pt x="23" y="16"/>
                    <a:pt x="23" y="15"/>
                  </a:cubicBezTo>
                  <a:cubicBezTo>
                    <a:pt x="23" y="15"/>
                    <a:pt x="23" y="14"/>
                    <a:pt x="23" y="14"/>
                  </a:cubicBezTo>
                  <a:cubicBezTo>
                    <a:pt x="23" y="14"/>
                    <a:pt x="23" y="14"/>
                    <a:pt x="23" y="14"/>
                  </a:cubicBezTo>
                  <a:cubicBezTo>
                    <a:pt x="24" y="15"/>
                    <a:pt x="25" y="15"/>
                    <a:pt x="26" y="16"/>
                  </a:cubicBezTo>
                  <a:cubicBezTo>
                    <a:pt x="27" y="16"/>
                    <a:pt x="28" y="15"/>
                    <a:pt x="28" y="14"/>
                  </a:cubicBezTo>
                  <a:cubicBezTo>
                    <a:pt x="28" y="15"/>
                    <a:pt x="28" y="15"/>
                    <a:pt x="29" y="15"/>
                  </a:cubicBezTo>
                  <a:cubicBezTo>
                    <a:pt x="29" y="16"/>
                    <a:pt x="29" y="16"/>
                    <a:pt x="30" y="16"/>
                  </a:cubicBezTo>
                  <a:cubicBezTo>
                    <a:pt x="31" y="17"/>
                    <a:pt x="33" y="15"/>
                    <a:pt x="32" y="14"/>
                  </a:cubicBezTo>
                  <a:cubicBezTo>
                    <a:pt x="32" y="14"/>
                    <a:pt x="33" y="14"/>
                    <a:pt x="33" y="14"/>
                  </a:cubicBezTo>
                  <a:cubicBezTo>
                    <a:pt x="34" y="14"/>
                    <a:pt x="34" y="14"/>
                    <a:pt x="35" y="14"/>
                  </a:cubicBezTo>
                  <a:cubicBezTo>
                    <a:pt x="34" y="15"/>
                    <a:pt x="34" y="15"/>
                    <a:pt x="34" y="16"/>
                  </a:cubicBezTo>
                  <a:cubicBezTo>
                    <a:pt x="35" y="17"/>
                    <a:pt x="35" y="17"/>
                    <a:pt x="36" y="17"/>
                  </a:cubicBezTo>
                  <a:cubicBezTo>
                    <a:pt x="38" y="17"/>
                    <a:pt x="39" y="14"/>
                    <a:pt x="3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87"/>
            <p:cNvSpPr/>
            <p:nvPr/>
          </p:nvSpPr>
          <p:spPr bwMode="auto">
            <a:xfrm>
              <a:off x="3436" y="3045"/>
              <a:ext cx="30" cy="30"/>
            </a:xfrm>
            <a:custGeom>
              <a:avLst/>
              <a:gdLst>
                <a:gd name="T0" fmla="*/ 5 w 7"/>
                <a:gd name="T1" fmla="*/ 1 h 7"/>
                <a:gd name="T2" fmla="*/ 3 w 7"/>
                <a:gd name="T3" fmla="*/ 0 h 7"/>
                <a:gd name="T4" fmla="*/ 1 w 7"/>
                <a:gd name="T5" fmla="*/ 3 h 7"/>
                <a:gd name="T6" fmla="*/ 3 w 7"/>
                <a:gd name="T7" fmla="*/ 5 h 7"/>
                <a:gd name="T8" fmla="*/ 4 w 7"/>
                <a:gd name="T9" fmla="*/ 5 h 7"/>
                <a:gd name="T10" fmla="*/ 5 w 7"/>
                <a:gd name="T11" fmla="*/ 1 h 7"/>
              </a:gdLst>
              <a:ahLst/>
              <a:cxnLst>
                <a:cxn ang="0">
                  <a:pos x="T0" y="T1"/>
                </a:cxn>
                <a:cxn ang="0">
                  <a:pos x="T2" y="T3"/>
                </a:cxn>
                <a:cxn ang="0">
                  <a:pos x="T4" y="T5"/>
                </a:cxn>
                <a:cxn ang="0">
                  <a:pos x="T6" y="T7"/>
                </a:cxn>
                <a:cxn ang="0">
                  <a:pos x="T8" y="T9"/>
                </a:cxn>
                <a:cxn ang="0">
                  <a:pos x="T10" y="T11"/>
                </a:cxn>
              </a:cxnLst>
              <a:rect l="0" t="0" r="r" b="b"/>
              <a:pathLst>
                <a:path w="7" h="7">
                  <a:moveTo>
                    <a:pt x="5" y="1"/>
                  </a:moveTo>
                  <a:cubicBezTo>
                    <a:pt x="5" y="1"/>
                    <a:pt x="4" y="0"/>
                    <a:pt x="3" y="0"/>
                  </a:cubicBezTo>
                  <a:cubicBezTo>
                    <a:pt x="2" y="0"/>
                    <a:pt x="1" y="2"/>
                    <a:pt x="1" y="3"/>
                  </a:cubicBezTo>
                  <a:cubicBezTo>
                    <a:pt x="0" y="5"/>
                    <a:pt x="2" y="7"/>
                    <a:pt x="3" y="5"/>
                  </a:cubicBezTo>
                  <a:cubicBezTo>
                    <a:pt x="3" y="5"/>
                    <a:pt x="4" y="5"/>
                    <a:pt x="4" y="5"/>
                  </a:cubicBezTo>
                  <a:cubicBezTo>
                    <a:pt x="6" y="5"/>
                    <a:pt x="7"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88"/>
            <p:cNvSpPr/>
            <p:nvPr/>
          </p:nvSpPr>
          <p:spPr bwMode="auto">
            <a:xfrm>
              <a:off x="3471" y="3036"/>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89"/>
            <p:cNvSpPr/>
            <p:nvPr/>
          </p:nvSpPr>
          <p:spPr bwMode="auto">
            <a:xfrm>
              <a:off x="3453" y="3023"/>
              <a:ext cx="18" cy="30"/>
            </a:xfrm>
            <a:custGeom>
              <a:avLst/>
              <a:gdLst>
                <a:gd name="T0" fmla="*/ 1 w 4"/>
                <a:gd name="T1" fmla="*/ 2 h 7"/>
                <a:gd name="T2" fmla="*/ 1 w 4"/>
                <a:gd name="T3" fmla="*/ 6 h 7"/>
                <a:gd name="T4" fmla="*/ 4 w 4"/>
                <a:gd name="T5" fmla="*/ 3 h 7"/>
                <a:gd name="T6" fmla="*/ 1 w 4"/>
                <a:gd name="T7" fmla="*/ 2 h 7"/>
              </a:gdLst>
              <a:ahLst/>
              <a:cxnLst>
                <a:cxn ang="0">
                  <a:pos x="T0" y="T1"/>
                </a:cxn>
                <a:cxn ang="0">
                  <a:pos x="T2" y="T3"/>
                </a:cxn>
                <a:cxn ang="0">
                  <a:pos x="T4" y="T5"/>
                </a:cxn>
                <a:cxn ang="0">
                  <a:pos x="T6" y="T7"/>
                </a:cxn>
              </a:cxnLst>
              <a:rect l="0" t="0" r="r" b="b"/>
              <a:pathLst>
                <a:path w="4" h="7">
                  <a:moveTo>
                    <a:pt x="1" y="2"/>
                  </a:moveTo>
                  <a:cubicBezTo>
                    <a:pt x="0" y="3"/>
                    <a:pt x="0" y="4"/>
                    <a:pt x="1" y="6"/>
                  </a:cubicBezTo>
                  <a:cubicBezTo>
                    <a:pt x="2" y="7"/>
                    <a:pt x="4" y="5"/>
                    <a:pt x="4" y="3"/>
                  </a:cubicBezTo>
                  <a:cubicBezTo>
                    <a:pt x="4" y="1"/>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90"/>
            <p:cNvSpPr>
              <a:spLocks noEditPoints="1"/>
            </p:cNvSpPr>
            <p:nvPr/>
          </p:nvSpPr>
          <p:spPr bwMode="auto">
            <a:xfrm>
              <a:off x="3462" y="2984"/>
              <a:ext cx="39" cy="35"/>
            </a:xfrm>
            <a:custGeom>
              <a:avLst/>
              <a:gdLst>
                <a:gd name="T0" fmla="*/ 6 w 9"/>
                <a:gd name="T1" fmla="*/ 1 h 8"/>
                <a:gd name="T2" fmla="*/ 5 w 9"/>
                <a:gd name="T3" fmla="*/ 4 h 8"/>
                <a:gd name="T4" fmla="*/ 5 w 9"/>
                <a:gd name="T5" fmla="*/ 4 h 8"/>
                <a:gd name="T6" fmla="*/ 5 w 9"/>
                <a:gd name="T7" fmla="*/ 4 h 8"/>
                <a:gd name="T8" fmla="*/ 4 w 9"/>
                <a:gd name="T9" fmla="*/ 4 h 8"/>
                <a:gd name="T10" fmla="*/ 1 w 9"/>
                <a:gd name="T11" fmla="*/ 4 h 8"/>
                <a:gd name="T12" fmla="*/ 0 w 9"/>
                <a:gd name="T13" fmla="*/ 7 h 8"/>
                <a:gd name="T14" fmla="*/ 1 w 9"/>
                <a:gd name="T15" fmla="*/ 8 h 8"/>
                <a:gd name="T16" fmla="*/ 1 w 9"/>
                <a:gd name="T17" fmla="*/ 8 h 8"/>
                <a:gd name="T18" fmla="*/ 4 w 9"/>
                <a:gd name="T19" fmla="*/ 8 h 8"/>
                <a:gd name="T20" fmla="*/ 5 w 9"/>
                <a:gd name="T21" fmla="*/ 7 h 8"/>
                <a:gd name="T22" fmla="*/ 5 w 9"/>
                <a:gd name="T23" fmla="*/ 7 h 8"/>
                <a:gd name="T24" fmla="*/ 7 w 9"/>
                <a:gd name="T25" fmla="*/ 5 h 8"/>
                <a:gd name="T26" fmla="*/ 7 w 9"/>
                <a:gd name="T27" fmla="*/ 5 h 8"/>
                <a:gd name="T28" fmla="*/ 9 w 9"/>
                <a:gd name="T29" fmla="*/ 3 h 8"/>
                <a:gd name="T30" fmla="*/ 9 w 9"/>
                <a:gd name="T31" fmla="*/ 2 h 8"/>
                <a:gd name="T32" fmla="*/ 6 w 9"/>
                <a:gd name="T33" fmla="*/ 1 h 8"/>
                <a:gd name="T34" fmla="*/ 6 w 9"/>
                <a:gd name="T35" fmla="*/ 3 h 8"/>
                <a:gd name="T36" fmla="*/ 6 w 9"/>
                <a:gd name="T37" fmla="*/ 3 h 8"/>
                <a:gd name="T38" fmla="*/ 6 w 9"/>
                <a:gd name="T39" fmla="*/ 3 h 8"/>
                <a:gd name="T40" fmla="*/ 6 w 9"/>
                <a:gd name="T4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8">
                  <a:moveTo>
                    <a:pt x="6" y="1"/>
                  </a:moveTo>
                  <a:cubicBezTo>
                    <a:pt x="6" y="2"/>
                    <a:pt x="6" y="3"/>
                    <a:pt x="5" y="4"/>
                  </a:cubicBezTo>
                  <a:cubicBezTo>
                    <a:pt x="5" y="4"/>
                    <a:pt x="5" y="4"/>
                    <a:pt x="5" y="4"/>
                  </a:cubicBezTo>
                  <a:cubicBezTo>
                    <a:pt x="5" y="4"/>
                    <a:pt x="5" y="4"/>
                    <a:pt x="5" y="4"/>
                  </a:cubicBezTo>
                  <a:cubicBezTo>
                    <a:pt x="4" y="4"/>
                    <a:pt x="4" y="4"/>
                    <a:pt x="4" y="4"/>
                  </a:cubicBezTo>
                  <a:cubicBezTo>
                    <a:pt x="3" y="3"/>
                    <a:pt x="2" y="2"/>
                    <a:pt x="1" y="4"/>
                  </a:cubicBezTo>
                  <a:cubicBezTo>
                    <a:pt x="0" y="5"/>
                    <a:pt x="0" y="6"/>
                    <a:pt x="0" y="7"/>
                  </a:cubicBezTo>
                  <a:cubicBezTo>
                    <a:pt x="0" y="8"/>
                    <a:pt x="0" y="8"/>
                    <a:pt x="1" y="8"/>
                  </a:cubicBezTo>
                  <a:cubicBezTo>
                    <a:pt x="1" y="8"/>
                    <a:pt x="1" y="8"/>
                    <a:pt x="1" y="8"/>
                  </a:cubicBezTo>
                  <a:cubicBezTo>
                    <a:pt x="2" y="8"/>
                    <a:pt x="3" y="8"/>
                    <a:pt x="4" y="8"/>
                  </a:cubicBezTo>
                  <a:cubicBezTo>
                    <a:pt x="4" y="8"/>
                    <a:pt x="5" y="8"/>
                    <a:pt x="5" y="7"/>
                  </a:cubicBezTo>
                  <a:cubicBezTo>
                    <a:pt x="5" y="7"/>
                    <a:pt x="5" y="7"/>
                    <a:pt x="5" y="7"/>
                  </a:cubicBezTo>
                  <a:cubicBezTo>
                    <a:pt x="6" y="7"/>
                    <a:pt x="7" y="6"/>
                    <a:pt x="7" y="5"/>
                  </a:cubicBezTo>
                  <a:cubicBezTo>
                    <a:pt x="7" y="5"/>
                    <a:pt x="7" y="5"/>
                    <a:pt x="7" y="5"/>
                  </a:cubicBezTo>
                  <a:cubicBezTo>
                    <a:pt x="8" y="5"/>
                    <a:pt x="9" y="4"/>
                    <a:pt x="9" y="3"/>
                  </a:cubicBezTo>
                  <a:cubicBezTo>
                    <a:pt x="9" y="3"/>
                    <a:pt x="9" y="2"/>
                    <a:pt x="9" y="2"/>
                  </a:cubicBezTo>
                  <a:cubicBezTo>
                    <a:pt x="9" y="1"/>
                    <a:pt x="8" y="0"/>
                    <a:pt x="6" y="1"/>
                  </a:cubicBezTo>
                  <a:close/>
                  <a:moveTo>
                    <a:pt x="6" y="3"/>
                  </a:moveTo>
                  <a:cubicBezTo>
                    <a:pt x="6" y="3"/>
                    <a:pt x="6" y="3"/>
                    <a:pt x="6" y="3"/>
                  </a:cubicBezTo>
                  <a:cubicBezTo>
                    <a:pt x="6" y="3"/>
                    <a:pt x="6" y="3"/>
                    <a:pt x="6" y="3"/>
                  </a:cubicBezTo>
                  <a:cubicBezTo>
                    <a:pt x="6" y="3"/>
                    <a:pt x="6"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91"/>
            <p:cNvSpPr/>
            <p:nvPr/>
          </p:nvSpPr>
          <p:spPr bwMode="auto">
            <a:xfrm>
              <a:off x="3497" y="2972"/>
              <a:ext cx="26" cy="21"/>
            </a:xfrm>
            <a:custGeom>
              <a:avLst/>
              <a:gdLst>
                <a:gd name="T0" fmla="*/ 3 w 6"/>
                <a:gd name="T1" fmla="*/ 1 h 5"/>
                <a:gd name="T2" fmla="*/ 3 w 6"/>
                <a:gd name="T3" fmla="*/ 5 h 5"/>
                <a:gd name="T4" fmla="*/ 5 w 6"/>
                <a:gd name="T5" fmla="*/ 3 h 5"/>
                <a:gd name="T6" fmla="*/ 3 w 6"/>
                <a:gd name="T7" fmla="*/ 1 h 5"/>
              </a:gdLst>
              <a:ahLst/>
              <a:cxnLst>
                <a:cxn ang="0">
                  <a:pos x="T0" y="T1"/>
                </a:cxn>
                <a:cxn ang="0">
                  <a:pos x="T2" y="T3"/>
                </a:cxn>
                <a:cxn ang="0">
                  <a:pos x="T4" y="T5"/>
                </a:cxn>
                <a:cxn ang="0">
                  <a:pos x="T6" y="T7"/>
                </a:cxn>
              </a:cxnLst>
              <a:rect l="0" t="0" r="r" b="b"/>
              <a:pathLst>
                <a:path w="6" h="5">
                  <a:moveTo>
                    <a:pt x="3" y="1"/>
                  </a:moveTo>
                  <a:cubicBezTo>
                    <a:pt x="1" y="1"/>
                    <a:pt x="0" y="5"/>
                    <a:pt x="3" y="5"/>
                  </a:cubicBezTo>
                  <a:cubicBezTo>
                    <a:pt x="4" y="4"/>
                    <a:pt x="5" y="4"/>
                    <a:pt x="5" y="3"/>
                  </a:cubicBezTo>
                  <a:cubicBezTo>
                    <a:pt x="6"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92"/>
            <p:cNvSpPr/>
            <p:nvPr/>
          </p:nvSpPr>
          <p:spPr bwMode="auto">
            <a:xfrm>
              <a:off x="3518" y="2937"/>
              <a:ext cx="13" cy="30"/>
            </a:xfrm>
            <a:custGeom>
              <a:avLst/>
              <a:gdLst>
                <a:gd name="T0" fmla="*/ 3 w 3"/>
                <a:gd name="T1" fmla="*/ 3 h 7"/>
                <a:gd name="T2" fmla="*/ 3 w 3"/>
                <a:gd name="T3" fmla="*/ 2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93"/>
            <p:cNvSpPr/>
            <p:nvPr/>
          </p:nvSpPr>
          <p:spPr bwMode="auto">
            <a:xfrm>
              <a:off x="3501" y="2877"/>
              <a:ext cx="43" cy="51"/>
            </a:xfrm>
            <a:custGeom>
              <a:avLst/>
              <a:gdLst>
                <a:gd name="T0" fmla="*/ 6 w 10"/>
                <a:gd name="T1" fmla="*/ 3 h 12"/>
                <a:gd name="T2" fmla="*/ 6 w 10"/>
                <a:gd name="T3" fmla="*/ 4 h 12"/>
                <a:gd name="T4" fmla="*/ 6 w 10"/>
                <a:gd name="T5" fmla="*/ 6 h 12"/>
                <a:gd name="T6" fmla="*/ 7 w 10"/>
                <a:gd name="T7" fmla="*/ 6 h 12"/>
                <a:gd name="T8" fmla="*/ 7 w 10"/>
                <a:gd name="T9" fmla="*/ 6 h 12"/>
                <a:gd name="T10" fmla="*/ 7 w 10"/>
                <a:gd name="T11" fmla="*/ 7 h 12"/>
                <a:gd name="T12" fmla="*/ 7 w 10"/>
                <a:gd name="T13" fmla="*/ 7 h 12"/>
                <a:gd name="T14" fmla="*/ 5 w 10"/>
                <a:gd name="T15" fmla="*/ 6 h 12"/>
                <a:gd name="T16" fmla="*/ 4 w 10"/>
                <a:gd name="T17" fmla="*/ 5 h 12"/>
                <a:gd name="T18" fmla="*/ 3 w 10"/>
                <a:gd name="T19" fmla="*/ 5 h 12"/>
                <a:gd name="T20" fmla="*/ 3 w 10"/>
                <a:gd name="T21" fmla="*/ 9 h 12"/>
                <a:gd name="T22" fmla="*/ 3 w 10"/>
                <a:gd name="T23" fmla="*/ 9 h 12"/>
                <a:gd name="T24" fmla="*/ 4 w 10"/>
                <a:gd name="T25" fmla="*/ 9 h 12"/>
                <a:gd name="T26" fmla="*/ 4 w 10"/>
                <a:gd name="T27" fmla="*/ 9 h 12"/>
                <a:gd name="T28" fmla="*/ 7 w 10"/>
                <a:gd name="T29" fmla="*/ 8 h 12"/>
                <a:gd name="T30" fmla="*/ 7 w 10"/>
                <a:gd name="T31" fmla="*/ 8 h 12"/>
                <a:gd name="T32" fmla="*/ 7 w 10"/>
                <a:gd name="T33" fmla="*/ 8 h 12"/>
                <a:gd name="T34" fmla="*/ 10 w 10"/>
                <a:gd name="T35" fmla="*/ 5 h 12"/>
                <a:gd name="T36" fmla="*/ 10 w 10"/>
                <a:gd name="T37" fmla="*/ 5 h 12"/>
                <a:gd name="T38" fmla="*/ 10 w 10"/>
                <a:gd name="T39" fmla="*/ 4 h 12"/>
                <a:gd name="T40" fmla="*/ 10 w 10"/>
                <a:gd name="T41" fmla="*/ 2 h 12"/>
                <a:gd name="T42" fmla="*/ 6 w 10"/>
                <a:gd name="T4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2">
                  <a:moveTo>
                    <a:pt x="6" y="3"/>
                  </a:moveTo>
                  <a:cubicBezTo>
                    <a:pt x="6" y="3"/>
                    <a:pt x="6" y="4"/>
                    <a:pt x="6" y="4"/>
                  </a:cubicBezTo>
                  <a:cubicBezTo>
                    <a:pt x="6" y="5"/>
                    <a:pt x="6" y="5"/>
                    <a:pt x="6" y="6"/>
                  </a:cubicBezTo>
                  <a:cubicBezTo>
                    <a:pt x="6" y="6"/>
                    <a:pt x="6" y="6"/>
                    <a:pt x="7" y="6"/>
                  </a:cubicBezTo>
                  <a:cubicBezTo>
                    <a:pt x="7" y="6"/>
                    <a:pt x="7" y="6"/>
                    <a:pt x="7" y="6"/>
                  </a:cubicBezTo>
                  <a:cubicBezTo>
                    <a:pt x="7" y="6"/>
                    <a:pt x="7" y="6"/>
                    <a:pt x="7" y="7"/>
                  </a:cubicBezTo>
                  <a:cubicBezTo>
                    <a:pt x="7" y="7"/>
                    <a:pt x="7" y="7"/>
                    <a:pt x="7" y="7"/>
                  </a:cubicBezTo>
                  <a:cubicBezTo>
                    <a:pt x="6" y="6"/>
                    <a:pt x="6" y="6"/>
                    <a:pt x="5" y="6"/>
                  </a:cubicBezTo>
                  <a:cubicBezTo>
                    <a:pt x="5" y="6"/>
                    <a:pt x="5" y="5"/>
                    <a:pt x="4" y="5"/>
                  </a:cubicBezTo>
                  <a:cubicBezTo>
                    <a:pt x="4" y="5"/>
                    <a:pt x="4" y="5"/>
                    <a:pt x="3" y="5"/>
                  </a:cubicBezTo>
                  <a:cubicBezTo>
                    <a:pt x="1" y="5"/>
                    <a:pt x="0" y="9"/>
                    <a:pt x="3" y="9"/>
                  </a:cubicBezTo>
                  <a:cubicBezTo>
                    <a:pt x="3" y="9"/>
                    <a:pt x="3" y="9"/>
                    <a:pt x="3" y="9"/>
                  </a:cubicBezTo>
                  <a:cubicBezTo>
                    <a:pt x="4" y="9"/>
                    <a:pt x="4" y="9"/>
                    <a:pt x="4" y="9"/>
                  </a:cubicBezTo>
                  <a:cubicBezTo>
                    <a:pt x="4" y="9"/>
                    <a:pt x="4" y="9"/>
                    <a:pt x="4" y="9"/>
                  </a:cubicBezTo>
                  <a:cubicBezTo>
                    <a:pt x="4" y="12"/>
                    <a:pt x="7" y="10"/>
                    <a:pt x="7" y="8"/>
                  </a:cubicBezTo>
                  <a:cubicBezTo>
                    <a:pt x="7" y="8"/>
                    <a:pt x="7" y="8"/>
                    <a:pt x="7" y="8"/>
                  </a:cubicBezTo>
                  <a:cubicBezTo>
                    <a:pt x="7" y="8"/>
                    <a:pt x="7" y="8"/>
                    <a:pt x="7" y="8"/>
                  </a:cubicBezTo>
                  <a:cubicBezTo>
                    <a:pt x="8" y="8"/>
                    <a:pt x="10" y="7"/>
                    <a:pt x="10" y="5"/>
                  </a:cubicBezTo>
                  <a:cubicBezTo>
                    <a:pt x="10" y="5"/>
                    <a:pt x="10" y="5"/>
                    <a:pt x="10" y="5"/>
                  </a:cubicBezTo>
                  <a:cubicBezTo>
                    <a:pt x="10" y="5"/>
                    <a:pt x="10" y="4"/>
                    <a:pt x="10" y="4"/>
                  </a:cubicBezTo>
                  <a:cubicBezTo>
                    <a:pt x="10" y="3"/>
                    <a:pt x="10" y="3"/>
                    <a:pt x="10" y="2"/>
                  </a:cubicBezTo>
                  <a:cubicBezTo>
                    <a:pt x="10" y="0"/>
                    <a:pt x="7" y="1"/>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94"/>
            <p:cNvSpPr/>
            <p:nvPr/>
          </p:nvSpPr>
          <p:spPr bwMode="auto">
            <a:xfrm>
              <a:off x="3514" y="2924"/>
              <a:ext cx="26" cy="13"/>
            </a:xfrm>
            <a:custGeom>
              <a:avLst/>
              <a:gdLst>
                <a:gd name="T0" fmla="*/ 4 w 6"/>
                <a:gd name="T1" fmla="*/ 0 h 3"/>
                <a:gd name="T2" fmla="*/ 3 w 6"/>
                <a:gd name="T3" fmla="*/ 3 h 3"/>
                <a:gd name="T4" fmla="*/ 4 w 6"/>
                <a:gd name="T5" fmla="*/ 0 h 3"/>
              </a:gdLst>
              <a:ahLst/>
              <a:cxnLst>
                <a:cxn ang="0">
                  <a:pos x="T0" y="T1"/>
                </a:cxn>
                <a:cxn ang="0">
                  <a:pos x="T2" y="T3"/>
                </a:cxn>
                <a:cxn ang="0">
                  <a:pos x="T4" y="T5"/>
                </a:cxn>
              </a:cxnLst>
              <a:rect l="0" t="0" r="r" b="b"/>
              <a:pathLst>
                <a:path w="6" h="3">
                  <a:moveTo>
                    <a:pt x="4" y="0"/>
                  </a:moveTo>
                  <a:cubicBezTo>
                    <a:pt x="2" y="0"/>
                    <a:pt x="0" y="3"/>
                    <a:pt x="3" y="3"/>
                  </a:cubicBezTo>
                  <a:cubicBezTo>
                    <a:pt x="5" y="3"/>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95"/>
            <p:cNvSpPr/>
            <p:nvPr/>
          </p:nvSpPr>
          <p:spPr bwMode="auto">
            <a:xfrm>
              <a:off x="3505" y="2838"/>
              <a:ext cx="18" cy="21"/>
            </a:xfrm>
            <a:custGeom>
              <a:avLst/>
              <a:gdLst>
                <a:gd name="T0" fmla="*/ 4 w 4"/>
                <a:gd name="T1" fmla="*/ 3 h 5"/>
                <a:gd name="T2" fmla="*/ 4 w 4"/>
                <a:gd name="T3" fmla="*/ 1 h 5"/>
                <a:gd name="T4" fmla="*/ 3 w 4"/>
                <a:gd name="T5" fmla="*/ 0 h 5"/>
                <a:gd name="T6" fmla="*/ 1 w 4"/>
                <a:gd name="T7" fmla="*/ 3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2"/>
                    <a:pt x="4" y="2"/>
                    <a:pt x="4" y="1"/>
                  </a:cubicBezTo>
                  <a:cubicBezTo>
                    <a:pt x="4" y="0"/>
                    <a:pt x="3" y="0"/>
                    <a:pt x="3" y="0"/>
                  </a:cubicBezTo>
                  <a:cubicBezTo>
                    <a:pt x="1" y="1"/>
                    <a:pt x="1" y="2"/>
                    <a:pt x="1" y="3"/>
                  </a:cubicBezTo>
                  <a:cubicBezTo>
                    <a:pt x="0" y="5"/>
                    <a:pt x="3" y="4"/>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96"/>
            <p:cNvSpPr/>
            <p:nvPr/>
          </p:nvSpPr>
          <p:spPr bwMode="auto">
            <a:xfrm>
              <a:off x="3510" y="2851"/>
              <a:ext cx="30" cy="26"/>
            </a:xfrm>
            <a:custGeom>
              <a:avLst/>
              <a:gdLst>
                <a:gd name="T0" fmla="*/ 6 w 7"/>
                <a:gd name="T1" fmla="*/ 0 h 6"/>
                <a:gd name="T2" fmla="*/ 5 w 7"/>
                <a:gd name="T3" fmla="*/ 1 h 6"/>
                <a:gd name="T4" fmla="*/ 1 w 7"/>
                <a:gd name="T5" fmla="*/ 5 h 6"/>
                <a:gd name="T6" fmla="*/ 4 w 7"/>
                <a:gd name="T7" fmla="*/ 5 h 6"/>
                <a:gd name="T8" fmla="*/ 7 w 7"/>
                <a:gd name="T9" fmla="*/ 3 h 6"/>
                <a:gd name="T10" fmla="*/ 7 w 7"/>
                <a:gd name="T11" fmla="*/ 2 h 6"/>
                <a:gd name="T12" fmla="*/ 6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6" y="0"/>
                  </a:moveTo>
                  <a:cubicBezTo>
                    <a:pt x="5" y="0"/>
                    <a:pt x="5" y="0"/>
                    <a:pt x="5" y="1"/>
                  </a:cubicBezTo>
                  <a:cubicBezTo>
                    <a:pt x="3" y="1"/>
                    <a:pt x="0" y="3"/>
                    <a:pt x="1" y="5"/>
                  </a:cubicBezTo>
                  <a:cubicBezTo>
                    <a:pt x="1" y="6"/>
                    <a:pt x="3" y="6"/>
                    <a:pt x="4" y="5"/>
                  </a:cubicBezTo>
                  <a:cubicBezTo>
                    <a:pt x="5" y="5"/>
                    <a:pt x="7" y="4"/>
                    <a:pt x="7" y="3"/>
                  </a:cubicBezTo>
                  <a:cubicBezTo>
                    <a:pt x="7" y="2"/>
                    <a:pt x="7" y="2"/>
                    <a:pt x="7" y="2"/>
                  </a:cubicBezTo>
                  <a:cubicBezTo>
                    <a:pt x="7" y="1"/>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97"/>
            <p:cNvSpPr/>
            <p:nvPr/>
          </p:nvSpPr>
          <p:spPr bwMode="auto">
            <a:xfrm>
              <a:off x="3501" y="2799"/>
              <a:ext cx="43" cy="35"/>
            </a:xfrm>
            <a:custGeom>
              <a:avLst/>
              <a:gdLst>
                <a:gd name="T0" fmla="*/ 3 w 10"/>
                <a:gd name="T1" fmla="*/ 7 h 8"/>
                <a:gd name="T2" fmla="*/ 6 w 10"/>
                <a:gd name="T3" fmla="*/ 6 h 8"/>
                <a:gd name="T4" fmla="*/ 6 w 10"/>
                <a:gd name="T5" fmla="*/ 6 h 8"/>
                <a:gd name="T6" fmla="*/ 7 w 10"/>
                <a:gd name="T7" fmla="*/ 8 h 8"/>
                <a:gd name="T8" fmla="*/ 7 w 10"/>
                <a:gd name="T9" fmla="*/ 5 h 8"/>
                <a:gd name="T10" fmla="*/ 6 w 10"/>
                <a:gd name="T11" fmla="*/ 5 h 8"/>
                <a:gd name="T12" fmla="*/ 5 w 10"/>
                <a:gd name="T13" fmla="*/ 3 h 8"/>
                <a:gd name="T14" fmla="*/ 5 w 10"/>
                <a:gd name="T15" fmla="*/ 3 h 8"/>
                <a:gd name="T16" fmla="*/ 4 w 10"/>
                <a:gd name="T17" fmla="*/ 2 h 8"/>
                <a:gd name="T18" fmla="*/ 1 w 10"/>
                <a:gd name="T19" fmla="*/ 5 h 8"/>
                <a:gd name="T20" fmla="*/ 3 w 10"/>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8">
                  <a:moveTo>
                    <a:pt x="3" y="7"/>
                  </a:moveTo>
                  <a:cubicBezTo>
                    <a:pt x="4" y="8"/>
                    <a:pt x="5" y="7"/>
                    <a:pt x="6" y="6"/>
                  </a:cubicBezTo>
                  <a:cubicBezTo>
                    <a:pt x="6" y="6"/>
                    <a:pt x="6" y="6"/>
                    <a:pt x="6" y="6"/>
                  </a:cubicBezTo>
                  <a:cubicBezTo>
                    <a:pt x="5" y="7"/>
                    <a:pt x="5" y="8"/>
                    <a:pt x="7" y="8"/>
                  </a:cubicBezTo>
                  <a:cubicBezTo>
                    <a:pt x="9" y="8"/>
                    <a:pt x="10" y="5"/>
                    <a:pt x="7" y="5"/>
                  </a:cubicBezTo>
                  <a:cubicBezTo>
                    <a:pt x="7" y="5"/>
                    <a:pt x="7" y="5"/>
                    <a:pt x="6" y="5"/>
                  </a:cubicBezTo>
                  <a:cubicBezTo>
                    <a:pt x="7" y="4"/>
                    <a:pt x="7" y="3"/>
                    <a:pt x="5" y="3"/>
                  </a:cubicBezTo>
                  <a:cubicBezTo>
                    <a:pt x="5" y="3"/>
                    <a:pt x="5" y="3"/>
                    <a:pt x="5" y="3"/>
                  </a:cubicBezTo>
                  <a:cubicBezTo>
                    <a:pt x="5" y="3"/>
                    <a:pt x="4" y="2"/>
                    <a:pt x="4" y="2"/>
                  </a:cubicBezTo>
                  <a:cubicBezTo>
                    <a:pt x="3" y="0"/>
                    <a:pt x="0" y="3"/>
                    <a:pt x="1" y="5"/>
                  </a:cubicBezTo>
                  <a:cubicBezTo>
                    <a:pt x="2" y="5"/>
                    <a:pt x="2" y="6"/>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98"/>
            <p:cNvSpPr/>
            <p:nvPr/>
          </p:nvSpPr>
          <p:spPr bwMode="auto">
            <a:xfrm>
              <a:off x="3479" y="2803"/>
              <a:ext cx="22" cy="18"/>
            </a:xfrm>
            <a:custGeom>
              <a:avLst/>
              <a:gdLst>
                <a:gd name="T0" fmla="*/ 2 w 5"/>
                <a:gd name="T1" fmla="*/ 4 h 4"/>
                <a:gd name="T2" fmla="*/ 3 w 5"/>
                <a:gd name="T3" fmla="*/ 0 h 4"/>
                <a:gd name="T4" fmla="*/ 3 w 5"/>
                <a:gd name="T5" fmla="*/ 0 h 4"/>
                <a:gd name="T6" fmla="*/ 2 w 5"/>
                <a:gd name="T7" fmla="*/ 4 h 4"/>
                <a:gd name="T8" fmla="*/ 2 w 5"/>
                <a:gd name="T9" fmla="*/ 4 h 4"/>
              </a:gdLst>
              <a:ahLst/>
              <a:cxnLst>
                <a:cxn ang="0">
                  <a:pos x="T0" y="T1"/>
                </a:cxn>
                <a:cxn ang="0">
                  <a:pos x="T2" y="T3"/>
                </a:cxn>
                <a:cxn ang="0">
                  <a:pos x="T4" y="T5"/>
                </a:cxn>
                <a:cxn ang="0">
                  <a:pos x="T6" y="T7"/>
                </a:cxn>
                <a:cxn ang="0">
                  <a:pos x="T8" y="T9"/>
                </a:cxn>
              </a:cxnLst>
              <a:rect l="0" t="0" r="r" b="b"/>
              <a:pathLst>
                <a:path w="5" h="4">
                  <a:moveTo>
                    <a:pt x="2" y="4"/>
                  </a:moveTo>
                  <a:cubicBezTo>
                    <a:pt x="4" y="4"/>
                    <a:pt x="5" y="0"/>
                    <a:pt x="3" y="0"/>
                  </a:cubicBezTo>
                  <a:cubicBezTo>
                    <a:pt x="3" y="0"/>
                    <a:pt x="3" y="0"/>
                    <a:pt x="3" y="0"/>
                  </a:cubicBezTo>
                  <a:cubicBezTo>
                    <a:pt x="1" y="0"/>
                    <a:pt x="0" y="4"/>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99"/>
            <p:cNvSpPr/>
            <p:nvPr/>
          </p:nvSpPr>
          <p:spPr bwMode="auto">
            <a:xfrm>
              <a:off x="3471" y="2756"/>
              <a:ext cx="34" cy="43"/>
            </a:xfrm>
            <a:custGeom>
              <a:avLst/>
              <a:gdLst>
                <a:gd name="T0" fmla="*/ 4 w 8"/>
                <a:gd name="T1" fmla="*/ 7 h 10"/>
                <a:gd name="T2" fmla="*/ 5 w 8"/>
                <a:gd name="T3" fmla="*/ 10 h 10"/>
                <a:gd name="T4" fmla="*/ 6 w 8"/>
                <a:gd name="T5" fmla="*/ 6 h 10"/>
                <a:gd name="T6" fmla="*/ 7 w 8"/>
                <a:gd name="T7" fmla="*/ 5 h 10"/>
                <a:gd name="T8" fmla="*/ 6 w 8"/>
                <a:gd name="T9" fmla="*/ 2 h 10"/>
                <a:gd name="T10" fmla="*/ 4 w 8"/>
                <a:gd name="T11" fmla="*/ 1 h 10"/>
                <a:gd name="T12" fmla="*/ 2 w 8"/>
                <a:gd name="T13" fmla="*/ 4 h 10"/>
                <a:gd name="T14" fmla="*/ 4 w 8"/>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4" y="7"/>
                  </a:moveTo>
                  <a:cubicBezTo>
                    <a:pt x="3" y="8"/>
                    <a:pt x="3" y="10"/>
                    <a:pt x="5" y="10"/>
                  </a:cubicBezTo>
                  <a:cubicBezTo>
                    <a:pt x="6" y="10"/>
                    <a:pt x="7" y="7"/>
                    <a:pt x="6" y="6"/>
                  </a:cubicBezTo>
                  <a:cubicBezTo>
                    <a:pt x="7" y="6"/>
                    <a:pt x="7" y="6"/>
                    <a:pt x="7" y="5"/>
                  </a:cubicBezTo>
                  <a:cubicBezTo>
                    <a:pt x="8" y="4"/>
                    <a:pt x="7" y="2"/>
                    <a:pt x="6" y="2"/>
                  </a:cubicBezTo>
                  <a:cubicBezTo>
                    <a:pt x="5" y="2"/>
                    <a:pt x="5" y="1"/>
                    <a:pt x="4" y="1"/>
                  </a:cubicBezTo>
                  <a:cubicBezTo>
                    <a:pt x="3" y="0"/>
                    <a:pt x="0" y="3"/>
                    <a:pt x="2" y="4"/>
                  </a:cubicBezTo>
                  <a:cubicBezTo>
                    <a:pt x="3" y="5"/>
                    <a:pt x="4" y="6"/>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00"/>
            <p:cNvSpPr/>
            <p:nvPr/>
          </p:nvSpPr>
          <p:spPr bwMode="auto">
            <a:xfrm>
              <a:off x="3458" y="2765"/>
              <a:ext cx="13" cy="25"/>
            </a:xfrm>
            <a:custGeom>
              <a:avLst/>
              <a:gdLst>
                <a:gd name="T0" fmla="*/ 3 w 3"/>
                <a:gd name="T1" fmla="*/ 3 h 6"/>
                <a:gd name="T2" fmla="*/ 3 w 3"/>
                <a:gd name="T3" fmla="*/ 2 h 6"/>
                <a:gd name="T4" fmla="*/ 0 w 3"/>
                <a:gd name="T5" fmla="*/ 3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2"/>
                    <a:pt x="3" y="2"/>
                    <a:pt x="3" y="2"/>
                  </a:cubicBezTo>
                  <a:cubicBezTo>
                    <a:pt x="3" y="0"/>
                    <a:pt x="0" y="1"/>
                    <a:pt x="0" y="3"/>
                  </a:cubicBezTo>
                  <a:cubicBezTo>
                    <a:pt x="0" y="3"/>
                    <a:pt x="0" y="3"/>
                    <a:pt x="0" y="4"/>
                  </a:cubicBezTo>
                  <a:cubicBezTo>
                    <a:pt x="0" y="6"/>
                    <a:pt x="3"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01"/>
            <p:cNvSpPr/>
            <p:nvPr/>
          </p:nvSpPr>
          <p:spPr bwMode="auto">
            <a:xfrm>
              <a:off x="3445" y="2709"/>
              <a:ext cx="26" cy="25"/>
            </a:xfrm>
            <a:custGeom>
              <a:avLst/>
              <a:gdLst>
                <a:gd name="T0" fmla="*/ 3 w 6"/>
                <a:gd name="T1" fmla="*/ 6 h 6"/>
                <a:gd name="T2" fmla="*/ 4 w 6"/>
                <a:gd name="T3" fmla="*/ 6 h 6"/>
                <a:gd name="T4" fmla="*/ 6 w 6"/>
                <a:gd name="T5" fmla="*/ 3 h 6"/>
                <a:gd name="T6" fmla="*/ 6 w 6"/>
                <a:gd name="T7" fmla="*/ 2 h 6"/>
                <a:gd name="T8" fmla="*/ 3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cubicBezTo>
                    <a:pt x="3" y="6"/>
                    <a:pt x="4" y="6"/>
                    <a:pt x="4" y="6"/>
                  </a:cubicBezTo>
                  <a:cubicBezTo>
                    <a:pt x="5" y="5"/>
                    <a:pt x="6" y="4"/>
                    <a:pt x="6" y="3"/>
                  </a:cubicBezTo>
                  <a:cubicBezTo>
                    <a:pt x="6" y="3"/>
                    <a:pt x="6" y="3"/>
                    <a:pt x="6" y="2"/>
                  </a:cubicBezTo>
                  <a:cubicBezTo>
                    <a:pt x="6" y="0"/>
                    <a:pt x="4" y="1"/>
                    <a:pt x="3" y="3"/>
                  </a:cubicBezTo>
                  <a:cubicBezTo>
                    <a:pt x="1" y="3"/>
                    <a:pt x="0"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02"/>
            <p:cNvSpPr/>
            <p:nvPr/>
          </p:nvSpPr>
          <p:spPr bwMode="auto">
            <a:xfrm>
              <a:off x="3431" y="2730"/>
              <a:ext cx="14" cy="26"/>
            </a:xfrm>
            <a:custGeom>
              <a:avLst/>
              <a:gdLst>
                <a:gd name="T0" fmla="*/ 3 w 3"/>
                <a:gd name="T1" fmla="*/ 3 h 6"/>
                <a:gd name="T2" fmla="*/ 3 w 3"/>
                <a:gd name="T3" fmla="*/ 2 h 6"/>
                <a:gd name="T4" fmla="*/ 2 w 3"/>
                <a:gd name="T5" fmla="*/ 0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3"/>
                    <a:pt x="3" y="2"/>
                    <a:pt x="3" y="2"/>
                  </a:cubicBezTo>
                  <a:cubicBezTo>
                    <a:pt x="3" y="1"/>
                    <a:pt x="3" y="0"/>
                    <a:pt x="2" y="0"/>
                  </a:cubicBezTo>
                  <a:cubicBezTo>
                    <a:pt x="0" y="1"/>
                    <a:pt x="0" y="2"/>
                    <a:pt x="0" y="4"/>
                  </a:cubicBezTo>
                  <a:cubicBezTo>
                    <a:pt x="0" y="6"/>
                    <a:pt x="2"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03"/>
            <p:cNvSpPr/>
            <p:nvPr/>
          </p:nvSpPr>
          <p:spPr bwMode="auto">
            <a:xfrm>
              <a:off x="3445" y="2739"/>
              <a:ext cx="34" cy="17"/>
            </a:xfrm>
            <a:custGeom>
              <a:avLst/>
              <a:gdLst>
                <a:gd name="T0" fmla="*/ 6 w 8"/>
                <a:gd name="T1" fmla="*/ 0 h 4"/>
                <a:gd name="T2" fmla="*/ 3 w 8"/>
                <a:gd name="T3" fmla="*/ 0 h 4"/>
                <a:gd name="T4" fmla="*/ 3 w 8"/>
                <a:gd name="T5" fmla="*/ 4 h 4"/>
                <a:gd name="T6" fmla="*/ 5 w 8"/>
                <a:gd name="T7" fmla="*/ 4 h 4"/>
                <a:gd name="T8" fmla="*/ 6 w 8"/>
                <a:gd name="T9" fmla="*/ 0 h 4"/>
              </a:gdLst>
              <a:ahLst/>
              <a:cxnLst>
                <a:cxn ang="0">
                  <a:pos x="T0" y="T1"/>
                </a:cxn>
                <a:cxn ang="0">
                  <a:pos x="T2" y="T3"/>
                </a:cxn>
                <a:cxn ang="0">
                  <a:pos x="T4" y="T5"/>
                </a:cxn>
                <a:cxn ang="0">
                  <a:pos x="T6" y="T7"/>
                </a:cxn>
                <a:cxn ang="0">
                  <a:pos x="T8" y="T9"/>
                </a:cxn>
              </a:cxnLst>
              <a:rect l="0" t="0" r="r" b="b"/>
              <a:pathLst>
                <a:path w="8" h="4">
                  <a:moveTo>
                    <a:pt x="6" y="0"/>
                  </a:moveTo>
                  <a:cubicBezTo>
                    <a:pt x="5" y="0"/>
                    <a:pt x="4" y="0"/>
                    <a:pt x="3" y="0"/>
                  </a:cubicBezTo>
                  <a:cubicBezTo>
                    <a:pt x="2" y="0"/>
                    <a:pt x="0" y="4"/>
                    <a:pt x="3" y="4"/>
                  </a:cubicBezTo>
                  <a:cubicBezTo>
                    <a:pt x="3" y="4"/>
                    <a:pt x="4" y="4"/>
                    <a:pt x="5" y="4"/>
                  </a:cubicBezTo>
                  <a:cubicBezTo>
                    <a:pt x="7" y="4"/>
                    <a:pt x="8"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04"/>
            <p:cNvSpPr/>
            <p:nvPr/>
          </p:nvSpPr>
          <p:spPr bwMode="auto">
            <a:xfrm>
              <a:off x="3436" y="2683"/>
              <a:ext cx="26" cy="30"/>
            </a:xfrm>
            <a:custGeom>
              <a:avLst/>
              <a:gdLst>
                <a:gd name="T0" fmla="*/ 2 w 6"/>
                <a:gd name="T1" fmla="*/ 5 h 7"/>
                <a:gd name="T2" fmla="*/ 4 w 6"/>
                <a:gd name="T3" fmla="*/ 2 h 7"/>
                <a:gd name="T4" fmla="*/ 4 w 6"/>
                <a:gd name="T5" fmla="*/ 2 h 7"/>
                <a:gd name="T6" fmla="*/ 2 w 6"/>
                <a:gd name="T7" fmla="*/ 5 h 7"/>
                <a:gd name="T8" fmla="*/ 2 w 6"/>
                <a:gd name="T9" fmla="*/ 5 h 7"/>
              </a:gdLst>
              <a:ahLst/>
              <a:cxnLst>
                <a:cxn ang="0">
                  <a:pos x="T0" y="T1"/>
                </a:cxn>
                <a:cxn ang="0">
                  <a:pos x="T2" y="T3"/>
                </a:cxn>
                <a:cxn ang="0">
                  <a:pos x="T4" y="T5"/>
                </a:cxn>
                <a:cxn ang="0">
                  <a:pos x="T6" y="T7"/>
                </a:cxn>
                <a:cxn ang="0">
                  <a:pos x="T8" y="T9"/>
                </a:cxn>
              </a:cxnLst>
              <a:rect l="0" t="0" r="r" b="b"/>
              <a:pathLst>
                <a:path w="6" h="7">
                  <a:moveTo>
                    <a:pt x="2" y="5"/>
                  </a:moveTo>
                  <a:cubicBezTo>
                    <a:pt x="4" y="7"/>
                    <a:pt x="6" y="4"/>
                    <a:pt x="4" y="2"/>
                  </a:cubicBezTo>
                  <a:cubicBezTo>
                    <a:pt x="4" y="2"/>
                    <a:pt x="4" y="2"/>
                    <a:pt x="4" y="2"/>
                  </a:cubicBezTo>
                  <a:cubicBezTo>
                    <a:pt x="3" y="0"/>
                    <a:pt x="0" y="4"/>
                    <a:pt x="2" y="5"/>
                  </a:cubicBezTo>
                  <a:cubicBezTo>
                    <a:pt x="2" y="5"/>
                    <a:pt x="2"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205"/>
            <p:cNvSpPr/>
            <p:nvPr/>
          </p:nvSpPr>
          <p:spPr bwMode="auto">
            <a:xfrm>
              <a:off x="3414" y="2683"/>
              <a:ext cx="31" cy="43"/>
            </a:xfrm>
            <a:custGeom>
              <a:avLst/>
              <a:gdLst>
                <a:gd name="T0" fmla="*/ 1 w 7"/>
                <a:gd name="T1" fmla="*/ 6 h 10"/>
                <a:gd name="T2" fmla="*/ 2 w 7"/>
                <a:gd name="T3" fmla="*/ 8 h 10"/>
                <a:gd name="T4" fmla="*/ 3 w 7"/>
                <a:gd name="T5" fmla="*/ 8 h 10"/>
                <a:gd name="T6" fmla="*/ 6 w 7"/>
                <a:gd name="T7" fmla="*/ 5 h 10"/>
                <a:gd name="T8" fmla="*/ 4 w 7"/>
                <a:gd name="T9" fmla="*/ 4 h 10"/>
                <a:gd name="T10" fmla="*/ 3 w 7"/>
                <a:gd name="T11" fmla="*/ 4 h 10"/>
                <a:gd name="T12" fmla="*/ 3 w 7"/>
                <a:gd name="T13" fmla="*/ 4 h 10"/>
                <a:gd name="T14" fmla="*/ 3 w 7"/>
                <a:gd name="T15" fmla="*/ 1 h 10"/>
                <a:gd name="T16" fmla="*/ 0 w 7"/>
                <a:gd name="T17" fmla="*/ 4 h 10"/>
                <a:gd name="T18" fmla="*/ 1 w 7"/>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1" y="6"/>
                  </a:moveTo>
                  <a:cubicBezTo>
                    <a:pt x="1" y="6"/>
                    <a:pt x="1" y="8"/>
                    <a:pt x="2" y="8"/>
                  </a:cubicBezTo>
                  <a:cubicBezTo>
                    <a:pt x="3" y="8"/>
                    <a:pt x="3" y="8"/>
                    <a:pt x="3" y="8"/>
                  </a:cubicBezTo>
                  <a:cubicBezTo>
                    <a:pt x="5" y="10"/>
                    <a:pt x="7" y="7"/>
                    <a:pt x="6" y="5"/>
                  </a:cubicBezTo>
                  <a:cubicBezTo>
                    <a:pt x="5" y="5"/>
                    <a:pt x="4" y="4"/>
                    <a:pt x="4" y="4"/>
                  </a:cubicBezTo>
                  <a:cubicBezTo>
                    <a:pt x="4" y="4"/>
                    <a:pt x="3" y="4"/>
                    <a:pt x="3" y="4"/>
                  </a:cubicBezTo>
                  <a:cubicBezTo>
                    <a:pt x="3" y="4"/>
                    <a:pt x="3" y="4"/>
                    <a:pt x="3" y="4"/>
                  </a:cubicBezTo>
                  <a:cubicBezTo>
                    <a:pt x="5" y="3"/>
                    <a:pt x="5" y="0"/>
                    <a:pt x="3" y="1"/>
                  </a:cubicBezTo>
                  <a:cubicBezTo>
                    <a:pt x="1" y="1"/>
                    <a:pt x="1" y="2"/>
                    <a:pt x="0"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06"/>
            <p:cNvSpPr/>
            <p:nvPr/>
          </p:nvSpPr>
          <p:spPr bwMode="auto">
            <a:xfrm>
              <a:off x="3397" y="2691"/>
              <a:ext cx="17" cy="35"/>
            </a:xfrm>
            <a:custGeom>
              <a:avLst/>
              <a:gdLst>
                <a:gd name="T0" fmla="*/ 4 w 4"/>
                <a:gd name="T1" fmla="*/ 4 h 8"/>
                <a:gd name="T2" fmla="*/ 4 w 4"/>
                <a:gd name="T3" fmla="*/ 3 h 8"/>
                <a:gd name="T4" fmla="*/ 0 w 4"/>
                <a:gd name="T5" fmla="*/ 4 h 8"/>
                <a:gd name="T6" fmla="*/ 0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4"/>
                    <a:pt x="4" y="3"/>
                    <a:pt x="4" y="3"/>
                  </a:cubicBezTo>
                  <a:cubicBezTo>
                    <a:pt x="4" y="0"/>
                    <a:pt x="0" y="2"/>
                    <a:pt x="0" y="4"/>
                  </a:cubicBezTo>
                  <a:cubicBezTo>
                    <a:pt x="0" y="4"/>
                    <a:pt x="0" y="5"/>
                    <a:pt x="0" y="5"/>
                  </a:cubicBezTo>
                  <a:cubicBezTo>
                    <a:pt x="0"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07"/>
            <p:cNvSpPr/>
            <p:nvPr/>
          </p:nvSpPr>
          <p:spPr bwMode="auto">
            <a:xfrm>
              <a:off x="3397" y="2665"/>
              <a:ext cx="21"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208"/>
            <p:cNvSpPr/>
            <p:nvPr/>
          </p:nvSpPr>
          <p:spPr bwMode="auto">
            <a:xfrm>
              <a:off x="3362" y="2661"/>
              <a:ext cx="26" cy="17"/>
            </a:xfrm>
            <a:custGeom>
              <a:avLst/>
              <a:gdLst>
                <a:gd name="T0" fmla="*/ 2 w 6"/>
                <a:gd name="T1" fmla="*/ 4 h 4"/>
                <a:gd name="T2" fmla="*/ 5 w 6"/>
                <a:gd name="T3" fmla="*/ 4 h 4"/>
                <a:gd name="T4" fmla="*/ 6 w 6"/>
                <a:gd name="T5" fmla="*/ 1 h 4"/>
                <a:gd name="T6" fmla="*/ 4 w 6"/>
                <a:gd name="T7" fmla="*/ 0 h 4"/>
                <a:gd name="T8" fmla="*/ 3 w 6"/>
                <a:gd name="T9" fmla="*/ 1 h 4"/>
                <a:gd name="T10" fmla="*/ 2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2" y="4"/>
                  </a:moveTo>
                  <a:cubicBezTo>
                    <a:pt x="3" y="4"/>
                    <a:pt x="4" y="4"/>
                    <a:pt x="5" y="4"/>
                  </a:cubicBezTo>
                  <a:cubicBezTo>
                    <a:pt x="5" y="3"/>
                    <a:pt x="6" y="2"/>
                    <a:pt x="6" y="1"/>
                  </a:cubicBezTo>
                  <a:cubicBezTo>
                    <a:pt x="6" y="0"/>
                    <a:pt x="4" y="0"/>
                    <a:pt x="4" y="0"/>
                  </a:cubicBezTo>
                  <a:cubicBezTo>
                    <a:pt x="3" y="1"/>
                    <a:pt x="3" y="1"/>
                    <a:pt x="3" y="1"/>
                  </a:cubicBezTo>
                  <a:cubicBezTo>
                    <a:pt x="1" y="1"/>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209"/>
            <p:cNvSpPr/>
            <p:nvPr/>
          </p:nvSpPr>
          <p:spPr bwMode="auto">
            <a:xfrm>
              <a:off x="3332" y="2661"/>
              <a:ext cx="21" cy="30"/>
            </a:xfrm>
            <a:custGeom>
              <a:avLst/>
              <a:gdLst>
                <a:gd name="T0" fmla="*/ 1 w 5"/>
                <a:gd name="T1" fmla="*/ 6 h 7"/>
                <a:gd name="T2" fmla="*/ 4 w 5"/>
                <a:gd name="T3" fmla="*/ 5 h 7"/>
                <a:gd name="T4" fmla="*/ 5 w 5"/>
                <a:gd name="T5" fmla="*/ 2 h 7"/>
                <a:gd name="T6" fmla="*/ 1 w 5"/>
                <a:gd name="T7" fmla="*/ 3 h 7"/>
                <a:gd name="T8" fmla="*/ 1 w 5"/>
                <a:gd name="T9" fmla="*/ 4 h 7"/>
                <a:gd name="T10" fmla="*/ 1 w 5"/>
                <a:gd name="T11" fmla="*/ 6 h 7"/>
              </a:gdLst>
              <a:ahLst/>
              <a:cxnLst>
                <a:cxn ang="0">
                  <a:pos x="T0" y="T1"/>
                </a:cxn>
                <a:cxn ang="0">
                  <a:pos x="T2" y="T3"/>
                </a:cxn>
                <a:cxn ang="0">
                  <a:pos x="T4" y="T5"/>
                </a:cxn>
                <a:cxn ang="0">
                  <a:pos x="T6" y="T7"/>
                </a:cxn>
                <a:cxn ang="0">
                  <a:pos x="T8" y="T9"/>
                </a:cxn>
                <a:cxn ang="0">
                  <a:pos x="T10" y="T11"/>
                </a:cxn>
              </a:cxnLst>
              <a:rect l="0" t="0" r="r" b="b"/>
              <a:pathLst>
                <a:path w="5" h="7">
                  <a:moveTo>
                    <a:pt x="1" y="6"/>
                  </a:moveTo>
                  <a:cubicBezTo>
                    <a:pt x="2" y="7"/>
                    <a:pt x="3" y="6"/>
                    <a:pt x="4" y="5"/>
                  </a:cubicBezTo>
                  <a:cubicBezTo>
                    <a:pt x="4" y="4"/>
                    <a:pt x="5" y="3"/>
                    <a:pt x="5" y="2"/>
                  </a:cubicBezTo>
                  <a:cubicBezTo>
                    <a:pt x="5" y="0"/>
                    <a:pt x="2" y="0"/>
                    <a:pt x="1" y="3"/>
                  </a:cubicBezTo>
                  <a:cubicBezTo>
                    <a:pt x="1" y="3"/>
                    <a:pt x="1" y="4"/>
                    <a:pt x="1"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10"/>
            <p:cNvSpPr/>
            <p:nvPr/>
          </p:nvSpPr>
          <p:spPr bwMode="auto">
            <a:xfrm>
              <a:off x="3314" y="2674"/>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11"/>
            <p:cNvSpPr/>
            <p:nvPr/>
          </p:nvSpPr>
          <p:spPr bwMode="auto">
            <a:xfrm>
              <a:off x="3306" y="2648"/>
              <a:ext cx="21" cy="30"/>
            </a:xfrm>
            <a:custGeom>
              <a:avLst/>
              <a:gdLst>
                <a:gd name="T0" fmla="*/ 4 w 5"/>
                <a:gd name="T1" fmla="*/ 4 h 7"/>
                <a:gd name="T2" fmla="*/ 3 w 5"/>
                <a:gd name="T3" fmla="*/ 4 h 7"/>
                <a:gd name="T4" fmla="*/ 1 w 5"/>
                <a:gd name="T5" fmla="*/ 2 h 7"/>
                <a:gd name="T6" fmla="*/ 0 w 5"/>
                <a:gd name="T7" fmla="*/ 5 h 7"/>
                <a:gd name="T8" fmla="*/ 4 w 5"/>
                <a:gd name="T9" fmla="*/ 4 h 7"/>
              </a:gdLst>
              <a:ahLst/>
              <a:cxnLst>
                <a:cxn ang="0">
                  <a:pos x="T0" y="T1"/>
                </a:cxn>
                <a:cxn ang="0">
                  <a:pos x="T2" y="T3"/>
                </a:cxn>
                <a:cxn ang="0">
                  <a:pos x="T4" y="T5"/>
                </a:cxn>
                <a:cxn ang="0">
                  <a:pos x="T6" y="T7"/>
                </a:cxn>
                <a:cxn ang="0">
                  <a:pos x="T8" y="T9"/>
                </a:cxn>
              </a:cxnLst>
              <a:rect l="0" t="0" r="r" b="b"/>
              <a:pathLst>
                <a:path w="5" h="7">
                  <a:moveTo>
                    <a:pt x="4" y="4"/>
                  </a:moveTo>
                  <a:cubicBezTo>
                    <a:pt x="4" y="4"/>
                    <a:pt x="4" y="4"/>
                    <a:pt x="3" y="4"/>
                  </a:cubicBezTo>
                  <a:cubicBezTo>
                    <a:pt x="5" y="2"/>
                    <a:pt x="3" y="0"/>
                    <a:pt x="1" y="2"/>
                  </a:cubicBezTo>
                  <a:cubicBezTo>
                    <a:pt x="0" y="3"/>
                    <a:pt x="0" y="4"/>
                    <a:pt x="0" y="5"/>
                  </a:cubicBezTo>
                  <a:cubicBezTo>
                    <a:pt x="0" y="7"/>
                    <a:pt x="3" y="5"/>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12"/>
            <p:cNvSpPr/>
            <p:nvPr/>
          </p:nvSpPr>
          <p:spPr bwMode="auto">
            <a:xfrm>
              <a:off x="3284" y="2670"/>
              <a:ext cx="26" cy="30"/>
            </a:xfrm>
            <a:custGeom>
              <a:avLst/>
              <a:gdLst>
                <a:gd name="T0" fmla="*/ 4 w 6"/>
                <a:gd name="T1" fmla="*/ 5 h 7"/>
                <a:gd name="T2" fmla="*/ 5 w 6"/>
                <a:gd name="T3" fmla="*/ 3 h 7"/>
                <a:gd name="T4" fmla="*/ 2 w 6"/>
                <a:gd name="T5" fmla="*/ 2 h 7"/>
                <a:gd name="T6" fmla="*/ 1 w 6"/>
                <a:gd name="T7" fmla="*/ 4 h 7"/>
                <a:gd name="T8" fmla="*/ 4 w 6"/>
                <a:gd name="T9" fmla="*/ 5 h 7"/>
              </a:gdLst>
              <a:ahLst/>
              <a:cxnLst>
                <a:cxn ang="0">
                  <a:pos x="T0" y="T1"/>
                </a:cxn>
                <a:cxn ang="0">
                  <a:pos x="T2" y="T3"/>
                </a:cxn>
                <a:cxn ang="0">
                  <a:pos x="T4" y="T5"/>
                </a:cxn>
                <a:cxn ang="0">
                  <a:pos x="T6" y="T7"/>
                </a:cxn>
                <a:cxn ang="0">
                  <a:pos x="T8" y="T9"/>
                </a:cxn>
              </a:cxnLst>
              <a:rect l="0" t="0" r="r" b="b"/>
              <a:pathLst>
                <a:path w="6" h="7">
                  <a:moveTo>
                    <a:pt x="4" y="5"/>
                  </a:moveTo>
                  <a:cubicBezTo>
                    <a:pt x="4" y="4"/>
                    <a:pt x="4" y="4"/>
                    <a:pt x="5" y="3"/>
                  </a:cubicBezTo>
                  <a:cubicBezTo>
                    <a:pt x="6" y="1"/>
                    <a:pt x="2" y="0"/>
                    <a:pt x="2" y="2"/>
                  </a:cubicBezTo>
                  <a:cubicBezTo>
                    <a:pt x="1" y="3"/>
                    <a:pt x="1" y="4"/>
                    <a:pt x="1" y="4"/>
                  </a:cubicBezTo>
                  <a:cubicBezTo>
                    <a:pt x="0" y="7"/>
                    <a:pt x="3" y="7"/>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13"/>
            <p:cNvSpPr/>
            <p:nvPr/>
          </p:nvSpPr>
          <p:spPr bwMode="auto">
            <a:xfrm>
              <a:off x="3262" y="2687"/>
              <a:ext cx="22" cy="26"/>
            </a:xfrm>
            <a:custGeom>
              <a:avLst/>
              <a:gdLst>
                <a:gd name="T0" fmla="*/ 2 w 5"/>
                <a:gd name="T1" fmla="*/ 1 h 6"/>
                <a:gd name="T2" fmla="*/ 2 w 5"/>
                <a:gd name="T3" fmla="*/ 5 h 6"/>
                <a:gd name="T4" fmla="*/ 3 w 5"/>
                <a:gd name="T5" fmla="*/ 5 h 6"/>
                <a:gd name="T6" fmla="*/ 3 w 5"/>
                <a:gd name="T7" fmla="*/ 1 h 6"/>
                <a:gd name="T8" fmla="*/ 2 w 5"/>
                <a:gd name="T9" fmla="*/ 1 h 6"/>
              </a:gdLst>
              <a:ahLst/>
              <a:cxnLst>
                <a:cxn ang="0">
                  <a:pos x="T0" y="T1"/>
                </a:cxn>
                <a:cxn ang="0">
                  <a:pos x="T2" y="T3"/>
                </a:cxn>
                <a:cxn ang="0">
                  <a:pos x="T4" y="T5"/>
                </a:cxn>
                <a:cxn ang="0">
                  <a:pos x="T6" y="T7"/>
                </a:cxn>
                <a:cxn ang="0">
                  <a:pos x="T8" y="T9"/>
                </a:cxn>
              </a:cxnLst>
              <a:rect l="0" t="0" r="r" b="b"/>
              <a:pathLst>
                <a:path w="5" h="6">
                  <a:moveTo>
                    <a:pt x="2" y="1"/>
                  </a:moveTo>
                  <a:cubicBezTo>
                    <a:pt x="0" y="2"/>
                    <a:pt x="0" y="6"/>
                    <a:pt x="2" y="5"/>
                  </a:cubicBezTo>
                  <a:cubicBezTo>
                    <a:pt x="2" y="5"/>
                    <a:pt x="4" y="4"/>
                    <a:pt x="3" y="5"/>
                  </a:cubicBezTo>
                  <a:cubicBezTo>
                    <a:pt x="5" y="4"/>
                    <a:pt x="5" y="0"/>
                    <a:pt x="3" y="1"/>
                  </a:cubicBezTo>
                  <a:cubicBezTo>
                    <a:pt x="3"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214"/>
            <p:cNvSpPr/>
            <p:nvPr/>
          </p:nvSpPr>
          <p:spPr bwMode="auto">
            <a:xfrm>
              <a:off x="3371" y="2704"/>
              <a:ext cx="30" cy="17"/>
            </a:xfrm>
            <a:custGeom>
              <a:avLst/>
              <a:gdLst>
                <a:gd name="T0" fmla="*/ 3 w 7"/>
                <a:gd name="T1" fmla="*/ 4 h 4"/>
                <a:gd name="T2" fmla="*/ 4 w 7"/>
                <a:gd name="T3" fmla="*/ 4 h 4"/>
                <a:gd name="T4" fmla="*/ 5 w 7"/>
                <a:gd name="T5" fmla="*/ 0 h 4"/>
                <a:gd name="T6" fmla="*/ 3 w 7"/>
                <a:gd name="T7" fmla="*/ 0 h 4"/>
                <a:gd name="T8" fmla="*/ 3 w 7"/>
                <a:gd name="T9" fmla="*/ 4 h 4"/>
              </a:gdLst>
              <a:ahLst/>
              <a:cxnLst>
                <a:cxn ang="0">
                  <a:pos x="T0" y="T1"/>
                </a:cxn>
                <a:cxn ang="0">
                  <a:pos x="T2" y="T3"/>
                </a:cxn>
                <a:cxn ang="0">
                  <a:pos x="T4" y="T5"/>
                </a:cxn>
                <a:cxn ang="0">
                  <a:pos x="T6" y="T7"/>
                </a:cxn>
                <a:cxn ang="0">
                  <a:pos x="T8" y="T9"/>
                </a:cxn>
              </a:cxnLst>
              <a:rect l="0" t="0" r="r" b="b"/>
              <a:pathLst>
                <a:path w="7" h="4">
                  <a:moveTo>
                    <a:pt x="3" y="4"/>
                  </a:moveTo>
                  <a:cubicBezTo>
                    <a:pt x="3" y="4"/>
                    <a:pt x="4" y="4"/>
                    <a:pt x="4" y="4"/>
                  </a:cubicBezTo>
                  <a:cubicBezTo>
                    <a:pt x="6" y="4"/>
                    <a:pt x="7" y="0"/>
                    <a:pt x="5" y="0"/>
                  </a:cubicBezTo>
                  <a:cubicBezTo>
                    <a:pt x="5" y="0"/>
                    <a:pt x="4"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5"/>
            <p:cNvSpPr>
              <a:spLocks noEditPoints="1"/>
            </p:cNvSpPr>
            <p:nvPr/>
          </p:nvSpPr>
          <p:spPr bwMode="auto">
            <a:xfrm>
              <a:off x="3162" y="2851"/>
              <a:ext cx="161" cy="168"/>
            </a:xfrm>
            <a:custGeom>
              <a:avLst/>
              <a:gdLst>
                <a:gd name="T0" fmla="*/ 5 w 37"/>
                <a:gd name="T1" fmla="*/ 9 h 39"/>
                <a:gd name="T2" fmla="*/ 2 w 37"/>
                <a:gd name="T3" fmla="*/ 20 h 39"/>
                <a:gd name="T4" fmla="*/ 2 w 37"/>
                <a:gd name="T5" fmla="*/ 37 h 39"/>
                <a:gd name="T6" fmla="*/ 7 w 37"/>
                <a:gd name="T7" fmla="*/ 38 h 39"/>
                <a:gd name="T8" fmla="*/ 18 w 37"/>
                <a:gd name="T9" fmla="*/ 33 h 39"/>
                <a:gd name="T10" fmla="*/ 31 w 37"/>
                <a:gd name="T11" fmla="*/ 24 h 39"/>
                <a:gd name="T12" fmla="*/ 24 w 37"/>
                <a:gd name="T13" fmla="*/ 4 h 39"/>
                <a:gd name="T14" fmla="*/ 5 w 37"/>
                <a:gd name="T15" fmla="*/ 9 h 39"/>
                <a:gd name="T16" fmla="*/ 22 w 37"/>
                <a:gd name="T17" fmla="*/ 24 h 39"/>
                <a:gd name="T18" fmla="*/ 9 w 37"/>
                <a:gd name="T19" fmla="*/ 31 h 39"/>
                <a:gd name="T20" fmla="*/ 10 w 37"/>
                <a:gd name="T21" fmla="*/ 17 h 39"/>
                <a:gd name="T22" fmla="*/ 19 w 37"/>
                <a:gd name="T23" fmla="*/ 10 h 39"/>
                <a:gd name="T24" fmla="*/ 22 w 37"/>
                <a:gd name="T25"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9">
                  <a:moveTo>
                    <a:pt x="5" y="9"/>
                  </a:moveTo>
                  <a:cubicBezTo>
                    <a:pt x="3" y="12"/>
                    <a:pt x="3" y="16"/>
                    <a:pt x="2" y="20"/>
                  </a:cubicBezTo>
                  <a:cubicBezTo>
                    <a:pt x="2" y="26"/>
                    <a:pt x="0" y="31"/>
                    <a:pt x="2" y="37"/>
                  </a:cubicBezTo>
                  <a:cubicBezTo>
                    <a:pt x="2" y="39"/>
                    <a:pt x="5" y="39"/>
                    <a:pt x="7" y="38"/>
                  </a:cubicBezTo>
                  <a:cubicBezTo>
                    <a:pt x="11" y="37"/>
                    <a:pt x="14" y="35"/>
                    <a:pt x="18" y="33"/>
                  </a:cubicBezTo>
                  <a:cubicBezTo>
                    <a:pt x="22" y="31"/>
                    <a:pt x="28" y="28"/>
                    <a:pt x="31" y="24"/>
                  </a:cubicBezTo>
                  <a:cubicBezTo>
                    <a:pt x="37" y="16"/>
                    <a:pt x="31" y="8"/>
                    <a:pt x="24" y="4"/>
                  </a:cubicBezTo>
                  <a:cubicBezTo>
                    <a:pt x="17" y="0"/>
                    <a:pt x="9" y="3"/>
                    <a:pt x="5" y="9"/>
                  </a:cubicBezTo>
                  <a:close/>
                  <a:moveTo>
                    <a:pt x="22" y="24"/>
                  </a:moveTo>
                  <a:cubicBezTo>
                    <a:pt x="18" y="27"/>
                    <a:pt x="13" y="30"/>
                    <a:pt x="9" y="31"/>
                  </a:cubicBezTo>
                  <a:cubicBezTo>
                    <a:pt x="8" y="26"/>
                    <a:pt x="10" y="21"/>
                    <a:pt x="10" y="17"/>
                  </a:cubicBezTo>
                  <a:cubicBezTo>
                    <a:pt x="10" y="11"/>
                    <a:pt x="13" y="6"/>
                    <a:pt x="19" y="10"/>
                  </a:cubicBezTo>
                  <a:cubicBezTo>
                    <a:pt x="25" y="14"/>
                    <a:pt x="29" y="19"/>
                    <a:pt x="2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16"/>
            <p:cNvSpPr>
              <a:spLocks noEditPoints="1"/>
            </p:cNvSpPr>
            <p:nvPr/>
          </p:nvSpPr>
          <p:spPr bwMode="auto">
            <a:xfrm>
              <a:off x="3358" y="3053"/>
              <a:ext cx="95" cy="186"/>
            </a:xfrm>
            <a:custGeom>
              <a:avLst/>
              <a:gdLst>
                <a:gd name="T0" fmla="*/ 15 w 22"/>
                <a:gd name="T1" fmla="*/ 28 h 43"/>
                <a:gd name="T2" fmla="*/ 15 w 22"/>
                <a:gd name="T3" fmla="*/ 22 h 43"/>
                <a:gd name="T4" fmla="*/ 15 w 22"/>
                <a:gd name="T5" fmla="*/ 6 h 43"/>
                <a:gd name="T6" fmla="*/ 15 w 22"/>
                <a:gd name="T7" fmla="*/ 6 h 43"/>
                <a:gd name="T8" fmla="*/ 17 w 22"/>
                <a:gd name="T9" fmla="*/ 5 h 43"/>
                <a:gd name="T10" fmla="*/ 15 w 22"/>
                <a:gd name="T11" fmla="*/ 2 h 43"/>
                <a:gd name="T12" fmla="*/ 14 w 22"/>
                <a:gd name="T13" fmla="*/ 3 h 43"/>
                <a:gd name="T14" fmla="*/ 13 w 22"/>
                <a:gd name="T15" fmla="*/ 4 h 43"/>
                <a:gd name="T16" fmla="*/ 11 w 22"/>
                <a:gd name="T17" fmla="*/ 4 h 43"/>
                <a:gd name="T18" fmla="*/ 10 w 22"/>
                <a:gd name="T19" fmla="*/ 3 h 43"/>
                <a:gd name="T20" fmla="*/ 9 w 22"/>
                <a:gd name="T21" fmla="*/ 3 h 43"/>
                <a:gd name="T22" fmla="*/ 8 w 22"/>
                <a:gd name="T23" fmla="*/ 3 h 43"/>
                <a:gd name="T24" fmla="*/ 6 w 22"/>
                <a:gd name="T25" fmla="*/ 6 h 43"/>
                <a:gd name="T26" fmla="*/ 6 w 22"/>
                <a:gd name="T27" fmla="*/ 6 h 43"/>
                <a:gd name="T28" fmla="*/ 8 w 22"/>
                <a:gd name="T29" fmla="*/ 8 h 43"/>
                <a:gd name="T30" fmla="*/ 8 w 22"/>
                <a:gd name="T31" fmla="*/ 11 h 43"/>
                <a:gd name="T32" fmla="*/ 8 w 22"/>
                <a:gd name="T33" fmla="*/ 28 h 43"/>
                <a:gd name="T34" fmla="*/ 8 w 22"/>
                <a:gd name="T35" fmla="*/ 28 h 43"/>
                <a:gd name="T36" fmla="*/ 4 w 22"/>
                <a:gd name="T37" fmla="*/ 32 h 43"/>
                <a:gd name="T38" fmla="*/ 5 w 22"/>
                <a:gd name="T39" fmla="*/ 39 h 43"/>
                <a:gd name="T40" fmla="*/ 7 w 22"/>
                <a:gd name="T41" fmla="*/ 38 h 43"/>
                <a:gd name="T42" fmla="*/ 7 w 22"/>
                <a:gd name="T43" fmla="*/ 38 h 43"/>
                <a:gd name="T44" fmla="*/ 13 w 22"/>
                <a:gd name="T45" fmla="*/ 38 h 43"/>
                <a:gd name="T46" fmla="*/ 14 w 22"/>
                <a:gd name="T47" fmla="*/ 39 h 43"/>
                <a:gd name="T48" fmla="*/ 20 w 22"/>
                <a:gd name="T49" fmla="*/ 34 h 43"/>
                <a:gd name="T50" fmla="*/ 15 w 22"/>
                <a:gd name="T51" fmla="*/ 28 h 43"/>
                <a:gd name="T52" fmla="*/ 12 w 22"/>
                <a:gd name="T53" fmla="*/ 11 h 43"/>
                <a:gd name="T54" fmla="*/ 12 w 22"/>
                <a:gd name="T55" fmla="*/ 11 h 43"/>
                <a:gd name="T56" fmla="*/ 12 w 22"/>
                <a:gd name="T57" fmla="*/ 10 h 43"/>
                <a:gd name="T58" fmla="*/ 12 w 22"/>
                <a:gd name="T59"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3">
                  <a:moveTo>
                    <a:pt x="15" y="28"/>
                  </a:moveTo>
                  <a:cubicBezTo>
                    <a:pt x="14" y="26"/>
                    <a:pt x="14" y="24"/>
                    <a:pt x="15" y="22"/>
                  </a:cubicBezTo>
                  <a:cubicBezTo>
                    <a:pt x="15" y="17"/>
                    <a:pt x="15" y="12"/>
                    <a:pt x="15" y="6"/>
                  </a:cubicBezTo>
                  <a:cubicBezTo>
                    <a:pt x="15" y="6"/>
                    <a:pt x="15" y="6"/>
                    <a:pt x="15" y="6"/>
                  </a:cubicBezTo>
                  <a:cubicBezTo>
                    <a:pt x="16" y="5"/>
                    <a:pt x="16" y="5"/>
                    <a:pt x="17" y="5"/>
                  </a:cubicBezTo>
                  <a:cubicBezTo>
                    <a:pt x="18" y="3"/>
                    <a:pt x="17" y="0"/>
                    <a:pt x="15" y="2"/>
                  </a:cubicBezTo>
                  <a:cubicBezTo>
                    <a:pt x="15" y="2"/>
                    <a:pt x="14" y="3"/>
                    <a:pt x="14" y="3"/>
                  </a:cubicBezTo>
                  <a:cubicBezTo>
                    <a:pt x="13" y="4"/>
                    <a:pt x="13" y="4"/>
                    <a:pt x="13" y="4"/>
                  </a:cubicBezTo>
                  <a:cubicBezTo>
                    <a:pt x="13" y="4"/>
                    <a:pt x="12" y="4"/>
                    <a:pt x="11" y="4"/>
                  </a:cubicBezTo>
                  <a:cubicBezTo>
                    <a:pt x="11" y="3"/>
                    <a:pt x="11" y="3"/>
                    <a:pt x="10" y="3"/>
                  </a:cubicBezTo>
                  <a:cubicBezTo>
                    <a:pt x="10" y="3"/>
                    <a:pt x="9" y="3"/>
                    <a:pt x="9" y="3"/>
                  </a:cubicBezTo>
                  <a:cubicBezTo>
                    <a:pt x="8" y="3"/>
                    <a:pt x="8" y="3"/>
                    <a:pt x="8" y="3"/>
                  </a:cubicBezTo>
                  <a:cubicBezTo>
                    <a:pt x="6" y="3"/>
                    <a:pt x="6" y="5"/>
                    <a:pt x="6" y="6"/>
                  </a:cubicBezTo>
                  <a:cubicBezTo>
                    <a:pt x="6" y="6"/>
                    <a:pt x="6" y="6"/>
                    <a:pt x="6" y="6"/>
                  </a:cubicBezTo>
                  <a:cubicBezTo>
                    <a:pt x="7" y="7"/>
                    <a:pt x="7" y="7"/>
                    <a:pt x="8" y="8"/>
                  </a:cubicBezTo>
                  <a:cubicBezTo>
                    <a:pt x="7" y="10"/>
                    <a:pt x="8" y="10"/>
                    <a:pt x="8" y="11"/>
                  </a:cubicBezTo>
                  <a:cubicBezTo>
                    <a:pt x="9" y="17"/>
                    <a:pt x="8" y="22"/>
                    <a:pt x="8" y="28"/>
                  </a:cubicBezTo>
                  <a:cubicBezTo>
                    <a:pt x="8" y="28"/>
                    <a:pt x="8" y="28"/>
                    <a:pt x="8" y="28"/>
                  </a:cubicBezTo>
                  <a:cubicBezTo>
                    <a:pt x="7" y="29"/>
                    <a:pt x="6" y="32"/>
                    <a:pt x="4" y="32"/>
                  </a:cubicBezTo>
                  <a:cubicBezTo>
                    <a:pt x="1" y="34"/>
                    <a:pt x="0" y="41"/>
                    <a:pt x="5" y="39"/>
                  </a:cubicBezTo>
                  <a:cubicBezTo>
                    <a:pt x="6" y="39"/>
                    <a:pt x="6" y="38"/>
                    <a:pt x="7" y="38"/>
                  </a:cubicBezTo>
                  <a:cubicBezTo>
                    <a:pt x="7" y="38"/>
                    <a:pt x="7" y="38"/>
                    <a:pt x="7" y="38"/>
                  </a:cubicBezTo>
                  <a:cubicBezTo>
                    <a:pt x="7" y="42"/>
                    <a:pt x="11" y="40"/>
                    <a:pt x="13" y="38"/>
                  </a:cubicBezTo>
                  <a:cubicBezTo>
                    <a:pt x="13" y="38"/>
                    <a:pt x="14" y="39"/>
                    <a:pt x="14" y="39"/>
                  </a:cubicBezTo>
                  <a:cubicBezTo>
                    <a:pt x="17" y="43"/>
                    <a:pt x="22" y="37"/>
                    <a:pt x="20" y="34"/>
                  </a:cubicBezTo>
                  <a:cubicBezTo>
                    <a:pt x="18" y="32"/>
                    <a:pt x="17" y="29"/>
                    <a:pt x="15" y="28"/>
                  </a:cubicBezTo>
                  <a:close/>
                  <a:moveTo>
                    <a:pt x="12" y="11"/>
                  </a:moveTo>
                  <a:cubicBezTo>
                    <a:pt x="12" y="11"/>
                    <a:pt x="12" y="11"/>
                    <a:pt x="12" y="11"/>
                  </a:cubicBezTo>
                  <a:cubicBezTo>
                    <a:pt x="12" y="10"/>
                    <a:pt x="12" y="10"/>
                    <a:pt x="12" y="10"/>
                  </a:cubicBezTo>
                  <a:cubicBezTo>
                    <a:pt x="12" y="10"/>
                    <a:pt x="12" y="10"/>
                    <a:pt x="1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17"/>
            <p:cNvSpPr/>
            <p:nvPr/>
          </p:nvSpPr>
          <p:spPr bwMode="auto">
            <a:xfrm>
              <a:off x="3188" y="2717"/>
              <a:ext cx="26" cy="17"/>
            </a:xfrm>
            <a:custGeom>
              <a:avLst/>
              <a:gdLst>
                <a:gd name="T0" fmla="*/ 2 w 6"/>
                <a:gd name="T1" fmla="*/ 4 h 4"/>
                <a:gd name="T2" fmla="*/ 3 w 6"/>
                <a:gd name="T3" fmla="*/ 4 h 4"/>
                <a:gd name="T4" fmla="*/ 4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3" y="4"/>
                    <a:pt x="3" y="4"/>
                  </a:cubicBezTo>
                  <a:cubicBezTo>
                    <a:pt x="5" y="4"/>
                    <a:pt x="6" y="0"/>
                    <a:pt x="4"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18"/>
            <p:cNvSpPr/>
            <p:nvPr/>
          </p:nvSpPr>
          <p:spPr bwMode="auto">
            <a:xfrm>
              <a:off x="3223" y="2678"/>
              <a:ext cx="30" cy="35"/>
            </a:xfrm>
            <a:custGeom>
              <a:avLst/>
              <a:gdLst>
                <a:gd name="T0" fmla="*/ 2 w 7"/>
                <a:gd name="T1" fmla="*/ 8 h 8"/>
                <a:gd name="T2" fmla="*/ 2 w 7"/>
                <a:gd name="T3" fmla="*/ 8 h 8"/>
                <a:gd name="T4" fmla="*/ 4 w 7"/>
                <a:gd name="T5" fmla="*/ 5 h 8"/>
                <a:gd name="T6" fmla="*/ 7 w 7"/>
                <a:gd name="T7" fmla="*/ 3 h 8"/>
                <a:gd name="T8" fmla="*/ 7 w 7"/>
                <a:gd name="T9" fmla="*/ 2 h 8"/>
                <a:gd name="T10" fmla="*/ 4 w 7"/>
                <a:gd name="T11" fmla="*/ 3 h 8"/>
                <a:gd name="T12" fmla="*/ 4 w 7"/>
                <a:gd name="T13" fmla="*/ 4 h 8"/>
                <a:gd name="T14" fmla="*/ 4 w 7"/>
                <a:gd name="T15" fmla="*/ 4 h 8"/>
                <a:gd name="T16" fmla="*/ 3 w 7"/>
                <a:gd name="T17" fmla="*/ 4 h 8"/>
                <a:gd name="T18" fmla="*/ 3 w 7"/>
                <a:gd name="T19" fmla="*/ 4 h 8"/>
                <a:gd name="T20" fmla="*/ 2 w 7"/>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2" y="8"/>
                  </a:moveTo>
                  <a:cubicBezTo>
                    <a:pt x="2" y="8"/>
                    <a:pt x="2" y="8"/>
                    <a:pt x="2" y="8"/>
                  </a:cubicBezTo>
                  <a:cubicBezTo>
                    <a:pt x="4" y="8"/>
                    <a:pt x="5" y="6"/>
                    <a:pt x="4" y="5"/>
                  </a:cubicBezTo>
                  <a:cubicBezTo>
                    <a:pt x="5" y="5"/>
                    <a:pt x="7" y="4"/>
                    <a:pt x="7" y="3"/>
                  </a:cubicBezTo>
                  <a:cubicBezTo>
                    <a:pt x="7" y="2"/>
                    <a:pt x="7" y="2"/>
                    <a:pt x="7" y="2"/>
                  </a:cubicBezTo>
                  <a:cubicBezTo>
                    <a:pt x="7" y="0"/>
                    <a:pt x="4" y="1"/>
                    <a:pt x="4" y="3"/>
                  </a:cubicBezTo>
                  <a:cubicBezTo>
                    <a:pt x="4" y="3"/>
                    <a:pt x="4" y="3"/>
                    <a:pt x="4" y="4"/>
                  </a:cubicBezTo>
                  <a:cubicBezTo>
                    <a:pt x="4" y="4"/>
                    <a:pt x="4" y="4"/>
                    <a:pt x="4" y="4"/>
                  </a:cubicBezTo>
                  <a:cubicBezTo>
                    <a:pt x="4" y="4"/>
                    <a:pt x="3" y="4"/>
                    <a:pt x="3" y="4"/>
                  </a:cubicBezTo>
                  <a:cubicBezTo>
                    <a:pt x="3" y="4"/>
                    <a:pt x="3" y="4"/>
                    <a:pt x="3" y="4"/>
                  </a:cubicBezTo>
                  <a:cubicBezTo>
                    <a:pt x="1" y="4"/>
                    <a:pt x="0"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19"/>
            <p:cNvSpPr/>
            <p:nvPr/>
          </p:nvSpPr>
          <p:spPr bwMode="auto">
            <a:xfrm>
              <a:off x="3166" y="2808"/>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20"/>
            <p:cNvSpPr/>
            <p:nvPr/>
          </p:nvSpPr>
          <p:spPr bwMode="auto">
            <a:xfrm>
              <a:off x="3188" y="2747"/>
              <a:ext cx="13" cy="31"/>
            </a:xfrm>
            <a:custGeom>
              <a:avLst/>
              <a:gdLst>
                <a:gd name="T0" fmla="*/ 3 w 3"/>
                <a:gd name="T1" fmla="*/ 3 h 7"/>
                <a:gd name="T2" fmla="*/ 3 w 3"/>
                <a:gd name="T3" fmla="*/ 2 h 7"/>
                <a:gd name="T4" fmla="*/ 0 w 3"/>
                <a:gd name="T5" fmla="*/ 4 h 7"/>
                <a:gd name="T6" fmla="*/ 0 w 3"/>
                <a:gd name="T7" fmla="*/ 5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5"/>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21"/>
            <p:cNvSpPr/>
            <p:nvPr/>
          </p:nvSpPr>
          <p:spPr bwMode="auto">
            <a:xfrm>
              <a:off x="3162" y="2859"/>
              <a:ext cx="26" cy="13"/>
            </a:xfrm>
            <a:custGeom>
              <a:avLst/>
              <a:gdLst>
                <a:gd name="T0" fmla="*/ 2 w 6"/>
                <a:gd name="T1" fmla="*/ 3 h 3"/>
                <a:gd name="T2" fmla="*/ 3 w 6"/>
                <a:gd name="T3" fmla="*/ 3 h 3"/>
                <a:gd name="T4" fmla="*/ 3 w 6"/>
                <a:gd name="T5" fmla="*/ 0 h 3"/>
                <a:gd name="T6" fmla="*/ 3 w 6"/>
                <a:gd name="T7" fmla="*/ 0 h 3"/>
                <a:gd name="T8" fmla="*/ 2 w 6"/>
                <a:gd name="T9" fmla="*/ 3 h 3"/>
              </a:gdLst>
              <a:ahLst/>
              <a:cxnLst>
                <a:cxn ang="0">
                  <a:pos x="T0" y="T1"/>
                </a:cxn>
                <a:cxn ang="0">
                  <a:pos x="T2" y="T3"/>
                </a:cxn>
                <a:cxn ang="0">
                  <a:pos x="T4" y="T5"/>
                </a:cxn>
                <a:cxn ang="0">
                  <a:pos x="T6" y="T7"/>
                </a:cxn>
                <a:cxn ang="0">
                  <a:pos x="T8" y="T9"/>
                </a:cxn>
              </a:cxnLst>
              <a:rect l="0" t="0" r="r" b="b"/>
              <a:pathLst>
                <a:path w="6" h="3">
                  <a:moveTo>
                    <a:pt x="2" y="3"/>
                  </a:moveTo>
                  <a:cubicBezTo>
                    <a:pt x="2" y="3"/>
                    <a:pt x="2" y="3"/>
                    <a:pt x="3" y="3"/>
                  </a:cubicBezTo>
                  <a:cubicBezTo>
                    <a:pt x="4" y="3"/>
                    <a:pt x="6" y="0"/>
                    <a:pt x="3" y="0"/>
                  </a:cubicBezTo>
                  <a:cubicBezTo>
                    <a:pt x="3" y="0"/>
                    <a:pt x="3"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22"/>
            <p:cNvSpPr/>
            <p:nvPr/>
          </p:nvSpPr>
          <p:spPr bwMode="auto">
            <a:xfrm>
              <a:off x="3145" y="2821"/>
              <a:ext cx="26" cy="17"/>
            </a:xfrm>
            <a:custGeom>
              <a:avLst/>
              <a:gdLst>
                <a:gd name="T0" fmla="*/ 2 w 6"/>
                <a:gd name="T1" fmla="*/ 4 h 4"/>
                <a:gd name="T2" fmla="*/ 3 w 6"/>
                <a:gd name="T3" fmla="*/ 4 h 4"/>
                <a:gd name="T4" fmla="*/ 3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2" y="4"/>
                    <a:pt x="3" y="4"/>
                  </a:cubicBezTo>
                  <a:cubicBezTo>
                    <a:pt x="5" y="4"/>
                    <a:pt x="6" y="0"/>
                    <a:pt x="3"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23"/>
            <p:cNvSpPr/>
            <p:nvPr/>
          </p:nvSpPr>
          <p:spPr bwMode="auto">
            <a:xfrm>
              <a:off x="3171" y="2756"/>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3"/>
                    <a:pt x="3" y="2"/>
                  </a:cubicBezTo>
                  <a:cubicBezTo>
                    <a:pt x="3" y="0"/>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24"/>
            <p:cNvSpPr/>
            <p:nvPr/>
          </p:nvSpPr>
          <p:spPr bwMode="auto">
            <a:xfrm>
              <a:off x="3162" y="2950"/>
              <a:ext cx="26" cy="17"/>
            </a:xfrm>
            <a:custGeom>
              <a:avLst/>
              <a:gdLst>
                <a:gd name="T0" fmla="*/ 3 w 6"/>
                <a:gd name="T1" fmla="*/ 4 h 4"/>
                <a:gd name="T2" fmla="*/ 3 w 6"/>
                <a:gd name="T3" fmla="*/ 4 h 4"/>
                <a:gd name="T4" fmla="*/ 4 w 6"/>
                <a:gd name="T5" fmla="*/ 0 h 4"/>
                <a:gd name="T6" fmla="*/ 3 w 6"/>
                <a:gd name="T7" fmla="*/ 0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3" y="4"/>
                    <a:pt x="3" y="4"/>
                    <a:pt x="3" y="4"/>
                  </a:cubicBezTo>
                  <a:cubicBezTo>
                    <a:pt x="5" y="4"/>
                    <a:pt x="6" y="0"/>
                    <a:pt x="4" y="0"/>
                  </a:cubicBezTo>
                  <a:cubicBezTo>
                    <a:pt x="4" y="0"/>
                    <a:pt x="3" y="0"/>
                    <a:pt x="3" y="0"/>
                  </a:cubicBezTo>
                  <a:cubicBezTo>
                    <a:pt x="1"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25"/>
            <p:cNvSpPr/>
            <p:nvPr/>
          </p:nvSpPr>
          <p:spPr bwMode="auto">
            <a:xfrm>
              <a:off x="3123" y="2881"/>
              <a:ext cx="22" cy="13"/>
            </a:xfrm>
            <a:custGeom>
              <a:avLst/>
              <a:gdLst>
                <a:gd name="T0" fmla="*/ 2 w 5"/>
                <a:gd name="T1" fmla="*/ 3 h 3"/>
                <a:gd name="T2" fmla="*/ 3 w 5"/>
                <a:gd name="T3" fmla="*/ 0 h 3"/>
                <a:gd name="T4" fmla="*/ 2 w 5"/>
                <a:gd name="T5" fmla="*/ 3 h 3"/>
              </a:gdLst>
              <a:ahLst/>
              <a:cxnLst>
                <a:cxn ang="0">
                  <a:pos x="T0" y="T1"/>
                </a:cxn>
                <a:cxn ang="0">
                  <a:pos x="T2" y="T3"/>
                </a:cxn>
                <a:cxn ang="0">
                  <a:pos x="T4" y="T5"/>
                </a:cxn>
              </a:cxnLst>
              <a:rect l="0" t="0" r="r" b="b"/>
              <a:pathLst>
                <a:path w="5" h="3">
                  <a:moveTo>
                    <a:pt x="2" y="3"/>
                  </a:moveTo>
                  <a:cubicBezTo>
                    <a:pt x="4" y="3"/>
                    <a:pt x="5"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26"/>
            <p:cNvSpPr/>
            <p:nvPr/>
          </p:nvSpPr>
          <p:spPr bwMode="auto">
            <a:xfrm>
              <a:off x="3119" y="2915"/>
              <a:ext cx="30" cy="39"/>
            </a:xfrm>
            <a:custGeom>
              <a:avLst/>
              <a:gdLst>
                <a:gd name="T0" fmla="*/ 3 w 7"/>
                <a:gd name="T1" fmla="*/ 6 h 9"/>
                <a:gd name="T2" fmla="*/ 3 w 7"/>
                <a:gd name="T3" fmla="*/ 6 h 9"/>
                <a:gd name="T4" fmla="*/ 6 w 7"/>
                <a:gd name="T5" fmla="*/ 5 h 9"/>
                <a:gd name="T6" fmla="*/ 7 w 7"/>
                <a:gd name="T7" fmla="*/ 2 h 9"/>
                <a:gd name="T8" fmla="*/ 5 w 7"/>
                <a:gd name="T9" fmla="*/ 0 h 9"/>
                <a:gd name="T10" fmla="*/ 3 w 7"/>
                <a:gd name="T11" fmla="*/ 2 h 9"/>
                <a:gd name="T12" fmla="*/ 3 w 7"/>
                <a:gd name="T13" fmla="*/ 2 h 9"/>
                <a:gd name="T14" fmla="*/ 3 w 7"/>
                <a:gd name="T15" fmla="*/ 2 h 9"/>
                <a:gd name="T16" fmla="*/ 2 w 7"/>
                <a:gd name="T17" fmla="*/ 6 h 9"/>
                <a:gd name="T18" fmla="*/ 2 w 7"/>
                <a:gd name="T19" fmla="*/ 6 h 9"/>
                <a:gd name="T20" fmla="*/ 3 w 7"/>
                <a:gd name="T2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3" y="6"/>
                  </a:moveTo>
                  <a:cubicBezTo>
                    <a:pt x="3" y="6"/>
                    <a:pt x="3" y="6"/>
                    <a:pt x="3" y="6"/>
                  </a:cubicBezTo>
                  <a:cubicBezTo>
                    <a:pt x="3" y="9"/>
                    <a:pt x="6" y="7"/>
                    <a:pt x="6" y="5"/>
                  </a:cubicBezTo>
                  <a:cubicBezTo>
                    <a:pt x="6" y="4"/>
                    <a:pt x="6" y="3"/>
                    <a:pt x="7" y="2"/>
                  </a:cubicBezTo>
                  <a:cubicBezTo>
                    <a:pt x="7" y="1"/>
                    <a:pt x="6" y="0"/>
                    <a:pt x="5" y="0"/>
                  </a:cubicBezTo>
                  <a:cubicBezTo>
                    <a:pt x="4" y="0"/>
                    <a:pt x="4" y="1"/>
                    <a:pt x="3" y="2"/>
                  </a:cubicBezTo>
                  <a:cubicBezTo>
                    <a:pt x="3" y="2"/>
                    <a:pt x="3" y="2"/>
                    <a:pt x="3" y="2"/>
                  </a:cubicBezTo>
                  <a:cubicBezTo>
                    <a:pt x="3" y="2"/>
                    <a:pt x="3" y="2"/>
                    <a:pt x="3" y="2"/>
                  </a:cubicBezTo>
                  <a:cubicBezTo>
                    <a:pt x="1" y="2"/>
                    <a:pt x="0" y="6"/>
                    <a:pt x="2" y="6"/>
                  </a:cubicBezTo>
                  <a:cubicBezTo>
                    <a:pt x="2" y="6"/>
                    <a:pt x="2" y="6"/>
                    <a:pt x="2" y="6"/>
                  </a:cubicBezTo>
                  <a:cubicBezTo>
                    <a:pt x="3" y="6"/>
                    <a:pt x="3"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227"/>
            <p:cNvSpPr/>
            <p:nvPr/>
          </p:nvSpPr>
          <p:spPr bwMode="auto">
            <a:xfrm>
              <a:off x="3123" y="2829"/>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228"/>
            <p:cNvSpPr/>
            <p:nvPr/>
          </p:nvSpPr>
          <p:spPr bwMode="auto">
            <a:xfrm>
              <a:off x="3114" y="2864"/>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229"/>
            <p:cNvSpPr/>
            <p:nvPr/>
          </p:nvSpPr>
          <p:spPr bwMode="auto">
            <a:xfrm>
              <a:off x="3223" y="2717"/>
              <a:ext cx="26" cy="17"/>
            </a:xfrm>
            <a:custGeom>
              <a:avLst/>
              <a:gdLst>
                <a:gd name="T0" fmla="*/ 3 w 6"/>
                <a:gd name="T1" fmla="*/ 4 h 4"/>
                <a:gd name="T2" fmla="*/ 4 w 6"/>
                <a:gd name="T3" fmla="*/ 0 h 4"/>
                <a:gd name="T4" fmla="*/ 3 w 6"/>
                <a:gd name="T5" fmla="*/ 0 h 4"/>
                <a:gd name="T6" fmla="*/ 2 w 6"/>
                <a:gd name="T7" fmla="*/ 4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5" y="4"/>
                    <a:pt x="6" y="0"/>
                    <a:pt x="4" y="0"/>
                  </a:cubicBezTo>
                  <a:cubicBezTo>
                    <a:pt x="4" y="0"/>
                    <a:pt x="3" y="0"/>
                    <a:pt x="3" y="0"/>
                  </a:cubicBezTo>
                  <a:cubicBezTo>
                    <a:pt x="1" y="0"/>
                    <a:pt x="0" y="4"/>
                    <a:pt x="2" y="4"/>
                  </a:cubicBezTo>
                  <a:cubicBezTo>
                    <a:pt x="3" y="4"/>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230"/>
            <p:cNvSpPr/>
            <p:nvPr/>
          </p:nvSpPr>
          <p:spPr bwMode="auto">
            <a:xfrm>
              <a:off x="3210" y="2739"/>
              <a:ext cx="17" cy="26"/>
            </a:xfrm>
            <a:custGeom>
              <a:avLst/>
              <a:gdLst>
                <a:gd name="T0" fmla="*/ 0 w 4"/>
                <a:gd name="T1" fmla="*/ 3 h 6"/>
                <a:gd name="T2" fmla="*/ 0 w 4"/>
                <a:gd name="T3" fmla="*/ 4 h 6"/>
                <a:gd name="T4" fmla="*/ 4 w 4"/>
                <a:gd name="T5" fmla="*/ 3 h 6"/>
                <a:gd name="T6" fmla="*/ 4 w 4"/>
                <a:gd name="T7" fmla="*/ 2 h 6"/>
                <a:gd name="T8" fmla="*/ 0 w 4"/>
                <a:gd name="T9" fmla="*/ 3 h 6"/>
              </a:gdLst>
              <a:ahLst/>
              <a:cxnLst>
                <a:cxn ang="0">
                  <a:pos x="T0" y="T1"/>
                </a:cxn>
                <a:cxn ang="0">
                  <a:pos x="T2" y="T3"/>
                </a:cxn>
                <a:cxn ang="0">
                  <a:pos x="T4" y="T5"/>
                </a:cxn>
                <a:cxn ang="0">
                  <a:pos x="T6" y="T7"/>
                </a:cxn>
                <a:cxn ang="0">
                  <a:pos x="T8" y="T9"/>
                </a:cxn>
              </a:cxnLst>
              <a:rect l="0" t="0" r="r" b="b"/>
              <a:pathLst>
                <a:path w="4" h="6">
                  <a:moveTo>
                    <a:pt x="0" y="3"/>
                  </a:moveTo>
                  <a:cubicBezTo>
                    <a:pt x="0" y="3"/>
                    <a:pt x="0" y="3"/>
                    <a:pt x="0" y="4"/>
                  </a:cubicBezTo>
                  <a:cubicBezTo>
                    <a:pt x="0" y="6"/>
                    <a:pt x="4" y="4"/>
                    <a:pt x="4" y="3"/>
                  </a:cubicBezTo>
                  <a:cubicBezTo>
                    <a:pt x="4" y="2"/>
                    <a:pt x="4" y="2"/>
                    <a:pt x="4" y="2"/>
                  </a:cubicBezTo>
                  <a:cubicBezTo>
                    <a:pt x="4"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231"/>
            <p:cNvSpPr/>
            <p:nvPr/>
          </p:nvSpPr>
          <p:spPr bwMode="auto">
            <a:xfrm>
              <a:off x="3206" y="3079"/>
              <a:ext cx="21" cy="13"/>
            </a:xfrm>
            <a:custGeom>
              <a:avLst/>
              <a:gdLst>
                <a:gd name="T0" fmla="*/ 3 w 5"/>
                <a:gd name="T1" fmla="*/ 0 h 3"/>
                <a:gd name="T2" fmla="*/ 2 w 5"/>
                <a:gd name="T3" fmla="*/ 3 h 3"/>
                <a:gd name="T4" fmla="*/ 3 w 5"/>
                <a:gd name="T5" fmla="*/ 0 h 3"/>
              </a:gdLst>
              <a:ahLst/>
              <a:cxnLst>
                <a:cxn ang="0">
                  <a:pos x="T0" y="T1"/>
                </a:cxn>
                <a:cxn ang="0">
                  <a:pos x="T2" y="T3"/>
                </a:cxn>
                <a:cxn ang="0">
                  <a:pos x="T4" y="T5"/>
                </a:cxn>
              </a:cxnLst>
              <a:rect l="0" t="0" r="r" b="b"/>
              <a:pathLst>
                <a:path w="5" h="3">
                  <a:moveTo>
                    <a:pt x="3" y="0"/>
                  </a:moveTo>
                  <a:cubicBezTo>
                    <a:pt x="1" y="0"/>
                    <a:pt x="0" y="3"/>
                    <a:pt x="2" y="3"/>
                  </a:cubicBezTo>
                  <a:cubicBezTo>
                    <a:pt x="4" y="3"/>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232"/>
            <p:cNvSpPr/>
            <p:nvPr/>
          </p:nvSpPr>
          <p:spPr bwMode="auto">
            <a:xfrm>
              <a:off x="3175" y="3062"/>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233"/>
            <p:cNvSpPr/>
            <p:nvPr/>
          </p:nvSpPr>
          <p:spPr bwMode="auto">
            <a:xfrm>
              <a:off x="3193" y="3036"/>
              <a:ext cx="47" cy="43"/>
            </a:xfrm>
            <a:custGeom>
              <a:avLst/>
              <a:gdLst>
                <a:gd name="T0" fmla="*/ 5 w 11"/>
                <a:gd name="T1" fmla="*/ 9 h 10"/>
                <a:gd name="T2" fmla="*/ 6 w 11"/>
                <a:gd name="T3" fmla="*/ 8 h 10"/>
                <a:gd name="T4" fmla="*/ 7 w 11"/>
                <a:gd name="T5" fmla="*/ 7 h 10"/>
                <a:gd name="T6" fmla="*/ 7 w 11"/>
                <a:gd name="T7" fmla="*/ 7 h 10"/>
                <a:gd name="T8" fmla="*/ 10 w 11"/>
                <a:gd name="T9" fmla="*/ 5 h 10"/>
                <a:gd name="T10" fmla="*/ 9 w 11"/>
                <a:gd name="T11" fmla="*/ 4 h 10"/>
                <a:gd name="T12" fmla="*/ 7 w 11"/>
                <a:gd name="T13" fmla="*/ 4 h 10"/>
                <a:gd name="T14" fmla="*/ 6 w 11"/>
                <a:gd name="T15" fmla="*/ 2 h 10"/>
                <a:gd name="T16" fmla="*/ 3 w 11"/>
                <a:gd name="T17" fmla="*/ 1 h 10"/>
                <a:gd name="T18" fmla="*/ 1 w 11"/>
                <a:gd name="T19" fmla="*/ 5 h 10"/>
                <a:gd name="T20" fmla="*/ 4 w 11"/>
                <a:gd name="T21" fmla="*/ 6 h 10"/>
                <a:gd name="T22" fmla="*/ 4 w 11"/>
                <a:gd name="T23" fmla="*/ 6 h 10"/>
                <a:gd name="T24" fmla="*/ 5 w 11"/>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9"/>
                  </a:moveTo>
                  <a:cubicBezTo>
                    <a:pt x="6" y="8"/>
                    <a:pt x="6" y="8"/>
                    <a:pt x="6" y="8"/>
                  </a:cubicBezTo>
                  <a:cubicBezTo>
                    <a:pt x="6" y="8"/>
                    <a:pt x="7" y="7"/>
                    <a:pt x="7" y="7"/>
                  </a:cubicBezTo>
                  <a:cubicBezTo>
                    <a:pt x="7" y="7"/>
                    <a:pt x="7" y="7"/>
                    <a:pt x="7" y="7"/>
                  </a:cubicBezTo>
                  <a:cubicBezTo>
                    <a:pt x="8" y="10"/>
                    <a:pt x="11" y="7"/>
                    <a:pt x="10" y="5"/>
                  </a:cubicBezTo>
                  <a:cubicBezTo>
                    <a:pt x="10" y="5"/>
                    <a:pt x="10" y="4"/>
                    <a:pt x="9" y="4"/>
                  </a:cubicBezTo>
                  <a:cubicBezTo>
                    <a:pt x="9" y="3"/>
                    <a:pt x="8" y="3"/>
                    <a:pt x="7" y="4"/>
                  </a:cubicBezTo>
                  <a:cubicBezTo>
                    <a:pt x="7" y="3"/>
                    <a:pt x="7" y="3"/>
                    <a:pt x="6" y="2"/>
                  </a:cubicBezTo>
                  <a:cubicBezTo>
                    <a:pt x="5" y="2"/>
                    <a:pt x="4" y="2"/>
                    <a:pt x="3" y="1"/>
                  </a:cubicBezTo>
                  <a:cubicBezTo>
                    <a:pt x="2" y="0"/>
                    <a:pt x="0" y="4"/>
                    <a:pt x="1" y="5"/>
                  </a:cubicBezTo>
                  <a:cubicBezTo>
                    <a:pt x="2" y="5"/>
                    <a:pt x="3" y="6"/>
                    <a:pt x="4" y="6"/>
                  </a:cubicBezTo>
                  <a:cubicBezTo>
                    <a:pt x="4" y="6"/>
                    <a:pt x="4" y="6"/>
                    <a:pt x="4" y="6"/>
                  </a:cubicBezTo>
                  <a:cubicBezTo>
                    <a:pt x="2" y="8"/>
                    <a:pt x="4" y="10"/>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34"/>
            <p:cNvSpPr/>
            <p:nvPr/>
          </p:nvSpPr>
          <p:spPr bwMode="auto">
            <a:xfrm>
              <a:off x="3140" y="3010"/>
              <a:ext cx="22" cy="18"/>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35"/>
            <p:cNvSpPr/>
            <p:nvPr/>
          </p:nvSpPr>
          <p:spPr bwMode="auto">
            <a:xfrm>
              <a:off x="3106" y="2890"/>
              <a:ext cx="21" cy="17"/>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36"/>
            <p:cNvSpPr/>
            <p:nvPr/>
          </p:nvSpPr>
          <p:spPr bwMode="auto">
            <a:xfrm>
              <a:off x="3106" y="2959"/>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37"/>
            <p:cNvSpPr/>
            <p:nvPr/>
          </p:nvSpPr>
          <p:spPr bwMode="auto">
            <a:xfrm>
              <a:off x="3140" y="2937"/>
              <a:ext cx="26" cy="17"/>
            </a:xfrm>
            <a:custGeom>
              <a:avLst/>
              <a:gdLst>
                <a:gd name="T0" fmla="*/ 3 w 6"/>
                <a:gd name="T1" fmla="*/ 4 h 4"/>
                <a:gd name="T2" fmla="*/ 3 w 6"/>
                <a:gd name="T3" fmla="*/ 0 h 4"/>
                <a:gd name="T4" fmla="*/ 3 w 6"/>
                <a:gd name="T5" fmla="*/ 4 h 4"/>
              </a:gdLst>
              <a:ahLst/>
              <a:cxnLst>
                <a:cxn ang="0">
                  <a:pos x="T0" y="T1"/>
                </a:cxn>
                <a:cxn ang="0">
                  <a:pos x="T2" y="T3"/>
                </a:cxn>
                <a:cxn ang="0">
                  <a:pos x="T4" y="T5"/>
                </a:cxn>
              </a:cxnLst>
              <a:rect l="0" t="0" r="r" b="b"/>
              <a:pathLst>
                <a:path w="6" h="4">
                  <a:moveTo>
                    <a:pt x="3" y="4"/>
                  </a:moveTo>
                  <a:cubicBezTo>
                    <a:pt x="5" y="4"/>
                    <a:pt x="6"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8"/>
            <p:cNvSpPr/>
            <p:nvPr/>
          </p:nvSpPr>
          <p:spPr bwMode="auto">
            <a:xfrm>
              <a:off x="3284" y="3036"/>
              <a:ext cx="48" cy="35"/>
            </a:xfrm>
            <a:custGeom>
              <a:avLst/>
              <a:gdLst>
                <a:gd name="T0" fmla="*/ 10 w 11"/>
                <a:gd name="T1" fmla="*/ 5 h 8"/>
                <a:gd name="T2" fmla="*/ 10 w 11"/>
                <a:gd name="T3" fmla="*/ 4 h 8"/>
                <a:gd name="T4" fmla="*/ 9 w 11"/>
                <a:gd name="T5" fmla="*/ 2 h 8"/>
                <a:gd name="T6" fmla="*/ 7 w 11"/>
                <a:gd name="T7" fmla="*/ 2 h 8"/>
                <a:gd name="T8" fmla="*/ 6 w 11"/>
                <a:gd name="T9" fmla="*/ 2 h 8"/>
                <a:gd name="T10" fmla="*/ 5 w 11"/>
                <a:gd name="T11" fmla="*/ 3 h 8"/>
                <a:gd name="T12" fmla="*/ 4 w 11"/>
                <a:gd name="T13" fmla="*/ 2 h 8"/>
                <a:gd name="T14" fmla="*/ 4 w 11"/>
                <a:gd name="T15" fmla="*/ 2 h 8"/>
                <a:gd name="T16" fmla="*/ 2 w 11"/>
                <a:gd name="T17" fmla="*/ 5 h 8"/>
                <a:gd name="T18" fmla="*/ 2 w 11"/>
                <a:gd name="T19" fmla="*/ 6 h 8"/>
                <a:gd name="T20" fmla="*/ 4 w 11"/>
                <a:gd name="T21" fmla="*/ 5 h 8"/>
                <a:gd name="T22" fmla="*/ 5 w 11"/>
                <a:gd name="T23" fmla="*/ 6 h 8"/>
                <a:gd name="T24" fmla="*/ 6 w 11"/>
                <a:gd name="T25" fmla="*/ 6 h 8"/>
                <a:gd name="T26" fmla="*/ 7 w 11"/>
                <a:gd name="T27" fmla="*/ 6 h 8"/>
                <a:gd name="T28" fmla="*/ 7 w 11"/>
                <a:gd name="T29" fmla="*/ 6 h 8"/>
                <a:gd name="T30" fmla="*/ 10 w 11"/>
                <a:gd name="T3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5"/>
                  </a:moveTo>
                  <a:cubicBezTo>
                    <a:pt x="10" y="5"/>
                    <a:pt x="10" y="4"/>
                    <a:pt x="10" y="4"/>
                  </a:cubicBezTo>
                  <a:cubicBezTo>
                    <a:pt x="11" y="3"/>
                    <a:pt x="11" y="2"/>
                    <a:pt x="9" y="2"/>
                  </a:cubicBezTo>
                  <a:cubicBezTo>
                    <a:pt x="9" y="2"/>
                    <a:pt x="8" y="2"/>
                    <a:pt x="7" y="2"/>
                  </a:cubicBezTo>
                  <a:cubicBezTo>
                    <a:pt x="7" y="2"/>
                    <a:pt x="6" y="2"/>
                    <a:pt x="6" y="2"/>
                  </a:cubicBezTo>
                  <a:cubicBezTo>
                    <a:pt x="6" y="2"/>
                    <a:pt x="5" y="2"/>
                    <a:pt x="5" y="3"/>
                  </a:cubicBezTo>
                  <a:cubicBezTo>
                    <a:pt x="5" y="3"/>
                    <a:pt x="5" y="2"/>
                    <a:pt x="4" y="2"/>
                  </a:cubicBezTo>
                  <a:cubicBezTo>
                    <a:pt x="4" y="2"/>
                    <a:pt x="4" y="2"/>
                    <a:pt x="4" y="2"/>
                  </a:cubicBezTo>
                  <a:cubicBezTo>
                    <a:pt x="3" y="0"/>
                    <a:pt x="0" y="4"/>
                    <a:pt x="2" y="5"/>
                  </a:cubicBezTo>
                  <a:cubicBezTo>
                    <a:pt x="2" y="5"/>
                    <a:pt x="2" y="5"/>
                    <a:pt x="2" y="6"/>
                  </a:cubicBezTo>
                  <a:cubicBezTo>
                    <a:pt x="3" y="6"/>
                    <a:pt x="4" y="6"/>
                    <a:pt x="4" y="5"/>
                  </a:cubicBezTo>
                  <a:cubicBezTo>
                    <a:pt x="4" y="5"/>
                    <a:pt x="5" y="6"/>
                    <a:pt x="5" y="6"/>
                  </a:cubicBezTo>
                  <a:cubicBezTo>
                    <a:pt x="6" y="6"/>
                    <a:pt x="6" y="6"/>
                    <a:pt x="6" y="6"/>
                  </a:cubicBezTo>
                  <a:cubicBezTo>
                    <a:pt x="6" y="6"/>
                    <a:pt x="7" y="6"/>
                    <a:pt x="7" y="6"/>
                  </a:cubicBezTo>
                  <a:cubicBezTo>
                    <a:pt x="7" y="6"/>
                    <a:pt x="7" y="6"/>
                    <a:pt x="7" y="6"/>
                  </a:cubicBezTo>
                  <a:cubicBezTo>
                    <a:pt x="7" y="8"/>
                    <a:pt x="10" y="7"/>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39"/>
            <p:cNvSpPr/>
            <p:nvPr/>
          </p:nvSpPr>
          <p:spPr bwMode="auto">
            <a:xfrm>
              <a:off x="3375" y="3045"/>
              <a:ext cx="22" cy="26"/>
            </a:xfrm>
            <a:custGeom>
              <a:avLst/>
              <a:gdLst>
                <a:gd name="T0" fmla="*/ 2 w 5"/>
                <a:gd name="T1" fmla="*/ 2 h 6"/>
                <a:gd name="T2" fmla="*/ 1 w 5"/>
                <a:gd name="T3" fmla="*/ 2 h 6"/>
                <a:gd name="T4" fmla="*/ 3 w 5"/>
                <a:gd name="T5" fmla="*/ 5 h 6"/>
                <a:gd name="T6" fmla="*/ 3 w 5"/>
                <a:gd name="T7" fmla="*/ 4 h 6"/>
                <a:gd name="T8" fmla="*/ 2 w 5"/>
                <a:gd name="T9" fmla="*/ 2 h 6"/>
              </a:gdLst>
              <a:ahLst/>
              <a:cxnLst>
                <a:cxn ang="0">
                  <a:pos x="T0" y="T1"/>
                </a:cxn>
                <a:cxn ang="0">
                  <a:pos x="T2" y="T3"/>
                </a:cxn>
                <a:cxn ang="0">
                  <a:pos x="T4" y="T5"/>
                </a:cxn>
                <a:cxn ang="0">
                  <a:pos x="T6" y="T7"/>
                </a:cxn>
                <a:cxn ang="0">
                  <a:pos x="T8" y="T9"/>
                </a:cxn>
              </a:cxnLst>
              <a:rect l="0" t="0" r="r" b="b"/>
              <a:pathLst>
                <a:path w="5" h="6">
                  <a:moveTo>
                    <a:pt x="2" y="2"/>
                  </a:moveTo>
                  <a:cubicBezTo>
                    <a:pt x="1" y="2"/>
                    <a:pt x="1" y="2"/>
                    <a:pt x="1" y="2"/>
                  </a:cubicBezTo>
                  <a:cubicBezTo>
                    <a:pt x="0" y="4"/>
                    <a:pt x="1" y="6"/>
                    <a:pt x="3" y="5"/>
                  </a:cubicBezTo>
                  <a:cubicBezTo>
                    <a:pt x="3" y="4"/>
                    <a:pt x="3" y="4"/>
                    <a:pt x="3" y="4"/>
                  </a:cubicBezTo>
                  <a:cubicBezTo>
                    <a:pt x="5" y="3"/>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40"/>
            <p:cNvSpPr/>
            <p:nvPr/>
          </p:nvSpPr>
          <p:spPr bwMode="auto">
            <a:xfrm>
              <a:off x="3262" y="3010"/>
              <a:ext cx="17" cy="35"/>
            </a:xfrm>
            <a:custGeom>
              <a:avLst/>
              <a:gdLst>
                <a:gd name="T0" fmla="*/ 1 w 4"/>
                <a:gd name="T1" fmla="*/ 3 h 8"/>
                <a:gd name="T2" fmla="*/ 1 w 4"/>
                <a:gd name="T3" fmla="*/ 4 h 8"/>
                <a:gd name="T4" fmla="*/ 0 w 4"/>
                <a:gd name="T5" fmla="*/ 5 h 8"/>
                <a:gd name="T6" fmla="*/ 0 w 4"/>
                <a:gd name="T7" fmla="*/ 5 h 8"/>
                <a:gd name="T8" fmla="*/ 0 w 4"/>
                <a:gd name="T9" fmla="*/ 6 h 8"/>
                <a:gd name="T10" fmla="*/ 4 w 4"/>
                <a:gd name="T11" fmla="*/ 5 h 8"/>
                <a:gd name="T12" fmla="*/ 4 w 4"/>
                <a:gd name="T13" fmla="*/ 4 h 8"/>
                <a:gd name="T14" fmla="*/ 4 w 4"/>
                <a:gd name="T15" fmla="*/ 4 h 8"/>
                <a:gd name="T16" fmla="*/ 4 w 4"/>
                <a:gd name="T17" fmla="*/ 3 h 8"/>
                <a:gd name="T18" fmla="*/ 4 w 4"/>
                <a:gd name="T19" fmla="*/ 2 h 8"/>
                <a:gd name="T20" fmla="*/ 1 w 4"/>
                <a:gd name="T2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8">
                  <a:moveTo>
                    <a:pt x="1" y="3"/>
                  </a:moveTo>
                  <a:cubicBezTo>
                    <a:pt x="1" y="3"/>
                    <a:pt x="1" y="3"/>
                    <a:pt x="1" y="4"/>
                  </a:cubicBezTo>
                  <a:cubicBezTo>
                    <a:pt x="1" y="4"/>
                    <a:pt x="0" y="4"/>
                    <a:pt x="0" y="5"/>
                  </a:cubicBezTo>
                  <a:cubicBezTo>
                    <a:pt x="0" y="5"/>
                    <a:pt x="0" y="5"/>
                    <a:pt x="0" y="5"/>
                  </a:cubicBezTo>
                  <a:cubicBezTo>
                    <a:pt x="0" y="5"/>
                    <a:pt x="0" y="5"/>
                    <a:pt x="0" y="6"/>
                  </a:cubicBezTo>
                  <a:cubicBezTo>
                    <a:pt x="0" y="8"/>
                    <a:pt x="4" y="6"/>
                    <a:pt x="4" y="5"/>
                  </a:cubicBezTo>
                  <a:cubicBezTo>
                    <a:pt x="4" y="4"/>
                    <a:pt x="4" y="4"/>
                    <a:pt x="4" y="4"/>
                  </a:cubicBezTo>
                  <a:cubicBezTo>
                    <a:pt x="4" y="4"/>
                    <a:pt x="4" y="4"/>
                    <a:pt x="4" y="4"/>
                  </a:cubicBezTo>
                  <a:cubicBezTo>
                    <a:pt x="4" y="3"/>
                    <a:pt x="4" y="3"/>
                    <a:pt x="4" y="3"/>
                  </a:cubicBezTo>
                  <a:cubicBezTo>
                    <a:pt x="4" y="2"/>
                    <a:pt x="4" y="2"/>
                    <a:pt x="4" y="2"/>
                  </a:cubicBezTo>
                  <a:cubicBezTo>
                    <a:pt x="4" y="0"/>
                    <a:pt x="1" y="1"/>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41"/>
            <p:cNvSpPr/>
            <p:nvPr/>
          </p:nvSpPr>
          <p:spPr bwMode="auto">
            <a:xfrm>
              <a:off x="3214" y="3006"/>
              <a:ext cx="48" cy="35"/>
            </a:xfrm>
            <a:custGeom>
              <a:avLst/>
              <a:gdLst>
                <a:gd name="T0" fmla="*/ 10 w 11"/>
                <a:gd name="T1" fmla="*/ 7 h 8"/>
                <a:gd name="T2" fmla="*/ 10 w 11"/>
                <a:gd name="T3" fmla="*/ 5 h 8"/>
                <a:gd name="T4" fmla="*/ 8 w 11"/>
                <a:gd name="T5" fmla="*/ 4 h 8"/>
                <a:gd name="T6" fmla="*/ 8 w 11"/>
                <a:gd name="T7" fmla="*/ 2 h 8"/>
                <a:gd name="T8" fmla="*/ 6 w 11"/>
                <a:gd name="T9" fmla="*/ 0 h 8"/>
                <a:gd name="T10" fmla="*/ 5 w 11"/>
                <a:gd name="T11" fmla="*/ 4 h 8"/>
                <a:gd name="T12" fmla="*/ 5 w 11"/>
                <a:gd name="T13" fmla="*/ 4 h 8"/>
                <a:gd name="T14" fmla="*/ 3 w 11"/>
                <a:gd name="T15" fmla="*/ 4 h 8"/>
                <a:gd name="T16" fmla="*/ 3 w 11"/>
                <a:gd name="T17" fmla="*/ 7 h 8"/>
                <a:gd name="T18" fmla="*/ 3 w 11"/>
                <a:gd name="T19" fmla="*/ 7 h 8"/>
                <a:gd name="T20" fmla="*/ 5 w 11"/>
                <a:gd name="T21" fmla="*/ 7 h 8"/>
                <a:gd name="T22" fmla="*/ 6 w 11"/>
                <a:gd name="T23" fmla="*/ 7 h 8"/>
                <a:gd name="T24" fmla="*/ 6 w 11"/>
                <a:gd name="T25" fmla="*/ 7 h 8"/>
                <a:gd name="T26" fmla="*/ 7 w 11"/>
                <a:gd name="T27" fmla="*/ 8 h 8"/>
                <a:gd name="T28" fmla="*/ 8 w 11"/>
                <a:gd name="T29" fmla="*/ 8 h 8"/>
                <a:gd name="T30" fmla="*/ 10 w 11"/>
                <a:gd name="T3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7"/>
                  </a:moveTo>
                  <a:cubicBezTo>
                    <a:pt x="11" y="6"/>
                    <a:pt x="11" y="5"/>
                    <a:pt x="10" y="5"/>
                  </a:cubicBezTo>
                  <a:cubicBezTo>
                    <a:pt x="9" y="5"/>
                    <a:pt x="9" y="4"/>
                    <a:pt x="8" y="4"/>
                  </a:cubicBezTo>
                  <a:cubicBezTo>
                    <a:pt x="8" y="3"/>
                    <a:pt x="9" y="2"/>
                    <a:pt x="8" y="2"/>
                  </a:cubicBezTo>
                  <a:cubicBezTo>
                    <a:pt x="8" y="1"/>
                    <a:pt x="7" y="0"/>
                    <a:pt x="6" y="0"/>
                  </a:cubicBezTo>
                  <a:cubicBezTo>
                    <a:pt x="5" y="0"/>
                    <a:pt x="4" y="3"/>
                    <a:pt x="5" y="4"/>
                  </a:cubicBezTo>
                  <a:cubicBezTo>
                    <a:pt x="5" y="4"/>
                    <a:pt x="5" y="4"/>
                    <a:pt x="5" y="4"/>
                  </a:cubicBezTo>
                  <a:cubicBezTo>
                    <a:pt x="4" y="4"/>
                    <a:pt x="4" y="4"/>
                    <a:pt x="3" y="4"/>
                  </a:cubicBezTo>
                  <a:cubicBezTo>
                    <a:pt x="1" y="4"/>
                    <a:pt x="0" y="7"/>
                    <a:pt x="3" y="7"/>
                  </a:cubicBezTo>
                  <a:cubicBezTo>
                    <a:pt x="3" y="7"/>
                    <a:pt x="3" y="7"/>
                    <a:pt x="3" y="7"/>
                  </a:cubicBezTo>
                  <a:cubicBezTo>
                    <a:pt x="3" y="8"/>
                    <a:pt x="4" y="8"/>
                    <a:pt x="5" y="7"/>
                  </a:cubicBezTo>
                  <a:cubicBezTo>
                    <a:pt x="5" y="7"/>
                    <a:pt x="6" y="8"/>
                    <a:pt x="6" y="7"/>
                  </a:cubicBezTo>
                  <a:cubicBezTo>
                    <a:pt x="6" y="7"/>
                    <a:pt x="6" y="7"/>
                    <a:pt x="6" y="7"/>
                  </a:cubicBezTo>
                  <a:cubicBezTo>
                    <a:pt x="6" y="8"/>
                    <a:pt x="7" y="8"/>
                    <a:pt x="7" y="8"/>
                  </a:cubicBezTo>
                  <a:cubicBezTo>
                    <a:pt x="7" y="8"/>
                    <a:pt x="8" y="8"/>
                    <a:pt x="8" y="8"/>
                  </a:cubicBezTo>
                  <a:cubicBezTo>
                    <a:pt x="9" y="8"/>
                    <a:pt x="10" y="8"/>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242"/>
            <p:cNvSpPr/>
            <p:nvPr/>
          </p:nvSpPr>
          <p:spPr bwMode="auto">
            <a:xfrm>
              <a:off x="3232" y="2980"/>
              <a:ext cx="13" cy="30"/>
            </a:xfrm>
            <a:custGeom>
              <a:avLst/>
              <a:gdLst>
                <a:gd name="T0" fmla="*/ 3 w 3"/>
                <a:gd name="T1" fmla="*/ 3 h 7"/>
                <a:gd name="T2" fmla="*/ 3 w 3"/>
                <a:gd name="T3" fmla="*/ 3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3"/>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243"/>
            <p:cNvSpPr/>
            <p:nvPr/>
          </p:nvSpPr>
          <p:spPr bwMode="auto">
            <a:xfrm>
              <a:off x="3175" y="2984"/>
              <a:ext cx="48" cy="35"/>
            </a:xfrm>
            <a:custGeom>
              <a:avLst/>
              <a:gdLst>
                <a:gd name="T0" fmla="*/ 6 w 11"/>
                <a:gd name="T1" fmla="*/ 6 h 8"/>
                <a:gd name="T2" fmla="*/ 7 w 11"/>
                <a:gd name="T3" fmla="*/ 6 h 8"/>
                <a:gd name="T4" fmla="*/ 9 w 11"/>
                <a:gd name="T5" fmla="*/ 3 h 8"/>
                <a:gd name="T6" fmla="*/ 7 w 11"/>
                <a:gd name="T7" fmla="*/ 2 h 8"/>
                <a:gd name="T8" fmla="*/ 6 w 11"/>
                <a:gd name="T9" fmla="*/ 3 h 8"/>
                <a:gd name="T10" fmla="*/ 6 w 11"/>
                <a:gd name="T11" fmla="*/ 2 h 8"/>
                <a:gd name="T12" fmla="*/ 6 w 11"/>
                <a:gd name="T13" fmla="*/ 2 h 8"/>
                <a:gd name="T14" fmla="*/ 5 w 11"/>
                <a:gd name="T15" fmla="*/ 1 h 8"/>
                <a:gd name="T16" fmla="*/ 3 w 11"/>
                <a:gd name="T17" fmla="*/ 0 h 8"/>
                <a:gd name="T18" fmla="*/ 1 w 11"/>
                <a:gd name="T19" fmla="*/ 1 h 8"/>
                <a:gd name="T20" fmla="*/ 2 w 11"/>
                <a:gd name="T21" fmla="*/ 4 h 8"/>
                <a:gd name="T22" fmla="*/ 3 w 11"/>
                <a:gd name="T23" fmla="*/ 5 h 8"/>
                <a:gd name="T24" fmla="*/ 3 w 11"/>
                <a:gd name="T25" fmla="*/ 5 h 8"/>
                <a:gd name="T26" fmla="*/ 4 w 11"/>
                <a:gd name="T27" fmla="*/ 5 h 8"/>
                <a:gd name="T28" fmla="*/ 4 w 11"/>
                <a:gd name="T29" fmla="*/ 5 h 8"/>
                <a:gd name="T30" fmla="*/ 5 w 11"/>
                <a:gd name="T31" fmla="*/ 5 h 8"/>
                <a:gd name="T32" fmla="*/ 5 w 11"/>
                <a:gd name="T33" fmla="*/ 4 h 8"/>
                <a:gd name="T34" fmla="*/ 6 w 11"/>
                <a:gd name="T3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8">
                  <a:moveTo>
                    <a:pt x="6" y="6"/>
                  </a:moveTo>
                  <a:cubicBezTo>
                    <a:pt x="6" y="6"/>
                    <a:pt x="7" y="6"/>
                    <a:pt x="7" y="6"/>
                  </a:cubicBezTo>
                  <a:cubicBezTo>
                    <a:pt x="9" y="8"/>
                    <a:pt x="11" y="4"/>
                    <a:pt x="9" y="3"/>
                  </a:cubicBezTo>
                  <a:cubicBezTo>
                    <a:pt x="8" y="3"/>
                    <a:pt x="8" y="3"/>
                    <a:pt x="7" y="2"/>
                  </a:cubicBezTo>
                  <a:cubicBezTo>
                    <a:pt x="7" y="2"/>
                    <a:pt x="6" y="3"/>
                    <a:pt x="6" y="3"/>
                  </a:cubicBezTo>
                  <a:cubicBezTo>
                    <a:pt x="6" y="3"/>
                    <a:pt x="6" y="2"/>
                    <a:pt x="6" y="2"/>
                  </a:cubicBezTo>
                  <a:cubicBezTo>
                    <a:pt x="6" y="2"/>
                    <a:pt x="6" y="2"/>
                    <a:pt x="6" y="2"/>
                  </a:cubicBezTo>
                  <a:cubicBezTo>
                    <a:pt x="6" y="2"/>
                    <a:pt x="6" y="1"/>
                    <a:pt x="5" y="1"/>
                  </a:cubicBezTo>
                  <a:cubicBezTo>
                    <a:pt x="5" y="0"/>
                    <a:pt x="4" y="0"/>
                    <a:pt x="3" y="0"/>
                  </a:cubicBezTo>
                  <a:cubicBezTo>
                    <a:pt x="3" y="0"/>
                    <a:pt x="2" y="0"/>
                    <a:pt x="1" y="1"/>
                  </a:cubicBezTo>
                  <a:cubicBezTo>
                    <a:pt x="0" y="2"/>
                    <a:pt x="1" y="5"/>
                    <a:pt x="2" y="4"/>
                  </a:cubicBezTo>
                  <a:cubicBezTo>
                    <a:pt x="2" y="4"/>
                    <a:pt x="3" y="5"/>
                    <a:pt x="3" y="5"/>
                  </a:cubicBezTo>
                  <a:cubicBezTo>
                    <a:pt x="3" y="5"/>
                    <a:pt x="3" y="5"/>
                    <a:pt x="3" y="5"/>
                  </a:cubicBezTo>
                  <a:cubicBezTo>
                    <a:pt x="4" y="5"/>
                    <a:pt x="4" y="5"/>
                    <a:pt x="4" y="5"/>
                  </a:cubicBezTo>
                  <a:cubicBezTo>
                    <a:pt x="4" y="5"/>
                    <a:pt x="4" y="5"/>
                    <a:pt x="4" y="5"/>
                  </a:cubicBezTo>
                  <a:cubicBezTo>
                    <a:pt x="5" y="5"/>
                    <a:pt x="5" y="5"/>
                    <a:pt x="5" y="5"/>
                  </a:cubicBezTo>
                  <a:cubicBezTo>
                    <a:pt x="5" y="5"/>
                    <a:pt x="5" y="4"/>
                    <a:pt x="5" y="4"/>
                  </a:cubicBezTo>
                  <a:cubicBezTo>
                    <a:pt x="5" y="5"/>
                    <a:pt x="5" y="6"/>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244"/>
            <p:cNvSpPr/>
            <p:nvPr/>
          </p:nvSpPr>
          <p:spPr bwMode="auto">
            <a:xfrm>
              <a:off x="3297" y="3023"/>
              <a:ext cx="22"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245"/>
            <p:cNvSpPr/>
            <p:nvPr/>
          </p:nvSpPr>
          <p:spPr bwMode="auto">
            <a:xfrm>
              <a:off x="3418" y="3019"/>
              <a:ext cx="27" cy="30"/>
            </a:xfrm>
            <a:custGeom>
              <a:avLst/>
              <a:gdLst>
                <a:gd name="T0" fmla="*/ 4 w 6"/>
                <a:gd name="T1" fmla="*/ 0 h 7"/>
                <a:gd name="T2" fmla="*/ 3 w 6"/>
                <a:gd name="T3" fmla="*/ 0 h 7"/>
                <a:gd name="T4" fmla="*/ 3 w 6"/>
                <a:gd name="T5" fmla="*/ 3 h 7"/>
                <a:gd name="T6" fmla="*/ 3 w 6"/>
                <a:gd name="T7" fmla="*/ 3 h 7"/>
                <a:gd name="T8" fmla="*/ 3 w 6"/>
                <a:gd name="T9" fmla="*/ 7 h 7"/>
                <a:gd name="T10" fmla="*/ 4 w 6"/>
                <a:gd name="T11" fmla="*/ 3 h 7"/>
                <a:gd name="T12" fmla="*/ 4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4" y="0"/>
                  </a:moveTo>
                  <a:cubicBezTo>
                    <a:pt x="4" y="0"/>
                    <a:pt x="4" y="0"/>
                    <a:pt x="3" y="0"/>
                  </a:cubicBezTo>
                  <a:cubicBezTo>
                    <a:pt x="2" y="0"/>
                    <a:pt x="0" y="3"/>
                    <a:pt x="3" y="3"/>
                  </a:cubicBezTo>
                  <a:cubicBezTo>
                    <a:pt x="3" y="3"/>
                    <a:pt x="3" y="3"/>
                    <a:pt x="3" y="3"/>
                  </a:cubicBezTo>
                  <a:cubicBezTo>
                    <a:pt x="2" y="4"/>
                    <a:pt x="1" y="7"/>
                    <a:pt x="3" y="7"/>
                  </a:cubicBezTo>
                  <a:cubicBezTo>
                    <a:pt x="5" y="7"/>
                    <a:pt x="6" y="3"/>
                    <a:pt x="4" y="3"/>
                  </a:cubicBezTo>
                  <a:cubicBezTo>
                    <a:pt x="5" y="2"/>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246"/>
            <p:cNvSpPr/>
            <p:nvPr/>
          </p:nvSpPr>
          <p:spPr bwMode="auto">
            <a:xfrm>
              <a:off x="3436" y="2976"/>
              <a:ext cx="39" cy="34"/>
            </a:xfrm>
            <a:custGeom>
              <a:avLst/>
              <a:gdLst>
                <a:gd name="T0" fmla="*/ 5 w 9"/>
                <a:gd name="T1" fmla="*/ 6 h 8"/>
                <a:gd name="T2" fmla="*/ 6 w 9"/>
                <a:gd name="T3" fmla="*/ 2 h 8"/>
                <a:gd name="T4" fmla="*/ 4 w 9"/>
                <a:gd name="T5" fmla="*/ 5 h 8"/>
                <a:gd name="T6" fmla="*/ 3 w 9"/>
                <a:gd name="T7" fmla="*/ 4 h 8"/>
                <a:gd name="T8" fmla="*/ 3 w 9"/>
                <a:gd name="T9" fmla="*/ 5 h 8"/>
                <a:gd name="T10" fmla="*/ 3 w 9"/>
                <a:gd name="T11" fmla="*/ 4 h 8"/>
                <a:gd name="T12" fmla="*/ 4 w 9"/>
                <a:gd name="T13" fmla="*/ 0 h 8"/>
                <a:gd name="T14" fmla="*/ 0 w 9"/>
                <a:gd name="T15" fmla="*/ 4 h 8"/>
                <a:gd name="T16" fmla="*/ 2 w 9"/>
                <a:gd name="T17" fmla="*/ 5 h 8"/>
                <a:gd name="T18" fmla="*/ 3 w 9"/>
                <a:gd name="T19" fmla="*/ 8 h 8"/>
                <a:gd name="T20" fmla="*/ 5 w 9"/>
                <a:gd name="T21" fmla="*/ 5 h 8"/>
                <a:gd name="T22" fmla="*/ 5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6"/>
                  </a:moveTo>
                  <a:cubicBezTo>
                    <a:pt x="7" y="6"/>
                    <a:pt x="9" y="2"/>
                    <a:pt x="6" y="2"/>
                  </a:cubicBezTo>
                  <a:cubicBezTo>
                    <a:pt x="5" y="2"/>
                    <a:pt x="4" y="4"/>
                    <a:pt x="4" y="5"/>
                  </a:cubicBezTo>
                  <a:cubicBezTo>
                    <a:pt x="4" y="5"/>
                    <a:pt x="4" y="4"/>
                    <a:pt x="3" y="4"/>
                  </a:cubicBezTo>
                  <a:cubicBezTo>
                    <a:pt x="3" y="4"/>
                    <a:pt x="3" y="5"/>
                    <a:pt x="3" y="5"/>
                  </a:cubicBezTo>
                  <a:cubicBezTo>
                    <a:pt x="3" y="4"/>
                    <a:pt x="3" y="4"/>
                    <a:pt x="3" y="4"/>
                  </a:cubicBezTo>
                  <a:cubicBezTo>
                    <a:pt x="5" y="3"/>
                    <a:pt x="6" y="0"/>
                    <a:pt x="4" y="0"/>
                  </a:cubicBezTo>
                  <a:cubicBezTo>
                    <a:pt x="2" y="0"/>
                    <a:pt x="1" y="2"/>
                    <a:pt x="0" y="4"/>
                  </a:cubicBezTo>
                  <a:cubicBezTo>
                    <a:pt x="0" y="5"/>
                    <a:pt x="1" y="5"/>
                    <a:pt x="2" y="5"/>
                  </a:cubicBezTo>
                  <a:cubicBezTo>
                    <a:pt x="1" y="6"/>
                    <a:pt x="1" y="8"/>
                    <a:pt x="3" y="8"/>
                  </a:cubicBezTo>
                  <a:cubicBezTo>
                    <a:pt x="4" y="8"/>
                    <a:pt x="5" y="6"/>
                    <a:pt x="5" y="5"/>
                  </a:cubicBezTo>
                  <a:cubicBezTo>
                    <a:pt x="5" y="6"/>
                    <a:pt x="5"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247"/>
            <p:cNvSpPr/>
            <p:nvPr/>
          </p:nvSpPr>
          <p:spPr bwMode="auto">
            <a:xfrm>
              <a:off x="3475" y="2950"/>
              <a:ext cx="48" cy="30"/>
            </a:xfrm>
            <a:custGeom>
              <a:avLst/>
              <a:gdLst>
                <a:gd name="T0" fmla="*/ 3 w 11"/>
                <a:gd name="T1" fmla="*/ 7 h 7"/>
                <a:gd name="T2" fmla="*/ 5 w 11"/>
                <a:gd name="T3" fmla="*/ 5 h 7"/>
                <a:gd name="T4" fmla="*/ 5 w 11"/>
                <a:gd name="T5" fmla="*/ 5 h 7"/>
                <a:gd name="T6" fmla="*/ 7 w 11"/>
                <a:gd name="T7" fmla="*/ 5 h 7"/>
                <a:gd name="T8" fmla="*/ 9 w 11"/>
                <a:gd name="T9" fmla="*/ 2 h 7"/>
                <a:gd name="T10" fmla="*/ 8 w 11"/>
                <a:gd name="T11" fmla="*/ 2 h 7"/>
                <a:gd name="T12" fmla="*/ 7 w 11"/>
                <a:gd name="T13" fmla="*/ 0 h 7"/>
                <a:gd name="T14" fmla="*/ 4 w 11"/>
                <a:gd name="T15" fmla="*/ 3 h 7"/>
                <a:gd name="T16" fmla="*/ 4 w 11"/>
                <a:gd name="T17" fmla="*/ 3 h 7"/>
                <a:gd name="T18" fmla="*/ 3 w 11"/>
                <a:gd name="T19" fmla="*/ 3 h 7"/>
                <a:gd name="T20" fmla="*/ 3 w 11"/>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3" y="7"/>
                  </a:moveTo>
                  <a:cubicBezTo>
                    <a:pt x="4" y="7"/>
                    <a:pt x="5" y="6"/>
                    <a:pt x="5" y="5"/>
                  </a:cubicBezTo>
                  <a:cubicBezTo>
                    <a:pt x="5" y="5"/>
                    <a:pt x="5" y="5"/>
                    <a:pt x="5" y="5"/>
                  </a:cubicBezTo>
                  <a:cubicBezTo>
                    <a:pt x="6" y="5"/>
                    <a:pt x="6" y="5"/>
                    <a:pt x="7" y="5"/>
                  </a:cubicBezTo>
                  <a:cubicBezTo>
                    <a:pt x="9" y="6"/>
                    <a:pt x="11" y="2"/>
                    <a:pt x="9" y="2"/>
                  </a:cubicBezTo>
                  <a:cubicBezTo>
                    <a:pt x="9" y="2"/>
                    <a:pt x="8" y="2"/>
                    <a:pt x="8" y="2"/>
                  </a:cubicBezTo>
                  <a:cubicBezTo>
                    <a:pt x="8" y="1"/>
                    <a:pt x="8" y="0"/>
                    <a:pt x="7" y="0"/>
                  </a:cubicBezTo>
                  <a:cubicBezTo>
                    <a:pt x="5" y="0"/>
                    <a:pt x="4" y="1"/>
                    <a:pt x="4" y="3"/>
                  </a:cubicBezTo>
                  <a:cubicBezTo>
                    <a:pt x="4" y="3"/>
                    <a:pt x="4" y="3"/>
                    <a:pt x="4" y="3"/>
                  </a:cubicBezTo>
                  <a:cubicBezTo>
                    <a:pt x="4" y="3"/>
                    <a:pt x="4" y="3"/>
                    <a:pt x="3" y="3"/>
                  </a:cubicBezTo>
                  <a:cubicBezTo>
                    <a:pt x="2" y="3"/>
                    <a:pt x="0" y="7"/>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248"/>
            <p:cNvSpPr/>
            <p:nvPr/>
          </p:nvSpPr>
          <p:spPr bwMode="auto">
            <a:xfrm>
              <a:off x="3180" y="2963"/>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3"/>
                    <a:pt x="0" y="3"/>
                    <a:pt x="0" y="4"/>
                  </a:cubicBezTo>
                  <a:cubicBezTo>
                    <a:pt x="0" y="6"/>
                    <a:pt x="3" y="4"/>
                    <a:pt x="3" y="3"/>
                  </a:cubicBezTo>
                  <a:cubicBezTo>
                    <a:pt x="3" y="2"/>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249"/>
            <p:cNvSpPr>
              <a:spLocks noEditPoints="1"/>
            </p:cNvSpPr>
            <p:nvPr/>
          </p:nvSpPr>
          <p:spPr bwMode="auto">
            <a:xfrm>
              <a:off x="3153" y="2972"/>
              <a:ext cx="22" cy="34"/>
            </a:xfrm>
            <a:custGeom>
              <a:avLst/>
              <a:gdLst>
                <a:gd name="T0" fmla="*/ 3 w 5"/>
                <a:gd name="T1" fmla="*/ 4 h 8"/>
                <a:gd name="T2" fmla="*/ 3 w 5"/>
                <a:gd name="T3" fmla="*/ 2 h 8"/>
                <a:gd name="T4" fmla="*/ 0 w 5"/>
                <a:gd name="T5" fmla="*/ 4 h 8"/>
                <a:gd name="T6" fmla="*/ 1 w 5"/>
                <a:gd name="T7" fmla="*/ 5 h 8"/>
                <a:gd name="T8" fmla="*/ 2 w 5"/>
                <a:gd name="T9" fmla="*/ 8 h 8"/>
                <a:gd name="T10" fmla="*/ 2 w 5"/>
                <a:gd name="T11" fmla="*/ 8 h 8"/>
                <a:gd name="T12" fmla="*/ 3 w 5"/>
                <a:gd name="T13" fmla="*/ 4 h 8"/>
                <a:gd name="T14" fmla="*/ 3 w 5"/>
                <a:gd name="T15" fmla="*/ 2 h 8"/>
                <a:gd name="T16" fmla="*/ 3 w 5"/>
                <a:gd name="T17" fmla="*/ 2 h 8"/>
                <a:gd name="T18" fmla="*/ 2 w 5"/>
                <a:gd name="T19" fmla="*/ 2 h 8"/>
                <a:gd name="T20" fmla="*/ 3 w 5"/>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8">
                  <a:moveTo>
                    <a:pt x="3" y="4"/>
                  </a:moveTo>
                  <a:cubicBezTo>
                    <a:pt x="4" y="3"/>
                    <a:pt x="4" y="2"/>
                    <a:pt x="3" y="2"/>
                  </a:cubicBezTo>
                  <a:cubicBezTo>
                    <a:pt x="2" y="0"/>
                    <a:pt x="0" y="2"/>
                    <a:pt x="0" y="4"/>
                  </a:cubicBezTo>
                  <a:cubicBezTo>
                    <a:pt x="0" y="4"/>
                    <a:pt x="0" y="5"/>
                    <a:pt x="1" y="5"/>
                  </a:cubicBezTo>
                  <a:cubicBezTo>
                    <a:pt x="0" y="6"/>
                    <a:pt x="0" y="8"/>
                    <a:pt x="2" y="8"/>
                  </a:cubicBezTo>
                  <a:cubicBezTo>
                    <a:pt x="2" y="8"/>
                    <a:pt x="2" y="8"/>
                    <a:pt x="2" y="8"/>
                  </a:cubicBezTo>
                  <a:cubicBezTo>
                    <a:pt x="4" y="8"/>
                    <a:pt x="5" y="5"/>
                    <a:pt x="3" y="4"/>
                  </a:cubicBezTo>
                  <a:close/>
                  <a:moveTo>
                    <a:pt x="3" y="2"/>
                  </a:moveTo>
                  <a:cubicBezTo>
                    <a:pt x="3" y="2"/>
                    <a:pt x="3" y="2"/>
                    <a:pt x="3" y="2"/>
                  </a:cubicBezTo>
                  <a:cubicBezTo>
                    <a:pt x="3" y="2"/>
                    <a:pt x="3" y="2"/>
                    <a:pt x="2" y="2"/>
                  </a:cubicBezTo>
                  <a:cubicBezTo>
                    <a:pt x="2"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250"/>
            <p:cNvSpPr/>
            <p:nvPr/>
          </p:nvSpPr>
          <p:spPr bwMode="auto">
            <a:xfrm>
              <a:off x="3384" y="3032"/>
              <a:ext cx="21" cy="17"/>
            </a:xfrm>
            <a:custGeom>
              <a:avLst/>
              <a:gdLst>
                <a:gd name="T0" fmla="*/ 3 w 5"/>
                <a:gd name="T1" fmla="*/ 3 h 4"/>
                <a:gd name="T2" fmla="*/ 3 w 5"/>
                <a:gd name="T3" fmla="*/ 0 h 4"/>
                <a:gd name="T4" fmla="*/ 0 w 5"/>
                <a:gd name="T5" fmla="*/ 3 h 4"/>
                <a:gd name="T6" fmla="*/ 2 w 5"/>
                <a:gd name="T7" fmla="*/ 4 h 4"/>
                <a:gd name="T8" fmla="*/ 3 w 5"/>
                <a:gd name="T9" fmla="*/ 3 h 4"/>
              </a:gdLst>
              <a:ahLst/>
              <a:cxnLst>
                <a:cxn ang="0">
                  <a:pos x="T0" y="T1"/>
                </a:cxn>
                <a:cxn ang="0">
                  <a:pos x="T2" y="T3"/>
                </a:cxn>
                <a:cxn ang="0">
                  <a:pos x="T4" y="T5"/>
                </a:cxn>
                <a:cxn ang="0">
                  <a:pos x="T6" y="T7"/>
                </a:cxn>
                <a:cxn ang="0">
                  <a:pos x="T8" y="T9"/>
                </a:cxn>
              </a:cxnLst>
              <a:rect l="0" t="0" r="r" b="b"/>
              <a:pathLst>
                <a:path w="5" h="4">
                  <a:moveTo>
                    <a:pt x="3" y="3"/>
                  </a:moveTo>
                  <a:cubicBezTo>
                    <a:pt x="4" y="2"/>
                    <a:pt x="5" y="0"/>
                    <a:pt x="3" y="0"/>
                  </a:cubicBezTo>
                  <a:cubicBezTo>
                    <a:pt x="1" y="0"/>
                    <a:pt x="0" y="1"/>
                    <a:pt x="0" y="3"/>
                  </a:cubicBezTo>
                  <a:cubicBezTo>
                    <a:pt x="0" y="4"/>
                    <a:pt x="1" y="4"/>
                    <a:pt x="2" y="4"/>
                  </a:cubicBezTo>
                  <a:cubicBezTo>
                    <a:pt x="3" y="4"/>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251"/>
            <p:cNvSpPr>
              <a:spLocks noEditPoints="1"/>
            </p:cNvSpPr>
            <p:nvPr/>
          </p:nvSpPr>
          <p:spPr bwMode="auto">
            <a:xfrm>
              <a:off x="3401" y="3015"/>
              <a:ext cx="26" cy="47"/>
            </a:xfrm>
            <a:custGeom>
              <a:avLst/>
              <a:gdLst>
                <a:gd name="T0" fmla="*/ 5 w 6"/>
                <a:gd name="T1" fmla="*/ 2 h 11"/>
                <a:gd name="T2" fmla="*/ 4 w 6"/>
                <a:gd name="T3" fmla="*/ 0 h 11"/>
                <a:gd name="T4" fmla="*/ 2 w 6"/>
                <a:gd name="T5" fmla="*/ 3 h 11"/>
                <a:gd name="T6" fmla="*/ 3 w 6"/>
                <a:gd name="T7" fmla="*/ 4 h 11"/>
                <a:gd name="T8" fmla="*/ 2 w 6"/>
                <a:gd name="T9" fmla="*/ 5 h 11"/>
                <a:gd name="T10" fmla="*/ 2 w 6"/>
                <a:gd name="T11" fmla="*/ 8 h 11"/>
                <a:gd name="T12" fmla="*/ 2 w 6"/>
                <a:gd name="T13" fmla="*/ 11 h 11"/>
                <a:gd name="T14" fmla="*/ 4 w 6"/>
                <a:gd name="T15" fmla="*/ 8 h 11"/>
                <a:gd name="T16" fmla="*/ 5 w 6"/>
                <a:gd name="T17" fmla="*/ 5 h 11"/>
                <a:gd name="T18" fmla="*/ 4 w 6"/>
                <a:gd name="T19" fmla="*/ 4 h 11"/>
                <a:gd name="T20" fmla="*/ 5 w 6"/>
                <a:gd name="T21" fmla="*/ 2 h 11"/>
                <a:gd name="T22" fmla="*/ 3 w 6"/>
                <a:gd name="T23" fmla="*/ 3 h 11"/>
                <a:gd name="T24" fmla="*/ 3 w 6"/>
                <a:gd name="T25" fmla="*/ 3 h 11"/>
                <a:gd name="T26" fmla="*/ 3 w 6"/>
                <a:gd name="T27" fmla="*/ 4 h 11"/>
                <a:gd name="T28" fmla="*/ 3 w 6"/>
                <a:gd name="T2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1">
                  <a:moveTo>
                    <a:pt x="5" y="2"/>
                  </a:moveTo>
                  <a:cubicBezTo>
                    <a:pt x="5" y="0"/>
                    <a:pt x="5" y="0"/>
                    <a:pt x="4" y="0"/>
                  </a:cubicBezTo>
                  <a:cubicBezTo>
                    <a:pt x="2" y="0"/>
                    <a:pt x="1" y="3"/>
                    <a:pt x="2" y="3"/>
                  </a:cubicBezTo>
                  <a:cubicBezTo>
                    <a:pt x="2" y="4"/>
                    <a:pt x="3" y="4"/>
                    <a:pt x="3" y="4"/>
                  </a:cubicBezTo>
                  <a:cubicBezTo>
                    <a:pt x="3" y="4"/>
                    <a:pt x="2" y="4"/>
                    <a:pt x="2" y="5"/>
                  </a:cubicBezTo>
                  <a:cubicBezTo>
                    <a:pt x="1" y="6"/>
                    <a:pt x="0" y="8"/>
                    <a:pt x="2" y="8"/>
                  </a:cubicBezTo>
                  <a:cubicBezTo>
                    <a:pt x="1" y="9"/>
                    <a:pt x="1" y="11"/>
                    <a:pt x="2" y="11"/>
                  </a:cubicBezTo>
                  <a:cubicBezTo>
                    <a:pt x="4" y="11"/>
                    <a:pt x="5" y="9"/>
                    <a:pt x="4" y="8"/>
                  </a:cubicBezTo>
                  <a:cubicBezTo>
                    <a:pt x="5" y="7"/>
                    <a:pt x="6" y="6"/>
                    <a:pt x="5" y="5"/>
                  </a:cubicBezTo>
                  <a:cubicBezTo>
                    <a:pt x="5" y="4"/>
                    <a:pt x="5" y="4"/>
                    <a:pt x="4" y="4"/>
                  </a:cubicBezTo>
                  <a:cubicBezTo>
                    <a:pt x="5" y="3"/>
                    <a:pt x="5" y="2"/>
                    <a:pt x="5" y="2"/>
                  </a:cubicBezTo>
                  <a:close/>
                  <a:moveTo>
                    <a:pt x="3" y="3"/>
                  </a:moveTo>
                  <a:cubicBezTo>
                    <a:pt x="3" y="3"/>
                    <a:pt x="3" y="3"/>
                    <a:pt x="3" y="3"/>
                  </a:cubicBezTo>
                  <a:cubicBezTo>
                    <a:pt x="3" y="3"/>
                    <a:pt x="3" y="3"/>
                    <a:pt x="3" y="4"/>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3"/>
          <p:cNvGrpSpPr/>
          <p:nvPr/>
        </p:nvGrpSpPr>
        <p:grpSpPr>
          <a:xfrm>
            <a:off x="8660116" y="1025595"/>
            <a:ext cx="3200930" cy="986350"/>
            <a:chOff x="9798519" y="1230028"/>
            <a:chExt cx="2290917" cy="705934"/>
          </a:xfrm>
        </p:grpSpPr>
        <p:sp>
          <p:nvSpPr>
            <p:cNvPr id="210" name="任意多边形 209"/>
            <p:cNvSpPr/>
            <p:nvPr/>
          </p:nvSpPr>
          <p:spPr>
            <a:xfrm flipH="1">
              <a:off x="9798519" y="1230028"/>
              <a:ext cx="1574048" cy="686646"/>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noFill/>
            <a:ln w="25400">
              <a:solidFill>
                <a:srgbClr val="76AA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1" name="任意多边形 210"/>
            <p:cNvSpPr/>
            <p:nvPr/>
          </p:nvSpPr>
          <p:spPr>
            <a:xfrm>
              <a:off x="10887505" y="1383658"/>
              <a:ext cx="1201931" cy="55230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rgbClr val="76AA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62" name="文本框 161"/>
          <p:cNvSpPr txBox="1"/>
          <p:nvPr/>
        </p:nvSpPr>
        <p:spPr>
          <a:xfrm>
            <a:off x="3029311" y="3224894"/>
            <a:ext cx="6183734" cy="1200329"/>
          </a:xfrm>
          <a:prstGeom prst="rect">
            <a:avLst/>
          </a:prstGeom>
          <a:noFill/>
        </p:spPr>
        <p:txBody>
          <a:bodyPr wrap="square" rtlCol="0">
            <a:spAutoFit/>
          </a:bodyPr>
          <a:lstStyle/>
          <a:p>
            <a:pPr lvl="0" algn="dist">
              <a:defRPr/>
            </a:pPr>
            <a:r>
              <a:rPr lang="zh-CN" altLang="en-US" sz="7200" kern="0" dirty="0">
                <a:solidFill>
                  <a:schemeClr val="tx1">
                    <a:lumMod val="75000"/>
                    <a:lumOff val="25000"/>
                  </a:schemeClr>
                </a:solidFill>
                <a:latin typeface="微软雅黑" panose="020B0503020204020204" charset="-122"/>
                <a:ea typeface="微软雅黑" panose="020B0503020204020204" charset="-122"/>
              </a:rPr>
              <a:t>研究背景</a:t>
            </a:r>
          </a:p>
        </p:txBody>
      </p:sp>
      <p:sp>
        <p:nvSpPr>
          <p:cNvPr id="164" name="椭圆 163"/>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500"/>
                                        <p:tgtEl>
                                          <p:spTgt spid="4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162"/>
                                        </p:tgtEl>
                                        <p:attrNameLst>
                                          <p:attrName>style.visibility</p:attrName>
                                        </p:attrNameLst>
                                      </p:cBhvr>
                                      <p:to>
                                        <p:strVal val="visible"/>
                                      </p:to>
                                    </p:set>
                                    <p:anim by="(-#ppt_w*2)" calcmode="lin" valueType="num">
                                      <p:cBhvr rctx="PPT">
                                        <p:cTn id="35" dur="500" autoRev="1" fill="hold">
                                          <p:stCondLst>
                                            <p:cond delay="0"/>
                                          </p:stCondLst>
                                        </p:cTn>
                                        <p:tgtEl>
                                          <p:spTgt spid="162"/>
                                        </p:tgtEl>
                                        <p:attrNameLst>
                                          <p:attrName>ppt_w</p:attrName>
                                        </p:attrNameLst>
                                      </p:cBhvr>
                                    </p:anim>
                                    <p:anim by="(#ppt_w*0.50)" calcmode="lin" valueType="num">
                                      <p:cBhvr>
                                        <p:cTn id="36" dur="500" decel="50000" autoRev="1" fill="hold">
                                          <p:stCondLst>
                                            <p:cond delay="0"/>
                                          </p:stCondLst>
                                        </p:cTn>
                                        <p:tgtEl>
                                          <p:spTgt spid="162"/>
                                        </p:tgtEl>
                                        <p:attrNameLst>
                                          <p:attrName>ppt_x</p:attrName>
                                        </p:attrNameLst>
                                      </p:cBhvr>
                                    </p:anim>
                                    <p:anim from="(-#ppt_h/2)" to="(#ppt_y)" calcmode="lin" valueType="num">
                                      <p:cBhvr>
                                        <p:cTn id="37" dur="1000" fill="hold">
                                          <p:stCondLst>
                                            <p:cond delay="0"/>
                                          </p:stCondLst>
                                        </p:cTn>
                                        <p:tgtEl>
                                          <p:spTgt spid="162"/>
                                        </p:tgtEl>
                                        <p:attrNameLst>
                                          <p:attrName>ppt_y</p:attrName>
                                        </p:attrNameLst>
                                      </p:cBhvr>
                                    </p:anim>
                                    <p:animRot by="21600000">
                                      <p:cBhvr>
                                        <p:cTn id="38" dur="1000" fill="hold">
                                          <p:stCondLst>
                                            <p:cond delay="0"/>
                                          </p:stCondLst>
                                        </p:cTn>
                                        <p:tgtEl>
                                          <p:spTgt spid="162"/>
                                        </p:tgtEl>
                                        <p:attrNameLst>
                                          <p:attrName>r</p:attrName>
                                        </p:attrNameLst>
                                      </p:cBhvr>
                                    </p:animRot>
                                  </p:childTnLst>
                                </p:cTn>
                              </p:par>
                            </p:childTnLst>
                          </p:cTn>
                        </p:par>
                        <p:par>
                          <p:cTn id="39" fill="hold">
                            <p:stCondLst>
                              <p:cond delay="3299"/>
                            </p:stCondLst>
                            <p:childTnLst>
                              <p:par>
                                <p:cTn id="40" presetID="10" presetClass="entr" presetSubtype="0" fill="hold" nodeType="after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fade">
                                      <p:cBhvr>
                                        <p:cTn id="4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1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smtClean="0">
                <a:solidFill>
                  <a:schemeClr val="tx1">
                    <a:lumMod val="75000"/>
                    <a:lumOff val="25000"/>
                  </a:schemeClr>
                </a:solidFill>
                <a:latin typeface="幼圆" panose="02010509060101010101" pitchFamily="49" charset="-122"/>
                <a:ea typeface="幼圆" panose="02010509060101010101" pitchFamily="49" charset="-122"/>
              </a:rPr>
              <a:t>输入您的标题</a:t>
            </a:r>
            <a:endParaRPr lang="zh-CN" altLang="en-US" sz="48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8" name="组合 87"/>
          <p:cNvGrpSpPr/>
          <p:nvPr/>
        </p:nvGrpSpPr>
        <p:grpSpPr>
          <a:xfrm>
            <a:off x="4460990" y="2729247"/>
            <a:ext cx="3259782" cy="2932431"/>
            <a:chOff x="4460990" y="2729247"/>
            <a:chExt cx="3259782" cy="2932431"/>
          </a:xfrm>
        </p:grpSpPr>
        <p:sp>
          <p:nvSpPr>
            <p:cNvPr id="89" name="任意多边形 88"/>
            <p:cNvSpPr/>
            <p:nvPr/>
          </p:nvSpPr>
          <p:spPr>
            <a:xfrm rot="5400000">
              <a:off x="7127817" y="4114114"/>
              <a:ext cx="1103581" cy="82328"/>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90" name="任意多边形 89"/>
            <p:cNvSpPr/>
            <p:nvPr/>
          </p:nvSpPr>
          <p:spPr>
            <a:xfrm rot="16200000">
              <a:off x="3949383" y="4140577"/>
              <a:ext cx="1103582" cy="80367"/>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91" name="任意多边形 90"/>
            <p:cNvSpPr/>
            <p:nvPr/>
          </p:nvSpPr>
          <p:spPr>
            <a:xfrm>
              <a:off x="5539090" y="2729247"/>
              <a:ext cx="1103581" cy="82328"/>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92" name="任意多边形 91"/>
            <p:cNvSpPr/>
            <p:nvPr/>
          </p:nvSpPr>
          <p:spPr>
            <a:xfrm rot="10800000">
              <a:off x="5539090" y="5581310"/>
              <a:ext cx="1103581" cy="80368"/>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grpSp>
      <p:grpSp>
        <p:nvGrpSpPr>
          <p:cNvPr id="93" name="组合 92"/>
          <p:cNvGrpSpPr/>
          <p:nvPr/>
        </p:nvGrpSpPr>
        <p:grpSpPr>
          <a:xfrm>
            <a:off x="3763166" y="2015742"/>
            <a:ext cx="1556383" cy="1530900"/>
            <a:chOff x="3763166" y="2015742"/>
            <a:chExt cx="1556383" cy="1530900"/>
          </a:xfrm>
        </p:grpSpPr>
        <p:sp>
          <p:nvSpPr>
            <p:cNvPr id="94" name="椭圆 31"/>
            <p:cNvSpPr/>
            <p:nvPr/>
          </p:nvSpPr>
          <p:spPr>
            <a:xfrm>
              <a:off x="3763166" y="2015742"/>
              <a:ext cx="1556383" cy="153090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F7B63E"/>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grpSp>
          <p:nvGrpSpPr>
            <p:cNvPr id="95" name="组合 77"/>
            <p:cNvGrpSpPr/>
            <p:nvPr/>
          </p:nvGrpSpPr>
          <p:grpSpPr bwMode="auto">
            <a:xfrm>
              <a:off x="4184604" y="2227441"/>
              <a:ext cx="476325" cy="754669"/>
              <a:chOff x="5844088" y="2600655"/>
              <a:chExt cx="385904" cy="611158"/>
            </a:xfrm>
            <a:noFill/>
          </p:grpSpPr>
          <p:grpSp>
            <p:nvGrpSpPr>
              <p:cNvPr id="97" name="组合 78"/>
              <p:cNvGrpSpPr/>
              <p:nvPr/>
            </p:nvGrpSpPr>
            <p:grpSpPr bwMode="auto">
              <a:xfrm rot="8489641">
                <a:off x="6013992" y="2653092"/>
                <a:ext cx="216000" cy="558721"/>
                <a:chOff x="6011031" y="2540000"/>
                <a:chExt cx="242182" cy="626447"/>
              </a:xfrm>
              <a:grpFill/>
            </p:grpSpPr>
            <p:sp>
              <p:nvSpPr>
                <p:cNvPr id="99" name="任意多边形 98"/>
                <p:cNvSpPr/>
                <p:nvPr/>
              </p:nvSpPr>
              <p:spPr>
                <a:xfrm>
                  <a:off x="6019303" y="2543519"/>
                  <a:ext cx="217230" cy="201123"/>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grpFill/>
                <a:ln w="25400" cap="rnd">
                  <a:solidFill>
                    <a:srgbClr val="F7B63E"/>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100" name="任意多边形 99"/>
                <p:cNvSpPr/>
                <p:nvPr/>
              </p:nvSpPr>
              <p:spPr>
                <a:xfrm>
                  <a:off x="6011261" y="2721930"/>
                  <a:ext cx="242158" cy="444961"/>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grpFill/>
                <a:ln w="25400" cap="rnd">
                  <a:solidFill>
                    <a:srgbClr val="F7B63E"/>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101" name="任意多边形 100"/>
                <p:cNvSpPr/>
                <p:nvPr/>
              </p:nvSpPr>
              <p:spPr>
                <a:xfrm>
                  <a:off x="6100765" y="2573366"/>
                  <a:ext cx="64101" cy="6051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grpFill/>
                <a:ln w="25400" cap="rnd">
                  <a:solidFill>
                    <a:srgbClr val="F7B63E"/>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grpSp>
          <p:sp>
            <p:nvSpPr>
              <p:cNvPr id="98" name="任意多边形 97"/>
              <p:cNvSpPr/>
              <p:nvPr/>
            </p:nvSpPr>
            <p:spPr>
              <a:xfrm>
                <a:off x="5844088" y="2600655"/>
                <a:ext cx="182630" cy="195253"/>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grpFill/>
              <a:ln w="25400" cap="rnd">
                <a:solidFill>
                  <a:srgbClr val="F7B63E"/>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grpSp>
        <p:sp>
          <p:nvSpPr>
            <p:cNvPr id="96" name="文本框 95"/>
            <p:cNvSpPr txBox="1"/>
            <p:nvPr/>
          </p:nvSpPr>
          <p:spPr>
            <a:xfrm>
              <a:off x="3833471" y="2983111"/>
              <a:ext cx="1415772" cy="461665"/>
            </a:xfrm>
            <a:prstGeom prst="rect">
              <a:avLst/>
            </a:prstGeom>
            <a:noFill/>
          </p:spPr>
          <p:txBody>
            <a:bodyPr wrap="none" rtlCol="0">
              <a:spAutoFit/>
            </a:bodyPr>
            <a:lstStyle/>
            <a:p>
              <a:pPr algn="ctr"/>
              <a:r>
                <a:rPr lang="zh-CN" altLang="en-US" sz="2400" b="1" dirty="0" smtClean="0">
                  <a:solidFill>
                    <a:srgbClr val="F7B63E"/>
                  </a:solidFill>
                  <a:latin typeface="微软雅黑" panose="020B0503020204020204" charset="-122"/>
                  <a:ea typeface="微软雅黑" panose="020B0503020204020204" charset="-122"/>
                  <a:cs typeface="Arial" panose="020B0604020202020204" pitchFamily="34" charset="0"/>
                </a:rPr>
                <a:t>添加标题</a:t>
              </a:r>
              <a:endParaRPr lang="zh-CN" altLang="en-US" sz="2400" b="1" dirty="0">
                <a:solidFill>
                  <a:srgbClr val="F7B63E"/>
                </a:solidFill>
                <a:latin typeface="微软雅黑" panose="020B0503020204020204" charset="-122"/>
                <a:ea typeface="微软雅黑" panose="020B0503020204020204" charset="-122"/>
                <a:cs typeface="Arial" panose="020B0604020202020204" pitchFamily="34" charset="0"/>
              </a:endParaRPr>
            </a:p>
          </p:txBody>
        </p:sp>
      </p:grpSp>
      <p:grpSp>
        <p:nvGrpSpPr>
          <p:cNvPr id="102" name="组合 101"/>
          <p:cNvGrpSpPr/>
          <p:nvPr/>
        </p:nvGrpSpPr>
        <p:grpSpPr>
          <a:xfrm>
            <a:off x="6862211" y="1964777"/>
            <a:ext cx="1554424" cy="1530900"/>
            <a:chOff x="6862211" y="1964777"/>
            <a:chExt cx="1554424" cy="1530900"/>
          </a:xfrm>
        </p:grpSpPr>
        <p:sp>
          <p:nvSpPr>
            <p:cNvPr id="103" name="椭圆 31"/>
            <p:cNvSpPr/>
            <p:nvPr/>
          </p:nvSpPr>
          <p:spPr>
            <a:xfrm>
              <a:off x="6862211" y="1964777"/>
              <a:ext cx="1554424" cy="153090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FF3E3E"/>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grpSp>
          <p:nvGrpSpPr>
            <p:cNvPr id="104" name="组合 103"/>
            <p:cNvGrpSpPr/>
            <p:nvPr/>
          </p:nvGrpSpPr>
          <p:grpSpPr>
            <a:xfrm>
              <a:off x="7242207" y="2108726"/>
              <a:ext cx="639019" cy="746829"/>
              <a:chOff x="4741863" y="766763"/>
              <a:chExt cx="517525" cy="604838"/>
            </a:xfrm>
            <a:noFill/>
          </p:grpSpPr>
          <p:sp>
            <p:nvSpPr>
              <p:cNvPr id="106" name="Freeform 23"/>
              <p:cNvSpPr>
                <a:spLocks noEditPoints="1"/>
              </p:cNvSpPr>
              <p:nvPr/>
            </p:nvSpPr>
            <p:spPr bwMode="auto">
              <a:xfrm>
                <a:off x="4741863" y="766763"/>
                <a:ext cx="517525" cy="604838"/>
              </a:xfrm>
              <a:custGeom>
                <a:avLst/>
                <a:gdLst>
                  <a:gd name="T0" fmla="*/ 113 w 175"/>
                  <a:gd name="T1" fmla="*/ 0 h 205"/>
                  <a:gd name="T2" fmla="*/ 111 w 175"/>
                  <a:gd name="T3" fmla="*/ 2 h 205"/>
                  <a:gd name="T4" fmla="*/ 11 w 175"/>
                  <a:gd name="T5" fmla="*/ 62 h 205"/>
                  <a:gd name="T6" fmla="*/ 69 w 175"/>
                  <a:gd name="T7" fmla="*/ 200 h 205"/>
                  <a:gd name="T8" fmla="*/ 121 w 175"/>
                  <a:gd name="T9" fmla="*/ 187 h 205"/>
                  <a:gd name="T10" fmla="*/ 173 w 175"/>
                  <a:gd name="T11" fmla="*/ 157 h 205"/>
                  <a:gd name="T12" fmla="*/ 153 w 175"/>
                  <a:gd name="T13" fmla="*/ 91 h 205"/>
                  <a:gd name="T14" fmla="*/ 108 w 175"/>
                  <a:gd name="T15" fmla="*/ 9 h 205"/>
                  <a:gd name="T16" fmla="*/ 98 w 175"/>
                  <a:gd name="T17" fmla="*/ 13 h 205"/>
                  <a:gd name="T18" fmla="*/ 24 w 175"/>
                  <a:gd name="T19" fmla="*/ 45 h 205"/>
                  <a:gd name="T20" fmla="*/ 41 w 175"/>
                  <a:gd name="T21" fmla="*/ 38 h 205"/>
                  <a:gd name="T22" fmla="*/ 34 w 175"/>
                  <a:gd name="T23" fmla="*/ 42 h 205"/>
                  <a:gd name="T24" fmla="*/ 107 w 175"/>
                  <a:gd name="T25" fmla="*/ 15 h 205"/>
                  <a:gd name="T26" fmla="*/ 28 w 175"/>
                  <a:gd name="T27" fmla="*/ 48 h 205"/>
                  <a:gd name="T28" fmla="*/ 107 w 175"/>
                  <a:gd name="T29" fmla="*/ 20 h 205"/>
                  <a:gd name="T30" fmla="*/ 67 w 175"/>
                  <a:gd name="T31" fmla="*/ 41 h 205"/>
                  <a:gd name="T32" fmla="*/ 15 w 175"/>
                  <a:gd name="T33" fmla="*/ 58 h 205"/>
                  <a:gd name="T34" fmla="*/ 117 w 175"/>
                  <a:gd name="T35" fmla="*/ 38 h 205"/>
                  <a:gd name="T36" fmla="*/ 166 w 175"/>
                  <a:gd name="T37" fmla="*/ 158 h 205"/>
                  <a:gd name="T38" fmla="*/ 94 w 175"/>
                  <a:gd name="T39" fmla="*/ 192 h 205"/>
                  <a:gd name="T40" fmla="*/ 69 w 175"/>
                  <a:gd name="T41" fmla="*/ 200 h 205"/>
                  <a:gd name="T42" fmla="*/ 15 w 175"/>
                  <a:gd name="T43" fmla="*/ 62 h 205"/>
                  <a:gd name="T44" fmla="*/ 15 w 175"/>
                  <a:gd name="T45" fmla="*/ 62 h 205"/>
                  <a:gd name="T46" fmla="*/ 16 w 175"/>
                  <a:gd name="T47" fmla="*/ 62 h 205"/>
                  <a:gd name="T48" fmla="*/ 29 w 175"/>
                  <a:gd name="T49" fmla="*/ 59 h 205"/>
                  <a:gd name="T50" fmla="*/ 112 w 175"/>
                  <a:gd name="T51" fmla="*/ 27 h 205"/>
                  <a:gd name="T52" fmla="*/ 113 w 175"/>
                  <a:gd name="T53" fmla="*/ 27 h 205"/>
                  <a:gd name="T54" fmla="*/ 169 w 175"/>
                  <a:gd name="T55" fmla="*/ 153 h 205"/>
                  <a:gd name="T56" fmla="*/ 130 w 175"/>
                  <a:gd name="T57" fmla="*/ 56 h 205"/>
                  <a:gd name="T58" fmla="*/ 117 w 175"/>
                  <a:gd name="T59" fmla="*/ 22 h 205"/>
                  <a:gd name="T60" fmla="*/ 114 w 175"/>
                  <a:gd name="T61" fmla="*/ 21 h 205"/>
                  <a:gd name="T62" fmla="*/ 113 w 175"/>
                  <a:gd name="T63" fmla="*/ 7 h 205"/>
                  <a:gd name="T64" fmla="*/ 158 w 175"/>
                  <a:gd name="T65" fmla="*/ 11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205">
                    <a:moveTo>
                      <a:pt x="115" y="2"/>
                    </a:moveTo>
                    <a:cubicBezTo>
                      <a:pt x="115" y="1"/>
                      <a:pt x="114" y="0"/>
                      <a:pt x="113" y="0"/>
                    </a:cubicBezTo>
                    <a:cubicBezTo>
                      <a:pt x="112" y="0"/>
                      <a:pt x="112" y="1"/>
                      <a:pt x="112" y="1"/>
                    </a:cubicBezTo>
                    <a:cubicBezTo>
                      <a:pt x="111" y="1"/>
                      <a:pt x="111" y="2"/>
                      <a:pt x="111" y="2"/>
                    </a:cubicBezTo>
                    <a:cubicBezTo>
                      <a:pt x="82" y="12"/>
                      <a:pt x="54" y="25"/>
                      <a:pt x="26" y="38"/>
                    </a:cubicBezTo>
                    <a:cubicBezTo>
                      <a:pt x="20" y="40"/>
                      <a:pt x="0" y="55"/>
                      <a:pt x="11" y="62"/>
                    </a:cubicBezTo>
                    <a:cubicBezTo>
                      <a:pt x="27" y="109"/>
                      <a:pt x="46" y="155"/>
                      <a:pt x="65" y="201"/>
                    </a:cubicBezTo>
                    <a:cubicBezTo>
                      <a:pt x="66" y="203"/>
                      <a:pt x="69" y="202"/>
                      <a:pt x="69" y="200"/>
                    </a:cubicBezTo>
                    <a:cubicBezTo>
                      <a:pt x="69" y="200"/>
                      <a:pt x="69" y="200"/>
                      <a:pt x="69" y="200"/>
                    </a:cubicBezTo>
                    <a:cubicBezTo>
                      <a:pt x="85" y="205"/>
                      <a:pt x="106" y="193"/>
                      <a:pt x="121" y="187"/>
                    </a:cubicBezTo>
                    <a:cubicBezTo>
                      <a:pt x="138" y="180"/>
                      <a:pt x="159" y="174"/>
                      <a:pt x="172" y="160"/>
                    </a:cubicBezTo>
                    <a:cubicBezTo>
                      <a:pt x="174" y="159"/>
                      <a:pt x="173" y="158"/>
                      <a:pt x="173" y="157"/>
                    </a:cubicBezTo>
                    <a:cubicBezTo>
                      <a:pt x="175" y="149"/>
                      <a:pt x="174" y="142"/>
                      <a:pt x="171" y="134"/>
                    </a:cubicBezTo>
                    <a:cubicBezTo>
                      <a:pt x="166" y="120"/>
                      <a:pt x="159" y="106"/>
                      <a:pt x="153" y="91"/>
                    </a:cubicBezTo>
                    <a:cubicBezTo>
                      <a:pt x="141" y="62"/>
                      <a:pt x="130" y="31"/>
                      <a:pt x="115" y="2"/>
                    </a:cubicBezTo>
                    <a:close/>
                    <a:moveTo>
                      <a:pt x="108" y="9"/>
                    </a:moveTo>
                    <a:cubicBezTo>
                      <a:pt x="107" y="10"/>
                      <a:pt x="107" y="11"/>
                      <a:pt x="107" y="11"/>
                    </a:cubicBezTo>
                    <a:cubicBezTo>
                      <a:pt x="104" y="12"/>
                      <a:pt x="101" y="13"/>
                      <a:pt x="98" y="13"/>
                    </a:cubicBezTo>
                    <a:cubicBezTo>
                      <a:pt x="101" y="12"/>
                      <a:pt x="104" y="11"/>
                      <a:pt x="108" y="9"/>
                    </a:cubicBezTo>
                    <a:close/>
                    <a:moveTo>
                      <a:pt x="24" y="45"/>
                    </a:moveTo>
                    <a:cubicBezTo>
                      <a:pt x="26" y="44"/>
                      <a:pt x="28" y="43"/>
                      <a:pt x="31" y="42"/>
                    </a:cubicBezTo>
                    <a:cubicBezTo>
                      <a:pt x="34" y="41"/>
                      <a:pt x="37" y="39"/>
                      <a:pt x="41" y="38"/>
                    </a:cubicBezTo>
                    <a:cubicBezTo>
                      <a:pt x="41" y="38"/>
                      <a:pt x="41" y="37"/>
                      <a:pt x="42" y="37"/>
                    </a:cubicBezTo>
                    <a:cubicBezTo>
                      <a:pt x="39" y="39"/>
                      <a:pt x="37" y="40"/>
                      <a:pt x="34" y="42"/>
                    </a:cubicBezTo>
                    <a:cubicBezTo>
                      <a:pt x="33" y="42"/>
                      <a:pt x="34" y="44"/>
                      <a:pt x="35" y="43"/>
                    </a:cubicBezTo>
                    <a:cubicBezTo>
                      <a:pt x="58" y="32"/>
                      <a:pt x="82" y="24"/>
                      <a:pt x="107" y="15"/>
                    </a:cubicBezTo>
                    <a:cubicBezTo>
                      <a:pt x="107" y="16"/>
                      <a:pt x="107" y="17"/>
                      <a:pt x="107" y="18"/>
                    </a:cubicBezTo>
                    <a:cubicBezTo>
                      <a:pt x="80" y="27"/>
                      <a:pt x="54" y="38"/>
                      <a:pt x="28" y="48"/>
                    </a:cubicBezTo>
                    <a:cubicBezTo>
                      <a:pt x="27" y="49"/>
                      <a:pt x="27" y="51"/>
                      <a:pt x="29" y="50"/>
                    </a:cubicBezTo>
                    <a:cubicBezTo>
                      <a:pt x="55" y="42"/>
                      <a:pt x="82" y="32"/>
                      <a:pt x="107" y="20"/>
                    </a:cubicBezTo>
                    <a:cubicBezTo>
                      <a:pt x="108" y="21"/>
                      <a:pt x="108" y="22"/>
                      <a:pt x="108" y="23"/>
                    </a:cubicBezTo>
                    <a:cubicBezTo>
                      <a:pt x="94" y="28"/>
                      <a:pt x="81" y="36"/>
                      <a:pt x="67" y="41"/>
                    </a:cubicBezTo>
                    <a:cubicBezTo>
                      <a:pt x="50" y="47"/>
                      <a:pt x="33" y="53"/>
                      <a:pt x="16" y="58"/>
                    </a:cubicBezTo>
                    <a:cubicBezTo>
                      <a:pt x="16" y="58"/>
                      <a:pt x="15" y="58"/>
                      <a:pt x="15" y="58"/>
                    </a:cubicBezTo>
                    <a:cubicBezTo>
                      <a:pt x="18" y="54"/>
                      <a:pt x="21" y="49"/>
                      <a:pt x="24" y="45"/>
                    </a:cubicBezTo>
                    <a:close/>
                    <a:moveTo>
                      <a:pt x="117" y="38"/>
                    </a:moveTo>
                    <a:cubicBezTo>
                      <a:pt x="122" y="52"/>
                      <a:pt x="127" y="65"/>
                      <a:pt x="133" y="78"/>
                    </a:cubicBezTo>
                    <a:cubicBezTo>
                      <a:pt x="144" y="105"/>
                      <a:pt x="155" y="131"/>
                      <a:pt x="166" y="158"/>
                    </a:cubicBezTo>
                    <a:cubicBezTo>
                      <a:pt x="154" y="170"/>
                      <a:pt x="132" y="176"/>
                      <a:pt x="116" y="182"/>
                    </a:cubicBezTo>
                    <a:cubicBezTo>
                      <a:pt x="109" y="185"/>
                      <a:pt x="101" y="189"/>
                      <a:pt x="94" y="192"/>
                    </a:cubicBezTo>
                    <a:cubicBezTo>
                      <a:pt x="85" y="195"/>
                      <a:pt x="76" y="196"/>
                      <a:pt x="69" y="200"/>
                    </a:cubicBezTo>
                    <a:cubicBezTo>
                      <a:pt x="69" y="200"/>
                      <a:pt x="69" y="200"/>
                      <a:pt x="69" y="200"/>
                    </a:cubicBezTo>
                    <a:cubicBezTo>
                      <a:pt x="69" y="200"/>
                      <a:pt x="69" y="200"/>
                      <a:pt x="69" y="200"/>
                    </a:cubicBezTo>
                    <a:cubicBezTo>
                      <a:pt x="52" y="153"/>
                      <a:pt x="34" y="107"/>
                      <a:pt x="15" y="62"/>
                    </a:cubicBezTo>
                    <a:cubicBezTo>
                      <a:pt x="15" y="62"/>
                      <a:pt x="15" y="62"/>
                      <a:pt x="15" y="62"/>
                    </a:cubicBezTo>
                    <a:cubicBezTo>
                      <a:pt x="15" y="62"/>
                      <a:pt x="15" y="62"/>
                      <a:pt x="15" y="62"/>
                    </a:cubicBezTo>
                    <a:cubicBezTo>
                      <a:pt x="15" y="62"/>
                      <a:pt x="16" y="62"/>
                      <a:pt x="16" y="62"/>
                    </a:cubicBezTo>
                    <a:cubicBezTo>
                      <a:pt x="16" y="62"/>
                      <a:pt x="16" y="62"/>
                      <a:pt x="16" y="62"/>
                    </a:cubicBezTo>
                    <a:cubicBezTo>
                      <a:pt x="18" y="62"/>
                      <a:pt x="19" y="62"/>
                      <a:pt x="20" y="62"/>
                    </a:cubicBezTo>
                    <a:cubicBezTo>
                      <a:pt x="23" y="62"/>
                      <a:pt x="27" y="61"/>
                      <a:pt x="29" y="59"/>
                    </a:cubicBezTo>
                    <a:cubicBezTo>
                      <a:pt x="42" y="56"/>
                      <a:pt x="54" y="52"/>
                      <a:pt x="67" y="48"/>
                    </a:cubicBezTo>
                    <a:cubicBezTo>
                      <a:pt x="82" y="42"/>
                      <a:pt x="99" y="36"/>
                      <a:pt x="112" y="27"/>
                    </a:cubicBezTo>
                    <a:cubicBezTo>
                      <a:pt x="112" y="27"/>
                      <a:pt x="112" y="27"/>
                      <a:pt x="112" y="27"/>
                    </a:cubicBezTo>
                    <a:cubicBezTo>
                      <a:pt x="113" y="27"/>
                      <a:pt x="113" y="27"/>
                      <a:pt x="113" y="27"/>
                    </a:cubicBezTo>
                    <a:cubicBezTo>
                      <a:pt x="113" y="31"/>
                      <a:pt x="115" y="35"/>
                      <a:pt x="117" y="38"/>
                    </a:cubicBezTo>
                    <a:close/>
                    <a:moveTo>
                      <a:pt x="169" y="153"/>
                    </a:moveTo>
                    <a:cubicBezTo>
                      <a:pt x="160" y="132"/>
                      <a:pt x="152" y="110"/>
                      <a:pt x="143" y="89"/>
                    </a:cubicBezTo>
                    <a:cubicBezTo>
                      <a:pt x="139" y="78"/>
                      <a:pt x="135" y="67"/>
                      <a:pt x="130" y="56"/>
                    </a:cubicBezTo>
                    <a:cubicBezTo>
                      <a:pt x="128" y="51"/>
                      <a:pt x="126" y="46"/>
                      <a:pt x="124" y="41"/>
                    </a:cubicBezTo>
                    <a:cubicBezTo>
                      <a:pt x="122" y="36"/>
                      <a:pt x="116" y="27"/>
                      <a:pt x="117" y="22"/>
                    </a:cubicBezTo>
                    <a:cubicBezTo>
                      <a:pt x="117" y="21"/>
                      <a:pt x="115" y="19"/>
                      <a:pt x="114" y="21"/>
                    </a:cubicBezTo>
                    <a:cubicBezTo>
                      <a:pt x="114" y="21"/>
                      <a:pt x="114" y="21"/>
                      <a:pt x="114" y="21"/>
                    </a:cubicBezTo>
                    <a:cubicBezTo>
                      <a:pt x="113" y="19"/>
                      <a:pt x="112" y="17"/>
                      <a:pt x="112" y="15"/>
                    </a:cubicBezTo>
                    <a:cubicBezTo>
                      <a:pt x="112" y="12"/>
                      <a:pt x="112" y="9"/>
                      <a:pt x="113" y="7"/>
                    </a:cubicBezTo>
                    <a:cubicBezTo>
                      <a:pt x="121" y="31"/>
                      <a:pt x="133" y="54"/>
                      <a:pt x="143" y="78"/>
                    </a:cubicBezTo>
                    <a:cubicBezTo>
                      <a:pt x="148" y="90"/>
                      <a:pt x="153" y="101"/>
                      <a:pt x="158" y="113"/>
                    </a:cubicBezTo>
                    <a:cubicBezTo>
                      <a:pt x="163" y="126"/>
                      <a:pt x="171" y="139"/>
                      <a:pt x="169" y="153"/>
                    </a:cubicBezTo>
                    <a:close/>
                  </a:path>
                </a:pathLst>
              </a:custGeom>
              <a:grpFill/>
              <a:ln w="9525">
                <a:solidFill>
                  <a:srgbClr val="FF3E3E"/>
                </a:solidFill>
                <a:round/>
              </a:ln>
            </p:spPr>
            <p:txBody>
              <a:bodyPr/>
              <a:lstStyle/>
              <a:p>
                <a:pP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107" name="Freeform 24"/>
              <p:cNvSpPr/>
              <p:nvPr/>
            </p:nvSpPr>
            <p:spPr bwMode="auto">
              <a:xfrm>
                <a:off x="4837113" y="996951"/>
                <a:ext cx="76200" cy="150813"/>
              </a:xfrm>
              <a:custGeom>
                <a:avLst/>
                <a:gdLst>
                  <a:gd name="T0" fmla="*/ 4 w 26"/>
                  <a:gd name="T1" fmla="*/ 1 h 51"/>
                  <a:gd name="T2" fmla="*/ 1 w 26"/>
                  <a:gd name="T3" fmla="*/ 3 h 51"/>
                  <a:gd name="T4" fmla="*/ 18 w 26"/>
                  <a:gd name="T5" fmla="*/ 47 h 51"/>
                  <a:gd name="T6" fmla="*/ 25 w 26"/>
                  <a:gd name="T7" fmla="*/ 45 h 51"/>
                  <a:gd name="T8" fmla="*/ 4 w 26"/>
                  <a:gd name="T9" fmla="*/ 1 h 51"/>
                </a:gdLst>
                <a:ahLst/>
                <a:cxnLst>
                  <a:cxn ang="0">
                    <a:pos x="T0" y="T1"/>
                  </a:cxn>
                  <a:cxn ang="0">
                    <a:pos x="T2" y="T3"/>
                  </a:cxn>
                  <a:cxn ang="0">
                    <a:pos x="T4" y="T5"/>
                  </a:cxn>
                  <a:cxn ang="0">
                    <a:pos x="T6" y="T7"/>
                  </a:cxn>
                  <a:cxn ang="0">
                    <a:pos x="T8" y="T9"/>
                  </a:cxn>
                </a:cxnLst>
                <a:rect l="0" t="0" r="r" b="b"/>
                <a:pathLst>
                  <a:path w="26" h="51">
                    <a:moveTo>
                      <a:pt x="4" y="1"/>
                    </a:moveTo>
                    <a:cubicBezTo>
                      <a:pt x="3" y="0"/>
                      <a:pt x="0" y="1"/>
                      <a:pt x="1" y="3"/>
                    </a:cubicBezTo>
                    <a:cubicBezTo>
                      <a:pt x="6" y="18"/>
                      <a:pt x="13" y="32"/>
                      <a:pt x="18" y="47"/>
                    </a:cubicBezTo>
                    <a:cubicBezTo>
                      <a:pt x="20" y="51"/>
                      <a:pt x="26" y="49"/>
                      <a:pt x="25" y="45"/>
                    </a:cubicBezTo>
                    <a:cubicBezTo>
                      <a:pt x="19" y="30"/>
                      <a:pt x="13" y="15"/>
                      <a:pt x="4" y="1"/>
                    </a:cubicBezTo>
                    <a:close/>
                  </a:path>
                </a:pathLst>
              </a:custGeom>
              <a:grpFill/>
              <a:ln w="9525">
                <a:solidFill>
                  <a:srgbClr val="FF3E3E"/>
                </a:solidFill>
                <a:round/>
              </a:ln>
            </p:spPr>
            <p:txBody>
              <a:bodyPr/>
              <a:lstStyle/>
              <a:p>
                <a:pP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108" name="Freeform 25"/>
              <p:cNvSpPr/>
              <p:nvPr/>
            </p:nvSpPr>
            <p:spPr bwMode="auto">
              <a:xfrm>
                <a:off x="4848225" y="904876"/>
                <a:ext cx="284163" cy="249238"/>
              </a:xfrm>
              <a:custGeom>
                <a:avLst/>
                <a:gdLst>
                  <a:gd name="T0" fmla="*/ 76 w 96"/>
                  <a:gd name="T1" fmla="*/ 4 h 84"/>
                  <a:gd name="T2" fmla="*/ 75 w 96"/>
                  <a:gd name="T3" fmla="*/ 4 h 84"/>
                  <a:gd name="T4" fmla="*/ 72 w 96"/>
                  <a:gd name="T5" fmla="*/ 1 h 84"/>
                  <a:gd name="T6" fmla="*/ 2 w 96"/>
                  <a:gd name="T7" fmla="*/ 32 h 84"/>
                  <a:gd name="T8" fmla="*/ 3 w 96"/>
                  <a:gd name="T9" fmla="*/ 34 h 84"/>
                  <a:gd name="T10" fmla="*/ 73 w 96"/>
                  <a:gd name="T11" fmla="*/ 6 h 84"/>
                  <a:gd name="T12" fmla="*/ 89 w 96"/>
                  <a:gd name="T13" fmla="*/ 48 h 84"/>
                  <a:gd name="T14" fmla="*/ 89 w 96"/>
                  <a:gd name="T15" fmla="*/ 48 h 84"/>
                  <a:gd name="T16" fmla="*/ 21 w 96"/>
                  <a:gd name="T17" fmla="*/ 78 h 84"/>
                  <a:gd name="T18" fmla="*/ 23 w 96"/>
                  <a:gd name="T19" fmla="*/ 83 h 84"/>
                  <a:gd name="T20" fmla="*/ 92 w 96"/>
                  <a:gd name="T21" fmla="*/ 53 h 84"/>
                  <a:gd name="T22" fmla="*/ 93 w 96"/>
                  <a:gd name="T23" fmla="*/ 52 h 84"/>
                  <a:gd name="T24" fmla="*/ 95 w 96"/>
                  <a:gd name="T25" fmla="*/ 49 h 84"/>
                  <a:gd name="T26" fmla="*/ 76 w 96"/>
                  <a:gd name="T27"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84">
                    <a:moveTo>
                      <a:pt x="76" y="4"/>
                    </a:moveTo>
                    <a:cubicBezTo>
                      <a:pt x="76" y="4"/>
                      <a:pt x="76" y="4"/>
                      <a:pt x="75" y="4"/>
                    </a:cubicBezTo>
                    <a:cubicBezTo>
                      <a:pt x="76" y="2"/>
                      <a:pt x="74" y="0"/>
                      <a:pt x="72" y="1"/>
                    </a:cubicBezTo>
                    <a:cubicBezTo>
                      <a:pt x="48" y="9"/>
                      <a:pt x="24" y="20"/>
                      <a:pt x="2" y="32"/>
                    </a:cubicBezTo>
                    <a:cubicBezTo>
                      <a:pt x="0" y="33"/>
                      <a:pt x="1" y="35"/>
                      <a:pt x="3" y="34"/>
                    </a:cubicBezTo>
                    <a:cubicBezTo>
                      <a:pt x="26" y="26"/>
                      <a:pt x="50" y="17"/>
                      <a:pt x="73" y="6"/>
                    </a:cubicBezTo>
                    <a:cubicBezTo>
                      <a:pt x="75" y="21"/>
                      <a:pt x="82" y="35"/>
                      <a:pt x="89" y="48"/>
                    </a:cubicBezTo>
                    <a:cubicBezTo>
                      <a:pt x="89" y="48"/>
                      <a:pt x="89" y="48"/>
                      <a:pt x="89" y="48"/>
                    </a:cubicBezTo>
                    <a:cubicBezTo>
                      <a:pt x="66" y="55"/>
                      <a:pt x="43" y="68"/>
                      <a:pt x="21" y="78"/>
                    </a:cubicBezTo>
                    <a:cubicBezTo>
                      <a:pt x="18" y="80"/>
                      <a:pt x="20" y="84"/>
                      <a:pt x="23" y="83"/>
                    </a:cubicBezTo>
                    <a:cubicBezTo>
                      <a:pt x="46" y="74"/>
                      <a:pt x="71" y="65"/>
                      <a:pt x="92" y="53"/>
                    </a:cubicBezTo>
                    <a:cubicBezTo>
                      <a:pt x="92" y="52"/>
                      <a:pt x="93" y="52"/>
                      <a:pt x="93" y="52"/>
                    </a:cubicBezTo>
                    <a:cubicBezTo>
                      <a:pt x="94" y="52"/>
                      <a:pt x="96" y="51"/>
                      <a:pt x="95" y="49"/>
                    </a:cubicBezTo>
                    <a:cubicBezTo>
                      <a:pt x="90" y="34"/>
                      <a:pt x="85" y="17"/>
                      <a:pt x="76" y="4"/>
                    </a:cubicBezTo>
                    <a:close/>
                  </a:path>
                </a:pathLst>
              </a:custGeom>
              <a:grpFill/>
              <a:ln w="9525">
                <a:solidFill>
                  <a:srgbClr val="FF3E3E"/>
                </a:solidFill>
                <a:round/>
              </a:ln>
            </p:spPr>
            <p:txBody>
              <a:bodyPr/>
              <a:lstStyle/>
              <a:p>
                <a:pP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109" name="Freeform 26"/>
              <p:cNvSpPr/>
              <p:nvPr/>
            </p:nvSpPr>
            <p:spPr bwMode="auto">
              <a:xfrm>
                <a:off x="4891088" y="962026"/>
                <a:ext cx="169863" cy="79375"/>
              </a:xfrm>
              <a:custGeom>
                <a:avLst/>
                <a:gdLst>
                  <a:gd name="T0" fmla="*/ 53 w 58"/>
                  <a:gd name="T1" fmla="*/ 1 h 27"/>
                  <a:gd name="T2" fmla="*/ 2 w 58"/>
                  <a:gd name="T3" fmla="*/ 22 h 27"/>
                  <a:gd name="T4" fmla="*/ 4 w 58"/>
                  <a:gd name="T5" fmla="*/ 26 h 27"/>
                  <a:gd name="T6" fmla="*/ 55 w 58"/>
                  <a:gd name="T7" fmla="*/ 7 h 27"/>
                  <a:gd name="T8" fmla="*/ 53 w 58"/>
                  <a:gd name="T9" fmla="*/ 1 h 27"/>
                </a:gdLst>
                <a:ahLst/>
                <a:cxnLst>
                  <a:cxn ang="0">
                    <a:pos x="T0" y="T1"/>
                  </a:cxn>
                  <a:cxn ang="0">
                    <a:pos x="T2" y="T3"/>
                  </a:cxn>
                  <a:cxn ang="0">
                    <a:pos x="T4" y="T5"/>
                  </a:cxn>
                  <a:cxn ang="0">
                    <a:pos x="T6" y="T7"/>
                  </a:cxn>
                  <a:cxn ang="0">
                    <a:pos x="T8" y="T9"/>
                  </a:cxn>
                </a:cxnLst>
                <a:rect l="0" t="0" r="r" b="b"/>
                <a:pathLst>
                  <a:path w="58" h="27">
                    <a:moveTo>
                      <a:pt x="53" y="1"/>
                    </a:moveTo>
                    <a:cubicBezTo>
                      <a:pt x="36" y="5"/>
                      <a:pt x="18" y="13"/>
                      <a:pt x="2" y="22"/>
                    </a:cubicBezTo>
                    <a:cubicBezTo>
                      <a:pt x="0" y="23"/>
                      <a:pt x="1" y="27"/>
                      <a:pt x="4" y="26"/>
                    </a:cubicBezTo>
                    <a:cubicBezTo>
                      <a:pt x="21" y="20"/>
                      <a:pt x="39" y="14"/>
                      <a:pt x="55" y="7"/>
                    </a:cubicBezTo>
                    <a:cubicBezTo>
                      <a:pt x="58" y="5"/>
                      <a:pt x="57" y="0"/>
                      <a:pt x="53" y="1"/>
                    </a:cubicBezTo>
                    <a:close/>
                  </a:path>
                </a:pathLst>
              </a:custGeom>
              <a:grpFill/>
              <a:ln w="9525">
                <a:solidFill>
                  <a:srgbClr val="FF3E3E"/>
                </a:solidFill>
                <a:round/>
              </a:ln>
            </p:spPr>
            <p:txBody>
              <a:bodyPr/>
              <a:lstStyle/>
              <a:p>
                <a:pP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110" name="Freeform 27"/>
              <p:cNvSpPr/>
              <p:nvPr/>
            </p:nvSpPr>
            <p:spPr bwMode="auto">
              <a:xfrm>
                <a:off x="4922838" y="1009651"/>
                <a:ext cx="150813" cy="73025"/>
              </a:xfrm>
              <a:custGeom>
                <a:avLst/>
                <a:gdLst>
                  <a:gd name="T0" fmla="*/ 44 w 51"/>
                  <a:gd name="T1" fmla="*/ 1 h 25"/>
                  <a:gd name="T2" fmla="*/ 2 w 51"/>
                  <a:gd name="T3" fmla="*/ 21 h 25"/>
                  <a:gd name="T4" fmla="*/ 3 w 51"/>
                  <a:gd name="T5" fmla="*/ 24 h 25"/>
                  <a:gd name="T6" fmla="*/ 47 w 51"/>
                  <a:gd name="T7" fmla="*/ 8 h 25"/>
                  <a:gd name="T8" fmla="*/ 44 w 51"/>
                  <a:gd name="T9" fmla="*/ 1 h 25"/>
                </a:gdLst>
                <a:ahLst/>
                <a:cxnLst>
                  <a:cxn ang="0">
                    <a:pos x="T0" y="T1"/>
                  </a:cxn>
                  <a:cxn ang="0">
                    <a:pos x="T2" y="T3"/>
                  </a:cxn>
                  <a:cxn ang="0">
                    <a:pos x="T4" y="T5"/>
                  </a:cxn>
                  <a:cxn ang="0">
                    <a:pos x="T6" y="T7"/>
                  </a:cxn>
                  <a:cxn ang="0">
                    <a:pos x="T8" y="T9"/>
                  </a:cxn>
                </a:cxnLst>
                <a:rect l="0" t="0" r="r" b="b"/>
                <a:pathLst>
                  <a:path w="51" h="25">
                    <a:moveTo>
                      <a:pt x="44" y="1"/>
                    </a:moveTo>
                    <a:cubicBezTo>
                      <a:pt x="30" y="6"/>
                      <a:pt x="16" y="14"/>
                      <a:pt x="2" y="21"/>
                    </a:cubicBezTo>
                    <a:cubicBezTo>
                      <a:pt x="0" y="22"/>
                      <a:pt x="1" y="25"/>
                      <a:pt x="3" y="24"/>
                    </a:cubicBezTo>
                    <a:cubicBezTo>
                      <a:pt x="18" y="19"/>
                      <a:pt x="33" y="14"/>
                      <a:pt x="47" y="8"/>
                    </a:cubicBezTo>
                    <a:cubicBezTo>
                      <a:pt x="51" y="6"/>
                      <a:pt x="48" y="0"/>
                      <a:pt x="44" y="1"/>
                    </a:cubicBezTo>
                    <a:close/>
                  </a:path>
                </a:pathLst>
              </a:custGeom>
              <a:grpFill/>
              <a:ln w="9525">
                <a:solidFill>
                  <a:srgbClr val="FF3E3E"/>
                </a:solidFill>
                <a:round/>
              </a:ln>
            </p:spPr>
            <p:txBody>
              <a:bodyPr/>
              <a:lstStyle/>
              <a:p>
                <a:pP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grpSp>
        <p:sp>
          <p:nvSpPr>
            <p:cNvPr id="105" name="文本框 104"/>
            <p:cNvSpPr txBox="1"/>
            <p:nvPr/>
          </p:nvSpPr>
          <p:spPr>
            <a:xfrm>
              <a:off x="6941897" y="2964536"/>
              <a:ext cx="1415772" cy="461665"/>
            </a:xfrm>
            <a:prstGeom prst="rect">
              <a:avLst/>
            </a:prstGeom>
            <a:noFill/>
          </p:spPr>
          <p:txBody>
            <a:bodyPr wrap="none" rtlCol="0">
              <a:spAutoFit/>
            </a:bodyPr>
            <a:lstStyle/>
            <a:p>
              <a:pPr algn="ctr"/>
              <a:r>
                <a:rPr lang="zh-CN" altLang="en-US" sz="2400" b="1" dirty="0" smtClean="0">
                  <a:solidFill>
                    <a:srgbClr val="FF3E3E"/>
                  </a:solidFill>
                  <a:latin typeface="微软雅黑" panose="020B0503020204020204" charset="-122"/>
                  <a:ea typeface="微软雅黑" panose="020B0503020204020204" charset="-122"/>
                  <a:cs typeface="Arial" panose="020B0604020202020204" pitchFamily="34" charset="0"/>
                </a:rPr>
                <a:t>添加标题</a:t>
              </a:r>
              <a:endParaRPr lang="zh-CN" altLang="en-US" sz="2400" b="1" dirty="0">
                <a:solidFill>
                  <a:srgbClr val="FF3E3E"/>
                </a:solidFill>
                <a:latin typeface="微软雅黑" panose="020B0503020204020204" charset="-122"/>
                <a:ea typeface="微软雅黑" panose="020B0503020204020204" charset="-122"/>
                <a:cs typeface="Arial" panose="020B0604020202020204" pitchFamily="34" charset="0"/>
              </a:endParaRPr>
            </a:p>
          </p:txBody>
        </p:sp>
      </p:grpSp>
      <p:grpSp>
        <p:nvGrpSpPr>
          <p:cNvPr id="111" name="组合 110"/>
          <p:cNvGrpSpPr/>
          <p:nvPr/>
        </p:nvGrpSpPr>
        <p:grpSpPr>
          <a:xfrm>
            <a:off x="3763166" y="4814880"/>
            <a:ext cx="1556383" cy="1530900"/>
            <a:chOff x="3763166" y="4814880"/>
            <a:chExt cx="1556383" cy="1530900"/>
          </a:xfrm>
        </p:grpSpPr>
        <p:sp>
          <p:nvSpPr>
            <p:cNvPr id="112" name="椭圆 31"/>
            <p:cNvSpPr/>
            <p:nvPr/>
          </p:nvSpPr>
          <p:spPr>
            <a:xfrm>
              <a:off x="3763166" y="4814880"/>
              <a:ext cx="1556383" cy="153090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76AADB"/>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113" name="Freeform 41"/>
            <p:cNvSpPr>
              <a:spLocks noEditPoints="1" noChangeArrowheads="1"/>
            </p:cNvSpPr>
            <p:nvPr/>
          </p:nvSpPr>
          <p:spPr bwMode="auto">
            <a:xfrm>
              <a:off x="4272813" y="5054022"/>
              <a:ext cx="537090" cy="684102"/>
            </a:xfrm>
            <a:custGeom>
              <a:avLst/>
              <a:gdLst>
                <a:gd name="T0" fmla="*/ 91 w 107"/>
                <a:gd name="T1" fmla="*/ 25 h 136"/>
                <a:gd name="T2" fmla="*/ 52 w 107"/>
                <a:gd name="T3" fmla="*/ 38 h 136"/>
                <a:gd name="T4" fmla="*/ 54 w 107"/>
                <a:gd name="T5" fmla="*/ 24 h 136"/>
                <a:gd name="T6" fmla="*/ 55 w 107"/>
                <a:gd name="T7" fmla="*/ 10 h 136"/>
                <a:gd name="T8" fmla="*/ 46 w 107"/>
                <a:gd name="T9" fmla="*/ 0 h 136"/>
                <a:gd name="T10" fmla="*/ 40 w 107"/>
                <a:gd name="T11" fmla="*/ 40 h 136"/>
                <a:gd name="T12" fmla="*/ 13 w 107"/>
                <a:gd name="T13" fmla="*/ 40 h 136"/>
                <a:gd name="T14" fmla="*/ 3 w 107"/>
                <a:gd name="T15" fmla="*/ 78 h 136"/>
                <a:gd name="T16" fmla="*/ 27 w 107"/>
                <a:gd name="T17" fmla="*/ 127 h 136"/>
                <a:gd name="T18" fmla="*/ 54 w 107"/>
                <a:gd name="T19" fmla="*/ 114 h 136"/>
                <a:gd name="T20" fmla="*/ 87 w 107"/>
                <a:gd name="T21" fmla="*/ 123 h 136"/>
                <a:gd name="T22" fmla="*/ 104 w 107"/>
                <a:gd name="T23" fmla="*/ 66 h 136"/>
                <a:gd name="T24" fmla="*/ 91 w 107"/>
                <a:gd name="T25" fmla="*/ 25 h 136"/>
                <a:gd name="T26" fmla="*/ 50 w 107"/>
                <a:gd name="T27" fmla="*/ 17 h 136"/>
                <a:gd name="T28" fmla="*/ 49 w 107"/>
                <a:gd name="T29" fmla="*/ 13 h 136"/>
                <a:gd name="T30" fmla="*/ 48 w 107"/>
                <a:gd name="T31" fmla="*/ 12 h 136"/>
                <a:gd name="T32" fmla="*/ 48 w 107"/>
                <a:gd name="T33" fmla="*/ 11 h 136"/>
                <a:gd name="T34" fmla="*/ 50 w 107"/>
                <a:gd name="T35" fmla="*/ 17 h 136"/>
                <a:gd name="T36" fmla="*/ 96 w 107"/>
                <a:gd name="T37" fmla="*/ 81 h 136"/>
                <a:gd name="T38" fmla="*/ 85 w 107"/>
                <a:gd name="T39" fmla="*/ 116 h 136"/>
                <a:gd name="T40" fmla="*/ 56 w 107"/>
                <a:gd name="T41" fmla="*/ 111 h 136"/>
                <a:gd name="T42" fmla="*/ 53 w 107"/>
                <a:gd name="T43" fmla="*/ 108 h 136"/>
                <a:gd name="T44" fmla="*/ 48 w 107"/>
                <a:gd name="T45" fmla="*/ 112 h 136"/>
                <a:gd name="T46" fmla="*/ 36 w 107"/>
                <a:gd name="T47" fmla="*/ 120 h 136"/>
                <a:gd name="T48" fmla="*/ 20 w 107"/>
                <a:gd name="T49" fmla="*/ 107 h 136"/>
                <a:gd name="T50" fmla="*/ 12 w 107"/>
                <a:gd name="T51" fmla="*/ 88 h 136"/>
                <a:gd name="T52" fmla="*/ 10 w 107"/>
                <a:gd name="T53" fmla="*/ 52 h 136"/>
                <a:gd name="T54" fmla="*/ 43 w 107"/>
                <a:gd name="T55" fmla="*/ 46 h 136"/>
                <a:gd name="T56" fmla="*/ 43 w 107"/>
                <a:gd name="T57" fmla="*/ 47 h 136"/>
                <a:gd name="T58" fmla="*/ 52 w 107"/>
                <a:gd name="T59" fmla="*/ 52 h 136"/>
                <a:gd name="T60" fmla="*/ 53 w 107"/>
                <a:gd name="T61" fmla="*/ 50 h 136"/>
                <a:gd name="T62" fmla="*/ 48 w 107"/>
                <a:gd name="T63" fmla="*/ 45 h 136"/>
                <a:gd name="T64" fmla="*/ 48 w 107"/>
                <a:gd name="T65" fmla="*/ 45 h 136"/>
                <a:gd name="T66" fmla="*/ 51 w 107"/>
                <a:gd name="T67" fmla="*/ 45 h 136"/>
                <a:gd name="T68" fmla="*/ 94 w 107"/>
                <a:gd name="T69" fmla="*/ 32 h 136"/>
                <a:gd name="T70" fmla="*/ 96 w 107"/>
                <a:gd name="T71" fmla="*/ 8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7" h="136">
                  <a:moveTo>
                    <a:pt x="91" y="25"/>
                  </a:moveTo>
                  <a:cubicBezTo>
                    <a:pt x="76" y="19"/>
                    <a:pt x="62" y="28"/>
                    <a:pt x="52" y="38"/>
                  </a:cubicBezTo>
                  <a:cubicBezTo>
                    <a:pt x="53" y="33"/>
                    <a:pt x="53" y="28"/>
                    <a:pt x="54" y="24"/>
                  </a:cubicBezTo>
                  <a:cubicBezTo>
                    <a:pt x="55" y="19"/>
                    <a:pt x="56" y="14"/>
                    <a:pt x="55" y="10"/>
                  </a:cubicBezTo>
                  <a:cubicBezTo>
                    <a:pt x="55" y="5"/>
                    <a:pt x="52" y="0"/>
                    <a:pt x="46" y="0"/>
                  </a:cubicBezTo>
                  <a:cubicBezTo>
                    <a:pt x="31" y="2"/>
                    <a:pt x="35" y="27"/>
                    <a:pt x="40" y="40"/>
                  </a:cubicBezTo>
                  <a:cubicBezTo>
                    <a:pt x="31" y="36"/>
                    <a:pt x="21" y="35"/>
                    <a:pt x="13" y="40"/>
                  </a:cubicBezTo>
                  <a:cubicBezTo>
                    <a:pt x="1" y="49"/>
                    <a:pt x="0" y="65"/>
                    <a:pt x="3" y="78"/>
                  </a:cubicBezTo>
                  <a:cubicBezTo>
                    <a:pt x="6" y="93"/>
                    <a:pt x="14" y="118"/>
                    <a:pt x="27" y="127"/>
                  </a:cubicBezTo>
                  <a:cubicBezTo>
                    <a:pt x="41" y="136"/>
                    <a:pt x="47" y="123"/>
                    <a:pt x="54" y="114"/>
                  </a:cubicBezTo>
                  <a:cubicBezTo>
                    <a:pt x="65" y="119"/>
                    <a:pt x="74" y="136"/>
                    <a:pt x="87" y="123"/>
                  </a:cubicBezTo>
                  <a:cubicBezTo>
                    <a:pt x="100" y="109"/>
                    <a:pt x="102" y="83"/>
                    <a:pt x="104" y="66"/>
                  </a:cubicBezTo>
                  <a:cubicBezTo>
                    <a:pt x="105" y="52"/>
                    <a:pt x="107" y="32"/>
                    <a:pt x="91" y="25"/>
                  </a:cubicBezTo>
                  <a:close/>
                  <a:moveTo>
                    <a:pt x="50" y="17"/>
                  </a:moveTo>
                  <a:cubicBezTo>
                    <a:pt x="50" y="16"/>
                    <a:pt x="50" y="14"/>
                    <a:pt x="49" y="13"/>
                  </a:cubicBezTo>
                  <a:cubicBezTo>
                    <a:pt x="49" y="13"/>
                    <a:pt x="48" y="12"/>
                    <a:pt x="48" y="12"/>
                  </a:cubicBezTo>
                  <a:cubicBezTo>
                    <a:pt x="48" y="12"/>
                    <a:pt x="48" y="11"/>
                    <a:pt x="48" y="11"/>
                  </a:cubicBezTo>
                  <a:cubicBezTo>
                    <a:pt x="52" y="11"/>
                    <a:pt x="51" y="13"/>
                    <a:pt x="50" y="17"/>
                  </a:cubicBezTo>
                  <a:close/>
                  <a:moveTo>
                    <a:pt x="96" y="81"/>
                  </a:moveTo>
                  <a:cubicBezTo>
                    <a:pt x="95" y="90"/>
                    <a:pt x="92" y="109"/>
                    <a:pt x="85" y="116"/>
                  </a:cubicBezTo>
                  <a:cubicBezTo>
                    <a:pt x="73" y="128"/>
                    <a:pt x="66" y="114"/>
                    <a:pt x="56" y="111"/>
                  </a:cubicBezTo>
                  <a:cubicBezTo>
                    <a:pt x="57" y="109"/>
                    <a:pt x="55" y="107"/>
                    <a:pt x="53" y="108"/>
                  </a:cubicBezTo>
                  <a:cubicBezTo>
                    <a:pt x="50" y="110"/>
                    <a:pt x="50" y="110"/>
                    <a:pt x="48" y="112"/>
                  </a:cubicBezTo>
                  <a:cubicBezTo>
                    <a:pt x="42" y="118"/>
                    <a:pt x="48" y="119"/>
                    <a:pt x="36" y="120"/>
                  </a:cubicBezTo>
                  <a:cubicBezTo>
                    <a:pt x="25" y="120"/>
                    <a:pt x="24" y="116"/>
                    <a:pt x="20" y="107"/>
                  </a:cubicBezTo>
                  <a:cubicBezTo>
                    <a:pt x="17" y="101"/>
                    <a:pt x="14" y="95"/>
                    <a:pt x="12" y="88"/>
                  </a:cubicBezTo>
                  <a:cubicBezTo>
                    <a:pt x="7" y="77"/>
                    <a:pt x="3" y="63"/>
                    <a:pt x="10" y="52"/>
                  </a:cubicBezTo>
                  <a:cubicBezTo>
                    <a:pt x="17" y="38"/>
                    <a:pt x="31" y="41"/>
                    <a:pt x="43" y="46"/>
                  </a:cubicBezTo>
                  <a:cubicBezTo>
                    <a:pt x="43" y="47"/>
                    <a:pt x="43" y="47"/>
                    <a:pt x="43" y="47"/>
                  </a:cubicBezTo>
                  <a:cubicBezTo>
                    <a:pt x="46" y="48"/>
                    <a:pt x="49" y="50"/>
                    <a:pt x="52" y="52"/>
                  </a:cubicBezTo>
                  <a:cubicBezTo>
                    <a:pt x="53" y="52"/>
                    <a:pt x="53" y="51"/>
                    <a:pt x="53" y="50"/>
                  </a:cubicBezTo>
                  <a:cubicBezTo>
                    <a:pt x="51" y="49"/>
                    <a:pt x="50" y="47"/>
                    <a:pt x="48" y="45"/>
                  </a:cubicBezTo>
                  <a:cubicBezTo>
                    <a:pt x="48" y="45"/>
                    <a:pt x="48" y="45"/>
                    <a:pt x="48" y="45"/>
                  </a:cubicBezTo>
                  <a:cubicBezTo>
                    <a:pt x="49" y="46"/>
                    <a:pt x="50" y="46"/>
                    <a:pt x="51" y="45"/>
                  </a:cubicBezTo>
                  <a:cubicBezTo>
                    <a:pt x="62" y="35"/>
                    <a:pt x="80" y="19"/>
                    <a:pt x="94" y="32"/>
                  </a:cubicBezTo>
                  <a:cubicBezTo>
                    <a:pt x="104" y="42"/>
                    <a:pt x="99" y="70"/>
                    <a:pt x="96" y="81"/>
                  </a:cubicBezTo>
                  <a:close/>
                </a:path>
              </a:pathLst>
            </a:custGeom>
            <a:noFill/>
            <a:ln w="9525">
              <a:solidFill>
                <a:srgbClr val="76AADB"/>
              </a:solidFill>
              <a:round/>
            </a:ln>
          </p:spPr>
          <p:txBody>
            <a:bodyPr/>
            <a:lstStyle/>
            <a:p>
              <a:endParaRPr lang="zh-CN" altLang="en-US" sz="1400">
                <a:solidFill>
                  <a:srgbClr val="595959"/>
                </a:solidFill>
                <a:latin typeface="微软雅黑" panose="020B0503020204020204" charset="-122"/>
                <a:ea typeface="微软雅黑" panose="020B0503020204020204" charset="-122"/>
              </a:endParaRPr>
            </a:p>
          </p:txBody>
        </p:sp>
        <p:sp>
          <p:nvSpPr>
            <p:cNvPr id="114" name="文本框 113"/>
            <p:cNvSpPr txBox="1"/>
            <p:nvPr/>
          </p:nvSpPr>
          <p:spPr>
            <a:xfrm>
              <a:off x="3833471" y="5773431"/>
              <a:ext cx="1415772" cy="461665"/>
            </a:xfrm>
            <a:prstGeom prst="rect">
              <a:avLst/>
            </a:prstGeom>
            <a:noFill/>
          </p:spPr>
          <p:txBody>
            <a:bodyPr wrap="none" rtlCol="0">
              <a:spAutoFit/>
            </a:bodyPr>
            <a:lstStyle/>
            <a:p>
              <a:pPr algn="ctr"/>
              <a:r>
                <a:rPr lang="zh-CN" altLang="en-US" sz="2400" b="1" dirty="0" smtClean="0">
                  <a:solidFill>
                    <a:srgbClr val="76AADB"/>
                  </a:solidFill>
                  <a:latin typeface="微软雅黑" panose="020B0503020204020204" charset="-122"/>
                  <a:ea typeface="微软雅黑" panose="020B0503020204020204" charset="-122"/>
                  <a:cs typeface="Arial" panose="020B0604020202020204" pitchFamily="34" charset="0"/>
                </a:rPr>
                <a:t>添加标题</a:t>
              </a:r>
              <a:endParaRPr lang="zh-CN" altLang="en-US" sz="2400" b="1" dirty="0">
                <a:solidFill>
                  <a:srgbClr val="76AADB"/>
                </a:solidFill>
                <a:latin typeface="微软雅黑" panose="020B0503020204020204" charset="-122"/>
                <a:ea typeface="微软雅黑" panose="020B0503020204020204" charset="-122"/>
                <a:cs typeface="Arial" panose="020B0604020202020204" pitchFamily="34" charset="0"/>
              </a:endParaRPr>
            </a:p>
          </p:txBody>
        </p:sp>
      </p:grpSp>
      <p:grpSp>
        <p:nvGrpSpPr>
          <p:cNvPr id="115" name="组合 114"/>
          <p:cNvGrpSpPr/>
          <p:nvPr/>
        </p:nvGrpSpPr>
        <p:grpSpPr>
          <a:xfrm>
            <a:off x="6862211" y="4814880"/>
            <a:ext cx="1554424" cy="1530900"/>
            <a:chOff x="6862211" y="4814880"/>
            <a:chExt cx="1554424" cy="1530900"/>
          </a:xfrm>
        </p:grpSpPr>
        <p:sp>
          <p:nvSpPr>
            <p:cNvPr id="116" name="椭圆 31"/>
            <p:cNvSpPr/>
            <p:nvPr/>
          </p:nvSpPr>
          <p:spPr>
            <a:xfrm>
              <a:off x="6862211" y="4814880"/>
              <a:ext cx="1554424" cy="153090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70AD47"/>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grpSp>
          <p:nvGrpSpPr>
            <p:cNvPr id="117" name="组合 94"/>
            <p:cNvGrpSpPr/>
            <p:nvPr/>
          </p:nvGrpSpPr>
          <p:grpSpPr bwMode="auto">
            <a:xfrm>
              <a:off x="7315013" y="5069703"/>
              <a:ext cx="688023" cy="615497"/>
              <a:chOff x="4577745" y="4336117"/>
              <a:chExt cx="557229" cy="497597"/>
            </a:xfrm>
            <a:noFill/>
          </p:grpSpPr>
          <p:sp>
            <p:nvSpPr>
              <p:cNvPr id="119" name="任意多边形 118"/>
              <p:cNvSpPr/>
              <p:nvPr/>
            </p:nvSpPr>
            <p:spPr>
              <a:xfrm>
                <a:off x="4577745" y="4393166"/>
                <a:ext cx="557229" cy="440548"/>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grpFill/>
              <a:ln w="25400" cap="rnd">
                <a:solidFill>
                  <a:srgbClr val="70AD47"/>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sp>
            <p:nvSpPr>
              <p:cNvPr id="120" name="任意多边形 119"/>
              <p:cNvSpPr/>
              <p:nvPr/>
            </p:nvSpPr>
            <p:spPr>
              <a:xfrm>
                <a:off x="4611083" y="4336117"/>
                <a:ext cx="514366" cy="483334"/>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grpFill/>
              <a:ln w="25400" cap="rnd">
                <a:solidFill>
                  <a:srgbClr val="70AD47"/>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charset="-122"/>
                  <a:ea typeface="微软雅黑" panose="020B0503020204020204" charset="-122"/>
                </a:endParaRPr>
              </a:p>
            </p:txBody>
          </p:sp>
        </p:grpSp>
        <p:sp>
          <p:nvSpPr>
            <p:cNvPr id="118" name="文本框 117"/>
            <p:cNvSpPr txBox="1"/>
            <p:nvPr/>
          </p:nvSpPr>
          <p:spPr>
            <a:xfrm>
              <a:off x="6917029" y="5770766"/>
              <a:ext cx="1415772" cy="461665"/>
            </a:xfrm>
            <a:prstGeom prst="rect">
              <a:avLst/>
            </a:prstGeom>
            <a:noFill/>
          </p:spPr>
          <p:txBody>
            <a:bodyPr wrap="none" rtlCol="0">
              <a:spAutoFit/>
            </a:bodyPr>
            <a:lstStyle/>
            <a:p>
              <a:pPr algn="ctr"/>
              <a:r>
                <a:rPr lang="zh-CN" altLang="en-US" sz="2400" b="1" dirty="0" smtClean="0">
                  <a:solidFill>
                    <a:srgbClr val="70AD47"/>
                  </a:solidFill>
                  <a:latin typeface="微软雅黑" panose="020B0503020204020204" charset="-122"/>
                  <a:ea typeface="微软雅黑" panose="020B0503020204020204" charset="-122"/>
                  <a:cs typeface="Arial" panose="020B0604020202020204" pitchFamily="34" charset="0"/>
                </a:rPr>
                <a:t>添加标题</a:t>
              </a:r>
              <a:endParaRPr lang="zh-CN" altLang="en-US" sz="2400" b="1" dirty="0">
                <a:solidFill>
                  <a:srgbClr val="70AD47"/>
                </a:solidFill>
                <a:latin typeface="微软雅黑" panose="020B0503020204020204" charset="-122"/>
                <a:ea typeface="微软雅黑" panose="020B0503020204020204" charset="-122"/>
                <a:cs typeface="Arial" panose="020B0604020202020204" pitchFamily="34" charset="0"/>
              </a:endParaRPr>
            </a:p>
          </p:txBody>
        </p:sp>
      </p:grpSp>
      <p:sp>
        <p:nvSpPr>
          <p:cNvPr id="121" name="文本框 12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55351" y="2270993"/>
            <a:ext cx="2698175" cy="1446550"/>
          </a:xfrm>
          <a:prstGeom prst="rect">
            <a:avLst/>
          </a:prstGeom>
          <a:noFill/>
          <a:effectLst/>
        </p:spPr>
        <p:txBody>
          <a:bodyPr wrap="none" rtlCol="0">
            <a:spAutoFit/>
          </a:bodyPr>
          <a:lstStyle/>
          <a:p>
            <a:r>
              <a:rPr lang="zh-CN" altLang="en-US" sz="2400" dirty="0">
                <a:solidFill>
                  <a:srgbClr val="F7B63E"/>
                </a:solidFill>
                <a:latin typeface="微软雅黑" panose="020B0503020204020204" charset="-122"/>
                <a:ea typeface="微软雅黑" panose="020B0503020204020204" charset="-122"/>
              </a:rPr>
              <a:t>单击此处输入标题</a:t>
            </a:r>
            <a:endParaRPr lang="en-US" altLang="zh-CN" sz="2400" dirty="0">
              <a:solidFill>
                <a:srgbClr val="F7B63E"/>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122" name="文本框 12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910425" y="2270993"/>
            <a:ext cx="2698175" cy="1446550"/>
          </a:xfrm>
          <a:prstGeom prst="rect">
            <a:avLst/>
          </a:prstGeom>
          <a:noFill/>
          <a:effectLst/>
        </p:spPr>
        <p:txBody>
          <a:bodyPr wrap="none" rtlCol="0">
            <a:spAutoFit/>
          </a:bodyPr>
          <a:lstStyle/>
          <a:p>
            <a:r>
              <a:rPr lang="zh-CN" altLang="en-US" sz="2400" dirty="0">
                <a:solidFill>
                  <a:srgbClr val="FF3E3E"/>
                </a:solidFill>
                <a:latin typeface="微软雅黑" panose="020B0503020204020204" charset="-122"/>
                <a:ea typeface="微软雅黑" panose="020B0503020204020204" charset="-122"/>
              </a:rPr>
              <a:t>单击此处输入标题</a:t>
            </a:r>
            <a:endParaRPr lang="en-US" altLang="zh-CN" sz="2400" dirty="0">
              <a:solidFill>
                <a:srgbClr val="FF3E3E"/>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123" name="文本框 12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86704" y="5143462"/>
            <a:ext cx="2698175" cy="1446550"/>
          </a:xfrm>
          <a:prstGeom prst="rect">
            <a:avLst/>
          </a:prstGeom>
          <a:noFill/>
          <a:effectLst/>
        </p:spPr>
        <p:txBody>
          <a:bodyPr wrap="none" rtlCol="0">
            <a:spAutoFit/>
          </a:bodyPr>
          <a:lstStyle/>
          <a:p>
            <a:r>
              <a:rPr lang="zh-CN" altLang="en-US" sz="2400" dirty="0">
                <a:solidFill>
                  <a:srgbClr val="76AADB"/>
                </a:solidFill>
                <a:latin typeface="微软雅黑" panose="020B0503020204020204" charset="-122"/>
                <a:ea typeface="微软雅黑" panose="020B0503020204020204" charset="-122"/>
              </a:rPr>
              <a:t>单击此处输入标题</a:t>
            </a:r>
            <a:endParaRPr lang="en-US" altLang="zh-CN" sz="2400" dirty="0">
              <a:solidFill>
                <a:srgbClr val="76AADB"/>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
        <p:nvSpPr>
          <p:cNvPr id="124" name="文本框 12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914908" y="5069703"/>
            <a:ext cx="2698175" cy="1446550"/>
          </a:xfrm>
          <a:prstGeom prst="rect">
            <a:avLst/>
          </a:prstGeom>
          <a:noFill/>
          <a:effectLst/>
        </p:spPr>
        <p:txBody>
          <a:bodyPr wrap="none" rtlCol="0">
            <a:spAutoFit/>
          </a:bodyPr>
          <a:lstStyle/>
          <a:p>
            <a:r>
              <a:rPr lang="zh-CN" altLang="en-US" sz="2400" dirty="0">
                <a:solidFill>
                  <a:srgbClr val="70AD47"/>
                </a:solidFill>
                <a:latin typeface="微软雅黑" panose="020B0503020204020204" charset="-122"/>
                <a:ea typeface="微软雅黑" panose="020B0503020204020204" charset="-122"/>
              </a:rPr>
              <a:t>单击此处输入标题</a:t>
            </a:r>
            <a:endParaRPr lang="en-US" altLang="zh-CN" sz="2400" dirty="0">
              <a:solidFill>
                <a:srgbClr val="70AD47"/>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r>
              <a:rPr lang="zh-CN" altLang="en-US" sz="14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endParaRPr lang="en-US" altLang="zh-CN" sz="36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750" fill="hold"/>
                                        <p:tgtEl>
                                          <p:spTgt spid="93"/>
                                        </p:tgtEl>
                                        <p:attrNameLst>
                                          <p:attrName>ppt_w</p:attrName>
                                        </p:attrNameLst>
                                      </p:cBhvr>
                                      <p:tavLst>
                                        <p:tav tm="0">
                                          <p:val>
                                            <p:strVal val="4*#ppt_w"/>
                                          </p:val>
                                        </p:tav>
                                        <p:tav tm="100000">
                                          <p:val>
                                            <p:strVal val="#ppt_w"/>
                                          </p:val>
                                        </p:tav>
                                      </p:tavLst>
                                    </p:anim>
                                    <p:anim calcmode="lin" valueType="num">
                                      <p:cBhvr>
                                        <p:cTn id="8" dur="750" fill="hold"/>
                                        <p:tgtEl>
                                          <p:spTgt spid="93"/>
                                        </p:tgtEl>
                                        <p:attrNameLst>
                                          <p:attrName>ppt_h</p:attrName>
                                        </p:attrNameLst>
                                      </p:cBhvr>
                                      <p:tavLst>
                                        <p:tav tm="0">
                                          <p:val>
                                            <p:strVal val="4*#ppt_h"/>
                                          </p:val>
                                        </p:tav>
                                        <p:tav tm="100000">
                                          <p:val>
                                            <p:strVal val="#ppt_h"/>
                                          </p:val>
                                        </p:tav>
                                      </p:tavLst>
                                    </p:anim>
                                  </p:childTnLst>
                                </p:cTn>
                              </p:par>
                              <p:par>
                                <p:cTn id="9" presetID="23" presetClass="entr" presetSubtype="32" fill="hold" nodeType="withEffect">
                                  <p:stCondLst>
                                    <p:cond delay="250"/>
                                  </p:stCondLst>
                                  <p:childTnLst>
                                    <p:set>
                                      <p:cBhvr>
                                        <p:cTn id="10" dur="1" fill="hold">
                                          <p:stCondLst>
                                            <p:cond delay="0"/>
                                          </p:stCondLst>
                                        </p:cTn>
                                        <p:tgtEl>
                                          <p:spTgt spid="102"/>
                                        </p:tgtEl>
                                        <p:attrNameLst>
                                          <p:attrName>style.visibility</p:attrName>
                                        </p:attrNameLst>
                                      </p:cBhvr>
                                      <p:to>
                                        <p:strVal val="visible"/>
                                      </p:to>
                                    </p:set>
                                    <p:anim calcmode="lin" valueType="num">
                                      <p:cBhvr>
                                        <p:cTn id="11" dur="750" fill="hold"/>
                                        <p:tgtEl>
                                          <p:spTgt spid="102"/>
                                        </p:tgtEl>
                                        <p:attrNameLst>
                                          <p:attrName>ppt_w</p:attrName>
                                        </p:attrNameLst>
                                      </p:cBhvr>
                                      <p:tavLst>
                                        <p:tav tm="0">
                                          <p:val>
                                            <p:strVal val="4*#ppt_w"/>
                                          </p:val>
                                        </p:tav>
                                        <p:tav tm="100000">
                                          <p:val>
                                            <p:strVal val="#ppt_w"/>
                                          </p:val>
                                        </p:tav>
                                      </p:tavLst>
                                    </p:anim>
                                    <p:anim calcmode="lin" valueType="num">
                                      <p:cBhvr>
                                        <p:cTn id="12" dur="750" fill="hold"/>
                                        <p:tgtEl>
                                          <p:spTgt spid="102"/>
                                        </p:tgtEl>
                                        <p:attrNameLst>
                                          <p:attrName>ppt_h</p:attrName>
                                        </p:attrNameLst>
                                      </p:cBhvr>
                                      <p:tavLst>
                                        <p:tav tm="0">
                                          <p:val>
                                            <p:strVal val="4*#ppt_h"/>
                                          </p:val>
                                        </p:tav>
                                        <p:tav tm="100000">
                                          <p:val>
                                            <p:strVal val="#ppt_h"/>
                                          </p:val>
                                        </p:tav>
                                      </p:tavLst>
                                    </p:anim>
                                  </p:childTnLst>
                                </p:cTn>
                              </p:par>
                              <p:par>
                                <p:cTn id="13" presetID="23" presetClass="entr" presetSubtype="32" fill="hold" nodeType="withEffect">
                                  <p:stCondLst>
                                    <p:cond delay="500"/>
                                  </p:stCondLst>
                                  <p:childTnLst>
                                    <p:set>
                                      <p:cBhvr>
                                        <p:cTn id="14" dur="1" fill="hold">
                                          <p:stCondLst>
                                            <p:cond delay="0"/>
                                          </p:stCondLst>
                                        </p:cTn>
                                        <p:tgtEl>
                                          <p:spTgt spid="115"/>
                                        </p:tgtEl>
                                        <p:attrNameLst>
                                          <p:attrName>style.visibility</p:attrName>
                                        </p:attrNameLst>
                                      </p:cBhvr>
                                      <p:to>
                                        <p:strVal val="visible"/>
                                      </p:to>
                                    </p:set>
                                    <p:anim calcmode="lin" valueType="num">
                                      <p:cBhvr>
                                        <p:cTn id="15" dur="750" fill="hold"/>
                                        <p:tgtEl>
                                          <p:spTgt spid="115"/>
                                        </p:tgtEl>
                                        <p:attrNameLst>
                                          <p:attrName>ppt_w</p:attrName>
                                        </p:attrNameLst>
                                      </p:cBhvr>
                                      <p:tavLst>
                                        <p:tav tm="0">
                                          <p:val>
                                            <p:strVal val="4*#ppt_w"/>
                                          </p:val>
                                        </p:tav>
                                        <p:tav tm="100000">
                                          <p:val>
                                            <p:strVal val="#ppt_w"/>
                                          </p:val>
                                        </p:tav>
                                      </p:tavLst>
                                    </p:anim>
                                    <p:anim calcmode="lin" valueType="num">
                                      <p:cBhvr>
                                        <p:cTn id="16" dur="750" fill="hold"/>
                                        <p:tgtEl>
                                          <p:spTgt spid="115"/>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750"/>
                                  </p:stCondLst>
                                  <p:childTnLst>
                                    <p:set>
                                      <p:cBhvr>
                                        <p:cTn id="18" dur="1" fill="hold">
                                          <p:stCondLst>
                                            <p:cond delay="0"/>
                                          </p:stCondLst>
                                        </p:cTn>
                                        <p:tgtEl>
                                          <p:spTgt spid="111"/>
                                        </p:tgtEl>
                                        <p:attrNameLst>
                                          <p:attrName>style.visibility</p:attrName>
                                        </p:attrNameLst>
                                      </p:cBhvr>
                                      <p:to>
                                        <p:strVal val="visible"/>
                                      </p:to>
                                    </p:set>
                                    <p:anim calcmode="lin" valueType="num">
                                      <p:cBhvr>
                                        <p:cTn id="19" dur="750" fill="hold"/>
                                        <p:tgtEl>
                                          <p:spTgt spid="111"/>
                                        </p:tgtEl>
                                        <p:attrNameLst>
                                          <p:attrName>ppt_w</p:attrName>
                                        </p:attrNameLst>
                                      </p:cBhvr>
                                      <p:tavLst>
                                        <p:tav tm="0">
                                          <p:val>
                                            <p:strVal val="4*#ppt_w"/>
                                          </p:val>
                                        </p:tav>
                                        <p:tav tm="100000">
                                          <p:val>
                                            <p:strVal val="#ppt_w"/>
                                          </p:val>
                                        </p:tav>
                                      </p:tavLst>
                                    </p:anim>
                                    <p:anim calcmode="lin" valueType="num">
                                      <p:cBhvr>
                                        <p:cTn id="20" dur="750" fill="hold"/>
                                        <p:tgtEl>
                                          <p:spTgt spid="111"/>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26" presetClass="emph" presetSubtype="0" fill="hold" nodeType="afterEffect">
                                  <p:stCondLst>
                                    <p:cond delay="0"/>
                                  </p:stCondLst>
                                  <p:childTnLst>
                                    <p:animEffect transition="out" filter="fade">
                                      <p:cBhvr>
                                        <p:cTn id="23" dur="500" tmFilter="0, 0; .2, .5; .8, .5; 1, 0"/>
                                        <p:tgtEl>
                                          <p:spTgt spid="93"/>
                                        </p:tgtEl>
                                      </p:cBhvr>
                                    </p:animEffect>
                                    <p:animScale>
                                      <p:cBhvr>
                                        <p:cTn id="24" dur="250" autoRev="1" fill="hold"/>
                                        <p:tgtEl>
                                          <p:spTgt spid="93"/>
                                        </p:tgtEl>
                                      </p:cBhvr>
                                      <p:by x="105000" y="105000"/>
                                    </p:animScale>
                                  </p:childTnLst>
                                </p:cTn>
                              </p:par>
                              <p:par>
                                <p:cTn id="25" presetID="26" presetClass="emph" presetSubtype="0" fill="hold" nodeType="withEffect">
                                  <p:stCondLst>
                                    <p:cond delay="250"/>
                                  </p:stCondLst>
                                  <p:childTnLst>
                                    <p:animEffect transition="out" filter="fade">
                                      <p:cBhvr>
                                        <p:cTn id="26" dur="500" tmFilter="0, 0; .2, .5; .8, .5; 1, 0"/>
                                        <p:tgtEl>
                                          <p:spTgt spid="102"/>
                                        </p:tgtEl>
                                      </p:cBhvr>
                                    </p:animEffect>
                                    <p:animScale>
                                      <p:cBhvr>
                                        <p:cTn id="27" dur="250" autoRev="1" fill="hold"/>
                                        <p:tgtEl>
                                          <p:spTgt spid="102"/>
                                        </p:tgtEl>
                                      </p:cBhvr>
                                      <p:by x="105000" y="105000"/>
                                    </p:animScale>
                                  </p:childTnLst>
                                </p:cTn>
                              </p:par>
                              <p:par>
                                <p:cTn id="28" presetID="26" presetClass="emph" presetSubtype="0" fill="hold" nodeType="withEffect">
                                  <p:stCondLst>
                                    <p:cond delay="500"/>
                                  </p:stCondLst>
                                  <p:childTnLst>
                                    <p:animEffect transition="out" filter="fade">
                                      <p:cBhvr>
                                        <p:cTn id="29" dur="500" tmFilter="0, 0; .2, .5; .8, .5; 1, 0"/>
                                        <p:tgtEl>
                                          <p:spTgt spid="115"/>
                                        </p:tgtEl>
                                      </p:cBhvr>
                                    </p:animEffect>
                                    <p:animScale>
                                      <p:cBhvr>
                                        <p:cTn id="30" dur="250" autoRev="1" fill="hold"/>
                                        <p:tgtEl>
                                          <p:spTgt spid="115"/>
                                        </p:tgtEl>
                                      </p:cBhvr>
                                      <p:by x="105000" y="105000"/>
                                    </p:animScale>
                                  </p:childTnLst>
                                </p:cTn>
                              </p:par>
                              <p:par>
                                <p:cTn id="31" presetID="26" presetClass="emph" presetSubtype="0" fill="hold" nodeType="withEffect">
                                  <p:stCondLst>
                                    <p:cond delay="750"/>
                                  </p:stCondLst>
                                  <p:childTnLst>
                                    <p:animEffect transition="out" filter="fade">
                                      <p:cBhvr>
                                        <p:cTn id="32" dur="500" tmFilter="0, 0; .2, .5; .8, .5; 1, 0"/>
                                        <p:tgtEl>
                                          <p:spTgt spid="111"/>
                                        </p:tgtEl>
                                      </p:cBhvr>
                                    </p:animEffect>
                                    <p:animScale>
                                      <p:cBhvr>
                                        <p:cTn id="33" dur="250" autoRev="1" fill="hold"/>
                                        <p:tgtEl>
                                          <p:spTgt spid="111"/>
                                        </p:tgtEl>
                                      </p:cBhvr>
                                      <p:by x="105000" y="105000"/>
                                    </p:animScale>
                                  </p:childTnLst>
                                </p:cTn>
                              </p:par>
                            </p:childTnLst>
                          </p:cTn>
                        </p:par>
                        <p:par>
                          <p:cTn id="34" fill="hold">
                            <p:stCondLst>
                              <p:cond delay="1500"/>
                            </p:stCondLst>
                            <p:childTnLst>
                              <p:par>
                                <p:cTn id="35" presetID="31" presetClass="entr" presetSubtype="0" fill="hold" nodeType="afterEffect">
                                  <p:stCondLst>
                                    <p:cond delay="0"/>
                                  </p:stCondLst>
                                  <p:childTnLst>
                                    <p:set>
                                      <p:cBhvr>
                                        <p:cTn id="36" dur="1" fill="hold">
                                          <p:stCondLst>
                                            <p:cond delay="0"/>
                                          </p:stCondLst>
                                        </p:cTn>
                                        <p:tgtEl>
                                          <p:spTgt spid="88"/>
                                        </p:tgtEl>
                                        <p:attrNameLst>
                                          <p:attrName>style.visibility</p:attrName>
                                        </p:attrNameLst>
                                      </p:cBhvr>
                                      <p:to>
                                        <p:strVal val="visible"/>
                                      </p:to>
                                    </p:set>
                                    <p:anim calcmode="lin" valueType="num">
                                      <p:cBhvr>
                                        <p:cTn id="37" dur="1000" fill="hold"/>
                                        <p:tgtEl>
                                          <p:spTgt spid="88"/>
                                        </p:tgtEl>
                                        <p:attrNameLst>
                                          <p:attrName>ppt_w</p:attrName>
                                        </p:attrNameLst>
                                      </p:cBhvr>
                                      <p:tavLst>
                                        <p:tav tm="0">
                                          <p:val>
                                            <p:fltVal val="0"/>
                                          </p:val>
                                        </p:tav>
                                        <p:tav tm="100000">
                                          <p:val>
                                            <p:strVal val="#ppt_w"/>
                                          </p:val>
                                        </p:tav>
                                      </p:tavLst>
                                    </p:anim>
                                    <p:anim calcmode="lin" valueType="num">
                                      <p:cBhvr>
                                        <p:cTn id="38" dur="1000" fill="hold"/>
                                        <p:tgtEl>
                                          <p:spTgt spid="88"/>
                                        </p:tgtEl>
                                        <p:attrNameLst>
                                          <p:attrName>ppt_h</p:attrName>
                                        </p:attrNameLst>
                                      </p:cBhvr>
                                      <p:tavLst>
                                        <p:tav tm="0">
                                          <p:val>
                                            <p:fltVal val="0"/>
                                          </p:val>
                                        </p:tav>
                                        <p:tav tm="100000">
                                          <p:val>
                                            <p:strVal val="#ppt_h"/>
                                          </p:val>
                                        </p:tav>
                                      </p:tavLst>
                                    </p:anim>
                                    <p:anim calcmode="lin" valueType="num">
                                      <p:cBhvr>
                                        <p:cTn id="39" dur="1000" fill="hold"/>
                                        <p:tgtEl>
                                          <p:spTgt spid="88"/>
                                        </p:tgtEl>
                                        <p:attrNameLst>
                                          <p:attrName>style.rotation</p:attrName>
                                        </p:attrNameLst>
                                      </p:cBhvr>
                                      <p:tavLst>
                                        <p:tav tm="0">
                                          <p:val>
                                            <p:fltVal val="90"/>
                                          </p:val>
                                        </p:tav>
                                        <p:tav tm="100000">
                                          <p:val>
                                            <p:fltVal val="0"/>
                                          </p:val>
                                        </p:tav>
                                      </p:tavLst>
                                    </p:anim>
                                    <p:animEffect transition="in" filter="fade">
                                      <p:cBhvr>
                                        <p:cTn id="40" dur="1000"/>
                                        <p:tgtEl>
                                          <p:spTgt spid="88"/>
                                        </p:tgtEl>
                                      </p:cBhvr>
                                    </p:animEffect>
                                  </p:childTnLst>
                                </p:cTn>
                              </p:par>
                            </p:childTnLst>
                          </p:cTn>
                        </p:par>
                        <p:par>
                          <p:cTn id="41" fill="hold">
                            <p:stCondLst>
                              <p:cond delay="2500"/>
                            </p:stCondLst>
                            <p:childTnLst>
                              <p:par>
                                <p:cTn id="42" presetID="2" presetClass="entr" presetSubtype="8" decel="36000" fill="hold" grpId="0" nodeType="afterEffect">
                                  <p:stCondLst>
                                    <p:cond delay="0"/>
                                  </p:stCondLst>
                                  <p:childTnLst>
                                    <p:set>
                                      <p:cBhvr>
                                        <p:cTn id="43" dur="1" fill="hold">
                                          <p:stCondLst>
                                            <p:cond delay="0"/>
                                          </p:stCondLst>
                                        </p:cTn>
                                        <p:tgtEl>
                                          <p:spTgt spid="121"/>
                                        </p:tgtEl>
                                        <p:attrNameLst>
                                          <p:attrName>style.visibility</p:attrName>
                                        </p:attrNameLst>
                                      </p:cBhvr>
                                      <p:to>
                                        <p:strVal val="visible"/>
                                      </p:to>
                                    </p:set>
                                    <p:anim calcmode="lin" valueType="num">
                                      <p:cBhvr additive="base">
                                        <p:cTn id="44" dur="750" fill="hold"/>
                                        <p:tgtEl>
                                          <p:spTgt spid="121"/>
                                        </p:tgtEl>
                                        <p:attrNameLst>
                                          <p:attrName>ppt_x</p:attrName>
                                        </p:attrNameLst>
                                      </p:cBhvr>
                                      <p:tavLst>
                                        <p:tav tm="0">
                                          <p:val>
                                            <p:strVal val="0-#ppt_w/2"/>
                                          </p:val>
                                        </p:tav>
                                        <p:tav tm="100000">
                                          <p:val>
                                            <p:strVal val="#ppt_x"/>
                                          </p:val>
                                        </p:tav>
                                      </p:tavLst>
                                    </p:anim>
                                    <p:anim calcmode="lin" valueType="num">
                                      <p:cBhvr additive="base">
                                        <p:cTn id="45" dur="750" fill="hold"/>
                                        <p:tgtEl>
                                          <p:spTgt spid="121"/>
                                        </p:tgtEl>
                                        <p:attrNameLst>
                                          <p:attrName>ppt_y</p:attrName>
                                        </p:attrNameLst>
                                      </p:cBhvr>
                                      <p:tavLst>
                                        <p:tav tm="0">
                                          <p:val>
                                            <p:strVal val="#ppt_y"/>
                                          </p:val>
                                        </p:tav>
                                        <p:tav tm="100000">
                                          <p:val>
                                            <p:strVal val="#ppt_y"/>
                                          </p:val>
                                        </p:tav>
                                      </p:tavLst>
                                    </p:anim>
                                  </p:childTnLst>
                                </p:cTn>
                              </p:par>
                              <p:par>
                                <p:cTn id="46" presetID="2" presetClass="entr" presetSubtype="8" decel="36000" fill="hold" grpId="0" nodeType="withEffect">
                                  <p:stCondLst>
                                    <p:cond delay="250"/>
                                  </p:stCondLst>
                                  <p:childTnLst>
                                    <p:set>
                                      <p:cBhvr>
                                        <p:cTn id="47" dur="1" fill="hold">
                                          <p:stCondLst>
                                            <p:cond delay="0"/>
                                          </p:stCondLst>
                                        </p:cTn>
                                        <p:tgtEl>
                                          <p:spTgt spid="123"/>
                                        </p:tgtEl>
                                        <p:attrNameLst>
                                          <p:attrName>style.visibility</p:attrName>
                                        </p:attrNameLst>
                                      </p:cBhvr>
                                      <p:to>
                                        <p:strVal val="visible"/>
                                      </p:to>
                                    </p:set>
                                    <p:anim calcmode="lin" valueType="num">
                                      <p:cBhvr additive="base">
                                        <p:cTn id="48" dur="750" fill="hold"/>
                                        <p:tgtEl>
                                          <p:spTgt spid="123"/>
                                        </p:tgtEl>
                                        <p:attrNameLst>
                                          <p:attrName>ppt_x</p:attrName>
                                        </p:attrNameLst>
                                      </p:cBhvr>
                                      <p:tavLst>
                                        <p:tav tm="0">
                                          <p:val>
                                            <p:strVal val="0-#ppt_w/2"/>
                                          </p:val>
                                        </p:tav>
                                        <p:tav tm="100000">
                                          <p:val>
                                            <p:strVal val="#ppt_x"/>
                                          </p:val>
                                        </p:tav>
                                      </p:tavLst>
                                    </p:anim>
                                    <p:anim calcmode="lin" valueType="num">
                                      <p:cBhvr additive="base">
                                        <p:cTn id="49" dur="750" fill="hold"/>
                                        <p:tgtEl>
                                          <p:spTgt spid="123"/>
                                        </p:tgtEl>
                                        <p:attrNameLst>
                                          <p:attrName>ppt_y</p:attrName>
                                        </p:attrNameLst>
                                      </p:cBhvr>
                                      <p:tavLst>
                                        <p:tav tm="0">
                                          <p:val>
                                            <p:strVal val="#ppt_y"/>
                                          </p:val>
                                        </p:tav>
                                        <p:tav tm="100000">
                                          <p:val>
                                            <p:strVal val="#ppt_y"/>
                                          </p:val>
                                        </p:tav>
                                      </p:tavLst>
                                    </p:anim>
                                  </p:childTnLst>
                                </p:cTn>
                              </p:par>
                              <p:par>
                                <p:cTn id="50" presetID="2" presetClass="entr" presetSubtype="2" decel="36000" fill="hold" grpId="0" nodeType="withEffect">
                                  <p:stCondLst>
                                    <p:cond delay="500"/>
                                  </p:stCondLst>
                                  <p:childTnLst>
                                    <p:set>
                                      <p:cBhvr>
                                        <p:cTn id="51" dur="1" fill="hold">
                                          <p:stCondLst>
                                            <p:cond delay="0"/>
                                          </p:stCondLst>
                                        </p:cTn>
                                        <p:tgtEl>
                                          <p:spTgt spid="122"/>
                                        </p:tgtEl>
                                        <p:attrNameLst>
                                          <p:attrName>style.visibility</p:attrName>
                                        </p:attrNameLst>
                                      </p:cBhvr>
                                      <p:to>
                                        <p:strVal val="visible"/>
                                      </p:to>
                                    </p:set>
                                    <p:anim calcmode="lin" valueType="num">
                                      <p:cBhvr additive="base">
                                        <p:cTn id="52" dur="750" fill="hold"/>
                                        <p:tgtEl>
                                          <p:spTgt spid="122"/>
                                        </p:tgtEl>
                                        <p:attrNameLst>
                                          <p:attrName>ppt_x</p:attrName>
                                        </p:attrNameLst>
                                      </p:cBhvr>
                                      <p:tavLst>
                                        <p:tav tm="0">
                                          <p:val>
                                            <p:strVal val="1+#ppt_w/2"/>
                                          </p:val>
                                        </p:tav>
                                        <p:tav tm="100000">
                                          <p:val>
                                            <p:strVal val="#ppt_x"/>
                                          </p:val>
                                        </p:tav>
                                      </p:tavLst>
                                    </p:anim>
                                    <p:anim calcmode="lin" valueType="num">
                                      <p:cBhvr additive="base">
                                        <p:cTn id="53" dur="750" fill="hold"/>
                                        <p:tgtEl>
                                          <p:spTgt spid="122"/>
                                        </p:tgtEl>
                                        <p:attrNameLst>
                                          <p:attrName>ppt_y</p:attrName>
                                        </p:attrNameLst>
                                      </p:cBhvr>
                                      <p:tavLst>
                                        <p:tav tm="0">
                                          <p:val>
                                            <p:strVal val="#ppt_y"/>
                                          </p:val>
                                        </p:tav>
                                        <p:tav tm="100000">
                                          <p:val>
                                            <p:strVal val="#ppt_y"/>
                                          </p:val>
                                        </p:tav>
                                      </p:tavLst>
                                    </p:anim>
                                  </p:childTnLst>
                                </p:cTn>
                              </p:par>
                              <p:par>
                                <p:cTn id="54" presetID="2" presetClass="entr" presetSubtype="2" decel="36000" fill="hold" grpId="0" nodeType="withEffect">
                                  <p:stCondLst>
                                    <p:cond delay="750"/>
                                  </p:stCondLst>
                                  <p:childTnLst>
                                    <p:set>
                                      <p:cBhvr>
                                        <p:cTn id="55" dur="1" fill="hold">
                                          <p:stCondLst>
                                            <p:cond delay="0"/>
                                          </p:stCondLst>
                                        </p:cTn>
                                        <p:tgtEl>
                                          <p:spTgt spid="124"/>
                                        </p:tgtEl>
                                        <p:attrNameLst>
                                          <p:attrName>style.visibility</p:attrName>
                                        </p:attrNameLst>
                                      </p:cBhvr>
                                      <p:to>
                                        <p:strVal val="visible"/>
                                      </p:to>
                                    </p:set>
                                    <p:anim calcmode="lin" valueType="num">
                                      <p:cBhvr additive="base">
                                        <p:cTn id="56" dur="750" fill="hold"/>
                                        <p:tgtEl>
                                          <p:spTgt spid="124"/>
                                        </p:tgtEl>
                                        <p:attrNameLst>
                                          <p:attrName>ppt_x</p:attrName>
                                        </p:attrNameLst>
                                      </p:cBhvr>
                                      <p:tavLst>
                                        <p:tav tm="0">
                                          <p:val>
                                            <p:strVal val="1+#ppt_w/2"/>
                                          </p:val>
                                        </p:tav>
                                        <p:tav tm="100000">
                                          <p:val>
                                            <p:strVal val="#ppt_x"/>
                                          </p:val>
                                        </p:tav>
                                      </p:tavLst>
                                    </p:anim>
                                    <p:anim calcmode="lin" valueType="num">
                                      <p:cBhvr additive="base">
                                        <p:cTn id="57" dur="750" fill="hold"/>
                                        <p:tgtEl>
                                          <p:spTgt spid="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p:bldP spid="123" grpId="0"/>
      <p:bldP spid="1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smtClean="0">
                <a:solidFill>
                  <a:schemeClr val="tx1">
                    <a:lumMod val="75000"/>
                    <a:lumOff val="25000"/>
                  </a:schemeClr>
                </a:solidFill>
                <a:latin typeface="幼圆" panose="02010509060101010101" pitchFamily="49" charset="-122"/>
                <a:ea typeface="幼圆" panose="02010509060101010101" pitchFamily="49" charset="-122"/>
              </a:rPr>
              <a:t>输入您的标题</a:t>
            </a:r>
            <a:endParaRPr lang="zh-CN" altLang="en-US" sz="48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5"/>
          <p:cNvSpPr>
            <a:spLocks noEditPoints="1"/>
          </p:cNvSpPr>
          <p:nvPr/>
        </p:nvSpPr>
        <p:spPr bwMode="auto">
          <a:xfrm rot="16200000">
            <a:off x="469645" y="2570542"/>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F7B63E"/>
          </a:solidFill>
          <a:ln>
            <a:noFill/>
          </a:ln>
        </p:spPr>
        <p:txBody>
          <a:bodyPr vert="horz" wrap="square" lIns="91440" tIns="45720" rIns="91440" bIns="45720" numCol="1" anchor="t" anchorCtr="0" compatLnSpc="1"/>
          <a:lstStyle/>
          <a:p>
            <a:endParaRPr lang="zh-CN" altLang="en-US"/>
          </a:p>
        </p:txBody>
      </p:sp>
      <p:sp>
        <p:nvSpPr>
          <p:cNvPr id="32" name="Freeform 5"/>
          <p:cNvSpPr>
            <a:spLocks noEditPoints="1"/>
          </p:cNvSpPr>
          <p:nvPr/>
        </p:nvSpPr>
        <p:spPr bwMode="auto">
          <a:xfrm rot="16200000">
            <a:off x="3231384" y="2570543"/>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FF3E3E"/>
          </a:solidFill>
          <a:ln>
            <a:noFill/>
          </a:ln>
        </p:spPr>
        <p:txBody>
          <a:bodyPr vert="horz" wrap="square" lIns="91440" tIns="45720" rIns="91440" bIns="45720" numCol="1" anchor="t" anchorCtr="0" compatLnSpc="1"/>
          <a:lstStyle/>
          <a:p>
            <a:endParaRPr lang="zh-CN" altLang="en-US"/>
          </a:p>
        </p:txBody>
      </p:sp>
      <p:sp>
        <p:nvSpPr>
          <p:cNvPr id="33" name="Freeform 5"/>
          <p:cNvSpPr>
            <a:spLocks noEditPoints="1"/>
          </p:cNvSpPr>
          <p:nvPr/>
        </p:nvSpPr>
        <p:spPr bwMode="auto">
          <a:xfrm rot="16200000">
            <a:off x="5993124" y="2570542"/>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76AADB"/>
          </a:solidFill>
          <a:ln>
            <a:noFill/>
          </a:ln>
        </p:spPr>
        <p:txBody>
          <a:bodyPr vert="horz" wrap="square" lIns="91440" tIns="45720" rIns="91440" bIns="45720" numCol="1" anchor="t" anchorCtr="0" compatLnSpc="1"/>
          <a:lstStyle/>
          <a:p>
            <a:endParaRPr lang="zh-CN" altLang="en-US"/>
          </a:p>
        </p:txBody>
      </p:sp>
      <p:sp>
        <p:nvSpPr>
          <p:cNvPr id="34" name="Freeform 5"/>
          <p:cNvSpPr>
            <a:spLocks noEditPoints="1"/>
          </p:cNvSpPr>
          <p:nvPr/>
        </p:nvSpPr>
        <p:spPr bwMode="auto">
          <a:xfrm rot="16200000">
            <a:off x="8754864" y="2570543"/>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70AD47"/>
          </a:solidFill>
          <a:ln>
            <a:noFill/>
          </a:ln>
        </p:spPr>
        <p:txBody>
          <a:bodyPr vert="horz" wrap="square" lIns="91440" tIns="45720" rIns="91440" bIns="45720" numCol="1" anchor="t" anchorCtr="0" compatLnSpc="1"/>
          <a:lstStyle/>
          <a:p>
            <a:endParaRPr lang="zh-CN" altLang="en-US"/>
          </a:p>
        </p:txBody>
      </p:sp>
      <p:sp>
        <p:nvSpPr>
          <p:cNvPr id="35" name="文本框 3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25281" y="5270228"/>
            <a:ext cx="2339102" cy="1261884"/>
          </a:xfrm>
          <a:prstGeom prst="rect">
            <a:avLst/>
          </a:prstGeom>
          <a:noFill/>
          <a:effectLst/>
        </p:spPr>
        <p:txBody>
          <a:bodyPr wrap="none" rtlCol="0">
            <a:spAutoFit/>
          </a:bodyPr>
          <a:lstStyle/>
          <a:p>
            <a:r>
              <a:rPr lang="zh-CN" altLang="en-US" sz="2000" dirty="0">
                <a:solidFill>
                  <a:srgbClr val="F7B63E"/>
                </a:solidFill>
                <a:latin typeface="微软雅黑" panose="020B0503020204020204" charset="-122"/>
                <a:ea typeface="微软雅黑" panose="020B0503020204020204" charset="-122"/>
              </a:rPr>
              <a:t>单击此处输入标题</a:t>
            </a:r>
            <a:endParaRPr lang="en-US" altLang="zh-CN" sz="2000" dirty="0">
              <a:solidFill>
                <a:srgbClr val="F7B63E"/>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
        <p:nvSpPr>
          <p:cNvPr id="36" name="文本框 3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3467880" y="5270228"/>
            <a:ext cx="2339102" cy="1261884"/>
          </a:xfrm>
          <a:prstGeom prst="rect">
            <a:avLst/>
          </a:prstGeom>
          <a:noFill/>
          <a:effectLst/>
        </p:spPr>
        <p:txBody>
          <a:bodyPr wrap="none" rtlCol="0">
            <a:spAutoFit/>
          </a:bodyPr>
          <a:lstStyle/>
          <a:p>
            <a:r>
              <a:rPr lang="zh-CN" altLang="en-US" sz="2000" dirty="0">
                <a:solidFill>
                  <a:srgbClr val="FF3E3E"/>
                </a:solidFill>
                <a:latin typeface="微软雅黑" panose="020B0503020204020204" charset="-122"/>
                <a:ea typeface="微软雅黑" panose="020B0503020204020204" charset="-122"/>
              </a:rPr>
              <a:t>单击此处输入标题</a:t>
            </a:r>
            <a:endParaRPr lang="en-US" altLang="zh-CN" sz="2000" dirty="0">
              <a:solidFill>
                <a:srgbClr val="FF3E3E"/>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
        <p:nvSpPr>
          <p:cNvPr id="37" name="文本框 3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310479" y="5270228"/>
            <a:ext cx="2339102" cy="1261884"/>
          </a:xfrm>
          <a:prstGeom prst="rect">
            <a:avLst/>
          </a:prstGeom>
          <a:noFill/>
          <a:effectLst/>
        </p:spPr>
        <p:txBody>
          <a:bodyPr wrap="none" rtlCol="0">
            <a:spAutoFit/>
          </a:bodyPr>
          <a:lstStyle/>
          <a:p>
            <a:r>
              <a:rPr lang="zh-CN" altLang="en-US" sz="2000" dirty="0">
                <a:solidFill>
                  <a:srgbClr val="76AADB"/>
                </a:solidFill>
                <a:latin typeface="微软雅黑" panose="020B0503020204020204" charset="-122"/>
                <a:ea typeface="微软雅黑" panose="020B0503020204020204" charset="-122"/>
              </a:rPr>
              <a:t>单击此处输入标题</a:t>
            </a:r>
            <a:endParaRPr lang="en-US" altLang="zh-CN" sz="2000" dirty="0">
              <a:solidFill>
                <a:srgbClr val="76AADB"/>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
        <p:nvSpPr>
          <p:cNvPr id="38" name="文本框 3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153078" y="5284204"/>
            <a:ext cx="2339102" cy="1261884"/>
          </a:xfrm>
          <a:prstGeom prst="rect">
            <a:avLst/>
          </a:prstGeom>
          <a:noFill/>
          <a:effectLst/>
        </p:spPr>
        <p:txBody>
          <a:bodyPr wrap="none" rtlCol="0">
            <a:spAutoFit/>
          </a:bodyPr>
          <a:lstStyle/>
          <a:p>
            <a:r>
              <a:rPr lang="zh-CN" altLang="en-US" sz="2000" dirty="0">
                <a:solidFill>
                  <a:srgbClr val="70AD47"/>
                </a:solidFill>
                <a:latin typeface="微软雅黑" panose="020B0503020204020204" charset="-122"/>
                <a:ea typeface="微软雅黑" panose="020B0503020204020204" charset="-122"/>
              </a:rPr>
              <a:t>单击此处输入标题</a:t>
            </a:r>
            <a:endParaRPr lang="en-US" altLang="zh-CN" sz="2000" dirty="0">
              <a:solidFill>
                <a:srgbClr val="70AD47"/>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00"/>
                                        <p:tgtEl>
                                          <p:spTgt spid="33"/>
                                        </p:tgtEl>
                                      </p:cBhvr>
                                    </p:animEffect>
                                  </p:childTnLst>
                                </p:cTn>
                              </p:par>
                              <p:par>
                                <p:cTn id="14" presetID="22" presetClass="entr" presetSubtype="4" fill="hold" grpId="0" nodeType="withEffect">
                                  <p:stCondLst>
                                    <p:cond delay="750"/>
                                  </p:stCondLst>
                                  <p:childTnLst>
                                    <p:set>
                                      <p:cBhvr>
                                        <p:cTn id="15" dur="1" fill="hold">
                                          <p:stCondLst>
                                            <p:cond delay="0"/>
                                          </p:stCondLst>
                                        </p:cTn>
                                        <p:tgtEl>
                                          <p:spTgt spid="34"/>
                                        </p:tgtEl>
                                        <p:attrNameLst>
                                          <p:attrName>style.visibility</p:attrName>
                                        </p:attrNameLst>
                                      </p:cBhvr>
                                      <p:to>
                                        <p:strVal val="visible"/>
                                      </p:to>
                                    </p:set>
                                    <p:animEffect transition="in" filter="wipe(down)">
                                      <p:cBhvr>
                                        <p:cTn id="16" dur="500"/>
                                        <p:tgtEl>
                                          <p:spTgt spid="34"/>
                                        </p:tgtEl>
                                      </p:cBhvr>
                                    </p:animEffect>
                                  </p:childTnLst>
                                </p:cTn>
                              </p:par>
                            </p:childTnLst>
                          </p:cTn>
                        </p:par>
                        <p:par>
                          <p:cTn id="17" fill="hold">
                            <p:stCondLst>
                              <p:cond delay="500"/>
                            </p:stCondLst>
                            <p:childTnLst>
                              <p:par>
                                <p:cTn id="18" presetID="2" presetClass="entr" presetSubtype="4" decel="3600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750" fill="hold"/>
                                        <p:tgtEl>
                                          <p:spTgt spid="35"/>
                                        </p:tgtEl>
                                        <p:attrNameLst>
                                          <p:attrName>ppt_x</p:attrName>
                                        </p:attrNameLst>
                                      </p:cBhvr>
                                      <p:tavLst>
                                        <p:tav tm="0">
                                          <p:val>
                                            <p:strVal val="#ppt_x"/>
                                          </p:val>
                                        </p:tav>
                                        <p:tav tm="100000">
                                          <p:val>
                                            <p:strVal val="#ppt_x"/>
                                          </p:val>
                                        </p:tav>
                                      </p:tavLst>
                                    </p:anim>
                                    <p:anim calcmode="lin" valueType="num">
                                      <p:cBhvr additive="base">
                                        <p:cTn id="21" dur="750" fill="hold"/>
                                        <p:tgtEl>
                                          <p:spTgt spid="35"/>
                                        </p:tgtEl>
                                        <p:attrNameLst>
                                          <p:attrName>ppt_y</p:attrName>
                                        </p:attrNameLst>
                                      </p:cBhvr>
                                      <p:tavLst>
                                        <p:tav tm="0">
                                          <p:val>
                                            <p:strVal val="1+#ppt_h/2"/>
                                          </p:val>
                                        </p:tav>
                                        <p:tav tm="100000">
                                          <p:val>
                                            <p:strVal val="#ppt_y"/>
                                          </p:val>
                                        </p:tav>
                                      </p:tavLst>
                                    </p:anim>
                                  </p:childTnLst>
                                </p:cTn>
                              </p:par>
                              <p:par>
                                <p:cTn id="22" presetID="2" presetClass="entr" presetSubtype="4" decel="36000" fill="hold" grpId="0" nodeType="withEffect">
                                  <p:stCondLst>
                                    <p:cond delay="25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750" fill="hold"/>
                                        <p:tgtEl>
                                          <p:spTgt spid="36"/>
                                        </p:tgtEl>
                                        <p:attrNameLst>
                                          <p:attrName>ppt_x</p:attrName>
                                        </p:attrNameLst>
                                      </p:cBhvr>
                                      <p:tavLst>
                                        <p:tav tm="0">
                                          <p:val>
                                            <p:strVal val="#ppt_x"/>
                                          </p:val>
                                        </p:tav>
                                        <p:tav tm="100000">
                                          <p:val>
                                            <p:strVal val="#ppt_x"/>
                                          </p:val>
                                        </p:tav>
                                      </p:tavLst>
                                    </p:anim>
                                    <p:anim calcmode="lin" valueType="num">
                                      <p:cBhvr additive="base">
                                        <p:cTn id="25" dur="750" fill="hold"/>
                                        <p:tgtEl>
                                          <p:spTgt spid="36"/>
                                        </p:tgtEl>
                                        <p:attrNameLst>
                                          <p:attrName>ppt_y</p:attrName>
                                        </p:attrNameLst>
                                      </p:cBhvr>
                                      <p:tavLst>
                                        <p:tav tm="0">
                                          <p:val>
                                            <p:strVal val="1+#ppt_h/2"/>
                                          </p:val>
                                        </p:tav>
                                        <p:tav tm="100000">
                                          <p:val>
                                            <p:strVal val="#ppt_y"/>
                                          </p:val>
                                        </p:tav>
                                      </p:tavLst>
                                    </p:anim>
                                  </p:childTnLst>
                                </p:cTn>
                              </p:par>
                              <p:par>
                                <p:cTn id="26" presetID="2" presetClass="entr" presetSubtype="4" decel="36000" fill="hold" grpId="0" nodeType="withEffect">
                                  <p:stCondLst>
                                    <p:cond delay="50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750" fill="hold"/>
                                        <p:tgtEl>
                                          <p:spTgt spid="37"/>
                                        </p:tgtEl>
                                        <p:attrNameLst>
                                          <p:attrName>ppt_x</p:attrName>
                                        </p:attrNameLst>
                                      </p:cBhvr>
                                      <p:tavLst>
                                        <p:tav tm="0">
                                          <p:val>
                                            <p:strVal val="#ppt_x"/>
                                          </p:val>
                                        </p:tav>
                                        <p:tav tm="100000">
                                          <p:val>
                                            <p:strVal val="#ppt_x"/>
                                          </p:val>
                                        </p:tav>
                                      </p:tavLst>
                                    </p:anim>
                                    <p:anim calcmode="lin" valueType="num">
                                      <p:cBhvr additive="base">
                                        <p:cTn id="29" dur="750" fill="hold"/>
                                        <p:tgtEl>
                                          <p:spTgt spid="37"/>
                                        </p:tgtEl>
                                        <p:attrNameLst>
                                          <p:attrName>ppt_y</p:attrName>
                                        </p:attrNameLst>
                                      </p:cBhvr>
                                      <p:tavLst>
                                        <p:tav tm="0">
                                          <p:val>
                                            <p:strVal val="1+#ppt_h/2"/>
                                          </p:val>
                                        </p:tav>
                                        <p:tav tm="100000">
                                          <p:val>
                                            <p:strVal val="#ppt_y"/>
                                          </p:val>
                                        </p:tav>
                                      </p:tavLst>
                                    </p:anim>
                                  </p:childTnLst>
                                </p:cTn>
                              </p:par>
                              <p:par>
                                <p:cTn id="30" presetID="2" presetClass="entr" presetSubtype="4" decel="36000" fill="hold" grpId="0" nodeType="withEffect">
                                  <p:stCondLst>
                                    <p:cond delay="75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750" fill="hold"/>
                                        <p:tgtEl>
                                          <p:spTgt spid="38"/>
                                        </p:tgtEl>
                                        <p:attrNameLst>
                                          <p:attrName>ppt_x</p:attrName>
                                        </p:attrNameLst>
                                      </p:cBhvr>
                                      <p:tavLst>
                                        <p:tav tm="0">
                                          <p:val>
                                            <p:strVal val="#ppt_x"/>
                                          </p:val>
                                        </p:tav>
                                        <p:tav tm="100000">
                                          <p:val>
                                            <p:strVal val="#ppt_x"/>
                                          </p:val>
                                        </p:tav>
                                      </p:tavLst>
                                    </p:anim>
                                    <p:anim calcmode="lin" valueType="num">
                                      <p:cBhvr additive="base">
                                        <p:cTn id="33" dur="75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p:bldP spid="36"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smtClean="0">
                <a:solidFill>
                  <a:schemeClr val="tx1">
                    <a:lumMod val="75000"/>
                    <a:lumOff val="25000"/>
                  </a:schemeClr>
                </a:solidFill>
                <a:latin typeface="幼圆" panose="02010509060101010101" pitchFamily="49" charset="-122"/>
                <a:ea typeface="幼圆" panose="02010509060101010101" pitchFamily="49" charset="-122"/>
              </a:rPr>
              <a:t>输入您的标题</a:t>
            </a:r>
            <a:endParaRPr lang="zh-CN" altLang="en-US" sz="48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1483904" y="2478309"/>
            <a:ext cx="2700381" cy="3841198"/>
            <a:chOff x="1289955" y="1628061"/>
            <a:chExt cx="3941631" cy="5174701"/>
          </a:xfrm>
        </p:grpSpPr>
        <p:sp>
          <p:nvSpPr>
            <p:cNvPr id="32" name="Shape 209"/>
            <p:cNvSpPr/>
            <p:nvPr/>
          </p:nvSpPr>
          <p:spPr>
            <a:xfrm rot="3758493">
              <a:off x="2721879" y="4293055"/>
              <a:ext cx="2954498" cy="2064916"/>
            </a:xfrm>
            <a:custGeom>
              <a:avLst/>
              <a:gdLst/>
              <a:ahLst/>
              <a:cxnLst>
                <a:cxn ang="0">
                  <a:pos x="wd2" y="hd2"/>
                </a:cxn>
                <a:cxn ang="5400000">
                  <a:pos x="wd2" y="hd2"/>
                </a:cxn>
                <a:cxn ang="10800000">
                  <a:pos x="wd2" y="hd2"/>
                </a:cxn>
                <a:cxn ang="16200000">
                  <a:pos x="wd2" y="hd2"/>
                </a:cxn>
              </a:cxnLst>
              <a:rect l="0" t="0"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33" name="组 13"/>
            <p:cNvGrpSpPr/>
            <p:nvPr/>
          </p:nvGrpSpPr>
          <p:grpSpPr>
            <a:xfrm>
              <a:off x="1289955" y="1628061"/>
              <a:ext cx="2187025" cy="2569107"/>
              <a:chOff x="5943842" y="1013911"/>
              <a:chExt cx="2187025" cy="2569107"/>
            </a:xfrm>
          </p:grpSpPr>
          <p:sp>
            <p:nvSpPr>
              <p:cNvPr id="34" name="Shape 202"/>
              <p:cNvSpPr/>
              <p:nvPr/>
            </p:nvSpPr>
            <p:spPr>
              <a:xfrm rot="3758493">
                <a:off x="6440283" y="1924630"/>
                <a:ext cx="1816414" cy="510440"/>
              </a:xfrm>
              <a:custGeom>
                <a:avLst/>
                <a:gdLst/>
                <a:ahLst/>
                <a:cxnLst>
                  <a:cxn ang="0">
                    <a:pos x="wd2" y="hd2"/>
                  </a:cxn>
                  <a:cxn ang="5400000">
                    <a:pos x="wd2" y="hd2"/>
                  </a:cxn>
                  <a:cxn ang="10800000">
                    <a:pos x="wd2" y="hd2"/>
                  </a:cxn>
                  <a:cxn ang="16200000">
                    <a:pos x="wd2" y="hd2"/>
                  </a:cxn>
                </a:cxnLst>
                <a:rect l="0" t="0"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5" name="Shape 203"/>
              <p:cNvSpPr/>
              <p:nvPr/>
            </p:nvSpPr>
            <p:spPr>
              <a:xfrm rot="3758493">
                <a:off x="7743128" y="2715926"/>
                <a:ext cx="42879" cy="488621"/>
              </a:xfrm>
              <a:custGeom>
                <a:avLst/>
                <a:gdLst/>
                <a:ahLst/>
                <a:cxnLst>
                  <a:cxn ang="0">
                    <a:pos x="wd2" y="hd2"/>
                  </a:cxn>
                  <a:cxn ang="5400000">
                    <a:pos x="wd2" y="hd2"/>
                  </a:cxn>
                  <a:cxn ang="10800000">
                    <a:pos x="wd2" y="hd2"/>
                  </a:cxn>
                  <a:cxn ang="16200000">
                    <a:pos x="wd2" y="hd2"/>
                  </a:cxn>
                </a:cxnLst>
                <a:rect l="0" t="0" r="r" b="b"/>
                <a:pathLst>
                  <a:path w="17274" h="21600" extrusionOk="0">
                    <a:moveTo>
                      <a:pt x="0" y="0"/>
                    </a:moveTo>
                    <a:cubicBezTo>
                      <a:pt x="21600" y="2677"/>
                      <a:pt x="19974" y="16418"/>
                      <a:pt x="11161" y="2160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6" name="Shape 204"/>
              <p:cNvSpPr/>
              <p:nvPr/>
            </p:nvSpPr>
            <p:spPr>
              <a:xfrm rot="3758493">
                <a:off x="6688919" y="1820269"/>
                <a:ext cx="124286" cy="3417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761" y="15753"/>
                      <a:pt x="1840" y="7112"/>
                      <a:pt x="0"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7" name="Shape 205"/>
              <p:cNvSpPr/>
              <p:nvPr/>
            </p:nvSpPr>
            <p:spPr>
              <a:xfrm rot="3758493">
                <a:off x="6847335" y="1900060"/>
                <a:ext cx="869668" cy="1031590"/>
              </a:xfrm>
              <a:custGeom>
                <a:avLst/>
                <a:gdLst/>
                <a:ahLst/>
                <a:cxnLst>
                  <a:cxn ang="0">
                    <a:pos x="wd2" y="hd2"/>
                  </a:cxn>
                  <a:cxn ang="5400000">
                    <a:pos x="wd2" y="hd2"/>
                  </a:cxn>
                  <a:cxn ang="10800000">
                    <a:pos x="wd2" y="hd2"/>
                  </a:cxn>
                  <a:cxn ang="16200000">
                    <a:pos x="wd2" y="hd2"/>
                  </a:cxn>
                </a:cxnLst>
                <a:rect l="0" t="0"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8" name="Shape 206"/>
              <p:cNvSpPr/>
              <p:nvPr/>
            </p:nvSpPr>
            <p:spPr>
              <a:xfrm rot="3758493">
                <a:off x="6164716" y="2541971"/>
                <a:ext cx="1046419" cy="281861"/>
              </a:xfrm>
              <a:custGeom>
                <a:avLst/>
                <a:gdLst/>
                <a:ahLst/>
                <a:cxnLst>
                  <a:cxn ang="0">
                    <a:pos x="wd2" y="hd2"/>
                  </a:cxn>
                  <a:cxn ang="5400000">
                    <a:pos x="wd2" y="hd2"/>
                  </a:cxn>
                  <a:cxn ang="10800000">
                    <a:pos x="wd2" y="hd2"/>
                  </a:cxn>
                  <a:cxn ang="16200000">
                    <a:pos x="wd2" y="hd2"/>
                  </a:cxn>
                </a:cxnLst>
                <a:rect l="0" t="0"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9" name="Shape 207"/>
              <p:cNvSpPr/>
              <p:nvPr/>
            </p:nvSpPr>
            <p:spPr>
              <a:xfrm rot="3758493">
                <a:off x="5742745" y="2584036"/>
                <a:ext cx="1200079" cy="797886"/>
              </a:xfrm>
              <a:custGeom>
                <a:avLst/>
                <a:gdLst/>
                <a:ahLst/>
                <a:cxnLst>
                  <a:cxn ang="0">
                    <a:pos x="wd2" y="hd2"/>
                  </a:cxn>
                  <a:cxn ang="5400000">
                    <a:pos x="wd2" y="hd2"/>
                  </a:cxn>
                  <a:cxn ang="10800000">
                    <a:pos x="wd2" y="hd2"/>
                  </a:cxn>
                  <a:cxn ang="16200000">
                    <a:pos x="wd2" y="hd2"/>
                  </a:cxn>
                </a:cxnLst>
                <a:rect l="0" t="0"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0" name="Shape 208"/>
              <p:cNvSpPr/>
              <p:nvPr/>
            </p:nvSpPr>
            <p:spPr>
              <a:xfrm rot="3758493">
                <a:off x="6601321" y="998391"/>
                <a:ext cx="383966" cy="415006"/>
              </a:xfrm>
              <a:custGeom>
                <a:avLst/>
                <a:gdLst/>
                <a:ahLst/>
                <a:cxnLst>
                  <a:cxn ang="0">
                    <a:pos x="wd2" y="hd2"/>
                  </a:cxn>
                  <a:cxn ang="5400000">
                    <a:pos x="wd2" y="hd2"/>
                  </a:cxn>
                  <a:cxn ang="10800000">
                    <a:pos x="wd2" y="hd2"/>
                  </a:cxn>
                  <a:cxn ang="16200000">
                    <a:pos x="wd2" y="hd2"/>
                  </a:cxn>
                </a:cxnLst>
                <a:rect l="0" t="0"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1" name="Shape 210"/>
              <p:cNvSpPr/>
              <p:nvPr/>
            </p:nvSpPr>
            <p:spPr>
              <a:xfrm rot="3758493">
                <a:off x="7598750" y="2950768"/>
                <a:ext cx="573187" cy="4910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302" y="21128"/>
                      <a:pt x="15635" y="15045"/>
                      <a:pt x="21600" y="9996"/>
                    </a:cubicBezTo>
                    <a:cubicBezTo>
                      <a:pt x="14594" y="7013"/>
                      <a:pt x="7961" y="2130"/>
                      <a:pt x="709"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42" name="任意多边形 41"/>
          <p:cNvSpPr/>
          <p:nvPr/>
        </p:nvSpPr>
        <p:spPr>
          <a:xfrm>
            <a:off x="6973576" y="2695846"/>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31"/>
          <p:cNvSpPr/>
          <p:nvPr/>
        </p:nvSpPr>
        <p:spPr>
          <a:xfrm>
            <a:off x="5764704" y="2287419"/>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F7B63E"/>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smtClean="0">
                <a:solidFill>
                  <a:srgbClr val="F7B63E"/>
                </a:solidFill>
                <a:latin typeface="方正静蕾简体" panose="02000000000000000000" pitchFamily="2" charset="-122"/>
                <a:ea typeface="方正静蕾简体" panose="02000000000000000000" pitchFamily="2" charset="-122"/>
              </a:rPr>
              <a:t>一季度</a:t>
            </a:r>
            <a:endParaRPr lang="zh-CN" altLang="en-US" b="1" spc="-300" dirty="0">
              <a:solidFill>
                <a:srgbClr val="F7B63E"/>
              </a:solidFill>
              <a:latin typeface="方正静蕾简体" panose="02000000000000000000" pitchFamily="2" charset="-122"/>
              <a:ea typeface="方正静蕾简体" panose="02000000000000000000" pitchFamily="2" charset="-122"/>
            </a:endParaRPr>
          </a:p>
        </p:txBody>
      </p:sp>
      <p:sp>
        <p:nvSpPr>
          <p:cNvPr id="44" name="任意多边形 43"/>
          <p:cNvSpPr/>
          <p:nvPr/>
        </p:nvSpPr>
        <p:spPr>
          <a:xfrm>
            <a:off x="6973576" y="3745022"/>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31"/>
          <p:cNvSpPr/>
          <p:nvPr/>
        </p:nvSpPr>
        <p:spPr>
          <a:xfrm>
            <a:off x="5764704" y="3336595"/>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FF3E3E"/>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smtClean="0">
                <a:solidFill>
                  <a:srgbClr val="FF3E3E"/>
                </a:solidFill>
                <a:latin typeface="方正静蕾简体" panose="02000000000000000000" pitchFamily="2" charset="-122"/>
                <a:ea typeface="方正静蕾简体" panose="02000000000000000000" pitchFamily="2" charset="-122"/>
              </a:rPr>
              <a:t>二季度</a:t>
            </a:r>
            <a:endParaRPr lang="zh-CN" altLang="en-US" b="1" spc="-300" dirty="0">
              <a:solidFill>
                <a:srgbClr val="FF3E3E"/>
              </a:solidFill>
              <a:latin typeface="方正静蕾简体" panose="02000000000000000000" pitchFamily="2" charset="-122"/>
              <a:ea typeface="方正静蕾简体" panose="02000000000000000000" pitchFamily="2" charset="-122"/>
            </a:endParaRPr>
          </a:p>
        </p:txBody>
      </p:sp>
      <p:sp>
        <p:nvSpPr>
          <p:cNvPr id="46" name="任意多边形 45"/>
          <p:cNvSpPr/>
          <p:nvPr/>
        </p:nvSpPr>
        <p:spPr>
          <a:xfrm>
            <a:off x="6973576" y="4793983"/>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31"/>
          <p:cNvSpPr/>
          <p:nvPr/>
        </p:nvSpPr>
        <p:spPr>
          <a:xfrm>
            <a:off x="5764704" y="4385556"/>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76AADB"/>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76AADB"/>
                </a:solidFill>
                <a:latin typeface="方正静蕾简体" panose="02000000000000000000" pitchFamily="2" charset="-122"/>
                <a:ea typeface="方正静蕾简体" panose="02000000000000000000" pitchFamily="2" charset="-122"/>
              </a:rPr>
              <a:t>三季度</a:t>
            </a:r>
          </a:p>
        </p:txBody>
      </p:sp>
      <p:sp>
        <p:nvSpPr>
          <p:cNvPr id="48" name="任意多边形 47"/>
          <p:cNvSpPr/>
          <p:nvPr/>
        </p:nvSpPr>
        <p:spPr>
          <a:xfrm>
            <a:off x="6973576" y="5807931"/>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31"/>
          <p:cNvSpPr/>
          <p:nvPr/>
        </p:nvSpPr>
        <p:spPr>
          <a:xfrm>
            <a:off x="5764704" y="5399504"/>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70AD47"/>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smtClean="0">
                <a:solidFill>
                  <a:srgbClr val="70AD47"/>
                </a:solidFill>
                <a:latin typeface="方正静蕾简体" panose="02000000000000000000" pitchFamily="2" charset="-122"/>
                <a:ea typeface="方正静蕾简体" panose="02000000000000000000" pitchFamily="2" charset="-122"/>
              </a:rPr>
              <a:t>四季度</a:t>
            </a:r>
            <a:endParaRPr lang="zh-CN" altLang="en-US" b="1" spc="-300" dirty="0">
              <a:solidFill>
                <a:srgbClr val="70AD47"/>
              </a:solidFill>
              <a:latin typeface="方正静蕾简体" panose="02000000000000000000" pitchFamily="2" charset="-122"/>
              <a:ea typeface="方正静蕾简体" panose="02000000000000000000" pitchFamily="2" charset="-122"/>
            </a:endParaRPr>
          </a:p>
        </p:txBody>
      </p:sp>
      <p:sp>
        <p:nvSpPr>
          <p:cNvPr id="50" name="文本框 49"/>
          <p:cNvSpPr txBox="1"/>
          <p:nvPr/>
        </p:nvSpPr>
        <p:spPr>
          <a:xfrm>
            <a:off x="6828855" y="2264567"/>
            <a:ext cx="4585784" cy="438582"/>
          </a:xfrm>
          <a:prstGeom prst="rect">
            <a:avLst/>
          </a:prstGeom>
          <a:noFill/>
        </p:spPr>
        <p:txBody>
          <a:bodyPr wrap="square" rtlCol="0">
            <a:spAutoFit/>
          </a:bodyPr>
          <a:lstStyle/>
          <a:p>
            <a:pPr algn="just">
              <a:lnSpc>
                <a:spcPct val="125000"/>
              </a:lnSpc>
            </a:pPr>
            <a:r>
              <a:rPr lang="zh-CN" altLang="en-US"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smtClean="0">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1" name="文本框 50"/>
          <p:cNvSpPr txBox="1"/>
          <p:nvPr/>
        </p:nvSpPr>
        <p:spPr>
          <a:xfrm>
            <a:off x="6828855" y="3313743"/>
            <a:ext cx="4585784" cy="438582"/>
          </a:xfrm>
          <a:prstGeom prst="rect">
            <a:avLst/>
          </a:prstGeom>
          <a:noFill/>
        </p:spPr>
        <p:txBody>
          <a:bodyPr wrap="square" rtlCol="0">
            <a:spAutoFit/>
          </a:bodyPr>
          <a:lstStyle/>
          <a:p>
            <a:pPr algn="just">
              <a:lnSpc>
                <a:spcPct val="125000"/>
              </a:lnSpc>
            </a:pPr>
            <a:r>
              <a:rPr lang="zh-CN" altLang="en-US"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smtClean="0">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76" name="文本框 75"/>
          <p:cNvSpPr txBox="1"/>
          <p:nvPr/>
        </p:nvSpPr>
        <p:spPr>
          <a:xfrm>
            <a:off x="6828855" y="4362704"/>
            <a:ext cx="4585784" cy="438582"/>
          </a:xfrm>
          <a:prstGeom prst="rect">
            <a:avLst/>
          </a:prstGeom>
          <a:noFill/>
        </p:spPr>
        <p:txBody>
          <a:bodyPr wrap="square" rtlCol="0">
            <a:spAutoFit/>
          </a:bodyPr>
          <a:lstStyle/>
          <a:p>
            <a:pPr algn="just">
              <a:lnSpc>
                <a:spcPct val="125000"/>
              </a:lnSpc>
            </a:pPr>
            <a:r>
              <a:rPr lang="zh-CN" altLang="en-US"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smtClean="0">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80" name="文本框 79"/>
          <p:cNvSpPr txBox="1"/>
          <p:nvPr/>
        </p:nvSpPr>
        <p:spPr>
          <a:xfrm>
            <a:off x="6828855" y="5376652"/>
            <a:ext cx="4585784" cy="438582"/>
          </a:xfrm>
          <a:prstGeom prst="rect">
            <a:avLst/>
          </a:prstGeom>
          <a:noFill/>
        </p:spPr>
        <p:txBody>
          <a:bodyPr wrap="square" rtlCol="0">
            <a:spAutoFit/>
          </a:bodyPr>
          <a:lstStyle/>
          <a:p>
            <a:pPr algn="just">
              <a:lnSpc>
                <a:spcPct val="125000"/>
              </a:lnSpc>
            </a:pPr>
            <a:r>
              <a:rPr lang="zh-CN" altLang="en-US"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smtClean="0">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id="14" dur="1000" fill="hold"/>
                                        <p:tgtEl>
                                          <p:spTgt spid="43"/>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43"/>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43"/>
                                        </p:tgtEl>
                                      </p:cBhvr>
                                    </p:animEffect>
                                  </p:childTnLst>
                                </p:cTn>
                              </p:par>
                              <p:par>
                                <p:cTn id="19" presetID="25" presetClass="entr" presetSubtype="0" fill="hold" grpId="0" nodeType="withEffect">
                                  <p:stCondLst>
                                    <p:cond delay="25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24" dur="1000" fill="hold"/>
                                        <p:tgtEl>
                                          <p:spTgt spid="4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5"/>
                                        </p:tgtEl>
                                      </p:cBhvr>
                                    </p:animEffect>
                                  </p:childTnLst>
                                </p:cTn>
                              </p:par>
                              <p:par>
                                <p:cTn id="29" presetID="25" presetClass="entr" presetSubtype="0" fill="hold" grpId="0" nodeType="withEffect">
                                  <p:stCondLst>
                                    <p:cond delay="50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34" dur="1000" fill="hold"/>
                                        <p:tgtEl>
                                          <p:spTgt spid="4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7"/>
                                        </p:tgtEl>
                                      </p:cBhvr>
                                    </p:animEffect>
                                  </p:childTnLst>
                                </p:cTn>
                              </p:par>
                              <p:par>
                                <p:cTn id="39" presetID="25" presetClass="entr" presetSubtype="0" fill="hold" grpId="0" nodeType="withEffect">
                                  <p:stCondLst>
                                    <p:cond delay="750"/>
                                  </p:stCondLst>
                                  <p:childTnLst>
                                    <p:set>
                                      <p:cBhvr>
                                        <p:cTn id="40" dur="1" fill="hold">
                                          <p:stCondLst>
                                            <p:cond delay="0"/>
                                          </p:stCondLst>
                                        </p:cTn>
                                        <p:tgtEl>
                                          <p:spTgt spid="49"/>
                                        </p:tgtEl>
                                        <p:attrNameLst>
                                          <p:attrName>style.visibility</p:attrName>
                                        </p:attrNameLst>
                                      </p:cBhvr>
                                      <p:to>
                                        <p:strVal val="visible"/>
                                      </p:to>
                                    </p:set>
                                    <p:anim calcmode="lin" valueType="num">
                                      <p:cBhvr>
                                        <p:cTn id="41" dur="500" decel="50000" fill="hold">
                                          <p:stCondLst>
                                            <p:cond delay="0"/>
                                          </p:stCondLst>
                                        </p:cTn>
                                        <p:tgtEl>
                                          <p:spTgt spid="49"/>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49"/>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49"/>
                                        </p:tgtEl>
                                        <p:attrNameLst>
                                          <p:attrName>ppt_w</p:attrName>
                                        </p:attrNameLst>
                                      </p:cBhvr>
                                      <p:tavLst>
                                        <p:tav tm="0">
                                          <p:val>
                                            <p:strVal val="#ppt_w*.05"/>
                                          </p:val>
                                        </p:tav>
                                        <p:tav tm="100000">
                                          <p:val>
                                            <p:strVal val="#ppt_w"/>
                                          </p:val>
                                        </p:tav>
                                      </p:tavLst>
                                    </p:anim>
                                    <p:anim calcmode="lin" valueType="num">
                                      <p:cBhvr>
                                        <p:cTn id="44" dur="1000" fill="hold"/>
                                        <p:tgtEl>
                                          <p:spTgt spid="49"/>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49"/>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49"/>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49"/>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49"/>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500"/>
                                        <p:tgtEl>
                                          <p:spTgt spid="4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500"/>
                                        <p:tgtEl>
                                          <p:spTgt spid="4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left)">
                                      <p:cBhvr>
                                        <p:cTn id="61" dur="500"/>
                                        <p:tgtEl>
                                          <p:spTgt spid="48"/>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6"/>
                                        </p:tgtEl>
                                        <p:attrNameLst>
                                          <p:attrName>style.visibility</p:attrName>
                                        </p:attrNameLst>
                                      </p:cBhvr>
                                      <p:to>
                                        <p:strVal val="visible"/>
                                      </p:to>
                                    </p:set>
                                    <p:animEffect transition="in" filter="fade">
                                      <p:cBhvr>
                                        <p:cTn id="71" dur="500"/>
                                        <p:tgtEl>
                                          <p:spTgt spid="7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80"/>
                                        </p:tgtEl>
                                        <p:attrNameLst>
                                          <p:attrName>style.visibility</p:attrName>
                                        </p:attrNameLst>
                                      </p:cBhvr>
                                      <p:to>
                                        <p:strVal val="visible"/>
                                      </p:to>
                                    </p:set>
                                    <p:animEffect transition="in" filter="fade">
                                      <p:cBhvr>
                                        <p:cTn id="74"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50" grpId="0"/>
      <p:bldP spid="51" grpId="0"/>
      <p:bldP spid="76" grpId="0"/>
      <p:bldP spid="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smtClean="0">
                <a:solidFill>
                  <a:schemeClr val="tx1">
                    <a:lumMod val="75000"/>
                    <a:lumOff val="25000"/>
                  </a:schemeClr>
                </a:solidFill>
                <a:latin typeface="幼圆" panose="02010509060101010101" pitchFamily="49" charset="-122"/>
                <a:ea typeface="幼圆" panose="02010509060101010101" pitchFamily="49" charset="-122"/>
              </a:rPr>
              <a:t>输入您的标题</a:t>
            </a:r>
            <a:endParaRPr lang="zh-CN" altLang="en-US" sz="48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Group 4"/>
          <p:cNvGrpSpPr>
            <a:grpSpLocks noChangeAspect="1"/>
          </p:cNvGrpSpPr>
          <p:nvPr/>
        </p:nvGrpSpPr>
        <p:grpSpPr bwMode="auto">
          <a:xfrm>
            <a:off x="4431712" y="3975007"/>
            <a:ext cx="1311381" cy="1418197"/>
            <a:chOff x="3173" y="1433"/>
            <a:chExt cx="1596" cy="1726"/>
          </a:xfrm>
          <a:solidFill>
            <a:srgbClr val="70AD47"/>
          </a:solidFill>
        </p:grpSpPr>
        <p:sp>
          <p:nvSpPr>
            <p:cNvPr id="32"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4" name="Group 4"/>
          <p:cNvGrpSpPr>
            <a:grpSpLocks noChangeAspect="1"/>
          </p:cNvGrpSpPr>
          <p:nvPr/>
        </p:nvGrpSpPr>
        <p:grpSpPr bwMode="auto">
          <a:xfrm>
            <a:off x="4043949" y="2432806"/>
            <a:ext cx="1476989" cy="1597295"/>
            <a:chOff x="3173" y="1433"/>
            <a:chExt cx="1596" cy="1726"/>
          </a:xfrm>
          <a:solidFill>
            <a:srgbClr val="F7B63E"/>
          </a:solidFill>
        </p:grpSpPr>
        <p:sp>
          <p:nvSpPr>
            <p:cNvPr id="35"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 name="Group 4"/>
          <p:cNvGrpSpPr>
            <a:grpSpLocks noChangeAspect="1"/>
          </p:cNvGrpSpPr>
          <p:nvPr/>
        </p:nvGrpSpPr>
        <p:grpSpPr bwMode="auto">
          <a:xfrm>
            <a:off x="5520938" y="2720918"/>
            <a:ext cx="1673245" cy="1809537"/>
            <a:chOff x="3173" y="1433"/>
            <a:chExt cx="1596" cy="1726"/>
          </a:xfrm>
          <a:solidFill>
            <a:srgbClr val="FF3E3E"/>
          </a:solidFill>
        </p:grpSpPr>
        <p:sp>
          <p:nvSpPr>
            <p:cNvPr id="38"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0" name="Group 4"/>
          <p:cNvGrpSpPr>
            <a:grpSpLocks noChangeAspect="1"/>
          </p:cNvGrpSpPr>
          <p:nvPr/>
        </p:nvGrpSpPr>
        <p:grpSpPr bwMode="auto">
          <a:xfrm>
            <a:off x="5775034" y="4530455"/>
            <a:ext cx="1029106" cy="1112930"/>
            <a:chOff x="3173" y="1433"/>
            <a:chExt cx="1596" cy="1726"/>
          </a:xfrm>
          <a:solidFill>
            <a:srgbClr val="76AADB"/>
          </a:solidFill>
        </p:grpSpPr>
        <p:sp>
          <p:nvSpPr>
            <p:cNvPr id="41"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3" name="矩形 42"/>
          <p:cNvSpPr>
            <a:spLocks noChangeArrowheads="1"/>
          </p:cNvSpPr>
          <p:nvPr/>
        </p:nvSpPr>
        <p:spPr bwMode="auto">
          <a:xfrm>
            <a:off x="587523"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F7B63E"/>
                </a:solidFill>
              </a:rPr>
              <a:t>单击此处输入标题</a:t>
            </a:r>
            <a:endParaRPr lang="en-US" altLang="zh-CN" sz="2400" dirty="0">
              <a:solidFill>
                <a:srgbClr val="F7B63E"/>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44" name="矩形 43"/>
          <p:cNvSpPr>
            <a:spLocks noChangeArrowheads="1"/>
          </p:cNvSpPr>
          <p:nvPr/>
        </p:nvSpPr>
        <p:spPr bwMode="auto">
          <a:xfrm>
            <a:off x="602602"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FF3E3E"/>
                </a:solidFill>
              </a:rPr>
              <a:t>单击此处输入标题</a:t>
            </a:r>
            <a:endParaRPr lang="en-US" altLang="zh-CN" sz="2400" dirty="0">
              <a:solidFill>
                <a:srgbClr val="FF3E3E"/>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45" name="矩形 44"/>
          <p:cNvSpPr>
            <a:spLocks noChangeArrowheads="1"/>
          </p:cNvSpPr>
          <p:nvPr/>
        </p:nvSpPr>
        <p:spPr bwMode="auto">
          <a:xfrm>
            <a:off x="8249605"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76AADB"/>
                </a:solidFill>
              </a:rPr>
              <a:t>单击此处输入标题</a:t>
            </a:r>
            <a:endParaRPr lang="en-US" altLang="zh-CN" sz="2400" dirty="0">
              <a:solidFill>
                <a:srgbClr val="76AADB"/>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46" name="矩形 45"/>
          <p:cNvSpPr>
            <a:spLocks noChangeArrowheads="1"/>
          </p:cNvSpPr>
          <p:nvPr/>
        </p:nvSpPr>
        <p:spPr bwMode="auto">
          <a:xfrm>
            <a:off x="8264684"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a:solidFill>
                  <a:srgbClr val="70AD47"/>
                </a:solidFill>
              </a:rPr>
              <a:t>单击此处输入标题</a:t>
            </a:r>
            <a:endParaRPr lang="en-US" altLang="zh-CN" sz="2400" dirty="0">
              <a:solidFill>
                <a:srgbClr val="70AD47"/>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fill="hold" nodeType="withEffect">
                                  <p:stCondLst>
                                    <p:cond delay="250"/>
                                  </p:stCondLst>
                                  <p:childTnLst>
                                    <p:set>
                                      <p:cBhvr>
                                        <p:cTn id="12" dur="1" fill="hold">
                                          <p:stCondLst>
                                            <p:cond delay="0"/>
                                          </p:stCondLst>
                                        </p:cTn>
                                        <p:tgtEl>
                                          <p:spTgt spid="37"/>
                                        </p:tgtEl>
                                        <p:attrNameLst>
                                          <p:attrName>style.visibility</p:attrName>
                                        </p:attrNameLst>
                                      </p:cBhvr>
                                      <p:to>
                                        <p:strVal val="visible"/>
                                      </p:to>
                                    </p:set>
                                    <p:anim calcmode="lin" valueType="num">
                                      <p:cBhvr>
                                        <p:cTn id="13" dur="1000" fill="hold"/>
                                        <p:tgtEl>
                                          <p:spTgt spid="37"/>
                                        </p:tgtEl>
                                        <p:attrNameLst>
                                          <p:attrName>ppt_w</p:attrName>
                                        </p:attrNameLst>
                                      </p:cBhvr>
                                      <p:tavLst>
                                        <p:tav tm="0">
                                          <p:val>
                                            <p:fltVal val="0"/>
                                          </p:val>
                                        </p:tav>
                                        <p:tav tm="100000">
                                          <p:val>
                                            <p:strVal val="#ppt_w"/>
                                          </p:val>
                                        </p:tav>
                                      </p:tavLst>
                                    </p:anim>
                                    <p:anim calcmode="lin" valueType="num">
                                      <p:cBhvr>
                                        <p:cTn id="14" dur="1000" fill="hold"/>
                                        <p:tgtEl>
                                          <p:spTgt spid="37"/>
                                        </p:tgtEl>
                                        <p:attrNameLst>
                                          <p:attrName>ppt_h</p:attrName>
                                        </p:attrNameLst>
                                      </p:cBhvr>
                                      <p:tavLst>
                                        <p:tav tm="0">
                                          <p:val>
                                            <p:fltVal val="0"/>
                                          </p:val>
                                        </p:tav>
                                        <p:tav tm="100000">
                                          <p:val>
                                            <p:strVal val="#ppt_h"/>
                                          </p:val>
                                        </p:tav>
                                      </p:tavLst>
                                    </p:anim>
                                    <p:anim calcmode="lin" valueType="num">
                                      <p:cBhvr>
                                        <p:cTn id="15" dur="1000" fill="hold"/>
                                        <p:tgtEl>
                                          <p:spTgt spid="37"/>
                                        </p:tgtEl>
                                        <p:attrNameLst>
                                          <p:attrName>style.rotation</p:attrName>
                                        </p:attrNameLst>
                                      </p:cBhvr>
                                      <p:tavLst>
                                        <p:tav tm="0">
                                          <p:val>
                                            <p:fltVal val="90"/>
                                          </p:val>
                                        </p:tav>
                                        <p:tav tm="100000">
                                          <p:val>
                                            <p:fltVal val="0"/>
                                          </p:val>
                                        </p:tav>
                                      </p:tavLst>
                                    </p:anim>
                                    <p:animEffect transition="in" filter="fade">
                                      <p:cBhvr>
                                        <p:cTn id="16" dur="1000"/>
                                        <p:tgtEl>
                                          <p:spTgt spid="37"/>
                                        </p:tgtEl>
                                      </p:cBhvr>
                                    </p:animEffect>
                                  </p:childTnLst>
                                </p:cTn>
                              </p:par>
                              <p:par>
                                <p:cTn id="17" presetID="31" presetClass="entr" presetSubtype="0" fill="hold" nodeType="withEffect">
                                  <p:stCondLst>
                                    <p:cond delay="500"/>
                                  </p:stCondLst>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 calcmode="lin" valueType="num">
                                      <p:cBhvr>
                                        <p:cTn id="21" dur="1000" fill="hold"/>
                                        <p:tgtEl>
                                          <p:spTgt spid="31"/>
                                        </p:tgtEl>
                                        <p:attrNameLst>
                                          <p:attrName>style.rotation</p:attrName>
                                        </p:attrNameLst>
                                      </p:cBhvr>
                                      <p:tavLst>
                                        <p:tav tm="0">
                                          <p:val>
                                            <p:fltVal val="90"/>
                                          </p:val>
                                        </p:tav>
                                        <p:tav tm="100000">
                                          <p:val>
                                            <p:fltVal val="0"/>
                                          </p:val>
                                        </p:tav>
                                      </p:tavLst>
                                    </p:anim>
                                    <p:animEffect transition="in" filter="fade">
                                      <p:cBhvr>
                                        <p:cTn id="22" dur="1000"/>
                                        <p:tgtEl>
                                          <p:spTgt spid="31"/>
                                        </p:tgtEl>
                                      </p:cBhvr>
                                    </p:animEffect>
                                  </p:childTnLst>
                                </p:cTn>
                              </p:par>
                              <p:par>
                                <p:cTn id="23" presetID="31" presetClass="entr" presetSubtype="0" fill="hold" nodeType="withEffect">
                                  <p:stCondLst>
                                    <p:cond delay="750"/>
                                  </p:stCondLst>
                                  <p:childTnLst>
                                    <p:set>
                                      <p:cBhvr>
                                        <p:cTn id="24" dur="1" fill="hold">
                                          <p:stCondLst>
                                            <p:cond delay="0"/>
                                          </p:stCondLst>
                                        </p:cTn>
                                        <p:tgtEl>
                                          <p:spTgt spid="40"/>
                                        </p:tgtEl>
                                        <p:attrNameLst>
                                          <p:attrName>style.visibility</p:attrName>
                                        </p:attrNameLst>
                                      </p:cBhvr>
                                      <p:to>
                                        <p:strVal val="visible"/>
                                      </p:to>
                                    </p:set>
                                    <p:anim calcmode="lin" valueType="num">
                                      <p:cBhvr>
                                        <p:cTn id="25" dur="1000" fill="hold"/>
                                        <p:tgtEl>
                                          <p:spTgt spid="40"/>
                                        </p:tgtEl>
                                        <p:attrNameLst>
                                          <p:attrName>ppt_w</p:attrName>
                                        </p:attrNameLst>
                                      </p:cBhvr>
                                      <p:tavLst>
                                        <p:tav tm="0">
                                          <p:val>
                                            <p:fltVal val="0"/>
                                          </p:val>
                                        </p:tav>
                                        <p:tav tm="100000">
                                          <p:val>
                                            <p:strVal val="#ppt_w"/>
                                          </p:val>
                                        </p:tav>
                                      </p:tavLst>
                                    </p:anim>
                                    <p:anim calcmode="lin" valueType="num">
                                      <p:cBhvr>
                                        <p:cTn id="26" dur="1000" fill="hold"/>
                                        <p:tgtEl>
                                          <p:spTgt spid="40"/>
                                        </p:tgtEl>
                                        <p:attrNameLst>
                                          <p:attrName>ppt_h</p:attrName>
                                        </p:attrNameLst>
                                      </p:cBhvr>
                                      <p:tavLst>
                                        <p:tav tm="0">
                                          <p:val>
                                            <p:fltVal val="0"/>
                                          </p:val>
                                        </p:tav>
                                        <p:tav tm="100000">
                                          <p:val>
                                            <p:strVal val="#ppt_h"/>
                                          </p:val>
                                        </p:tav>
                                      </p:tavLst>
                                    </p:anim>
                                    <p:anim calcmode="lin" valueType="num">
                                      <p:cBhvr>
                                        <p:cTn id="27" dur="1000" fill="hold"/>
                                        <p:tgtEl>
                                          <p:spTgt spid="40"/>
                                        </p:tgtEl>
                                        <p:attrNameLst>
                                          <p:attrName>style.rotation</p:attrName>
                                        </p:attrNameLst>
                                      </p:cBhvr>
                                      <p:tavLst>
                                        <p:tav tm="0">
                                          <p:val>
                                            <p:fltVal val="90"/>
                                          </p:val>
                                        </p:tav>
                                        <p:tav tm="100000">
                                          <p:val>
                                            <p:fltVal val="0"/>
                                          </p:val>
                                        </p:tav>
                                      </p:tavLst>
                                    </p:anim>
                                    <p:animEffect transition="in" filter="fade">
                                      <p:cBhvr>
                                        <p:cTn id="28" dur="1000"/>
                                        <p:tgtEl>
                                          <p:spTgt spid="40"/>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par>
                                <p:cTn id="33" presetID="22" presetClass="entr" presetSubtype="8" fill="hold" grpId="0" nodeType="withEffect">
                                  <p:stCondLst>
                                    <p:cond delay="250"/>
                                  </p:stCondLst>
                                  <p:childTnLst>
                                    <p:set>
                                      <p:cBhvr>
                                        <p:cTn id="34" dur="1" fill="hold">
                                          <p:stCondLst>
                                            <p:cond delay="0"/>
                                          </p:stCondLst>
                                        </p:cTn>
                                        <p:tgtEl>
                                          <p:spTgt spid="44"/>
                                        </p:tgtEl>
                                        <p:attrNameLst>
                                          <p:attrName>style.visibility</p:attrName>
                                        </p:attrNameLst>
                                      </p:cBhvr>
                                      <p:to>
                                        <p:strVal val="visible"/>
                                      </p:to>
                                    </p:set>
                                    <p:animEffect transition="in" filter="wipe(left)">
                                      <p:cBhvr>
                                        <p:cTn id="35" dur="500"/>
                                        <p:tgtEl>
                                          <p:spTgt spid="44"/>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45"/>
                                        </p:tgtEl>
                                        <p:attrNameLst>
                                          <p:attrName>style.visibility</p:attrName>
                                        </p:attrNameLst>
                                      </p:cBhvr>
                                      <p:to>
                                        <p:strVal val="visible"/>
                                      </p:to>
                                    </p:set>
                                    <p:animEffect transition="in" filter="wipe(left)">
                                      <p:cBhvr>
                                        <p:cTn id="38" dur="500"/>
                                        <p:tgtEl>
                                          <p:spTgt spid="45"/>
                                        </p:tgtEl>
                                      </p:cBhvr>
                                    </p:animEffect>
                                  </p:childTnLst>
                                </p:cTn>
                              </p:par>
                              <p:par>
                                <p:cTn id="39" presetID="22" presetClass="entr" presetSubtype="8" fill="hold" grpId="0" nodeType="withEffect">
                                  <p:stCondLst>
                                    <p:cond delay="25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smtClean="0">
                <a:solidFill>
                  <a:schemeClr val="tx1">
                    <a:lumMod val="75000"/>
                    <a:lumOff val="25000"/>
                  </a:schemeClr>
                </a:solidFill>
                <a:latin typeface="幼圆" panose="02010509060101010101" pitchFamily="49" charset="-122"/>
                <a:ea typeface="幼圆" panose="02010509060101010101" pitchFamily="49" charset="-122"/>
              </a:rPr>
              <a:t>输入您的标题</a:t>
            </a:r>
            <a:endParaRPr lang="zh-CN" altLang="en-US" sz="48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408039" y="4165603"/>
            <a:ext cx="3380855" cy="2150790"/>
          </a:xfrm>
          <a:prstGeom prst="rect">
            <a:avLst/>
          </a:prstGeom>
          <a:blipFill>
            <a:blip r:embed="rId3"/>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027182" y="2015906"/>
            <a:ext cx="3380855" cy="2150790"/>
          </a:xfrm>
          <a:prstGeom prst="rect">
            <a:avLst/>
          </a:prstGeom>
          <a:blipFill>
            <a:blip r:embed="rId4"/>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788893" y="2013722"/>
            <a:ext cx="3380855" cy="2150790"/>
          </a:xfrm>
          <a:prstGeom prst="rect">
            <a:avLst/>
          </a:prstGeom>
          <a:blipFill>
            <a:blip r:embed="rId5"/>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4557747" y="2013722"/>
            <a:ext cx="3113913" cy="2293565"/>
            <a:chOff x="4557747" y="2013722"/>
            <a:chExt cx="3113913" cy="2293565"/>
          </a:xfrm>
        </p:grpSpPr>
        <p:sp>
          <p:nvSpPr>
            <p:cNvPr id="35" name="Freeform 56"/>
            <p:cNvSpPr/>
            <p:nvPr/>
          </p:nvSpPr>
          <p:spPr bwMode="auto">
            <a:xfrm>
              <a:off x="4557747" y="2013722"/>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FF3E3E"/>
            </a:solidFill>
            <a:ln>
              <a:noFill/>
            </a:ln>
          </p:spPr>
          <p:txBody>
            <a:bodyPr vert="horz" wrap="square" lIns="91440" tIns="45720" rIns="91440" bIns="45720" numCol="1" anchor="t" anchorCtr="0" compatLnSpc="1"/>
            <a:lstStyle/>
            <a:p>
              <a:endParaRPr lang="zh-CN" altLang="en-US"/>
            </a:p>
          </p:txBody>
        </p:sp>
        <p:sp>
          <p:nvSpPr>
            <p:cNvPr id="36" name="矩形 35"/>
            <p:cNvSpPr/>
            <p:nvPr/>
          </p:nvSpPr>
          <p:spPr>
            <a:xfrm>
              <a:off x="4991639" y="2025989"/>
              <a:ext cx="2246128" cy="1107996"/>
            </a:xfrm>
            <a:prstGeom prst="rect">
              <a:avLst/>
            </a:prstGeom>
          </p:spPr>
          <p:txBody>
            <a:bodyPr wrap="none">
              <a:spAutoFit/>
            </a:bodyPr>
            <a:lstStyle/>
            <a:p>
              <a:r>
                <a:rPr lang="en-US" altLang="zh-CN" sz="6600" b="1" dirty="0" smtClean="0">
                  <a:solidFill>
                    <a:srgbClr val="FF3E3E"/>
                  </a:solidFill>
                  <a:latin typeface="Bradley Hand ITC" panose="03070402050302030203" pitchFamily="66" charset="0"/>
                  <a:ea typeface="叶根友小京楷简体" panose="02010601030101010101" pitchFamily="2" charset="-122"/>
                </a:rPr>
                <a:t>3,200</a:t>
              </a:r>
              <a:endParaRPr lang="zh-CN" altLang="en-US" sz="6600" dirty="0">
                <a:solidFill>
                  <a:srgbClr val="FF3E3E"/>
                </a:solidFill>
              </a:endParaRPr>
            </a:p>
          </p:txBody>
        </p:sp>
        <p:sp>
          <p:nvSpPr>
            <p:cNvPr id="37" name="文本框 3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945152" y="3045403"/>
              <a:ext cx="2339102" cy="1261884"/>
            </a:xfrm>
            <a:prstGeom prst="rect">
              <a:avLst/>
            </a:prstGeom>
            <a:noFill/>
            <a:effectLst/>
          </p:spPr>
          <p:txBody>
            <a:bodyPr wrap="none" rtlCol="0">
              <a:spAutoFit/>
            </a:bodyPr>
            <a:lstStyle/>
            <a:p>
              <a:r>
                <a:rPr lang="zh-CN" altLang="en-US" sz="2000" dirty="0">
                  <a:solidFill>
                    <a:srgbClr val="FF3E3E"/>
                  </a:solidFill>
                  <a:latin typeface="微软雅黑" panose="020B0503020204020204" charset="-122"/>
                  <a:ea typeface="微软雅黑" panose="020B0503020204020204" charset="-122"/>
                </a:rPr>
                <a:t>单击此处输入标题</a:t>
              </a:r>
              <a:endParaRPr lang="en-US" altLang="zh-CN" sz="2000" dirty="0">
                <a:solidFill>
                  <a:srgbClr val="FF3E3E"/>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grpSp>
      <p:grpSp>
        <p:nvGrpSpPr>
          <p:cNvPr id="38" name="组合 37"/>
          <p:cNvGrpSpPr/>
          <p:nvPr/>
        </p:nvGrpSpPr>
        <p:grpSpPr>
          <a:xfrm>
            <a:off x="1064950" y="4295020"/>
            <a:ext cx="3113913" cy="2308780"/>
            <a:chOff x="1064950" y="4295020"/>
            <a:chExt cx="3113913" cy="2308780"/>
          </a:xfrm>
        </p:grpSpPr>
        <p:sp>
          <p:nvSpPr>
            <p:cNvPr id="39" name="文本框 3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452355" y="5341916"/>
              <a:ext cx="2339102" cy="1261884"/>
            </a:xfrm>
            <a:prstGeom prst="rect">
              <a:avLst/>
            </a:prstGeom>
            <a:noFill/>
            <a:effectLst/>
          </p:spPr>
          <p:txBody>
            <a:bodyPr wrap="none" rtlCol="0">
              <a:spAutoFit/>
            </a:bodyPr>
            <a:lstStyle/>
            <a:p>
              <a:r>
                <a:rPr lang="zh-CN" altLang="en-US" sz="2000" dirty="0">
                  <a:solidFill>
                    <a:srgbClr val="F7B63E"/>
                  </a:solidFill>
                  <a:latin typeface="微软雅黑" panose="020B0503020204020204" charset="-122"/>
                  <a:ea typeface="微软雅黑" panose="020B0503020204020204" charset="-122"/>
                </a:rPr>
                <a:t>单击此处输入标题</a:t>
              </a:r>
              <a:endParaRPr lang="en-US" altLang="zh-CN" sz="2000" dirty="0">
                <a:solidFill>
                  <a:srgbClr val="F7B63E"/>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
          <p:nvSpPr>
            <p:cNvPr id="40" name="Freeform 56"/>
            <p:cNvSpPr/>
            <p:nvPr/>
          </p:nvSpPr>
          <p:spPr bwMode="auto">
            <a:xfrm>
              <a:off x="1064950" y="4295020"/>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F7B63E"/>
            </a:solidFill>
            <a:ln>
              <a:noFill/>
            </a:ln>
          </p:spPr>
          <p:txBody>
            <a:bodyPr vert="horz" wrap="square" lIns="91440" tIns="45720" rIns="91440" bIns="45720" numCol="1" anchor="t" anchorCtr="0" compatLnSpc="1"/>
            <a:lstStyle/>
            <a:p>
              <a:endParaRPr lang="zh-CN" altLang="en-US"/>
            </a:p>
          </p:txBody>
        </p:sp>
        <p:sp>
          <p:nvSpPr>
            <p:cNvPr id="41" name="矩形 40"/>
            <p:cNvSpPr/>
            <p:nvPr/>
          </p:nvSpPr>
          <p:spPr>
            <a:xfrm>
              <a:off x="1498842" y="4307287"/>
              <a:ext cx="2351926" cy="1107996"/>
            </a:xfrm>
            <a:prstGeom prst="rect">
              <a:avLst/>
            </a:prstGeom>
          </p:spPr>
          <p:txBody>
            <a:bodyPr wrap="none">
              <a:spAutoFit/>
            </a:bodyPr>
            <a:lstStyle/>
            <a:p>
              <a:r>
                <a:rPr lang="en-US" altLang="zh-CN" sz="6600" b="1" dirty="0" smtClean="0">
                  <a:solidFill>
                    <a:srgbClr val="F7B63E"/>
                  </a:solidFill>
                  <a:latin typeface="Bradley Hand ITC" panose="03070402050302030203" pitchFamily="66" charset="0"/>
                  <a:ea typeface="叶根友小京楷简体" panose="02010601030101010101" pitchFamily="2" charset="-122"/>
                </a:rPr>
                <a:t>4,400</a:t>
              </a:r>
              <a:endParaRPr lang="zh-CN" altLang="en-US" sz="6600" dirty="0">
                <a:solidFill>
                  <a:srgbClr val="F7B63E"/>
                </a:solidFill>
              </a:endParaRPr>
            </a:p>
          </p:txBody>
        </p:sp>
      </p:grpSp>
      <p:grpSp>
        <p:nvGrpSpPr>
          <p:cNvPr id="42" name="组合 41"/>
          <p:cNvGrpSpPr/>
          <p:nvPr/>
        </p:nvGrpSpPr>
        <p:grpSpPr>
          <a:xfrm>
            <a:off x="7922363" y="4307287"/>
            <a:ext cx="3113913" cy="2292080"/>
            <a:chOff x="7922363" y="4307287"/>
            <a:chExt cx="3113913" cy="2292080"/>
          </a:xfrm>
        </p:grpSpPr>
        <p:sp>
          <p:nvSpPr>
            <p:cNvPr id="43" name="文本框 4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339409" y="5337483"/>
              <a:ext cx="2339102" cy="1261884"/>
            </a:xfrm>
            <a:prstGeom prst="rect">
              <a:avLst/>
            </a:prstGeom>
            <a:noFill/>
            <a:effectLst/>
          </p:spPr>
          <p:txBody>
            <a:bodyPr wrap="none" rtlCol="0">
              <a:spAutoFit/>
            </a:bodyPr>
            <a:lstStyle/>
            <a:p>
              <a:r>
                <a:rPr lang="zh-CN" altLang="en-US" sz="2000" dirty="0">
                  <a:solidFill>
                    <a:srgbClr val="76AADB"/>
                  </a:solidFill>
                  <a:latin typeface="微软雅黑" panose="020B0503020204020204" charset="-122"/>
                  <a:ea typeface="微软雅黑" panose="020B0503020204020204" charset="-122"/>
                </a:rPr>
                <a:t>单击此处输入标题</a:t>
              </a:r>
              <a:endParaRPr lang="en-US" altLang="zh-CN" sz="2000" dirty="0">
                <a:solidFill>
                  <a:srgbClr val="76AADB"/>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r>
                <a:rPr lang="zh-CN" altLang="en-US" sz="12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85000"/>
                    <a:lumOff val="15000"/>
                  </a:schemeClr>
                </a:solidFill>
                <a:latin typeface="微软雅黑" panose="020B0503020204020204" charset="-122"/>
                <a:ea typeface="微软雅黑" panose="020B0503020204020204" charset="-122"/>
              </a:endParaRPr>
            </a:p>
            <a:p>
              <a:endParaRPr lang="en-US" altLang="zh-CN" sz="3200" dirty="0">
                <a:solidFill>
                  <a:schemeClr val="tx1">
                    <a:lumMod val="85000"/>
                    <a:lumOff val="15000"/>
                  </a:schemeClr>
                </a:solidFill>
                <a:latin typeface="微软雅黑" panose="020B0503020204020204" charset="-122"/>
                <a:ea typeface="微软雅黑" panose="020B0503020204020204" charset="-122"/>
              </a:endParaRPr>
            </a:p>
          </p:txBody>
        </p:sp>
        <p:sp>
          <p:nvSpPr>
            <p:cNvPr id="44" name="Freeform 56"/>
            <p:cNvSpPr/>
            <p:nvPr/>
          </p:nvSpPr>
          <p:spPr bwMode="auto">
            <a:xfrm>
              <a:off x="7922363" y="4307287"/>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76AADB"/>
            </a:solidFill>
            <a:ln>
              <a:noFill/>
            </a:ln>
          </p:spPr>
          <p:txBody>
            <a:bodyPr vert="horz" wrap="square" lIns="91440" tIns="45720" rIns="91440" bIns="45720" numCol="1" anchor="t" anchorCtr="0" compatLnSpc="1"/>
            <a:lstStyle/>
            <a:p>
              <a:endParaRPr lang="zh-CN" altLang="en-US"/>
            </a:p>
          </p:txBody>
        </p:sp>
        <p:sp>
          <p:nvSpPr>
            <p:cNvPr id="45" name="矩形 44"/>
            <p:cNvSpPr/>
            <p:nvPr/>
          </p:nvSpPr>
          <p:spPr>
            <a:xfrm>
              <a:off x="8303356" y="4307287"/>
              <a:ext cx="2215671" cy="1107996"/>
            </a:xfrm>
            <a:prstGeom prst="rect">
              <a:avLst/>
            </a:prstGeom>
          </p:spPr>
          <p:txBody>
            <a:bodyPr wrap="none">
              <a:spAutoFit/>
            </a:bodyPr>
            <a:lstStyle/>
            <a:p>
              <a:r>
                <a:rPr lang="en-US" altLang="zh-CN" sz="6600" b="1" dirty="0" smtClean="0">
                  <a:solidFill>
                    <a:srgbClr val="76AADB"/>
                  </a:solidFill>
                  <a:latin typeface="Bradley Hand ITC" panose="03070402050302030203" pitchFamily="66" charset="0"/>
                  <a:ea typeface="叶根友小京楷简体" panose="02010601030101010101" pitchFamily="2" charset="-122"/>
                </a:rPr>
                <a:t>6,100</a:t>
              </a:r>
              <a:endParaRPr lang="zh-CN" altLang="en-US" sz="6600" dirty="0">
                <a:solidFill>
                  <a:srgbClr val="76AADB"/>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3600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750" fill="hold"/>
                                        <p:tgtEl>
                                          <p:spTgt spid="32"/>
                                        </p:tgtEl>
                                        <p:attrNameLst>
                                          <p:attrName>ppt_x</p:attrName>
                                        </p:attrNameLst>
                                      </p:cBhvr>
                                      <p:tavLst>
                                        <p:tav tm="0">
                                          <p:val>
                                            <p:strVal val="#ppt_x"/>
                                          </p:val>
                                        </p:tav>
                                        <p:tav tm="100000">
                                          <p:val>
                                            <p:strVal val="#ppt_x"/>
                                          </p:val>
                                        </p:tav>
                                      </p:tavLst>
                                    </p:anim>
                                    <p:anim calcmode="lin" valueType="num">
                                      <p:cBhvr additive="base">
                                        <p:cTn id="8" dur="75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4" decel="36000" fill="hold" grpId="0" nodeType="withEffect">
                                  <p:stCondLst>
                                    <p:cond delay="25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750" fill="hold"/>
                                        <p:tgtEl>
                                          <p:spTgt spid="31"/>
                                        </p:tgtEl>
                                        <p:attrNameLst>
                                          <p:attrName>ppt_x</p:attrName>
                                        </p:attrNameLst>
                                      </p:cBhvr>
                                      <p:tavLst>
                                        <p:tav tm="0">
                                          <p:val>
                                            <p:strVal val="#ppt_x"/>
                                          </p:val>
                                        </p:tav>
                                        <p:tav tm="100000">
                                          <p:val>
                                            <p:strVal val="#ppt_x"/>
                                          </p:val>
                                        </p:tav>
                                      </p:tavLst>
                                    </p:anim>
                                    <p:anim calcmode="lin" valueType="num">
                                      <p:cBhvr additive="base">
                                        <p:cTn id="12" dur="75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1" decel="36000"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ppt_x"/>
                                          </p:val>
                                        </p:tav>
                                        <p:tav tm="100000">
                                          <p:val>
                                            <p:strVal val="#ppt_x"/>
                                          </p:val>
                                        </p:tav>
                                      </p:tavLst>
                                    </p:anim>
                                    <p:anim calcmode="lin" valueType="num">
                                      <p:cBhvr additive="base">
                                        <p:cTn id="16" dur="750" fill="hold"/>
                                        <p:tgtEl>
                                          <p:spTgt spid="3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 presetClass="entr" presetSubtype="4" decel="36000"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750" fill="hold"/>
                                        <p:tgtEl>
                                          <p:spTgt spid="38"/>
                                        </p:tgtEl>
                                        <p:attrNameLst>
                                          <p:attrName>ppt_x</p:attrName>
                                        </p:attrNameLst>
                                      </p:cBhvr>
                                      <p:tavLst>
                                        <p:tav tm="0">
                                          <p:val>
                                            <p:strVal val="#ppt_x"/>
                                          </p:val>
                                        </p:tav>
                                        <p:tav tm="100000">
                                          <p:val>
                                            <p:strVal val="#ppt_x"/>
                                          </p:val>
                                        </p:tav>
                                      </p:tavLst>
                                    </p:anim>
                                    <p:anim calcmode="lin" valueType="num">
                                      <p:cBhvr additive="base">
                                        <p:cTn id="21" dur="750" fill="hold"/>
                                        <p:tgtEl>
                                          <p:spTgt spid="38"/>
                                        </p:tgtEl>
                                        <p:attrNameLst>
                                          <p:attrName>ppt_y</p:attrName>
                                        </p:attrNameLst>
                                      </p:cBhvr>
                                      <p:tavLst>
                                        <p:tav tm="0">
                                          <p:val>
                                            <p:strVal val="1+#ppt_h/2"/>
                                          </p:val>
                                        </p:tav>
                                        <p:tav tm="100000">
                                          <p:val>
                                            <p:strVal val="#ppt_y"/>
                                          </p:val>
                                        </p:tav>
                                      </p:tavLst>
                                    </p:anim>
                                  </p:childTnLst>
                                </p:cTn>
                              </p:par>
                              <p:par>
                                <p:cTn id="22" presetID="2" presetClass="entr" presetSubtype="1" decel="36000" fill="hold" nodeType="withEffect">
                                  <p:stCondLst>
                                    <p:cond delay="25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750" fill="hold"/>
                                        <p:tgtEl>
                                          <p:spTgt spid="34"/>
                                        </p:tgtEl>
                                        <p:attrNameLst>
                                          <p:attrName>ppt_x</p:attrName>
                                        </p:attrNameLst>
                                      </p:cBhvr>
                                      <p:tavLst>
                                        <p:tav tm="0">
                                          <p:val>
                                            <p:strVal val="#ppt_x"/>
                                          </p:val>
                                        </p:tav>
                                        <p:tav tm="100000">
                                          <p:val>
                                            <p:strVal val="#ppt_x"/>
                                          </p:val>
                                        </p:tav>
                                      </p:tavLst>
                                    </p:anim>
                                    <p:anim calcmode="lin" valueType="num">
                                      <p:cBhvr additive="base">
                                        <p:cTn id="25" dur="750" fill="hold"/>
                                        <p:tgtEl>
                                          <p:spTgt spid="34"/>
                                        </p:tgtEl>
                                        <p:attrNameLst>
                                          <p:attrName>ppt_y</p:attrName>
                                        </p:attrNameLst>
                                      </p:cBhvr>
                                      <p:tavLst>
                                        <p:tav tm="0">
                                          <p:val>
                                            <p:strVal val="0-#ppt_h/2"/>
                                          </p:val>
                                        </p:tav>
                                        <p:tav tm="100000">
                                          <p:val>
                                            <p:strVal val="#ppt_y"/>
                                          </p:val>
                                        </p:tav>
                                      </p:tavLst>
                                    </p:anim>
                                  </p:childTnLst>
                                </p:cTn>
                              </p:par>
                              <p:par>
                                <p:cTn id="26" presetID="2" presetClass="entr" presetSubtype="4" decel="36000" fill="hold" nodeType="withEffect">
                                  <p:stCondLst>
                                    <p:cond delay="50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750" fill="hold"/>
                                        <p:tgtEl>
                                          <p:spTgt spid="42"/>
                                        </p:tgtEl>
                                        <p:attrNameLst>
                                          <p:attrName>ppt_x</p:attrName>
                                        </p:attrNameLst>
                                      </p:cBhvr>
                                      <p:tavLst>
                                        <p:tav tm="0">
                                          <p:val>
                                            <p:strVal val="#ppt_x"/>
                                          </p:val>
                                        </p:tav>
                                        <p:tav tm="100000">
                                          <p:val>
                                            <p:strVal val="#ppt_x"/>
                                          </p:val>
                                        </p:tav>
                                      </p:tavLst>
                                    </p:anim>
                                    <p:anim calcmode="lin" valueType="num">
                                      <p:cBhvr additive="base">
                                        <p:cTn id="29" dur="75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76"/>
          <p:cNvSpPr txBox="1"/>
          <p:nvPr/>
        </p:nvSpPr>
        <p:spPr>
          <a:xfrm>
            <a:off x="1659242" y="122261"/>
            <a:ext cx="3897221" cy="830997"/>
          </a:xfrm>
          <a:prstGeom prst="rect">
            <a:avLst/>
          </a:prstGeom>
          <a:noFill/>
          <a:effectLst/>
        </p:spPr>
        <p:txBody>
          <a:bodyPr wrap="none" rtlCol="0">
            <a:spAutoFit/>
          </a:bodyPr>
          <a:lstStyle/>
          <a:p>
            <a:r>
              <a:rPr lang="zh-CN" altLang="en-US" sz="4800" b="1" dirty="0" smtClean="0">
                <a:solidFill>
                  <a:schemeClr val="tx1">
                    <a:lumMod val="75000"/>
                    <a:lumOff val="25000"/>
                  </a:schemeClr>
                </a:solidFill>
                <a:latin typeface="幼圆" panose="02010509060101010101" pitchFamily="49" charset="-122"/>
                <a:ea typeface="幼圆" panose="02010509060101010101" pitchFamily="49" charset="-122"/>
              </a:rPr>
              <a:t>输入您的标题</a:t>
            </a:r>
            <a:endParaRPr lang="zh-CN" altLang="en-US" sz="48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Group 44"/>
          <p:cNvGrpSpPr/>
          <p:nvPr/>
        </p:nvGrpSpPr>
        <p:grpSpPr>
          <a:xfrm>
            <a:off x="1288462" y="2113252"/>
            <a:ext cx="657509" cy="738492"/>
            <a:chOff x="0" y="0"/>
            <a:chExt cx="807366" cy="906807"/>
          </a:xfrm>
          <a:noFill/>
        </p:grpSpPr>
        <p:sp>
          <p:nvSpPr>
            <p:cNvPr id="32"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F7B6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3"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F7B6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34" name="Group 44"/>
          <p:cNvGrpSpPr/>
          <p:nvPr/>
        </p:nvGrpSpPr>
        <p:grpSpPr>
          <a:xfrm>
            <a:off x="1273918" y="3465060"/>
            <a:ext cx="657509" cy="738492"/>
            <a:chOff x="0" y="0"/>
            <a:chExt cx="807366" cy="906807"/>
          </a:xfrm>
        </p:grpSpPr>
        <p:sp>
          <p:nvSpPr>
            <p:cNvPr id="35"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FF3E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6"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FF3E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37" name="Group 44"/>
          <p:cNvGrpSpPr/>
          <p:nvPr/>
        </p:nvGrpSpPr>
        <p:grpSpPr>
          <a:xfrm>
            <a:off x="1259374" y="4816868"/>
            <a:ext cx="657509" cy="738492"/>
            <a:chOff x="0" y="0"/>
            <a:chExt cx="807366" cy="906807"/>
          </a:xfrm>
        </p:grpSpPr>
        <p:sp>
          <p:nvSpPr>
            <p:cNvPr id="38"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76AAD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9"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76AAD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40" name="Group 55"/>
          <p:cNvGrpSpPr/>
          <p:nvPr/>
        </p:nvGrpSpPr>
        <p:grpSpPr>
          <a:xfrm rot="473564">
            <a:off x="8034910" y="2377420"/>
            <a:ext cx="2590569" cy="2552112"/>
            <a:chOff x="0" y="0"/>
            <a:chExt cx="1149595" cy="1132530"/>
          </a:xfrm>
        </p:grpSpPr>
        <p:sp>
          <p:nvSpPr>
            <p:cNvPr id="41"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F7B63E">
                <a:alpha val="66000"/>
              </a:srgbClr>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42" name="Group 54"/>
            <p:cNvGrpSpPr/>
            <p:nvPr/>
          </p:nvGrpSpPr>
          <p:grpSpPr>
            <a:xfrm>
              <a:off x="-1" y="0"/>
              <a:ext cx="1149597" cy="1132531"/>
              <a:chOff x="0" y="0"/>
              <a:chExt cx="1149595" cy="1132530"/>
            </a:xfrm>
          </p:grpSpPr>
          <p:sp>
            <p:nvSpPr>
              <p:cNvPr id="43"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76AAD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4"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FF3E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5"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F7B6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grpSp>
        <p:nvGrpSpPr>
          <p:cNvPr id="46" name="Group 58"/>
          <p:cNvGrpSpPr/>
          <p:nvPr/>
        </p:nvGrpSpPr>
        <p:grpSpPr>
          <a:xfrm rot="473564">
            <a:off x="7402106" y="3503601"/>
            <a:ext cx="1809843" cy="1872344"/>
            <a:chOff x="0" y="0"/>
            <a:chExt cx="803139" cy="830875"/>
          </a:xfrm>
        </p:grpSpPr>
        <p:sp>
          <p:nvSpPr>
            <p:cNvPr id="47"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70AD47"/>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8"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70AD47"/>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sp>
        <p:nvSpPr>
          <p:cNvPr id="49" name="文本框 48"/>
          <p:cNvSpPr txBox="1"/>
          <p:nvPr/>
        </p:nvSpPr>
        <p:spPr>
          <a:xfrm>
            <a:off x="2216271" y="2169926"/>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a:t>
            </a:r>
            <a:r>
              <a:rPr lang="zh-CN" altLang="en-US" dirty="0" smtClean="0">
                <a:solidFill>
                  <a:schemeClr val="tx1">
                    <a:lumMod val="85000"/>
                    <a:lumOff val="15000"/>
                  </a:schemeClr>
                </a:solidFill>
                <a:latin typeface="方正静蕾简体" panose="02000000000000000000" pitchFamily="2" charset="-122"/>
                <a:ea typeface="方正静蕾简体" panose="02000000000000000000" pitchFamily="2" charset="-122"/>
              </a:rPr>
              <a:t>文字</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0" name="文本框 49"/>
          <p:cNvSpPr txBox="1"/>
          <p:nvPr/>
        </p:nvSpPr>
        <p:spPr>
          <a:xfrm>
            <a:off x="2222161" y="3495667"/>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a:t>
            </a:r>
            <a:r>
              <a:rPr lang="zh-CN" altLang="en-US" dirty="0" smtClean="0">
                <a:solidFill>
                  <a:schemeClr val="tx1">
                    <a:lumMod val="85000"/>
                    <a:lumOff val="15000"/>
                  </a:schemeClr>
                </a:solidFill>
                <a:latin typeface="方正静蕾简体" panose="02000000000000000000" pitchFamily="2" charset="-122"/>
                <a:ea typeface="方正静蕾简体" panose="02000000000000000000" pitchFamily="2" charset="-122"/>
              </a:rPr>
              <a:t>文字</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1" name="文本框 50"/>
          <p:cNvSpPr txBox="1"/>
          <p:nvPr/>
        </p:nvSpPr>
        <p:spPr>
          <a:xfrm>
            <a:off x="2216271" y="4816171"/>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a:t>
            </a:r>
            <a:r>
              <a:rPr lang="zh-CN" altLang="en-US" dirty="0" smtClean="0">
                <a:solidFill>
                  <a:schemeClr val="tx1">
                    <a:lumMod val="85000"/>
                    <a:lumOff val="15000"/>
                  </a:schemeClr>
                </a:solidFill>
                <a:latin typeface="方正静蕾简体" panose="02000000000000000000" pitchFamily="2" charset="-122"/>
                <a:ea typeface="方正静蕾简体" panose="02000000000000000000" pitchFamily="2" charset="-122"/>
              </a:rPr>
              <a:t>文字</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animEffect transition="in" filter="fade">
                                      <p:cBhvr>
                                        <p:cTn id="9" dur="1000"/>
                                        <p:tgtEl>
                                          <p:spTgt spid="40"/>
                                        </p:tgtEl>
                                      </p:cBhvr>
                                    </p:animEffect>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750" fill="hold"/>
                                        <p:tgtEl>
                                          <p:spTgt spid="46"/>
                                        </p:tgtEl>
                                        <p:attrNameLst>
                                          <p:attrName>ppt_x</p:attrName>
                                        </p:attrNameLst>
                                      </p:cBhvr>
                                      <p:tavLst>
                                        <p:tav tm="0">
                                          <p:val>
                                            <p:strVal val="0-#ppt_w/2"/>
                                          </p:val>
                                        </p:tav>
                                        <p:tav tm="100000">
                                          <p:val>
                                            <p:strVal val="#ppt_x"/>
                                          </p:val>
                                        </p:tav>
                                      </p:tavLst>
                                    </p:anim>
                                    <p:anim calcmode="lin" valueType="num">
                                      <p:cBhvr additive="base">
                                        <p:cTn id="14" dur="750" fill="hold"/>
                                        <p:tgtEl>
                                          <p:spTgt spid="46"/>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42" presetClass="entr" presetSubtype="0" fill="hold" nodeType="withEffect">
                                  <p:stCondLst>
                                    <p:cond delay="30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anim calcmode="lin" valueType="num">
                                      <p:cBhvr>
                                        <p:cTn id="22" dur="500" fill="hold"/>
                                        <p:tgtEl>
                                          <p:spTgt spid="31"/>
                                        </p:tgtEl>
                                        <p:attrNameLst>
                                          <p:attrName>ppt_x</p:attrName>
                                        </p:attrNameLst>
                                      </p:cBhvr>
                                      <p:tavLst>
                                        <p:tav tm="0">
                                          <p:val>
                                            <p:strVal val="#ppt_x"/>
                                          </p:val>
                                        </p:tav>
                                        <p:tav tm="100000">
                                          <p:val>
                                            <p:strVal val="#ppt_x"/>
                                          </p:val>
                                        </p:tav>
                                      </p:tavLst>
                                    </p:anim>
                                    <p:anim calcmode="lin" valueType="num">
                                      <p:cBhvr>
                                        <p:cTn id="23" dur="500" fill="hold"/>
                                        <p:tgtEl>
                                          <p:spTgt spid="31"/>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30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anim calcmode="lin" valueType="num">
                                      <p:cBhvr>
                                        <p:cTn id="27" dur="500" fill="hold"/>
                                        <p:tgtEl>
                                          <p:spTgt spid="37"/>
                                        </p:tgtEl>
                                        <p:attrNameLst>
                                          <p:attrName>ppt_x</p:attrName>
                                        </p:attrNameLst>
                                      </p:cBhvr>
                                      <p:tavLst>
                                        <p:tav tm="0">
                                          <p:val>
                                            <p:strVal val="#ppt_x"/>
                                          </p:val>
                                        </p:tav>
                                        <p:tav tm="100000">
                                          <p:val>
                                            <p:strVal val="#ppt_x"/>
                                          </p:val>
                                        </p:tav>
                                      </p:tavLst>
                                    </p:anim>
                                    <p:anim calcmode="lin" valueType="num">
                                      <p:cBhvr>
                                        <p:cTn id="28" dur="5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500"/>
                                        <p:tgtEl>
                                          <p:spTgt spid="5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left)">
                                      <p:cBhvr>
                                        <p:cTn id="3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手绘小人答辩"/>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1309</Words>
  <Application>Microsoft Office PowerPoint</Application>
  <PresentationFormat>宽屏</PresentationFormat>
  <Paragraphs>238</Paragraphs>
  <Slides>25</Slides>
  <Notes>25</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Aharoni</vt:lpstr>
      <vt:lpstr>Kartika</vt:lpstr>
      <vt:lpstr>创艺简细圆</vt:lpstr>
      <vt:lpstr>方正静蕾简体</vt:lpstr>
      <vt:lpstr>华文隶书</vt:lpstr>
      <vt:lpstr>迷你简卡通</vt:lpstr>
      <vt:lpstr>宋体</vt:lpstr>
      <vt:lpstr>微软雅黑</vt:lpstr>
      <vt:lpstr>叶根友小京楷简体</vt:lpstr>
      <vt:lpstr>幼圆</vt:lpstr>
      <vt:lpstr>Arial</vt:lpstr>
      <vt:lpstr>Arial Black</vt:lpstr>
      <vt:lpstr>Bradley Hand ITC</vt:lpstr>
      <vt:lpstr>Calibri</vt:lpstr>
      <vt:lpstr>Calibri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2021-05-01T00:20:09Z</dcterms:created>
  <dcterms:modified xsi:type="dcterms:W3CDTF">2023-01-10T06:03:36Z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1F62334604F94BB3AB060BDB11C30333</vt:lpwstr>
  </property>
  <property fmtid="{D5CDD505-2E9C-101B-9397-08002B2CF9AE}" pid="3" name="KSOProductBuildVer">
    <vt:lpwstr>2052-11.1.0.10463</vt:lpwstr>
  </property>
  <property fmtid="{A09F084E-AD41-489F-8076-AA5BE3082BCA}" pid="100">
    <vt:ui4>5</vt:ui4>
  </property>
  <property fmtid="{64440492-4C8B-11D1-8B70-080036B11A03}" pid="11">
    <vt:lpwstr>www.2ppt.com-爱PPT提供资源下载</vt:lpwstr>
  </property>
</Properties>
</file>