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848" r:id="rId3"/>
    <p:sldId id="834" r:id="rId4"/>
    <p:sldId id="835" r:id="rId5"/>
    <p:sldId id="836" r:id="rId6"/>
    <p:sldId id="837" r:id="rId7"/>
    <p:sldId id="838" r:id="rId8"/>
    <p:sldId id="840" r:id="rId9"/>
    <p:sldId id="843" r:id="rId10"/>
    <p:sldId id="844" r:id="rId11"/>
    <p:sldId id="845" r:id="rId12"/>
    <p:sldId id="846" r:id="rId13"/>
    <p:sldId id="847" r:id="rId14"/>
    <p:sldId id="841" r:id="rId15"/>
    <p:sldId id="828" r:id="rId16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buFont typeface="Arial" panose="020B0604020202020204" pitchFamily="34" charset="0"/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buFont typeface="Arial" panose="020B0604020202020204" pitchFamily="34" charset="0"/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buFont typeface="Arial" panose="020B0604020202020204" pitchFamily="34" charset="0"/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buFont typeface="Arial" panose="020B0604020202020204" pitchFamily="34" charset="0"/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buFont typeface="Arial" panose="020B0604020202020204" pitchFamily="34" charset="0"/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5pPr>
    <a:lvl6pPr marL="2286000" algn="l" defTabSz="914400" rtl="0" eaLnBrk="1" latinLnBrk="0" hangingPunct="1"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6pPr>
    <a:lvl7pPr marL="2743200" algn="l" defTabSz="914400" rtl="0" eaLnBrk="1" latinLnBrk="0" hangingPunct="1"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7pPr>
    <a:lvl8pPr marL="3200400" algn="l" defTabSz="914400" rtl="0" eaLnBrk="1" latinLnBrk="0" hangingPunct="1"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8pPr>
    <a:lvl9pPr marL="3657600" algn="l" defTabSz="914400" rtl="0" eaLnBrk="1" latinLnBrk="0" hangingPunct="1">
      <a:defRPr sz="4000" u="sng" kern="1200">
        <a:solidFill>
          <a:schemeClr val="tx1"/>
        </a:solidFill>
        <a:latin typeface="Arial" panose="020B0604020202020204" pitchFamily="34" charset="0"/>
        <a:ea typeface="方正楷体简体" pitchFamily="65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33CC33"/>
    <a:srgbClr val="FF3300"/>
    <a:srgbClr val="FF0000"/>
    <a:srgbClr val="FF00FF"/>
    <a:srgbClr val="FF9933"/>
    <a:srgbClr val="3399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2" autoAdjust="0"/>
    <p:restoredTop sz="93623" autoAdjust="0"/>
  </p:normalViewPr>
  <p:slideViewPr>
    <p:cSldViewPr>
      <p:cViewPr varScale="1">
        <p:scale>
          <a:sx n="106" d="100"/>
          <a:sy n="106" d="100"/>
        </p:scale>
        <p:origin x="-96" y="-132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1999" cy="71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4" Type="http://schemas.openxmlformats.org/officeDocument/2006/relationships/image" Target="../media/image28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6" Type="http://schemas.openxmlformats.org/officeDocument/2006/relationships/image" Target="../media/image34.emf"/><Relationship Id="rId11" Type="http://schemas.openxmlformats.org/officeDocument/2006/relationships/image" Target="../media/image39.emf"/><Relationship Id="rId5" Type="http://schemas.openxmlformats.org/officeDocument/2006/relationships/image" Target="../media/image33.emf"/><Relationship Id="rId10" Type="http://schemas.openxmlformats.org/officeDocument/2006/relationships/image" Target="../media/image38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u="none"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u="none">
                <a:ea typeface="宋体" panose="02010600030101010101" pitchFamily="2" charset="-122"/>
              </a:defRPr>
            </a:lvl1pPr>
          </a:lstStyle>
          <a:p>
            <a:fld id="{8C3B9DDA-8E4B-44F9-AEE7-0C170F8A34DA}" type="datetimeFigureOut">
              <a:rPr lang="zh-CN" altLang="en-US"/>
              <a:t>2023-01-17</a:t>
            </a:fld>
            <a:endParaRPr lang="en-US" altLang="zh-CN"/>
          </a:p>
        </p:txBody>
      </p:sp>
      <p:sp>
        <p:nvSpPr>
          <p:cNvPr id="456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6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56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u="none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456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u="none">
                <a:ea typeface="宋体" panose="02010600030101010101" pitchFamily="2" charset="-122"/>
              </a:defRPr>
            </a:lvl1pPr>
          </a:lstStyle>
          <a:p>
            <a:fld id="{EFA13FEF-B4B7-4636-B570-06BC13C6DF76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6.e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3.e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5.emf"/><Relationship Id="rId20" Type="http://schemas.openxmlformats.org/officeDocument/2006/relationships/image" Target="../media/image37.e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e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9.emf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10" Type="http://schemas.openxmlformats.org/officeDocument/2006/relationships/image" Target="../media/image32.e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9.e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4.emf"/><Relationship Id="rId22" Type="http://schemas.openxmlformats.org/officeDocument/2006/relationships/image" Target="../media/image3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NUL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3.png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09670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79513" y="549275"/>
            <a:ext cx="7056437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格 4"/>
          <p:cNvGraphicFramePr/>
          <p:nvPr/>
        </p:nvGraphicFramePr>
        <p:xfrm>
          <a:off x="900113" y="404813"/>
          <a:ext cx="7486650" cy="1439862"/>
        </p:xfrm>
        <a:graphic>
          <a:graphicData uri="http://schemas.openxmlformats.org/drawingml/2006/table">
            <a:tbl>
              <a:tblPr/>
              <a:tblGrid>
                <a:gridCol w="748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8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¨"/>
                        <a:defRPr sz="2400" kern="1200"/>
                      </a:lvl2pPr>
                      <a:lvl3pPr marL="1143000" lvl="2" indent="-228600"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¨"/>
                        <a:defRPr sz="1800" kern="1200"/>
                      </a:lvl4pPr>
                      <a:lvl5pPr marL="2057400" lvl="4" indent="-228600">
                        <a:buClr>
                          <a:schemeClr val="bg2"/>
                        </a:buClr>
                        <a:buSzTx/>
                        <a:buFont typeface="Wingdings" panose="05000000000000000000" pitchFamily="2" charset="2"/>
                        <a:buChar char="§"/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dirty="0"/>
                    </a:p>
                  </a:txBody>
                  <a:tcPr>
                    <a:lnL w="12700" cap="flat" cmpd="sng">
                      <a:solidFill>
                        <a:schemeClr val="bg2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2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2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2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图片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2413" y="3069005"/>
            <a:ext cx="87122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0" y="242101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u="none" dirty="0"/>
              <a:t>Section </a:t>
            </a:r>
            <a:r>
              <a:rPr lang="zh-CN" altLang="zh-CN" sz="3200" b="1" u="none" dirty="0"/>
              <a:t>Ⅳ　</a:t>
            </a:r>
            <a:r>
              <a:rPr lang="en-US" altLang="zh-CN" sz="3200" b="1" u="none" dirty="0"/>
              <a:t>Writing</a:t>
            </a:r>
            <a:endParaRPr lang="zh-CN" altLang="zh-CN" sz="3200" u="none" dirty="0"/>
          </a:p>
        </p:txBody>
      </p:sp>
      <p:sp>
        <p:nvSpPr>
          <p:cNvPr id="8" name="矩形 7"/>
          <p:cNvSpPr/>
          <p:nvPr/>
        </p:nvSpPr>
        <p:spPr>
          <a:xfrm>
            <a:off x="0" y="5980943"/>
            <a:ext cx="9144000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u="none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9410" name="Object 2"/>
          <p:cNvGraphicFramePr>
            <a:graphicFrameLocks noChangeAspect="1"/>
          </p:cNvGraphicFramePr>
          <p:nvPr/>
        </p:nvGraphicFramePr>
        <p:xfrm>
          <a:off x="338138" y="549275"/>
          <a:ext cx="8467725" cy="342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420" name="文档" r:id="rId3" imgW="8459470" imgH="3422650" progId="Word.Document.8">
                  <p:embed/>
                </p:oleObj>
              </mc:Choice>
              <mc:Fallback>
                <p:oleObj name="文档" r:id="rId3" imgW="8459470" imgH="342265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549275"/>
                        <a:ext cx="8467725" cy="342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9411" name="Object 3"/>
          <p:cNvGraphicFramePr>
            <a:graphicFrameLocks noChangeAspect="1"/>
          </p:cNvGraphicFramePr>
          <p:nvPr/>
        </p:nvGraphicFramePr>
        <p:xfrm>
          <a:off x="334963" y="3500438"/>
          <a:ext cx="8415337" cy="281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421" name="文档" r:id="rId5" imgW="8459470" imgH="2831465" progId="Word.Document.8">
                  <p:embed/>
                </p:oleObj>
              </mc:Choice>
              <mc:Fallback>
                <p:oleObj name="文档" r:id="rId5" imgW="8459470" imgH="283146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3500438"/>
                        <a:ext cx="8415337" cy="281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8386" name="Object 2"/>
          <p:cNvGraphicFramePr>
            <a:graphicFrameLocks noChangeAspect="1"/>
          </p:cNvGraphicFramePr>
          <p:nvPr/>
        </p:nvGraphicFramePr>
        <p:xfrm>
          <a:off x="338138" y="687388"/>
          <a:ext cx="8467725" cy="454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92" name="文档" r:id="rId3" imgW="8459470" imgH="4542790" progId="Word.Document.8">
                  <p:embed/>
                </p:oleObj>
              </mc:Choice>
              <mc:Fallback>
                <p:oleObj name="文档" r:id="rId3" imgW="8459470" imgH="454279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687388"/>
                        <a:ext cx="8467725" cy="454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62" name="Object 2"/>
          <p:cNvGraphicFramePr>
            <a:graphicFrameLocks noChangeAspect="1"/>
          </p:cNvGraphicFramePr>
          <p:nvPr/>
        </p:nvGraphicFramePr>
        <p:xfrm>
          <a:off x="323850" y="401638"/>
          <a:ext cx="83947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0" name="文档" r:id="rId3" imgW="8459470" imgH="2304415" progId="Word.Document.8">
                  <p:embed/>
                </p:oleObj>
              </mc:Choice>
              <mc:Fallback>
                <p:oleObj name="文档" r:id="rId3" imgW="8459470" imgH="230441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01638"/>
                        <a:ext cx="83947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63" name="Object 3"/>
          <p:cNvGraphicFramePr>
            <a:graphicFrameLocks noChangeAspect="1"/>
          </p:cNvGraphicFramePr>
          <p:nvPr/>
        </p:nvGraphicFramePr>
        <p:xfrm>
          <a:off x="323850" y="2206625"/>
          <a:ext cx="83947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1" name="文档" r:id="rId5" imgW="8459470" imgH="1187450" progId="Word.Document.8">
                  <p:embed/>
                </p:oleObj>
              </mc:Choice>
              <mc:Fallback>
                <p:oleObj name="文档" r:id="rId5" imgW="8459470" imgH="11874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206625"/>
                        <a:ext cx="839470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64" name="Object 4"/>
          <p:cNvGraphicFramePr>
            <a:graphicFrameLocks noChangeAspect="1"/>
          </p:cNvGraphicFramePr>
          <p:nvPr/>
        </p:nvGraphicFramePr>
        <p:xfrm>
          <a:off x="338138" y="3357563"/>
          <a:ext cx="8467725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2" name="文档" r:id="rId7" imgW="8459470" imgH="1713230" progId="Word.Document.8">
                  <p:embed/>
                </p:oleObj>
              </mc:Choice>
              <mc:Fallback>
                <p:oleObj name="文档" r:id="rId7" imgW="8459470" imgH="171323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3357563"/>
                        <a:ext cx="8467725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65" name="Object 5"/>
          <p:cNvGraphicFramePr>
            <a:graphicFrameLocks noChangeAspect="1"/>
          </p:cNvGraphicFramePr>
          <p:nvPr/>
        </p:nvGraphicFramePr>
        <p:xfrm>
          <a:off x="338138" y="4581525"/>
          <a:ext cx="8467725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3" name="文档" r:id="rId9" imgW="8459470" imgH="1713230" progId="Word.Document.8">
                  <p:embed/>
                </p:oleObj>
              </mc:Choice>
              <mc:Fallback>
                <p:oleObj name="文档" r:id="rId9" imgW="8459470" imgH="17132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4581525"/>
                        <a:ext cx="8467725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4290" name="Object 2"/>
          <p:cNvGraphicFramePr>
            <a:graphicFrameLocks noChangeAspect="1"/>
          </p:cNvGraphicFramePr>
          <p:nvPr/>
        </p:nvGraphicFramePr>
        <p:xfrm>
          <a:off x="136525" y="188913"/>
          <a:ext cx="84677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47" name="Document" r:id="rId3" imgW="8461375" imgH="594360" progId="Word.Document.8">
                  <p:embed/>
                </p:oleObj>
              </mc:Choice>
              <mc:Fallback>
                <p:oleObj name="Document" r:id="rId3" imgW="8461375" imgH="5943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" y="188913"/>
                        <a:ext cx="846772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299" name="Object 11"/>
          <p:cNvGraphicFramePr>
            <a:graphicFrameLocks noChangeAspect="1"/>
          </p:cNvGraphicFramePr>
          <p:nvPr/>
        </p:nvGraphicFramePr>
        <p:xfrm>
          <a:off x="334963" y="630238"/>
          <a:ext cx="8339137" cy="226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48" name="Document" r:id="rId5" imgW="8461375" imgH="2305685" progId="Word.Document.8">
                  <p:embed/>
                </p:oleObj>
              </mc:Choice>
              <mc:Fallback>
                <p:oleObj name="Document" r:id="rId5" imgW="8461375" imgH="230568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630238"/>
                        <a:ext cx="8339137" cy="226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0" name="Object 12"/>
          <p:cNvGraphicFramePr>
            <a:graphicFrameLocks noChangeAspect="1"/>
          </p:cNvGraphicFramePr>
          <p:nvPr/>
        </p:nvGraphicFramePr>
        <p:xfrm>
          <a:off x="334963" y="2644775"/>
          <a:ext cx="8339137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49" name="Document" r:id="rId7" imgW="8461375" imgH="1187450" progId="Word.Document.8">
                  <p:embed/>
                </p:oleObj>
              </mc:Choice>
              <mc:Fallback>
                <p:oleObj name="Document" r:id="rId7" imgW="8461375" imgH="1187450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2644775"/>
                        <a:ext cx="8339137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1" name="Object 13"/>
          <p:cNvGraphicFramePr>
            <a:graphicFrameLocks noChangeAspect="1"/>
          </p:cNvGraphicFramePr>
          <p:nvPr/>
        </p:nvGraphicFramePr>
        <p:xfrm>
          <a:off x="352425" y="3643313"/>
          <a:ext cx="84137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0" name="Document" r:id="rId9" imgW="8461375" imgH="1187450" progId="Word.Document.8">
                  <p:embed/>
                </p:oleObj>
              </mc:Choice>
              <mc:Fallback>
                <p:oleObj name="Document" r:id="rId9" imgW="8461375" imgH="1187450" progId="Word.Documen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643313"/>
                        <a:ext cx="841375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2" name="Object 14"/>
          <p:cNvGraphicFramePr>
            <a:graphicFrameLocks noChangeAspect="1"/>
          </p:cNvGraphicFramePr>
          <p:nvPr/>
        </p:nvGraphicFramePr>
        <p:xfrm>
          <a:off x="352425" y="4691063"/>
          <a:ext cx="84137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1" name="Document" r:id="rId11" imgW="8461375" imgH="1187450" progId="Word.Document.8">
                  <p:embed/>
                </p:oleObj>
              </mc:Choice>
              <mc:Fallback>
                <p:oleObj name="Document" r:id="rId11" imgW="8461375" imgH="1187450" progId="Word.Documen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4691063"/>
                        <a:ext cx="841375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3" name="Object 15"/>
          <p:cNvGraphicFramePr>
            <a:graphicFrameLocks noChangeAspect="1"/>
          </p:cNvGraphicFramePr>
          <p:nvPr/>
        </p:nvGraphicFramePr>
        <p:xfrm>
          <a:off x="334963" y="5754688"/>
          <a:ext cx="8415337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2" name="Document" r:id="rId13" imgW="8495030" imgH="1089660" progId="Word.Document.8">
                  <p:embed/>
                </p:oleObj>
              </mc:Choice>
              <mc:Fallback>
                <p:oleObj name="Document" r:id="rId13" imgW="8495030" imgH="1089660" progId="Word.Document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5754688"/>
                        <a:ext cx="8415337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4" name="Object 16"/>
          <p:cNvGraphicFramePr>
            <a:graphicFrameLocks noChangeAspect="1"/>
          </p:cNvGraphicFramePr>
          <p:nvPr/>
        </p:nvGraphicFramePr>
        <p:xfrm>
          <a:off x="2214563" y="1109663"/>
          <a:ext cx="52435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3" name="文档" r:id="rId15" imgW="5276215" imgH="397510" progId="Word.Document.8">
                  <p:embed/>
                </p:oleObj>
              </mc:Choice>
              <mc:Fallback>
                <p:oleObj name="文档" r:id="rId15" imgW="5276215" imgH="397510" progId="Word.Document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1109663"/>
                        <a:ext cx="52435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5" name="Object 17"/>
          <p:cNvGraphicFramePr>
            <a:graphicFrameLocks noChangeAspect="1"/>
          </p:cNvGraphicFramePr>
          <p:nvPr/>
        </p:nvGraphicFramePr>
        <p:xfrm>
          <a:off x="3071813" y="2578100"/>
          <a:ext cx="52435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4" name="文档" r:id="rId17" imgW="5276215" imgH="397510" progId="Word.Document.8">
                  <p:embed/>
                </p:oleObj>
              </mc:Choice>
              <mc:Fallback>
                <p:oleObj name="文档" r:id="rId17" imgW="5276215" imgH="397510" progId="Word.Document.8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578100"/>
                        <a:ext cx="52435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6" name="Object 18"/>
          <p:cNvGraphicFramePr>
            <a:graphicFrameLocks noChangeAspect="1"/>
          </p:cNvGraphicFramePr>
          <p:nvPr/>
        </p:nvGraphicFramePr>
        <p:xfrm>
          <a:off x="1128713" y="3624263"/>
          <a:ext cx="52435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5" name="文档" r:id="rId19" imgW="5276215" imgH="397510" progId="Word.Document.8">
                  <p:embed/>
                </p:oleObj>
              </mc:Choice>
              <mc:Fallback>
                <p:oleObj name="文档" r:id="rId19" imgW="5276215" imgH="397510" progId="Word.Documen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3624263"/>
                        <a:ext cx="52435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07" name="Object 19"/>
          <p:cNvGraphicFramePr>
            <a:graphicFrameLocks noChangeAspect="1"/>
          </p:cNvGraphicFramePr>
          <p:nvPr/>
        </p:nvGraphicFramePr>
        <p:xfrm>
          <a:off x="900113" y="4667250"/>
          <a:ext cx="52435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6" name="文档" r:id="rId21" imgW="5276215" imgH="397510" progId="Word.Document.8">
                  <p:embed/>
                </p:oleObj>
              </mc:Choice>
              <mc:Fallback>
                <p:oleObj name="文档" r:id="rId21" imgW="5276215" imgH="397510" progId="Word.Document.8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667250"/>
                        <a:ext cx="52435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4310" name="Object 22"/>
          <p:cNvGraphicFramePr>
            <a:graphicFrameLocks noChangeAspect="1"/>
          </p:cNvGraphicFramePr>
          <p:nvPr/>
        </p:nvGraphicFramePr>
        <p:xfrm>
          <a:off x="1139825" y="5738813"/>
          <a:ext cx="52435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57" name="文档" r:id="rId23" imgW="5276215" imgH="397510" progId="Word.Document.8">
                  <p:embed/>
                </p:oleObj>
              </mc:Choice>
              <mc:Fallback>
                <p:oleObj name="文档" r:id="rId23" imgW="5276215" imgH="397510" progId="Word.Document.8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5738813"/>
                        <a:ext cx="52435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6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6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6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6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7154" name="图片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1674813"/>
            <a:ext cx="91313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11"/>
          <p:cNvSpPr txBox="1">
            <a:spLocks noChangeArrowheads="1"/>
          </p:cNvSpPr>
          <p:nvPr/>
        </p:nvSpPr>
        <p:spPr bwMode="auto">
          <a:xfrm>
            <a:off x="3130550" y="2319338"/>
            <a:ext cx="4851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zh-CN" altLang="en-US" sz="6000" b="1" u="none">
                <a:solidFill>
                  <a:srgbClr val="40920A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   谢  观  看 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8778" name="Picture 10" descr="每日一语1.T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827088" y="2033588"/>
            <a:ext cx="770413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8782" name="Object 14"/>
          <p:cNvGraphicFramePr>
            <a:graphicFrameLocks noChangeAspect="1"/>
          </p:cNvGraphicFramePr>
          <p:nvPr/>
        </p:nvGraphicFramePr>
        <p:xfrm>
          <a:off x="1474788" y="2206625"/>
          <a:ext cx="6305550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88" name="文档" r:id="rId5" imgW="6407150" imgH="2976245" progId="Word.Document.8">
                  <p:embed/>
                </p:oleObj>
              </mc:Choice>
              <mc:Fallback>
                <p:oleObj name="文档" r:id="rId5" imgW="6407150" imgH="2976245" progId="Word.Documen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206625"/>
                        <a:ext cx="6305550" cy="292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0501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47813" y="252413"/>
            <a:ext cx="563562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30503" name="Object 7"/>
          <p:cNvGraphicFramePr>
            <a:graphicFrameLocks noChangeAspect="1"/>
          </p:cNvGraphicFramePr>
          <p:nvPr/>
        </p:nvGraphicFramePr>
        <p:xfrm>
          <a:off x="481013" y="1039813"/>
          <a:ext cx="8339137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09" name="Document" r:id="rId4" imgW="8561705" imgH="5965190" progId="Word.Document.8">
                  <p:embed/>
                </p:oleObj>
              </mc:Choice>
              <mc:Fallback>
                <p:oleObj name="Document" r:id="rId4" imgW="8561705" imgH="596519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1039813"/>
                        <a:ext cx="8339137" cy="582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1525" name="Object 5"/>
          <p:cNvGraphicFramePr>
            <a:graphicFrameLocks noChangeAspect="1"/>
          </p:cNvGraphicFramePr>
          <p:nvPr/>
        </p:nvGraphicFramePr>
        <p:xfrm>
          <a:off x="339725" y="252413"/>
          <a:ext cx="8264525" cy="635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31" name="Document" r:id="rId3" imgW="8461375" imgH="6506210" progId="Word.Document.8">
                  <p:embed/>
                </p:oleObj>
              </mc:Choice>
              <mc:Fallback>
                <p:oleObj name="Document" r:id="rId3" imgW="8461375" imgH="650621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252413"/>
                        <a:ext cx="8264525" cy="635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2548" name="Object 4"/>
          <p:cNvGraphicFramePr>
            <a:graphicFrameLocks noChangeAspect="1"/>
          </p:cNvGraphicFramePr>
          <p:nvPr/>
        </p:nvGraphicFramePr>
        <p:xfrm>
          <a:off x="280988" y="109538"/>
          <a:ext cx="8467725" cy="664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54" name="Document" r:id="rId3" imgW="8461375" imgH="6641465" progId="Word.Document.8">
                  <p:embed/>
                </p:oleObj>
              </mc:Choice>
              <mc:Fallback>
                <p:oleObj name="Document" r:id="rId3" imgW="8461375" imgH="664146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09538"/>
                        <a:ext cx="8467725" cy="664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357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9613" y="260350"/>
            <a:ext cx="5530850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33572" name="Object 4"/>
          <p:cNvGraphicFramePr>
            <a:graphicFrameLocks noChangeAspect="1"/>
          </p:cNvGraphicFramePr>
          <p:nvPr/>
        </p:nvGraphicFramePr>
        <p:xfrm>
          <a:off x="179388" y="1117600"/>
          <a:ext cx="84677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88" name="Document" r:id="rId4" imgW="8461375" imgH="594360" progId="Word.Document.8">
                  <p:embed/>
                </p:oleObj>
              </mc:Choice>
              <mc:Fallback>
                <p:oleObj name="Document" r:id="rId4" imgW="8461375" imgH="59436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17600"/>
                        <a:ext cx="8467725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75" name="Object 7"/>
          <p:cNvGraphicFramePr>
            <a:graphicFrameLocks noChangeAspect="1"/>
          </p:cNvGraphicFramePr>
          <p:nvPr/>
        </p:nvGraphicFramePr>
        <p:xfrm>
          <a:off x="338138" y="1917700"/>
          <a:ext cx="84677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89" name="Document" r:id="rId6" imgW="8470265" imgH="2372995" progId="Word.Document.8">
                  <p:embed/>
                </p:oleObj>
              </mc:Choice>
              <mc:Fallback>
                <p:oleObj name="Document" r:id="rId6" imgW="8470265" imgH="237299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917700"/>
                        <a:ext cx="84677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76" name="Object 8"/>
          <p:cNvGraphicFramePr>
            <a:graphicFrameLocks noChangeAspect="1"/>
          </p:cNvGraphicFramePr>
          <p:nvPr/>
        </p:nvGraphicFramePr>
        <p:xfrm>
          <a:off x="404813" y="4311650"/>
          <a:ext cx="8415337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90" name="Document" r:id="rId8" imgW="8461375" imgH="2372995" progId="Word.Document.8">
                  <p:embed/>
                </p:oleObj>
              </mc:Choice>
              <mc:Fallback>
                <p:oleObj name="Document" r:id="rId8" imgW="8461375" imgH="2372995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4311650"/>
                        <a:ext cx="8415337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5618" name="Object 2"/>
          <p:cNvGraphicFramePr>
            <a:graphicFrameLocks noChangeAspect="1"/>
          </p:cNvGraphicFramePr>
          <p:nvPr/>
        </p:nvGraphicFramePr>
        <p:xfrm>
          <a:off x="1917700" y="3513138"/>
          <a:ext cx="51689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37" name="Document" r:id="rId3" imgW="5198110" imgH="643255" progId="Word.Document.8">
                  <p:embed/>
                </p:oleObj>
              </mc:Choice>
              <mc:Fallback>
                <p:oleObj name="Document" r:id="rId3" imgW="5198110" imgH="64325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3513138"/>
                        <a:ext cx="516890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624" name="Object 8"/>
          <p:cNvGraphicFramePr>
            <a:graphicFrameLocks noChangeAspect="1"/>
          </p:cNvGraphicFramePr>
          <p:nvPr/>
        </p:nvGraphicFramePr>
        <p:xfrm>
          <a:off x="334963" y="334963"/>
          <a:ext cx="8415337" cy="294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38" name="Document" r:id="rId5" imgW="8461375" imgH="2965450" progId="Word.Document.8">
                  <p:embed/>
                </p:oleObj>
              </mc:Choice>
              <mc:Fallback>
                <p:oleObj name="Document" r:id="rId5" imgW="8461375" imgH="2965450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334963"/>
                        <a:ext cx="8415337" cy="294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625" name="Object 9"/>
          <p:cNvGraphicFramePr>
            <a:graphicFrameLocks noChangeAspect="1"/>
          </p:cNvGraphicFramePr>
          <p:nvPr/>
        </p:nvGraphicFramePr>
        <p:xfrm>
          <a:off x="331788" y="4221163"/>
          <a:ext cx="8413750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39" name="Document" r:id="rId7" imgW="8461375" imgH="2305685" progId="Word.Document.8">
                  <p:embed/>
                </p:oleObj>
              </mc:Choice>
              <mc:Fallback>
                <p:oleObj name="Document" r:id="rId7" imgW="8461375" imgH="2305685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4221163"/>
                        <a:ext cx="8413750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3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5314" name="Object 2"/>
          <p:cNvGraphicFramePr>
            <a:graphicFrameLocks noChangeAspect="1"/>
          </p:cNvGraphicFramePr>
          <p:nvPr/>
        </p:nvGraphicFramePr>
        <p:xfrm>
          <a:off x="338138" y="188913"/>
          <a:ext cx="8467725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328" name="Document" r:id="rId3" imgW="8461375" imgH="1187450" progId="Word.Document.8">
                  <p:embed/>
                </p:oleObj>
              </mc:Choice>
              <mc:Fallback>
                <p:oleObj name="Document" r:id="rId3" imgW="8461375" imgH="118745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88913"/>
                        <a:ext cx="8467725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5315" name="Object 3"/>
          <p:cNvGraphicFramePr>
            <a:graphicFrameLocks noChangeAspect="1"/>
          </p:cNvGraphicFramePr>
          <p:nvPr/>
        </p:nvGraphicFramePr>
        <p:xfrm>
          <a:off x="338138" y="1268413"/>
          <a:ext cx="8467725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329" name="Document" r:id="rId5" imgW="8461375" imgH="1187450" progId="Word.Document.8">
                  <p:embed/>
                </p:oleObj>
              </mc:Choice>
              <mc:Fallback>
                <p:oleObj name="Document" r:id="rId5" imgW="8461375" imgH="11874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268413"/>
                        <a:ext cx="8467725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5316" name="Object 4"/>
          <p:cNvGraphicFramePr>
            <a:graphicFrameLocks noChangeAspect="1"/>
          </p:cNvGraphicFramePr>
          <p:nvPr/>
        </p:nvGraphicFramePr>
        <p:xfrm>
          <a:off x="334963" y="2451100"/>
          <a:ext cx="8372475" cy="436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330" name="Document" r:id="rId7" imgW="8459470" imgH="4422775" progId="Word.Document.8">
                  <p:embed/>
                </p:oleObj>
              </mc:Choice>
              <mc:Fallback>
                <p:oleObj name="Document" r:id="rId7" imgW="8459470" imgH="442277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2451100"/>
                        <a:ext cx="8372475" cy="436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0434" name="Object 2"/>
          <p:cNvGraphicFramePr>
            <a:graphicFrameLocks noChangeAspect="1"/>
          </p:cNvGraphicFramePr>
          <p:nvPr/>
        </p:nvGraphicFramePr>
        <p:xfrm>
          <a:off x="334963" y="357188"/>
          <a:ext cx="8415337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444" name="Document" r:id="rId3" imgW="8461375" imgH="2305685" progId="Word.Document.8">
                  <p:embed/>
                </p:oleObj>
              </mc:Choice>
              <mc:Fallback>
                <p:oleObj name="Document" r:id="rId3" imgW="8461375" imgH="230568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357188"/>
                        <a:ext cx="8415337" cy="229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0435" name="Object 3"/>
          <p:cNvGraphicFramePr>
            <a:graphicFrameLocks noChangeAspect="1"/>
          </p:cNvGraphicFramePr>
          <p:nvPr/>
        </p:nvGraphicFramePr>
        <p:xfrm>
          <a:off x="334963" y="2741613"/>
          <a:ext cx="8415337" cy="392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445" name="Document" r:id="rId5" imgW="8461375" imgH="3950335" progId="Word.Document.8">
                  <p:embed/>
                </p:oleObj>
              </mc:Choice>
              <mc:Fallback>
                <p:oleObj name="Document" r:id="rId5" imgW="8461375" imgH="39503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2741613"/>
                        <a:ext cx="8415337" cy="392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WW.2PPT.COM&#10;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989B7"/>
      </a:accent6>
      <a:hlink>
        <a:srgbClr val="666699"/>
      </a:hlink>
      <a:folHlink>
        <a:srgbClr val="CCCCE6"/>
      </a:folHlink>
    </a:clrScheme>
    <a:fontScheme name="4_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全屏显示(4:3)</PresentationFormat>
  <Paragraphs>3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方正楷体简体</vt:lpstr>
      <vt:lpstr>宋体</vt:lpstr>
      <vt:lpstr>微软雅黑</vt:lpstr>
      <vt:lpstr>Arial</vt:lpstr>
      <vt:lpstr>Calibri</vt:lpstr>
      <vt:lpstr>Wingdings</vt:lpstr>
      <vt:lpstr>WWW.2PPT.COM
</vt:lpstr>
      <vt:lpstr>第一PPT模板网-WWW.1PPT.COM </vt:lpstr>
      <vt:lpstr>文档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2017-10-27T00:13:00Z</dcterms:created>
  <dcterms:modified xsi:type="dcterms:W3CDTF">2023-01-16T19:35:04Z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18906E2B15674A65AED0CC13B8D59F81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