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9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0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1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3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4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5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6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7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8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9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20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21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7" r:id="rId10"/>
    <p:sldId id="268" r:id="rId11"/>
    <p:sldId id="269" r:id="rId12"/>
    <p:sldId id="270" r:id="rId13"/>
    <p:sldId id="260" r:id="rId14"/>
    <p:sldId id="271" r:id="rId15"/>
    <p:sldId id="272" r:id="rId16"/>
    <p:sldId id="273" r:id="rId17"/>
    <p:sldId id="274" r:id="rId18"/>
    <p:sldId id="261" r:id="rId19"/>
    <p:sldId id="275" r:id="rId20"/>
    <p:sldId id="276" r:id="rId21"/>
    <p:sldId id="277" r:id="rId22"/>
    <p:sldId id="278" r:id="rId23"/>
    <p:sldId id="262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C0C"/>
    <a:srgbClr val="512A14"/>
    <a:srgbClr val="FB8D02"/>
    <a:srgbClr val="0B4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0" autoAdjust="0"/>
    <p:restoredTop sz="92503" autoAdjust="0"/>
  </p:normalViewPr>
  <p:slideViewPr>
    <p:cSldViewPr snapToGrid="0" showGuides="1">
      <p:cViewPr varScale="1">
        <p:scale>
          <a:sx n="102" d="100"/>
          <a:sy n="102" d="100"/>
        </p:scale>
        <p:origin x="7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FE943-5EAE-4A7D-A3A5-225BD091BB7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4F28C-EE12-4022-A256-5CA3CE7D0B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F28C-EE12-4022-A256-5CA3CE7D0BA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2E6-91D1-4092-8D1C-17A1651020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A03-A3BC-487C-B59F-17566FFD3C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2E6-91D1-4092-8D1C-17A1651020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A03-A3BC-487C-B59F-17566FFD3C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2E6-91D1-4092-8D1C-17A1651020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A03-A3BC-487C-B59F-17566FFD3C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2E6-91D1-4092-8D1C-17A1651020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A03-A3BC-487C-B59F-17566FFD3C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2E6-91D1-4092-8D1C-17A1651020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A03-A3BC-487C-B59F-17566FFD3C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2E6-91D1-4092-8D1C-17A1651020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A03-A3BC-487C-B59F-17566FFD3C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2E6-91D1-4092-8D1C-17A1651020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A03-A3BC-487C-B59F-17566FFD3C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2E6-91D1-4092-8D1C-17A1651020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A03-A3BC-487C-B59F-17566FFD3C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2E6-91D1-4092-8D1C-17A1651020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A03-A3BC-487C-B59F-17566FFD3C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2E6-91D1-4092-8D1C-17A1651020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A03-A3BC-487C-B59F-17566FFD3C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392E6-91D1-4092-8D1C-17A1651020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4A03-A3BC-487C-B59F-17566FFD3C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6" Type="http://schemas.openxmlformats.org/officeDocument/2006/relationships/notesSlide" Target="../notesSlides/notesSlide10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slideLayout" Target="../slideLayouts/slideLayout3.xml"/><Relationship Id="rId3" Type="http://schemas.openxmlformats.org/officeDocument/2006/relationships/tags" Target="../tags/tag73.xml"/><Relationship Id="rId21" Type="http://schemas.openxmlformats.org/officeDocument/2006/relationships/tags" Target="../tags/tag91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notesSlide" Target="../notesSlides/notesSlide12.xml"/><Relationship Id="rId2" Type="http://schemas.openxmlformats.org/officeDocument/2006/relationships/tags" Target="../tags/tag97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19.xml"/><Relationship Id="rId7" Type="http://schemas.openxmlformats.org/officeDocument/2006/relationships/image" Target="../media/image4.jpe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7.jpeg"/><Relationship Id="rId4" Type="http://schemas.openxmlformats.org/officeDocument/2006/relationships/tags" Target="../tags/tag120.xml"/><Relationship Id="rId9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23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25.xml"/><Relationship Id="rId10" Type="http://schemas.openxmlformats.org/officeDocument/2006/relationships/image" Target="../media/image10.png"/><Relationship Id="rId4" Type="http://schemas.openxmlformats.org/officeDocument/2006/relationships/tags" Target="../tags/tag124.xml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26" Type="http://schemas.openxmlformats.org/officeDocument/2006/relationships/tags" Target="../tags/tag155.xml"/><Relationship Id="rId3" Type="http://schemas.openxmlformats.org/officeDocument/2006/relationships/tags" Target="../tags/tag132.xml"/><Relationship Id="rId21" Type="http://schemas.openxmlformats.org/officeDocument/2006/relationships/tags" Target="../tags/tag150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tags" Target="../tags/tag154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tags" Target="../tags/tag149.xml"/><Relationship Id="rId29" Type="http://schemas.openxmlformats.org/officeDocument/2006/relationships/image" Target="../media/image11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tags" Target="../tags/tag153.xml"/><Relationship Id="rId32" Type="http://schemas.openxmlformats.org/officeDocument/2006/relationships/image" Target="../media/image14.png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tags" Target="../tags/tag152.xml"/><Relationship Id="rId28" Type="http://schemas.openxmlformats.org/officeDocument/2006/relationships/notesSlide" Target="../notesSlides/notesSlide20.xml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31" Type="http://schemas.openxmlformats.org/officeDocument/2006/relationships/image" Target="../media/image13.png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tags" Target="../tags/tag151.xml"/><Relationship Id="rId27" Type="http://schemas.openxmlformats.org/officeDocument/2006/relationships/slideLayout" Target="../slideLayouts/slideLayout3.xml"/><Relationship Id="rId30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notesSlide" Target="../notesSlides/notesSlide21.xml"/><Relationship Id="rId2" Type="http://schemas.openxmlformats.org/officeDocument/2006/relationships/tags" Target="../tags/tag157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10" Type="http://schemas.openxmlformats.org/officeDocument/2006/relationships/tags" Target="../tags/tag165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29" Type="http://schemas.openxmlformats.org/officeDocument/2006/relationships/notesSlide" Target="../notesSlides/notesSlide9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slideLayout" Target="../slideLayouts/slideLayout3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tags" Target="../tags/tag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组合 268"/>
          <p:cNvGrpSpPr/>
          <p:nvPr/>
        </p:nvGrpSpPr>
        <p:grpSpPr>
          <a:xfrm>
            <a:off x="3175286" y="166468"/>
            <a:ext cx="3008354" cy="3503241"/>
            <a:chOff x="-11518501" y="-2655115"/>
            <a:chExt cx="6484939" cy="7551738"/>
          </a:xfrm>
        </p:grpSpPr>
        <p:grpSp>
          <p:nvGrpSpPr>
            <p:cNvPr id="268" name="组合 267"/>
            <p:cNvGrpSpPr/>
            <p:nvPr/>
          </p:nvGrpSpPr>
          <p:grpSpPr>
            <a:xfrm>
              <a:off x="-11518501" y="-2655115"/>
              <a:ext cx="6484939" cy="7551738"/>
              <a:chOff x="-4422776" y="-2660650"/>
              <a:chExt cx="6484939" cy="7551738"/>
            </a:xfrm>
          </p:grpSpPr>
          <p:sp>
            <p:nvSpPr>
              <p:cNvPr id="260" name="Freeform 256"/>
              <p:cNvSpPr/>
              <p:nvPr/>
            </p:nvSpPr>
            <p:spPr bwMode="auto">
              <a:xfrm>
                <a:off x="-3927475" y="2211388"/>
                <a:ext cx="2336800" cy="2595563"/>
              </a:xfrm>
              <a:custGeom>
                <a:avLst/>
                <a:gdLst>
                  <a:gd name="T0" fmla="*/ 546 w 551"/>
                  <a:gd name="T1" fmla="*/ 21 h 612"/>
                  <a:gd name="T2" fmla="*/ 0 w 551"/>
                  <a:gd name="T3" fmla="*/ 0 h 612"/>
                  <a:gd name="T4" fmla="*/ 120 w 551"/>
                  <a:gd name="T5" fmla="*/ 534 h 612"/>
                  <a:gd name="T6" fmla="*/ 198 w 551"/>
                  <a:gd name="T7" fmla="*/ 598 h 612"/>
                  <a:gd name="T8" fmla="*/ 551 w 551"/>
                  <a:gd name="T9" fmla="*/ 612 h 612"/>
                  <a:gd name="T10" fmla="*/ 546 w 551"/>
                  <a:gd name="T11" fmla="*/ 21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1" h="612">
                    <a:moveTo>
                      <a:pt x="546" y="2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0" y="534"/>
                      <a:pt x="120" y="534"/>
                      <a:pt x="120" y="534"/>
                    </a:cubicBezTo>
                    <a:cubicBezTo>
                      <a:pt x="128" y="570"/>
                      <a:pt x="160" y="597"/>
                      <a:pt x="198" y="598"/>
                    </a:cubicBezTo>
                    <a:cubicBezTo>
                      <a:pt x="551" y="612"/>
                      <a:pt x="551" y="612"/>
                      <a:pt x="551" y="612"/>
                    </a:cubicBezTo>
                    <a:lnTo>
                      <a:pt x="546" y="21"/>
                    </a:lnTo>
                    <a:close/>
                  </a:path>
                </a:pathLst>
              </a:custGeom>
              <a:solidFill>
                <a:srgbClr val="146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257"/>
              <p:cNvSpPr/>
              <p:nvPr/>
            </p:nvSpPr>
            <p:spPr bwMode="auto">
              <a:xfrm>
                <a:off x="-4422776" y="-2660650"/>
                <a:ext cx="2806700" cy="4516438"/>
              </a:xfrm>
              <a:custGeom>
                <a:avLst/>
                <a:gdLst>
                  <a:gd name="T0" fmla="*/ 90 w 662"/>
                  <a:gd name="T1" fmla="*/ 1026 h 1065"/>
                  <a:gd name="T2" fmla="*/ 662 w 662"/>
                  <a:gd name="T3" fmla="*/ 1065 h 1065"/>
                  <a:gd name="T4" fmla="*/ 652 w 662"/>
                  <a:gd name="T5" fmla="*/ 0 h 1065"/>
                  <a:gd name="T6" fmla="*/ 31 w 662"/>
                  <a:gd name="T7" fmla="*/ 576 h 1065"/>
                  <a:gd name="T8" fmla="*/ 6 w 662"/>
                  <a:gd name="T9" fmla="*/ 655 h 1065"/>
                  <a:gd name="T10" fmla="*/ 90 w 662"/>
                  <a:gd name="T11" fmla="*/ 1026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1065">
                    <a:moveTo>
                      <a:pt x="90" y="1026"/>
                    </a:moveTo>
                    <a:cubicBezTo>
                      <a:pt x="662" y="1065"/>
                      <a:pt x="662" y="1065"/>
                      <a:pt x="662" y="1065"/>
                    </a:cubicBezTo>
                    <a:cubicBezTo>
                      <a:pt x="652" y="0"/>
                      <a:pt x="652" y="0"/>
                      <a:pt x="652" y="0"/>
                    </a:cubicBezTo>
                    <a:cubicBezTo>
                      <a:pt x="31" y="576"/>
                      <a:pt x="31" y="576"/>
                      <a:pt x="31" y="576"/>
                    </a:cubicBezTo>
                    <a:cubicBezTo>
                      <a:pt x="9" y="596"/>
                      <a:pt x="0" y="626"/>
                      <a:pt x="6" y="655"/>
                    </a:cubicBezTo>
                    <a:lnTo>
                      <a:pt x="90" y="1026"/>
                    </a:lnTo>
                    <a:close/>
                  </a:path>
                </a:pathLst>
              </a:custGeom>
              <a:solidFill>
                <a:srgbClr val="146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258"/>
              <p:cNvSpPr/>
              <p:nvPr/>
            </p:nvSpPr>
            <p:spPr bwMode="auto">
              <a:xfrm>
                <a:off x="-1114425" y="-2576513"/>
                <a:ext cx="3176588" cy="4648200"/>
              </a:xfrm>
              <a:custGeom>
                <a:avLst/>
                <a:gdLst>
                  <a:gd name="T0" fmla="*/ 720 w 749"/>
                  <a:gd name="T1" fmla="*/ 676 h 1096"/>
                  <a:gd name="T2" fmla="*/ 57 w 749"/>
                  <a:gd name="T3" fmla="*/ 0 h 1096"/>
                  <a:gd name="T4" fmla="*/ 0 w 749"/>
                  <a:gd name="T5" fmla="*/ 1053 h 1096"/>
                  <a:gd name="T6" fmla="*/ 643 w 749"/>
                  <a:gd name="T7" fmla="*/ 1096 h 1096"/>
                  <a:gd name="T8" fmla="*/ 740 w 749"/>
                  <a:gd name="T9" fmla="*/ 757 h 1096"/>
                  <a:gd name="T10" fmla="*/ 720 w 749"/>
                  <a:gd name="T11" fmla="*/ 676 h 1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9" h="1096">
                    <a:moveTo>
                      <a:pt x="720" y="676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0" y="1053"/>
                      <a:pt x="0" y="1053"/>
                      <a:pt x="0" y="1053"/>
                    </a:cubicBezTo>
                    <a:cubicBezTo>
                      <a:pt x="643" y="1096"/>
                      <a:pt x="643" y="1096"/>
                      <a:pt x="643" y="1096"/>
                    </a:cubicBezTo>
                    <a:cubicBezTo>
                      <a:pt x="740" y="757"/>
                      <a:pt x="740" y="757"/>
                      <a:pt x="740" y="757"/>
                    </a:cubicBezTo>
                    <a:cubicBezTo>
                      <a:pt x="749" y="728"/>
                      <a:pt x="741" y="697"/>
                      <a:pt x="720" y="676"/>
                    </a:cubicBezTo>
                    <a:close/>
                  </a:path>
                </a:pathLst>
              </a:custGeom>
              <a:solidFill>
                <a:srgbClr val="146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259"/>
              <p:cNvSpPr/>
              <p:nvPr/>
            </p:nvSpPr>
            <p:spPr bwMode="auto">
              <a:xfrm>
                <a:off x="-1271588" y="2317750"/>
                <a:ext cx="2782888" cy="2573338"/>
              </a:xfrm>
              <a:custGeom>
                <a:avLst/>
                <a:gdLst>
                  <a:gd name="T0" fmla="*/ 32 w 656"/>
                  <a:gd name="T1" fmla="*/ 0 h 607"/>
                  <a:gd name="T2" fmla="*/ 0 w 656"/>
                  <a:gd name="T3" fmla="*/ 589 h 607"/>
                  <a:gd name="T4" fmla="*/ 423 w 656"/>
                  <a:gd name="T5" fmla="*/ 605 h 607"/>
                  <a:gd name="T6" fmla="*/ 505 w 656"/>
                  <a:gd name="T7" fmla="*/ 545 h 607"/>
                  <a:gd name="T8" fmla="*/ 656 w 656"/>
                  <a:gd name="T9" fmla="*/ 24 h 607"/>
                  <a:gd name="T10" fmla="*/ 32 w 656"/>
                  <a:gd name="T11" fmla="*/ 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6" h="607">
                    <a:moveTo>
                      <a:pt x="32" y="0"/>
                    </a:moveTo>
                    <a:cubicBezTo>
                      <a:pt x="0" y="589"/>
                      <a:pt x="0" y="589"/>
                      <a:pt x="0" y="589"/>
                    </a:cubicBezTo>
                    <a:cubicBezTo>
                      <a:pt x="423" y="605"/>
                      <a:pt x="423" y="605"/>
                      <a:pt x="423" y="605"/>
                    </a:cubicBezTo>
                    <a:cubicBezTo>
                      <a:pt x="461" y="607"/>
                      <a:pt x="495" y="582"/>
                      <a:pt x="505" y="545"/>
                    </a:cubicBezTo>
                    <a:cubicBezTo>
                      <a:pt x="656" y="24"/>
                      <a:pt x="656" y="24"/>
                      <a:pt x="656" y="24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46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260"/>
              <p:cNvSpPr/>
              <p:nvPr/>
            </p:nvSpPr>
            <p:spPr bwMode="auto">
              <a:xfrm>
                <a:off x="-1114425" y="-2576513"/>
                <a:ext cx="3176588" cy="4648200"/>
              </a:xfrm>
              <a:custGeom>
                <a:avLst/>
                <a:gdLst>
                  <a:gd name="T0" fmla="*/ 720 w 749"/>
                  <a:gd name="T1" fmla="*/ 676 h 1096"/>
                  <a:gd name="T2" fmla="*/ 96 w 749"/>
                  <a:gd name="T3" fmla="*/ 40 h 1096"/>
                  <a:gd name="T4" fmla="*/ 57 w 749"/>
                  <a:gd name="T5" fmla="*/ 0 h 1096"/>
                  <a:gd name="T6" fmla="*/ 55 w 749"/>
                  <a:gd name="T7" fmla="*/ 36 h 1096"/>
                  <a:gd name="T8" fmla="*/ 38 w 749"/>
                  <a:gd name="T9" fmla="*/ 355 h 1096"/>
                  <a:gd name="T10" fmla="*/ 90 w 749"/>
                  <a:gd name="T11" fmla="*/ 73 h 1096"/>
                  <a:gd name="T12" fmla="*/ 673 w 749"/>
                  <a:gd name="T13" fmla="*/ 684 h 1096"/>
                  <a:gd name="T14" fmla="*/ 692 w 749"/>
                  <a:gd name="T15" fmla="*/ 762 h 1096"/>
                  <a:gd name="T16" fmla="*/ 613 w 749"/>
                  <a:gd name="T17" fmla="*/ 1041 h 1096"/>
                  <a:gd name="T18" fmla="*/ 2 w 749"/>
                  <a:gd name="T19" fmla="*/ 1024 h 1096"/>
                  <a:gd name="T20" fmla="*/ 0 w 749"/>
                  <a:gd name="T21" fmla="*/ 1053 h 1096"/>
                  <a:gd name="T22" fmla="*/ 599 w 749"/>
                  <a:gd name="T23" fmla="*/ 1093 h 1096"/>
                  <a:gd name="T24" fmla="*/ 599 w 749"/>
                  <a:gd name="T25" fmla="*/ 1093 h 1096"/>
                  <a:gd name="T26" fmla="*/ 643 w 749"/>
                  <a:gd name="T27" fmla="*/ 1096 h 1096"/>
                  <a:gd name="T28" fmla="*/ 740 w 749"/>
                  <a:gd name="T29" fmla="*/ 757 h 1096"/>
                  <a:gd name="T30" fmla="*/ 720 w 749"/>
                  <a:gd name="T31" fmla="*/ 676 h 1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9" h="1096">
                    <a:moveTo>
                      <a:pt x="720" y="676"/>
                    </a:moveTo>
                    <a:cubicBezTo>
                      <a:pt x="96" y="40"/>
                      <a:pt x="96" y="40"/>
                      <a:pt x="96" y="4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38" y="355"/>
                      <a:pt x="38" y="355"/>
                      <a:pt x="38" y="355"/>
                    </a:cubicBezTo>
                    <a:cubicBezTo>
                      <a:pt x="90" y="73"/>
                      <a:pt x="90" y="73"/>
                      <a:pt x="90" y="73"/>
                    </a:cubicBezTo>
                    <a:cubicBezTo>
                      <a:pt x="673" y="684"/>
                      <a:pt x="673" y="684"/>
                      <a:pt x="673" y="684"/>
                    </a:cubicBezTo>
                    <a:cubicBezTo>
                      <a:pt x="692" y="705"/>
                      <a:pt x="699" y="734"/>
                      <a:pt x="692" y="762"/>
                    </a:cubicBezTo>
                    <a:cubicBezTo>
                      <a:pt x="613" y="1041"/>
                      <a:pt x="613" y="1041"/>
                      <a:pt x="613" y="1041"/>
                    </a:cubicBezTo>
                    <a:cubicBezTo>
                      <a:pt x="2" y="1024"/>
                      <a:pt x="2" y="1024"/>
                      <a:pt x="2" y="1024"/>
                    </a:cubicBezTo>
                    <a:cubicBezTo>
                      <a:pt x="0" y="1053"/>
                      <a:pt x="0" y="1053"/>
                      <a:pt x="0" y="1053"/>
                    </a:cubicBezTo>
                    <a:cubicBezTo>
                      <a:pt x="599" y="1093"/>
                      <a:pt x="599" y="1093"/>
                      <a:pt x="599" y="1093"/>
                    </a:cubicBezTo>
                    <a:cubicBezTo>
                      <a:pt x="599" y="1093"/>
                      <a:pt x="599" y="1093"/>
                      <a:pt x="599" y="1093"/>
                    </a:cubicBezTo>
                    <a:cubicBezTo>
                      <a:pt x="643" y="1096"/>
                      <a:pt x="643" y="1096"/>
                      <a:pt x="643" y="1096"/>
                    </a:cubicBezTo>
                    <a:cubicBezTo>
                      <a:pt x="740" y="757"/>
                      <a:pt x="740" y="757"/>
                      <a:pt x="740" y="757"/>
                    </a:cubicBezTo>
                    <a:cubicBezTo>
                      <a:pt x="749" y="728"/>
                      <a:pt x="741" y="697"/>
                      <a:pt x="720" y="676"/>
                    </a:cubicBezTo>
                    <a:close/>
                  </a:path>
                </a:pathLst>
              </a:custGeom>
              <a:solidFill>
                <a:srgbClr val="187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65" name="Freeform 261"/>
            <p:cNvSpPr/>
            <p:nvPr/>
          </p:nvSpPr>
          <p:spPr bwMode="auto">
            <a:xfrm>
              <a:off x="-11518501" y="-2655115"/>
              <a:ext cx="2806700" cy="4516438"/>
            </a:xfrm>
            <a:custGeom>
              <a:avLst/>
              <a:gdLst>
                <a:gd name="T0" fmla="*/ 661 w 662"/>
                <a:gd name="T1" fmla="*/ 1044 h 1065"/>
                <a:gd name="T2" fmla="*/ 136 w 662"/>
                <a:gd name="T3" fmla="*/ 979 h 1065"/>
                <a:gd name="T4" fmla="*/ 68 w 662"/>
                <a:gd name="T5" fmla="*/ 665 h 1065"/>
                <a:gd name="T6" fmla="*/ 91 w 662"/>
                <a:gd name="T7" fmla="*/ 590 h 1065"/>
                <a:gd name="T8" fmla="*/ 616 w 662"/>
                <a:gd name="T9" fmla="*/ 88 h 1065"/>
                <a:gd name="T10" fmla="*/ 656 w 662"/>
                <a:gd name="T11" fmla="*/ 455 h 1065"/>
                <a:gd name="T12" fmla="*/ 652 w 662"/>
                <a:gd name="T13" fmla="*/ 53 h 1065"/>
                <a:gd name="T14" fmla="*/ 652 w 662"/>
                <a:gd name="T15" fmla="*/ 53 h 1065"/>
                <a:gd name="T16" fmla="*/ 652 w 662"/>
                <a:gd name="T17" fmla="*/ 0 h 1065"/>
                <a:gd name="T18" fmla="*/ 31 w 662"/>
                <a:gd name="T19" fmla="*/ 576 h 1065"/>
                <a:gd name="T20" fmla="*/ 6 w 662"/>
                <a:gd name="T21" fmla="*/ 655 h 1065"/>
                <a:gd name="T22" fmla="*/ 90 w 662"/>
                <a:gd name="T23" fmla="*/ 1026 h 1065"/>
                <a:gd name="T24" fmla="*/ 147 w 662"/>
                <a:gd name="T25" fmla="*/ 1030 h 1065"/>
                <a:gd name="T26" fmla="*/ 147 w 662"/>
                <a:gd name="T27" fmla="*/ 1030 h 1065"/>
                <a:gd name="T28" fmla="*/ 662 w 662"/>
                <a:gd name="T29" fmla="*/ 1065 h 1065"/>
                <a:gd name="T30" fmla="*/ 661 w 662"/>
                <a:gd name="T31" fmla="*/ 1044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2" h="1065">
                  <a:moveTo>
                    <a:pt x="661" y="1044"/>
                  </a:moveTo>
                  <a:cubicBezTo>
                    <a:pt x="136" y="979"/>
                    <a:pt x="136" y="979"/>
                    <a:pt x="136" y="979"/>
                  </a:cubicBezTo>
                  <a:cubicBezTo>
                    <a:pt x="68" y="665"/>
                    <a:pt x="68" y="665"/>
                    <a:pt x="68" y="665"/>
                  </a:cubicBezTo>
                  <a:cubicBezTo>
                    <a:pt x="62" y="638"/>
                    <a:pt x="71" y="609"/>
                    <a:pt x="91" y="590"/>
                  </a:cubicBezTo>
                  <a:cubicBezTo>
                    <a:pt x="616" y="88"/>
                    <a:pt x="616" y="88"/>
                    <a:pt x="616" y="88"/>
                  </a:cubicBezTo>
                  <a:cubicBezTo>
                    <a:pt x="656" y="455"/>
                    <a:pt x="656" y="455"/>
                    <a:pt x="656" y="455"/>
                  </a:cubicBezTo>
                  <a:cubicBezTo>
                    <a:pt x="652" y="53"/>
                    <a:pt x="652" y="53"/>
                    <a:pt x="652" y="53"/>
                  </a:cubicBezTo>
                  <a:cubicBezTo>
                    <a:pt x="652" y="53"/>
                    <a:pt x="652" y="53"/>
                    <a:pt x="652" y="53"/>
                  </a:cubicBezTo>
                  <a:cubicBezTo>
                    <a:pt x="652" y="0"/>
                    <a:pt x="652" y="0"/>
                    <a:pt x="652" y="0"/>
                  </a:cubicBezTo>
                  <a:cubicBezTo>
                    <a:pt x="31" y="576"/>
                    <a:pt x="31" y="576"/>
                    <a:pt x="31" y="576"/>
                  </a:cubicBezTo>
                  <a:cubicBezTo>
                    <a:pt x="9" y="596"/>
                    <a:pt x="0" y="626"/>
                    <a:pt x="6" y="655"/>
                  </a:cubicBezTo>
                  <a:cubicBezTo>
                    <a:pt x="90" y="1026"/>
                    <a:pt x="90" y="1026"/>
                    <a:pt x="90" y="1026"/>
                  </a:cubicBezTo>
                  <a:cubicBezTo>
                    <a:pt x="147" y="1030"/>
                    <a:pt x="147" y="1030"/>
                    <a:pt x="147" y="1030"/>
                  </a:cubicBezTo>
                  <a:cubicBezTo>
                    <a:pt x="147" y="1030"/>
                    <a:pt x="147" y="1030"/>
                    <a:pt x="147" y="1030"/>
                  </a:cubicBezTo>
                  <a:cubicBezTo>
                    <a:pt x="662" y="1065"/>
                    <a:pt x="662" y="1065"/>
                    <a:pt x="662" y="1065"/>
                  </a:cubicBezTo>
                  <a:lnTo>
                    <a:pt x="661" y="1044"/>
                  </a:lnTo>
                  <a:close/>
                </a:path>
              </a:pathLst>
            </a:custGeom>
            <a:solidFill>
              <a:srgbClr val="187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62"/>
            <p:cNvSpPr/>
            <p:nvPr/>
          </p:nvSpPr>
          <p:spPr bwMode="auto">
            <a:xfrm>
              <a:off x="-11023200" y="2216923"/>
              <a:ext cx="2336800" cy="2595563"/>
            </a:xfrm>
            <a:custGeom>
              <a:avLst/>
              <a:gdLst>
                <a:gd name="T0" fmla="*/ 551 w 551"/>
                <a:gd name="T1" fmla="*/ 596 h 612"/>
                <a:gd name="T2" fmla="*/ 547 w 551"/>
                <a:gd name="T3" fmla="*/ 179 h 612"/>
                <a:gd name="T4" fmla="*/ 512 w 551"/>
                <a:gd name="T5" fmla="*/ 569 h 612"/>
                <a:gd name="T6" fmla="*/ 237 w 551"/>
                <a:gd name="T7" fmla="*/ 559 h 612"/>
                <a:gd name="T8" fmla="*/ 165 w 551"/>
                <a:gd name="T9" fmla="*/ 497 h 612"/>
                <a:gd name="T10" fmla="*/ 57 w 551"/>
                <a:gd name="T11" fmla="*/ 2 h 612"/>
                <a:gd name="T12" fmla="*/ 0 w 551"/>
                <a:gd name="T13" fmla="*/ 0 h 612"/>
                <a:gd name="T14" fmla="*/ 120 w 551"/>
                <a:gd name="T15" fmla="*/ 534 h 612"/>
                <a:gd name="T16" fmla="*/ 198 w 551"/>
                <a:gd name="T17" fmla="*/ 598 h 612"/>
                <a:gd name="T18" fmla="*/ 551 w 551"/>
                <a:gd name="T19" fmla="*/ 612 h 612"/>
                <a:gd name="T20" fmla="*/ 551 w 551"/>
                <a:gd name="T21" fmla="*/ 596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1" h="612">
                  <a:moveTo>
                    <a:pt x="551" y="596"/>
                  </a:moveTo>
                  <a:cubicBezTo>
                    <a:pt x="547" y="179"/>
                    <a:pt x="547" y="179"/>
                    <a:pt x="547" y="179"/>
                  </a:cubicBezTo>
                  <a:cubicBezTo>
                    <a:pt x="547" y="179"/>
                    <a:pt x="518" y="490"/>
                    <a:pt x="512" y="569"/>
                  </a:cubicBezTo>
                  <a:cubicBezTo>
                    <a:pt x="237" y="559"/>
                    <a:pt x="237" y="559"/>
                    <a:pt x="237" y="559"/>
                  </a:cubicBezTo>
                  <a:cubicBezTo>
                    <a:pt x="202" y="557"/>
                    <a:pt x="172" y="532"/>
                    <a:pt x="165" y="497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" y="534"/>
                    <a:pt x="120" y="534"/>
                    <a:pt x="120" y="534"/>
                  </a:cubicBezTo>
                  <a:cubicBezTo>
                    <a:pt x="128" y="570"/>
                    <a:pt x="160" y="597"/>
                    <a:pt x="198" y="598"/>
                  </a:cubicBezTo>
                  <a:cubicBezTo>
                    <a:pt x="551" y="612"/>
                    <a:pt x="551" y="612"/>
                    <a:pt x="551" y="612"/>
                  </a:cubicBezTo>
                  <a:cubicBezTo>
                    <a:pt x="551" y="596"/>
                    <a:pt x="551" y="596"/>
                    <a:pt x="551" y="596"/>
                  </a:cubicBezTo>
                  <a:close/>
                </a:path>
              </a:pathLst>
            </a:custGeom>
            <a:solidFill>
              <a:srgbClr val="187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63"/>
            <p:cNvSpPr/>
            <p:nvPr/>
          </p:nvSpPr>
          <p:spPr bwMode="auto">
            <a:xfrm>
              <a:off x="-8367313" y="2416948"/>
              <a:ext cx="2782888" cy="2479675"/>
            </a:xfrm>
            <a:custGeom>
              <a:avLst/>
              <a:gdLst>
                <a:gd name="T0" fmla="*/ 612 w 656"/>
                <a:gd name="T1" fmla="*/ 0 h 585"/>
                <a:gd name="T2" fmla="*/ 477 w 656"/>
                <a:gd name="T3" fmla="*/ 485 h 585"/>
                <a:gd name="T4" fmla="*/ 400 w 656"/>
                <a:gd name="T5" fmla="*/ 542 h 585"/>
                <a:gd name="T6" fmla="*/ 30 w 656"/>
                <a:gd name="T7" fmla="*/ 528 h 585"/>
                <a:gd name="T8" fmla="*/ 19 w 656"/>
                <a:gd name="T9" fmla="*/ 211 h 585"/>
                <a:gd name="T10" fmla="*/ 0 w 656"/>
                <a:gd name="T11" fmla="*/ 549 h 585"/>
                <a:gd name="T12" fmla="*/ 1 w 656"/>
                <a:gd name="T13" fmla="*/ 549 h 585"/>
                <a:gd name="T14" fmla="*/ 0 w 656"/>
                <a:gd name="T15" fmla="*/ 567 h 585"/>
                <a:gd name="T16" fmla="*/ 423 w 656"/>
                <a:gd name="T17" fmla="*/ 583 h 585"/>
                <a:gd name="T18" fmla="*/ 505 w 656"/>
                <a:gd name="T19" fmla="*/ 523 h 585"/>
                <a:gd name="T20" fmla="*/ 656 w 656"/>
                <a:gd name="T21" fmla="*/ 2 h 585"/>
                <a:gd name="T22" fmla="*/ 612 w 656"/>
                <a:gd name="T2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6" h="585">
                  <a:moveTo>
                    <a:pt x="612" y="0"/>
                  </a:moveTo>
                  <a:cubicBezTo>
                    <a:pt x="477" y="485"/>
                    <a:pt x="477" y="485"/>
                    <a:pt x="477" y="485"/>
                  </a:cubicBezTo>
                  <a:cubicBezTo>
                    <a:pt x="467" y="520"/>
                    <a:pt x="435" y="543"/>
                    <a:pt x="400" y="542"/>
                  </a:cubicBezTo>
                  <a:cubicBezTo>
                    <a:pt x="30" y="528"/>
                    <a:pt x="30" y="528"/>
                    <a:pt x="30" y="528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1" y="549"/>
                    <a:pt x="1" y="549"/>
                    <a:pt x="1" y="549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423" y="583"/>
                    <a:pt x="423" y="583"/>
                    <a:pt x="423" y="583"/>
                  </a:cubicBezTo>
                  <a:cubicBezTo>
                    <a:pt x="461" y="585"/>
                    <a:pt x="495" y="560"/>
                    <a:pt x="505" y="523"/>
                  </a:cubicBezTo>
                  <a:cubicBezTo>
                    <a:pt x="656" y="2"/>
                    <a:pt x="656" y="2"/>
                    <a:pt x="656" y="2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rgbClr val="187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2" name="Freeform 248"/>
          <p:cNvSpPr/>
          <p:nvPr/>
        </p:nvSpPr>
        <p:spPr bwMode="auto">
          <a:xfrm>
            <a:off x="6001664" y="640438"/>
            <a:ext cx="1662344" cy="698277"/>
          </a:xfrm>
          <a:custGeom>
            <a:avLst/>
            <a:gdLst>
              <a:gd name="T0" fmla="*/ 669 w 811"/>
              <a:gd name="T1" fmla="*/ 305 h 340"/>
              <a:gd name="T2" fmla="*/ 630 w 811"/>
              <a:gd name="T3" fmla="*/ 145 h 340"/>
              <a:gd name="T4" fmla="*/ 534 w 811"/>
              <a:gd name="T5" fmla="*/ 202 h 340"/>
              <a:gd name="T6" fmla="*/ 321 w 811"/>
              <a:gd name="T7" fmla="*/ 50 h 340"/>
              <a:gd name="T8" fmla="*/ 288 w 811"/>
              <a:gd name="T9" fmla="*/ 252 h 340"/>
              <a:gd name="T10" fmla="*/ 229 w 811"/>
              <a:gd name="T11" fmla="*/ 198 h 340"/>
              <a:gd name="T12" fmla="*/ 180 w 811"/>
              <a:gd name="T13" fmla="*/ 310 h 340"/>
              <a:gd name="T14" fmla="*/ 0 w 811"/>
              <a:gd name="T15" fmla="*/ 340 h 340"/>
              <a:gd name="T16" fmla="*/ 811 w 811"/>
              <a:gd name="T17" fmla="*/ 339 h 340"/>
              <a:gd name="T18" fmla="*/ 669 w 811"/>
              <a:gd name="T19" fmla="*/ 305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1" h="340">
                <a:moveTo>
                  <a:pt x="669" y="305"/>
                </a:moveTo>
                <a:cubicBezTo>
                  <a:pt x="669" y="305"/>
                  <a:pt x="727" y="175"/>
                  <a:pt x="630" y="145"/>
                </a:cubicBezTo>
                <a:cubicBezTo>
                  <a:pt x="566" y="125"/>
                  <a:pt x="543" y="170"/>
                  <a:pt x="534" y="202"/>
                </a:cubicBezTo>
                <a:cubicBezTo>
                  <a:pt x="558" y="0"/>
                  <a:pt x="380" y="11"/>
                  <a:pt x="321" y="50"/>
                </a:cubicBezTo>
                <a:cubicBezTo>
                  <a:pt x="266" y="87"/>
                  <a:pt x="284" y="224"/>
                  <a:pt x="288" y="252"/>
                </a:cubicBezTo>
                <a:cubicBezTo>
                  <a:pt x="285" y="240"/>
                  <a:pt x="274" y="208"/>
                  <a:pt x="229" y="198"/>
                </a:cubicBezTo>
                <a:cubicBezTo>
                  <a:pt x="158" y="181"/>
                  <a:pt x="180" y="310"/>
                  <a:pt x="180" y="310"/>
                </a:cubicBezTo>
                <a:cubicBezTo>
                  <a:pt x="64" y="308"/>
                  <a:pt x="0" y="340"/>
                  <a:pt x="0" y="340"/>
                </a:cubicBezTo>
                <a:cubicBezTo>
                  <a:pt x="295" y="319"/>
                  <a:pt x="811" y="339"/>
                  <a:pt x="811" y="339"/>
                </a:cubicBezTo>
                <a:cubicBezTo>
                  <a:pt x="735" y="302"/>
                  <a:pt x="669" y="305"/>
                  <a:pt x="669" y="30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Freeform 249"/>
          <p:cNvSpPr/>
          <p:nvPr/>
        </p:nvSpPr>
        <p:spPr bwMode="auto">
          <a:xfrm>
            <a:off x="2184206" y="1512434"/>
            <a:ext cx="1778490" cy="745577"/>
          </a:xfrm>
          <a:custGeom>
            <a:avLst/>
            <a:gdLst>
              <a:gd name="T0" fmla="*/ 515 w 624"/>
              <a:gd name="T1" fmla="*/ 235 h 261"/>
              <a:gd name="T2" fmla="*/ 485 w 624"/>
              <a:gd name="T3" fmla="*/ 111 h 261"/>
              <a:gd name="T4" fmla="*/ 411 w 624"/>
              <a:gd name="T5" fmla="*/ 155 h 261"/>
              <a:gd name="T6" fmla="*/ 248 w 624"/>
              <a:gd name="T7" fmla="*/ 38 h 261"/>
              <a:gd name="T8" fmla="*/ 222 w 624"/>
              <a:gd name="T9" fmla="*/ 194 h 261"/>
              <a:gd name="T10" fmla="*/ 176 w 624"/>
              <a:gd name="T11" fmla="*/ 152 h 261"/>
              <a:gd name="T12" fmla="*/ 139 w 624"/>
              <a:gd name="T13" fmla="*/ 238 h 261"/>
              <a:gd name="T14" fmla="*/ 0 w 624"/>
              <a:gd name="T15" fmla="*/ 261 h 261"/>
              <a:gd name="T16" fmla="*/ 624 w 624"/>
              <a:gd name="T17" fmla="*/ 261 h 261"/>
              <a:gd name="T18" fmla="*/ 515 w 624"/>
              <a:gd name="T19" fmla="*/ 23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4" h="261">
                <a:moveTo>
                  <a:pt x="515" y="235"/>
                </a:moveTo>
                <a:cubicBezTo>
                  <a:pt x="515" y="235"/>
                  <a:pt x="559" y="135"/>
                  <a:pt x="485" y="111"/>
                </a:cubicBezTo>
                <a:cubicBezTo>
                  <a:pt x="436" y="96"/>
                  <a:pt x="418" y="130"/>
                  <a:pt x="411" y="155"/>
                </a:cubicBezTo>
                <a:cubicBezTo>
                  <a:pt x="429" y="0"/>
                  <a:pt x="293" y="8"/>
                  <a:pt x="248" y="38"/>
                </a:cubicBezTo>
                <a:cubicBezTo>
                  <a:pt x="205" y="67"/>
                  <a:pt x="218" y="172"/>
                  <a:pt x="222" y="194"/>
                </a:cubicBezTo>
                <a:cubicBezTo>
                  <a:pt x="220" y="184"/>
                  <a:pt x="211" y="160"/>
                  <a:pt x="176" y="152"/>
                </a:cubicBezTo>
                <a:cubicBezTo>
                  <a:pt x="122" y="139"/>
                  <a:pt x="139" y="238"/>
                  <a:pt x="139" y="238"/>
                </a:cubicBezTo>
                <a:cubicBezTo>
                  <a:pt x="49" y="237"/>
                  <a:pt x="0" y="261"/>
                  <a:pt x="0" y="261"/>
                </a:cubicBezTo>
                <a:cubicBezTo>
                  <a:pt x="227" y="245"/>
                  <a:pt x="624" y="261"/>
                  <a:pt x="624" y="261"/>
                </a:cubicBezTo>
                <a:cubicBezTo>
                  <a:pt x="566" y="232"/>
                  <a:pt x="515" y="235"/>
                  <a:pt x="515" y="23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Freeform 250"/>
          <p:cNvSpPr/>
          <p:nvPr/>
        </p:nvSpPr>
        <p:spPr bwMode="auto">
          <a:xfrm>
            <a:off x="3693060" y="179063"/>
            <a:ext cx="1439938" cy="603319"/>
          </a:xfrm>
          <a:custGeom>
            <a:avLst/>
            <a:gdLst>
              <a:gd name="T0" fmla="*/ 355 w 430"/>
              <a:gd name="T1" fmla="*/ 162 h 180"/>
              <a:gd name="T2" fmla="*/ 334 w 430"/>
              <a:gd name="T3" fmla="*/ 77 h 180"/>
              <a:gd name="T4" fmla="*/ 284 w 430"/>
              <a:gd name="T5" fmla="*/ 107 h 180"/>
              <a:gd name="T6" fmla="*/ 171 w 430"/>
              <a:gd name="T7" fmla="*/ 27 h 180"/>
              <a:gd name="T8" fmla="*/ 153 w 430"/>
              <a:gd name="T9" fmla="*/ 134 h 180"/>
              <a:gd name="T10" fmla="*/ 122 w 430"/>
              <a:gd name="T11" fmla="*/ 105 h 180"/>
              <a:gd name="T12" fmla="*/ 96 w 430"/>
              <a:gd name="T13" fmla="*/ 164 h 180"/>
              <a:gd name="T14" fmla="*/ 0 w 430"/>
              <a:gd name="T15" fmla="*/ 180 h 180"/>
              <a:gd name="T16" fmla="*/ 430 w 430"/>
              <a:gd name="T17" fmla="*/ 180 h 180"/>
              <a:gd name="T18" fmla="*/ 355 w 430"/>
              <a:gd name="T19" fmla="*/ 16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0" h="180">
                <a:moveTo>
                  <a:pt x="355" y="162"/>
                </a:moveTo>
                <a:cubicBezTo>
                  <a:pt x="355" y="162"/>
                  <a:pt x="386" y="93"/>
                  <a:pt x="334" y="77"/>
                </a:cubicBezTo>
                <a:cubicBezTo>
                  <a:pt x="300" y="66"/>
                  <a:pt x="288" y="90"/>
                  <a:pt x="284" y="107"/>
                </a:cubicBezTo>
                <a:cubicBezTo>
                  <a:pt x="296" y="0"/>
                  <a:pt x="202" y="6"/>
                  <a:pt x="171" y="27"/>
                </a:cubicBezTo>
                <a:cubicBezTo>
                  <a:pt x="142" y="46"/>
                  <a:pt x="151" y="119"/>
                  <a:pt x="153" y="134"/>
                </a:cubicBezTo>
                <a:cubicBezTo>
                  <a:pt x="152" y="127"/>
                  <a:pt x="146" y="110"/>
                  <a:pt x="122" y="105"/>
                </a:cubicBezTo>
                <a:cubicBezTo>
                  <a:pt x="84" y="96"/>
                  <a:pt x="96" y="164"/>
                  <a:pt x="96" y="164"/>
                </a:cubicBezTo>
                <a:cubicBezTo>
                  <a:pt x="34" y="163"/>
                  <a:pt x="0" y="180"/>
                  <a:pt x="0" y="180"/>
                </a:cubicBezTo>
                <a:cubicBezTo>
                  <a:pt x="157" y="169"/>
                  <a:pt x="430" y="180"/>
                  <a:pt x="430" y="180"/>
                </a:cubicBezTo>
                <a:cubicBezTo>
                  <a:pt x="390" y="160"/>
                  <a:pt x="355" y="162"/>
                  <a:pt x="355" y="162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Freeform 251"/>
          <p:cNvSpPr/>
          <p:nvPr/>
        </p:nvSpPr>
        <p:spPr bwMode="auto">
          <a:xfrm>
            <a:off x="9038890" y="1206069"/>
            <a:ext cx="1266679" cy="533178"/>
          </a:xfrm>
          <a:custGeom>
            <a:avLst/>
            <a:gdLst>
              <a:gd name="T0" fmla="*/ 514 w 623"/>
              <a:gd name="T1" fmla="*/ 235 h 262"/>
              <a:gd name="T2" fmla="*/ 484 w 623"/>
              <a:gd name="T3" fmla="*/ 112 h 262"/>
              <a:gd name="T4" fmla="*/ 411 w 623"/>
              <a:gd name="T5" fmla="*/ 156 h 262"/>
              <a:gd name="T6" fmla="*/ 247 w 623"/>
              <a:gd name="T7" fmla="*/ 39 h 262"/>
              <a:gd name="T8" fmla="*/ 221 w 623"/>
              <a:gd name="T9" fmla="*/ 194 h 262"/>
              <a:gd name="T10" fmla="*/ 176 w 623"/>
              <a:gd name="T11" fmla="*/ 152 h 262"/>
              <a:gd name="T12" fmla="*/ 139 w 623"/>
              <a:gd name="T13" fmla="*/ 239 h 262"/>
              <a:gd name="T14" fmla="*/ 0 w 623"/>
              <a:gd name="T15" fmla="*/ 262 h 262"/>
              <a:gd name="T16" fmla="*/ 623 w 623"/>
              <a:gd name="T17" fmla="*/ 261 h 262"/>
              <a:gd name="T18" fmla="*/ 514 w 623"/>
              <a:gd name="T19" fmla="*/ 23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3" h="262">
                <a:moveTo>
                  <a:pt x="514" y="235"/>
                </a:moveTo>
                <a:cubicBezTo>
                  <a:pt x="514" y="235"/>
                  <a:pt x="559" y="135"/>
                  <a:pt x="484" y="112"/>
                </a:cubicBezTo>
                <a:cubicBezTo>
                  <a:pt x="435" y="96"/>
                  <a:pt x="417" y="131"/>
                  <a:pt x="411" y="156"/>
                </a:cubicBezTo>
                <a:cubicBezTo>
                  <a:pt x="429" y="0"/>
                  <a:pt x="292" y="9"/>
                  <a:pt x="247" y="39"/>
                </a:cubicBezTo>
                <a:cubicBezTo>
                  <a:pt x="205" y="67"/>
                  <a:pt x="218" y="172"/>
                  <a:pt x="221" y="194"/>
                </a:cubicBezTo>
                <a:cubicBezTo>
                  <a:pt x="219" y="185"/>
                  <a:pt x="211" y="161"/>
                  <a:pt x="176" y="152"/>
                </a:cubicBezTo>
                <a:cubicBezTo>
                  <a:pt x="122" y="140"/>
                  <a:pt x="139" y="239"/>
                  <a:pt x="139" y="239"/>
                </a:cubicBezTo>
                <a:cubicBezTo>
                  <a:pt x="49" y="237"/>
                  <a:pt x="0" y="262"/>
                  <a:pt x="0" y="262"/>
                </a:cubicBezTo>
                <a:cubicBezTo>
                  <a:pt x="226" y="245"/>
                  <a:pt x="623" y="261"/>
                  <a:pt x="623" y="261"/>
                </a:cubicBezTo>
                <a:cubicBezTo>
                  <a:pt x="565" y="233"/>
                  <a:pt x="514" y="235"/>
                  <a:pt x="514" y="23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Freeform 252"/>
          <p:cNvSpPr/>
          <p:nvPr/>
        </p:nvSpPr>
        <p:spPr bwMode="auto">
          <a:xfrm>
            <a:off x="7497573" y="1908761"/>
            <a:ext cx="1681163" cy="708025"/>
          </a:xfrm>
          <a:custGeom>
            <a:avLst/>
            <a:gdLst>
              <a:gd name="T0" fmla="*/ 328 w 397"/>
              <a:gd name="T1" fmla="*/ 150 h 167"/>
              <a:gd name="T2" fmla="*/ 309 w 397"/>
              <a:gd name="T3" fmla="*/ 71 h 167"/>
              <a:gd name="T4" fmla="*/ 262 w 397"/>
              <a:gd name="T5" fmla="*/ 100 h 167"/>
              <a:gd name="T6" fmla="*/ 158 w 397"/>
              <a:gd name="T7" fmla="*/ 25 h 167"/>
              <a:gd name="T8" fmla="*/ 141 w 397"/>
              <a:gd name="T9" fmla="*/ 124 h 167"/>
              <a:gd name="T10" fmla="*/ 112 w 397"/>
              <a:gd name="T11" fmla="*/ 97 h 167"/>
              <a:gd name="T12" fmla="*/ 89 w 397"/>
              <a:gd name="T13" fmla="*/ 152 h 167"/>
              <a:gd name="T14" fmla="*/ 0 w 397"/>
              <a:gd name="T15" fmla="*/ 167 h 167"/>
              <a:gd name="T16" fmla="*/ 397 w 397"/>
              <a:gd name="T17" fmla="*/ 166 h 167"/>
              <a:gd name="T18" fmla="*/ 328 w 397"/>
              <a:gd name="T19" fmla="*/ 15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7" h="167">
                <a:moveTo>
                  <a:pt x="328" y="150"/>
                </a:moveTo>
                <a:cubicBezTo>
                  <a:pt x="328" y="150"/>
                  <a:pt x="356" y="86"/>
                  <a:pt x="309" y="71"/>
                </a:cubicBezTo>
                <a:cubicBezTo>
                  <a:pt x="277" y="61"/>
                  <a:pt x="266" y="84"/>
                  <a:pt x="262" y="100"/>
                </a:cubicBezTo>
                <a:cubicBezTo>
                  <a:pt x="273" y="0"/>
                  <a:pt x="186" y="6"/>
                  <a:pt x="158" y="25"/>
                </a:cubicBezTo>
                <a:cubicBezTo>
                  <a:pt x="131" y="43"/>
                  <a:pt x="139" y="110"/>
                  <a:pt x="141" y="124"/>
                </a:cubicBezTo>
                <a:cubicBezTo>
                  <a:pt x="140" y="118"/>
                  <a:pt x="135" y="102"/>
                  <a:pt x="112" y="97"/>
                </a:cubicBezTo>
                <a:cubicBezTo>
                  <a:pt x="78" y="89"/>
                  <a:pt x="89" y="152"/>
                  <a:pt x="89" y="152"/>
                </a:cubicBezTo>
                <a:cubicBezTo>
                  <a:pt x="31" y="151"/>
                  <a:pt x="0" y="167"/>
                  <a:pt x="0" y="167"/>
                </a:cubicBezTo>
                <a:cubicBezTo>
                  <a:pt x="145" y="156"/>
                  <a:pt x="397" y="166"/>
                  <a:pt x="397" y="166"/>
                </a:cubicBezTo>
                <a:cubicBezTo>
                  <a:pt x="360" y="148"/>
                  <a:pt x="328" y="150"/>
                  <a:pt x="328" y="150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620837" y="3598806"/>
            <a:ext cx="8950326" cy="3178232"/>
          </a:xfrm>
          <a:prstGeom prst="rect">
            <a:avLst/>
          </a:prstGeom>
          <a:solidFill>
            <a:srgbClr val="512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1620837" y="6017204"/>
            <a:ext cx="8950326" cy="759835"/>
          </a:xfrm>
          <a:prstGeom prst="rect">
            <a:avLst/>
          </a:prstGeom>
          <a:solidFill>
            <a:srgbClr val="492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024063" y="4551437"/>
            <a:ext cx="8147051" cy="1355146"/>
            <a:chOff x="0" y="9526"/>
            <a:chExt cx="11195051" cy="1862138"/>
          </a:xfrm>
        </p:grpSpPr>
        <p:sp>
          <p:nvSpPr>
            <p:cNvPr id="18" name="Freeform 30"/>
            <p:cNvSpPr/>
            <p:nvPr/>
          </p:nvSpPr>
          <p:spPr bwMode="auto">
            <a:xfrm>
              <a:off x="0" y="682626"/>
              <a:ext cx="482600" cy="460375"/>
            </a:xfrm>
            <a:custGeom>
              <a:avLst/>
              <a:gdLst>
                <a:gd name="T0" fmla="*/ 152 w 304"/>
                <a:gd name="T1" fmla="*/ 0 h 290"/>
                <a:gd name="T2" fmla="*/ 200 w 304"/>
                <a:gd name="T3" fmla="*/ 97 h 290"/>
                <a:gd name="T4" fmla="*/ 304 w 304"/>
                <a:gd name="T5" fmla="*/ 110 h 290"/>
                <a:gd name="T6" fmla="*/ 230 w 304"/>
                <a:gd name="T7" fmla="*/ 185 h 290"/>
                <a:gd name="T8" fmla="*/ 246 w 304"/>
                <a:gd name="T9" fmla="*/ 290 h 290"/>
                <a:gd name="T10" fmla="*/ 152 w 304"/>
                <a:gd name="T11" fmla="*/ 239 h 290"/>
                <a:gd name="T12" fmla="*/ 59 w 304"/>
                <a:gd name="T13" fmla="*/ 290 h 290"/>
                <a:gd name="T14" fmla="*/ 78 w 304"/>
                <a:gd name="T15" fmla="*/ 185 h 290"/>
                <a:gd name="T16" fmla="*/ 0 w 304"/>
                <a:gd name="T17" fmla="*/ 110 h 290"/>
                <a:gd name="T18" fmla="*/ 107 w 304"/>
                <a:gd name="T19" fmla="*/ 97 h 290"/>
                <a:gd name="T20" fmla="*/ 152 w 304"/>
                <a:gd name="T2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290">
                  <a:moveTo>
                    <a:pt x="152" y="0"/>
                  </a:moveTo>
                  <a:lnTo>
                    <a:pt x="200" y="97"/>
                  </a:lnTo>
                  <a:lnTo>
                    <a:pt x="304" y="110"/>
                  </a:lnTo>
                  <a:lnTo>
                    <a:pt x="230" y="185"/>
                  </a:lnTo>
                  <a:lnTo>
                    <a:pt x="246" y="290"/>
                  </a:lnTo>
                  <a:lnTo>
                    <a:pt x="152" y="239"/>
                  </a:lnTo>
                  <a:lnTo>
                    <a:pt x="59" y="290"/>
                  </a:lnTo>
                  <a:lnTo>
                    <a:pt x="78" y="185"/>
                  </a:lnTo>
                  <a:lnTo>
                    <a:pt x="0" y="110"/>
                  </a:lnTo>
                  <a:lnTo>
                    <a:pt x="107" y="9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B8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1"/>
            <p:cNvSpPr/>
            <p:nvPr/>
          </p:nvSpPr>
          <p:spPr bwMode="auto">
            <a:xfrm>
              <a:off x="296863" y="9526"/>
              <a:ext cx="317500" cy="311150"/>
            </a:xfrm>
            <a:custGeom>
              <a:avLst/>
              <a:gdLst>
                <a:gd name="T0" fmla="*/ 99 w 200"/>
                <a:gd name="T1" fmla="*/ 0 h 196"/>
                <a:gd name="T2" fmla="*/ 131 w 200"/>
                <a:gd name="T3" fmla="*/ 64 h 196"/>
                <a:gd name="T4" fmla="*/ 200 w 200"/>
                <a:gd name="T5" fmla="*/ 75 h 196"/>
                <a:gd name="T6" fmla="*/ 149 w 200"/>
                <a:gd name="T7" fmla="*/ 123 h 196"/>
                <a:gd name="T8" fmla="*/ 163 w 200"/>
                <a:gd name="T9" fmla="*/ 196 h 196"/>
                <a:gd name="T10" fmla="*/ 99 w 200"/>
                <a:gd name="T11" fmla="*/ 161 h 196"/>
                <a:gd name="T12" fmla="*/ 37 w 200"/>
                <a:gd name="T13" fmla="*/ 196 h 196"/>
                <a:gd name="T14" fmla="*/ 48 w 200"/>
                <a:gd name="T15" fmla="*/ 123 h 196"/>
                <a:gd name="T16" fmla="*/ 0 w 200"/>
                <a:gd name="T17" fmla="*/ 75 h 196"/>
                <a:gd name="T18" fmla="*/ 69 w 200"/>
                <a:gd name="T19" fmla="*/ 64 h 196"/>
                <a:gd name="T20" fmla="*/ 99 w 200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196">
                  <a:moveTo>
                    <a:pt x="99" y="0"/>
                  </a:moveTo>
                  <a:lnTo>
                    <a:pt x="131" y="64"/>
                  </a:lnTo>
                  <a:lnTo>
                    <a:pt x="200" y="75"/>
                  </a:lnTo>
                  <a:lnTo>
                    <a:pt x="149" y="123"/>
                  </a:lnTo>
                  <a:lnTo>
                    <a:pt x="163" y="196"/>
                  </a:lnTo>
                  <a:lnTo>
                    <a:pt x="99" y="161"/>
                  </a:lnTo>
                  <a:lnTo>
                    <a:pt x="37" y="196"/>
                  </a:lnTo>
                  <a:lnTo>
                    <a:pt x="48" y="123"/>
                  </a:lnTo>
                  <a:lnTo>
                    <a:pt x="0" y="75"/>
                  </a:lnTo>
                  <a:lnTo>
                    <a:pt x="69" y="6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B8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2"/>
            <p:cNvSpPr/>
            <p:nvPr/>
          </p:nvSpPr>
          <p:spPr bwMode="auto">
            <a:xfrm>
              <a:off x="296863" y="1565276"/>
              <a:ext cx="317500" cy="306388"/>
            </a:xfrm>
            <a:custGeom>
              <a:avLst/>
              <a:gdLst>
                <a:gd name="T0" fmla="*/ 99 w 200"/>
                <a:gd name="T1" fmla="*/ 0 h 193"/>
                <a:gd name="T2" fmla="*/ 131 w 200"/>
                <a:gd name="T3" fmla="*/ 64 h 193"/>
                <a:gd name="T4" fmla="*/ 200 w 200"/>
                <a:gd name="T5" fmla="*/ 75 h 193"/>
                <a:gd name="T6" fmla="*/ 149 w 200"/>
                <a:gd name="T7" fmla="*/ 123 h 193"/>
                <a:gd name="T8" fmla="*/ 163 w 200"/>
                <a:gd name="T9" fmla="*/ 193 h 193"/>
                <a:gd name="T10" fmla="*/ 99 w 200"/>
                <a:gd name="T11" fmla="*/ 161 h 193"/>
                <a:gd name="T12" fmla="*/ 37 w 200"/>
                <a:gd name="T13" fmla="*/ 193 h 193"/>
                <a:gd name="T14" fmla="*/ 48 w 200"/>
                <a:gd name="T15" fmla="*/ 123 h 193"/>
                <a:gd name="T16" fmla="*/ 0 w 200"/>
                <a:gd name="T17" fmla="*/ 75 h 193"/>
                <a:gd name="T18" fmla="*/ 69 w 200"/>
                <a:gd name="T19" fmla="*/ 64 h 193"/>
                <a:gd name="T20" fmla="*/ 99 w 200"/>
                <a:gd name="T2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193">
                  <a:moveTo>
                    <a:pt x="99" y="0"/>
                  </a:moveTo>
                  <a:lnTo>
                    <a:pt x="131" y="64"/>
                  </a:lnTo>
                  <a:lnTo>
                    <a:pt x="200" y="75"/>
                  </a:lnTo>
                  <a:lnTo>
                    <a:pt x="149" y="123"/>
                  </a:lnTo>
                  <a:lnTo>
                    <a:pt x="163" y="193"/>
                  </a:lnTo>
                  <a:lnTo>
                    <a:pt x="99" y="161"/>
                  </a:lnTo>
                  <a:lnTo>
                    <a:pt x="37" y="193"/>
                  </a:lnTo>
                  <a:lnTo>
                    <a:pt x="48" y="123"/>
                  </a:lnTo>
                  <a:lnTo>
                    <a:pt x="0" y="75"/>
                  </a:lnTo>
                  <a:lnTo>
                    <a:pt x="69" y="6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B8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3"/>
            <p:cNvSpPr/>
            <p:nvPr/>
          </p:nvSpPr>
          <p:spPr bwMode="auto">
            <a:xfrm>
              <a:off x="10717213" y="682626"/>
              <a:ext cx="477838" cy="460375"/>
            </a:xfrm>
            <a:custGeom>
              <a:avLst/>
              <a:gdLst>
                <a:gd name="T0" fmla="*/ 152 w 301"/>
                <a:gd name="T1" fmla="*/ 0 h 290"/>
                <a:gd name="T2" fmla="*/ 104 w 301"/>
                <a:gd name="T3" fmla="*/ 97 h 290"/>
                <a:gd name="T4" fmla="*/ 0 w 301"/>
                <a:gd name="T5" fmla="*/ 110 h 290"/>
                <a:gd name="T6" fmla="*/ 74 w 301"/>
                <a:gd name="T7" fmla="*/ 185 h 290"/>
                <a:gd name="T8" fmla="*/ 58 w 301"/>
                <a:gd name="T9" fmla="*/ 290 h 290"/>
                <a:gd name="T10" fmla="*/ 152 w 301"/>
                <a:gd name="T11" fmla="*/ 239 h 290"/>
                <a:gd name="T12" fmla="*/ 245 w 301"/>
                <a:gd name="T13" fmla="*/ 290 h 290"/>
                <a:gd name="T14" fmla="*/ 226 w 301"/>
                <a:gd name="T15" fmla="*/ 185 h 290"/>
                <a:gd name="T16" fmla="*/ 301 w 301"/>
                <a:gd name="T17" fmla="*/ 110 h 290"/>
                <a:gd name="T18" fmla="*/ 197 w 301"/>
                <a:gd name="T19" fmla="*/ 97 h 290"/>
                <a:gd name="T20" fmla="*/ 152 w 301"/>
                <a:gd name="T2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290">
                  <a:moveTo>
                    <a:pt x="152" y="0"/>
                  </a:moveTo>
                  <a:lnTo>
                    <a:pt x="104" y="97"/>
                  </a:lnTo>
                  <a:lnTo>
                    <a:pt x="0" y="110"/>
                  </a:lnTo>
                  <a:lnTo>
                    <a:pt x="74" y="185"/>
                  </a:lnTo>
                  <a:lnTo>
                    <a:pt x="58" y="290"/>
                  </a:lnTo>
                  <a:lnTo>
                    <a:pt x="152" y="239"/>
                  </a:lnTo>
                  <a:lnTo>
                    <a:pt x="245" y="290"/>
                  </a:lnTo>
                  <a:lnTo>
                    <a:pt x="226" y="185"/>
                  </a:lnTo>
                  <a:lnTo>
                    <a:pt x="301" y="110"/>
                  </a:lnTo>
                  <a:lnTo>
                    <a:pt x="197" y="9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B8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4"/>
            <p:cNvSpPr/>
            <p:nvPr/>
          </p:nvSpPr>
          <p:spPr bwMode="auto">
            <a:xfrm>
              <a:off x="10580688" y="9526"/>
              <a:ext cx="322263" cy="311150"/>
            </a:xfrm>
            <a:custGeom>
              <a:avLst/>
              <a:gdLst>
                <a:gd name="T0" fmla="*/ 102 w 203"/>
                <a:gd name="T1" fmla="*/ 0 h 196"/>
                <a:gd name="T2" fmla="*/ 72 w 203"/>
                <a:gd name="T3" fmla="*/ 64 h 196"/>
                <a:gd name="T4" fmla="*/ 0 w 203"/>
                <a:gd name="T5" fmla="*/ 75 h 196"/>
                <a:gd name="T6" fmla="*/ 51 w 203"/>
                <a:gd name="T7" fmla="*/ 123 h 196"/>
                <a:gd name="T8" fmla="*/ 40 w 203"/>
                <a:gd name="T9" fmla="*/ 196 h 196"/>
                <a:gd name="T10" fmla="*/ 102 w 203"/>
                <a:gd name="T11" fmla="*/ 161 h 196"/>
                <a:gd name="T12" fmla="*/ 166 w 203"/>
                <a:gd name="T13" fmla="*/ 196 h 196"/>
                <a:gd name="T14" fmla="*/ 152 w 203"/>
                <a:gd name="T15" fmla="*/ 123 h 196"/>
                <a:gd name="T16" fmla="*/ 203 w 203"/>
                <a:gd name="T17" fmla="*/ 75 h 196"/>
                <a:gd name="T18" fmla="*/ 134 w 203"/>
                <a:gd name="T19" fmla="*/ 64 h 196"/>
                <a:gd name="T20" fmla="*/ 102 w 203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196">
                  <a:moveTo>
                    <a:pt x="102" y="0"/>
                  </a:moveTo>
                  <a:lnTo>
                    <a:pt x="72" y="64"/>
                  </a:lnTo>
                  <a:lnTo>
                    <a:pt x="0" y="75"/>
                  </a:lnTo>
                  <a:lnTo>
                    <a:pt x="51" y="123"/>
                  </a:lnTo>
                  <a:lnTo>
                    <a:pt x="40" y="196"/>
                  </a:lnTo>
                  <a:lnTo>
                    <a:pt x="102" y="161"/>
                  </a:lnTo>
                  <a:lnTo>
                    <a:pt x="166" y="196"/>
                  </a:lnTo>
                  <a:lnTo>
                    <a:pt x="152" y="123"/>
                  </a:lnTo>
                  <a:lnTo>
                    <a:pt x="203" y="75"/>
                  </a:lnTo>
                  <a:lnTo>
                    <a:pt x="134" y="6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B8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5"/>
            <p:cNvSpPr/>
            <p:nvPr/>
          </p:nvSpPr>
          <p:spPr bwMode="auto">
            <a:xfrm>
              <a:off x="10580688" y="1565276"/>
              <a:ext cx="322263" cy="306388"/>
            </a:xfrm>
            <a:custGeom>
              <a:avLst/>
              <a:gdLst>
                <a:gd name="T0" fmla="*/ 102 w 203"/>
                <a:gd name="T1" fmla="*/ 0 h 193"/>
                <a:gd name="T2" fmla="*/ 72 w 203"/>
                <a:gd name="T3" fmla="*/ 64 h 193"/>
                <a:gd name="T4" fmla="*/ 0 w 203"/>
                <a:gd name="T5" fmla="*/ 75 h 193"/>
                <a:gd name="T6" fmla="*/ 51 w 203"/>
                <a:gd name="T7" fmla="*/ 123 h 193"/>
                <a:gd name="T8" fmla="*/ 40 w 203"/>
                <a:gd name="T9" fmla="*/ 193 h 193"/>
                <a:gd name="T10" fmla="*/ 102 w 203"/>
                <a:gd name="T11" fmla="*/ 161 h 193"/>
                <a:gd name="T12" fmla="*/ 166 w 203"/>
                <a:gd name="T13" fmla="*/ 193 h 193"/>
                <a:gd name="T14" fmla="*/ 152 w 203"/>
                <a:gd name="T15" fmla="*/ 123 h 193"/>
                <a:gd name="T16" fmla="*/ 203 w 203"/>
                <a:gd name="T17" fmla="*/ 75 h 193"/>
                <a:gd name="T18" fmla="*/ 134 w 203"/>
                <a:gd name="T19" fmla="*/ 64 h 193"/>
                <a:gd name="T20" fmla="*/ 102 w 203"/>
                <a:gd name="T2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193">
                  <a:moveTo>
                    <a:pt x="102" y="0"/>
                  </a:moveTo>
                  <a:lnTo>
                    <a:pt x="72" y="64"/>
                  </a:lnTo>
                  <a:lnTo>
                    <a:pt x="0" y="75"/>
                  </a:lnTo>
                  <a:lnTo>
                    <a:pt x="51" y="123"/>
                  </a:lnTo>
                  <a:lnTo>
                    <a:pt x="40" y="193"/>
                  </a:lnTo>
                  <a:lnTo>
                    <a:pt x="102" y="161"/>
                  </a:lnTo>
                  <a:lnTo>
                    <a:pt x="166" y="193"/>
                  </a:lnTo>
                  <a:lnTo>
                    <a:pt x="152" y="123"/>
                  </a:lnTo>
                  <a:lnTo>
                    <a:pt x="203" y="75"/>
                  </a:lnTo>
                  <a:lnTo>
                    <a:pt x="134" y="6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B8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711314" y="4200622"/>
            <a:ext cx="875539" cy="2427151"/>
            <a:chOff x="112712" y="-633413"/>
            <a:chExt cx="1323976" cy="3670301"/>
          </a:xfrm>
        </p:grpSpPr>
        <p:sp>
          <p:nvSpPr>
            <p:cNvPr id="28" name="Freeform 39"/>
            <p:cNvSpPr/>
            <p:nvPr/>
          </p:nvSpPr>
          <p:spPr bwMode="auto">
            <a:xfrm>
              <a:off x="766763" y="-633413"/>
              <a:ext cx="325438" cy="522288"/>
            </a:xfrm>
            <a:custGeom>
              <a:avLst/>
              <a:gdLst>
                <a:gd name="T0" fmla="*/ 12 w 77"/>
                <a:gd name="T1" fmla="*/ 123 h 123"/>
                <a:gd name="T2" fmla="*/ 7 w 77"/>
                <a:gd name="T3" fmla="*/ 78 h 123"/>
                <a:gd name="T4" fmla="*/ 77 w 77"/>
                <a:gd name="T5" fmla="*/ 0 h 123"/>
                <a:gd name="T6" fmla="*/ 62 w 77"/>
                <a:gd name="T7" fmla="*/ 48 h 123"/>
                <a:gd name="T8" fmla="*/ 12 w 77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23">
                  <a:moveTo>
                    <a:pt x="12" y="123"/>
                  </a:moveTo>
                  <a:cubicBezTo>
                    <a:pt x="12" y="123"/>
                    <a:pt x="0" y="116"/>
                    <a:pt x="7" y="78"/>
                  </a:cubicBezTo>
                  <a:cubicBezTo>
                    <a:pt x="15" y="36"/>
                    <a:pt x="77" y="0"/>
                    <a:pt x="77" y="0"/>
                  </a:cubicBezTo>
                  <a:cubicBezTo>
                    <a:pt x="77" y="0"/>
                    <a:pt x="75" y="7"/>
                    <a:pt x="62" y="48"/>
                  </a:cubicBezTo>
                  <a:cubicBezTo>
                    <a:pt x="50" y="90"/>
                    <a:pt x="12" y="123"/>
                    <a:pt x="12" y="123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0"/>
            <p:cNvSpPr/>
            <p:nvPr/>
          </p:nvSpPr>
          <p:spPr bwMode="auto">
            <a:xfrm>
              <a:off x="842963" y="-265113"/>
              <a:ext cx="393700" cy="276225"/>
            </a:xfrm>
            <a:custGeom>
              <a:avLst/>
              <a:gdLst>
                <a:gd name="T0" fmla="*/ 30 w 93"/>
                <a:gd name="T1" fmla="*/ 62 h 65"/>
                <a:gd name="T2" fmla="*/ 0 w 93"/>
                <a:gd name="T3" fmla="*/ 45 h 65"/>
                <a:gd name="T4" fmla="*/ 62 w 93"/>
                <a:gd name="T5" fmla="*/ 11 h 65"/>
                <a:gd name="T6" fmla="*/ 93 w 93"/>
                <a:gd name="T7" fmla="*/ 28 h 65"/>
                <a:gd name="T8" fmla="*/ 30 w 93"/>
                <a:gd name="T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5">
                  <a:moveTo>
                    <a:pt x="30" y="62"/>
                  </a:moveTo>
                  <a:cubicBezTo>
                    <a:pt x="5" y="59"/>
                    <a:pt x="0" y="45"/>
                    <a:pt x="0" y="45"/>
                  </a:cubicBezTo>
                  <a:cubicBezTo>
                    <a:pt x="0" y="45"/>
                    <a:pt x="35" y="0"/>
                    <a:pt x="62" y="11"/>
                  </a:cubicBezTo>
                  <a:cubicBezTo>
                    <a:pt x="90" y="21"/>
                    <a:pt x="93" y="28"/>
                    <a:pt x="93" y="28"/>
                  </a:cubicBezTo>
                  <a:cubicBezTo>
                    <a:pt x="93" y="28"/>
                    <a:pt x="58" y="65"/>
                    <a:pt x="30" y="62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1"/>
            <p:cNvSpPr/>
            <p:nvPr/>
          </p:nvSpPr>
          <p:spPr bwMode="auto">
            <a:xfrm>
              <a:off x="990600" y="-523875"/>
              <a:ext cx="446088" cy="280988"/>
            </a:xfrm>
            <a:custGeom>
              <a:avLst/>
              <a:gdLst>
                <a:gd name="T0" fmla="*/ 0 w 105"/>
                <a:gd name="T1" fmla="*/ 62 h 66"/>
                <a:gd name="T2" fmla="*/ 31 w 105"/>
                <a:gd name="T3" fmla="*/ 12 h 66"/>
                <a:gd name="T4" fmla="*/ 105 w 105"/>
                <a:gd name="T5" fmla="*/ 1 h 66"/>
                <a:gd name="T6" fmla="*/ 44 w 105"/>
                <a:gd name="T7" fmla="*/ 55 h 66"/>
                <a:gd name="T8" fmla="*/ 0 w 105"/>
                <a:gd name="T9" fmla="*/ 6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6">
                  <a:moveTo>
                    <a:pt x="0" y="62"/>
                  </a:moveTo>
                  <a:cubicBezTo>
                    <a:pt x="0" y="62"/>
                    <a:pt x="12" y="24"/>
                    <a:pt x="31" y="12"/>
                  </a:cubicBezTo>
                  <a:cubicBezTo>
                    <a:pt x="50" y="0"/>
                    <a:pt x="105" y="1"/>
                    <a:pt x="105" y="1"/>
                  </a:cubicBezTo>
                  <a:cubicBezTo>
                    <a:pt x="105" y="1"/>
                    <a:pt x="60" y="44"/>
                    <a:pt x="44" y="55"/>
                  </a:cubicBezTo>
                  <a:cubicBezTo>
                    <a:pt x="27" y="66"/>
                    <a:pt x="0" y="62"/>
                    <a:pt x="0" y="62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"/>
            <p:cNvSpPr/>
            <p:nvPr/>
          </p:nvSpPr>
          <p:spPr bwMode="auto">
            <a:xfrm>
              <a:off x="320675" y="-26988"/>
              <a:ext cx="241300" cy="641350"/>
            </a:xfrm>
            <a:custGeom>
              <a:avLst/>
              <a:gdLst>
                <a:gd name="T0" fmla="*/ 37 w 57"/>
                <a:gd name="T1" fmla="*/ 150 h 151"/>
                <a:gd name="T2" fmla="*/ 13 w 57"/>
                <a:gd name="T3" fmla="*/ 113 h 151"/>
                <a:gd name="T4" fmla="*/ 42 w 57"/>
                <a:gd name="T5" fmla="*/ 0 h 151"/>
                <a:gd name="T6" fmla="*/ 50 w 57"/>
                <a:gd name="T7" fmla="*/ 51 h 151"/>
                <a:gd name="T8" fmla="*/ 37 w 57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51">
                  <a:moveTo>
                    <a:pt x="37" y="150"/>
                  </a:moveTo>
                  <a:cubicBezTo>
                    <a:pt x="37" y="150"/>
                    <a:pt x="23" y="151"/>
                    <a:pt x="13" y="113"/>
                  </a:cubicBezTo>
                  <a:cubicBezTo>
                    <a:pt x="0" y="71"/>
                    <a:pt x="42" y="0"/>
                    <a:pt x="42" y="0"/>
                  </a:cubicBezTo>
                  <a:cubicBezTo>
                    <a:pt x="42" y="0"/>
                    <a:pt x="43" y="7"/>
                    <a:pt x="50" y="51"/>
                  </a:cubicBezTo>
                  <a:cubicBezTo>
                    <a:pt x="57" y="96"/>
                    <a:pt x="37" y="150"/>
                    <a:pt x="37" y="150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3"/>
            <p:cNvSpPr/>
            <p:nvPr/>
          </p:nvSpPr>
          <p:spPr bwMode="auto">
            <a:xfrm>
              <a:off x="520700" y="300038"/>
              <a:ext cx="325438" cy="365125"/>
            </a:xfrm>
            <a:custGeom>
              <a:avLst/>
              <a:gdLst>
                <a:gd name="T0" fmla="*/ 41 w 77"/>
                <a:gd name="T1" fmla="*/ 7 h 86"/>
                <a:gd name="T2" fmla="*/ 77 w 77"/>
                <a:gd name="T3" fmla="*/ 5 h 86"/>
                <a:gd name="T4" fmla="*/ 34 w 77"/>
                <a:gd name="T5" fmla="*/ 74 h 86"/>
                <a:gd name="T6" fmla="*/ 0 w 77"/>
                <a:gd name="T7" fmla="*/ 78 h 86"/>
                <a:gd name="T8" fmla="*/ 41 w 77"/>
                <a:gd name="T9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6">
                  <a:moveTo>
                    <a:pt x="41" y="7"/>
                  </a:moveTo>
                  <a:cubicBezTo>
                    <a:pt x="72" y="0"/>
                    <a:pt x="77" y="5"/>
                    <a:pt x="77" y="5"/>
                  </a:cubicBezTo>
                  <a:cubicBezTo>
                    <a:pt x="77" y="5"/>
                    <a:pt x="61" y="60"/>
                    <a:pt x="34" y="74"/>
                  </a:cubicBezTo>
                  <a:cubicBezTo>
                    <a:pt x="10" y="86"/>
                    <a:pt x="0" y="78"/>
                    <a:pt x="0" y="78"/>
                  </a:cubicBezTo>
                  <a:cubicBezTo>
                    <a:pt x="0" y="78"/>
                    <a:pt x="11" y="14"/>
                    <a:pt x="41" y="7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4"/>
            <p:cNvSpPr/>
            <p:nvPr/>
          </p:nvSpPr>
          <p:spPr bwMode="auto">
            <a:xfrm>
              <a:off x="188913" y="381000"/>
              <a:ext cx="258763" cy="646113"/>
            </a:xfrm>
            <a:custGeom>
              <a:avLst/>
              <a:gdLst>
                <a:gd name="T0" fmla="*/ 54 w 61"/>
                <a:gd name="T1" fmla="*/ 148 h 152"/>
                <a:gd name="T2" fmla="*/ 22 w 61"/>
                <a:gd name="T3" fmla="*/ 118 h 152"/>
                <a:gd name="T4" fmla="*/ 25 w 61"/>
                <a:gd name="T5" fmla="*/ 0 h 152"/>
                <a:gd name="T6" fmla="*/ 44 w 61"/>
                <a:gd name="T7" fmla="*/ 49 h 152"/>
                <a:gd name="T8" fmla="*/ 54 w 61"/>
                <a:gd name="T9" fmla="*/ 14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52">
                  <a:moveTo>
                    <a:pt x="54" y="148"/>
                  </a:moveTo>
                  <a:cubicBezTo>
                    <a:pt x="54" y="148"/>
                    <a:pt x="41" y="152"/>
                    <a:pt x="22" y="118"/>
                  </a:cubicBezTo>
                  <a:cubicBezTo>
                    <a:pt x="0" y="79"/>
                    <a:pt x="25" y="0"/>
                    <a:pt x="25" y="0"/>
                  </a:cubicBezTo>
                  <a:cubicBezTo>
                    <a:pt x="25" y="0"/>
                    <a:pt x="28" y="7"/>
                    <a:pt x="44" y="49"/>
                  </a:cubicBezTo>
                  <a:cubicBezTo>
                    <a:pt x="61" y="91"/>
                    <a:pt x="54" y="148"/>
                    <a:pt x="54" y="148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5"/>
            <p:cNvSpPr/>
            <p:nvPr/>
          </p:nvSpPr>
          <p:spPr bwMode="auto">
            <a:xfrm>
              <a:off x="447675" y="631825"/>
              <a:ext cx="263525" cy="412750"/>
            </a:xfrm>
            <a:custGeom>
              <a:avLst/>
              <a:gdLst>
                <a:gd name="T0" fmla="*/ 28 w 62"/>
                <a:gd name="T1" fmla="*/ 14 h 97"/>
                <a:gd name="T2" fmla="*/ 62 w 62"/>
                <a:gd name="T3" fmla="*/ 4 h 97"/>
                <a:gd name="T4" fmla="*/ 36 w 62"/>
                <a:gd name="T5" fmla="*/ 80 h 97"/>
                <a:gd name="T6" fmla="*/ 4 w 62"/>
                <a:gd name="T7" fmla="*/ 91 h 97"/>
                <a:gd name="T8" fmla="*/ 28 w 62"/>
                <a:gd name="T9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7">
                  <a:moveTo>
                    <a:pt x="28" y="14"/>
                  </a:moveTo>
                  <a:cubicBezTo>
                    <a:pt x="56" y="0"/>
                    <a:pt x="62" y="4"/>
                    <a:pt x="62" y="4"/>
                  </a:cubicBezTo>
                  <a:cubicBezTo>
                    <a:pt x="62" y="4"/>
                    <a:pt x="59" y="61"/>
                    <a:pt x="36" y="80"/>
                  </a:cubicBezTo>
                  <a:cubicBezTo>
                    <a:pt x="16" y="97"/>
                    <a:pt x="4" y="91"/>
                    <a:pt x="4" y="91"/>
                  </a:cubicBezTo>
                  <a:cubicBezTo>
                    <a:pt x="4" y="91"/>
                    <a:pt x="0" y="27"/>
                    <a:pt x="28" y="14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6"/>
            <p:cNvSpPr/>
            <p:nvPr/>
          </p:nvSpPr>
          <p:spPr bwMode="auto">
            <a:xfrm>
              <a:off x="112712" y="784225"/>
              <a:ext cx="258763" cy="638175"/>
            </a:xfrm>
            <a:custGeom>
              <a:avLst/>
              <a:gdLst>
                <a:gd name="T0" fmla="*/ 58 w 61"/>
                <a:gd name="T1" fmla="*/ 145 h 150"/>
                <a:gd name="T2" fmla="*/ 24 w 61"/>
                <a:gd name="T3" fmla="*/ 117 h 150"/>
                <a:gd name="T4" fmla="*/ 19 w 61"/>
                <a:gd name="T5" fmla="*/ 0 h 150"/>
                <a:gd name="T6" fmla="*/ 42 w 61"/>
                <a:gd name="T7" fmla="*/ 47 h 150"/>
                <a:gd name="T8" fmla="*/ 58 w 61"/>
                <a:gd name="T9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50">
                  <a:moveTo>
                    <a:pt x="58" y="145"/>
                  </a:moveTo>
                  <a:cubicBezTo>
                    <a:pt x="58" y="145"/>
                    <a:pt x="45" y="150"/>
                    <a:pt x="24" y="117"/>
                  </a:cubicBezTo>
                  <a:cubicBezTo>
                    <a:pt x="0" y="80"/>
                    <a:pt x="19" y="0"/>
                    <a:pt x="19" y="0"/>
                  </a:cubicBezTo>
                  <a:cubicBezTo>
                    <a:pt x="19" y="0"/>
                    <a:pt x="22" y="7"/>
                    <a:pt x="42" y="47"/>
                  </a:cubicBezTo>
                  <a:cubicBezTo>
                    <a:pt x="61" y="87"/>
                    <a:pt x="58" y="145"/>
                    <a:pt x="58" y="145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7"/>
            <p:cNvSpPr/>
            <p:nvPr/>
          </p:nvSpPr>
          <p:spPr bwMode="auto">
            <a:xfrm>
              <a:off x="371475" y="1006475"/>
              <a:ext cx="258763" cy="423863"/>
            </a:xfrm>
            <a:custGeom>
              <a:avLst/>
              <a:gdLst>
                <a:gd name="T0" fmla="*/ 27 w 61"/>
                <a:gd name="T1" fmla="*/ 16 h 100"/>
                <a:gd name="T2" fmla="*/ 60 w 61"/>
                <a:gd name="T3" fmla="*/ 4 h 100"/>
                <a:gd name="T4" fmla="*/ 39 w 61"/>
                <a:gd name="T5" fmla="*/ 82 h 100"/>
                <a:gd name="T6" fmla="*/ 8 w 61"/>
                <a:gd name="T7" fmla="*/ 95 h 100"/>
                <a:gd name="T8" fmla="*/ 27 w 61"/>
                <a:gd name="T9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00">
                  <a:moveTo>
                    <a:pt x="27" y="16"/>
                  </a:moveTo>
                  <a:cubicBezTo>
                    <a:pt x="54" y="0"/>
                    <a:pt x="60" y="4"/>
                    <a:pt x="60" y="4"/>
                  </a:cubicBezTo>
                  <a:cubicBezTo>
                    <a:pt x="60" y="4"/>
                    <a:pt x="61" y="61"/>
                    <a:pt x="39" y="82"/>
                  </a:cubicBezTo>
                  <a:cubicBezTo>
                    <a:pt x="20" y="100"/>
                    <a:pt x="8" y="95"/>
                    <a:pt x="8" y="95"/>
                  </a:cubicBezTo>
                  <a:cubicBezTo>
                    <a:pt x="8" y="95"/>
                    <a:pt x="0" y="31"/>
                    <a:pt x="27" y="16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8"/>
            <p:cNvSpPr/>
            <p:nvPr/>
          </p:nvSpPr>
          <p:spPr bwMode="auto">
            <a:xfrm>
              <a:off x="112712" y="1247775"/>
              <a:ext cx="301625" cy="598488"/>
            </a:xfrm>
            <a:custGeom>
              <a:avLst/>
              <a:gdLst>
                <a:gd name="T0" fmla="*/ 71 w 71"/>
                <a:gd name="T1" fmla="*/ 133 h 141"/>
                <a:gd name="T2" fmla="*/ 32 w 71"/>
                <a:gd name="T3" fmla="*/ 114 h 141"/>
                <a:gd name="T4" fmla="*/ 0 w 71"/>
                <a:gd name="T5" fmla="*/ 0 h 141"/>
                <a:gd name="T6" fmla="*/ 33 w 71"/>
                <a:gd name="T7" fmla="*/ 41 h 141"/>
                <a:gd name="T8" fmla="*/ 71 w 71"/>
                <a:gd name="T9" fmla="*/ 13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41">
                  <a:moveTo>
                    <a:pt x="71" y="133"/>
                  </a:moveTo>
                  <a:cubicBezTo>
                    <a:pt x="71" y="133"/>
                    <a:pt x="60" y="141"/>
                    <a:pt x="32" y="114"/>
                  </a:cubicBezTo>
                  <a:cubicBezTo>
                    <a:pt x="0" y="83"/>
                    <a:pt x="0" y="0"/>
                    <a:pt x="0" y="0"/>
                  </a:cubicBezTo>
                  <a:cubicBezTo>
                    <a:pt x="0" y="0"/>
                    <a:pt x="5" y="6"/>
                    <a:pt x="33" y="41"/>
                  </a:cubicBezTo>
                  <a:cubicBezTo>
                    <a:pt x="61" y="76"/>
                    <a:pt x="71" y="133"/>
                    <a:pt x="71" y="133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9"/>
            <p:cNvSpPr/>
            <p:nvPr/>
          </p:nvSpPr>
          <p:spPr bwMode="auto">
            <a:xfrm>
              <a:off x="368300" y="1371600"/>
              <a:ext cx="279400" cy="446088"/>
            </a:xfrm>
            <a:custGeom>
              <a:avLst/>
              <a:gdLst>
                <a:gd name="T0" fmla="*/ 23 w 66"/>
                <a:gd name="T1" fmla="*/ 22 h 105"/>
                <a:gd name="T2" fmla="*/ 53 w 66"/>
                <a:gd name="T3" fmla="*/ 2 h 105"/>
                <a:gd name="T4" fmla="*/ 50 w 66"/>
                <a:gd name="T5" fmla="*/ 83 h 105"/>
                <a:gd name="T6" fmla="*/ 22 w 66"/>
                <a:gd name="T7" fmla="*/ 103 h 105"/>
                <a:gd name="T8" fmla="*/ 23 w 66"/>
                <a:gd name="T9" fmla="*/ 2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05">
                  <a:moveTo>
                    <a:pt x="23" y="22"/>
                  </a:moveTo>
                  <a:cubicBezTo>
                    <a:pt x="46" y="0"/>
                    <a:pt x="53" y="2"/>
                    <a:pt x="53" y="2"/>
                  </a:cubicBezTo>
                  <a:cubicBezTo>
                    <a:pt x="53" y="2"/>
                    <a:pt x="66" y="58"/>
                    <a:pt x="50" y="83"/>
                  </a:cubicBezTo>
                  <a:cubicBezTo>
                    <a:pt x="35" y="105"/>
                    <a:pt x="22" y="103"/>
                    <a:pt x="22" y="103"/>
                  </a:cubicBezTo>
                  <a:cubicBezTo>
                    <a:pt x="22" y="103"/>
                    <a:pt x="0" y="43"/>
                    <a:pt x="23" y="22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50"/>
            <p:cNvSpPr/>
            <p:nvPr/>
          </p:nvSpPr>
          <p:spPr bwMode="auto">
            <a:xfrm>
              <a:off x="134938" y="1663700"/>
              <a:ext cx="363538" cy="565150"/>
            </a:xfrm>
            <a:custGeom>
              <a:avLst/>
              <a:gdLst>
                <a:gd name="T0" fmla="*/ 86 w 86"/>
                <a:gd name="T1" fmla="*/ 124 h 133"/>
                <a:gd name="T2" fmla="*/ 45 w 86"/>
                <a:gd name="T3" fmla="*/ 109 h 133"/>
                <a:gd name="T4" fmla="*/ 0 w 86"/>
                <a:gd name="T5" fmla="*/ 0 h 133"/>
                <a:gd name="T6" fmla="*/ 38 w 86"/>
                <a:gd name="T7" fmla="*/ 37 h 133"/>
                <a:gd name="T8" fmla="*/ 86 w 86"/>
                <a:gd name="T9" fmla="*/ 12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33">
                  <a:moveTo>
                    <a:pt x="86" y="124"/>
                  </a:moveTo>
                  <a:cubicBezTo>
                    <a:pt x="86" y="124"/>
                    <a:pt x="76" y="133"/>
                    <a:pt x="45" y="109"/>
                  </a:cubicBezTo>
                  <a:cubicBezTo>
                    <a:pt x="9" y="82"/>
                    <a:pt x="0" y="0"/>
                    <a:pt x="0" y="0"/>
                  </a:cubicBezTo>
                  <a:cubicBezTo>
                    <a:pt x="0" y="0"/>
                    <a:pt x="6" y="6"/>
                    <a:pt x="38" y="37"/>
                  </a:cubicBezTo>
                  <a:cubicBezTo>
                    <a:pt x="70" y="68"/>
                    <a:pt x="86" y="124"/>
                    <a:pt x="86" y="124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1"/>
            <p:cNvSpPr/>
            <p:nvPr/>
          </p:nvSpPr>
          <p:spPr bwMode="auto">
            <a:xfrm>
              <a:off x="422275" y="1736725"/>
              <a:ext cx="284163" cy="449263"/>
            </a:xfrm>
            <a:custGeom>
              <a:avLst/>
              <a:gdLst>
                <a:gd name="T0" fmla="*/ 20 w 67"/>
                <a:gd name="T1" fmla="*/ 24 h 106"/>
                <a:gd name="T2" fmla="*/ 47 w 67"/>
                <a:gd name="T3" fmla="*/ 1 h 106"/>
                <a:gd name="T4" fmla="*/ 54 w 67"/>
                <a:gd name="T5" fmla="*/ 82 h 106"/>
                <a:gd name="T6" fmla="*/ 29 w 67"/>
                <a:gd name="T7" fmla="*/ 105 h 106"/>
                <a:gd name="T8" fmla="*/ 20 w 67"/>
                <a:gd name="T9" fmla="*/ 2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06">
                  <a:moveTo>
                    <a:pt x="20" y="24"/>
                  </a:moveTo>
                  <a:cubicBezTo>
                    <a:pt x="40" y="0"/>
                    <a:pt x="47" y="1"/>
                    <a:pt x="47" y="1"/>
                  </a:cubicBezTo>
                  <a:cubicBezTo>
                    <a:pt x="47" y="1"/>
                    <a:pt x="67" y="55"/>
                    <a:pt x="54" y="82"/>
                  </a:cubicBezTo>
                  <a:cubicBezTo>
                    <a:pt x="42" y="106"/>
                    <a:pt x="29" y="105"/>
                    <a:pt x="29" y="105"/>
                  </a:cubicBezTo>
                  <a:cubicBezTo>
                    <a:pt x="29" y="105"/>
                    <a:pt x="0" y="47"/>
                    <a:pt x="20" y="24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2"/>
            <p:cNvSpPr/>
            <p:nvPr/>
          </p:nvSpPr>
          <p:spPr bwMode="auto">
            <a:xfrm>
              <a:off x="211138" y="2114550"/>
              <a:ext cx="479425" cy="466725"/>
            </a:xfrm>
            <a:custGeom>
              <a:avLst/>
              <a:gdLst>
                <a:gd name="T0" fmla="*/ 113 w 113"/>
                <a:gd name="T1" fmla="*/ 98 h 110"/>
                <a:gd name="T2" fmla="*/ 69 w 113"/>
                <a:gd name="T3" fmla="*/ 94 h 110"/>
                <a:gd name="T4" fmla="*/ 0 w 113"/>
                <a:gd name="T5" fmla="*/ 0 h 110"/>
                <a:gd name="T6" fmla="*/ 45 w 113"/>
                <a:gd name="T7" fmla="*/ 26 h 110"/>
                <a:gd name="T8" fmla="*/ 113 w 113"/>
                <a:gd name="T9" fmla="*/ 9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0">
                  <a:moveTo>
                    <a:pt x="113" y="98"/>
                  </a:moveTo>
                  <a:cubicBezTo>
                    <a:pt x="113" y="98"/>
                    <a:pt x="105" y="110"/>
                    <a:pt x="69" y="94"/>
                  </a:cubicBezTo>
                  <a:cubicBezTo>
                    <a:pt x="29" y="77"/>
                    <a:pt x="0" y="0"/>
                    <a:pt x="0" y="0"/>
                  </a:cubicBezTo>
                  <a:cubicBezTo>
                    <a:pt x="0" y="0"/>
                    <a:pt x="6" y="3"/>
                    <a:pt x="45" y="26"/>
                  </a:cubicBezTo>
                  <a:cubicBezTo>
                    <a:pt x="84" y="49"/>
                    <a:pt x="113" y="98"/>
                    <a:pt x="113" y="98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3"/>
            <p:cNvSpPr/>
            <p:nvPr/>
          </p:nvSpPr>
          <p:spPr bwMode="auto">
            <a:xfrm>
              <a:off x="554038" y="2066925"/>
              <a:ext cx="284163" cy="446088"/>
            </a:xfrm>
            <a:custGeom>
              <a:avLst/>
              <a:gdLst>
                <a:gd name="T0" fmla="*/ 14 w 67"/>
                <a:gd name="T1" fmla="*/ 28 h 105"/>
                <a:gd name="T2" fmla="*/ 35 w 67"/>
                <a:gd name="T3" fmla="*/ 0 h 105"/>
                <a:gd name="T4" fmla="*/ 61 w 67"/>
                <a:gd name="T5" fmla="*/ 76 h 105"/>
                <a:gd name="T6" fmla="*/ 42 w 67"/>
                <a:gd name="T7" fmla="*/ 105 h 105"/>
                <a:gd name="T8" fmla="*/ 14 w 67"/>
                <a:gd name="T9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05">
                  <a:moveTo>
                    <a:pt x="14" y="28"/>
                  </a:moveTo>
                  <a:cubicBezTo>
                    <a:pt x="28" y="1"/>
                    <a:pt x="35" y="0"/>
                    <a:pt x="35" y="0"/>
                  </a:cubicBezTo>
                  <a:cubicBezTo>
                    <a:pt x="35" y="0"/>
                    <a:pt x="67" y="47"/>
                    <a:pt x="61" y="76"/>
                  </a:cubicBezTo>
                  <a:cubicBezTo>
                    <a:pt x="55" y="102"/>
                    <a:pt x="42" y="105"/>
                    <a:pt x="42" y="105"/>
                  </a:cubicBezTo>
                  <a:cubicBezTo>
                    <a:pt x="42" y="105"/>
                    <a:pt x="0" y="56"/>
                    <a:pt x="14" y="28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4"/>
            <p:cNvSpPr/>
            <p:nvPr/>
          </p:nvSpPr>
          <p:spPr bwMode="auto">
            <a:xfrm>
              <a:off x="536575" y="-379413"/>
              <a:ext cx="233363" cy="595313"/>
            </a:xfrm>
            <a:custGeom>
              <a:avLst/>
              <a:gdLst>
                <a:gd name="T0" fmla="*/ 17 w 55"/>
                <a:gd name="T1" fmla="*/ 140 h 140"/>
                <a:gd name="T2" fmla="*/ 2 w 55"/>
                <a:gd name="T3" fmla="*/ 98 h 140"/>
                <a:gd name="T4" fmla="*/ 55 w 55"/>
                <a:gd name="T5" fmla="*/ 0 h 140"/>
                <a:gd name="T6" fmla="*/ 51 w 55"/>
                <a:gd name="T7" fmla="*/ 51 h 140"/>
                <a:gd name="T8" fmla="*/ 17 w 55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0">
                  <a:moveTo>
                    <a:pt x="17" y="140"/>
                  </a:moveTo>
                  <a:cubicBezTo>
                    <a:pt x="17" y="140"/>
                    <a:pt x="4" y="137"/>
                    <a:pt x="2" y="98"/>
                  </a:cubicBezTo>
                  <a:cubicBezTo>
                    <a:pt x="0" y="54"/>
                    <a:pt x="55" y="0"/>
                    <a:pt x="55" y="0"/>
                  </a:cubicBezTo>
                  <a:cubicBezTo>
                    <a:pt x="55" y="0"/>
                    <a:pt x="54" y="7"/>
                    <a:pt x="51" y="51"/>
                  </a:cubicBezTo>
                  <a:cubicBezTo>
                    <a:pt x="48" y="95"/>
                    <a:pt x="17" y="140"/>
                    <a:pt x="17" y="140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55"/>
            <p:cNvSpPr/>
            <p:nvPr/>
          </p:nvSpPr>
          <p:spPr bwMode="auto">
            <a:xfrm>
              <a:off x="647700" y="11113"/>
              <a:ext cx="373063" cy="285750"/>
            </a:xfrm>
            <a:custGeom>
              <a:avLst/>
              <a:gdLst>
                <a:gd name="T0" fmla="*/ 54 w 88"/>
                <a:gd name="T1" fmla="*/ 2 h 67"/>
                <a:gd name="T2" fmla="*/ 88 w 88"/>
                <a:gd name="T3" fmla="*/ 11 h 67"/>
                <a:gd name="T4" fmla="*/ 33 w 88"/>
                <a:gd name="T5" fmla="*/ 62 h 67"/>
                <a:gd name="T6" fmla="*/ 0 w 88"/>
                <a:gd name="T7" fmla="*/ 55 h 67"/>
                <a:gd name="T8" fmla="*/ 54 w 88"/>
                <a:gd name="T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7">
                  <a:moveTo>
                    <a:pt x="54" y="2"/>
                  </a:moveTo>
                  <a:cubicBezTo>
                    <a:pt x="84" y="5"/>
                    <a:pt x="88" y="11"/>
                    <a:pt x="88" y="11"/>
                  </a:cubicBezTo>
                  <a:cubicBezTo>
                    <a:pt x="88" y="11"/>
                    <a:pt x="61" y="57"/>
                    <a:pt x="33" y="62"/>
                  </a:cubicBezTo>
                  <a:cubicBezTo>
                    <a:pt x="7" y="67"/>
                    <a:pt x="0" y="55"/>
                    <a:pt x="0" y="55"/>
                  </a:cubicBezTo>
                  <a:cubicBezTo>
                    <a:pt x="0" y="55"/>
                    <a:pt x="24" y="0"/>
                    <a:pt x="54" y="2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6"/>
            <p:cNvSpPr/>
            <p:nvPr/>
          </p:nvSpPr>
          <p:spPr bwMode="auto">
            <a:xfrm>
              <a:off x="711200" y="2540000"/>
              <a:ext cx="431800" cy="496888"/>
            </a:xfrm>
            <a:custGeom>
              <a:avLst/>
              <a:gdLst>
                <a:gd name="T0" fmla="*/ 12 w 102"/>
                <a:gd name="T1" fmla="*/ 6 h 117"/>
                <a:gd name="T2" fmla="*/ 96 w 102"/>
                <a:gd name="T3" fmla="*/ 105 h 117"/>
                <a:gd name="T4" fmla="*/ 100 w 102"/>
                <a:gd name="T5" fmla="*/ 115 h 117"/>
                <a:gd name="T6" fmla="*/ 90 w 102"/>
                <a:gd name="T7" fmla="*/ 112 h 117"/>
                <a:gd name="T8" fmla="*/ 3 w 102"/>
                <a:gd name="T9" fmla="*/ 10 h 117"/>
                <a:gd name="T10" fmla="*/ 3 w 102"/>
                <a:gd name="T11" fmla="*/ 0 h 117"/>
                <a:gd name="T12" fmla="*/ 12 w 102"/>
                <a:gd name="T13" fmla="*/ 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17">
                  <a:moveTo>
                    <a:pt x="12" y="6"/>
                  </a:moveTo>
                  <a:cubicBezTo>
                    <a:pt x="38" y="49"/>
                    <a:pt x="55" y="70"/>
                    <a:pt x="96" y="105"/>
                  </a:cubicBezTo>
                  <a:cubicBezTo>
                    <a:pt x="100" y="109"/>
                    <a:pt x="102" y="113"/>
                    <a:pt x="100" y="115"/>
                  </a:cubicBezTo>
                  <a:cubicBezTo>
                    <a:pt x="98" y="117"/>
                    <a:pt x="93" y="116"/>
                    <a:pt x="90" y="112"/>
                  </a:cubicBezTo>
                  <a:cubicBezTo>
                    <a:pt x="47" y="76"/>
                    <a:pt x="30" y="55"/>
                    <a:pt x="3" y="10"/>
                  </a:cubicBezTo>
                  <a:cubicBezTo>
                    <a:pt x="0" y="6"/>
                    <a:pt x="0" y="1"/>
                    <a:pt x="3" y="0"/>
                  </a:cubicBezTo>
                  <a:cubicBezTo>
                    <a:pt x="5" y="0"/>
                    <a:pt x="9" y="2"/>
                    <a:pt x="12" y="6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670337" y="4200622"/>
            <a:ext cx="874489" cy="2427151"/>
            <a:chOff x="7145338" y="-633413"/>
            <a:chExt cx="1322388" cy="3670301"/>
          </a:xfrm>
        </p:grpSpPr>
        <p:sp>
          <p:nvSpPr>
            <p:cNvPr id="46" name="Freeform 57"/>
            <p:cNvSpPr/>
            <p:nvPr/>
          </p:nvSpPr>
          <p:spPr bwMode="auto">
            <a:xfrm>
              <a:off x="7489825" y="-633413"/>
              <a:ext cx="325438" cy="522288"/>
            </a:xfrm>
            <a:custGeom>
              <a:avLst/>
              <a:gdLst>
                <a:gd name="T0" fmla="*/ 65 w 77"/>
                <a:gd name="T1" fmla="*/ 123 h 123"/>
                <a:gd name="T2" fmla="*/ 70 w 77"/>
                <a:gd name="T3" fmla="*/ 78 h 123"/>
                <a:gd name="T4" fmla="*/ 0 w 77"/>
                <a:gd name="T5" fmla="*/ 0 h 123"/>
                <a:gd name="T6" fmla="*/ 15 w 77"/>
                <a:gd name="T7" fmla="*/ 48 h 123"/>
                <a:gd name="T8" fmla="*/ 65 w 77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23">
                  <a:moveTo>
                    <a:pt x="65" y="123"/>
                  </a:moveTo>
                  <a:cubicBezTo>
                    <a:pt x="65" y="123"/>
                    <a:pt x="77" y="116"/>
                    <a:pt x="70" y="78"/>
                  </a:cubicBezTo>
                  <a:cubicBezTo>
                    <a:pt x="62" y="36"/>
                    <a:pt x="0" y="0"/>
                    <a:pt x="0" y="0"/>
                  </a:cubicBezTo>
                  <a:cubicBezTo>
                    <a:pt x="0" y="0"/>
                    <a:pt x="2" y="7"/>
                    <a:pt x="15" y="48"/>
                  </a:cubicBezTo>
                  <a:cubicBezTo>
                    <a:pt x="27" y="90"/>
                    <a:pt x="65" y="123"/>
                    <a:pt x="65" y="123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8"/>
            <p:cNvSpPr/>
            <p:nvPr/>
          </p:nvSpPr>
          <p:spPr bwMode="auto">
            <a:xfrm>
              <a:off x="7345363" y="-265113"/>
              <a:ext cx="393700" cy="276225"/>
            </a:xfrm>
            <a:custGeom>
              <a:avLst/>
              <a:gdLst>
                <a:gd name="T0" fmla="*/ 63 w 93"/>
                <a:gd name="T1" fmla="*/ 62 h 65"/>
                <a:gd name="T2" fmla="*/ 93 w 93"/>
                <a:gd name="T3" fmla="*/ 45 h 65"/>
                <a:gd name="T4" fmla="*/ 31 w 93"/>
                <a:gd name="T5" fmla="*/ 11 h 65"/>
                <a:gd name="T6" fmla="*/ 0 w 93"/>
                <a:gd name="T7" fmla="*/ 28 h 65"/>
                <a:gd name="T8" fmla="*/ 63 w 93"/>
                <a:gd name="T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5">
                  <a:moveTo>
                    <a:pt x="63" y="62"/>
                  </a:moveTo>
                  <a:cubicBezTo>
                    <a:pt x="88" y="59"/>
                    <a:pt x="93" y="45"/>
                    <a:pt x="93" y="45"/>
                  </a:cubicBezTo>
                  <a:cubicBezTo>
                    <a:pt x="93" y="45"/>
                    <a:pt x="58" y="0"/>
                    <a:pt x="31" y="11"/>
                  </a:cubicBezTo>
                  <a:cubicBezTo>
                    <a:pt x="3" y="21"/>
                    <a:pt x="0" y="28"/>
                    <a:pt x="0" y="28"/>
                  </a:cubicBezTo>
                  <a:cubicBezTo>
                    <a:pt x="0" y="28"/>
                    <a:pt x="35" y="65"/>
                    <a:pt x="63" y="62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9"/>
            <p:cNvSpPr/>
            <p:nvPr/>
          </p:nvSpPr>
          <p:spPr bwMode="auto">
            <a:xfrm>
              <a:off x="7145338" y="-523875"/>
              <a:ext cx="446088" cy="280988"/>
            </a:xfrm>
            <a:custGeom>
              <a:avLst/>
              <a:gdLst>
                <a:gd name="T0" fmla="*/ 105 w 105"/>
                <a:gd name="T1" fmla="*/ 62 h 66"/>
                <a:gd name="T2" fmla="*/ 74 w 105"/>
                <a:gd name="T3" fmla="*/ 12 h 66"/>
                <a:gd name="T4" fmla="*/ 0 w 105"/>
                <a:gd name="T5" fmla="*/ 1 h 66"/>
                <a:gd name="T6" fmla="*/ 61 w 105"/>
                <a:gd name="T7" fmla="*/ 55 h 66"/>
                <a:gd name="T8" fmla="*/ 105 w 105"/>
                <a:gd name="T9" fmla="*/ 6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6">
                  <a:moveTo>
                    <a:pt x="105" y="62"/>
                  </a:moveTo>
                  <a:cubicBezTo>
                    <a:pt x="105" y="62"/>
                    <a:pt x="93" y="24"/>
                    <a:pt x="74" y="12"/>
                  </a:cubicBezTo>
                  <a:cubicBezTo>
                    <a:pt x="55" y="0"/>
                    <a:pt x="0" y="1"/>
                    <a:pt x="0" y="1"/>
                  </a:cubicBezTo>
                  <a:cubicBezTo>
                    <a:pt x="0" y="1"/>
                    <a:pt x="45" y="44"/>
                    <a:pt x="61" y="55"/>
                  </a:cubicBezTo>
                  <a:cubicBezTo>
                    <a:pt x="78" y="66"/>
                    <a:pt x="105" y="62"/>
                    <a:pt x="105" y="62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0"/>
            <p:cNvSpPr/>
            <p:nvPr/>
          </p:nvSpPr>
          <p:spPr bwMode="auto">
            <a:xfrm>
              <a:off x="8018463" y="-26988"/>
              <a:ext cx="242888" cy="641350"/>
            </a:xfrm>
            <a:custGeom>
              <a:avLst/>
              <a:gdLst>
                <a:gd name="T0" fmla="*/ 20 w 57"/>
                <a:gd name="T1" fmla="*/ 150 h 151"/>
                <a:gd name="T2" fmla="*/ 44 w 57"/>
                <a:gd name="T3" fmla="*/ 113 h 151"/>
                <a:gd name="T4" fmla="*/ 15 w 57"/>
                <a:gd name="T5" fmla="*/ 0 h 151"/>
                <a:gd name="T6" fmla="*/ 7 w 57"/>
                <a:gd name="T7" fmla="*/ 51 h 151"/>
                <a:gd name="T8" fmla="*/ 20 w 57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51">
                  <a:moveTo>
                    <a:pt x="20" y="150"/>
                  </a:moveTo>
                  <a:cubicBezTo>
                    <a:pt x="20" y="150"/>
                    <a:pt x="34" y="151"/>
                    <a:pt x="44" y="113"/>
                  </a:cubicBezTo>
                  <a:cubicBezTo>
                    <a:pt x="57" y="71"/>
                    <a:pt x="15" y="0"/>
                    <a:pt x="15" y="0"/>
                  </a:cubicBezTo>
                  <a:cubicBezTo>
                    <a:pt x="15" y="0"/>
                    <a:pt x="14" y="7"/>
                    <a:pt x="7" y="51"/>
                  </a:cubicBezTo>
                  <a:cubicBezTo>
                    <a:pt x="0" y="96"/>
                    <a:pt x="20" y="150"/>
                    <a:pt x="20" y="150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1"/>
            <p:cNvSpPr/>
            <p:nvPr/>
          </p:nvSpPr>
          <p:spPr bwMode="auto">
            <a:xfrm>
              <a:off x="7734300" y="300038"/>
              <a:ext cx="327025" cy="365125"/>
            </a:xfrm>
            <a:custGeom>
              <a:avLst/>
              <a:gdLst>
                <a:gd name="T0" fmla="*/ 36 w 77"/>
                <a:gd name="T1" fmla="*/ 7 h 86"/>
                <a:gd name="T2" fmla="*/ 0 w 77"/>
                <a:gd name="T3" fmla="*/ 5 h 86"/>
                <a:gd name="T4" fmla="*/ 43 w 77"/>
                <a:gd name="T5" fmla="*/ 74 h 86"/>
                <a:gd name="T6" fmla="*/ 77 w 77"/>
                <a:gd name="T7" fmla="*/ 78 h 86"/>
                <a:gd name="T8" fmla="*/ 36 w 77"/>
                <a:gd name="T9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6">
                  <a:moveTo>
                    <a:pt x="36" y="7"/>
                  </a:moveTo>
                  <a:cubicBezTo>
                    <a:pt x="5" y="0"/>
                    <a:pt x="0" y="5"/>
                    <a:pt x="0" y="5"/>
                  </a:cubicBezTo>
                  <a:cubicBezTo>
                    <a:pt x="0" y="5"/>
                    <a:pt x="16" y="60"/>
                    <a:pt x="43" y="74"/>
                  </a:cubicBezTo>
                  <a:cubicBezTo>
                    <a:pt x="67" y="86"/>
                    <a:pt x="77" y="78"/>
                    <a:pt x="77" y="78"/>
                  </a:cubicBezTo>
                  <a:cubicBezTo>
                    <a:pt x="77" y="78"/>
                    <a:pt x="66" y="14"/>
                    <a:pt x="36" y="7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2"/>
            <p:cNvSpPr/>
            <p:nvPr/>
          </p:nvSpPr>
          <p:spPr bwMode="auto">
            <a:xfrm>
              <a:off x="8132763" y="381000"/>
              <a:ext cx="258763" cy="646113"/>
            </a:xfrm>
            <a:custGeom>
              <a:avLst/>
              <a:gdLst>
                <a:gd name="T0" fmla="*/ 7 w 61"/>
                <a:gd name="T1" fmla="*/ 148 h 152"/>
                <a:gd name="T2" fmla="*/ 39 w 61"/>
                <a:gd name="T3" fmla="*/ 118 h 152"/>
                <a:gd name="T4" fmla="*/ 36 w 61"/>
                <a:gd name="T5" fmla="*/ 0 h 152"/>
                <a:gd name="T6" fmla="*/ 17 w 61"/>
                <a:gd name="T7" fmla="*/ 49 h 152"/>
                <a:gd name="T8" fmla="*/ 7 w 61"/>
                <a:gd name="T9" fmla="*/ 14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52">
                  <a:moveTo>
                    <a:pt x="7" y="148"/>
                  </a:moveTo>
                  <a:cubicBezTo>
                    <a:pt x="7" y="148"/>
                    <a:pt x="20" y="152"/>
                    <a:pt x="39" y="118"/>
                  </a:cubicBezTo>
                  <a:cubicBezTo>
                    <a:pt x="61" y="79"/>
                    <a:pt x="36" y="0"/>
                    <a:pt x="36" y="0"/>
                  </a:cubicBezTo>
                  <a:cubicBezTo>
                    <a:pt x="36" y="0"/>
                    <a:pt x="33" y="7"/>
                    <a:pt x="17" y="49"/>
                  </a:cubicBezTo>
                  <a:cubicBezTo>
                    <a:pt x="0" y="91"/>
                    <a:pt x="7" y="148"/>
                    <a:pt x="7" y="148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3"/>
            <p:cNvSpPr/>
            <p:nvPr/>
          </p:nvSpPr>
          <p:spPr bwMode="auto">
            <a:xfrm>
              <a:off x="7870825" y="631825"/>
              <a:ext cx="261938" cy="412750"/>
            </a:xfrm>
            <a:custGeom>
              <a:avLst/>
              <a:gdLst>
                <a:gd name="T0" fmla="*/ 34 w 62"/>
                <a:gd name="T1" fmla="*/ 14 h 97"/>
                <a:gd name="T2" fmla="*/ 0 w 62"/>
                <a:gd name="T3" fmla="*/ 4 h 97"/>
                <a:gd name="T4" fmla="*/ 26 w 62"/>
                <a:gd name="T5" fmla="*/ 80 h 97"/>
                <a:gd name="T6" fmla="*/ 58 w 62"/>
                <a:gd name="T7" fmla="*/ 91 h 97"/>
                <a:gd name="T8" fmla="*/ 34 w 62"/>
                <a:gd name="T9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7">
                  <a:moveTo>
                    <a:pt x="34" y="14"/>
                  </a:moveTo>
                  <a:cubicBezTo>
                    <a:pt x="6" y="0"/>
                    <a:pt x="0" y="4"/>
                    <a:pt x="0" y="4"/>
                  </a:cubicBezTo>
                  <a:cubicBezTo>
                    <a:pt x="0" y="4"/>
                    <a:pt x="3" y="61"/>
                    <a:pt x="26" y="80"/>
                  </a:cubicBezTo>
                  <a:cubicBezTo>
                    <a:pt x="47" y="97"/>
                    <a:pt x="58" y="91"/>
                    <a:pt x="58" y="91"/>
                  </a:cubicBezTo>
                  <a:cubicBezTo>
                    <a:pt x="58" y="91"/>
                    <a:pt x="62" y="27"/>
                    <a:pt x="34" y="14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4"/>
            <p:cNvSpPr/>
            <p:nvPr/>
          </p:nvSpPr>
          <p:spPr bwMode="auto">
            <a:xfrm>
              <a:off x="8210550" y="784225"/>
              <a:ext cx="257175" cy="638175"/>
            </a:xfrm>
            <a:custGeom>
              <a:avLst/>
              <a:gdLst>
                <a:gd name="T0" fmla="*/ 3 w 61"/>
                <a:gd name="T1" fmla="*/ 145 h 150"/>
                <a:gd name="T2" fmla="*/ 37 w 61"/>
                <a:gd name="T3" fmla="*/ 117 h 150"/>
                <a:gd name="T4" fmla="*/ 42 w 61"/>
                <a:gd name="T5" fmla="*/ 0 h 150"/>
                <a:gd name="T6" fmla="*/ 19 w 61"/>
                <a:gd name="T7" fmla="*/ 47 h 150"/>
                <a:gd name="T8" fmla="*/ 3 w 61"/>
                <a:gd name="T9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50">
                  <a:moveTo>
                    <a:pt x="3" y="145"/>
                  </a:moveTo>
                  <a:cubicBezTo>
                    <a:pt x="3" y="145"/>
                    <a:pt x="16" y="150"/>
                    <a:pt x="37" y="117"/>
                  </a:cubicBezTo>
                  <a:cubicBezTo>
                    <a:pt x="61" y="80"/>
                    <a:pt x="42" y="0"/>
                    <a:pt x="42" y="0"/>
                  </a:cubicBezTo>
                  <a:cubicBezTo>
                    <a:pt x="42" y="0"/>
                    <a:pt x="39" y="7"/>
                    <a:pt x="19" y="47"/>
                  </a:cubicBezTo>
                  <a:cubicBezTo>
                    <a:pt x="0" y="87"/>
                    <a:pt x="3" y="145"/>
                    <a:pt x="3" y="145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5"/>
            <p:cNvSpPr/>
            <p:nvPr/>
          </p:nvSpPr>
          <p:spPr bwMode="auto">
            <a:xfrm>
              <a:off x="7951788" y="1006475"/>
              <a:ext cx="258763" cy="423863"/>
            </a:xfrm>
            <a:custGeom>
              <a:avLst/>
              <a:gdLst>
                <a:gd name="T0" fmla="*/ 34 w 61"/>
                <a:gd name="T1" fmla="*/ 16 h 100"/>
                <a:gd name="T2" fmla="*/ 1 w 61"/>
                <a:gd name="T3" fmla="*/ 4 h 100"/>
                <a:gd name="T4" fmla="*/ 22 w 61"/>
                <a:gd name="T5" fmla="*/ 82 h 100"/>
                <a:gd name="T6" fmla="*/ 53 w 61"/>
                <a:gd name="T7" fmla="*/ 95 h 100"/>
                <a:gd name="T8" fmla="*/ 34 w 61"/>
                <a:gd name="T9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00">
                  <a:moveTo>
                    <a:pt x="34" y="16"/>
                  </a:moveTo>
                  <a:cubicBezTo>
                    <a:pt x="7" y="0"/>
                    <a:pt x="1" y="4"/>
                    <a:pt x="1" y="4"/>
                  </a:cubicBezTo>
                  <a:cubicBezTo>
                    <a:pt x="1" y="4"/>
                    <a:pt x="0" y="61"/>
                    <a:pt x="22" y="82"/>
                  </a:cubicBezTo>
                  <a:cubicBezTo>
                    <a:pt x="41" y="100"/>
                    <a:pt x="53" y="95"/>
                    <a:pt x="53" y="95"/>
                  </a:cubicBezTo>
                  <a:cubicBezTo>
                    <a:pt x="53" y="95"/>
                    <a:pt x="61" y="31"/>
                    <a:pt x="34" y="16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6"/>
            <p:cNvSpPr/>
            <p:nvPr/>
          </p:nvSpPr>
          <p:spPr bwMode="auto">
            <a:xfrm>
              <a:off x="8167688" y="1247775"/>
              <a:ext cx="300038" cy="598488"/>
            </a:xfrm>
            <a:custGeom>
              <a:avLst/>
              <a:gdLst>
                <a:gd name="T0" fmla="*/ 0 w 71"/>
                <a:gd name="T1" fmla="*/ 133 h 141"/>
                <a:gd name="T2" fmla="*/ 39 w 71"/>
                <a:gd name="T3" fmla="*/ 114 h 141"/>
                <a:gd name="T4" fmla="*/ 71 w 71"/>
                <a:gd name="T5" fmla="*/ 0 h 141"/>
                <a:gd name="T6" fmla="*/ 38 w 71"/>
                <a:gd name="T7" fmla="*/ 41 h 141"/>
                <a:gd name="T8" fmla="*/ 0 w 71"/>
                <a:gd name="T9" fmla="*/ 13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41">
                  <a:moveTo>
                    <a:pt x="0" y="133"/>
                  </a:moveTo>
                  <a:cubicBezTo>
                    <a:pt x="0" y="133"/>
                    <a:pt x="11" y="141"/>
                    <a:pt x="39" y="114"/>
                  </a:cubicBezTo>
                  <a:cubicBezTo>
                    <a:pt x="71" y="83"/>
                    <a:pt x="71" y="0"/>
                    <a:pt x="71" y="0"/>
                  </a:cubicBezTo>
                  <a:cubicBezTo>
                    <a:pt x="71" y="0"/>
                    <a:pt x="66" y="6"/>
                    <a:pt x="38" y="41"/>
                  </a:cubicBezTo>
                  <a:cubicBezTo>
                    <a:pt x="10" y="76"/>
                    <a:pt x="0" y="133"/>
                    <a:pt x="0" y="133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7"/>
            <p:cNvSpPr/>
            <p:nvPr/>
          </p:nvSpPr>
          <p:spPr bwMode="auto">
            <a:xfrm>
              <a:off x="7934325" y="1371600"/>
              <a:ext cx="279400" cy="446088"/>
            </a:xfrm>
            <a:custGeom>
              <a:avLst/>
              <a:gdLst>
                <a:gd name="T0" fmla="*/ 43 w 66"/>
                <a:gd name="T1" fmla="*/ 22 h 105"/>
                <a:gd name="T2" fmla="*/ 13 w 66"/>
                <a:gd name="T3" fmla="*/ 2 h 105"/>
                <a:gd name="T4" fmla="*/ 16 w 66"/>
                <a:gd name="T5" fmla="*/ 83 h 105"/>
                <a:gd name="T6" fmla="*/ 44 w 66"/>
                <a:gd name="T7" fmla="*/ 103 h 105"/>
                <a:gd name="T8" fmla="*/ 43 w 66"/>
                <a:gd name="T9" fmla="*/ 2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05">
                  <a:moveTo>
                    <a:pt x="43" y="22"/>
                  </a:moveTo>
                  <a:cubicBezTo>
                    <a:pt x="20" y="0"/>
                    <a:pt x="13" y="2"/>
                    <a:pt x="13" y="2"/>
                  </a:cubicBezTo>
                  <a:cubicBezTo>
                    <a:pt x="13" y="2"/>
                    <a:pt x="0" y="58"/>
                    <a:pt x="16" y="83"/>
                  </a:cubicBezTo>
                  <a:cubicBezTo>
                    <a:pt x="31" y="105"/>
                    <a:pt x="44" y="103"/>
                    <a:pt x="44" y="103"/>
                  </a:cubicBezTo>
                  <a:cubicBezTo>
                    <a:pt x="44" y="103"/>
                    <a:pt x="66" y="43"/>
                    <a:pt x="43" y="22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8"/>
            <p:cNvSpPr/>
            <p:nvPr/>
          </p:nvSpPr>
          <p:spPr bwMode="auto">
            <a:xfrm>
              <a:off x="8081963" y="1663700"/>
              <a:ext cx="365125" cy="565150"/>
            </a:xfrm>
            <a:custGeom>
              <a:avLst/>
              <a:gdLst>
                <a:gd name="T0" fmla="*/ 0 w 86"/>
                <a:gd name="T1" fmla="*/ 124 h 133"/>
                <a:gd name="T2" fmla="*/ 41 w 86"/>
                <a:gd name="T3" fmla="*/ 109 h 133"/>
                <a:gd name="T4" fmla="*/ 86 w 86"/>
                <a:gd name="T5" fmla="*/ 0 h 133"/>
                <a:gd name="T6" fmla="*/ 48 w 86"/>
                <a:gd name="T7" fmla="*/ 37 h 133"/>
                <a:gd name="T8" fmla="*/ 0 w 86"/>
                <a:gd name="T9" fmla="*/ 12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33">
                  <a:moveTo>
                    <a:pt x="0" y="124"/>
                  </a:moveTo>
                  <a:cubicBezTo>
                    <a:pt x="0" y="124"/>
                    <a:pt x="10" y="133"/>
                    <a:pt x="41" y="109"/>
                  </a:cubicBezTo>
                  <a:cubicBezTo>
                    <a:pt x="77" y="82"/>
                    <a:pt x="86" y="0"/>
                    <a:pt x="86" y="0"/>
                  </a:cubicBezTo>
                  <a:cubicBezTo>
                    <a:pt x="86" y="0"/>
                    <a:pt x="80" y="6"/>
                    <a:pt x="48" y="37"/>
                  </a:cubicBezTo>
                  <a:cubicBezTo>
                    <a:pt x="16" y="68"/>
                    <a:pt x="0" y="124"/>
                    <a:pt x="0" y="124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9"/>
            <p:cNvSpPr/>
            <p:nvPr/>
          </p:nvSpPr>
          <p:spPr bwMode="auto">
            <a:xfrm>
              <a:off x="7875588" y="1736725"/>
              <a:ext cx="282575" cy="449263"/>
            </a:xfrm>
            <a:custGeom>
              <a:avLst/>
              <a:gdLst>
                <a:gd name="T0" fmla="*/ 47 w 67"/>
                <a:gd name="T1" fmla="*/ 24 h 106"/>
                <a:gd name="T2" fmla="*/ 20 w 67"/>
                <a:gd name="T3" fmla="*/ 1 h 106"/>
                <a:gd name="T4" fmla="*/ 13 w 67"/>
                <a:gd name="T5" fmla="*/ 82 h 106"/>
                <a:gd name="T6" fmla="*/ 38 w 67"/>
                <a:gd name="T7" fmla="*/ 105 h 106"/>
                <a:gd name="T8" fmla="*/ 47 w 67"/>
                <a:gd name="T9" fmla="*/ 2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06">
                  <a:moveTo>
                    <a:pt x="47" y="24"/>
                  </a:moveTo>
                  <a:cubicBezTo>
                    <a:pt x="27" y="0"/>
                    <a:pt x="20" y="1"/>
                    <a:pt x="20" y="1"/>
                  </a:cubicBezTo>
                  <a:cubicBezTo>
                    <a:pt x="20" y="1"/>
                    <a:pt x="0" y="55"/>
                    <a:pt x="13" y="82"/>
                  </a:cubicBezTo>
                  <a:cubicBezTo>
                    <a:pt x="25" y="106"/>
                    <a:pt x="38" y="105"/>
                    <a:pt x="38" y="105"/>
                  </a:cubicBezTo>
                  <a:cubicBezTo>
                    <a:pt x="38" y="105"/>
                    <a:pt x="67" y="47"/>
                    <a:pt x="47" y="24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0"/>
            <p:cNvSpPr/>
            <p:nvPr/>
          </p:nvSpPr>
          <p:spPr bwMode="auto">
            <a:xfrm>
              <a:off x="7891463" y="2114550"/>
              <a:ext cx="479425" cy="466725"/>
            </a:xfrm>
            <a:custGeom>
              <a:avLst/>
              <a:gdLst>
                <a:gd name="T0" fmla="*/ 0 w 113"/>
                <a:gd name="T1" fmla="*/ 98 h 110"/>
                <a:gd name="T2" fmla="*/ 44 w 113"/>
                <a:gd name="T3" fmla="*/ 94 h 110"/>
                <a:gd name="T4" fmla="*/ 113 w 113"/>
                <a:gd name="T5" fmla="*/ 0 h 110"/>
                <a:gd name="T6" fmla="*/ 68 w 113"/>
                <a:gd name="T7" fmla="*/ 26 h 110"/>
                <a:gd name="T8" fmla="*/ 0 w 113"/>
                <a:gd name="T9" fmla="*/ 9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0">
                  <a:moveTo>
                    <a:pt x="0" y="98"/>
                  </a:moveTo>
                  <a:cubicBezTo>
                    <a:pt x="0" y="98"/>
                    <a:pt x="8" y="110"/>
                    <a:pt x="44" y="94"/>
                  </a:cubicBezTo>
                  <a:cubicBezTo>
                    <a:pt x="84" y="77"/>
                    <a:pt x="113" y="0"/>
                    <a:pt x="113" y="0"/>
                  </a:cubicBezTo>
                  <a:cubicBezTo>
                    <a:pt x="113" y="0"/>
                    <a:pt x="107" y="3"/>
                    <a:pt x="68" y="26"/>
                  </a:cubicBezTo>
                  <a:cubicBezTo>
                    <a:pt x="29" y="49"/>
                    <a:pt x="0" y="98"/>
                    <a:pt x="0" y="98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1"/>
            <p:cNvSpPr/>
            <p:nvPr/>
          </p:nvSpPr>
          <p:spPr bwMode="auto">
            <a:xfrm>
              <a:off x="7743825" y="2066925"/>
              <a:ext cx="284163" cy="446088"/>
            </a:xfrm>
            <a:custGeom>
              <a:avLst/>
              <a:gdLst>
                <a:gd name="T0" fmla="*/ 53 w 67"/>
                <a:gd name="T1" fmla="*/ 28 h 105"/>
                <a:gd name="T2" fmla="*/ 32 w 67"/>
                <a:gd name="T3" fmla="*/ 0 h 105"/>
                <a:gd name="T4" fmla="*/ 6 w 67"/>
                <a:gd name="T5" fmla="*/ 76 h 105"/>
                <a:gd name="T6" fmla="*/ 25 w 67"/>
                <a:gd name="T7" fmla="*/ 105 h 105"/>
                <a:gd name="T8" fmla="*/ 53 w 67"/>
                <a:gd name="T9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05">
                  <a:moveTo>
                    <a:pt x="53" y="28"/>
                  </a:moveTo>
                  <a:cubicBezTo>
                    <a:pt x="39" y="1"/>
                    <a:pt x="32" y="0"/>
                    <a:pt x="32" y="0"/>
                  </a:cubicBezTo>
                  <a:cubicBezTo>
                    <a:pt x="32" y="0"/>
                    <a:pt x="0" y="47"/>
                    <a:pt x="6" y="76"/>
                  </a:cubicBezTo>
                  <a:cubicBezTo>
                    <a:pt x="12" y="102"/>
                    <a:pt x="25" y="105"/>
                    <a:pt x="25" y="105"/>
                  </a:cubicBezTo>
                  <a:cubicBezTo>
                    <a:pt x="25" y="105"/>
                    <a:pt x="67" y="56"/>
                    <a:pt x="53" y="28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2"/>
            <p:cNvSpPr/>
            <p:nvPr/>
          </p:nvSpPr>
          <p:spPr bwMode="auto">
            <a:xfrm>
              <a:off x="7812088" y="-379413"/>
              <a:ext cx="231775" cy="595313"/>
            </a:xfrm>
            <a:custGeom>
              <a:avLst/>
              <a:gdLst>
                <a:gd name="T0" fmla="*/ 38 w 55"/>
                <a:gd name="T1" fmla="*/ 140 h 140"/>
                <a:gd name="T2" fmla="*/ 53 w 55"/>
                <a:gd name="T3" fmla="*/ 98 h 140"/>
                <a:gd name="T4" fmla="*/ 0 w 55"/>
                <a:gd name="T5" fmla="*/ 0 h 140"/>
                <a:gd name="T6" fmla="*/ 4 w 55"/>
                <a:gd name="T7" fmla="*/ 51 h 140"/>
                <a:gd name="T8" fmla="*/ 38 w 55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0">
                  <a:moveTo>
                    <a:pt x="38" y="140"/>
                  </a:moveTo>
                  <a:cubicBezTo>
                    <a:pt x="38" y="140"/>
                    <a:pt x="51" y="137"/>
                    <a:pt x="53" y="98"/>
                  </a:cubicBezTo>
                  <a:cubicBezTo>
                    <a:pt x="55" y="54"/>
                    <a:pt x="0" y="0"/>
                    <a:pt x="0" y="0"/>
                  </a:cubicBezTo>
                  <a:cubicBezTo>
                    <a:pt x="0" y="0"/>
                    <a:pt x="1" y="7"/>
                    <a:pt x="4" y="51"/>
                  </a:cubicBezTo>
                  <a:cubicBezTo>
                    <a:pt x="7" y="95"/>
                    <a:pt x="38" y="140"/>
                    <a:pt x="38" y="140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3"/>
            <p:cNvSpPr/>
            <p:nvPr/>
          </p:nvSpPr>
          <p:spPr bwMode="auto">
            <a:xfrm>
              <a:off x="7561263" y="11113"/>
              <a:ext cx="373063" cy="285750"/>
            </a:xfrm>
            <a:custGeom>
              <a:avLst/>
              <a:gdLst>
                <a:gd name="T0" fmla="*/ 34 w 88"/>
                <a:gd name="T1" fmla="*/ 2 h 67"/>
                <a:gd name="T2" fmla="*/ 0 w 88"/>
                <a:gd name="T3" fmla="*/ 11 h 67"/>
                <a:gd name="T4" fmla="*/ 55 w 88"/>
                <a:gd name="T5" fmla="*/ 62 h 67"/>
                <a:gd name="T6" fmla="*/ 88 w 88"/>
                <a:gd name="T7" fmla="*/ 55 h 67"/>
                <a:gd name="T8" fmla="*/ 34 w 88"/>
                <a:gd name="T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7">
                  <a:moveTo>
                    <a:pt x="34" y="2"/>
                  </a:moveTo>
                  <a:cubicBezTo>
                    <a:pt x="4" y="5"/>
                    <a:pt x="0" y="11"/>
                    <a:pt x="0" y="11"/>
                  </a:cubicBezTo>
                  <a:cubicBezTo>
                    <a:pt x="0" y="11"/>
                    <a:pt x="27" y="57"/>
                    <a:pt x="55" y="62"/>
                  </a:cubicBezTo>
                  <a:cubicBezTo>
                    <a:pt x="81" y="67"/>
                    <a:pt x="88" y="55"/>
                    <a:pt x="88" y="55"/>
                  </a:cubicBezTo>
                  <a:cubicBezTo>
                    <a:pt x="88" y="55"/>
                    <a:pt x="64" y="0"/>
                    <a:pt x="34" y="2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4"/>
            <p:cNvSpPr/>
            <p:nvPr/>
          </p:nvSpPr>
          <p:spPr bwMode="auto">
            <a:xfrm>
              <a:off x="7439025" y="2540000"/>
              <a:ext cx="431800" cy="496888"/>
            </a:xfrm>
            <a:custGeom>
              <a:avLst/>
              <a:gdLst>
                <a:gd name="T0" fmla="*/ 90 w 102"/>
                <a:gd name="T1" fmla="*/ 6 h 117"/>
                <a:gd name="T2" fmla="*/ 6 w 102"/>
                <a:gd name="T3" fmla="*/ 105 h 117"/>
                <a:gd name="T4" fmla="*/ 2 w 102"/>
                <a:gd name="T5" fmla="*/ 115 h 117"/>
                <a:gd name="T6" fmla="*/ 12 w 102"/>
                <a:gd name="T7" fmla="*/ 112 h 117"/>
                <a:gd name="T8" fmla="*/ 99 w 102"/>
                <a:gd name="T9" fmla="*/ 10 h 117"/>
                <a:gd name="T10" fmla="*/ 99 w 102"/>
                <a:gd name="T11" fmla="*/ 0 h 117"/>
                <a:gd name="T12" fmla="*/ 90 w 102"/>
                <a:gd name="T13" fmla="*/ 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17">
                  <a:moveTo>
                    <a:pt x="90" y="6"/>
                  </a:moveTo>
                  <a:cubicBezTo>
                    <a:pt x="64" y="49"/>
                    <a:pt x="47" y="70"/>
                    <a:pt x="6" y="105"/>
                  </a:cubicBezTo>
                  <a:cubicBezTo>
                    <a:pt x="2" y="109"/>
                    <a:pt x="0" y="113"/>
                    <a:pt x="2" y="115"/>
                  </a:cubicBezTo>
                  <a:cubicBezTo>
                    <a:pt x="4" y="117"/>
                    <a:pt x="9" y="116"/>
                    <a:pt x="12" y="112"/>
                  </a:cubicBezTo>
                  <a:cubicBezTo>
                    <a:pt x="55" y="76"/>
                    <a:pt x="72" y="55"/>
                    <a:pt x="99" y="10"/>
                  </a:cubicBezTo>
                  <a:cubicBezTo>
                    <a:pt x="102" y="6"/>
                    <a:pt x="102" y="1"/>
                    <a:pt x="99" y="0"/>
                  </a:cubicBezTo>
                  <a:cubicBezTo>
                    <a:pt x="97" y="0"/>
                    <a:pt x="93" y="2"/>
                    <a:pt x="90" y="6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8" name="文本框 197"/>
          <p:cNvSpPr txBox="1"/>
          <p:nvPr/>
        </p:nvSpPr>
        <p:spPr>
          <a:xfrm>
            <a:off x="3858212" y="4494138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嘻哈万圣节模版</a:t>
            </a:r>
          </a:p>
        </p:txBody>
      </p:sp>
      <p:sp>
        <p:nvSpPr>
          <p:cNvPr id="199" name="文本框 198"/>
          <p:cNvSpPr txBox="1"/>
          <p:nvPr/>
        </p:nvSpPr>
        <p:spPr>
          <a:xfrm>
            <a:off x="3894492" y="5347083"/>
            <a:ext cx="4499811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</a:p>
          <a:p>
            <a:pPr algn="ctr">
              <a:defRPr/>
            </a:pPr>
            <a:r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1" name="矩形 200"/>
          <p:cNvSpPr/>
          <p:nvPr/>
        </p:nvSpPr>
        <p:spPr>
          <a:xfrm>
            <a:off x="1727200" y="3718446"/>
            <a:ext cx="8686800" cy="2962358"/>
          </a:xfrm>
          <a:prstGeom prst="rect">
            <a:avLst/>
          </a:prstGeom>
          <a:noFill/>
          <a:ln>
            <a:solidFill>
              <a:srgbClr val="FB8D0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4" name="组合 213"/>
          <p:cNvGrpSpPr/>
          <p:nvPr/>
        </p:nvGrpSpPr>
        <p:grpSpPr>
          <a:xfrm>
            <a:off x="2390885" y="2216293"/>
            <a:ext cx="1190625" cy="1500461"/>
            <a:chOff x="-987425" y="3175"/>
            <a:chExt cx="1939925" cy="2444751"/>
          </a:xfrm>
        </p:grpSpPr>
        <p:sp>
          <p:nvSpPr>
            <p:cNvPr id="205" name="Freeform 206"/>
            <p:cNvSpPr/>
            <p:nvPr/>
          </p:nvSpPr>
          <p:spPr bwMode="auto">
            <a:xfrm>
              <a:off x="-806450" y="52388"/>
              <a:ext cx="1619250" cy="2365375"/>
            </a:xfrm>
            <a:custGeom>
              <a:avLst/>
              <a:gdLst>
                <a:gd name="T0" fmla="*/ 240 w 1020"/>
                <a:gd name="T1" fmla="*/ 1490 h 1490"/>
                <a:gd name="T2" fmla="*/ 0 w 1020"/>
                <a:gd name="T3" fmla="*/ 399 h 1490"/>
                <a:gd name="T4" fmla="*/ 483 w 1020"/>
                <a:gd name="T5" fmla="*/ 0 h 1490"/>
                <a:gd name="T6" fmla="*/ 972 w 1020"/>
                <a:gd name="T7" fmla="*/ 254 h 1490"/>
                <a:gd name="T8" fmla="*/ 1020 w 1020"/>
                <a:gd name="T9" fmla="*/ 1367 h 1490"/>
                <a:gd name="T10" fmla="*/ 240 w 1020"/>
                <a:gd name="T11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0" h="1490">
                  <a:moveTo>
                    <a:pt x="240" y="1490"/>
                  </a:moveTo>
                  <a:lnTo>
                    <a:pt x="0" y="399"/>
                  </a:lnTo>
                  <a:lnTo>
                    <a:pt x="483" y="0"/>
                  </a:lnTo>
                  <a:lnTo>
                    <a:pt x="972" y="254"/>
                  </a:lnTo>
                  <a:lnTo>
                    <a:pt x="1020" y="1367"/>
                  </a:lnTo>
                  <a:lnTo>
                    <a:pt x="240" y="1490"/>
                  </a:ln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06" name="Freeform 207"/>
            <p:cNvSpPr/>
            <p:nvPr/>
          </p:nvSpPr>
          <p:spPr bwMode="auto">
            <a:xfrm>
              <a:off x="-571500" y="304800"/>
              <a:ext cx="1263650" cy="1849438"/>
            </a:xfrm>
            <a:custGeom>
              <a:avLst/>
              <a:gdLst>
                <a:gd name="T0" fmla="*/ 187 w 796"/>
                <a:gd name="T1" fmla="*/ 1165 h 1165"/>
                <a:gd name="T2" fmla="*/ 0 w 796"/>
                <a:gd name="T3" fmla="*/ 311 h 1165"/>
                <a:gd name="T4" fmla="*/ 375 w 796"/>
                <a:gd name="T5" fmla="*/ 0 h 1165"/>
                <a:gd name="T6" fmla="*/ 758 w 796"/>
                <a:gd name="T7" fmla="*/ 197 h 1165"/>
                <a:gd name="T8" fmla="*/ 796 w 796"/>
                <a:gd name="T9" fmla="*/ 1068 h 1165"/>
                <a:gd name="T10" fmla="*/ 187 w 796"/>
                <a:gd name="T11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6" h="1165">
                  <a:moveTo>
                    <a:pt x="187" y="1165"/>
                  </a:moveTo>
                  <a:lnTo>
                    <a:pt x="0" y="311"/>
                  </a:lnTo>
                  <a:lnTo>
                    <a:pt x="375" y="0"/>
                  </a:lnTo>
                  <a:lnTo>
                    <a:pt x="758" y="197"/>
                  </a:lnTo>
                  <a:lnTo>
                    <a:pt x="796" y="1068"/>
                  </a:lnTo>
                  <a:lnTo>
                    <a:pt x="187" y="1165"/>
                  </a:lnTo>
                  <a:close/>
                </a:path>
              </a:pathLst>
            </a:custGeom>
            <a:solidFill>
              <a:srgbClr val="EFD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07" name="Freeform 208"/>
            <p:cNvSpPr/>
            <p:nvPr/>
          </p:nvSpPr>
          <p:spPr bwMode="auto">
            <a:xfrm>
              <a:off x="-187325" y="1427163"/>
              <a:ext cx="641350" cy="268288"/>
            </a:xfrm>
            <a:custGeom>
              <a:avLst/>
              <a:gdLst>
                <a:gd name="T0" fmla="*/ 0 w 404"/>
                <a:gd name="T1" fmla="*/ 57 h 169"/>
                <a:gd name="T2" fmla="*/ 392 w 404"/>
                <a:gd name="T3" fmla="*/ 0 h 169"/>
                <a:gd name="T4" fmla="*/ 404 w 404"/>
                <a:gd name="T5" fmla="*/ 102 h 169"/>
                <a:gd name="T6" fmla="*/ 24 w 404"/>
                <a:gd name="T7" fmla="*/ 169 h 169"/>
                <a:gd name="T8" fmla="*/ 0 w 404"/>
                <a:gd name="T9" fmla="*/ 5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69">
                  <a:moveTo>
                    <a:pt x="0" y="57"/>
                  </a:moveTo>
                  <a:lnTo>
                    <a:pt x="392" y="0"/>
                  </a:lnTo>
                  <a:lnTo>
                    <a:pt x="404" y="102"/>
                  </a:lnTo>
                  <a:lnTo>
                    <a:pt x="24" y="169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08" name="Freeform 209"/>
            <p:cNvSpPr/>
            <p:nvPr/>
          </p:nvSpPr>
          <p:spPr bwMode="auto">
            <a:xfrm>
              <a:off x="-263525" y="1393825"/>
              <a:ext cx="698500" cy="301625"/>
            </a:xfrm>
            <a:custGeom>
              <a:avLst/>
              <a:gdLst>
                <a:gd name="T0" fmla="*/ 48 w 440"/>
                <a:gd name="T1" fmla="*/ 78 h 190"/>
                <a:gd name="T2" fmla="*/ 72 w 440"/>
                <a:gd name="T3" fmla="*/ 190 h 190"/>
                <a:gd name="T4" fmla="*/ 36 w 440"/>
                <a:gd name="T5" fmla="*/ 185 h 190"/>
                <a:gd name="T6" fmla="*/ 0 w 440"/>
                <a:gd name="T7" fmla="*/ 61 h 190"/>
                <a:gd name="T8" fmla="*/ 395 w 440"/>
                <a:gd name="T9" fmla="*/ 0 h 190"/>
                <a:gd name="T10" fmla="*/ 440 w 440"/>
                <a:gd name="T11" fmla="*/ 21 h 190"/>
                <a:gd name="T12" fmla="*/ 48 w 440"/>
                <a:gd name="T13" fmla="*/ 7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190">
                  <a:moveTo>
                    <a:pt x="48" y="78"/>
                  </a:moveTo>
                  <a:lnTo>
                    <a:pt x="72" y="190"/>
                  </a:lnTo>
                  <a:lnTo>
                    <a:pt x="36" y="185"/>
                  </a:lnTo>
                  <a:lnTo>
                    <a:pt x="0" y="61"/>
                  </a:lnTo>
                  <a:lnTo>
                    <a:pt x="395" y="0"/>
                  </a:lnTo>
                  <a:lnTo>
                    <a:pt x="440" y="21"/>
                  </a:lnTo>
                  <a:lnTo>
                    <a:pt x="48" y="78"/>
                  </a:lnTo>
                  <a:close/>
                </a:path>
              </a:pathLst>
            </a:custGeom>
            <a:solidFill>
              <a:srgbClr val="DD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09" name="Freeform 210"/>
            <p:cNvSpPr/>
            <p:nvPr/>
          </p:nvSpPr>
          <p:spPr bwMode="auto">
            <a:xfrm>
              <a:off x="-311150" y="304800"/>
              <a:ext cx="1003300" cy="1849438"/>
            </a:xfrm>
            <a:custGeom>
              <a:avLst/>
              <a:gdLst>
                <a:gd name="T0" fmla="*/ 211 w 632"/>
                <a:gd name="T1" fmla="*/ 0 h 1165"/>
                <a:gd name="T2" fmla="*/ 149 w 632"/>
                <a:gd name="T3" fmla="*/ 50 h 1165"/>
                <a:gd name="T4" fmla="*/ 522 w 632"/>
                <a:gd name="T5" fmla="*/ 216 h 1165"/>
                <a:gd name="T6" fmla="*/ 553 w 632"/>
                <a:gd name="T7" fmla="*/ 978 h 1165"/>
                <a:gd name="T8" fmla="*/ 0 w 632"/>
                <a:gd name="T9" fmla="*/ 1058 h 1165"/>
                <a:gd name="T10" fmla="*/ 23 w 632"/>
                <a:gd name="T11" fmla="*/ 1165 h 1165"/>
                <a:gd name="T12" fmla="*/ 632 w 632"/>
                <a:gd name="T13" fmla="*/ 1068 h 1165"/>
                <a:gd name="T14" fmla="*/ 594 w 632"/>
                <a:gd name="T15" fmla="*/ 197 h 1165"/>
                <a:gd name="T16" fmla="*/ 211 w 632"/>
                <a:gd name="T17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1165">
                  <a:moveTo>
                    <a:pt x="211" y="0"/>
                  </a:moveTo>
                  <a:lnTo>
                    <a:pt x="149" y="50"/>
                  </a:lnTo>
                  <a:lnTo>
                    <a:pt x="522" y="216"/>
                  </a:lnTo>
                  <a:lnTo>
                    <a:pt x="553" y="978"/>
                  </a:lnTo>
                  <a:lnTo>
                    <a:pt x="0" y="1058"/>
                  </a:lnTo>
                  <a:lnTo>
                    <a:pt x="23" y="1165"/>
                  </a:lnTo>
                  <a:lnTo>
                    <a:pt x="632" y="1068"/>
                  </a:lnTo>
                  <a:lnTo>
                    <a:pt x="594" y="197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DD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10" name="Freeform 211"/>
            <p:cNvSpPr/>
            <p:nvPr/>
          </p:nvSpPr>
          <p:spPr bwMode="auto">
            <a:xfrm>
              <a:off x="-987425" y="3175"/>
              <a:ext cx="947738" cy="2414588"/>
            </a:xfrm>
            <a:custGeom>
              <a:avLst/>
              <a:gdLst>
                <a:gd name="T0" fmla="*/ 597 w 597"/>
                <a:gd name="T1" fmla="*/ 31 h 1521"/>
                <a:gd name="T2" fmla="*/ 461 w 597"/>
                <a:gd name="T3" fmla="*/ 0 h 1521"/>
                <a:gd name="T4" fmla="*/ 0 w 597"/>
                <a:gd name="T5" fmla="*/ 394 h 1521"/>
                <a:gd name="T6" fmla="*/ 219 w 597"/>
                <a:gd name="T7" fmla="*/ 1460 h 1521"/>
                <a:gd name="T8" fmla="*/ 354 w 597"/>
                <a:gd name="T9" fmla="*/ 1521 h 1521"/>
                <a:gd name="T10" fmla="*/ 114 w 597"/>
                <a:gd name="T11" fmla="*/ 430 h 1521"/>
                <a:gd name="T12" fmla="*/ 597 w 597"/>
                <a:gd name="T13" fmla="*/ 3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521">
                  <a:moveTo>
                    <a:pt x="597" y="31"/>
                  </a:moveTo>
                  <a:lnTo>
                    <a:pt x="461" y="0"/>
                  </a:lnTo>
                  <a:lnTo>
                    <a:pt x="0" y="394"/>
                  </a:lnTo>
                  <a:lnTo>
                    <a:pt x="219" y="1460"/>
                  </a:lnTo>
                  <a:lnTo>
                    <a:pt x="354" y="1521"/>
                  </a:lnTo>
                  <a:lnTo>
                    <a:pt x="114" y="430"/>
                  </a:lnTo>
                  <a:lnTo>
                    <a:pt x="597" y="31"/>
                  </a:lnTo>
                  <a:close/>
                </a:path>
              </a:pathLst>
            </a:custGeom>
            <a:solidFill>
              <a:srgbClr val="DD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11" name="Freeform 212"/>
            <p:cNvSpPr/>
            <p:nvPr/>
          </p:nvSpPr>
          <p:spPr bwMode="auto">
            <a:xfrm>
              <a:off x="-552450" y="1909763"/>
              <a:ext cx="1504950" cy="538163"/>
            </a:xfrm>
            <a:custGeom>
              <a:avLst/>
              <a:gdLst>
                <a:gd name="T0" fmla="*/ 0 w 948"/>
                <a:gd name="T1" fmla="*/ 133 h 339"/>
                <a:gd name="T2" fmla="*/ 907 w 948"/>
                <a:gd name="T3" fmla="*/ 0 h 339"/>
                <a:gd name="T4" fmla="*/ 948 w 948"/>
                <a:gd name="T5" fmla="*/ 197 h 339"/>
                <a:gd name="T6" fmla="*/ 11 w 948"/>
                <a:gd name="T7" fmla="*/ 339 h 339"/>
                <a:gd name="T8" fmla="*/ 0 w 948"/>
                <a:gd name="T9" fmla="*/ 13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8" h="339">
                  <a:moveTo>
                    <a:pt x="0" y="133"/>
                  </a:moveTo>
                  <a:lnTo>
                    <a:pt x="907" y="0"/>
                  </a:lnTo>
                  <a:lnTo>
                    <a:pt x="948" y="197"/>
                  </a:lnTo>
                  <a:lnTo>
                    <a:pt x="11" y="339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12" name="Freeform 213"/>
            <p:cNvSpPr/>
            <p:nvPr/>
          </p:nvSpPr>
          <p:spPr bwMode="auto">
            <a:xfrm>
              <a:off x="-735013" y="2120900"/>
              <a:ext cx="200025" cy="327025"/>
            </a:xfrm>
            <a:custGeom>
              <a:avLst/>
              <a:gdLst>
                <a:gd name="T0" fmla="*/ 115 w 126"/>
                <a:gd name="T1" fmla="*/ 0 h 206"/>
                <a:gd name="T2" fmla="*/ 0 w 126"/>
                <a:gd name="T3" fmla="*/ 9 h 206"/>
                <a:gd name="T4" fmla="*/ 0 w 126"/>
                <a:gd name="T5" fmla="*/ 137 h 206"/>
                <a:gd name="T6" fmla="*/ 126 w 126"/>
                <a:gd name="T7" fmla="*/ 206 h 206"/>
                <a:gd name="T8" fmla="*/ 115 w 126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06">
                  <a:moveTo>
                    <a:pt x="115" y="0"/>
                  </a:moveTo>
                  <a:lnTo>
                    <a:pt x="0" y="9"/>
                  </a:lnTo>
                  <a:lnTo>
                    <a:pt x="0" y="137"/>
                  </a:lnTo>
                  <a:lnTo>
                    <a:pt x="126" y="20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DD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13" name="Rectangle 214"/>
            <p:cNvSpPr>
              <a:spLocks noChangeArrowheads="1"/>
            </p:cNvSpPr>
            <p:nvPr/>
          </p:nvSpPr>
          <p:spPr bwMode="auto">
            <a:xfrm rot="21060000">
              <a:off x="-353344" y="729918"/>
              <a:ext cx="874962" cy="802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zh-CN" altLang="zh-CN" sz="3200" dirty="0">
                  <a:solidFill>
                    <a:srgbClr val="3F1D0D"/>
                  </a:solidFill>
                  <a:latin typeface="Myriad Pro" panose="020B0503030403020204" pitchFamily="34" charset="0"/>
                </a:rPr>
                <a:t>RIP</a:t>
              </a:r>
              <a:endParaRPr lang="zh-CN" altLang="zh-CN" sz="1200" dirty="0"/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8382813" y="2178772"/>
            <a:ext cx="1206561" cy="1491351"/>
            <a:chOff x="8234363" y="-69850"/>
            <a:chExt cx="2017712" cy="2493963"/>
          </a:xfrm>
        </p:grpSpPr>
        <p:sp>
          <p:nvSpPr>
            <p:cNvPr id="218" name="Freeform 218"/>
            <p:cNvSpPr/>
            <p:nvPr/>
          </p:nvSpPr>
          <p:spPr bwMode="auto">
            <a:xfrm>
              <a:off x="8502650" y="47625"/>
              <a:ext cx="1749425" cy="2330450"/>
            </a:xfrm>
            <a:custGeom>
              <a:avLst/>
              <a:gdLst>
                <a:gd name="T0" fmla="*/ 0 w 1102"/>
                <a:gd name="T1" fmla="*/ 1326 h 1468"/>
                <a:gd name="T2" fmla="*/ 138 w 1102"/>
                <a:gd name="T3" fmla="*/ 215 h 1468"/>
                <a:gd name="T4" fmla="*/ 724 w 1102"/>
                <a:gd name="T5" fmla="*/ 0 h 1468"/>
                <a:gd name="T6" fmla="*/ 1102 w 1102"/>
                <a:gd name="T7" fmla="*/ 401 h 1468"/>
                <a:gd name="T8" fmla="*/ 774 w 1102"/>
                <a:gd name="T9" fmla="*/ 1468 h 1468"/>
                <a:gd name="T10" fmla="*/ 0 w 1102"/>
                <a:gd name="T11" fmla="*/ 132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2" h="1468">
                  <a:moveTo>
                    <a:pt x="0" y="1326"/>
                  </a:moveTo>
                  <a:lnTo>
                    <a:pt x="138" y="215"/>
                  </a:lnTo>
                  <a:lnTo>
                    <a:pt x="724" y="0"/>
                  </a:lnTo>
                  <a:lnTo>
                    <a:pt x="1102" y="401"/>
                  </a:lnTo>
                  <a:lnTo>
                    <a:pt x="774" y="1468"/>
                  </a:lnTo>
                  <a:lnTo>
                    <a:pt x="0" y="1326"/>
                  </a:ln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19" name="Freeform 219"/>
            <p:cNvSpPr/>
            <p:nvPr/>
          </p:nvSpPr>
          <p:spPr bwMode="auto">
            <a:xfrm>
              <a:off x="8728075" y="306388"/>
              <a:ext cx="1368425" cy="1819275"/>
            </a:xfrm>
            <a:custGeom>
              <a:avLst/>
              <a:gdLst>
                <a:gd name="T0" fmla="*/ 0 w 862"/>
                <a:gd name="T1" fmla="*/ 1037 h 1146"/>
                <a:gd name="T2" fmla="*/ 110 w 862"/>
                <a:gd name="T3" fmla="*/ 169 h 1146"/>
                <a:gd name="T4" fmla="*/ 565 w 862"/>
                <a:gd name="T5" fmla="*/ 0 h 1146"/>
                <a:gd name="T6" fmla="*/ 862 w 862"/>
                <a:gd name="T7" fmla="*/ 313 h 1146"/>
                <a:gd name="T8" fmla="*/ 606 w 862"/>
                <a:gd name="T9" fmla="*/ 1146 h 1146"/>
                <a:gd name="T10" fmla="*/ 0 w 862"/>
                <a:gd name="T11" fmla="*/ 1037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2" h="1146">
                  <a:moveTo>
                    <a:pt x="0" y="1037"/>
                  </a:moveTo>
                  <a:lnTo>
                    <a:pt x="110" y="169"/>
                  </a:lnTo>
                  <a:lnTo>
                    <a:pt x="565" y="0"/>
                  </a:lnTo>
                  <a:lnTo>
                    <a:pt x="862" y="313"/>
                  </a:lnTo>
                  <a:lnTo>
                    <a:pt x="606" y="1146"/>
                  </a:lnTo>
                  <a:lnTo>
                    <a:pt x="0" y="1037"/>
                  </a:lnTo>
                  <a:close/>
                </a:path>
              </a:pathLst>
            </a:custGeom>
            <a:solidFill>
              <a:srgbClr val="EFD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20" name="Freeform 220"/>
            <p:cNvSpPr/>
            <p:nvPr/>
          </p:nvSpPr>
          <p:spPr bwMode="auto">
            <a:xfrm>
              <a:off x="8999538" y="1379538"/>
              <a:ext cx="641350" cy="279400"/>
            </a:xfrm>
            <a:custGeom>
              <a:avLst/>
              <a:gdLst>
                <a:gd name="T0" fmla="*/ 15 w 404"/>
                <a:gd name="T1" fmla="*/ 0 h 176"/>
                <a:gd name="T2" fmla="*/ 404 w 404"/>
                <a:gd name="T3" fmla="*/ 76 h 176"/>
                <a:gd name="T4" fmla="*/ 380 w 404"/>
                <a:gd name="T5" fmla="*/ 176 h 176"/>
                <a:gd name="T6" fmla="*/ 0 w 404"/>
                <a:gd name="T7" fmla="*/ 112 h 176"/>
                <a:gd name="T8" fmla="*/ 15 w 404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76">
                  <a:moveTo>
                    <a:pt x="15" y="0"/>
                  </a:moveTo>
                  <a:lnTo>
                    <a:pt x="404" y="76"/>
                  </a:lnTo>
                  <a:lnTo>
                    <a:pt x="380" y="176"/>
                  </a:lnTo>
                  <a:lnTo>
                    <a:pt x="0" y="11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21" name="Freeform 221"/>
            <p:cNvSpPr/>
            <p:nvPr/>
          </p:nvSpPr>
          <p:spPr bwMode="auto">
            <a:xfrm>
              <a:off x="8947150" y="1331913"/>
              <a:ext cx="693737" cy="225425"/>
            </a:xfrm>
            <a:custGeom>
              <a:avLst/>
              <a:gdLst>
                <a:gd name="T0" fmla="*/ 48 w 437"/>
                <a:gd name="T1" fmla="*/ 30 h 142"/>
                <a:gd name="T2" fmla="*/ 33 w 437"/>
                <a:gd name="T3" fmla="*/ 142 h 142"/>
                <a:gd name="T4" fmla="*/ 0 w 437"/>
                <a:gd name="T5" fmla="*/ 128 h 142"/>
                <a:gd name="T6" fmla="*/ 10 w 437"/>
                <a:gd name="T7" fmla="*/ 0 h 142"/>
                <a:gd name="T8" fmla="*/ 401 w 437"/>
                <a:gd name="T9" fmla="*/ 73 h 142"/>
                <a:gd name="T10" fmla="*/ 437 w 437"/>
                <a:gd name="T11" fmla="*/ 106 h 142"/>
                <a:gd name="T12" fmla="*/ 48 w 437"/>
                <a:gd name="T13" fmla="*/ 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142">
                  <a:moveTo>
                    <a:pt x="48" y="30"/>
                  </a:moveTo>
                  <a:lnTo>
                    <a:pt x="33" y="142"/>
                  </a:lnTo>
                  <a:lnTo>
                    <a:pt x="0" y="128"/>
                  </a:lnTo>
                  <a:lnTo>
                    <a:pt x="10" y="0"/>
                  </a:lnTo>
                  <a:lnTo>
                    <a:pt x="401" y="73"/>
                  </a:lnTo>
                  <a:lnTo>
                    <a:pt x="437" y="106"/>
                  </a:lnTo>
                  <a:lnTo>
                    <a:pt x="48" y="30"/>
                  </a:lnTo>
                  <a:close/>
                </a:path>
              </a:pathLst>
            </a:custGeom>
            <a:solidFill>
              <a:srgbClr val="DD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22" name="Freeform 222"/>
            <p:cNvSpPr/>
            <p:nvPr/>
          </p:nvSpPr>
          <p:spPr bwMode="auto">
            <a:xfrm>
              <a:off x="8728075" y="306388"/>
              <a:ext cx="1368425" cy="1819275"/>
            </a:xfrm>
            <a:custGeom>
              <a:avLst/>
              <a:gdLst>
                <a:gd name="T0" fmla="*/ 565 w 862"/>
                <a:gd name="T1" fmla="*/ 0 h 1146"/>
                <a:gd name="T2" fmla="*/ 492 w 862"/>
                <a:gd name="T3" fmla="*/ 26 h 1146"/>
                <a:gd name="T4" fmla="*/ 789 w 862"/>
                <a:gd name="T5" fmla="*/ 306 h 1146"/>
                <a:gd name="T6" fmla="*/ 563 w 862"/>
                <a:gd name="T7" fmla="*/ 1035 h 1146"/>
                <a:gd name="T8" fmla="*/ 15 w 862"/>
                <a:gd name="T9" fmla="*/ 928 h 1146"/>
                <a:gd name="T10" fmla="*/ 0 w 862"/>
                <a:gd name="T11" fmla="*/ 1037 h 1146"/>
                <a:gd name="T12" fmla="*/ 606 w 862"/>
                <a:gd name="T13" fmla="*/ 1146 h 1146"/>
                <a:gd name="T14" fmla="*/ 862 w 862"/>
                <a:gd name="T15" fmla="*/ 313 h 1146"/>
                <a:gd name="T16" fmla="*/ 565 w 862"/>
                <a:gd name="T17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2" h="1146">
                  <a:moveTo>
                    <a:pt x="565" y="0"/>
                  </a:moveTo>
                  <a:lnTo>
                    <a:pt x="492" y="26"/>
                  </a:lnTo>
                  <a:lnTo>
                    <a:pt x="789" y="306"/>
                  </a:lnTo>
                  <a:lnTo>
                    <a:pt x="563" y="1035"/>
                  </a:lnTo>
                  <a:lnTo>
                    <a:pt x="15" y="928"/>
                  </a:lnTo>
                  <a:lnTo>
                    <a:pt x="0" y="1037"/>
                  </a:lnTo>
                  <a:lnTo>
                    <a:pt x="606" y="1146"/>
                  </a:lnTo>
                  <a:lnTo>
                    <a:pt x="862" y="31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DD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23" name="Freeform 223"/>
            <p:cNvSpPr/>
            <p:nvPr/>
          </p:nvSpPr>
          <p:spPr bwMode="auto">
            <a:xfrm>
              <a:off x="8332788" y="-69850"/>
              <a:ext cx="1319212" cy="2222500"/>
            </a:xfrm>
            <a:custGeom>
              <a:avLst/>
              <a:gdLst>
                <a:gd name="T0" fmla="*/ 831 w 831"/>
                <a:gd name="T1" fmla="*/ 74 h 1400"/>
                <a:gd name="T2" fmla="*/ 712 w 831"/>
                <a:gd name="T3" fmla="*/ 0 h 1400"/>
                <a:gd name="T4" fmla="*/ 147 w 831"/>
                <a:gd name="T5" fmla="*/ 218 h 1400"/>
                <a:gd name="T6" fmla="*/ 0 w 831"/>
                <a:gd name="T7" fmla="*/ 1295 h 1400"/>
                <a:gd name="T8" fmla="*/ 107 w 831"/>
                <a:gd name="T9" fmla="*/ 1400 h 1400"/>
                <a:gd name="T10" fmla="*/ 245 w 831"/>
                <a:gd name="T11" fmla="*/ 289 h 1400"/>
                <a:gd name="T12" fmla="*/ 831 w 831"/>
                <a:gd name="T13" fmla="*/ 74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1" h="1400">
                  <a:moveTo>
                    <a:pt x="831" y="74"/>
                  </a:moveTo>
                  <a:lnTo>
                    <a:pt x="712" y="0"/>
                  </a:lnTo>
                  <a:lnTo>
                    <a:pt x="147" y="218"/>
                  </a:lnTo>
                  <a:lnTo>
                    <a:pt x="0" y="1295"/>
                  </a:lnTo>
                  <a:lnTo>
                    <a:pt x="107" y="1400"/>
                  </a:lnTo>
                  <a:lnTo>
                    <a:pt x="245" y="289"/>
                  </a:lnTo>
                  <a:lnTo>
                    <a:pt x="831" y="74"/>
                  </a:lnTo>
                  <a:close/>
                </a:path>
              </a:pathLst>
            </a:custGeom>
            <a:solidFill>
              <a:srgbClr val="DD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24" name="Freeform 224"/>
            <p:cNvSpPr/>
            <p:nvPr/>
          </p:nvSpPr>
          <p:spPr bwMode="auto">
            <a:xfrm>
              <a:off x="8385175" y="1824038"/>
              <a:ext cx="1519237" cy="600075"/>
            </a:xfrm>
            <a:custGeom>
              <a:avLst/>
              <a:gdLst>
                <a:gd name="T0" fmla="*/ 57 w 957"/>
                <a:gd name="T1" fmla="*/ 0 h 378"/>
                <a:gd name="T2" fmla="*/ 957 w 957"/>
                <a:gd name="T3" fmla="*/ 178 h 378"/>
                <a:gd name="T4" fmla="*/ 931 w 957"/>
                <a:gd name="T5" fmla="*/ 378 h 378"/>
                <a:gd name="T6" fmla="*/ 0 w 957"/>
                <a:gd name="T7" fmla="*/ 202 h 378"/>
                <a:gd name="T8" fmla="*/ 57 w 957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378">
                  <a:moveTo>
                    <a:pt x="57" y="0"/>
                  </a:moveTo>
                  <a:lnTo>
                    <a:pt x="957" y="178"/>
                  </a:lnTo>
                  <a:lnTo>
                    <a:pt x="931" y="378"/>
                  </a:lnTo>
                  <a:lnTo>
                    <a:pt x="0" y="20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25" name="Freeform 225"/>
            <p:cNvSpPr/>
            <p:nvPr/>
          </p:nvSpPr>
          <p:spPr bwMode="auto">
            <a:xfrm>
              <a:off x="8234363" y="1779588"/>
              <a:ext cx="241300" cy="365125"/>
            </a:xfrm>
            <a:custGeom>
              <a:avLst/>
              <a:gdLst>
                <a:gd name="T0" fmla="*/ 152 w 152"/>
                <a:gd name="T1" fmla="*/ 28 h 230"/>
                <a:gd name="T2" fmla="*/ 43 w 152"/>
                <a:gd name="T3" fmla="*/ 0 h 230"/>
                <a:gd name="T4" fmla="*/ 0 w 152"/>
                <a:gd name="T5" fmla="*/ 121 h 230"/>
                <a:gd name="T6" fmla="*/ 95 w 152"/>
                <a:gd name="T7" fmla="*/ 230 h 230"/>
                <a:gd name="T8" fmla="*/ 152 w 152"/>
                <a:gd name="T9" fmla="*/ 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30">
                  <a:moveTo>
                    <a:pt x="152" y="28"/>
                  </a:moveTo>
                  <a:lnTo>
                    <a:pt x="43" y="0"/>
                  </a:lnTo>
                  <a:lnTo>
                    <a:pt x="0" y="121"/>
                  </a:lnTo>
                  <a:lnTo>
                    <a:pt x="95" y="230"/>
                  </a:lnTo>
                  <a:lnTo>
                    <a:pt x="152" y="28"/>
                  </a:lnTo>
                  <a:close/>
                </a:path>
              </a:pathLst>
            </a:custGeom>
            <a:solidFill>
              <a:srgbClr val="DD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26" name="Rectangle 226"/>
            <p:cNvSpPr>
              <a:spLocks noChangeArrowheads="1"/>
            </p:cNvSpPr>
            <p:nvPr/>
          </p:nvSpPr>
          <p:spPr bwMode="auto">
            <a:xfrm rot="660000">
              <a:off x="9012670" y="753349"/>
              <a:ext cx="788119" cy="720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zh-CN" altLang="zh-CN" sz="2800" dirty="0">
                  <a:solidFill>
                    <a:srgbClr val="3F1D0D"/>
                  </a:solidFill>
                  <a:latin typeface="Myriad Pro" panose="020B0503030403020204" pitchFamily="34" charset="0"/>
                </a:rPr>
                <a:t>RIP</a:t>
              </a:r>
              <a:endParaRPr lang="zh-CN" altLang="zh-CN" sz="1100" dirty="0"/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3126312" y="473962"/>
            <a:ext cx="3172010" cy="3763044"/>
            <a:chOff x="-3278188" y="-2355850"/>
            <a:chExt cx="4064001" cy="4821238"/>
          </a:xfrm>
        </p:grpSpPr>
        <p:sp>
          <p:nvSpPr>
            <p:cNvPr id="141" name="Freeform 148"/>
            <p:cNvSpPr/>
            <p:nvPr/>
          </p:nvSpPr>
          <p:spPr bwMode="auto">
            <a:xfrm>
              <a:off x="-3149600" y="1814513"/>
              <a:ext cx="1366838" cy="650875"/>
            </a:xfrm>
            <a:custGeom>
              <a:avLst/>
              <a:gdLst>
                <a:gd name="T0" fmla="*/ 418 w 426"/>
                <a:gd name="T1" fmla="*/ 0 h 203"/>
                <a:gd name="T2" fmla="*/ 415 w 426"/>
                <a:gd name="T3" fmla="*/ 11 h 203"/>
                <a:gd name="T4" fmla="*/ 426 w 426"/>
                <a:gd name="T5" fmla="*/ 73 h 203"/>
                <a:gd name="T6" fmla="*/ 416 w 426"/>
                <a:gd name="T7" fmla="*/ 132 h 203"/>
                <a:gd name="T8" fmla="*/ 415 w 426"/>
                <a:gd name="T9" fmla="*/ 133 h 203"/>
                <a:gd name="T10" fmla="*/ 413 w 426"/>
                <a:gd name="T11" fmla="*/ 138 h 203"/>
                <a:gd name="T12" fmla="*/ 413 w 426"/>
                <a:gd name="T13" fmla="*/ 139 h 203"/>
                <a:gd name="T14" fmla="*/ 407 w 426"/>
                <a:gd name="T15" fmla="*/ 149 h 203"/>
                <a:gd name="T16" fmla="*/ 407 w 426"/>
                <a:gd name="T17" fmla="*/ 150 h 203"/>
                <a:gd name="T18" fmla="*/ 404 w 426"/>
                <a:gd name="T19" fmla="*/ 155 h 203"/>
                <a:gd name="T20" fmla="*/ 404 w 426"/>
                <a:gd name="T21" fmla="*/ 155 h 203"/>
                <a:gd name="T22" fmla="*/ 401 w 426"/>
                <a:gd name="T23" fmla="*/ 160 h 203"/>
                <a:gd name="T24" fmla="*/ 400 w 426"/>
                <a:gd name="T25" fmla="*/ 160 h 203"/>
                <a:gd name="T26" fmla="*/ 397 w 426"/>
                <a:gd name="T27" fmla="*/ 164 h 203"/>
                <a:gd name="T28" fmla="*/ 397 w 426"/>
                <a:gd name="T29" fmla="*/ 165 h 203"/>
                <a:gd name="T30" fmla="*/ 389 w 426"/>
                <a:gd name="T31" fmla="*/ 172 h 203"/>
                <a:gd name="T32" fmla="*/ 388 w 426"/>
                <a:gd name="T33" fmla="*/ 172 h 203"/>
                <a:gd name="T34" fmla="*/ 385 w 426"/>
                <a:gd name="T35" fmla="*/ 175 h 203"/>
                <a:gd name="T36" fmla="*/ 385 w 426"/>
                <a:gd name="T37" fmla="*/ 175 h 203"/>
                <a:gd name="T38" fmla="*/ 381 w 426"/>
                <a:gd name="T39" fmla="*/ 178 h 203"/>
                <a:gd name="T40" fmla="*/ 380 w 426"/>
                <a:gd name="T41" fmla="*/ 178 h 203"/>
                <a:gd name="T42" fmla="*/ 377 w 426"/>
                <a:gd name="T43" fmla="*/ 180 h 203"/>
                <a:gd name="T44" fmla="*/ 376 w 426"/>
                <a:gd name="T45" fmla="*/ 181 h 203"/>
                <a:gd name="T46" fmla="*/ 372 w 426"/>
                <a:gd name="T47" fmla="*/ 182 h 203"/>
                <a:gd name="T48" fmla="*/ 371 w 426"/>
                <a:gd name="T49" fmla="*/ 182 h 203"/>
                <a:gd name="T50" fmla="*/ 367 w 426"/>
                <a:gd name="T51" fmla="*/ 183 h 203"/>
                <a:gd name="T52" fmla="*/ 366 w 426"/>
                <a:gd name="T53" fmla="*/ 184 h 203"/>
                <a:gd name="T54" fmla="*/ 363 w 426"/>
                <a:gd name="T55" fmla="*/ 184 h 203"/>
                <a:gd name="T56" fmla="*/ 362 w 426"/>
                <a:gd name="T57" fmla="*/ 184 h 203"/>
                <a:gd name="T58" fmla="*/ 357 w 426"/>
                <a:gd name="T59" fmla="*/ 185 h 203"/>
                <a:gd name="T60" fmla="*/ 306 w 426"/>
                <a:gd name="T61" fmla="*/ 147 h 203"/>
                <a:gd name="T62" fmla="*/ 247 w 426"/>
                <a:gd name="T63" fmla="*/ 203 h 203"/>
                <a:gd name="T64" fmla="*/ 187 w 426"/>
                <a:gd name="T65" fmla="*/ 144 h 203"/>
                <a:gd name="T66" fmla="*/ 133 w 426"/>
                <a:gd name="T67" fmla="*/ 189 h 203"/>
                <a:gd name="T68" fmla="*/ 74 w 426"/>
                <a:gd name="T69" fmla="*/ 131 h 203"/>
                <a:gd name="T70" fmla="*/ 51 w 426"/>
                <a:gd name="T71" fmla="*/ 139 h 203"/>
                <a:gd name="T72" fmla="*/ 0 w 426"/>
                <a:gd name="T73" fmla="*/ 55 h 203"/>
                <a:gd name="T74" fmla="*/ 10 w 426"/>
                <a:gd name="T75" fmla="*/ 6 h 203"/>
                <a:gd name="T76" fmla="*/ 10 w 426"/>
                <a:gd name="T77" fmla="*/ 0 h 203"/>
                <a:gd name="T78" fmla="*/ 418 w 426"/>
                <a:gd name="T7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6" h="203">
                  <a:moveTo>
                    <a:pt x="418" y="0"/>
                  </a:moveTo>
                  <a:cubicBezTo>
                    <a:pt x="417" y="4"/>
                    <a:pt x="416" y="7"/>
                    <a:pt x="415" y="11"/>
                  </a:cubicBezTo>
                  <a:cubicBezTo>
                    <a:pt x="422" y="29"/>
                    <a:pt x="426" y="50"/>
                    <a:pt x="426" y="73"/>
                  </a:cubicBezTo>
                  <a:cubicBezTo>
                    <a:pt x="426" y="94"/>
                    <a:pt x="422" y="115"/>
                    <a:pt x="416" y="132"/>
                  </a:cubicBezTo>
                  <a:cubicBezTo>
                    <a:pt x="415" y="133"/>
                    <a:pt x="415" y="133"/>
                    <a:pt x="415" y="133"/>
                  </a:cubicBezTo>
                  <a:cubicBezTo>
                    <a:pt x="415" y="134"/>
                    <a:pt x="414" y="136"/>
                    <a:pt x="413" y="138"/>
                  </a:cubicBezTo>
                  <a:cubicBezTo>
                    <a:pt x="413" y="139"/>
                    <a:pt x="413" y="139"/>
                    <a:pt x="413" y="139"/>
                  </a:cubicBezTo>
                  <a:cubicBezTo>
                    <a:pt x="411" y="142"/>
                    <a:pt x="409" y="146"/>
                    <a:pt x="407" y="149"/>
                  </a:cubicBezTo>
                  <a:cubicBezTo>
                    <a:pt x="407" y="150"/>
                    <a:pt x="407" y="150"/>
                    <a:pt x="407" y="150"/>
                  </a:cubicBezTo>
                  <a:cubicBezTo>
                    <a:pt x="406" y="152"/>
                    <a:pt x="405" y="153"/>
                    <a:pt x="404" y="155"/>
                  </a:cubicBezTo>
                  <a:cubicBezTo>
                    <a:pt x="404" y="155"/>
                    <a:pt x="404" y="155"/>
                    <a:pt x="404" y="155"/>
                  </a:cubicBezTo>
                  <a:cubicBezTo>
                    <a:pt x="403" y="157"/>
                    <a:pt x="402" y="158"/>
                    <a:pt x="401" y="160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1"/>
                    <a:pt x="398" y="163"/>
                    <a:pt x="397" y="164"/>
                  </a:cubicBezTo>
                  <a:cubicBezTo>
                    <a:pt x="397" y="165"/>
                    <a:pt x="397" y="165"/>
                    <a:pt x="397" y="165"/>
                  </a:cubicBezTo>
                  <a:cubicBezTo>
                    <a:pt x="394" y="167"/>
                    <a:pt x="392" y="169"/>
                    <a:pt x="389" y="172"/>
                  </a:cubicBezTo>
                  <a:cubicBezTo>
                    <a:pt x="388" y="172"/>
                    <a:pt x="388" y="172"/>
                    <a:pt x="388" y="172"/>
                  </a:cubicBezTo>
                  <a:cubicBezTo>
                    <a:pt x="387" y="173"/>
                    <a:pt x="386" y="174"/>
                    <a:pt x="385" y="175"/>
                  </a:cubicBezTo>
                  <a:cubicBezTo>
                    <a:pt x="385" y="175"/>
                    <a:pt x="385" y="175"/>
                    <a:pt x="385" y="175"/>
                  </a:cubicBezTo>
                  <a:cubicBezTo>
                    <a:pt x="383" y="176"/>
                    <a:pt x="382" y="177"/>
                    <a:pt x="381" y="178"/>
                  </a:cubicBezTo>
                  <a:cubicBezTo>
                    <a:pt x="380" y="178"/>
                    <a:pt x="380" y="178"/>
                    <a:pt x="380" y="178"/>
                  </a:cubicBezTo>
                  <a:cubicBezTo>
                    <a:pt x="379" y="179"/>
                    <a:pt x="378" y="179"/>
                    <a:pt x="377" y="180"/>
                  </a:cubicBezTo>
                  <a:cubicBezTo>
                    <a:pt x="376" y="180"/>
                    <a:pt x="376" y="180"/>
                    <a:pt x="376" y="181"/>
                  </a:cubicBezTo>
                  <a:cubicBezTo>
                    <a:pt x="374" y="181"/>
                    <a:pt x="373" y="181"/>
                    <a:pt x="372" y="182"/>
                  </a:cubicBezTo>
                  <a:cubicBezTo>
                    <a:pt x="371" y="182"/>
                    <a:pt x="371" y="182"/>
                    <a:pt x="371" y="182"/>
                  </a:cubicBezTo>
                  <a:cubicBezTo>
                    <a:pt x="370" y="183"/>
                    <a:pt x="369" y="183"/>
                    <a:pt x="367" y="183"/>
                  </a:cubicBezTo>
                  <a:cubicBezTo>
                    <a:pt x="366" y="184"/>
                    <a:pt x="366" y="184"/>
                    <a:pt x="366" y="184"/>
                  </a:cubicBezTo>
                  <a:cubicBezTo>
                    <a:pt x="365" y="184"/>
                    <a:pt x="364" y="184"/>
                    <a:pt x="363" y="184"/>
                  </a:cubicBezTo>
                  <a:cubicBezTo>
                    <a:pt x="362" y="184"/>
                    <a:pt x="362" y="184"/>
                    <a:pt x="362" y="184"/>
                  </a:cubicBezTo>
                  <a:cubicBezTo>
                    <a:pt x="360" y="184"/>
                    <a:pt x="359" y="185"/>
                    <a:pt x="357" y="185"/>
                  </a:cubicBezTo>
                  <a:cubicBezTo>
                    <a:pt x="337" y="185"/>
                    <a:pt x="319" y="170"/>
                    <a:pt x="306" y="147"/>
                  </a:cubicBezTo>
                  <a:cubicBezTo>
                    <a:pt x="294" y="180"/>
                    <a:pt x="272" y="203"/>
                    <a:pt x="247" y="203"/>
                  </a:cubicBezTo>
                  <a:cubicBezTo>
                    <a:pt x="221" y="203"/>
                    <a:pt x="198" y="179"/>
                    <a:pt x="187" y="144"/>
                  </a:cubicBezTo>
                  <a:cubicBezTo>
                    <a:pt x="175" y="171"/>
                    <a:pt x="155" y="189"/>
                    <a:pt x="133" y="189"/>
                  </a:cubicBezTo>
                  <a:cubicBezTo>
                    <a:pt x="107" y="189"/>
                    <a:pt x="85" y="165"/>
                    <a:pt x="74" y="131"/>
                  </a:cubicBezTo>
                  <a:cubicBezTo>
                    <a:pt x="67" y="136"/>
                    <a:pt x="59" y="139"/>
                    <a:pt x="51" y="139"/>
                  </a:cubicBezTo>
                  <a:cubicBezTo>
                    <a:pt x="23" y="139"/>
                    <a:pt x="0" y="102"/>
                    <a:pt x="0" y="55"/>
                  </a:cubicBezTo>
                  <a:cubicBezTo>
                    <a:pt x="0" y="37"/>
                    <a:pt x="3" y="20"/>
                    <a:pt x="10" y="6"/>
                  </a:cubicBezTo>
                  <a:cubicBezTo>
                    <a:pt x="10" y="4"/>
                    <a:pt x="10" y="2"/>
                    <a:pt x="10" y="0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rgbClr val="3F1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9"/>
            <p:cNvSpPr/>
            <p:nvPr/>
          </p:nvSpPr>
          <p:spPr bwMode="auto">
            <a:xfrm>
              <a:off x="-3224213" y="1227138"/>
              <a:ext cx="1441450" cy="587375"/>
            </a:xfrm>
            <a:custGeom>
              <a:avLst/>
              <a:gdLst>
                <a:gd name="T0" fmla="*/ 0 w 449"/>
                <a:gd name="T1" fmla="*/ 183 h 183"/>
                <a:gd name="T2" fmla="*/ 225 w 449"/>
                <a:gd name="T3" fmla="*/ 0 h 183"/>
                <a:gd name="T4" fmla="*/ 449 w 449"/>
                <a:gd name="T5" fmla="*/ 183 h 183"/>
                <a:gd name="T6" fmla="*/ 0 w 449"/>
                <a:gd name="T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9" h="183">
                  <a:moveTo>
                    <a:pt x="0" y="183"/>
                  </a:moveTo>
                  <a:cubicBezTo>
                    <a:pt x="0" y="82"/>
                    <a:pt x="101" y="0"/>
                    <a:pt x="225" y="0"/>
                  </a:cubicBezTo>
                  <a:cubicBezTo>
                    <a:pt x="348" y="0"/>
                    <a:pt x="449" y="82"/>
                    <a:pt x="449" y="183"/>
                  </a:cubicBezTo>
                  <a:lnTo>
                    <a:pt x="0" y="183"/>
                  </a:lnTo>
                  <a:close/>
                </a:path>
              </a:pathLst>
            </a:custGeom>
            <a:solidFill>
              <a:srgbClr val="FB8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50"/>
            <p:cNvSpPr/>
            <p:nvPr/>
          </p:nvSpPr>
          <p:spPr bwMode="auto">
            <a:xfrm>
              <a:off x="-3224213" y="1381125"/>
              <a:ext cx="1441450" cy="433388"/>
            </a:xfrm>
            <a:custGeom>
              <a:avLst/>
              <a:gdLst>
                <a:gd name="T0" fmla="*/ 0 w 449"/>
                <a:gd name="T1" fmla="*/ 135 h 135"/>
                <a:gd name="T2" fmla="*/ 4 w 449"/>
                <a:gd name="T3" fmla="*/ 101 h 135"/>
                <a:gd name="T4" fmla="*/ 222 w 449"/>
                <a:gd name="T5" fmla="*/ 0 h 135"/>
                <a:gd name="T6" fmla="*/ 447 w 449"/>
                <a:gd name="T7" fmla="*/ 112 h 135"/>
                <a:gd name="T8" fmla="*/ 449 w 449"/>
                <a:gd name="T9" fmla="*/ 135 h 135"/>
                <a:gd name="T10" fmla="*/ 0 w 449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" h="135">
                  <a:moveTo>
                    <a:pt x="0" y="135"/>
                  </a:moveTo>
                  <a:cubicBezTo>
                    <a:pt x="0" y="123"/>
                    <a:pt x="2" y="112"/>
                    <a:pt x="4" y="101"/>
                  </a:cubicBezTo>
                  <a:cubicBezTo>
                    <a:pt x="43" y="41"/>
                    <a:pt x="126" y="0"/>
                    <a:pt x="222" y="0"/>
                  </a:cubicBezTo>
                  <a:cubicBezTo>
                    <a:pt x="324" y="0"/>
                    <a:pt x="412" y="47"/>
                    <a:pt x="447" y="112"/>
                  </a:cubicBezTo>
                  <a:cubicBezTo>
                    <a:pt x="448" y="120"/>
                    <a:pt x="449" y="127"/>
                    <a:pt x="449" y="135"/>
                  </a:cubicBezTo>
                  <a:lnTo>
                    <a:pt x="0" y="135"/>
                  </a:lnTo>
                  <a:close/>
                </a:path>
              </a:pathLst>
            </a:custGeom>
            <a:solidFill>
              <a:srgbClr val="F973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51"/>
            <p:cNvSpPr/>
            <p:nvPr/>
          </p:nvSpPr>
          <p:spPr bwMode="auto">
            <a:xfrm>
              <a:off x="-1974850" y="1362075"/>
              <a:ext cx="455613" cy="452438"/>
            </a:xfrm>
            <a:custGeom>
              <a:avLst/>
              <a:gdLst>
                <a:gd name="T0" fmla="*/ 0 w 142"/>
                <a:gd name="T1" fmla="*/ 64 h 141"/>
                <a:gd name="T2" fmla="*/ 77 w 142"/>
                <a:gd name="T3" fmla="*/ 32 h 141"/>
                <a:gd name="T4" fmla="*/ 99 w 142"/>
                <a:gd name="T5" fmla="*/ 141 h 141"/>
                <a:gd name="T6" fmla="*/ 10 w 142"/>
                <a:gd name="T7" fmla="*/ 141 h 141"/>
                <a:gd name="T8" fmla="*/ 0 w 142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41">
                  <a:moveTo>
                    <a:pt x="0" y="64"/>
                  </a:moveTo>
                  <a:cubicBezTo>
                    <a:pt x="0" y="64"/>
                    <a:pt x="36" y="64"/>
                    <a:pt x="77" y="32"/>
                  </a:cubicBezTo>
                  <a:cubicBezTo>
                    <a:pt x="118" y="0"/>
                    <a:pt x="142" y="102"/>
                    <a:pt x="99" y="141"/>
                  </a:cubicBezTo>
                  <a:cubicBezTo>
                    <a:pt x="10" y="141"/>
                    <a:pt x="10" y="141"/>
                    <a:pt x="10" y="141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52"/>
            <p:cNvSpPr/>
            <p:nvPr/>
          </p:nvSpPr>
          <p:spPr bwMode="auto">
            <a:xfrm>
              <a:off x="-1974850" y="1544638"/>
              <a:ext cx="112713" cy="269875"/>
            </a:xfrm>
            <a:custGeom>
              <a:avLst/>
              <a:gdLst>
                <a:gd name="T0" fmla="*/ 10 w 35"/>
                <a:gd name="T1" fmla="*/ 84 h 84"/>
                <a:gd name="T2" fmla="*/ 0 w 35"/>
                <a:gd name="T3" fmla="*/ 7 h 84"/>
                <a:gd name="T4" fmla="*/ 30 w 35"/>
                <a:gd name="T5" fmla="*/ 0 h 84"/>
                <a:gd name="T6" fmla="*/ 25 w 35"/>
                <a:gd name="T7" fmla="*/ 63 h 84"/>
                <a:gd name="T8" fmla="*/ 32 w 35"/>
                <a:gd name="T9" fmla="*/ 84 h 84"/>
                <a:gd name="T10" fmla="*/ 10 w 35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4">
                  <a:moveTo>
                    <a:pt x="10" y="8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2" y="7"/>
                    <a:pt x="30" y="0"/>
                  </a:cubicBezTo>
                  <a:cubicBezTo>
                    <a:pt x="35" y="21"/>
                    <a:pt x="31" y="43"/>
                    <a:pt x="25" y="63"/>
                  </a:cubicBezTo>
                  <a:cubicBezTo>
                    <a:pt x="27" y="69"/>
                    <a:pt x="30" y="77"/>
                    <a:pt x="32" y="84"/>
                  </a:cubicBezTo>
                  <a:lnTo>
                    <a:pt x="10" y="84"/>
                  </a:lnTo>
                  <a:close/>
                </a:path>
              </a:pathLst>
            </a:custGeom>
            <a:solidFill>
              <a:srgbClr val="EC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53"/>
            <p:cNvSpPr/>
            <p:nvPr/>
          </p:nvSpPr>
          <p:spPr bwMode="auto">
            <a:xfrm>
              <a:off x="-3278188" y="1425575"/>
              <a:ext cx="1384300" cy="1039813"/>
            </a:xfrm>
            <a:custGeom>
              <a:avLst/>
              <a:gdLst>
                <a:gd name="T0" fmla="*/ 10 w 431"/>
                <a:gd name="T1" fmla="*/ 127 h 324"/>
                <a:gd name="T2" fmla="*/ 329 w 431"/>
                <a:gd name="T3" fmla="*/ 10 h 324"/>
                <a:gd name="T4" fmla="*/ 415 w 431"/>
                <a:gd name="T5" fmla="*/ 132 h 324"/>
                <a:gd name="T6" fmla="*/ 426 w 431"/>
                <a:gd name="T7" fmla="*/ 194 h 324"/>
                <a:gd name="T8" fmla="*/ 357 w 431"/>
                <a:gd name="T9" fmla="*/ 306 h 324"/>
                <a:gd name="T10" fmla="*/ 306 w 431"/>
                <a:gd name="T11" fmla="*/ 268 h 324"/>
                <a:gd name="T12" fmla="*/ 247 w 431"/>
                <a:gd name="T13" fmla="*/ 324 h 324"/>
                <a:gd name="T14" fmla="*/ 187 w 431"/>
                <a:gd name="T15" fmla="*/ 265 h 324"/>
                <a:gd name="T16" fmla="*/ 133 w 431"/>
                <a:gd name="T17" fmla="*/ 310 h 324"/>
                <a:gd name="T18" fmla="*/ 74 w 431"/>
                <a:gd name="T19" fmla="*/ 252 h 324"/>
                <a:gd name="T20" fmla="*/ 51 w 431"/>
                <a:gd name="T21" fmla="*/ 260 h 324"/>
                <a:gd name="T22" fmla="*/ 0 w 431"/>
                <a:gd name="T23" fmla="*/ 176 h 324"/>
                <a:gd name="T24" fmla="*/ 10 w 431"/>
                <a:gd name="T25" fmla="*/ 12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1" h="324">
                  <a:moveTo>
                    <a:pt x="10" y="127"/>
                  </a:moveTo>
                  <a:cubicBezTo>
                    <a:pt x="5" y="26"/>
                    <a:pt x="178" y="0"/>
                    <a:pt x="329" y="10"/>
                  </a:cubicBezTo>
                  <a:cubicBezTo>
                    <a:pt x="431" y="17"/>
                    <a:pt x="430" y="83"/>
                    <a:pt x="415" y="132"/>
                  </a:cubicBezTo>
                  <a:cubicBezTo>
                    <a:pt x="422" y="150"/>
                    <a:pt x="426" y="171"/>
                    <a:pt x="426" y="194"/>
                  </a:cubicBezTo>
                  <a:cubicBezTo>
                    <a:pt x="426" y="255"/>
                    <a:pt x="395" y="306"/>
                    <a:pt x="357" y="306"/>
                  </a:cubicBezTo>
                  <a:cubicBezTo>
                    <a:pt x="337" y="306"/>
                    <a:pt x="319" y="291"/>
                    <a:pt x="306" y="268"/>
                  </a:cubicBezTo>
                  <a:cubicBezTo>
                    <a:pt x="294" y="301"/>
                    <a:pt x="272" y="324"/>
                    <a:pt x="247" y="324"/>
                  </a:cubicBezTo>
                  <a:cubicBezTo>
                    <a:pt x="221" y="324"/>
                    <a:pt x="198" y="300"/>
                    <a:pt x="187" y="265"/>
                  </a:cubicBezTo>
                  <a:cubicBezTo>
                    <a:pt x="175" y="292"/>
                    <a:pt x="155" y="310"/>
                    <a:pt x="133" y="310"/>
                  </a:cubicBezTo>
                  <a:cubicBezTo>
                    <a:pt x="107" y="310"/>
                    <a:pt x="85" y="286"/>
                    <a:pt x="74" y="252"/>
                  </a:cubicBezTo>
                  <a:cubicBezTo>
                    <a:pt x="67" y="257"/>
                    <a:pt x="59" y="260"/>
                    <a:pt x="51" y="260"/>
                  </a:cubicBezTo>
                  <a:cubicBezTo>
                    <a:pt x="23" y="260"/>
                    <a:pt x="0" y="223"/>
                    <a:pt x="0" y="176"/>
                  </a:cubicBezTo>
                  <a:cubicBezTo>
                    <a:pt x="0" y="158"/>
                    <a:pt x="3" y="141"/>
                    <a:pt x="10" y="127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54"/>
            <p:cNvSpPr/>
            <p:nvPr/>
          </p:nvSpPr>
          <p:spPr bwMode="auto">
            <a:xfrm>
              <a:off x="-3278188" y="1663700"/>
              <a:ext cx="1341438" cy="801688"/>
            </a:xfrm>
            <a:custGeom>
              <a:avLst/>
              <a:gdLst>
                <a:gd name="T0" fmla="*/ 10 w 418"/>
                <a:gd name="T1" fmla="*/ 53 h 250"/>
                <a:gd name="T2" fmla="*/ 28 w 418"/>
                <a:gd name="T3" fmla="*/ 0 h 250"/>
                <a:gd name="T4" fmla="*/ 26 w 418"/>
                <a:gd name="T5" fmla="*/ 21 h 250"/>
                <a:gd name="T6" fmla="*/ 16 w 418"/>
                <a:gd name="T7" fmla="*/ 70 h 250"/>
                <a:gd name="T8" fmla="*/ 67 w 418"/>
                <a:gd name="T9" fmla="*/ 154 h 250"/>
                <a:gd name="T10" fmla="*/ 90 w 418"/>
                <a:gd name="T11" fmla="*/ 145 h 250"/>
                <a:gd name="T12" fmla="*/ 149 w 418"/>
                <a:gd name="T13" fmla="*/ 204 h 250"/>
                <a:gd name="T14" fmla="*/ 203 w 418"/>
                <a:gd name="T15" fmla="*/ 159 h 250"/>
                <a:gd name="T16" fmla="*/ 263 w 418"/>
                <a:gd name="T17" fmla="*/ 217 h 250"/>
                <a:gd name="T18" fmla="*/ 322 w 418"/>
                <a:gd name="T19" fmla="*/ 162 h 250"/>
                <a:gd name="T20" fmla="*/ 373 w 418"/>
                <a:gd name="T21" fmla="*/ 199 h 250"/>
                <a:gd name="T22" fmla="*/ 418 w 418"/>
                <a:gd name="T23" fmla="*/ 173 h 250"/>
                <a:gd name="T24" fmla="*/ 357 w 418"/>
                <a:gd name="T25" fmla="*/ 232 h 250"/>
                <a:gd name="T26" fmla="*/ 306 w 418"/>
                <a:gd name="T27" fmla="*/ 194 h 250"/>
                <a:gd name="T28" fmla="*/ 247 w 418"/>
                <a:gd name="T29" fmla="*/ 250 h 250"/>
                <a:gd name="T30" fmla="*/ 187 w 418"/>
                <a:gd name="T31" fmla="*/ 191 h 250"/>
                <a:gd name="T32" fmla="*/ 133 w 418"/>
                <a:gd name="T33" fmla="*/ 236 h 250"/>
                <a:gd name="T34" fmla="*/ 74 w 418"/>
                <a:gd name="T35" fmla="*/ 178 h 250"/>
                <a:gd name="T36" fmla="*/ 51 w 418"/>
                <a:gd name="T37" fmla="*/ 186 h 250"/>
                <a:gd name="T38" fmla="*/ 0 w 418"/>
                <a:gd name="T39" fmla="*/ 102 h 250"/>
                <a:gd name="T40" fmla="*/ 10 w 418"/>
                <a:gd name="T41" fmla="*/ 5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8" h="250">
                  <a:moveTo>
                    <a:pt x="10" y="53"/>
                  </a:moveTo>
                  <a:cubicBezTo>
                    <a:pt x="9" y="32"/>
                    <a:pt x="15" y="15"/>
                    <a:pt x="28" y="0"/>
                  </a:cubicBezTo>
                  <a:cubicBezTo>
                    <a:pt x="26" y="7"/>
                    <a:pt x="25" y="13"/>
                    <a:pt x="26" y="21"/>
                  </a:cubicBezTo>
                  <a:cubicBezTo>
                    <a:pt x="20" y="34"/>
                    <a:pt x="16" y="52"/>
                    <a:pt x="16" y="70"/>
                  </a:cubicBezTo>
                  <a:cubicBezTo>
                    <a:pt x="16" y="116"/>
                    <a:pt x="39" y="154"/>
                    <a:pt x="67" y="154"/>
                  </a:cubicBezTo>
                  <a:cubicBezTo>
                    <a:pt x="76" y="154"/>
                    <a:pt x="83" y="151"/>
                    <a:pt x="90" y="145"/>
                  </a:cubicBezTo>
                  <a:cubicBezTo>
                    <a:pt x="101" y="180"/>
                    <a:pt x="123" y="204"/>
                    <a:pt x="149" y="204"/>
                  </a:cubicBezTo>
                  <a:cubicBezTo>
                    <a:pt x="171" y="204"/>
                    <a:pt x="191" y="186"/>
                    <a:pt x="203" y="159"/>
                  </a:cubicBezTo>
                  <a:cubicBezTo>
                    <a:pt x="214" y="194"/>
                    <a:pt x="237" y="217"/>
                    <a:pt x="263" y="217"/>
                  </a:cubicBezTo>
                  <a:cubicBezTo>
                    <a:pt x="288" y="217"/>
                    <a:pt x="310" y="195"/>
                    <a:pt x="322" y="162"/>
                  </a:cubicBezTo>
                  <a:cubicBezTo>
                    <a:pt x="335" y="185"/>
                    <a:pt x="353" y="199"/>
                    <a:pt x="373" y="199"/>
                  </a:cubicBezTo>
                  <a:cubicBezTo>
                    <a:pt x="390" y="199"/>
                    <a:pt x="406" y="189"/>
                    <a:pt x="418" y="173"/>
                  </a:cubicBezTo>
                  <a:cubicBezTo>
                    <a:pt x="406" y="208"/>
                    <a:pt x="383" y="232"/>
                    <a:pt x="357" y="232"/>
                  </a:cubicBezTo>
                  <a:cubicBezTo>
                    <a:pt x="337" y="232"/>
                    <a:pt x="319" y="217"/>
                    <a:pt x="306" y="194"/>
                  </a:cubicBezTo>
                  <a:cubicBezTo>
                    <a:pt x="294" y="227"/>
                    <a:pt x="272" y="250"/>
                    <a:pt x="247" y="250"/>
                  </a:cubicBezTo>
                  <a:cubicBezTo>
                    <a:pt x="221" y="250"/>
                    <a:pt x="198" y="226"/>
                    <a:pt x="187" y="191"/>
                  </a:cubicBezTo>
                  <a:cubicBezTo>
                    <a:pt x="175" y="218"/>
                    <a:pt x="155" y="236"/>
                    <a:pt x="133" y="236"/>
                  </a:cubicBezTo>
                  <a:cubicBezTo>
                    <a:pt x="107" y="236"/>
                    <a:pt x="85" y="212"/>
                    <a:pt x="74" y="178"/>
                  </a:cubicBezTo>
                  <a:cubicBezTo>
                    <a:pt x="67" y="183"/>
                    <a:pt x="59" y="186"/>
                    <a:pt x="51" y="186"/>
                  </a:cubicBezTo>
                  <a:cubicBezTo>
                    <a:pt x="23" y="186"/>
                    <a:pt x="0" y="149"/>
                    <a:pt x="0" y="102"/>
                  </a:cubicBezTo>
                  <a:cubicBezTo>
                    <a:pt x="0" y="84"/>
                    <a:pt x="3" y="67"/>
                    <a:pt x="10" y="53"/>
                  </a:cubicBezTo>
                  <a:close/>
                </a:path>
              </a:pathLst>
            </a:custGeom>
            <a:solidFill>
              <a:srgbClr val="EC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55"/>
            <p:cNvSpPr/>
            <p:nvPr/>
          </p:nvSpPr>
          <p:spPr bwMode="auto">
            <a:xfrm>
              <a:off x="-2882900" y="1444625"/>
              <a:ext cx="965200" cy="282575"/>
            </a:xfrm>
            <a:custGeom>
              <a:avLst/>
              <a:gdLst>
                <a:gd name="T0" fmla="*/ 206 w 301"/>
                <a:gd name="T1" fmla="*/ 4 h 88"/>
                <a:gd name="T2" fmla="*/ 299 w 301"/>
                <a:gd name="T3" fmla="*/ 88 h 88"/>
                <a:gd name="T4" fmla="*/ 132 w 301"/>
                <a:gd name="T5" fmla="*/ 10 h 88"/>
                <a:gd name="T6" fmla="*/ 0 w 301"/>
                <a:gd name="T7" fmla="*/ 18 h 88"/>
                <a:gd name="T8" fmla="*/ 206 w 301"/>
                <a:gd name="T9" fmla="*/ 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88">
                  <a:moveTo>
                    <a:pt x="206" y="4"/>
                  </a:moveTo>
                  <a:cubicBezTo>
                    <a:pt x="283" y="10"/>
                    <a:pt x="301" y="49"/>
                    <a:pt x="299" y="88"/>
                  </a:cubicBezTo>
                  <a:cubicBezTo>
                    <a:pt x="289" y="55"/>
                    <a:pt x="254" y="5"/>
                    <a:pt x="132" y="10"/>
                  </a:cubicBezTo>
                  <a:cubicBezTo>
                    <a:pt x="71" y="13"/>
                    <a:pt x="29" y="15"/>
                    <a:pt x="0" y="18"/>
                  </a:cubicBezTo>
                  <a:cubicBezTo>
                    <a:pt x="60" y="3"/>
                    <a:pt x="135" y="0"/>
                    <a:pt x="206" y="4"/>
                  </a:cubicBezTo>
                  <a:close/>
                </a:path>
              </a:pathLst>
            </a:custGeom>
            <a:solidFill>
              <a:srgbClr val="FFE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56"/>
            <p:cNvSpPr/>
            <p:nvPr/>
          </p:nvSpPr>
          <p:spPr bwMode="auto">
            <a:xfrm>
              <a:off x="-2238375" y="-574675"/>
              <a:ext cx="3024188" cy="2732088"/>
            </a:xfrm>
            <a:custGeom>
              <a:avLst/>
              <a:gdLst>
                <a:gd name="T0" fmla="*/ 932 w 942"/>
                <a:gd name="T1" fmla="*/ 316 h 851"/>
                <a:gd name="T2" fmla="*/ 444 w 942"/>
                <a:gd name="T3" fmla="*/ 23 h 851"/>
                <a:gd name="T4" fmla="*/ 16 w 942"/>
                <a:gd name="T5" fmla="*/ 398 h 851"/>
                <a:gd name="T6" fmla="*/ 243 w 942"/>
                <a:gd name="T7" fmla="*/ 657 h 851"/>
                <a:gd name="T8" fmla="*/ 220 w 942"/>
                <a:gd name="T9" fmla="*/ 754 h 851"/>
                <a:gd name="T10" fmla="*/ 802 w 942"/>
                <a:gd name="T11" fmla="*/ 702 h 851"/>
                <a:gd name="T12" fmla="*/ 756 w 942"/>
                <a:gd name="T13" fmla="*/ 610 h 851"/>
                <a:gd name="T14" fmla="*/ 932 w 942"/>
                <a:gd name="T15" fmla="*/ 31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2" h="851">
                  <a:moveTo>
                    <a:pt x="932" y="316"/>
                  </a:moveTo>
                  <a:cubicBezTo>
                    <a:pt x="916" y="131"/>
                    <a:pt x="697" y="0"/>
                    <a:pt x="444" y="23"/>
                  </a:cubicBezTo>
                  <a:cubicBezTo>
                    <a:pt x="191" y="46"/>
                    <a:pt x="0" y="213"/>
                    <a:pt x="16" y="398"/>
                  </a:cubicBezTo>
                  <a:cubicBezTo>
                    <a:pt x="27" y="513"/>
                    <a:pt x="116" y="607"/>
                    <a:pt x="243" y="657"/>
                  </a:cubicBezTo>
                  <a:cubicBezTo>
                    <a:pt x="220" y="754"/>
                    <a:pt x="220" y="754"/>
                    <a:pt x="220" y="754"/>
                  </a:cubicBezTo>
                  <a:cubicBezTo>
                    <a:pt x="216" y="851"/>
                    <a:pt x="809" y="790"/>
                    <a:pt x="802" y="702"/>
                  </a:cubicBezTo>
                  <a:cubicBezTo>
                    <a:pt x="756" y="610"/>
                    <a:pt x="756" y="610"/>
                    <a:pt x="756" y="610"/>
                  </a:cubicBezTo>
                  <a:cubicBezTo>
                    <a:pt x="872" y="539"/>
                    <a:pt x="942" y="431"/>
                    <a:pt x="932" y="316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7"/>
            <p:cNvSpPr/>
            <p:nvPr/>
          </p:nvSpPr>
          <p:spPr bwMode="auto">
            <a:xfrm>
              <a:off x="-2209800" y="-169862"/>
              <a:ext cx="2976563" cy="2327275"/>
            </a:xfrm>
            <a:custGeom>
              <a:avLst/>
              <a:gdLst>
                <a:gd name="T0" fmla="*/ 844 w 927"/>
                <a:gd name="T1" fmla="*/ 405 h 725"/>
                <a:gd name="T2" fmla="*/ 844 w 927"/>
                <a:gd name="T3" fmla="*/ 404 h 725"/>
                <a:gd name="T4" fmla="*/ 860 w 927"/>
                <a:gd name="T5" fmla="*/ 386 h 725"/>
                <a:gd name="T6" fmla="*/ 861 w 927"/>
                <a:gd name="T7" fmla="*/ 385 h 725"/>
                <a:gd name="T8" fmla="*/ 865 w 927"/>
                <a:gd name="T9" fmla="*/ 379 h 725"/>
                <a:gd name="T10" fmla="*/ 866 w 927"/>
                <a:gd name="T11" fmla="*/ 378 h 725"/>
                <a:gd name="T12" fmla="*/ 875 w 927"/>
                <a:gd name="T13" fmla="*/ 365 h 725"/>
                <a:gd name="T14" fmla="*/ 875 w 927"/>
                <a:gd name="T15" fmla="*/ 365 h 725"/>
                <a:gd name="T16" fmla="*/ 879 w 927"/>
                <a:gd name="T17" fmla="*/ 359 h 725"/>
                <a:gd name="T18" fmla="*/ 880 w 927"/>
                <a:gd name="T19" fmla="*/ 357 h 725"/>
                <a:gd name="T20" fmla="*/ 884 w 927"/>
                <a:gd name="T21" fmla="*/ 352 h 725"/>
                <a:gd name="T22" fmla="*/ 884 w 927"/>
                <a:gd name="T23" fmla="*/ 350 h 725"/>
                <a:gd name="T24" fmla="*/ 891 w 927"/>
                <a:gd name="T25" fmla="*/ 339 h 725"/>
                <a:gd name="T26" fmla="*/ 892 w 927"/>
                <a:gd name="T27" fmla="*/ 337 h 725"/>
                <a:gd name="T28" fmla="*/ 895 w 927"/>
                <a:gd name="T29" fmla="*/ 331 h 725"/>
                <a:gd name="T30" fmla="*/ 896 w 927"/>
                <a:gd name="T31" fmla="*/ 328 h 725"/>
                <a:gd name="T32" fmla="*/ 923 w 927"/>
                <a:gd name="T33" fmla="*/ 190 h 725"/>
                <a:gd name="T34" fmla="*/ 816 w 927"/>
                <a:gd name="T35" fmla="*/ 0 h 725"/>
                <a:gd name="T36" fmla="*/ 867 w 927"/>
                <a:gd name="T37" fmla="*/ 131 h 725"/>
                <a:gd name="T38" fmla="*/ 691 w 927"/>
                <a:gd name="T39" fmla="*/ 425 h 725"/>
                <a:gd name="T40" fmla="*/ 736 w 927"/>
                <a:gd name="T41" fmla="*/ 517 h 725"/>
                <a:gd name="T42" fmla="*/ 653 w 927"/>
                <a:gd name="T43" fmla="*/ 574 h 725"/>
                <a:gd name="T44" fmla="*/ 269 w 927"/>
                <a:gd name="T45" fmla="*/ 543 h 725"/>
                <a:gd name="T46" fmla="*/ 292 w 927"/>
                <a:gd name="T47" fmla="*/ 445 h 725"/>
                <a:gd name="T48" fmla="*/ 65 w 927"/>
                <a:gd name="T49" fmla="*/ 187 h 725"/>
                <a:gd name="T50" fmla="*/ 90 w 927"/>
                <a:gd name="T51" fmla="*/ 54 h 725"/>
                <a:gd name="T52" fmla="*/ 7 w 927"/>
                <a:gd name="T53" fmla="*/ 272 h 725"/>
                <a:gd name="T54" fmla="*/ 81 w 927"/>
                <a:gd name="T55" fmla="*/ 430 h 725"/>
                <a:gd name="T56" fmla="*/ 81 w 927"/>
                <a:gd name="T57" fmla="*/ 431 h 725"/>
                <a:gd name="T58" fmla="*/ 87 w 927"/>
                <a:gd name="T59" fmla="*/ 437 h 725"/>
                <a:gd name="T60" fmla="*/ 88 w 927"/>
                <a:gd name="T61" fmla="*/ 438 h 725"/>
                <a:gd name="T62" fmla="*/ 115 w 927"/>
                <a:gd name="T63" fmla="*/ 462 h 725"/>
                <a:gd name="T64" fmla="*/ 122 w 927"/>
                <a:gd name="T65" fmla="*/ 468 h 725"/>
                <a:gd name="T66" fmla="*/ 122 w 927"/>
                <a:gd name="T67" fmla="*/ 468 h 725"/>
                <a:gd name="T68" fmla="*/ 162 w 927"/>
                <a:gd name="T69" fmla="*/ 495 h 725"/>
                <a:gd name="T70" fmla="*/ 162 w 927"/>
                <a:gd name="T71" fmla="*/ 496 h 725"/>
                <a:gd name="T72" fmla="*/ 170 w 927"/>
                <a:gd name="T73" fmla="*/ 501 h 725"/>
                <a:gd name="T74" fmla="*/ 170 w 927"/>
                <a:gd name="T75" fmla="*/ 501 h 725"/>
                <a:gd name="T76" fmla="*/ 234 w 927"/>
                <a:gd name="T77" fmla="*/ 531 h 725"/>
                <a:gd name="T78" fmla="*/ 215 w 927"/>
                <a:gd name="T79" fmla="*/ 609 h 725"/>
                <a:gd name="T80" fmla="*/ 211 w 927"/>
                <a:gd name="T81" fmla="*/ 628 h 725"/>
                <a:gd name="T82" fmla="*/ 793 w 927"/>
                <a:gd name="T83" fmla="*/ 576 h 725"/>
                <a:gd name="T84" fmla="*/ 777 w 927"/>
                <a:gd name="T85" fmla="*/ 545 h 725"/>
                <a:gd name="T86" fmla="*/ 747 w 927"/>
                <a:gd name="T87" fmla="*/ 484 h 725"/>
                <a:gd name="T88" fmla="*/ 844 w 927"/>
                <a:gd name="T89" fmla="*/ 40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7" h="725">
                  <a:moveTo>
                    <a:pt x="844" y="405"/>
                  </a:moveTo>
                  <a:cubicBezTo>
                    <a:pt x="844" y="404"/>
                    <a:pt x="844" y="404"/>
                    <a:pt x="844" y="404"/>
                  </a:cubicBezTo>
                  <a:cubicBezTo>
                    <a:pt x="850" y="398"/>
                    <a:pt x="855" y="392"/>
                    <a:pt x="860" y="386"/>
                  </a:cubicBezTo>
                  <a:cubicBezTo>
                    <a:pt x="860" y="385"/>
                    <a:pt x="861" y="385"/>
                    <a:pt x="861" y="385"/>
                  </a:cubicBezTo>
                  <a:cubicBezTo>
                    <a:pt x="862" y="383"/>
                    <a:pt x="864" y="381"/>
                    <a:pt x="865" y="379"/>
                  </a:cubicBezTo>
                  <a:cubicBezTo>
                    <a:pt x="866" y="378"/>
                    <a:pt x="866" y="378"/>
                    <a:pt x="866" y="378"/>
                  </a:cubicBezTo>
                  <a:cubicBezTo>
                    <a:pt x="869" y="374"/>
                    <a:pt x="872" y="370"/>
                    <a:pt x="875" y="365"/>
                  </a:cubicBezTo>
                  <a:cubicBezTo>
                    <a:pt x="875" y="365"/>
                    <a:pt x="875" y="365"/>
                    <a:pt x="875" y="365"/>
                  </a:cubicBezTo>
                  <a:cubicBezTo>
                    <a:pt x="876" y="363"/>
                    <a:pt x="878" y="361"/>
                    <a:pt x="879" y="359"/>
                  </a:cubicBezTo>
                  <a:cubicBezTo>
                    <a:pt x="879" y="359"/>
                    <a:pt x="880" y="358"/>
                    <a:pt x="880" y="357"/>
                  </a:cubicBezTo>
                  <a:cubicBezTo>
                    <a:pt x="881" y="355"/>
                    <a:pt x="882" y="353"/>
                    <a:pt x="884" y="352"/>
                  </a:cubicBezTo>
                  <a:cubicBezTo>
                    <a:pt x="884" y="351"/>
                    <a:pt x="884" y="351"/>
                    <a:pt x="884" y="350"/>
                  </a:cubicBezTo>
                  <a:cubicBezTo>
                    <a:pt x="887" y="347"/>
                    <a:pt x="889" y="343"/>
                    <a:pt x="891" y="339"/>
                  </a:cubicBezTo>
                  <a:cubicBezTo>
                    <a:pt x="891" y="338"/>
                    <a:pt x="892" y="338"/>
                    <a:pt x="892" y="337"/>
                  </a:cubicBezTo>
                  <a:cubicBezTo>
                    <a:pt x="893" y="335"/>
                    <a:pt x="894" y="333"/>
                    <a:pt x="895" y="331"/>
                  </a:cubicBezTo>
                  <a:cubicBezTo>
                    <a:pt x="895" y="330"/>
                    <a:pt x="896" y="329"/>
                    <a:pt x="896" y="328"/>
                  </a:cubicBezTo>
                  <a:cubicBezTo>
                    <a:pt x="918" y="285"/>
                    <a:pt x="927" y="238"/>
                    <a:pt x="923" y="190"/>
                  </a:cubicBezTo>
                  <a:cubicBezTo>
                    <a:pt x="916" y="116"/>
                    <a:pt x="877" y="50"/>
                    <a:pt x="816" y="0"/>
                  </a:cubicBezTo>
                  <a:cubicBezTo>
                    <a:pt x="844" y="39"/>
                    <a:pt x="862" y="83"/>
                    <a:pt x="867" y="131"/>
                  </a:cubicBezTo>
                  <a:cubicBezTo>
                    <a:pt x="877" y="246"/>
                    <a:pt x="807" y="354"/>
                    <a:pt x="691" y="425"/>
                  </a:cubicBezTo>
                  <a:cubicBezTo>
                    <a:pt x="736" y="517"/>
                    <a:pt x="736" y="517"/>
                    <a:pt x="736" y="517"/>
                  </a:cubicBezTo>
                  <a:cubicBezTo>
                    <a:pt x="738" y="538"/>
                    <a:pt x="705" y="558"/>
                    <a:pt x="653" y="574"/>
                  </a:cubicBezTo>
                  <a:cubicBezTo>
                    <a:pt x="483" y="602"/>
                    <a:pt x="267" y="601"/>
                    <a:pt x="269" y="543"/>
                  </a:cubicBezTo>
                  <a:cubicBezTo>
                    <a:pt x="292" y="445"/>
                    <a:pt x="292" y="445"/>
                    <a:pt x="292" y="445"/>
                  </a:cubicBezTo>
                  <a:cubicBezTo>
                    <a:pt x="165" y="396"/>
                    <a:pt x="76" y="302"/>
                    <a:pt x="65" y="187"/>
                  </a:cubicBezTo>
                  <a:cubicBezTo>
                    <a:pt x="61" y="141"/>
                    <a:pt x="70" y="96"/>
                    <a:pt x="90" y="54"/>
                  </a:cubicBezTo>
                  <a:cubicBezTo>
                    <a:pt x="32" y="117"/>
                    <a:pt x="0" y="193"/>
                    <a:pt x="7" y="272"/>
                  </a:cubicBezTo>
                  <a:cubicBezTo>
                    <a:pt x="13" y="331"/>
                    <a:pt x="39" y="385"/>
                    <a:pt x="81" y="430"/>
                  </a:cubicBezTo>
                  <a:cubicBezTo>
                    <a:pt x="81" y="431"/>
                    <a:pt x="81" y="431"/>
                    <a:pt x="81" y="431"/>
                  </a:cubicBezTo>
                  <a:cubicBezTo>
                    <a:pt x="83" y="433"/>
                    <a:pt x="85" y="435"/>
                    <a:pt x="87" y="437"/>
                  </a:cubicBezTo>
                  <a:cubicBezTo>
                    <a:pt x="88" y="438"/>
                    <a:pt x="88" y="438"/>
                    <a:pt x="88" y="438"/>
                  </a:cubicBezTo>
                  <a:cubicBezTo>
                    <a:pt x="96" y="446"/>
                    <a:pt x="105" y="454"/>
                    <a:pt x="115" y="462"/>
                  </a:cubicBezTo>
                  <a:cubicBezTo>
                    <a:pt x="117" y="464"/>
                    <a:pt x="119" y="466"/>
                    <a:pt x="122" y="468"/>
                  </a:cubicBezTo>
                  <a:cubicBezTo>
                    <a:pt x="122" y="468"/>
                    <a:pt x="122" y="468"/>
                    <a:pt x="122" y="468"/>
                  </a:cubicBezTo>
                  <a:cubicBezTo>
                    <a:pt x="135" y="478"/>
                    <a:pt x="148" y="487"/>
                    <a:pt x="162" y="495"/>
                  </a:cubicBezTo>
                  <a:cubicBezTo>
                    <a:pt x="162" y="496"/>
                    <a:pt x="162" y="496"/>
                    <a:pt x="162" y="496"/>
                  </a:cubicBezTo>
                  <a:cubicBezTo>
                    <a:pt x="165" y="497"/>
                    <a:pt x="167" y="499"/>
                    <a:pt x="170" y="501"/>
                  </a:cubicBezTo>
                  <a:cubicBezTo>
                    <a:pt x="170" y="501"/>
                    <a:pt x="170" y="501"/>
                    <a:pt x="170" y="501"/>
                  </a:cubicBezTo>
                  <a:cubicBezTo>
                    <a:pt x="190" y="512"/>
                    <a:pt x="211" y="522"/>
                    <a:pt x="234" y="531"/>
                  </a:cubicBezTo>
                  <a:cubicBezTo>
                    <a:pt x="215" y="609"/>
                    <a:pt x="215" y="609"/>
                    <a:pt x="215" y="609"/>
                  </a:cubicBezTo>
                  <a:cubicBezTo>
                    <a:pt x="211" y="628"/>
                    <a:pt x="211" y="628"/>
                    <a:pt x="211" y="628"/>
                  </a:cubicBezTo>
                  <a:cubicBezTo>
                    <a:pt x="207" y="725"/>
                    <a:pt x="800" y="664"/>
                    <a:pt x="793" y="576"/>
                  </a:cubicBezTo>
                  <a:cubicBezTo>
                    <a:pt x="777" y="545"/>
                    <a:pt x="777" y="545"/>
                    <a:pt x="777" y="545"/>
                  </a:cubicBezTo>
                  <a:cubicBezTo>
                    <a:pt x="747" y="484"/>
                    <a:pt x="747" y="484"/>
                    <a:pt x="747" y="484"/>
                  </a:cubicBezTo>
                  <a:cubicBezTo>
                    <a:pt x="785" y="461"/>
                    <a:pt x="817" y="434"/>
                    <a:pt x="844" y="405"/>
                  </a:cubicBezTo>
                  <a:close/>
                </a:path>
              </a:pathLst>
            </a:custGeom>
            <a:solidFill>
              <a:srgbClr val="EC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8"/>
            <p:cNvSpPr/>
            <p:nvPr/>
          </p:nvSpPr>
          <p:spPr bwMode="auto">
            <a:xfrm>
              <a:off x="-1544638" y="1589088"/>
              <a:ext cx="1903413" cy="568325"/>
            </a:xfrm>
            <a:custGeom>
              <a:avLst/>
              <a:gdLst>
                <a:gd name="T0" fmla="*/ 586 w 593"/>
                <a:gd name="T1" fmla="*/ 28 h 177"/>
                <a:gd name="T2" fmla="*/ 574 w 593"/>
                <a:gd name="T3" fmla="*/ 4 h 177"/>
                <a:gd name="T4" fmla="*/ 556 w 593"/>
                <a:gd name="T5" fmla="*/ 2 h 177"/>
                <a:gd name="T6" fmla="*/ 533 w 593"/>
                <a:gd name="T7" fmla="*/ 37 h 177"/>
                <a:gd name="T8" fmla="*/ 513 w 593"/>
                <a:gd name="T9" fmla="*/ 45 h 177"/>
                <a:gd name="T10" fmla="*/ 482 w 593"/>
                <a:gd name="T11" fmla="*/ 34 h 177"/>
                <a:gd name="T12" fmla="*/ 464 w 593"/>
                <a:gd name="T13" fmla="*/ 54 h 177"/>
                <a:gd name="T14" fmla="*/ 443 w 593"/>
                <a:gd name="T15" fmla="*/ 58 h 177"/>
                <a:gd name="T16" fmla="*/ 419 w 593"/>
                <a:gd name="T17" fmla="*/ 47 h 177"/>
                <a:gd name="T18" fmla="*/ 389 w 593"/>
                <a:gd name="T19" fmla="*/ 79 h 177"/>
                <a:gd name="T20" fmla="*/ 372 w 593"/>
                <a:gd name="T21" fmla="*/ 81 h 177"/>
                <a:gd name="T22" fmla="*/ 337 w 593"/>
                <a:gd name="T23" fmla="*/ 54 h 177"/>
                <a:gd name="T24" fmla="*/ 310 w 593"/>
                <a:gd name="T25" fmla="*/ 80 h 177"/>
                <a:gd name="T26" fmla="*/ 302 w 593"/>
                <a:gd name="T27" fmla="*/ 87 h 177"/>
                <a:gd name="T28" fmla="*/ 298 w 593"/>
                <a:gd name="T29" fmla="*/ 88 h 177"/>
                <a:gd name="T30" fmla="*/ 288 w 593"/>
                <a:gd name="T31" fmla="*/ 82 h 177"/>
                <a:gd name="T32" fmla="*/ 257 w 593"/>
                <a:gd name="T33" fmla="*/ 61 h 177"/>
                <a:gd name="T34" fmla="*/ 228 w 593"/>
                <a:gd name="T35" fmla="*/ 94 h 177"/>
                <a:gd name="T36" fmla="*/ 210 w 593"/>
                <a:gd name="T37" fmla="*/ 95 h 177"/>
                <a:gd name="T38" fmla="*/ 175 w 593"/>
                <a:gd name="T39" fmla="*/ 68 h 177"/>
                <a:gd name="T40" fmla="*/ 154 w 593"/>
                <a:gd name="T41" fmla="*/ 84 h 177"/>
                <a:gd name="T42" fmla="*/ 132 w 593"/>
                <a:gd name="T43" fmla="*/ 84 h 177"/>
                <a:gd name="T44" fmla="*/ 110 w 593"/>
                <a:gd name="T45" fmla="*/ 68 h 177"/>
                <a:gd name="T46" fmla="*/ 83 w 593"/>
                <a:gd name="T47" fmla="*/ 83 h 177"/>
                <a:gd name="T48" fmla="*/ 61 w 593"/>
                <a:gd name="T49" fmla="*/ 79 h 177"/>
                <a:gd name="T50" fmla="*/ 32 w 593"/>
                <a:gd name="T51" fmla="*/ 49 h 177"/>
                <a:gd name="T52" fmla="*/ 8 w 593"/>
                <a:gd name="T53" fmla="*/ 60 h 177"/>
                <a:gd name="T54" fmla="*/ 4 w 593"/>
                <a:gd name="T55" fmla="*/ 80 h 177"/>
                <a:gd name="T56" fmla="*/ 586 w 593"/>
                <a:gd name="T57" fmla="*/ 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3" h="177">
                  <a:moveTo>
                    <a:pt x="586" y="28"/>
                  </a:moveTo>
                  <a:cubicBezTo>
                    <a:pt x="574" y="4"/>
                    <a:pt x="574" y="4"/>
                    <a:pt x="574" y="4"/>
                  </a:cubicBezTo>
                  <a:cubicBezTo>
                    <a:pt x="568" y="1"/>
                    <a:pt x="562" y="0"/>
                    <a:pt x="556" y="2"/>
                  </a:cubicBezTo>
                  <a:cubicBezTo>
                    <a:pt x="544" y="5"/>
                    <a:pt x="536" y="19"/>
                    <a:pt x="533" y="37"/>
                  </a:cubicBezTo>
                  <a:cubicBezTo>
                    <a:pt x="532" y="47"/>
                    <a:pt x="520" y="51"/>
                    <a:pt x="513" y="45"/>
                  </a:cubicBezTo>
                  <a:cubicBezTo>
                    <a:pt x="503" y="36"/>
                    <a:pt x="492" y="32"/>
                    <a:pt x="482" y="34"/>
                  </a:cubicBezTo>
                  <a:cubicBezTo>
                    <a:pt x="474" y="37"/>
                    <a:pt x="468" y="44"/>
                    <a:pt x="464" y="54"/>
                  </a:cubicBezTo>
                  <a:cubicBezTo>
                    <a:pt x="461" y="63"/>
                    <a:pt x="449" y="65"/>
                    <a:pt x="443" y="58"/>
                  </a:cubicBezTo>
                  <a:cubicBezTo>
                    <a:pt x="435" y="50"/>
                    <a:pt x="427" y="46"/>
                    <a:pt x="419" y="47"/>
                  </a:cubicBezTo>
                  <a:cubicBezTo>
                    <a:pt x="406" y="48"/>
                    <a:pt x="395" y="61"/>
                    <a:pt x="389" y="79"/>
                  </a:cubicBezTo>
                  <a:cubicBezTo>
                    <a:pt x="387" y="89"/>
                    <a:pt x="379" y="92"/>
                    <a:pt x="372" y="81"/>
                  </a:cubicBezTo>
                  <a:cubicBezTo>
                    <a:pt x="363" y="63"/>
                    <a:pt x="350" y="53"/>
                    <a:pt x="337" y="54"/>
                  </a:cubicBezTo>
                  <a:cubicBezTo>
                    <a:pt x="326" y="55"/>
                    <a:pt x="316" y="65"/>
                    <a:pt x="310" y="80"/>
                  </a:cubicBezTo>
                  <a:cubicBezTo>
                    <a:pt x="309" y="84"/>
                    <a:pt x="305" y="86"/>
                    <a:pt x="302" y="87"/>
                  </a:cubicBezTo>
                  <a:cubicBezTo>
                    <a:pt x="298" y="88"/>
                    <a:pt x="298" y="88"/>
                    <a:pt x="298" y="88"/>
                  </a:cubicBezTo>
                  <a:cubicBezTo>
                    <a:pt x="294" y="87"/>
                    <a:pt x="290" y="85"/>
                    <a:pt x="288" y="82"/>
                  </a:cubicBezTo>
                  <a:cubicBezTo>
                    <a:pt x="279" y="68"/>
                    <a:pt x="268" y="60"/>
                    <a:pt x="257" y="61"/>
                  </a:cubicBezTo>
                  <a:cubicBezTo>
                    <a:pt x="244" y="62"/>
                    <a:pt x="233" y="75"/>
                    <a:pt x="228" y="94"/>
                  </a:cubicBezTo>
                  <a:cubicBezTo>
                    <a:pt x="224" y="104"/>
                    <a:pt x="214" y="104"/>
                    <a:pt x="210" y="95"/>
                  </a:cubicBezTo>
                  <a:cubicBezTo>
                    <a:pt x="201" y="78"/>
                    <a:pt x="188" y="67"/>
                    <a:pt x="175" y="68"/>
                  </a:cubicBezTo>
                  <a:cubicBezTo>
                    <a:pt x="167" y="69"/>
                    <a:pt x="159" y="75"/>
                    <a:pt x="154" y="84"/>
                  </a:cubicBezTo>
                  <a:cubicBezTo>
                    <a:pt x="149" y="92"/>
                    <a:pt x="137" y="92"/>
                    <a:pt x="132" y="84"/>
                  </a:cubicBezTo>
                  <a:cubicBezTo>
                    <a:pt x="126" y="75"/>
                    <a:pt x="119" y="69"/>
                    <a:pt x="110" y="68"/>
                  </a:cubicBezTo>
                  <a:cubicBezTo>
                    <a:pt x="101" y="67"/>
                    <a:pt x="91" y="73"/>
                    <a:pt x="83" y="83"/>
                  </a:cubicBezTo>
                  <a:cubicBezTo>
                    <a:pt x="76" y="91"/>
                    <a:pt x="64" y="89"/>
                    <a:pt x="61" y="79"/>
                  </a:cubicBezTo>
                  <a:cubicBezTo>
                    <a:pt x="55" y="62"/>
                    <a:pt x="45" y="50"/>
                    <a:pt x="32" y="49"/>
                  </a:cubicBezTo>
                  <a:cubicBezTo>
                    <a:pt x="24" y="48"/>
                    <a:pt x="16" y="52"/>
                    <a:pt x="8" y="6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177"/>
                    <a:pt x="593" y="116"/>
                    <a:pt x="586" y="28"/>
                  </a:cubicBezTo>
                  <a:close/>
                </a:path>
              </a:pathLst>
            </a:custGeom>
            <a:solidFill>
              <a:srgbClr val="DBC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9"/>
            <p:cNvSpPr/>
            <p:nvPr/>
          </p:nvSpPr>
          <p:spPr bwMode="auto">
            <a:xfrm>
              <a:off x="-1604963" y="1797050"/>
              <a:ext cx="288925" cy="517525"/>
            </a:xfrm>
            <a:custGeom>
              <a:avLst/>
              <a:gdLst>
                <a:gd name="T0" fmla="*/ 86 w 90"/>
                <a:gd name="T1" fmla="*/ 84 h 161"/>
                <a:gd name="T2" fmla="*/ 37 w 90"/>
                <a:gd name="T3" fmla="*/ 159 h 161"/>
                <a:gd name="T4" fmla="*/ 5 w 90"/>
                <a:gd name="T5" fmla="*/ 76 h 161"/>
                <a:gd name="T6" fmla="*/ 53 w 90"/>
                <a:gd name="T7" fmla="*/ 2 h 161"/>
                <a:gd name="T8" fmla="*/ 86 w 90"/>
                <a:gd name="T9" fmla="*/ 8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61">
                  <a:moveTo>
                    <a:pt x="86" y="84"/>
                  </a:moveTo>
                  <a:cubicBezTo>
                    <a:pt x="82" y="128"/>
                    <a:pt x="60" y="161"/>
                    <a:pt x="37" y="159"/>
                  </a:cubicBezTo>
                  <a:cubicBezTo>
                    <a:pt x="15" y="156"/>
                    <a:pt x="0" y="119"/>
                    <a:pt x="5" y="76"/>
                  </a:cubicBezTo>
                  <a:cubicBezTo>
                    <a:pt x="9" y="33"/>
                    <a:pt x="31" y="0"/>
                    <a:pt x="53" y="2"/>
                  </a:cubicBezTo>
                  <a:cubicBezTo>
                    <a:pt x="76" y="4"/>
                    <a:pt x="90" y="41"/>
                    <a:pt x="86" y="84"/>
                  </a:cubicBezTo>
                  <a:close/>
                </a:path>
              </a:pathLst>
            </a:custGeom>
            <a:solidFill>
              <a:srgbClr val="FFE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60"/>
            <p:cNvSpPr/>
            <p:nvPr/>
          </p:nvSpPr>
          <p:spPr bwMode="auto">
            <a:xfrm>
              <a:off x="-1604963" y="1862138"/>
              <a:ext cx="258763" cy="449263"/>
            </a:xfrm>
            <a:custGeom>
              <a:avLst/>
              <a:gdLst>
                <a:gd name="T0" fmla="*/ 51 w 81"/>
                <a:gd name="T1" fmla="*/ 108 h 140"/>
                <a:gd name="T2" fmla="*/ 19 w 81"/>
                <a:gd name="T3" fmla="*/ 25 h 140"/>
                <a:gd name="T4" fmla="*/ 23 w 81"/>
                <a:gd name="T5" fmla="*/ 0 h 140"/>
                <a:gd name="T6" fmla="*/ 5 w 81"/>
                <a:gd name="T7" fmla="*/ 56 h 140"/>
                <a:gd name="T8" fmla="*/ 37 w 81"/>
                <a:gd name="T9" fmla="*/ 139 h 140"/>
                <a:gd name="T10" fmla="*/ 81 w 81"/>
                <a:gd name="T11" fmla="*/ 90 h 140"/>
                <a:gd name="T12" fmla="*/ 51 w 81"/>
                <a:gd name="T13" fmla="*/ 10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40">
                  <a:moveTo>
                    <a:pt x="51" y="108"/>
                  </a:moveTo>
                  <a:cubicBezTo>
                    <a:pt x="29" y="106"/>
                    <a:pt x="14" y="69"/>
                    <a:pt x="19" y="25"/>
                  </a:cubicBezTo>
                  <a:cubicBezTo>
                    <a:pt x="19" y="16"/>
                    <a:pt x="21" y="8"/>
                    <a:pt x="23" y="0"/>
                  </a:cubicBezTo>
                  <a:cubicBezTo>
                    <a:pt x="14" y="14"/>
                    <a:pt x="7" y="33"/>
                    <a:pt x="5" y="56"/>
                  </a:cubicBezTo>
                  <a:cubicBezTo>
                    <a:pt x="0" y="99"/>
                    <a:pt x="15" y="136"/>
                    <a:pt x="37" y="139"/>
                  </a:cubicBezTo>
                  <a:cubicBezTo>
                    <a:pt x="55" y="140"/>
                    <a:pt x="72" y="120"/>
                    <a:pt x="81" y="90"/>
                  </a:cubicBezTo>
                  <a:cubicBezTo>
                    <a:pt x="73" y="102"/>
                    <a:pt x="62" y="109"/>
                    <a:pt x="51" y="108"/>
                  </a:cubicBezTo>
                  <a:close/>
                </a:path>
              </a:pathLst>
            </a:custGeom>
            <a:solidFill>
              <a:srgbClr val="EC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61"/>
            <p:cNvSpPr/>
            <p:nvPr/>
          </p:nvSpPr>
          <p:spPr bwMode="auto">
            <a:xfrm>
              <a:off x="-1355725" y="1858963"/>
              <a:ext cx="288925" cy="515938"/>
            </a:xfrm>
            <a:custGeom>
              <a:avLst/>
              <a:gdLst>
                <a:gd name="T0" fmla="*/ 86 w 90"/>
                <a:gd name="T1" fmla="*/ 84 h 161"/>
                <a:gd name="T2" fmla="*/ 37 w 90"/>
                <a:gd name="T3" fmla="*/ 159 h 161"/>
                <a:gd name="T4" fmla="*/ 4 w 90"/>
                <a:gd name="T5" fmla="*/ 76 h 161"/>
                <a:gd name="T6" fmla="*/ 53 w 90"/>
                <a:gd name="T7" fmla="*/ 2 h 161"/>
                <a:gd name="T8" fmla="*/ 86 w 90"/>
                <a:gd name="T9" fmla="*/ 8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61">
                  <a:moveTo>
                    <a:pt x="86" y="84"/>
                  </a:moveTo>
                  <a:cubicBezTo>
                    <a:pt x="81" y="128"/>
                    <a:pt x="60" y="161"/>
                    <a:pt x="37" y="159"/>
                  </a:cubicBezTo>
                  <a:cubicBezTo>
                    <a:pt x="15" y="156"/>
                    <a:pt x="0" y="119"/>
                    <a:pt x="4" y="76"/>
                  </a:cubicBezTo>
                  <a:cubicBezTo>
                    <a:pt x="9" y="33"/>
                    <a:pt x="31" y="0"/>
                    <a:pt x="53" y="2"/>
                  </a:cubicBezTo>
                  <a:cubicBezTo>
                    <a:pt x="76" y="4"/>
                    <a:pt x="90" y="41"/>
                    <a:pt x="86" y="84"/>
                  </a:cubicBezTo>
                  <a:close/>
                </a:path>
              </a:pathLst>
            </a:custGeom>
            <a:solidFill>
              <a:srgbClr val="FFE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62"/>
            <p:cNvSpPr/>
            <p:nvPr/>
          </p:nvSpPr>
          <p:spPr bwMode="auto">
            <a:xfrm>
              <a:off x="-1355725" y="1922463"/>
              <a:ext cx="260350" cy="449263"/>
            </a:xfrm>
            <a:custGeom>
              <a:avLst/>
              <a:gdLst>
                <a:gd name="T0" fmla="*/ 51 w 81"/>
                <a:gd name="T1" fmla="*/ 108 h 140"/>
                <a:gd name="T2" fmla="*/ 18 w 81"/>
                <a:gd name="T3" fmla="*/ 25 h 140"/>
                <a:gd name="T4" fmla="*/ 23 w 81"/>
                <a:gd name="T5" fmla="*/ 0 h 140"/>
                <a:gd name="T6" fmla="*/ 4 w 81"/>
                <a:gd name="T7" fmla="*/ 56 h 140"/>
                <a:gd name="T8" fmla="*/ 37 w 81"/>
                <a:gd name="T9" fmla="*/ 139 h 140"/>
                <a:gd name="T10" fmla="*/ 81 w 81"/>
                <a:gd name="T11" fmla="*/ 90 h 140"/>
                <a:gd name="T12" fmla="*/ 51 w 81"/>
                <a:gd name="T13" fmla="*/ 10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40">
                  <a:moveTo>
                    <a:pt x="51" y="108"/>
                  </a:moveTo>
                  <a:cubicBezTo>
                    <a:pt x="29" y="106"/>
                    <a:pt x="14" y="69"/>
                    <a:pt x="18" y="25"/>
                  </a:cubicBezTo>
                  <a:cubicBezTo>
                    <a:pt x="19" y="16"/>
                    <a:pt x="21" y="8"/>
                    <a:pt x="23" y="0"/>
                  </a:cubicBezTo>
                  <a:cubicBezTo>
                    <a:pt x="14" y="14"/>
                    <a:pt x="7" y="34"/>
                    <a:pt x="4" y="56"/>
                  </a:cubicBezTo>
                  <a:cubicBezTo>
                    <a:pt x="0" y="99"/>
                    <a:pt x="15" y="136"/>
                    <a:pt x="37" y="139"/>
                  </a:cubicBezTo>
                  <a:cubicBezTo>
                    <a:pt x="55" y="140"/>
                    <a:pt x="72" y="120"/>
                    <a:pt x="81" y="90"/>
                  </a:cubicBezTo>
                  <a:cubicBezTo>
                    <a:pt x="72" y="102"/>
                    <a:pt x="62" y="109"/>
                    <a:pt x="51" y="108"/>
                  </a:cubicBezTo>
                  <a:close/>
                </a:path>
              </a:pathLst>
            </a:custGeom>
            <a:solidFill>
              <a:srgbClr val="EC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63"/>
            <p:cNvSpPr/>
            <p:nvPr/>
          </p:nvSpPr>
          <p:spPr bwMode="auto">
            <a:xfrm>
              <a:off x="-1098550" y="1862138"/>
              <a:ext cx="288925" cy="512763"/>
            </a:xfrm>
            <a:custGeom>
              <a:avLst/>
              <a:gdLst>
                <a:gd name="T0" fmla="*/ 86 w 90"/>
                <a:gd name="T1" fmla="*/ 76 h 160"/>
                <a:gd name="T2" fmla="*/ 52 w 90"/>
                <a:gd name="T3" fmla="*/ 158 h 160"/>
                <a:gd name="T4" fmla="*/ 4 w 90"/>
                <a:gd name="T5" fmla="*/ 84 h 160"/>
                <a:gd name="T6" fmla="*/ 38 w 90"/>
                <a:gd name="T7" fmla="*/ 2 h 160"/>
                <a:gd name="T8" fmla="*/ 86 w 90"/>
                <a:gd name="T9" fmla="*/ 7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60">
                  <a:moveTo>
                    <a:pt x="86" y="76"/>
                  </a:moveTo>
                  <a:cubicBezTo>
                    <a:pt x="90" y="120"/>
                    <a:pt x="75" y="156"/>
                    <a:pt x="52" y="158"/>
                  </a:cubicBezTo>
                  <a:cubicBezTo>
                    <a:pt x="30" y="160"/>
                    <a:pt x="8" y="127"/>
                    <a:pt x="4" y="84"/>
                  </a:cubicBezTo>
                  <a:cubicBezTo>
                    <a:pt x="0" y="40"/>
                    <a:pt x="16" y="4"/>
                    <a:pt x="38" y="2"/>
                  </a:cubicBezTo>
                  <a:cubicBezTo>
                    <a:pt x="61" y="0"/>
                    <a:pt x="82" y="33"/>
                    <a:pt x="86" y="76"/>
                  </a:cubicBezTo>
                  <a:close/>
                </a:path>
              </a:pathLst>
            </a:custGeom>
            <a:solidFill>
              <a:srgbClr val="FFE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64"/>
            <p:cNvSpPr/>
            <p:nvPr/>
          </p:nvSpPr>
          <p:spPr bwMode="auto">
            <a:xfrm>
              <a:off x="-1092200" y="1941513"/>
              <a:ext cx="269875" cy="433388"/>
            </a:xfrm>
            <a:custGeom>
              <a:avLst/>
              <a:gdLst>
                <a:gd name="T0" fmla="*/ 58 w 84"/>
                <a:gd name="T1" fmla="*/ 101 h 135"/>
                <a:gd name="T2" fmla="*/ 10 w 84"/>
                <a:gd name="T3" fmla="*/ 26 h 135"/>
                <a:gd name="T4" fmla="*/ 10 w 84"/>
                <a:gd name="T5" fmla="*/ 0 h 135"/>
                <a:gd name="T6" fmla="*/ 2 w 84"/>
                <a:gd name="T7" fmla="*/ 59 h 135"/>
                <a:gd name="T8" fmla="*/ 50 w 84"/>
                <a:gd name="T9" fmla="*/ 133 h 135"/>
                <a:gd name="T10" fmla="*/ 84 w 84"/>
                <a:gd name="T11" fmla="*/ 77 h 135"/>
                <a:gd name="T12" fmla="*/ 58 w 84"/>
                <a:gd name="T13" fmla="*/ 10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35">
                  <a:moveTo>
                    <a:pt x="58" y="101"/>
                  </a:moveTo>
                  <a:cubicBezTo>
                    <a:pt x="35" y="103"/>
                    <a:pt x="14" y="69"/>
                    <a:pt x="10" y="26"/>
                  </a:cubicBezTo>
                  <a:cubicBezTo>
                    <a:pt x="9" y="17"/>
                    <a:pt x="9" y="8"/>
                    <a:pt x="10" y="0"/>
                  </a:cubicBezTo>
                  <a:cubicBezTo>
                    <a:pt x="3" y="15"/>
                    <a:pt x="0" y="36"/>
                    <a:pt x="2" y="59"/>
                  </a:cubicBezTo>
                  <a:cubicBezTo>
                    <a:pt x="6" y="102"/>
                    <a:pt x="28" y="135"/>
                    <a:pt x="50" y="133"/>
                  </a:cubicBezTo>
                  <a:cubicBezTo>
                    <a:pt x="68" y="132"/>
                    <a:pt x="81" y="108"/>
                    <a:pt x="84" y="77"/>
                  </a:cubicBezTo>
                  <a:cubicBezTo>
                    <a:pt x="78" y="91"/>
                    <a:pt x="69" y="100"/>
                    <a:pt x="58" y="101"/>
                  </a:cubicBezTo>
                  <a:close/>
                </a:path>
              </a:pathLst>
            </a:custGeom>
            <a:solidFill>
              <a:srgbClr val="EC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65"/>
            <p:cNvSpPr/>
            <p:nvPr/>
          </p:nvSpPr>
          <p:spPr bwMode="auto">
            <a:xfrm>
              <a:off x="-835025" y="1836738"/>
              <a:ext cx="285750" cy="515938"/>
            </a:xfrm>
            <a:custGeom>
              <a:avLst/>
              <a:gdLst>
                <a:gd name="T0" fmla="*/ 85 w 89"/>
                <a:gd name="T1" fmla="*/ 77 h 161"/>
                <a:gd name="T2" fmla="*/ 51 w 89"/>
                <a:gd name="T3" fmla="*/ 159 h 161"/>
                <a:gd name="T4" fmla="*/ 4 w 89"/>
                <a:gd name="T5" fmla="*/ 84 h 161"/>
                <a:gd name="T6" fmla="*/ 37 w 89"/>
                <a:gd name="T7" fmla="*/ 2 h 161"/>
                <a:gd name="T8" fmla="*/ 85 w 89"/>
                <a:gd name="T9" fmla="*/ 7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61">
                  <a:moveTo>
                    <a:pt x="85" y="77"/>
                  </a:moveTo>
                  <a:cubicBezTo>
                    <a:pt x="89" y="120"/>
                    <a:pt x="74" y="157"/>
                    <a:pt x="51" y="159"/>
                  </a:cubicBezTo>
                  <a:cubicBezTo>
                    <a:pt x="29" y="161"/>
                    <a:pt x="8" y="128"/>
                    <a:pt x="4" y="84"/>
                  </a:cubicBezTo>
                  <a:cubicBezTo>
                    <a:pt x="0" y="41"/>
                    <a:pt x="15" y="4"/>
                    <a:pt x="37" y="2"/>
                  </a:cubicBezTo>
                  <a:cubicBezTo>
                    <a:pt x="60" y="0"/>
                    <a:pt x="81" y="34"/>
                    <a:pt x="85" y="77"/>
                  </a:cubicBezTo>
                  <a:close/>
                </a:path>
              </a:pathLst>
            </a:custGeom>
            <a:solidFill>
              <a:srgbClr val="FFE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66"/>
            <p:cNvSpPr/>
            <p:nvPr/>
          </p:nvSpPr>
          <p:spPr bwMode="auto">
            <a:xfrm>
              <a:off x="-828675" y="1919288"/>
              <a:ext cx="266700" cy="433388"/>
            </a:xfrm>
            <a:custGeom>
              <a:avLst/>
              <a:gdLst>
                <a:gd name="T0" fmla="*/ 57 w 83"/>
                <a:gd name="T1" fmla="*/ 100 h 135"/>
                <a:gd name="T2" fmla="*/ 10 w 83"/>
                <a:gd name="T3" fmla="*/ 26 h 135"/>
                <a:gd name="T4" fmla="*/ 10 w 83"/>
                <a:gd name="T5" fmla="*/ 0 h 135"/>
                <a:gd name="T6" fmla="*/ 2 w 83"/>
                <a:gd name="T7" fmla="*/ 58 h 135"/>
                <a:gd name="T8" fmla="*/ 49 w 83"/>
                <a:gd name="T9" fmla="*/ 133 h 135"/>
                <a:gd name="T10" fmla="*/ 83 w 83"/>
                <a:gd name="T11" fmla="*/ 77 h 135"/>
                <a:gd name="T12" fmla="*/ 57 w 83"/>
                <a:gd name="T13" fmla="*/ 10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35">
                  <a:moveTo>
                    <a:pt x="57" y="100"/>
                  </a:moveTo>
                  <a:cubicBezTo>
                    <a:pt x="35" y="102"/>
                    <a:pt x="14" y="69"/>
                    <a:pt x="10" y="26"/>
                  </a:cubicBezTo>
                  <a:cubicBezTo>
                    <a:pt x="9" y="17"/>
                    <a:pt x="9" y="8"/>
                    <a:pt x="10" y="0"/>
                  </a:cubicBezTo>
                  <a:cubicBezTo>
                    <a:pt x="3" y="15"/>
                    <a:pt x="0" y="36"/>
                    <a:pt x="2" y="58"/>
                  </a:cubicBezTo>
                  <a:cubicBezTo>
                    <a:pt x="6" y="102"/>
                    <a:pt x="27" y="135"/>
                    <a:pt x="49" y="133"/>
                  </a:cubicBezTo>
                  <a:cubicBezTo>
                    <a:pt x="67" y="132"/>
                    <a:pt x="81" y="108"/>
                    <a:pt x="83" y="77"/>
                  </a:cubicBezTo>
                  <a:cubicBezTo>
                    <a:pt x="77" y="91"/>
                    <a:pt x="68" y="99"/>
                    <a:pt x="57" y="100"/>
                  </a:cubicBezTo>
                  <a:close/>
                </a:path>
              </a:pathLst>
            </a:custGeom>
            <a:solidFill>
              <a:srgbClr val="EC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7"/>
            <p:cNvSpPr/>
            <p:nvPr/>
          </p:nvSpPr>
          <p:spPr bwMode="auto">
            <a:xfrm>
              <a:off x="150813" y="1633538"/>
              <a:ext cx="327025" cy="527050"/>
            </a:xfrm>
            <a:custGeom>
              <a:avLst/>
              <a:gdLst>
                <a:gd name="T0" fmla="*/ 12 w 102"/>
                <a:gd name="T1" fmla="*/ 93 h 164"/>
                <a:gd name="T2" fmla="*/ 73 w 102"/>
                <a:gd name="T3" fmla="*/ 157 h 164"/>
                <a:gd name="T4" fmla="*/ 90 w 102"/>
                <a:gd name="T5" fmla="*/ 71 h 164"/>
                <a:gd name="T6" fmla="*/ 29 w 102"/>
                <a:gd name="T7" fmla="*/ 6 h 164"/>
                <a:gd name="T8" fmla="*/ 12 w 102"/>
                <a:gd name="T9" fmla="*/ 9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64">
                  <a:moveTo>
                    <a:pt x="12" y="93"/>
                  </a:moveTo>
                  <a:cubicBezTo>
                    <a:pt x="24" y="135"/>
                    <a:pt x="51" y="164"/>
                    <a:pt x="73" y="157"/>
                  </a:cubicBezTo>
                  <a:cubicBezTo>
                    <a:pt x="94" y="151"/>
                    <a:pt x="102" y="112"/>
                    <a:pt x="90" y="71"/>
                  </a:cubicBezTo>
                  <a:cubicBezTo>
                    <a:pt x="78" y="29"/>
                    <a:pt x="51" y="0"/>
                    <a:pt x="29" y="6"/>
                  </a:cubicBezTo>
                  <a:cubicBezTo>
                    <a:pt x="8" y="12"/>
                    <a:pt x="0" y="51"/>
                    <a:pt x="12" y="93"/>
                  </a:cubicBezTo>
                  <a:close/>
                </a:path>
              </a:pathLst>
            </a:custGeom>
            <a:solidFill>
              <a:srgbClr val="FFE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8"/>
            <p:cNvSpPr/>
            <p:nvPr/>
          </p:nvSpPr>
          <p:spPr bwMode="auto">
            <a:xfrm>
              <a:off x="217488" y="1695450"/>
              <a:ext cx="260350" cy="458788"/>
            </a:xfrm>
            <a:custGeom>
              <a:avLst/>
              <a:gdLst>
                <a:gd name="T0" fmla="*/ 32 w 81"/>
                <a:gd name="T1" fmla="*/ 111 h 143"/>
                <a:gd name="T2" fmla="*/ 50 w 81"/>
                <a:gd name="T3" fmla="*/ 24 h 143"/>
                <a:gd name="T4" fmla="*/ 41 w 81"/>
                <a:gd name="T5" fmla="*/ 0 h 143"/>
                <a:gd name="T6" fmla="*/ 69 w 81"/>
                <a:gd name="T7" fmla="*/ 52 h 143"/>
                <a:gd name="T8" fmla="*/ 52 w 81"/>
                <a:gd name="T9" fmla="*/ 138 h 143"/>
                <a:gd name="T10" fmla="*/ 0 w 81"/>
                <a:gd name="T11" fmla="*/ 98 h 143"/>
                <a:gd name="T12" fmla="*/ 32 w 81"/>
                <a:gd name="T13" fmla="*/ 11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43">
                  <a:moveTo>
                    <a:pt x="32" y="111"/>
                  </a:moveTo>
                  <a:cubicBezTo>
                    <a:pt x="54" y="104"/>
                    <a:pt x="62" y="66"/>
                    <a:pt x="50" y="24"/>
                  </a:cubicBezTo>
                  <a:cubicBezTo>
                    <a:pt x="48" y="15"/>
                    <a:pt x="45" y="7"/>
                    <a:pt x="41" y="0"/>
                  </a:cubicBezTo>
                  <a:cubicBezTo>
                    <a:pt x="53" y="11"/>
                    <a:pt x="63" y="30"/>
                    <a:pt x="69" y="52"/>
                  </a:cubicBezTo>
                  <a:cubicBezTo>
                    <a:pt x="81" y="93"/>
                    <a:pt x="73" y="132"/>
                    <a:pt x="52" y="138"/>
                  </a:cubicBezTo>
                  <a:cubicBezTo>
                    <a:pt x="35" y="143"/>
                    <a:pt x="14" y="126"/>
                    <a:pt x="0" y="98"/>
                  </a:cubicBezTo>
                  <a:cubicBezTo>
                    <a:pt x="11" y="109"/>
                    <a:pt x="22" y="114"/>
                    <a:pt x="32" y="111"/>
                  </a:cubicBezTo>
                  <a:close/>
                </a:path>
              </a:pathLst>
            </a:custGeom>
            <a:solidFill>
              <a:srgbClr val="EC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9"/>
            <p:cNvSpPr/>
            <p:nvPr/>
          </p:nvSpPr>
          <p:spPr bwMode="auto">
            <a:xfrm>
              <a:off x="-87312" y="1736725"/>
              <a:ext cx="330200" cy="527050"/>
            </a:xfrm>
            <a:custGeom>
              <a:avLst/>
              <a:gdLst>
                <a:gd name="T0" fmla="*/ 12 w 103"/>
                <a:gd name="T1" fmla="*/ 94 h 164"/>
                <a:gd name="T2" fmla="*/ 73 w 103"/>
                <a:gd name="T3" fmla="*/ 158 h 164"/>
                <a:gd name="T4" fmla="*/ 91 w 103"/>
                <a:gd name="T5" fmla="*/ 71 h 164"/>
                <a:gd name="T6" fmla="*/ 30 w 103"/>
                <a:gd name="T7" fmla="*/ 7 h 164"/>
                <a:gd name="T8" fmla="*/ 12 w 103"/>
                <a:gd name="T9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64">
                  <a:moveTo>
                    <a:pt x="12" y="94"/>
                  </a:moveTo>
                  <a:cubicBezTo>
                    <a:pt x="24" y="135"/>
                    <a:pt x="52" y="164"/>
                    <a:pt x="73" y="158"/>
                  </a:cubicBezTo>
                  <a:cubicBezTo>
                    <a:pt x="95" y="152"/>
                    <a:pt x="103" y="113"/>
                    <a:pt x="91" y="71"/>
                  </a:cubicBezTo>
                  <a:cubicBezTo>
                    <a:pt x="79" y="29"/>
                    <a:pt x="52" y="0"/>
                    <a:pt x="30" y="7"/>
                  </a:cubicBezTo>
                  <a:cubicBezTo>
                    <a:pt x="8" y="13"/>
                    <a:pt x="0" y="52"/>
                    <a:pt x="12" y="94"/>
                  </a:cubicBezTo>
                  <a:close/>
                </a:path>
              </a:pathLst>
            </a:custGeom>
            <a:solidFill>
              <a:srgbClr val="FFE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70"/>
            <p:cNvSpPr/>
            <p:nvPr/>
          </p:nvSpPr>
          <p:spPr bwMode="auto">
            <a:xfrm>
              <a:off x="-15875" y="1797050"/>
              <a:ext cx="258763" cy="463550"/>
            </a:xfrm>
            <a:custGeom>
              <a:avLst/>
              <a:gdLst>
                <a:gd name="T0" fmla="*/ 32 w 81"/>
                <a:gd name="T1" fmla="*/ 111 h 144"/>
                <a:gd name="T2" fmla="*/ 50 w 81"/>
                <a:gd name="T3" fmla="*/ 24 h 144"/>
                <a:gd name="T4" fmla="*/ 41 w 81"/>
                <a:gd name="T5" fmla="*/ 0 h 144"/>
                <a:gd name="T6" fmla="*/ 69 w 81"/>
                <a:gd name="T7" fmla="*/ 52 h 144"/>
                <a:gd name="T8" fmla="*/ 51 w 81"/>
                <a:gd name="T9" fmla="*/ 139 h 144"/>
                <a:gd name="T10" fmla="*/ 0 w 81"/>
                <a:gd name="T11" fmla="*/ 99 h 144"/>
                <a:gd name="T12" fmla="*/ 32 w 81"/>
                <a:gd name="T13" fmla="*/ 1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44">
                  <a:moveTo>
                    <a:pt x="32" y="111"/>
                  </a:moveTo>
                  <a:cubicBezTo>
                    <a:pt x="54" y="105"/>
                    <a:pt x="62" y="66"/>
                    <a:pt x="50" y="24"/>
                  </a:cubicBezTo>
                  <a:cubicBezTo>
                    <a:pt x="47" y="16"/>
                    <a:pt x="44" y="8"/>
                    <a:pt x="41" y="0"/>
                  </a:cubicBezTo>
                  <a:cubicBezTo>
                    <a:pt x="52" y="12"/>
                    <a:pt x="63" y="30"/>
                    <a:pt x="69" y="52"/>
                  </a:cubicBezTo>
                  <a:cubicBezTo>
                    <a:pt x="81" y="94"/>
                    <a:pt x="73" y="133"/>
                    <a:pt x="51" y="139"/>
                  </a:cubicBezTo>
                  <a:cubicBezTo>
                    <a:pt x="34" y="144"/>
                    <a:pt x="13" y="127"/>
                    <a:pt x="0" y="99"/>
                  </a:cubicBezTo>
                  <a:cubicBezTo>
                    <a:pt x="10" y="109"/>
                    <a:pt x="22" y="114"/>
                    <a:pt x="32" y="111"/>
                  </a:cubicBezTo>
                  <a:close/>
                </a:path>
              </a:pathLst>
            </a:custGeom>
            <a:solidFill>
              <a:srgbClr val="EC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71"/>
            <p:cNvSpPr/>
            <p:nvPr/>
          </p:nvSpPr>
          <p:spPr bwMode="auto">
            <a:xfrm>
              <a:off x="-314325" y="1790700"/>
              <a:ext cx="285750" cy="517525"/>
            </a:xfrm>
            <a:custGeom>
              <a:avLst/>
              <a:gdLst>
                <a:gd name="T0" fmla="*/ 4 w 89"/>
                <a:gd name="T1" fmla="*/ 84 h 161"/>
                <a:gd name="T2" fmla="*/ 51 w 89"/>
                <a:gd name="T3" fmla="*/ 159 h 161"/>
                <a:gd name="T4" fmla="*/ 85 w 89"/>
                <a:gd name="T5" fmla="*/ 77 h 161"/>
                <a:gd name="T6" fmla="*/ 37 w 89"/>
                <a:gd name="T7" fmla="*/ 2 h 161"/>
                <a:gd name="T8" fmla="*/ 4 w 89"/>
                <a:gd name="T9" fmla="*/ 8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61">
                  <a:moveTo>
                    <a:pt x="4" y="84"/>
                  </a:moveTo>
                  <a:cubicBezTo>
                    <a:pt x="7" y="127"/>
                    <a:pt x="29" y="161"/>
                    <a:pt x="51" y="159"/>
                  </a:cubicBezTo>
                  <a:cubicBezTo>
                    <a:pt x="74" y="157"/>
                    <a:pt x="89" y="120"/>
                    <a:pt x="85" y="77"/>
                  </a:cubicBezTo>
                  <a:cubicBezTo>
                    <a:pt x="81" y="33"/>
                    <a:pt x="60" y="0"/>
                    <a:pt x="37" y="2"/>
                  </a:cubicBezTo>
                  <a:cubicBezTo>
                    <a:pt x="15" y="4"/>
                    <a:pt x="0" y="41"/>
                    <a:pt x="4" y="84"/>
                  </a:cubicBezTo>
                  <a:close/>
                </a:path>
              </a:pathLst>
            </a:custGeom>
            <a:solidFill>
              <a:srgbClr val="FFE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72"/>
            <p:cNvSpPr/>
            <p:nvPr/>
          </p:nvSpPr>
          <p:spPr bwMode="auto">
            <a:xfrm>
              <a:off x="-288925" y="1855788"/>
              <a:ext cx="260350" cy="449263"/>
            </a:xfrm>
            <a:custGeom>
              <a:avLst/>
              <a:gdLst>
                <a:gd name="T0" fmla="*/ 30 w 81"/>
                <a:gd name="T1" fmla="*/ 108 h 140"/>
                <a:gd name="T2" fmla="*/ 63 w 81"/>
                <a:gd name="T3" fmla="*/ 26 h 140"/>
                <a:gd name="T4" fmla="*/ 59 w 81"/>
                <a:gd name="T5" fmla="*/ 0 h 140"/>
                <a:gd name="T6" fmla="*/ 77 w 81"/>
                <a:gd name="T7" fmla="*/ 57 h 140"/>
                <a:gd name="T8" fmla="*/ 43 w 81"/>
                <a:gd name="T9" fmla="*/ 139 h 140"/>
                <a:gd name="T10" fmla="*/ 0 w 81"/>
                <a:gd name="T11" fmla="*/ 89 h 140"/>
                <a:gd name="T12" fmla="*/ 30 w 81"/>
                <a:gd name="T13" fmla="*/ 10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40">
                  <a:moveTo>
                    <a:pt x="30" y="108"/>
                  </a:moveTo>
                  <a:cubicBezTo>
                    <a:pt x="52" y="106"/>
                    <a:pt x="67" y="69"/>
                    <a:pt x="63" y="26"/>
                  </a:cubicBezTo>
                  <a:cubicBezTo>
                    <a:pt x="63" y="17"/>
                    <a:pt x="61" y="8"/>
                    <a:pt x="59" y="0"/>
                  </a:cubicBezTo>
                  <a:cubicBezTo>
                    <a:pt x="68" y="14"/>
                    <a:pt x="75" y="34"/>
                    <a:pt x="77" y="57"/>
                  </a:cubicBezTo>
                  <a:cubicBezTo>
                    <a:pt x="81" y="100"/>
                    <a:pt x="66" y="137"/>
                    <a:pt x="43" y="139"/>
                  </a:cubicBezTo>
                  <a:cubicBezTo>
                    <a:pt x="25" y="140"/>
                    <a:pt x="8" y="120"/>
                    <a:pt x="0" y="89"/>
                  </a:cubicBezTo>
                  <a:cubicBezTo>
                    <a:pt x="9" y="102"/>
                    <a:pt x="19" y="109"/>
                    <a:pt x="30" y="108"/>
                  </a:cubicBezTo>
                  <a:close/>
                </a:path>
              </a:pathLst>
            </a:custGeom>
            <a:solidFill>
              <a:srgbClr val="EC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73"/>
            <p:cNvSpPr/>
            <p:nvPr/>
          </p:nvSpPr>
          <p:spPr bwMode="auto">
            <a:xfrm>
              <a:off x="-577850" y="1814513"/>
              <a:ext cx="285750" cy="515938"/>
            </a:xfrm>
            <a:custGeom>
              <a:avLst/>
              <a:gdLst>
                <a:gd name="T0" fmla="*/ 4 w 89"/>
                <a:gd name="T1" fmla="*/ 84 h 161"/>
                <a:gd name="T2" fmla="*/ 52 w 89"/>
                <a:gd name="T3" fmla="*/ 159 h 161"/>
                <a:gd name="T4" fmla="*/ 86 w 89"/>
                <a:gd name="T5" fmla="*/ 77 h 161"/>
                <a:gd name="T6" fmla="*/ 38 w 89"/>
                <a:gd name="T7" fmla="*/ 2 h 161"/>
                <a:gd name="T8" fmla="*/ 4 w 89"/>
                <a:gd name="T9" fmla="*/ 8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61">
                  <a:moveTo>
                    <a:pt x="4" y="84"/>
                  </a:moveTo>
                  <a:cubicBezTo>
                    <a:pt x="8" y="128"/>
                    <a:pt x="29" y="161"/>
                    <a:pt x="52" y="159"/>
                  </a:cubicBezTo>
                  <a:cubicBezTo>
                    <a:pt x="74" y="157"/>
                    <a:pt x="89" y="120"/>
                    <a:pt x="86" y="77"/>
                  </a:cubicBezTo>
                  <a:cubicBezTo>
                    <a:pt x="82" y="34"/>
                    <a:pt x="60" y="0"/>
                    <a:pt x="38" y="2"/>
                  </a:cubicBezTo>
                  <a:cubicBezTo>
                    <a:pt x="15" y="4"/>
                    <a:pt x="0" y="41"/>
                    <a:pt x="4" y="84"/>
                  </a:cubicBezTo>
                  <a:close/>
                </a:path>
              </a:pathLst>
            </a:custGeom>
            <a:solidFill>
              <a:srgbClr val="FFE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74"/>
            <p:cNvSpPr/>
            <p:nvPr/>
          </p:nvSpPr>
          <p:spPr bwMode="auto">
            <a:xfrm>
              <a:off x="-549275" y="1881188"/>
              <a:ext cx="257175" cy="449263"/>
            </a:xfrm>
            <a:custGeom>
              <a:avLst/>
              <a:gdLst>
                <a:gd name="T0" fmla="*/ 29 w 80"/>
                <a:gd name="T1" fmla="*/ 107 h 140"/>
                <a:gd name="T2" fmla="*/ 63 w 80"/>
                <a:gd name="T3" fmla="*/ 25 h 140"/>
                <a:gd name="T4" fmla="*/ 58 w 80"/>
                <a:gd name="T5" fmla="*/ 0 h 140"/>
                <a:gd name="T6" fmla="*/ 77 w 80"/>
                <a:gd name="T7" fmla="*/ 56 h 140"/>
                <a:gd name="T8" fmla="*/ 43 w 80"/>
                <a:gd name="T9" fmla="*/ 138 h 140"/>
                <a:gd name="T10" fmla="*/ 0 w 80"/>
                <a:gd name="T11" fmla="*/ 89 h 140"/>
                <a:gd name="T12" fmla="*/ 29 w 80"/>
                <a:gd name="T13" fmla="*/ 10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40">
                  <a:moveTo>
                    <a:pt x="29" y="107"/>
                  </a:moveTo>
                  <a:cubicBezTo>
                    <a:pt x="52" y="105"/>
                    <a:pt x="67" y="68"/>
                    <a:pt x="63" y="25"/>
                  </a:cubicBezTo>
                  <a:cubicBezTo>
                    <a:pt x="62" y="16"/>
                    <a:pt x="61" y="8"/>
                    <a:pt x="58" y="0"/>
                  </a:cubicBezTo>
                  <a:cubicBezTo>
                    <a:pt x="68" y="13"/>
                    <a:pt x="75" y="33"/>
                    <a:pt x="77" y="56"/>
                  </a:cubicBezTo>
                  <a:cubicBezTo>
                    <a:pt x="80" y="99"/>
                    <a:pt x="65" y="136"/>
                    <a:pt x="43" y="138"/>
                  </a:cubicBezTo>
                  <a:cubicBezTo>
                    <a:pt x="25" y="140"/>
                    <a:pt x="8" y="119"/>
                    <a:pt x="0" y="89"/>
                  </a:cubicBezTo>
                  <a:cubicBezTo>
                    <a:pt x="8" y="101"/>
                    <a:pt x="18" y="108"/>
                    <a:pt x="29" y="107"/>
                  </a:cubicBezTo>
                  <a:close/>
                </a:path>
              </a:pathLst>
            </a:custGeom>
            <a:solidFill>
              <a:srgbClr val="EC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75"/>
            <p:cNvSpPr/>
            <p:nvPr/>
          </p:nvSpPr>
          <p:spPr bwMode="auto">
            <a:xfrm>
              <a:off x="-1739900" y="163513"/>
              <a:ext cx="654050" cy="1184275"/>
            </a:xfrm>
            <a:custGeom>
              <a:avLst/>
              <a:gdLst>
                <a:gd name="T0" fmla="*/ 196 w 204"/>
                <a:gd name="T1" fmla="*/ 176 h 369"/>
                <a:gd name="T2" fmla="*/ 118 w 204"/>
                <a:gd name="T3" fmla="*/ 364 h 369"/>
                <a:gd name="T4" fmla="*/ 9 w 204"/>
                <a:gd name="T5" fmla="*/ 193 h 369"/>
                <a:gd name="T6" fmla="*/ 86 w 204"/>
                <a:gd name="T7" fmla="*/ 4 h 369"/>
                <a:gd name="T8" fmla="*/ 196 w 204"/>
                <a:gd name="T9" fmla="*/ 17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69">
                  <a:moveTo>
                    <a:pt x="196" y="176"/>
                  </a:moveTo>
                  <a:cubicBezTo>
                    <a:pt x="204" y="275"/>
                    <a:pt x="170" y="359"/>
                    <a:pt x="118" y="364"/>
                  </a:cubicBezTo>
                  <a:cubicBezTo>
                    <a:pt x="67" y="369"/>
                    <a:pt x="18" y="292"/>
                    <a:pt x="9" y="193"/>
                  </a:cubicBezTo>
                  <a:cubicBezTo>
                    <a:pt x="0" y="93"/>
                    <a:pt x="34" y="9"/>
                    <a:pt x="86" y="4"/>
                  </a:cubicBezTo>
                  <a:cubicBezTo>
                    <a:pt x="138" y="0"/>
                    <a:pt x="187" y="77"/>
                    <a:pt x="196" y="176"/>
                  </a:cubicBezTo>
                  <a:close/>
                </a:path>
              </a:pathLst>
            </a:custGeom>
            <a:solidFill>
              <a:srgbClr val="EC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76"/>
            <p:cNvSpPr/>
            <p:nvPr/>
          </p:nvSpPr>
          <p:spPr bwMode="auto">
            <a:xfrm>
              <a:off x="-1689100" y="96838"/>
              <a:ext cx="655638" cy="1184275"/>
            </a:xfrm>
            <a:custGeom>
              <a:avLst/>
              <a:gdLst>
                <a:gd name="T0" fmla="*/ 195 w 204"/>
                <a:gd name="T1" fmla="*/ 176 h 369"/>
                <a:gd name="T2" fmla="*/ 118 w 204"/>
                <a:gd name="T3" fmla="*/ 364 h 369"/>
                <a:gd name="T4" fmla="*/ 9 w 204"/>
                <a:gd name="T5" fmla="*/ 193 h 369"/>
                <a:gd name="T6" fmla="*/ 86 w 204"/>
                <a:gd name="T7" fmla="*/ 5 h 369"/>
                <a:gd name="T8" fmla="*/ 195 w 204"/>
                <a:gd name="T9" fmla="*/ 17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69">
                  <a:moveTo>
                    <a:pt x="195" y="176"/>
                  </a:moveTo>
                  <a:cubicBezTo>
                    <a:pt x="204" y="275"/>
                    <a:pt x="170" y="359"/>
                    <a:pt x="118" y="364"/>
                  </a:cubicBezTo>
                  <a:cubicBezTo>
                    <a:pt x="66" y="369"/>
                    <a:pt x="17" y="292"/>
                    <a:pt x="9" y="193"/>
                  </a:cubicBezTo>
                  <a:cubicBezTo>
                    <a:pt x="0" y="93"/>
                    <a:pt x="34" y="9"/>
                    <a:pt x="86" y="5"/>
                  </a:cubicBezTo>
                  <a:cubicBezTo>
                    <a:pt x="137" y="0"/>
                    <a:pt x="187" y="77"/>
                    <a:pt x="195" y="176"/>
                  </a:cubicBezTo>
                  <a:close/>
                </a:path>
              </a:pathLst>
            </a:custGeom>
            <a:solidFill>
              <a:srgbClr val="512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7"/>
            <p:cNvSpPr/>
            <p:nvPr/>
          </p:nvSpPr>
          <p:spPr bwMode="auto">
            <a:xfrm>
              <a:off x="-1676400" y="279400"/>
              <a:ext cx="603250" cy="1001713"/>
            </a:xfrm>
            <a:custGeom>
              <a:avLst/>
              <a:gdLst>
                <a:gd name="T0" fmla="*/ 130 w 188"/>
                <a:gd name="T1" fmla="*/ 255 h 312"/>
                <a:gd name="T2" fmla="*/ 20 w 188"/>
                <a:gd name="T3" fmla="*/ 83 h 312"/>
                <a:gd name="T4" fmla="*/ 23 w 188"/>
                <a:gd name="T5" fmla="*/ 0 h 312"/>
                <a:gd name="T6" fmla="*/ 5 w 188"/>
                <a:gd name="T7" fmla="*/ 136 h 312"/>
                <a:gd name="T8" fmla="*/ 114 w 188"/>
                <a:gd name="T9" fmla="*/ 307 h 312"/>
                <a:gd name="T10" fmla="*/ 188 w 188"/>
                <a:gd name="T11" fmla="*/ 202 h 312"/>
                <a:gd name="T12" fmla="*/ 130 w 188"/>
                <a:gd name="T13" fmla="*/ 25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312">
                  <a:moveTo>
                    <a:pt x="130" y="255"/>
                  </a:moveTo>
                  <a:cubicBezTo>
                    <a:pt x="78" y="259"/>
                    <a:pt x="29" y="182"/>
                    <a:pt x="20" y="83"/>
                  </a:cubicBezTo>
                  <a:cubicBezTo>
                    <a:pt x="18" y="53"/>
                    <a:pt x="19" y="25"/>
                    <a:pt x="23" y="0"/>
                  </a:cubicBezTo>
                  <a:cubicBezTo>
                    <a:pt x="7" y="34"/>
                    <a:pt x="0" y="83"/>
                    <a:pt x="5" y="136"/>
                  </a:cubicBezTo>
                  <a:cubicBezTo>
                    <a:pt x="13" y="235"/>
                    <a:pt x="62" y="312"/>
                    <a:pt x="114" y="307"/>
                  </a:cubicBezTo>
                  <a:cubicBezTo>
                    <a:pt x="150" y="304"/>
                    <a:pt x="178" y="261"/>
                    <a:pt x="188" y="202"/>
                  </a:cubicBezTo>
                  <a:cubicBezTo>
                    <a:pt x="174" y="233"/>
                    <a:pt x="154" y="252"/>
                    <a:pt x="130" y="255"/>
                  </a:cubicBezTo>
                  <a:close/>
                </a:path>
              </a:pathLst>
            </a:custGeom>
            <a:solidFill>
              <a:srgbClr val="3F1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Oval 178"/>
            <p:cNvSpPr>
              <a:spLocks noChangeArrowheads="1"/>
            </p:cNvSpPr>
            <p:nvPr/>
          </p:nvSpPr>
          <p:spPr bwMode="auto">
            <a:xfrm>
              <a:off x="-1325563" y="533400"/>
              <a:ext cx="195263" cy="266700"/>
            </a:xfrm>
            <a:prstGeom prst="ellipse">
              <a:avLst/>
            </a:prstGeom>
            <a:solidFill>
              <a:srgbClr val="FB8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79"/>
            <p:cNvSpPr/>
            <p:nvPr/>
          </p:nvSpPr>
          <p:spPr bwMode="auto">
            <a:xfrm>
              <a:off x="-328612" y="34925"/>
              <a:ext cx="658813" cy="1185863"/>
            </a:xfrm>
            <a:custGeom>
              <a:avLst/>
              <a:gdLst>
                <a:gd name="T0" fmla="*/ 9 w 205"/>
                <a:gd name="T1" fmla="*/ 193 h 369"/>
                <a:gd name="T2" fmla="*/ 119 w 205"/>
                <a:gd name="T3" fmla="*/ 365 h 369"/>
                <a:gd name="T4" fmla="*/ 196 w 205"/>
                <a:gd name="T5" fmla="*/ 176 h 369"/>
                <a:gd name="T6" fmla="*/ 86 w 205"/>
                <a:gd name="T7" fmla="*/ 5 h 369"/>
                <a:gd name="T8" fmla="*/ 9 w 205"/>
                <a:gd name="T9" fmla="*/ 19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369">
                  <a:moveTo>
                    <a:pt x="9" y="193"/>
                  </a:moveTo>
                  <a:cubicBezTo>
                    <a:pt x="18" y="292"/>
                    <a:pt x="67" y="369"/>
                    <a:pt x="119" y="365"/>
                  </a:cubicBezTo>
                  <a:cubicBezTo>
                    <a:pt x="170" y="360"/>
                    <a:pt x="205" y="276"/>
                    <a:pt x="196" y="176"/>
                  </a:cubicBezTo>
                  <a:cubicBezTo>
                    <a:pt x="187" y="77"/>
                    <a:pt x="138" y="0"/>
                    <a:pt x="86" y="5"/>
                  </a:cubicBezTo>
                  <a:cubicBezTo>
                    <a:pt x="35" y="10"/>
                    <a:pt x="0" y="94"/>
                    <a:pt x="9" y="193"/>
                  </a:cubicBezTo>
                  <a:close/>
                </a:path>
              </a:pathLst>
            </a:custGeom>
            <a:solidFill>
              <a:srgbClr val="EC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80"/>
            <p:cNvSpPr/>
            <p:nvPr/>
          </p:nvSpPr>
          <p:spPr bwMode="auto">
            <a:xfrm>
              <a:off x="-404812" y="-19050"/>
              <a:ext cx="657225" cy="1184275"/>
            </a:xfrm>
            <a:custGeom>
              <a:avLst/>
              <a:gdLst>
                <a:gd name="T0" fmla="*/ 9 w 205"/>
                <a:gd name="T1" fmla="*/ 193 h 369"/>
                <a:gd name="T2" fmla="*/ 119 w 205"/>
                <a:gd name="T3" fmla="*/ 364 h 369"/>
                <a:gd name="T4" fmla="*/ 196 w 205"/>
                <a:gd name="T5" fmla="*/ 176 h 369"/>
                <a:gd name="T6" fmla="*/ 86 w 205"/>
                <a:gd name="T7" fmla="*/ 5 h 369"/>
                <a:gd name="T8" fmla="*/ 9 w 205"/>
                <a:gd name="T9" fmla="*/ 19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369">
                  <a:moveTo>
                    <a:pt x="9" y="193"/>
                  </a:moveTo>
                  <a:cubicBezTo>
                    <a:pt x="18" y="292"/>
                    <a:pt x="67" y="369"/>
                    <a:pt x="119" y="364"/>
                  </a:cubicBezTo>
                  <a:cubicBezTo>
                    <a:pt x="170" y="360"/>
                    <a:pt x="205" y="275"/>
                    <a:pt x="196" y="176"/>
                  </a:cubicBezTo>
                  <a:cubicBezTo>
                    <a:pt x="187" y="77"/>
                    <a:pt x="138" y="0"/>
                    <a:pt x="86" y="5"/>
                  </a:cubicBezTo>
                  <a:cubicBezTo>
                    <a:pt x="35" y="9"/>
                    <a:pt x="0" y="94"/>
                    <a:pt x="9" y="193"/>
                  </a:cubicBezTo>
                  <a:close/>
                </a:path>
              </a:pathLst>
            </a:custGeom>
            <a:solidFill>
              <a:srgbClr val="512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81"/>
            <p:cNvSpPr/>
            <p:nvPr/>
          </p:nvSpPr>
          <p:spPr bwMode="auto">
            <a:xfrm>
              <a:off x="-301625" y="119063"/>
              <a:ext cx="554038" cy="1039813"/>
            </a:xfrm>
            <a:custGeom>
              <a:avLst/>
              <a:gdLst>
                <a:gd name="T0" fmla="*/ 119 w 173"/>
                <a:gd name="T1" fmla="*/ 0 h 324"/>
                <a:gd name="T2" fmla="*/ 142 w 173"/>
                <a:gd name="T3" fmla="*/ 94 h 324"/>
                <a:gd name="T4" fmla="*/ 65 w 173"/>
                <a:gd name="T5" fmla="*/ 282 h 324"/>
                <a:gd name="T6" fmla="*/ 0 w 173"/>
                <a:gd name="T7" fmla="*/ 244 h 324"/>
                <a:gd name="T8" fmla="*/ 87 w 173"/>
                <a:gd name="T9" fmla="*/ 321 h 324"/>
                <a:gd name="T10" fmla="*/ 164 w 173"/>
                <a:gd name="T11" fmla="*/ 133 h 324"/>
                <a:gd name="T12" fmla="*/ 119 w 173"/>
                <a:gd name="T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324">
                  <a:moveTo>
                    <a:pt x="119" y="0"/>
                  </a:moveTo>
                  <a:cubicBezTo>
                    <a:pt x="131" y="27"/>
                    <a:pt x="139" y="59"/>
                    <a:pt x="142" y="94"/>
                  </a:cubicBezTo>
                  <a:cubicBezTo>
                    <a:pt x="151" y="194"/>
                    <a:pt x="116" y="278"/>
                    <a:pt x="65" y="282"/>
                  </a:cubicBezTo>
                  <a:cubicBezTo>
                    <a:pt x="41" y="284"/>
                    <a:pt x="19" y="270"/>
                    <a:pt x="0" y="244"/>
                  </a:cubicBezTo>
                  <a:cubicBezTo>
                    <a:pt x="21" y="293"/>
                    <a:pt x="53" y="324"/>
                    <a:pt x="87" y="321"/>
                  </a:cubicBezTo>
                  <a:cubicBezTo>
                    <a:pt x="138" y="317"/>
                    <a:pt x="173" y="232"/>
                    <a:pt x="164" y="133"/>
                  </a:cubicBezTo>
                  <a:cubicBezTo>
                    <a:pt x="159" y="79"/>
                    <a:pt x="142" y="31"/>
                    <a:pt x="119" y="0"/>
                  </a:cubicBezTo>
                  <a:close/>
                </a:path>
              </a:pathLst>
            </a:custGeom>
            <a:solidFill>
              <a:srgbClr val="3F1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82"/>
            <p:cNvSpPr/>
            <p:nvPr/>
          </p:nvSpPr>
          <p:spPr bwMode="auto">
            <a:xfrm>
              <a:off x="-2028825" y="1027113"/>
              <a:ext cx="998538" cy="536575"/>
            </a:xfrm>
            <a:custGeom>
              <a:avLst/>
              <a:gdLst>
                <a:gd name="T0" fmla="*/ 307 w 311"/>
                <a:gd name="T1" fmla="*/ 70 h 167"/>
                <a:gd name="T2" fmla="*/ 162 w 311"/>
                <a:gd name="T3" fmla="*/ 159 h 167"/>
                <a:gd name="T4" fmla="*/ 3 w 311"/>
                <a:gd name="T5" fmla="*/ 97 h 167"/>
                <a:gd name="T6" fmla="*/ 148 w 311"/>
                <a:gd name="T7" fmla="*/ 8 h 167"/>
                <a:gd name="T8" fmla="*/ 307 w 311"/>
                <a:gd name="T9" fmla="*/ 7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167">
                  <a:moveTo>
                    <a:pt x="307" y="70"/>
                  </a:moveTo>
                  <a:cubicBezTo>
                    <a:pt x="311" y="112"/>
                    <a:pt x="246" y="152"/>
                    <a:pt x="162" y="159"/>
                  </a:cubicBezTo>
                  <a:cubicBezTo>
                    <a:pt x="78" y="167"/>
                    <a:pt x="7" y="139"/>
                    <a:pt x="3" y="97"/>
                  </a:cubicBezTo>
                  <a:cubicBezTo>
                    <a:pt x="0" y="55"/>
                    <a:pt x="65" y="15"/>
                    <a:pt x="148" y="8"/>
                  </a:cubicBezTo>
                  <a:cubicBezTo>
                    <a:pt x="232" y="0"/>
                    <a:pt x="303" y="28"/>
                    <a:pt x="307" y="70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83"/>
            <p:cNvSpPr/>
            <p:nvPr/>
          </p:nvSpPr>
          <p:spPr bwMode="auto">
            <a:xfrm>
              <a:off x="-2022475" y="1190625"/>
              <a:ext cx="968375" cy="373063"/>
            </a:xfrm>
            <a:custGeom>
              <a:avLst/>
              <a:gdLst>
                <a:gd name="T0" fmla="*/ 181 w 302"/>
                <a:gd name="T1" fmla="*/ 81 h 116"/>
                <a:gd name="T2" fmla="*/ 22 w 302"/>
                <a:gd name="T3" fmla="*/ 19 h 116"/>
                <a:gd name="T4" fmla="*/ 25 w 302"/>
                <a:gd name="T5" fmla="*/ 0 h 116"/>
                <a:gd name="T6" fmla="*/ 1 w 302"/>
                <a:gd name="T7" fmla="*/ 46 h 116"/>
                <a:gd name="T8" fmla="*/ 160 w 302"/>
                <a:gd name="T9" fmla="*/ 108 h 116"/>
                <a:gd name="T10" fmla="*/ 302 w 302"/>
                <a:gd name="T11" fmla="*/ 38 h 116"/>
                <a:gd name="T12" fmla="*/ 181 w 302"/>
                <a:gd name="T13" fmla="*/ 8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116">
                  <a:moveTo>
                    <a:pt x="181" y="81"/>
                  </a:moveTo>
                  <a:cubicBezTo>
                    <a:pt x="97" y="89"/>
                    <a:pt x="26" y="61"/>
                    <a:pt x="22" y="19"/>
                  </a:cubicBezTo>
                  <a:cubicBezTo>
                    <a:pt x="22" y="13"/>
                    <a:pt x="23" y="6"/>
                    <a:pt x="25" y="0"/>
                  </a:cubicBezTo>
                  <a:cubicBezTo>
                    <a:pt x="9" y="14"/>
                    <a:pt x="0" y="30"/>
                    <a:pt x="1" y="46"/>
                  </a:cubicBezTo>
                  <a:cubicBezTo>
                    <a:pt x="5" y="88"/>
                    <a:pt x="76" y="116"/>
                    <a:pt x="160" y="108"/>
                  </a:cubicBezTo>
                  <a:cubicBezTo>
                    <a:pt x="231" y="102"/>
                    <a:pt x="288" y="73"/>
                    <a:pt x="302" y="38"/>
                  </a:cubicBezTo>
                  <a:cubicBezTo>
                    <a:pt x="276" y="60"/>
                    <a:pt x="232" y="77"/>
                    <a:pt x="181" y="81"/>
                  </a:cubicBezTo>
                  <a:close/>
                </a:path>
              </a:pathLst>
            </a:custGeom>
            <a:solidFill>
              <a:srgbClr val="EC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84"/>
            <p:cNvSpPr/>
            <p:nvPr/>
          </p:nvSpPr>
          <p:spPr bwMode="auto">
            <a:xfrm>
              <a:off x="-301625" y="873125"/>
              <a:ext cx="1001713" cy="536575"/>
            </a:xfrm>
            <a:custGeom>
              <a:avLst/>
              <a:gdLst>
                <a:gd name="T0" fmla="*/ 4 w 312"/>
                <a:gd name="T1" fmla="*/ 97 h 167"/>
                <a:gd name="T2" fmla="*/ 163 w 312"/>
                <a:gd name="T3" fmla="*/ 159 h 167"/>
                <a:gd name="T4" fmla="*/ 308 w 312"/>
                <a:gd name="T5" fmla="*/ 70 h 167"/>
                <a:gd name="T6" fmla="*/ 149 w 312"/>
                <a:gd name="T7" fmla="*/ 8 h 167"/>
                <a:gd name="T8" fmla="*/ 4 w 312"/>
                <a:gd name="T9" fmla="*/ 9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67">
                  <a:moveTo>
                    <a:pt x="4" y="97"/>
                  </a:moveTo>
                  <a:cubicBezTo>
                    <a:pt x="8" y="139"/>
                    <a:pt x="79" y="167"/>
                    <a:pt x="163" y="159"/>
                  </a:cubicBezTo>
                  <a:cubicBezTo>
                    <a:pt x="247" y="152"/>
                    <a:pt x="312" y="112"/>
                    <a:pt x="308" y="70"/>
                  </a:cubicBezTo>
                  <a:cubicBezTo>
                    <a:pt x="304" y="28"/>
                    <a:pt x="233" y="0"/>
                    <a:pt x="149" y="8"/>
                  </a:cubicBezTo>
                  <a:cubicBezTo>
                    <a:pt x="65" y="15"/>
                    <a:pt x="0" y="55"/>
                    <a:pt x="4" y="97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85"/>
            <p:cNvSpPr/>
            <p:nvPr/>
          </p:nvSpPr>
          <p:spPr bwMode="auto">
            <a:xfrm>
              <a:off x="-244475" y="938213"/>
              <a:ext cx="944563" cy="465138"/>
            </a:xfrm>
            <a:custGeom>
              <a:avLst/>
              <a:gdLst>
                <a:gd name="T0" fmla="*/ 240 w 294"/>
                <a:gd name="T1" fmla="*/ 0 h 145"/>
                <a:gd name="T2" fmla="*/ 254 w 294"/>
                <a:gd name="T3" fmla="*/ 28 h 145"/>
                <a:gd name="T4" fmla="*/ 109 w 294"/>
                <a:gd name="T5" fmla="*/ 117 h 145"/>
                <a:gd name="T6" fmla="*/ 0 w 294"/>
                <a:gd name="T7" fmla="*/ 105 h 145"/>
                <a:gd name="T8" fmla="*/ 145 w 294"/>
                <a:gd name="T9" fmla="*/ 139 h 145"/>
                <a:gd name="T10" fmla="*/ 290 w 294"/>
                <a:gd name="T11" fmla="*/ 50 h 145"/>
                <a:gd name="T12" fmla="*/ 240 w 294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145">
                  <a:moveTo>
                    <a:pt x="240" y="0"/>
                  </a:moveTo>
                  <a:cubicBezTo>
                    <a:pt x="248" y="8"/>
                    <a:pt x="253" y="18"/>
                    <a:pt x="254" y="28"/>
                  </a:cubicBezTo>
                  <a:cubicBezTo>
                    <a:pt x="258" y="70"/>
                    <a:pt x="193" y="110"/>
                    <a:pt x="109" y="117"/>
                  </a:cubicBezTo>
                  <a:cubicBezTo>
                    <a:pt x="67" y="121"/>
                    <a:pt x="29" y="116"/>
                    <a:pt x="0" y="105"/>
                  </a:cubicBezTo>
                  <a:cubicBezTo>
                    <a:pt x="26" y="130"/>
                    <a:pt x="82" y="145"/>
                    <a:pt x="145" y="139"/>
                  </a:cubicBezTo>
                  <a:cubicBezTo>
                    <a:pt x="229" y="132"/>
                    <a:pt x="294" y="92"/>
                    <a:pt x="290" y="50"/>
                  </a:cubicBezTo>
                  <a:cubicBezTo>
                    <a:pt x="288" y="29"/>
                    <a:pt x="269" y="11"/>
                    <a:pt x="240" y="0"/>
                  </a:cubicBezTo>
                  <a:close/>
                </a:path>
              </a:pathLst>
            </a:custGeom>
            <a:solidFill>
              <a:srgbClr val="EC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86"/>
            <p:cNvSpPr/>
            <p:nvPr/>
          </p:nvSpPr>
          <p:spPr bwMode="auto">
            <a:xfrm>
              <a:off x="-863600" y="876300"/>
              <a:ext cx="439738" cy="577850"/>
            </a:xfrm>
            <a:custGeom>
              <a:avLst/>
              <a:gdLst>
                <a:gd name="T0" fmla="*/ 118 w 137"/>
                <a:gd name="T1" fmla="*/ 66 h 180"/>
                <a:gd name="T2" fmla="*/ 70 w 137"/>
                <a:gd name="T3" fmla="*/ 3 h 180"/>
                <a:gd name="T4" fmla="*/ 66 w 137"/>
                <a:gd name="T5" fmla="*/ 1 h 180"/>
                <a:gd name="T6" fmla="*/ 58 w 137"/>
                <a:gd name="T7" fmla="*/ 0 h 180"/>
                <a:gd name="T8" fmla="*/ 58 w 137"/>
                <a:gd name="T9" fmla="*/ 0 h 180"/>
                <a:gd name="T10" fmla="*/ 58 w 137"/>
                <a:gd name="T11" fmla="*/ 0 h 180"/>
                <a:gd name="T12" fmla="*/ 50 w 137"/>
                <a:gd name="T13" fmla="*/ 2 h 180"/>
                <a:gd name="T14" fmla="*/ 47 w 137"/>
                <a:gd name="T15" fmla="*/ 5 h 180"/>
                <a:gd name="T16" fmla="*/ 10 w 137"/>
                <a:gd name="T17" fmla="*/ 76 h 180"/>
                <a:gd name="T18" fmla="*/ 31 w 137"/>
                <a:gd name="T19" fmla="*/ 175 h 180"/>
                <a:gd name="T20" fmla="*/ 71 w 137"/>
                <a:gd name="T21" fmla="*/ 146 h 180"/>
                <a:gd name="T22" fmla="*/ 116 w 137"/>
                <a:gd name="T23" fmla="*/ 168 h 180"/>
                <a:gd name="T24" fmla="*/ 118 w 137"/>
                <a:gd name="T25" fmla="*/ 6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80">
                  <a:moveTo>
                    <a:pt x="118" y="66"/>
                  </a:moveTo>
                  <a:cubicBezTo>
                    <a:pt x="106" y="34"/>
                    <a:pt x="87" y="10"/>
                    <a:pt x="70" y="3"/>
                  </a:cubicBezTo>
                  <a:cubicBezTo>
                    <a:pt x="68" y="2"/>
                    <a:pt x="67" y="1"/>
                    <a:pt x="66" y="1"/>
                  </a:cubicBezTo>
                  <a:cubicBezTo>
                    <a:pt x="63" y="0"/>
                    <a:pt x="61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5" y="0"/>
                    <a:pt x="53" y="1"/>
                    <a:pt x="50" y="2"/>
                  </a:cubicBezTo>
                  <a:cubicBezTo>
                    <a:pt x="49" y="3"/>
                    <a:pt x="48" y="4"/>
                    <a:pt x="47" y="5"/>
                  </a:cubicBezTo>
                  <a:cubicBezTo>
                    <a:pt x="32" y="15"/>
                    <a:pt x="17" y="42"/>
                    <a:pt x="10" y="76"/>
                  </a:cubicBezTo>
                  <a:cubicBezTo>
                    <a:pt x="0" y="124"/>
                    <a:pt x="10" y="169"/>
                    <a:pt x="31" y="175"/>
                  </a:cubicBezTo>
                  <a:cubicBezTo>
                    <a:pt x="44" y="180"/>
                    <a:pt x="59" y="168"/>
                    <a:pt x="71" y="146"/>
                  </a:cubicBezTo>
                  <a:cubicBezTo>
                    <a:pt x="86" y="165"/>
                    <a:pt x="103" y="175"/>
                    <a:pt x="116" y="168"/>
                  </a:cubicBezTo>
                  <a:cubicBezTo>
                    <a:pt x="135" y="157"/>
                    <a:pt x="137" y="112"/>
                    <a:pt x="118" y="66"/>
                  </a:cubicBezTo>
                  <a:close/>
                </a:path>
              </a:pathLst>
            </a:custGeom>
            <a:solidFill>
              <a:srgbClr val="EC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87"/>
            <p:cNvSpPr/>
            <p:nvPr/>
          </p:nvSpPr>
          <p:spPr bwMode="auto">
            <a:xfrm>
              <a:off x="-857250" y="928688"/>
              <a:ext cx="436563" cy="576263"/>
            </a:xfrm>
            <a:custGeom>
              <a:avLst/>
              <a:gdLst>
                <a:gd name="T0" fmla="*/ 118 w 136"/>
                <a:gd name="T1" fmla="*/ 66 h 180"/>
                <a:gd name="T2" fmla="*/ 69 w 136"/>
                <a:gd name="T3" fmla="*/ 3 h 180"/>
                <a:gd name="T4" fmla="*/ 65 w 136"/>
                <a:gd name="T5" fmla="*/ 1 h 180"/>
                <a:gd name="T6" fmla="*/ 58 w 136"/>
                <a:gd name="T7" fmla="*/ 0 h 180"/>
                <a:gd name="T8" fmla="*/ 57 w 136"/>
                <a:gd name="T9" fmla="*/ 0 h 180"/>
                <a:gd name="T10" fmla="*/ 57 w 136"/>
                <a:gd name="T11" fmla="*/ 0 h 180"/>
                <a:gd name="T12" fmla="*/ 50 w 136"/>
                <a:gd name="T13" fmla="*/ 2 h 180"/>
                <a:gd name="T14" fmla="*/ 46 w 136"/>
                <a:gd name="T15" fmla="*/ 5 h 180"/>
                <a:gd name="T16" fmla="*/ 10 w 136"/>
                <a:gd name="T17" fmla="*/ 76 h 180"/>
                <a:gd name="T18" fmla="*/ 30 w 136"/>
                <a:gd name="T19" fmla="*/ 175 h 180"/>
                <a:gd name="T20" fmla="*/ 70 w 136"/>
                <a:gd name="T21" fmla="*/ 146 h 180"/>
                <a:gd name="T22" fmla="*/ 115 w 136"/>
                <a:gd name="T23" fmla="*/ 168 h 180"/>
                <a:gd name="T24" fmla="*/ 118 w 136"/>
                <a:gd name="T25" fmla="*/ 6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180">
                  <a:moveTo>
                    <a:pt x="118" y="66"/>
                  </a:moveTo>
                  <a:cubicBezTo>
                    <a:pt x="105" y="34"/>
                    <a:pt x="86" y="10"/>
                    <a:pt x="69" y="3"/>
                  </a:cubicBezTo>
                  <a:cubicBezTo>
                    <a:pt x="68" y="2"/>
                    <a:pt x="67" y="1"/>
                    <a:pt x="65" y="1"/>
                  </a:cubicBezTo>
                  <a:cubicBezTo>
                    <a:pt x="63" y="0"/>
                    <a:pt x="60" y="0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5" y="0"/>
                    <a:pt x="52" y="1"/>
                    <a:pt x="50" y="2"/>
                  </a:cubicBezTo>
                  <a:cubicBezTo>
                    <a:pt x="49" y="3"/>
                    <a:pt x="47" y="4"/>
                    <a:pt x="46" y="5"/>
                  </a:cubicBezTo>
                  <a:cubicBezTo>
                    <a:pt x="31" y="15"/>
                    <a:pt x="16" y="42"/>
                    <a:pt x="10" y="76"/>
                  </a:cubicBezTo>
                  <a:cubicBezTo>
                    <a:pt x="0" y="124"/>
                    <a:pt x="9" y="169"/>
                    <a:pt x="30" y="175"/>
                  </a:cubicBezTo>
                  <a:cubicBezTo>
                    <a:pt x="44" y="180"/>
                    <a:pt x="59" y="168"/>
                    <a:pt x="70" y="146"/>
                  </a:cubicBezTo>
                  <a:cubicBezTo>
                    <a:pt x="86" y="165"/>
                    <a:pt x="103" y="175"/>
                    <a:pt x="115" y="168"/>
                  </a:cubicBezTo>
                  <a:cubicBezTo>
                    <a:pt x="135" y="157"/>
                    <a:pt x="136" y="112"/>
                    <a:pt x="118" y="66"/>
                  </a:cubicBezTo>
                  <a:close/>
                </a:path>
              </a:pathLst>
            </a:custGeom>
            <a:solidFill>
              <a:srgbClr val="512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88"/>
            <p:cNvSpPr/>
            <p:nvPr/>
          </p:nvSpPr>
          <p:spPr bwMode="auto">
            <a:xfrm>
              <a:off x="-838200" y="1265238"/>
              <a:ext cx="411163" cy="239713"/>
            </a:xfrm>
            <a:custGeom>
              <a:avLst/>
              <a:gdLst>
                <a:gd name="T0" fmla="*/ 107 w 128"/>
                <a:gd name="T1" fmla="*/ 42 h 75"/>
                <a:gd name="T2" fmla="*/ 62 w 128"/>
                <a:gd name="T3" fmla="*/ 20 h 75"/>
                <a:gd name="T4" fmla="*/ 22 w 128"/>
                <a:gd name="T5" fmla="*/ 49 h 75"/>
                <a:gd name="T6" fmla="*/ 0 w 128"/>
                <a:gd name="T7" fmla="*/ 11 h 75"/>
                <a:gd name="T8" fmla="*/ 24 w 128"/>
                <a:gd name="T9" fmla="*/ 70 h 75"/>
                <a:gd name="T10" fmla="*/ 64 w 128"/>
                <a:gd name="T11" fmla="*/ 41 h 75"/>
                <a:gd name="T12" fmla="*/ 109 w 128"/>
                <a:gd name="T13" fmla="*/ 63 h 75"/>
                <a:gd name="T14" fmla="*/ 123 w 128"/>
                <a:gd name="T15" fmla="*/ 0 h 75"/>
                <a:gd name="T16" fmla="*/ 107 w 128"/>
                <a:gd name="T17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75">
                  <a:moveTo>
                    <a:pt x="107" y="42"/>
                  </a:moveTo>
                  <a:cubicBezTo>
                    <a:pt x="95" y="48"/>
                    <a:pt x="78" y="39"/>
                    <a:pt x="62" y="20"/>
                  </a:cubicBezTo>
                  <a:cubicBezTo>
                    <a:pt x="51" y="42"/>
                    <a:pt x="36" y="54"/>
                    <a:pt x="22" y="49"/>
                  </a:cubicBezTo>
                  <a:cubicBezTo>
                    <a:pt x="11" y="46"/>
                    <a:pt x="3" y="31"/>
                    <a:pt x="0" y="11"/>
                  </a:cubicBezTo>
                  <a:cubicBezTo>
                    <a:pt x="0" y="42"/>
                    <a:pt x="9" y="66"/>
                    <a:pt x="24" y="70"/>
                  </a:cubicBezTo>
                  <a:cubicBezTo>
                    <a:pt x="38" y="75"/>
                    <a:pt x="53" y="63"/>
                    <a:pt x="64" y="41"/>
                  </a:cubicBezTo>
                  <a:cubicBezTo>
                    <a:pt x="80" y="60"/>
                    <a:pt x="97" y="70"/>
                    <a:pt x="109" y="63"/>
                  </a:cubicBezTo>
                  <a:cubicBezTo>
                    <a:pt x="123" y="55"/>
                    <a:pt x="128" y="30"/>
                    <a:pt x="123" y="0"/>
                  </a:cubicBezTo>
                  <a:cubicBezTo>
                    <a:pt x="123" y="20"/>
                    <a:pt x="118" y="36"/>
                    <a:pt x="107" y="42"/>
                  </a:cubicBezTo>
                  <a:close/>
                </a:path>
              </a:pathLst>
            </a:custGeom>
            <a:solidFill>
              <a:srgbClr val="3F1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Oval 189"/>
            <p:cNvSpPr>
              <a:spLocks noChangeArrowheads="1"/>
            </p:cNvSpPr>
            <p:nvPr/>
          </p:nvSpPr>
          <p:spPr bwMode="auto">
            <a:xfrm>
              <a:off x="-304800" y="461963"/>
              <a:ext cx="195263" cy="266700"/>
            </a:xfrm>
            <a:prstGeom prst="ellipse">
              <a:avLst/>
            </a:prstGeom>
            <a:solidFill>
              <a:srgbClr val="FB8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0"/>
            <p:cNvSpPr/>
            <p:nvPr/>
          </p:nvSpPr>
          <p:spPr bwMode="auto">
            <a:xfrm>
              <a:off x="-1252537" y="-477837"/>
              <a:ext cx="982663" cy="288925"/>
            </a:xfrm>
            <a:custGeom>
              <a:avLst/>
              <a:gdLst>
                <a:gd name="T0" fmla="*/ 305 w 306"/>
                <a:gd name="T1" fmla="*/ 36 h 90"/>
                <a:gd name="T2" fmla="*/ 156 w 306"/>
                <a:gd name="T3" fmla="*/ 85 h 90"/>
                <a:gd name="T4" fmla="*/ 2 w 306"/>
                <a:gd name="T5" fmla="*/ 55 h 90"/>
                <a:gd name="T6" fmla="*/ 151 w 306"/>
                <a:gd name="T7" fmla="*/ 6 h 90"/>
                <a:gd name="T8" fmla="*/ 305 w 306"/>
                <a:gd name="T9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90">
                  <a:moveTo>
                    <a:pt x="305" y="36"/>
                  </a:moveTo>
                  <a:cubicBezTo>
                    <a:pt x="306" y="57"/>
                    <a:pt x="239" y="80"/>
                    <a:pt x="156" y="85"/>
                  </a:cubicBezTo>
                  <a:cubicBezTo>
                    <a:pt x="72" y="90"/>
                    <a:pt x="3" y="77"/>
                    <a:pt x="2" y="55"/>
                  </a:cubicBezTo>
                  <a:cubicBezTo>
                    <a:pt x="0" y="33"/>
                    <a:pt x="67" y="11"/>
                    <a:pt x="151" y="6"/>
                  </a:cubicBezTo>
                  <a:cubicBezTo>
                    <a:pt x="234" y="0"/>
                    <a:pt x="303" y="14"/>
                    <a:pt x="305" y="36"/>
                  </a:cubicBezTo>
                  <a:close/>
                </a:path>
              </a:pathLst>
            </a:custGeom>
            <a:solidFill>
              <a:srgbClr val="B28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1"/>
            <p:cNvSpPr/>
            <p:nvPr/>
          </p:nvSpPr>
          <p:spPr bwMode="auto">
            <a:xfrm>
              <a:off x="-1127125" y="-1614487"/>
              <a:ext cx="609600" cy="209550"/>
            </a:xfrm>
            <a:custGeom>
              <a:avLst/>
              <a:gdLst>
                <a:gd name="T0" fmla="*/ 189 w 190"/>
                <a:gd name="T1" fmla="*/ 27 h 65"/>
                <a:gd name="T2" fmla="*/ 97 w 190"/>
                <a:gd name="T3" fmla="*/ 62 h 65"/>
                <a:gd name="T4" fmla="*/ 1 w 190"/>
                <a:gd name="T5" fmla="*/ 38 h 65"/>
                <a:gd name="T6" fmla="*/ 93 w 190"/>
                <a:gd name="T7" fmla="*/ 3 h 65"/>
                <a:gd name="T8" fmla="*/ 189 w 190"/>
                <a:gd name="T9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65">
                  <a:moveTo>
                    <a:pt x="189" y="27"/>
                  </a:moveTo>
                  <a:cubicBezTo>
                    <a:pt x="190" y="43"/>
                    <a:pt x="148" y="59"/>
                    <a:pt x="97" y="62"/>
                  </a:cubicBezTo>
                  <a:cubicBezTo>
                    <a:pt x="45" y="65"/>
                    <a:pt x="2" y="54"/>
                    <a:pt x="1" y="38"/>
                  </a:cubicBezTo>
                  <a:cubicBezTo>
                    <a:pt x="0" y="22"/>
                    <a:pt x="41" y="6"/>
                    <a:pt x="93" y="3"/>
                  </a:cubicBezTo>
                  <a:cubicBezTo>
                    <a:pt x="145" y="0"/>
                    <a:pt x="188" y="11"/>
                    <a:pt x="189" y="27"/>
                  </a:cubicBezTo>
                </a:path>
              </a:pathLst>
            </a:custGeom>
            <a:solidFill>
              <a:srgbClr val="AF0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2"/>
            <p:cNvSpPr/>
            <p:nvPr/>
          </p:nvSpPr>
          <p:spPr bwMode="auto">
            <a:xfrm>
              <a:off x="-1123950" y="-1527175"/>
              <a:ext cx="671513" cy="1263650"/>
            </a:xfrm>
            <a:custGeom>
              <a:avLst/>
              <a:gdLst>
                <a:gd name="T0" fmla="*/ 92 w 209"/>
                <a:gd name="T1" fmla="*/ 34 h 394"/>
                <a:gd name="T2" fmla="*/ 0 w 209"/>
                <a:gd name="T3" fmla="*/ 11 h 394"/>
                <a:gd name="T4" fmla="*/ 20 w 209"/>
                <a:gd name="T5" fmla="*/ 348 h 394"/>
                <a:gd name="T6" fmla="*/ 62 w 209"/>
                <a:gd name="T7" fmla="*/ 392 h 394"/>
                <a:gd name="T8" fmla="*/ 171 w 209"/>
                <a:gd name="T9" fmla="*/ 386 h 394"/>
                <a:gd name="T10" fmla="*/ 207 w 209"/>
                <a:gd name="T11" fmla="*/ 337 h 394"/>
                <a:gd name="T12" fmla="*/ 188 w 209"/>
                <a:gd name="T13" fmla="*/ 0 h 394"/>
                <a:gd name="T14" fmla="*/ 92 w 209"/>
                <a:gd name="T15" fmla="*/ 3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394">
                  <a:moveTo>
                    <a:pt x="92" y="34"/>
                  </a:moveTo>
                  <a:cubicBezTo>
                    <a:pt x="58" y="36"/>
                    <a:pt x="15" y="29"/>
                    <a:pt x="0" y="11"/>
                  </a:cubicBezTo>
                  <a:cubicBezTo>
                    <a:pt x="20" y="348"/>
                    <a:pt x="20" y="348"/>
                    <a:pt x="20" y="348"/>
                  </a:cubicBezTo>
                  <a:cubicBezTo>
                    <a:pt x="21" y="373"/>
                    <a:pt x="40" y="394"/>
                    <a:pt x="62" y="392"/>
                  </a:cubicBezTo>
                  <a:cubicBezTo>
                    <a:pt x="171" y="386"/>
                    <a:pt x="171" y="386"/>
                    <a:pt x="171" y="386"/>
                  </a:cubicBezTo>
                  <a:cubicBezTo>
                    <a:pt x="192" y="385"/>
                    <a:pt x="209" y="363"/>
                    <a:pt x="207" y="337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75" y="19"/>
                    <a:pt x="129" y="31"/>
                    <a:pt x="92" y="34"/>
                  </a:cubicBezTo>
                </a:path>
              </a:pathLst>
            </a:custGeom>
            <a:solidFill>
              <a:srgbClr val="E5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3"/>
            <p:cNvSpPr/>
            <p:nvPr/>
          </p:nvSpPr>
          <p:spPr bwMode="auto">
            <a:xfrm>
              <a:off x="-1095375" y="-979487"/>
              <a:ext cx="642938" cy="715963"/>
            </a:xfrm>
            <a:custGeom>
              <a:avLst/>
              <a:gdLst>
                <a:gd name="T0" fmla="*/ 182 w 200"/>
                <a:gd name="T1" fmla="*/ 80 h 223"/>
                <a:gd name="T2" fmla="*/ 0 w 200"/>
                <a:gd name="T3" fmla="*/ 0 h 223"/>
                <a:gd name="T4" fmla="*/ 11 w 200"/>
                <a:gd name="T5" fmla="*/ 177 h 223"/>
                <a:gd name="T6" fmla="*/ 53 w 200"/>
                <a:gd name="T7" fmla="*/ 221 h 223"/>
                <a:gd name="T8" fmla="*/ 162 w 200"/>
                <a:gd name="T9" fmla="*/ 215 h 223"/>
                <a:gd name="T10" fmla="*/ 198 w 200"/>
                <a:gd name="T11" fmla="*/ 166 h 223"/>
                <a:gd name="T12" fmla="*/ 193 w 200"/>
                <a:gd name="T13" fmla="*/ 79 h 223"/>
                <a:gd name="T14" fmla="*/ 182 w 200"/>
                <a:gd name="T15" fmla="*/ 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223">
                  <a:moveTo>
                    <a:pt x="182" y="80"/>
                  </a:moveTo>
                  <a:cubicBezTo>
                    <a:pt x="108" y="84"/>
                    <a:pt x="41" y="52"/>
                    <a:pt x="0" y="0"/>
                  </a:cubicBezTo>
                  <a:cubicBezTo>
                    <a:pt x="11" y="177"/>
                    <a:pt x="11" y="177"/>
                    <a:pt x="11" y="177"/>
                  </a:cubicBezTo>
                  <a:cubicBezTo>
                    <a:pt x="12" y="202"/>
                    <a:pt x="31" y="223"/>
                    <a:pt x="53" y="221"/>
                  </a:cubicBezTo>
                  <a:cubicBezTo>
                    <a:pt x="162" y="215"/>
                    <a:pt x="162" y="215"/>
                    <a:pt x="162" y="215"/>
                  </a:cubicBezTo>
                  <a:cubicBezTo>
                    <a:pt x="183" y="214"/>
                    <a:pt x="200" y="192"/>
                    <a:pt x="198" y="166"/>
                  </a:cubicBezTo>
                  <a:cubicBezTo>
                    <a:pt x="193" y="79"/>
                    <a:pt x="193" y="79"/>
                    <a:pt x="193" y="79"/>
                  </a:cubicBezTo>
                  <a:cubicBezTo>
                    <a:pt x="190" y="79"/>
                    <a:pt x="186" y="79"/>
                    <a:pt x="182" y="80"/>
                  </a:cubicBezTo>
                  <a:close/>
                </a:path>
              </a:pathLst>
            </a:custGeom>
            <a:solidFill>
              <a:srgbClr val="AF0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4"/>
            <p:cNvSpPr/>
            <p:nvPr/>
          </p:nvSpPr>
          <p:spPr bwMode="auto">
            <a:xfrm>
              <a:off x="-850900" y="-1781175"/>
              <a:ext cx="31750" cy="273050"/>
            </a:xfrm>
            <a:custGeom>
              <a:avLst/>
              <a:gdLst>
                <a:gd name="T0" fmla="*/ 8 w 10"/>
                <a:gd name="T1" fmla="*/ 85 h 85"/>
                <a:gd name="T2" fmla="*/ 5 w 10"/>
                <a:gd name="T3" fmla="*/ 82 h 85"/>
                <a:gd name="T4" fmla="*/ 0 w 10"/>
                <a:gd name="T5" fmla="*/ 2 h 85"/>
                <a:gd name="T6" fmla="*/ 3 w 10"/>
                <a:gd name="T7" fmla="*/ 0 h 85"/>
                <a:gd name="T8" fmla="*/ 5 w 10"/>
                <a:gd name="T9" fmla="*/ 2 h 85"/>
                <a:gd name="T10" fmla="*/ 10 w 10"/>
                <a:gd name="T11" fmla="*/ 82 h 85"/>
                <a:gd name="T12" fmla="*/ 8 w 10"/>
                <a:gd name="T1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5">
                  <a:moveTo>
                    <a:pt x="8" y="85"/>
                  </a:moveTo>
                  <a:cubicBezTo>
                    <a:pt x="6" y="85"/>
                    <a:pt x="5" y="84"/>
                    <a:pt x="5" y="8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3"/>
                    <a:pt x="9" y="85"/>
                    <a:pt x="8" y="85"/>
                  </a:cubicBezTo>
                </a:path>
              </a:pathLst>
            </a:custGeom>
            <a:solidFill>
              <a:srgbClr val="1A2B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5"/>
            <p:cNvSpPr/>
            <p:nvPr/>
          </p:nvSpPr>
          <p:spPr bwMode="auto">
            <a:xfrm>
              <a:off x="-979487" y="-2044700"/>
              <a:ext cx="282575" cy="481013"/>
            </a:xfrm>
            <a:custGeom>
              <a:avLst/>
              <a:gdLst>
                <a:gd name="T0" fmla="*/ 37 w 88"/>
                <a:gd name="T1" fmla="*/ 0 h 150"/>
                <a:gd name="T2" fmla="*/ 12 w 88"/>
                <a:gd name="T3" fmla="*/ 115 h 150"/>
                <a:gd name="T4" fmla="*/ 66 w 88"/>
                <a:gd name="T5" fmla="*/ 134 h 150"/>
                <a:gd name="T6" fmla="*/ 37 w 88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50">
                  <a:moveTo>
                    <a:pt x="37" y="0"/>
                  </a:moveTo>
                  <a:cubicBezTo>
                    <a:pt x="37" y="0"/>
                    <a:pt x="0" y="87"/>
                    <a:pt x="12" y="115"/>
                  </a:cubicBezTo>
                  <a:cubicBezTo>
                    <a:pt x="25" y="143"/>
                    <a:pt x="47" y="150"/>
                    <a:pt x="66" y="134"/>
                  </a:cubicBezTo>
                  <a:cubicBezTo>
                    <a:pt x="88" y="116"/>
                    <a:pt x="81" y="55"/>
                    <a:pt x="37" y="0"/>
                  </a:cubicBezTo>
                </a:path>
              </a:pathLst>
            </a:custGeom>
            <a:solidFill>
              <a:srgbClr val="FF9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6"/>
            <p:cNvSpPr/>
            <p:nvPr/>
          </p:nvSpPr>
          <p:spPr bwMode="auto">
            <a:xfrm>
              <a:off x="-912812" y="-1828800"/>
              <a:ext cx="138113" cy="236538"/>
            </a:xfrm>
            <a:custGeom>
              <a:avLst/>
              <a:gdLst>
                <a:gd name="T0" fmla="*/ 18 w 43"/>
                <a:gd name="T1" fmla="*/ 0 h 74"/>
                <a:gd name="T2" fmla="*/ 6 w 43"/>
                <a:gd name="T3" fmla="*/ 57 h 74"/>
                <a:gd name="T4" fmla="*/ 32 w 43"/>
                <a:gd name="T5" fmla="*/ 66 h 74"/>
                <a:gd name="T6" fmla="*/ 18 w 43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74">
                  <a:moveTo>
                    <a:pt x="18" y="0"/>
                  </a:moveTo>
                  <a:cubicBezTo>
                    <a:pt x="18" y="0"/>
                    <a:pt x="0" y="43"/>
                    <a:pt x="6" y="57"/>
                  </a:cubicBezTo>
                  <a:cubicBezTo>
                    <a:pt x="12" y="70"/>
                    <a:pt x="23" y="74"/>
                    <a:pt x="32" y="66"/>
                  </a:cubicBezTo>
                  <a:cubicBezTo>
                    <a:pt x="43" y="57"/>
                    <a:pt x="40" y="27"/>
                    <a:pt x="18" y="0"/>
                  </a:cubicBezTo>
                </a:path>
              </a:pathLst>
            </a:custGeom>
            <a:solidFill>
              <a:srgbClr val="FFD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7"/>
            <p:cNvSpPr/>
            <p:nvPr/>
          </p:nvSpPr>
          <p:spPr bwMode="auto">
            <a:xfrm>
              <a:off x="-1484313" y="-2355850"/>
              <a:ext cx="1281113" cy="1193800"/>
            </a:xfrm>
            <a:custGeom>
              <a:avLst/>
              <a:gdLst>
                <a:gd name="T0" fmla="*/ 201 w 399"/>
                <a:gd name="T1" fmla="*/ 0 h 372"/>
                <a:gd name="T2" fmla="*/ 189 w 399"/>
                <a:gd name="T3" fmla="*/ 1 h 372"/>
                <a:gd name="T4" fmla="*/ 6 w 399"/>
                <a:gd name="T5" fmla="*/ 207 h 372"/>
                <a:gd name="T6" fmla="*/ 118 w 399"/>
                <a:gd name="T7" fmla="*/ 372 h 372"/>
                <a:gd name="T8" fmla="*/ 112 w 399"/>
                <a:gd name="T9" fmla="*/ 269 h 372"/>
                <a:gd name="T10" fmla="*/ 112 w 399"/>
                <a:gd name="T11" fmla="*/ 269 h 372"/>
                <a:gd name="T12" fmla="*/ 188 w 399"/>
                <a:gd name="T13" fmla="*/ 235 h 372"/>
                <a:gd name="T14" fmla="*/ 169 w 399"/>
                <a:gd name="T15" fmla="*/ 212 h 372"/>
                <a:gd name="T16" fmla="*/ 194 w 399"/>
                <a:gd name="T17" fmla="*/ 97 h 372"/>
                <a:gd name="T18" fmla="*/ 223 w 399"/>
                <a:gd name="T19" fmla="*/ 231 h 372"/>
                <a:gd name="T20" fmla="*/ 220 w 399"/>
                <a:gd name="T21" fmla="*/ 233 h 372"/>
                <a:gd name="T22" fmla="*/ 221 w 399"/>
                <a:gd name="T23" fmla="*/ 233 h 372"/>
                <a:gd name="T24" fmla="*/ 300 w 399"/>
                <a:gd name="T25" fmla="*/ 258 h 372"/>
                <a:gd name="T26" fmla="*/ 300 w 399"/>
                <a:gd name="T27" fmla="*/ 258 h 372"/>
                <a:gd name="T28" fmla="*/ 306 w 399"/>
                <a:gd name="T29" fmla="*/ 360 h 372"/>
                <a:gd name="T30" fmla="*/ 395 w 399"/>
                <a:gd name="T31" fmla="*/ 184 h 372"/>
                <a:gd name="T32" fmla="*/ 201 w 399"/>
                <a:gd name="T3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9" h="372">
                  <a:moveTo>
                    <a:pt x="201" y="0"/>
                  </a:moveTo>
                  <a:cubicBezTo>
                    <a:pt x="197" y="0"/>
                    <a:pt x="193" y="1"/>
                    <a:pt x="189" y="1"/>
                  </a:cubicBezTo>
                  <a:cubicBezTo>
                    <a:pt x="82" y="7"/>
                    <a:pt x="0" y="99"/>
                    <a:pt x="6" y="207"/>
                  </a:cubicBezTo>
                  <a:cubicBezTo>
                    <a:pt x="10" y="281"/>
                    <a:pt x="55" y="342"/>
                    <a:pt x="118" y="372"/>
                  </a:cubicBezTo>
                  <a:cubicBezTo>
                    <a:pt x="112" y="269"/>
                    <a:pt x="112" y="269"/>
                    <a:pt x="112" y="269"/>
                  </a:cubicBezTo>
                  <a:cubicBezTo>
                    <a:pt x="112" y="269"/>
                    <a:pt x="112" y="269"/>
                    <a:pt x="112" y="269"/>
                  </a:cubicBezTo>
                  <a:cubicBezTo>
                    <a:pt x="111" y="254"/>
                    <a:pt x="144" y="240"/>
                    <a:pt x="188" y="235"/>
                  </a:cubicBezTo>
                  <a:cubicBezTo>
                    <a:pt x="181" y="231"/>
                    <a:pt x="174" y="223"/>
                    <a:pt x="169" y="212"/>
                  </a:cubicBezTo>
                  <a:cubicBezTo>
                    <a:pt x="157" y="184"/>
                    <a:pt x="194" y="97"/>
                    <a:pt x="194" y="97"/>
                  </a:cubicBezTo>
                  <a:cubicBezTo>
                    <a:pt x="238" y="152"/>
                    <a:pt x="245" y="213"/>
                    <a:pt x="223" y="231"/>
                  </a:cubicBezTo>
                  <a:cubicBezTo>
                    <a:pt x="222" y="232"/>
                    <a:pt x="221" y="233"/>
                    <a:pt x="220" y="233"/>
                  </a:cubicBezTo>
                  <a:cubicBezTo>
                    <a:pt x="220" y="233"/>
                    <a:pt x="221" y="233"/>
                    <a:pt x="221" y="233"/>
                  </a:cubicBezTo>
                  <a:cubicBezTo>
                    <a:pt x="265" y="233"/>
                    <a:pt x="299" y="244"/>
                    <a:pt x="300" y="258"/>
                  </a:cubicBezTo>
                  <a:cubicBezTo>
                    <a:pt x="300" y="258"/>
                    <a:pt x="300" y="258"/>
                    <a:pt x="300" y="258"/>
                  </a:cubicBezTo>
                  <a:cubicBezTo>
                    <a:pt x="306" y="360"/>
                    <a:pt x="306" y="360"/>
                    <a:pt x="306" y="360"/>
                  </a:cubicBezTo>
                  <a:cubicBezTo>
                    <a:pt x="363" y="323"/>
                    <a:pt x="399" y="257"/>
                    <a:pt x="395" y="184"/>
                  </a:cubicBezTo>
                  <a:cubicBezTo>
                    <a:pt x="389" y="80"/>
                    <a:pt x="303" y="0"/>
                    <a:pt x="201" y="0"/>
                  </a:cubicBezTo>
                </a:path>
              </a:pathLst>
            </a:custGeom>
            <a:solidFill>
              <a:srgbClr val="FFF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8"/>
            <p:cNvSpPr/>
            <p:nvPr/>
          </p:nvSpPr>
          <p:spPr bwMode="auto">
            <a:xfrm>
              <a:off x="-1127125" y="-1608137"/>
              <a:ext cx="606425" cy="188913"/>
            </a:xfrm>
            <a:custGeom>
              <a:avLst/>
              <a:gdLst>
                <a:gd name="T0" fmla="*/ 110 w 189"/>
                <a:gd name="T1" fmla="*/ 0 h 59"/>
                <a:gd name="T2" fmla="*/ 109 w 189"/>
                <a:gd name="T3" fmla="*/ 0 h 59"/>
                <a:gd name="T4" fmla="*/ 95 w 189"/>
                <a:gd name="T5" fmla="*/ 6 h 59"/>
                <a:gd name="T6" fmla="*/ 96 w 189"/>
                <a:gd name="T7" fmla="*/ 28 h 59"/>
                <a:gd name="T8" fmla="*/ 94 w 189"/>
                <a:gd name="T9" fmla="*/ 31 h 59"/>
                <a:gd name="T10" fmla="*/ 94 w 189"/>
                <a:gd name="T11" fmla="*/ 31 h 59"/>
                <a:gd name="T12" fmla="*/ 91 w 189"/>
                <a:gd name="T13" fmla="*/ 28 h 59"/>
                <a:gd name="T14" fmla="*/ 90 w 189"/>
                <a:gd name="T15" fmla="*/ 7 h 59"/>
                <a:gd name="T16" fmla="*/ 77 w 189"/>
                <a:gd name="T17" fmla="*/ 2 h 59"/>
                <a:gd name="T18" fmla="*/ 1 w 189"/>
                <a:gd name="T19" fmla="*/ 36 h 59"/>
                <a:gd name="T20" fmla="*/ 1 w 189"/>
                <a:gd name="T21" fmla="*/ 36 h 59"/>
                <a:gd name="T22" fmla="*/ 81 w 189"/>
                <a:gd name="T23" fmla="*/ 59 h 59"/>
                <a:gd name="T24" fmla="*/ 93 w 189"/>
                <a:gd name="T25" fmla="*/ 59 h 59"/>
                <a:gd name="T26" fmla="*/ 189 w 189"/>
                <a:gd name="T27" fmla="*/ 25 h 59"/>
                <a:gd name="T28" fmla="*/ 110 w 189"/>
                <a:gd name="T2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59">
                  <a:moveTo>
                    <a:pt x="110" y="0"/>
                  </a:moveTo>
                  <a:cubicBezTo>
                    <a:pt x="110" y="0"/>
                    <a:pt x="109" y="0"/>
                    <a:pt x="109" y="0"/>
                  </a:cubicBezTo>
                  <a:cubicBezTo>
                    <a:pt x="104" y="4"/>
                    <a:pt x="99" y="6"/>
                    <a:pt x="95" y="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9"/>
                    <a:pt x="95" y="31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2" y="31"/>
                    <a:pt x="91" y="30"/>
                    <a:pt x="91" y="28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85" y="6"/>
                    <a:pt x="81" y="5"/>
                    <a:pt x="77" y="2"/>
                  </a:cubicBezTo>
                  <a:cubicBezTo>
                    <a:pt x="33" y="7"/>
                    <a:pt x="0" y="21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4" y="52"/>
                    <a:pt x="49" y="59"/>
                    <a:pt x="81" y="59"/>
                  </a:cubicBezTo>
                  <a:cubicBezTo>
                    <a:pt x="85" y="59"/>
                    <a:pt x="89" y="59"/>
                    <a:pt x="93" y="59"/>
                  </a:cubicBezTo>
                  <a:cubicBezTo>
                    <a:pt x="130" y="56"/>
                    <a:pt x="176" y="44"/>
                    <a:pt x="189" y="25"/>
                  </a:cubicBezTo>
                  <a:cubicBezTo>
                    <a:pt x="188" y="11"/>
                    <a:pt x="154" y="0"/>
                    <a:pt x="110" y="0"/>
                  </a:cubicBezTo>
                </a:path>
              </a:pathLst>
            </a:custGeom>
            <a:solidFill>
              <a:srgbClr val="C3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9"/>
            <p:cNvSpPr/>
            <p:nvPr/>
          </p:nvSpPr>
          <p:spPr bwMode="auto">
            <a:xfrm>
              <a:off x="-1123950" y="-1527175"/>
              <a:ext cx="622300" cy="423863"/>
            </a:xfrm>
            <a:custGeom>
              <a:avLst/>
              <a:gdLst>
                <a:gd name="T0" fmla="*/ 188 w 194"/>
                <a:gd name="T1" fmla="*/ 0 h 132"/>
                <a:gd name="T2" fmla="*/ 188 w 194"/>
                <a:gd name="T3" fmla="*/ 0 h 132"/>
                <a:gd name="T4" fmla="*/ 92 w 194"/>
                <a:gd name="T5" fmla="*/ 34 h 132"/>
                <a:gd name="T6" fmla="*/ 80 w 194"/>
                <a:gd name="T7" fmla="*/ 34 h 132"/>
                <a:gd name="T8" fmla="*/ 0 w 194"/>
                <a:gd name="T9" fmla="*/ 11 h 132"/>
                <a:gd name="T10" fmla="*/ 0 w 194"/>
                <a:gd name="T11" fmla="*/ 11 h 132"/>
                <a:gd name="T12" fmla="*/ 6 w 194"/>
                <a:gd name="T13" fmla="*/ 114 h 132"/>
                <a:gd name="T14" fmla="*/ 89 w 194"/>
                <a:gd name="T15" fmla="*/ 132 h 132"/>
                <a:gd name="T16" fmla="*/ 100 w 194"/>
                <a:gd name="T17" fmla="*/ 132 h 132"/>
                <a:gd name="T18" fmla="*/ 194 w 194"/>
                <a:gd name="T19" fmla="*/ 102 h 132"/>
                <a:gd name="T20" fmla="*/ 188 w 194"/>
                <a:gd name="T2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132">
                  <a:moveTo>
                    <a:pt x="188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75" y="19"/>
                    <a:pt x="129" y="31"/>
                    <a:pt x="92" y="34"/>
                  </a:cubicBezTo>
                  <a:cubicBezTo>
                    <a:pt x="88" y="34"/>
                    <a:pt x="84" y="34"/>
                    <a:pt x="80" y="34"/>
                  </a:cubicBezTo>
                  <a:cubicBezTo>
                    <a:pt x="48" y="34"/>
                    <a:pt x="13" y="2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31" y="126"/>
                    <a:pt x="59" y="132"/>
                    <a:pt x="89" y="132"/>
                  </a:cubicBezTo>
                  <a:cubicBezTo>
                    <a:pt x="92" y="132"/>
                    <a:pt x="96" y="132"/>
                    <a:pt x="100" y="132"/>
                  </a:cubicBezTo>
                  <a:cubicBezTo>
                    <a:pt x="135" y="130"/>
                    <a:pt x="166" y="119"/>
                    <a:pt x="194" y="102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EC4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200"/>
            <p:cNvSpPr/>
            <p:nvPr/>
          </p:nvSpPr>
          <p:spPr bwMode="auto">
            <a:xfrm>
              <a:off x="-838200" y="-1589087"/>
              <a:ext cx="19050" cy="80963"/>
            </a:xfrm>
            <a:custGeom>
              <a:avLst/>
              <a:gdLst>
                <a:gd name="T0" fmla="*/ 5 w 6"/>
                <a:gd name="T1" fmla="*/ 0 h 25"/>
                <a:gd name="T2" fmla="*/ 1 w 6"/>
                <a:gd name="T3" fmla="*/ 1 h 25"/>
                <a:gd name="T4" fmla="*/ 0 w 6"/>
                <a:gd name="T5" fmla="*/ 1 h 25"/>
                <a:gd name="T6" fmla="*/ 1 w 6"/>
                <a:gd name="T7" fmla="*/ 22 h 25"/>
                <a:gd name="T8" fmla="*/ 4 w 6"/>
                <a:gd name="T9" fmla="*/ 25 h 25"/>
                <a:gd name="T10" fmla="*/ 4 w 6"/>
                <a:gd name="T11" fmla="*/ 25 h 25"/>
                <a:gd name="T12" fmla="*/ 6 w 6"/>
                <a:gd name="T13" fmla="*/ 22 h 25"/>
                <a:gd name="T14" fmla="*/ 5 w 6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5">
                  <a:moveTo>
                    <a:pt x="5" y="0"/>
                  </a:move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4"/>
                    <a:pt x="2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6" y="23"/>
                    <a:pt x="6" y="2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53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01"/>
            <p:cNvSpPr>
              <a:spLocks noEditPoints="1"/>
            </p:cNvSpPr>
            <p:nvPr/>
          </p:nvSpPr>
          <p:spPr bwMode="auto">
            <a:xfrm>
              <a:off x="-979487" y="-2044700"/>
              <a:ext cx="282575" cy="458788"/>
            </a:xfrm>
            <a:custGeom>
              <a:avLst/>
              <a:gdLst>
                <a:gd name="T0" fmla="*/ 43 w 88"/>
                <a:gd name="T1" fmla="*/ 137 h 143"/>
                <a:gd name="T2" fmla="*/ 27 w 88"/>
                <a:gd name="T3" fmla="*/ 124 h 143"/>
                <a:gd name="T4" fmla="*/ 39 w 88"/>
                <a:gd name="T5" fmla="*/ 67 h 143"/>
                <a:gd name="T6" fmla="*/ 53 w 88"/>
                <a:gd name="T7" fmla="*/ 133 h 143"/>
                <a:gd name="T8" fmla="*/ 43 w 88"/>
                <a:gd name="T9" fmla="*/ 137 h 143"/>
                <a:gd name="T10" fmla="*/ 37 w 88"/>
                <a:gd name="T11" fmla="*/ 0 h 143"/>
                <a:gd name="T12" fmla="*/ 12 w 88"/>
                <a:gd name="T13" fmla="*/ 115 h 143"/>
                <a:gd name="T14" fmla="*/ 31 w 88"/>
                <a:gd name="T15" fmla="*/ 138 h 143"/>
                <a:gd name="T16" fmla="*/ 44 w 88"/>
                <a:gd name="T17" fmla="*/ 143 h 143"/>
                <a:gd name="T18" fmla="*/ 45 w 88"/>
                <a:gd name="T19" fmla="*/ 143 h 143"/>
                <a:gd name="T20" fmla="*/ 49 w 88"/>
                <a:gd name="T21" fmla="*/ 142 h 143"/>
                <a:gd name="T22" fmla="*/ 63 w 88"/>
                <a:gd name="T23" fmla="*/ 136 h 143"/>
                <a:gd name="T24" fmla="*/ 66 w 88"/>
                <a:gd name="T25" fmla="*/ 134 h 143"/>
                <a:gd name="T26" fmla="*/ 37 w 88"/>
                <a:gd name="T2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43">
                  <a:moveTo>
                    <a:pt x="43" y="137"/>
                  </a:moveTo>
                  <a:cubicBezTo>
                    <a:pt x="37" y="137"/>
                    <a:pt x="31" y="132"/>
                    <a:pt x="27" y="124"/>
                  </a:cubicBezTo>
                  <a:cubicBezTo>
                    <a:pt x="21" y="110"/>
                    <a:pt x="39" y="67"/>
                    <a:pt x="39" y="67"/>
                  </a:cubicBezTo>
                  <a:cubicBezTo>
                    <a:pt x="61" y="94"/>
                    <a:pt x="64" y="124"/>
                    <a:pt x="53" y="133"/>
                  </a:cubicBezTo>
                  <a:cubicBezTo>
                    <a:pt x="50" y="136"/>
                    <a:pt x="46" y="137"/>
                    <a:pt x="43" y="137"/>
                  </a:cubicBezTo>
                  <a:moveTo>
                    <a:pt x="37" y="0"/>
                  </a:moveTo>
                  <a:cubicBezTo>
                    <a:pt x="37" y="0"/>
                    <a:pt x="0" y="87"/>
                    <a:pt x="12" y="115"/>
                  </a:cubicBezTo>
                  <a:cubicBezTo>
                    <a:pt x="17" y="126"/>
                    <a:pt x="24" y="134"/>
                    <a:pt x="31" y="138"/>
                  </a:cubicBezTo>
                  <a:cubicBezTo>
                    <a:pt x="35" y="141"/>
                    <a:pt x="39" y="142"/>
                    <a:pt x="44" y="143"/>
                  </a:cubicBezTo>
                  <a:cubicBezTo>
                    <a:pt x="44" y="143"/>
                    <a:pt x="45" y="143"/>
                    <a:pt x="45" y="143"/>
                  </a:cubicBezTo>
                  <a:cubicBezTo>
                    <a:pt x="46" y="143"/>
                    <a:pt x="47" y="143"/>
                    <a:pt x="49" y="142"/>
                  </a:cubicBezTo>
                  <a:cubicBezTo>
                    <a:pt x="53" y="142"/>
                    <a:pt x="58" y="140"/>
                    <a:pt x="63" y="136"/>
                  </a:cubicBezTo>
                  <a:cubicBezTo>
                    <a:pt x="64" y="136"/>
                    <a:pt x="65" y="135"/>
                    <a:pt x="66" y="134"/>
                  </a:cubicBezTo>
                  <a:cubicBezTo>
                    <a:pt x="88" y="116"/>
                    <a:pt x="81" y="55"/>
                    <a:pt x="37" y="0"/>
                  </a:cubicBezTo>
                </a:path>
              </a:pathLst>
            </a:custGeom>
            <a:solidFill>
              <a:srgbClr val="FFA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02"/>
            <p:cNvSpPr/>
            <p:nvPr/>
          </p:nvSpPr>
          <p:spPr bwMode="auto">
            <a:xfrm>
              <a:off x="-912812" y="-1828800"/>
              <a:ext cx="138113" cy="223838"/>
            </a:xfrm>
            <a:custGeom>
              <a:avLst/>
              <a:gdLst>
                <a:gd name="T0" fmla="*/ 18 w 43"/>
                <a:gd name="T1" fmla="*/ 0 h 70"/>
                <a:gd name="T2" fmla="*/ 6 w 43"/>
                <a:gd name="T3" fmla="*/ 57 h 70"/>
                <a:gd name="T4" fmla="*/ 22 w 43"/>
                <a:gd name="T5" fmla="*/ 70 h 70"/>
                <a:gd name="T6" fmla="*/ 32 w 43"/>
                <a:gd name="T7" fmla="*/ 66 h 70"/>
                <a:gd name="T8" fmla="*/ 18 w 4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0">
                  <a:moveTo>
                    <a:pt x="18" y="0"/>
                  </a:moveTo>
                  <a:cubicBezTo>
                    <a:pt x="18" y="0"/>
                    <a:pt x="0" y="43"/>
                    <a:pt x="6" y="57"/>
                  </a:cubicBezTo>
                  <a:cubicBezTo>
                    <a:pt x="10" y="65"/>
                    <a:pt x="16" y="70"/>
                    <a:pt x="22" y="70"/>
                  </a:cubicBezTo>
                  <a:cubicBezTo>
                    <a:pt x="25" y="70"/>
                    <a:pt x="29" y="69"/>
                    <a:pt x="32" y="66"/>
                  </a:cubicBezTo>
                  <a:cubicBezTo>
                    <a:pt x="43" y="57"/>
                    <a:pt x="40" y="27"/>
                    <a:pt x="18" y="0"/>
                  </a:cubicBezTo>
                </a:path>
              </a:pathLst>
            </a:custGeom>
            <a:solidFill>
              <a:srgbClr val="FFD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5504687" y="105433"/>
            <a:ext cx="3778645" cy="4185898"/>
            <a:chOff x="5481637" y="-1985963"/>
            <a:chExt cx="4286251" cy="4748213"/>
          </a:xfrm>
        </p:grpSpPr>
        <p:sp>
          <p:nvSpPr>
            <p:cNvPr id="70" name="Freeform 78"/>
            <p:cNvSpPr/>
            <p:nvPr/>
          </p:nvSpPr>
          <p:spPr bwMode="auto">
            <a:xfrm>
              <a:off x="8307388" y="2224087"/>
              <a:ext cx="1133475" cy="538163"/>
            </a:xfrm>
            <a:custGeom>
              <a:avLst/>
              <a:gdLst>
                <a:gd name="T0" fmla="*/ 8 w 426"/>
                <a:gd name="T1" fmla="*/ 0 h 202"/>
                <a:gd name="T2" fmla="*/ 11 w 426"/>
                <a:gd name="T3" fmla="*/ 11 h 202"/>
                <a:gd name="T4" fmla="*/ 0 w 426"/>
                <a:gd name="T5" fmla="*/ 72 h 202"/>
                <a:gd name="T6" fmla="*/ 10 w 426"/>
                <a:gd name="T7" fmla="*/ 132 h 202"/>
                <a:gd name="T8" fmla="*/ 10 w 426"/>
                <a:gd name="T9" fmla="*/ 132 h 202"/>
                <a:gd name="T10" fmla="*/ 12 w 426"/>
                <a:gd name="T11" fmla="*/ 138 h 202"/>
                <a:gd name="T12" fmla="*/ 13 w 426"/>
                <a:gd name="T13" fmla="*/ 138 h 202"/>
                <a:gd name="T14" fmla="*/ 18 w 426"/>
                <a:gd name="T15" fmla="*/ 149 h 202"/>
                <a:gd name="T16" fmla="*/ 19 w 426"/>
                <a:gd name="T17" fmla="*/ 150 h 202"/>
                <a:gd name="T18" fmla="*/ 22 w 426"/>
                <a:gd name="T19" fmla="*/ 154 h 202"/>
                <a:gd name="T20" fmla="*/ 22 w 426"/>
                <a:gd name="T21" fmla="*/ 155 h 202"/>
                <a:gd name="T22" fmla="*/ 25 w 426"/>
                <a:gd name="T23" fmla="*/ 159 h 202"/>
                <a:gd name="T24" fmla="*/ 25 w 426"/>
                <a:gd name="T25" fmla="*/ 160 h 202"/>
                <a:gd name="T26" fmla="*/ 28 w 426"/>
                <a:gd name="T27" fmla="*/ 163 h 202"/>
                <a:gd name="T28" fmla="*/ 29 w 426"/>
                <a:gd name="T29" fmla="*/ 164 h 202"/>
                <a:gd name="T30" fmla="*/ 36 w 426"/>
                <a:gd name="T31" fmla="*/ 171 h 202"/>
                <a:gd name="T32" fmla="*/ 37 w 426"/>
                <a:gd name="T33" fmla="*/ 172 h 202"/>
                <a:gd name="T34" fmla="*/ 40 w 426"/>
                <a:gd name="T35" fmla="*/ 174 h 202"/>
                <a:gd name="T36" fmla="*/ 41 w 426"/>
                <a:gd name="T37" fmla="*/ 175 h 202"/>
                <a:gd name="T38" fmla="*/ 45 w 426"/>
                <a:gd name="T39" fmla="*/ 178 h 202"/>
                <a:gd name="T40" fmla="*/ 45 w 426"/>
                <a:gd name="T41" fmla="*/ 178 h 202"/>
                <a:gd name="T42" fmla="*/ 49 w 426"/>
                <a:gd name="T43" fmla="*/ 180 h 202"/>
                <a:gd name="T44" fmla="*/ 50 w 426"/>
                <a:gd name="T45" fmla="*/ 180 h 202"/>
                <a:gd name="T46" fmla="*/ 53 w 426"/>
                <a:gd name="T47" fmla="*/ 182 h 202"/>
                <a:gd name="T48" fmla="*/ 54 w 426"/>
                <a:gd name="T49" fmla="*/ 182 h 202"/>
                <a:gd name="T50" fmla="*/ 58 w 426"/>
                <a:gd name="T51" fmla="*/ 183 h 202"/>
                <a:gd name="T52" fmla="*/ 59 w 426"/>
                <a:gd name="T53" fmla="*/ 183 h 202"/>
                <a:gd name="T54" fmla="*/ 63 w 426"/>
                <a:gd name="T55" fmla="*/ 184 h 202"/>
                <a:gd name="T56" fmla="*/ 64 w 426"/>
                <a:gd name="T57" fmla="*/ 184 h 202"/>
                <a:gd name="T58" fmla="*/ 68 w 426"/>
                <a:gd name="T59" fmla="*/ 184 h 202"/>
                <a:gd name="T60" fmla="*/ 119 w 426"/>
                <a:gd name="T61" fmla="*/ 147 h 202"/>
                <a:gd name="T62" fmla="*/ 179 w 426"/>
                <a:gd name="T63" fmla="*/ 202 h 202"/>
                <a:gd name="T64" fmla="*/ 239 w 426"/>
                <a:gd name="T65" fmla="*/ 144 h 202"/>
                <a:gd name="T66" fmla="*/ 293 w 426"/>
                <a:gd name="T67" fmla="*/ 189 h 202"/>
                <a:gd name="T68" fmla="*/ 352 w 426"/>
                <a:gd name="T69" fmla="*/ 130 h 202"/>
                <a:gd name="T70" fmla="*/ 374 w 426"/>
                <a:gd name="T71" fmla="*/ 139 h 202"/>
                <a:gd name="T72" fmla="*/ 426 w 426"/>
                <a:gd name="T73" fmla="*/ 55 h 202"/>
                <a:gd name="T74" fmla="*/ 416 w 426"/>
                <a:gd name="T75" fmla="*/ 6 h 202"/>
                <a:gd name="T76" fmla="*/ 416 w 426"/>
                <a:gd name="T77" fmla="*/ 0 h 202"/>
                <a:gd name="T78" fmla="*/ 8 w 426"/>
                <a:gd name="T7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6" h="202">
                  <a:moveTo>
                    <a:pt x="8" y="0"/>
                  </a:moveTo>
                  <a:cubicBezTo>
                    <a:pt x="9" y="3"/>
                    <a:pt x="10" y="7"/>
                    <a:pt x="11" y="11"/>
                  </a:cubicBezTo>
                  <a:cubicBezTo>
                    <a:pt x="4" y="28"/>
                    <a:pt x="0" y="50"/>
                    <a:pt x="0" y="72"/>
                  </a:cubicBezTo>
                  <a:cubicBezTo>
                    <a:pt x="0" y="94"/>
                    <a:pt x="3" y="114"/>
                    <a:pt x="10" y="132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4"/>
                    <a:pt x="12" y="136"/>
                    <a:pt x="12" y="138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4" y="142"/>
                    <a:pt x="16" y="146"/>
                    <a:pt x="18" y="149"/>
                  </a:cubicBezTo>
                  <a:cubicBezTo>
                    <a:pt x="18" y="149"/>
                    <a:pt x="19" y="150"/>
                    <a:pt x="19" y="150"/>
                  </a:cubicBezTo>
                  <a:cubicBezTo>
                    <a:pt x="20" y="151"/>
                    <a:pt x="21" y="153"/>
                    <a:pt x="22" y="154"/>
                  </a:cubicBezTo>
                  <a:cubicBezTo>
                    <a:pt x="22" y="154"/>
                    <a:pt x="22" y="155"/>
                    <a:pt x="22" y="155"/>
                  </a:cubicBezTo>
                  <a:cubicBezTo>
                    <a:pt x="23" y="156"/>
                    <a:pt x="24" y="158"/>
                    <a:pt x="25" y="159"/>
                  </a:cubicBezTo>
                  <a:cubicBezTo>
                    <a:pt x="25" y="159"/>
                    <a:pt x="25" y="160"/>
                    <a:pt x="25" y="160"/>
                  </a:cubicBezTo>
                  <a:cubicBezTo>
                    <a:pt x="26" y="161"/>
                    <a:pt x="27" y="162"/>
                    <a:pt x="28" y="163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31" y="167"/>
                    <a:pt x="34" y="169"/>
                    <a:pt x="36" y="171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8" y="173"/>
                    <a:pt x="39" y="174"/>
                    <a:pt x="40" y="174"/>
                  </a:cubicBezTo>
                  <a:cubicBezTo>
                    <a:pt x="40" y="175"/>
                    <a:pt x="41" y="175"/>
                    <a:pt x="41" y="175"/>
                  </a:cubicBezTo>
                  <a:cubicBezTo>
                    <a:pt x="42" y="176"/>
                    <a:pt x="44" y="177"/>
                    <a:pt x="45" y="178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7" y="178"/>
                    <a:pt x="48" y="179"/>
                    <a:pt x="49" y="180"/>
                  </a:cubicBezTo>
                  <a:cubicBezTo>
                    <a:pt x="49" y="180"/>
                    <a:pt x="50" y="180"/>
                    <a:pt x="50" y="180"/>
                  </a:cubicBezTo>
                  <a:cubicBezTo>
                    <a:pt x="51" y="181"/>
                    <a:pt x="52" y="181"/>
                    <a:pt x="53" y="182"/>
                  </a:cubicBezTo>
                  <a:cubicBezTo>
                    <a:pt x="54" y="182"/>
                    <a:pt x="54" y="182"/>
                    <a:pt x="54" y="182"/>
                  </a:cubicBezTo>
                  <a:cubicBezTo>
                    <a:pt x="56" y="182"/>
                    <a:pt x="57" y="183"/>
                    <a:pt x="58" y="183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61" y="183"/>
                    <a:pt x="62" y="184"/>
                    <a:pt x="63" y="184"/>
                  </a:cubicBezTo>
                  <a:cubicBezTo>
                    <a:pt x="63" y="184"/>
                    <a:pt x="64" y="184"/>
                    <a:pt x="64" y="184"/>
                  </a:cubicBezTo>
                  <a:cubicBezTo>
                    <a:pt x="65" y="184"/>
                    <a:pt x="67" y="184"/>
                    <a:pt x="68" y="184"/>
                  </a:cubicBezTo>
                  <a:cubicBezTo>
                    <a:pt x="89" y="184"/>
                    <a:pt x="107" y="170"/>
                    <a:pt x="119" y="147"/>
                  </a:cubicBezTo>
                  <a:cubicBezTo>
                    <a:pt x="131" y="180"/>
                    <a:pt x="153" y="202"/>
                    <a:pt x="179" y="202"/>
                  </a:cubicBezTo>
                  <a:cubicBezTo>
                    <a:pt x="205" y="202"/>
                    <a:pt x="227" y="179"/>
                    <a:pt x="239" y="144"/>
                  </a:cubicBezTo>
                  <a:cubicBezTo>
                    <a:pt x="251" y="171"/>
                    <a:pt x="271" y="189"/>
                    <a:pt x="293" y="189"/>
                  </a:cubicBezTo>
                  <a:cubicBezTo>
                    <a:pt x="318" y="189"/>
                    <a:pt x="341" y="165"/>
                    <a:pt x="352" y="130"/>
                  </a:cubicBezTo>
                  <a:cubicBezTo>
                    <a:pt x="359" y="136"/>
                    <a:pt x="366" y="139"/>
                    <a:pt x="374" y="139"/>
                  </a:cubicBezTo>
                  <a:cubicBezTo>
                    <a:pt x="403" y="139"/>
                    <a:pt x="426" y="101"/>
                    <a:pt x="426" y="55"/>
                  </a:cubicBezTo>
                  <a:cubicBezTo>
                    <a:pt x="426" y="36"/>
                    <a:pt x="422" y="19"/>
                    <a:pt x="416" y="6"/>
                  </a:cubicBezTo>
                  <a:cubicBezTo>
                    <a:pt x="416" y="3"/>
                    <a:pt x="416" y="1"/>
                    <a:pt x="416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3F1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9"/>
            <p:cNvSpPr/>
            <p:nvPr/>
          </p:nvSpPr>
          <p:spPr bwMode="auto">
            <a:xfrm>
              <a:off x="8307388" y="1733550"/>
              <a:ext cx="1192213" cy="490538"/>
            </a:xfrm>
            <a:custGeom>
              <a:avLst/>
              <a:gdLst>
                <a:gd name="T0" fmla="*/ 448 w 448"/>
                <a:gd name="T1" fmla="*/ 184 h 184"/>
                <a:gd name="T2" fmla="*/ 224 w 448"/>
                <a:gd name="T3" fmla="*/ 0 h 184"/>
                <a:gd name="T4" fmla="*/ 0 w 448"/>
                <a:gd name="T5" fmla="*/ 184 h 184"/>
                <a:gd name="T6" fmla="*/ 448 w 448"/>
                <a:gd name="T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8" h="184">
                  <a:moveTo>
                    <a:pt x="448" y="184"/>
                  </a:moveTo>
                  <a:cubicBezTo>
                    <a:pt x="448" y="82"/>
                    <a:pt x="348" y="0"/>
                    <a:pt x="224" y="0"/>
                  </a:cubicBezTo>
                  <a:cubicBezTo>
                    <a:pt x="100" y="0"/>
                    <a:pt x="0" y="82"/>
                    <a:pt x="0" y="184"/>
                  </a:cubicBezTo>
                  <a:lnTo>
                    <a:pt x="448" y="184"/>
                  </a:lnTo>
                  <a:close/>
                </a:path>
              </a:pathLst>
            </a:custGeom>
            <a:solidFill>
              <a:srgbClr val="E5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80"/>
            <p:cNvSpPr/>
            <p:nvPr/>
          </p:nvSpPr>
          <p:spPr bwMode="auto">
            <a:xfrm>
              <a:off x="8307388" y="1865312"/>
              <a:ext cx="1192213" cy="358775"/>
            </a:xfrm>
            <a:custGeom>
              <a:avLst/>
              <a:gdLst>
                <a:gd name="T0" fmla="*/ 448 w 448"/>
                <a:gd name="T1" fmla="*/ 135 h 135"/>
                <a:gd name="T2" fmla="*/ 444 w 448"/>
                <a:gd name="T3" fmla="*/ 101 h 135"/>
                <a:gd name="T4" fmla="*/ 226 w 448"/>
                <a:gd name="T5" fmla="*/ 0 h 135"/>
                <a:gd name="T6" fmla="*/ 1 w 448"/>
                <a:gd name="T7" fmla="*/ 112 h 135"/>
                <a:gd name="T8" fmla="*/ 0 w 448"/>
                <a:gd name="T9" fmla="*/ 135 h 135"/>
                <a:gd name="T10" fmla="*/ 448 w 448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135">
                  <a:moveTo>
                    <a:pt x="448" y="135"/>
                  </a:moveTo>
                  <a:cubicBezTo>
                    <a:pt x="448" y="123"/>
                    <a:pt x="447" y="112"/>
                    <a:pt x="444" y="101"/>
                  </a:cubicBezTo>
                  <a:cubicBezTo>
                    <a:pt x="405" y="41"/>
                    <a:pt x="322" y="0"/>
                    <a:pt x="226" y="0"/>
                  </a:cubicBezTo>
                  <a:cubicBezTo>
                    <a:pt x="124" y="0"/>
                    <a:pt x="37" y="46"/>
                    <a:pt x="1" y="112"/>
                  </a:cubicBezTo>
                  <a:cubicBezTo>
                    <a:pt x="0" y="119"/>
                    <a:pt x="0" y="127"/>
                    <a:pt x="0" y="135"/>
                  </a:cubicBezTo>
                  <a:lnTo>
                    <a:pt x="448" y="135"/>
                  </a:lnTo>
                  <a:close/>
                </a:path>
              </a:pathLst>
            </a:custGeom>
            <a:solidFill>
              <a:srgbClr val="AF0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1"/>
            <p:cNvSpPr/>
            <p:nvPr/>
          </p:nvSpPr>
          <p:spPr bwMode="auto">
            <a:xfrm>
              <a:off x="8088313" y="1849437"/>
              <a:ext cx="377825" cy="374650"/>
            </a:xfrm>
            <a:custGeom>
              <a:avLst/>
              <a:gdLst>
                <a:gd name="T0" fmla="*/ 142 w 142"/>
                <a:gd name="T1" fmla="*/ 63 h 141"/>
                <a:gd name="T2" fmla="*/ 65 w 142"/>
                <a:gd name="T3" fmla="*/ 31 h 141"/>
                <a:gd name="T4" fmla="*/ 43 w 142"/>
                <a:gd name="T5" fmla="*/ 141 h 141"/>
                <a:gd name="T6" fmla="*/ 132 w 142"/>
                <a:gd name="T7" fmla="*/ 141 h 141"/>
                <a:gd name="T8" fmla="*/ 142 w 142"/>
                <a:gd name="T9" fmla="*/ 6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41">
                  <a:moveTo>
                    <a:pt x="142" y="63"/>
                  </a:moveTo>
                  <a:cubicBezTo>
                    <a:pt x="142" y="63"/>
                    <a:pt x="105" y="63"/>
                    <a:pt x="65" y="31"/>
                  </a:cubicBezTo>
                  <a:cubicBezTo>
                    <a:pt x="24" y="0"/>
                    <a:pt x="0" y="101"/>
                    <a:pt x="43" y="141"/>
                  </a:cubicBezTo>
                  <a:cubicBezTo>
                    <a:pt x="132" y="141"/>
                    <a:pt x="132" y="141"/>
                    <a:pt x="132" y="141"/>
                  </a:cubicBezTo>
                  <a:lnTo>
                    <a:pt x="142" y="63"/>
                  </a:lnTo>
                  <a:close/>
                </a:path>
              </a:pathLst>
            </a:custGeom>
            <a:solidFill>
              <a:srgbClr val="FB8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2"/>
            <p:cNvSpPr/>
            <p:nvPr/>
          </p:nvSpPr>
          <p:spPr bwMode="auto">
            <a:xfrm>
              <a:off x="8374063" y="2000250"/>
              <a:ext cx="92075" cy="223838"/>
            </a:xfrm>
            <a:custGeom>
              <a:avLst/>
              <a:gdLst>
                <a:gd name="T0" fmla="*/ 25 w 35"/>
                <a:gd name="T1" fmla="*/ 84 h 84"/>
                <a:gd name="T2" fmla="*/ 35 w 35"/>
                <a:gd name="T3" fmla="*/ 6 h 84"/>
                <a:gd name="T4" fmla="*/ 4 w 35"/>
                <a:gd name="T5" fmla="*/ 0 h 84"/>
                <a:gd name="T6" fmla="*/ 10 w 35"/>
                <a:gd name="T7" fmla="*/ 62 h 84"/>
                <a:gd name="T8" fmla="*/ 3 w 35"/>
                <a:gd name="T9" fmla="*/ 84 h 84"/>
                <a:gd name="T10" fmla="*/ 25 w 35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4">
                  <a:moveTo>
                    <a:pt x="25" y="84"/>
                  </a:move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23" y="6"/>
                    <a:pt x="4" y="0"/>
                  </a:cubicBezTo>
                  <a:cubicBezTo>
                    <a:pt x="0" y="20"/>
                    <a:pt x="4" y="43"/>
                    <a:pt x="10" y="62"/>
                  </a:cubicBezTo>
                  <a:cubicBezTo>
                    <a:pt x="7" y="69"/>
                    <a:pt x="5" y="76"/>
                    <a:pt x="3" y="84"/>
                  </a:cubicBezTo>
                  <a:lnTo>
                    <a:pt x="25" y="84"/>
                  </a:ln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3"/>
            <p:cNvSpPr/>
            <p:nvPr/>
          </p:nvSpPr>
          <p:spPr bwMode="auto">
            <a:xfrm>
              <a:off x="8401050" y="1901825"/>
              <a:ext cx="1146175" cy="860425"/>
            </a:xfrm>
            <a:custGeom>
              <a:avLst/>
              <a:gdLst>
                <a:gd name="T0" fmla="*/ 421 w 431"/>
                <a:gd name="T1" fmla="*/ 127 h 323"/>
                <a:gd name="T2" fmla="*/ 102 w 431"/>
                <a:gd name="T3" fmla="*/ 10 h 323"/>
                <a:gd name="T4" fmla="*/ 16 w 431"/>
                <a:gd name="T5" fmla="*/ 132 h 323"/>
                <a:gd name="T6" fmla="*/ 5 w 431"/>
                <a:gd name="T7" fmla="*/ 193 h 323"/>
                <a:gd name="T8" fmla="*/ 73 w 431"/>
                <a:gd name="T9" fmla="*/ 305 h 323"/>
                <a:gd name="T10" fmla="*/ 124 w 431"/>
                <a:gd name="T11" fmla="*/ 268 h 323"/>
                <a:gd name="T12" fmla="*/ 184 w 431"/>
                <a:gd name="T13" fmla="*/ 323 h 323"/>
                <a:gd name="T14" fmla="*/ 244 w 431"/>
                <a:gd name="T15" fmla="*/ 265 h 323"/>
                <a:gd name="T16" fmla="*/ 298 w 431"/>
                <a:gd name="T17" fmla="*/ 310 h 323"/>
                <a:gd name="T18" fmla="*/ 357 w 431"/>
                <a:gd name="T19" fmla="*/ 251 h 323"/>
                <a:gd name="T20" fmla="*/ 379 w 431"/>
                <a:gd name="T21" fmla="*/ 260 h 323"/>
                <a:gd name="T22" fmla="*/ 431 w 431"/>
                <a:gd name="T23" fmla="*/ 176 h 323"/>
                <a:gd name="T24" fmla="*/ 421 w 431"/>
                <a:gd name="T25" fmla="*/ 12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1" h="323">
                  <a:moveTo>
                    <a:pt x="421" y="127"/>
                  </a:moveTo>
                  <a:cubicBezTo>
                    <a:pt x="425" y="26"/>
                    <a:pt x="252" y="0"/>
                    <a:pt x="102" y="10"/>
                  </a:cubicBezTo>
                  <a:cubicBezTo>
                    <a:pt x="0" y="17"/>
                    <a:pt x="1" y="83"/>
                    <a:pt x="16" y="132"/>
                  </a:cubicBezTo>
                  <a:cubicBezTo>
                    <a:pt x="9" y="149"/>
                    <a:pt x="5" y="171"/>
                    <a:pt x="5" y="193"/>
                  </a:cubicBezTo>
                  <a:cubicBezTo>
                    <a:pt x="5" y="255"/>
                    <a:pt x="35" y="305"/>
                    <a:pt x="73" y="305"/>
                  </a:cubicBezTo>
                  <a:cubicBezTo>
                    <a:pt x="94" y="305"/>
                    <a:pt x="112" y="291"/>
                    <a:pt x="124" y="268"/>
                  </a:cubicBezTo>
                  <a:cubicBezTo>
                    <a:pt x="136" y="301"/>
                    <a:pt x="158" y="323"/>
                    <a:pt x="184" y="323"/>
                  </a:cubicBezTo>
                  <a:cubicBezTo>
                    <a:pt x="210" y="323"/>
                    <a:pt x="232" y="300"/>
                    <a:pt x="244" y="265"/>
                  </a:cubicBezTo>
                  <a:cubicBezTo>
                    <a:pt x="256" y="292"/>
                    <a:pt x="276" y="310"/>
                    <a:pt x="298" y="310"/>
                  </a:cubicBezTo>
                  <a:cubicBezTo>
                    <a:pt x="323" y="310"/>
                    <a:pt x="346" y="286"/>
                    <a:pt x="357" y="251"/>
                  </a:cubicBezTo>
                  <a:cubicBezTo>
                    <a:pt x="364" y="257"/>
                    <a:pt x="371" y="260"/>
                    <a:pt x="379" y="260"/>
                  </a:cubicBezTo>
                  <a:cubicBezTo>
                    <a:pt x="408" y="260"/>
                    <a:pt x="431" y="222"/>
                    <a:pt x="431" y="176"/>
                  </a:cubicBezTo>
                  <a:cubicBezTo>
                    <a:pt x="431" y="157"/>
                    <a:pt x="427" y="140"/>
                    <a:pt x="421" y="127"/>
                  </a:cubicBezTo>
                  <a:close/>
                </a:path>
              </a:pathLst>
            </a:custGeom>
            <a:solidFill>
              <a:srgbClr val="FB8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4"/>
            <p:cNvSpPr/>
            <p:nvPr/>
          </p:nvSpPr>
          <p:spPr bwMode="auto">
            <a:xfrm>
              <a:off x="8434388" y="2098675"/>
              <a:ext cx="1112838" cy="663575"/>
            </a:xfrm>
            <a:custGeom>
              <a:avLst/>
              <a:gdLst>
                <a:gd name="T0" fmla="*/ 408 w 418"/>
                <a:gd name="T1" fmla="*/ 53 h 249"/>
                <a:gd name="T2" fmla="*/ 390 w 418"/>
                <a:gd name="T3" fmla="*/ 0 h 249"/>
                <a:gd name="T4" fmla="*/ 392 w 418"/>
                <a:gd name="T5" fmla="*/ 20 h 249"/>
                <a:gd name="T6" fmla="*/ 402 w 418"/>
                <a:gd name="T7" fmla="*/ 70 h 249"/>
                <a:gd name="T8" fmla="*/ 350 w 418"/>
                <a:gd name="T9" fmla="*/ 154 h 249"/>
                <a:gd name="T10" fmla="*/ 328 w 418"/>
                <a:gd name="T11" fmla="*/ 145 h 249"/>
                <a:gd name="T12" fmla="*/ 269 w 418"/>
                <a:gd name="T13" fmla="*/ 203 h 249"/>
                <a:gd name="T14" fmla="*/ 215 w 418"/>
                <a:gd name="T15" fmla="*/ 159 h 249"/>
                <a:gd name="T16" fmla="*/ 155 w 418"/>
                <a:gd name="T17" fmla="*/ 217 h 249"/>
                <a:gd name="T18" fmla="*/ 95 w 418"/>
                <a:gd name="T19" fmla="*/ 162 h 249"/>
                <a:gd name="T20" fmla="*/ 44 w 418"/>
                <a:gd name="T21" fmla="*/ 199 h 249"/>
                <a:gd name="T22" fmla="*/ 0 w 418"/>
                <a:gd name="T23" fmla="*/ 172 h 249"/>
                <a:gd name="T24" fmla="*/ 60 w 418"/>
                <a:gd name="T25" fmla="*/ 231 h 249"/>
                <a:gd name="T26" fmla="*/ 111 w 418"/>
                <a:gd name="T27" fmla="*/ 194 h 249"/>
                <a:gd name="T28" fmla="*/ 171 w 418"/>
                <a:gd name="T29" fmla="*/ 249 h 249"/>
                <a:gd name="T30" fmla="*/ 231 w 418"/>
                <a:gd name="T31" fmla="*/ 191 h 249"/>
                <a:gd name="T32" fmla="*/ 285 w 418"/>
                <a:gd name="T33" fmla="*/ 236 h 249"/>
                <a:gd name="T34" fmla="*/ 344 w 418"/>
                <a:gd name="T35" fmla="*/ 177 h 249"/>
                <a:gd name="T36" fmla="*/ 366 w 418"/>
                <a:gd name="T37" fmla="*/ 186 h 249"/>
                <a:gd name="T38" fmla="*/ 418 w 418"/>
                <a:gd name="T39" fmla="*/ 102 h 249"/>
                <a:gd name="T40" fmla="*/ 408 w 418"/>
                <a:gd name="T41" fmla="*/ 5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8" h="249">
                  <a:moveTo>
                    <a:pt x="408" y="53"/>
                  </a:moveTo>
                  <a:cubicBezTo>
                    <a:pt x="409" y="32"/>
                    <a:pt x="402" y="14"/>
                    <a:pt x="390" y="0"/>
                  </a:cubicBezTo>
                  <a:cubicBezTo>
                    <a:pt x="391" y="6"/>
                    <a:pt x="392" y="13"/>
                    <a:pt x="392" y="20"/>
                  </a:cubicBezTo>
                  <a:cubicBezTo>
                    <a:pt x="398" y="34"/>
                    <a:pt x="402" y="51"/>
                    <a:pt x="402" y="70"/>
                  </a:cubicBezTo>
                  <a:cubicBezTo>
                    <a:pt x="402" y="116"/>
                    <a:pt x="379" y="154"/>
                    <a:pt x="350" y="154"/>
                  </a:cubicBezTo>
                  <a:cubicBezTo>
                    <a:pt x="342" y="154"/>
                    <a:pt x="334" y="150"/>
                    <a:pt x="328" y="145"/>
                  </a:cubicBezTo>
                  <a:cubicBezTo>
                    <a:pt x="317" y="180"/>
                    <a:pt x="294" y="203"/>
                    <a:pt x="269" y="203"/>
                  </a:cubicBezTo>
                  <a:cubicBezTo>
                    <a:pt x="247" y="203"/>
                    <a:pt x="227" y="186"/>
                    <a:pt x="215" y="159"/>
                  </a:cubicBezTo>
                  <a:cubicBezTo>
                    <a:pt x="203" y="194"/>
                    <a:pt x="181" y="217"/>
                    <a:pt x="155" y="217"/>
                  </a:cubicBezTo>
                  <a:cubicBezTo>
                    <a:pt x="129" y="217"/>
                    <a:pt x="107" y="195"/>
                    <a:pt x="95" y="162"/>
                  </a:cubicBezTo>
                  <a:cubicBezTo>
                    <a:pt x="83" y="185"/>
                    <a:pt x="65" y="199"/>
                    <a:pt x="44" y="199"/>
                  </a:cubicBezTo>
                  <a:cubicBezTo>
                    <a:pt x="27" y="199"/>
                    <a:pt x="12" y="189"/>
                    <a:pt x="0" y="172"/>
                  </a:cubicBezTo>
                  <a:cubicBezTo>
                    <a:pt x="11" y="207"/>
                    <a:pt x="34" y="231"/>
                    <a:pt x="60" y="231"/>
                  </a:cubicBezTo>
                  <a:cubicBezTo>
                    <a:pt x="81" y="231"/>
                    <a:pt x="99" y="217"/>
                    <a:pt x="111" y="194"/>
                  </a:cubicBezTo>
                  <a:cubicBezTo>
                    <a:pt x="123" y="227"/>
                    <a:pt x="145" y="249"/>
                    <a:pt x="171" y="249"/>
                  </a:cubicBezTo>
                  <a:cubicBezTo>
                    <a:pt x="197" y="249"/>
                    <a:pt x="219" y="226"/>
                    <a:pt x="231" y="191"/>
                  </a:cubicBezTo>
                  <a:cubicBezTo>
                    <a:pt x="243" y="218"/>
                    <a:pt x="263" y="236"/>
                    <a:pt x="285" y="236"/>
                  </a:cubicBezTo>
                  <a:cubicBezTo>
                    <a:pt x="310" y="236"/>
                    <a:pt x="333" y="212"/>
                    <a:pt x="344" y="177"/>
                  </a:cubicBezTo>
                  <a:cubicBezTo>
                    <a:pt x="351" y="183"/>
                    <a:pt x="358" y="186"/>
                    <a:pt x="366" y="186"/>
                  </a:cubicBezTo>
                  <a:cubicBezTo>
                    <a:pt x="395" y="186"/>
                    <a:pt x="418" y="148"/>
                    <a:pt x="418" y="102"/>
                  </a:cubicBezTo>
                  <a:cubicBezTo>
                    <a:pt x="418" y="83"/>
                    <a:pt x="414" y="66"/>
                    <a:pt x="408" y="53"/>
                  </a:cubicBez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85"/>
            <p:cNvSpPr/>
            <p:nvPr/>
          </p:nvSpPr>
          <p:spPr bwMode="auto">
            <a:xfrm>
              <a:off x="8418513" y="1916112"/>
              <a:ext cx="798513" cy="236538"/>
            </a:xfrm>
            <a:custGeom>
              <a:avLst/>
              <a:gdLst>
                <a:gd name="T0" fmla="*/ 95 w 300"/>
                <a:gd name="T1" fmla="*/ 5 h 89"/>
                <a:gd name="T2" fmla="*/ 2 w 300"/>
                <a:gd name="T3" fmla="*/ 89 h 89"/>
                <a:gd name="T4" fmla="*/ 168 w 300"/>
                <a:gd name="T5" fmla="*/ 11 h 89"/>
                <a:gd name="T6" fmla="*/ 300 w 300"/>
                <a:gd name="T7" fmla="*/ 18 h 89"/>
                <a:gd name="T8" fmla="*/ 95 w 300"/>
                <a:gd name="T9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89">
                  <a:moveTo>
                    <a:pt x="95" y="5"/>
                  </a:moveTo>
                  <a:cubicBezTo>
                    <a:pt x="18" y="10"/>
                    <a:pt x="0" y="49"/>
                    <a:pt x="2" y="89"/>
                  </a:cubicBezTo>
                  <a:cubicBezTo>
                    <a:pt x="12" y="56"/>
                    <a:pt x="47" y="6"/>
                    <a:pt x="168" y="11"/>
                  </a:cubicBezTo>
                  <a:cubicBezTo>
                    <a:pt x="230" y="13"/>
                    <a:pt x="272" y="16"/>
                    <a:pt x="300" y="18"/>
                  </a:cubicBezTo>
                  <a:cubicBezTo>
                    <a:pt x="240" y="3"/>
                    <a:pt x="165" y="0"/>
                    <a:pt x="95" y="5"/>
                  </a:cubicBezTo>
                  <a:close/>
                </a:path>
              </a:pathLst>
            </a:custGeom>
            <a:solidFill>
              <a:srgbClr val="FC9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6"/>
            <p:cNvSpPr/>
            <p:nvPr/>
          </p:nvSpPr>
          <p:spPr bwMode="auto">
            <a:xfrm>
              <a:off x="5481637" y="-250825"/>
              <a:ext cx="2192338" cy="1450975"/>
            </a:xfrm>
            <a:custGeom>
              <a:avLst/>
              <a:gdLst>
                <a:gd name="T0" fmla="*/ 2 w 824"/>
                <a:gd name="T1" fmla="*/ 78 h 545"/>
                <a:gd name="T2" fmla="*/ 824 w 824"/>
                <a:gd name="T3" fmla="*/ 545 h 545"/>
                <a:gd name="T4" fmla="*/ 528 w 824"/>
                <a:gd name="T5" fmla="*/ 367 h 545"/>
                <a:gd name="T6" fmla="*/ 2 w 824"/>
                <a:gd name="T7" fmla="*/ 7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4" h="545">
                  <a:moveTo>
                    <a:pt x="2" y="78"/>
                  </a:moveTo>
                  <a:cubicBezTo>
                    <a:pt x="2" y="78"/>
                    <a:pt x="0" y="467"/>
                    <a:pt x="824" y="545"/>
                  </a:cubicBezTo>
                  <a:cubicBezTo>
                    <a:pt x="824" y="545"/>
                    <a:pt x="665" y="516"/>
                    <a:pt x="528" y="367"/>
                  </a:cubicBezTo>
                  <a:cubicBezTo>
                    <a:pt x="401" y="231"/>
                    <a:pt x="137" y="0"/>
                    <a:pt x="2" y="78"/>
                  </a:cubicBezTo>
                  <a:close/>
                </a:path>
              </a:pathLst>
            </a:custGeom>
            <a:solidFill>
              <a:srgbClr val="3F1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87"/>
            <p:cNvSpPr>
              <a:spLocks noChangeArrowheads="1"/>
            </p:cNvSpPr>
            <p:nvPr/>
          </p:nvSpPr>
          <p:spPr bwMode="auto">
            <a:xfrm>
              <a:off x="6272213" y="241300"/>
              <a:ext cx="979488" cy="2108200"/>
            </a:xfrm>
            <a:prstGeom prst="ellipse">
              <a:avLst/>
            </a:prstGeom>
            <a:solidFill>
              <a:srgbClr val="F973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8"/>
            <p:cNvSpPr/>
            <p:nvPr/>
          </p:nvSpPr>
          <p:spPr bwMode="auto">
            <a:xfrm>
              <a:off x="6583363" y="296862"/>
              <a:ext cx="668338" cy="1997075"/>
            </a:xfrm>
            <a:custGeom>
              <a:avLst/>
              <a:gdLst>
                <a:gd name="T0" fmla="*/ 125 w 251"/>
                <a:gd name="T1" fmla="*/ 0 h 750"/>
                <a:gd name="T2" fmla="*/ 251 w 251"/>
                <a:gd name="T3" fmla="*/ 375 h 750"/>
                <a:gd name="T4" fmla="*/ 125 w 251"/>
                <a:gd name="T5" fmla="*/ 750 h 750"/>
                <a:gd name="T6" fmla="*/ 0 w 251"/>
                <a:gd name="T7" fmla="*/ 375 h 750"/>
                <a:gd name="T8" fmla="*/ 125 w 251"/>
                <a:gd name="T9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750">
                  <a:moveTo>
                    <a:pt x="125" y="0"/>
                  </a:moveTo>
                  <a:cubicBezTo>
                    <a:pt x="198" y="52"/>
                    <a:pt x="251" y="200"/>
                    <a:pt x="251" y="375"/>
                  </a:cubicBezTo>
                  <a:cubicBezTo>
                    <a:pt x="251" y="549"/>
                    <a:pt x="198" y="697"/>
                    <a:pt x="125" y="750"/>
                  </a:cubicBezTo>
                  <a:cubicBezTo>
                    <a:pt x="52" y="697"/>
                    <a:pt x="0" y="549"/>
                    <a:pt x="0" y="375"/>
                  </a:cubicBezTo>
                  <a:cubicBezTo>
                    <a:pt x="0" y="200"/>
                    <a:pt x="52" y="52"/>
                    <a:pt x="125" y="0"/>
                  </a:cubicBez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89"/>
            <p:cNvSpPr>
              <a:spLocks noChangeArrowheads="1"/>
            </p:cNvSpPr>
            <p:nvPr/>
          </p:nvSpPr>
          <p:spPr bwMode="auto">
            <a:xfrm>
              <a:off x="7005638" y="241300"/>
              <a:ext cx="979488" cy="2108200"/>
            </a:xfrm>
            <a:prstGeom prst="ellipse">
              <a:avLst/>
            </a:prstGeom>
            <a:solidFill>
              <a:srgbClr val="F973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0"/>
            <p:cNvSpPr/>
            <p:nvPr/>
          </p:nvSpPr>
          <p:spPr bwMode="auto">
            <a:xfrm>
              <a:off x="7013575" y="296862"/>
              <a:ext cx="668338" cy="1997075"/>
            </a:xfrm>
            <a:custGeom>
              <a:avLst/>
              <a:gdLst>
                <a:gd name="T0" fmla="*/ 125 w 251"/>
                <a:gd name="T1" fmla="*/ 0 h 750"/>
                <a:gd name="T2" fmla="*/ 251 w 251"/>
                <a:gd name="T3" fmla="*/ 375 h 750"/>
                <a:gd name="T4" fmla="*/ 125 w 251"/>
                <a:gd name="T5" fmla="*/ 750 h 750"/>
                <a:gd name="T6" fmla="*/ 0 w 251"/>
                <a:gd name="T7" fmla="*/ 375 h 750"/>
                <a:gd name="T8" fmla="*/ 125 w 251"/>
                <a:gd name="T9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750">
                  <a:moveTo>
                    <a:pt x="125" y="0"/>
                  </a:moveTo>
                  <a:cubicBezTo>
                    <a:pt x="198" y="52"/>
                    <a:pt x="251" y="200"/>
                    <a:pt x="251" y="375"/>
                  </a:cubicBezTo>
                  <a:cubicBezTo>
                    <a:pt x="251" y="549"/>
                    <a:pt x="198" y="697"/>
                    <a:pt x="125" y="750"/>
                  </a:cubicBezTo>
                  <a:cubicBezTo>
                    <a:pt x="53" y="697"/>
                    <a:pt x="0" y="549"/>
                    <a:pt x="0" y="375"/>
                  </a:cubicBezTo>
                  <a:cubicBezTo>
                    <a:pt x="0" y="200"/>
                    <a:pt x="53" y="52"/>
                    <a:pt x="125" y="0"/>
                  </a:cubicBez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91"/>
            <p:cNvSpPr>
              <a:spLocks noChangeArrowheads="1"/>
            </p:cNvSpPr>
            <p:nvPr/>
          </p:nvSpPr>
          <p:spPr bwMode="auto">
            <a:xfrm>
              <a:off x="6642100" y="185737"/>
              <a:ext cx="977900" cy="2105025"/>
            </a:xfrm>
            <a:prstGeom prst="ellipse">
              <a:avLst/>
            </a:prstGeom>
            <a:solidFill>
              <a:srgbClr val="F973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2"/>
            <p:cNvSpPr/>
            <p:nvPr/>
          </p:nvSpPr>
          <p:spPr bwMode="auto">
            <a:xfrm>
              <a:off x="7218363" y="-520700"/>
              <a:ext cx="628650" cy="711200"/>
            </a:xfrm>
            <a:custGeom>
              <a:avLst/>
              <a:gdLst>
                <a:gd name="T0" fmla="*/ 17 w 236"/>
                <a:gd name="T1" fmla="*/ 177 h 267"/>
                <a:gd name="T2" fmla="*/ 59 w 236"/>
                <a:gd name="T3" fmla="*/ 90 h 267"/>
                <a:gd name="T4" fmla="*/ 205 w 236"/>
                <a:gd name="T5" fmla="*/ 20 h 267"/>
                <a:gd name="T6" fmla="*/ 206 w 236"/>
                <a:gd name="T7" fmla="*/ 155 h 267"/>
                <a:gd name="T8" fmla="*/ 17 w 236"/>
                <a:gd name="T9" fmla="*/ 17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67">
                  <a:moveTo>
                    <a:pt x="17" y="177"/>
                  </a:moveTo>
                  <a:cubicBezTo>
                    <a:pt x="17" y="177"/>
                    <a:pt x="0" y="125"/>
                    <a:pt x="59" y="90"/>
                  </a:cubicBezTo>
                  <a:cubicBezTo>
                    <a:pt x="117" y="56"/>
                    <a:pt x="197" y="40"/>
                    <a:pt x="205" y="20"/>
                  </a:cubicBezTo>
                  <a:cubicBezTo>
                    <a:pt x="214" y="0"/>
                    <a:pt x="236" y="102"/>
                    <a:pt x="206" y="155"/>
                  </a:cubicBezTo>
                  <a:cubicBezTo>
                    <a:pt x="177" y="207"/>
                    <a:pt x="58" y="267"/>
                    <a:pt x="17" y="177"/>
                  </a:cubicBezTo>
                  <a:close/>
                </a:path>
              </a:pathLst>
            </a:custGeom>
            <a:solidFill>
              <a:srgbClr val="499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3"/>
            <p:cNvSpPr/>
            <p:nvPr/>
          </p:nvSpPr>
          <p:spPr bwMode="auto">
            <a:xfrm>
              <a:off x="7242175" y="-198438"/>
              <a:ext cx="557213" cy="388938"/>
            </a:xfrm>
            <a:custGeom>
              <a:avLst/>
              <a:gdLst>
                <a:gd name="T0" fmla="*/ 205 w 209"/>
                <a:gd name="T1" fmla="*/ 8 h 146"/>
                <a:gd name="T2" fmla="*/ 16 w 209"/>
                <a:gd name="T3" fmla="*/ 29 h 146"/>
                <a:gd name="T4" fmla="*/ 14 w 209"/>
                <a:gd name="T5" fmla="*/ 5 h 146"/>
                <a:gd name="T6" fmla="*/ 8 w 209"/>
                <a:gd name="T7" fmla="*/ 56 h 146"/>
                <a:gd name="T8" fmla="*/ 197 w 209"/>
                <a:gd name="T9" fmla="*/ 34 h 146"/>
                <a:gd name="T10" fmla="*/ 209 w 209"/>
                <a:gd name="T11" fmla="*/ 0 h 146"/>
                <a:gd name="T12" fmla="*/ 205 w 209"/>
                <a:gd name="T13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46">
                  <a:moveTo>
                    <a:pt x="205" y="8"/>
                  </a:moveTo>
                  <a:cubicBezTo>
                    <a:pt x="176" y="60"/>
                    <a:pt x="57" y="120"/>
                    <a:pt x="16" y="29"/>
                  </a:cubicBezTo>
                  <a:cubicBezTo>
                    <a:pt x="16" y="29"/>
                    <a:pt x="13" y="19"/>
                    <a:pt x="14" y="5"/>
                  </a:cubicBezTo>
                  <a:cubicBezTo>
                    <a:pt x="0" y="31"/>
                    <a:pt x="8" y="56"/>
                    <a:pt x="8" y="56"/>
                  </a:cubicBezTo>
                  <a:cubicBezTo>
                    <a:pt x="49" y="146"/>
                    <a:pt x="168" y="86"/>
                    <a:pt x="197" y="34"/>
                  </a:cubicBezTo>
                  <a:cubicBezTo>
                    <a:pt x="203" y="24"/>
                    <a:pt x="207" y="12"/>
                    <a:pt x="209" y="0"/>
                  </a:cubicBezTo>
                  <a:cubicBezTo>
                    <a:pt x="208" y="3"/>
                    <a:pt x="207" y="5"/>
                    <a:pt x="205" y="8"/>
                  </a:cubicBezTo>
                  <a:close/>
                </a:path>
              </a:pathLst>
            </a:custGeom>
            <a:solidFill>
              <a:srgbClr val="376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4"/>
            <p:cNvSpPr/>
            <p:nvPr/>
          </p:nvSpPr>
          <p:spPr bwMode="auto">
            <a:xfrm>
              <a:off x="6602413" y="-536575"/>
              <a:ext cx="911225" cy="1179513"/>
            </a:xfrm>
            <a:custGeom>
              <a:avLst/>
              <a:gdLst>
                <a:gd name="T0" fmla="*/ 299 w 343"/>
                <a:gd name="T1" fmla="*/ 372 h 443"/>
                <a:gd name="T2" fmla="*/ 259 w 343"/>
                <a:gd name="T3" fmla="*/ 246 h 443"/>
                <a:gd name="T4" fmla="*/ 196 w 343"/>
                <a:gd name="T5" fmla="*/ 65 h 443"/>
                <a:gd name="T6" fmla="*/ 67 w 343"/>
                <a:gd name="T7" fmla="*/ 40 h 443"/>
                <a:gd name="T8" fmla="*/ 31 w 343"/>
                <a:gd name="T9" fmla="*/ 157 h 443"/>
                <a:gd name="T10" fmla="*/ 120 w 343"/>
                <a:gd name="T11" fmla="*/ 202 h 443"/>
                <a:gd name="T12" fmla="*/ 140 w 343"/>
                <a:gd name="T13" fmla="*/ 119 h 443"/>
                <a:gd name="T14" fmla="*/ 92 w 343"/>
                <a:gd name="T15" fmla="*/ 166 h 443"/>
                <a:gd name="T16" fmla="*/ 53 w 343"/>
                <a:gd name="T17" fmla="*/ 109 h 443"/>
                <a:gd name="T18" fmla="*/ 120 w 343"/>
                <a:gd name="T19" fmla="*/ 56 h 443"/>
                <a:gd name="T20" fmla="*/ 204 w 343"/>
                <a:gd name="T21" fmla="*/ 156 h 443"/>
                <a:gd name="T22" fmla="*/ 103 w 343"/>
                <a:gd name="T23" fmla="*/ 348 h 443"/>
                <a:gd name="T24" fmla="*/ 299 w 343"/>
                <a:gd name="T25" fmla="*/ 37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43">
                  <a:moveTo>
                    <a:pt x="299" y="372"/>
                  </a:moveTo>
                  <a:cubicBezTo>
                    <a:pt x="299" y="372"/>
                    <a:pt x="230" y="334"/>
                    <a:pt x="259" y="246"/>
                  </a:cubicBezTo>
                  <a:cubicBezTo>
                    <a:pt x="289" y="157"/>
                    <a:pt x="289" y="130"/>
                    <a:pt x="196" y="65"/>
                  </a:cubicBezTo>
                  <a:cubicBezTo>
                    <a:pt x="104" y="0"/>
                    <a:pt x="102" y="8"/>
                    <a:pt x="67" y="40"/>
                  </a:cubicBezTo>
                  <a:cubicBezTo>
                    <a:pt x="31" y="71"/>
                    <a:pt x="0" y="128"/>
                    <a:pt x="31" y="157"/>
                  </a:cubicBezTo>
                  <a:cubicBezTo>
                    <a:pt x="63" y="185"/>
                    <a:pt x="107" y="225"/>
                    <a:pt x="120" y="202"/>
                  </a:cubicBezTo>
                  <a:cubicBezTo>
                    <a:pt x="133" y="178"/>
                    <a:pt x="155" y="137"/>
                    <a:pt x="140" y="119"/>
                  </a:cubicBezTo>
                  <a:cubicBezTo>
                    <a:pt x="140" y="119"/>
                    <a:pt x="118" y="183"/>
                    <a:pt x="92" y="166"/>
                  </a:cubicBezTo>
                  <a:cubicBezTo>
                    <a:pt x="67" y="150"/>
                    <a:pt x="39" y="142"/>
                    <a:pt x="53" y="109"/>
                  </a:cubicBezTo>
                  <a:cubicBezTo>
                    <a:pt x="67" y="77"/>
                    <a:pt x="105" y="42"/>
                    <a:pt x="120" y="56"/>
                  </a:cubicBezTo>
                  <a:cubicBezTo>
                    <a:pt x="134" y="70"/>
                    <a:pt x="221" y="136"/>
                    <a:pt x="204" y="156"/>
                  </a:cubicBezTo>
                  <a:cubicBezTo>
                    <a:pt x="188" y="175"/>
                    <a:pt x="117" y="314"/>
                    <a:pt x="103" y="348"/>
                  </a:cubicBezTo>
                  <a:cubicBezTo>
                    <a:pt x="67" y="443"/>
                    <a:pt x="343" y="436"/>
                    <a:pt x="299" y="372"/>
                  </a:cubicBezTo>
                  <a:close/>
                </a:path>
              </a:pathLst>
            </a:custGeom>
            <a:solidFill>
              <a:srgbClr val="499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5"/>
            <p:cNvSpPr/>
            <p:nvPr/>
          </p:nvSpPr>
          <p:spPr bwMode="auto">
            <a:xfrm>
              <a:off x="6684963" y="-454025"/>
              <a:ext cx="563563" cy="1052513"/>
            </a:xfrm>
            <a:custGeom>
              <a:avLst/>
              <a:gdLst>
                <a:gd name="T0" fmla="*/ 211 w 212"/>
                <a:gd name="T1" fmla="*/ 387 h 395"/>
                <a:gd name="T2" fmla="*/ 72 w 212"/>
                <a:gd name="T3" fmla="*/ 317 h 395"/>
                <a:gd name="T4" fmla="*/ 173 w 212"/>
                <a:gd name="T5" fmla="*/ 125 h 395"/>
                <a:gd name="T6" fmla="*/ 89 w 212"/>
                <a:gd name="T7" fmla="*/ 25 h 395"/>
                <a:gd name="T8" fmla="*/ 22 w 212"/>
                <a:gd name="T9" fmla="*/ 78 h 395"/>
                <a:gd name="T10" fmla="*/ 61 w 212"/>
                <a:gd name="T11" fmla="*/ 135 h 395"/>
                <a:gd name="T12" fmla="*/ 109 w 212"/>
                <a:gd name="T13" fmla="*/ 88 h 395"/>
                <a:gd name="T14" fmla="*/ 73 w 212"/>
                <a:gd name="T15" fmla="*/ 152 h 395"/>
                <a:gd name="T16" fmla="*/ 6 w 212"/>
                <a:gd name="T17" fmla="*/ 88 h 395"/>
                <a:gd name="T18" fmla="*/ 88 w 212"/>
                <a:gd name="T19" fmla="*/ 9 h 395"/>
                <a:gd name="T20" fmla="*/ 205 w 212"/>
                <a:gd name="T21" fmla="*/ 124 h 395"/>
                <a:gd name="T22" fmla="*/ 211 w 212"/>
                <a:gd name="T23" fmla="*/ 38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395">
                  <a:moveTo>
                    <a:pt x="211" y="387"/>
                  </a:moveTo>
                  <a:cubicBezTo>
                    <a:pt x="145" y="395"/>
                    <a:pt x="50" y="375"/>
                    <a:pt x="72" y="317"/>
                  </a:cubicBezTo>
                  <a:cubicBezTo>
                    <a:pt x="86" y="283"/>
                    <a:pt x="157" y="144"/>
                    <a:pt x="173" y="125"/>
                  </a:cubicBezTo>
                  <a:cubicBezTo>
                    <a:pt x="190" y="105"/>
                    <a:pt x="103" y="39"/>
                    <a:pt x="89" y="25"/>
                  </a:cubicBezTo>
                  <a:cubicBezTo>
                    <a:pt x="74" y="11"/>
                    <a:pt x="36" y="46"/>
                    <a:pt x="22" y="78"/>
                  </a:cubicBezTo>
                  <a:cubicBezTo>
                    <a:pt x="8" y="111"/>
                    <a:pt x="36" y="119"/>
                    <a:pt x="61" y="135"/>
                  </a:cubicBezTo>
                  <a:cubicBezTo>
                    <a:pt x="87" y="152"/>
                    <a:pt x="109" y="88"/>
                    <a:pt x="109" y="88"/>
                  </a:cubicBezTo>
                  <a:cubicBezTo>
                    <a:pt x="109" y="88"/>
                    <a:pt x="97" y="152"/>
                    <a:pt x="73" y="152"/>
                  </a:cubicBezTo>
                  <a:cubicBezTo>
                    <a:pt x="49" y="152"/>
                    <a:pt x="0" y="128"/>
                    <a:pt x="6" y="88"/>
                  </a:cubicBezTo>
                  <a:cubicBezTo>
                    <a:pt x="12" y="49"/>
                    <a:pt x="63" y="0"/>
                    <a:pt x="88" y="9"/>
                  </a:cubicBezTo>
                  <a:cubicBezTo>
                    <a:pt x="113" y="18"/>
                    <a:pt x="198" y="90"/>
                    <a:pt x="205" y="124"/>
                  </a:cubicBezTo>
                  <a:cubicBezTo>
                    <a:pt x="212" y="157"/>
                    <a:pt x="94" y="298"/>
                    <a:pt x="211" y="387"/>
                  </a:cubicBezTo>
                  <a:close/>
                </a:path>
              </a:pathLst>
            </a:custGeom>
            <a:solidFill>
              <a:srgbClr val="376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96"/>
            <p:cNvSpPr>
              <a:spLocks noChangeArrowheads="1"/>
            </p:cNvSpPr>
            <p:nvPr/>
          </p:nvSpPr>
          <p:spPr bwMode="auto">
            <a:xfrm>
              <a:off x="5949950" y="371475"/>
              <a:ext cx="923925" cy="1990725"/>
            </a:xfrm>
            <a:prstGeom prst="ellipse">
              <a:avLst/>
            </a:prstGeom>
            <a:solidFill>
              <a:srgbClr val="FB8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7"/>
            <p:cNvSpPr/>
            <p:nvPr/>
          </p:nvSpPr>
          <p:spPr bwMode="auto">
            <a:xfrm>
              <a:off x="5949950" y="1281112"/>
              <a:ext cx="923925" cy="1081088"/>
            </a:xfrm>
            <a:custGeom>
              <a:avLst/>
              <a:gdLst>
                <a:gd name="T0" fmla="*/ 173 w 347"/>
                <a:gd name="T1" fmla="*/ 342 h 406"/>
                <a:gd name="T2" fmla="*/ 346 w 347"/>
                <a:gd name="T3" fmla="*/ 0 h 406"/>
                <a:gd name="T4" fmla="*/ 347 w 347"/>
                <a:gd name="T5" fmla="*/ 32 h 406"/>
                <a:gd name="T6" fmla="*/ 173 w 347"/>
                <a:gd name="T7" fmla="*/ 406 h 406"/>
                <a:gd name="T8" fmla="*/ 0 w 347"/>
                <a:gd name="T9" fmla="*/ 32 h 406"/>
                <a:gd name="T10" fmla="*/ 0 w 347"/>
                <a:gd name="T11" fmla="*/ 0 h 406"/>
                <a:gd name="T12" fmla="*/ 173 w 347"/>
                <a:gd name="T13" fmla="*/ 342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06">
                  <a:moveTo>
                    <a:pt x="173" y="342"/>
                  </a:moveTo>
                  <a:cubicBezTo>
                    <a:pt x="264" y="342"/>
                    <a:pt x="339" y="192"/>
                    <a:pt x="346" y="0"/>
                  </a:cubicBezTo>
                  <a:cubicBezTo>
                    <a:pt x="347" y="11"/>
                    <a:pt x="347" y="21"/>
                    <a:pt x="347" y="32"/>
                  </a:cubicBezTo>
                  <a:cubicBezTo>
                    <a:pt x="347" y="238"/>
                    <a:pt x="269" y="406"/>
                    <a:pt x="173" y="406"/>
                  </a:cubicBezTo>
                  <a:cubicBezTo>
                    <a:pt x="77" y="406"/>
                    <a:pt x="0" y="238"/>
                    <a:pt x="0" y="32"/>
                  </a:cubicBezTo>
                  <a:cubicBezTo>
                    <a:pt x="0" y="21"/>
                    <a:pt x="0" y="11"/>
                    <a:pt x="0" y="0"/>
                  </a:cubicBezTo>
                  <a:cubicBezTo>
                    <a:pt x="8" y="192"/>
                    <a:pt x="82" y="342"/>
                    <a:pt x="173" y="342"/>
                  </a:cubicBezTo>
                  <a:close/>
                </a:path>
              </a:pathLst>
            </a:custGeom>
            <a:solidFill>
              <a:srgbClr val="F973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8"/>
            <p:cNvSpPr/>
            <p:nvPr/>
          </p:nvSpPr>
          <p:spPr bwMode="auto">
            <a:xfrm>
              <a:off x="6234113" y="496887"/>
              <a:ext cx="639763" cy="1860550"/>
            </a:xfrm>
            <a:custGeom>
              <a:avLst/>
              <a:gdLst>
                <a:gd name="T0" fmla="*/ 151 w 240"/>
                <a:gd name="T1" fmla="*/ 0 h 699"/>
                <a:gd name="T2" fmla="*/ 240 w 240"/>
                <a:gd name="T3" fmla="*/ 327 h 699"/>
                <a:gd name="T4" fmla="*/ 81 w 240"/>
                <a:gd name="T5" fmla="*/ 699 h 699"/>
                <a:gd name="T6" fmla="*/ 0 w 240"/>
                <a:gd name="T7" fmla="*/ 379 h 699"/>
                <a:gd name="T8" fmla="*/ 151 w 240"/>
                <a:gd name="T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699">
                  <a:moveTo>
                    <a:pt x="151" y="0"/>
                  </a:moveTo>
                  <a:cubicBezTo>
                    <a:pt x="204" y="64"/>
                    <a:pt x="240" y="186"/>
                    <a:pt x="240" y="327"/>
                  </a:cubicBezTo>
                  <a:cubicBezTo>
                    <a:pt x="240" y="523"/>
                    <a:pt x="170" y="684"/>
                    <a:pt x="81" y="699"/>
                  </a:cubicBezTo>
                  <a:cubicBezTo>
                    <a:pt x="32" y="631"/>
                    <a:pt x="0" y="513"/>
                    <a:pt x="0" y="379"/>
                  </a:cubicBezTo>
                  <a:cubicBezTo>
                    <a:pt x="0" y="188"/>
                    <a:pt x="66" y="29"/>
                    <a:pt x="151" y="0"/>
                  </a:cubicBez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99"/>
            <p:cNvSpPr>
              <a:spLocks noChangeArrowheads="1"/>
            </p:cNvSpPr>
            <p:nvPr/>
          </p:nvSpPr>
          <p:spPr bwMode="auto">
            <a:xfrm>
              <a:off x="6284913" y="430212"/>
              <a:ext cx="949325" cy="2041525"/>
            </a:xfrm>
            <a:prstGeom prst="ellipse">
              <a:avLst/>
            </a:prstGeom>
            <a:solidFill>
              <a:srgbClr val="FB8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00"/>
            <p:cNvSpPr/>
            <p:nvPr/>
          </p:nvSpPr>
          <p:spPr bwMode="auto">
            <a:xfrm>
              <a:off x="6284913" y="1363662"/>
              <a:ext cx="949325" cy="1108075"/>
            </a:xfrm>
            <a:custGeom>
              <a:avLst/>
              <a:gdLst>
                <a:gd name="T0" fmla="*/ 179 w 357"/>
                <a:gd name="T1" fmla="*/ 351 h 416"/>
                <a:gd name="T2" fmla="*/ 356 w 357"/>
                <a:gd name="T3" fmla="*/ 0 h 416"/>
                <a:gd name="T4" fmla="*/ 357 w 357"/>
                <a:gd name="T5" fmla="*/ 32 h 416"/>
                <a:gd name="T6" fmla="*/ 179 w 357"/>
                <a:gd name="T7" fmla="*/ 416 h 416"/>
                <a:gd name="T8" fmla="*/ 0 w 357"/>
                <a:gd name="T9" fmla="*/ 32 h 416"/>
                <a:gd name="T10" fmla="*/ 1 w 357"/>
                <a:gd name="T11" fmla="*/ 0 h 416"/>
                <a:gd name="T12" fmla="*/ 179 w 357"/>
                <a:gd name="T13" fmla="*/ 35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416">
                  <a:moveTo>
                    <a:pt x="179" y="351"/>
                  </a:moveTo>
                  <a:cubicBezTo>
                    <a:pt x="272" y="351"/>
                    <a:pt x="349" y="196"/>
                    <a:pt x="356" y="0"/>
                  </a:cubicBezTo>
                  <a:cubicBezTo>
                    <a:pt x="357" y="11"/>
                    <a:pt x="357" y="21"/>
                    <a:pt x="357" y="32"/>
                  </a:cubicBezTo>
                  <a:cubicBezTo>
                    <a:pt x="357" y="244"/>
                    <a:pt x="277" y="416"/>
                    <a:pt x="179" y="416"/>
                  </a:cubicBezTo>
                  <a:cubicBezTo>
                    <a:pt x="80" y="416"/>
                    <a:pt x="0" y="244"/>
                    <a:pt x="0" y="32"/>
                  </a:cubicBezTo>
                  <a:cubicBezTo>
                    <a:pt x="0" y="21"/>
                    <a:pt x="1" y="11"/>
                    <a:pt x="1" y="0"/>
                  </a:cubicBezTo>
                  <a:cubicBezTo>
                    <a:pt x="9" y="196"/>
                    <a:pt x="85" y="351"/>
                    <a:pt x="179" y="351"/>
                  </a:cubicBezTo>
                  <a:close/>
                </a:path>
              </a:pathLst>
            </a:custGeom>
            <a:solidFill>
              <a:srgbClr val="F973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1"/>
            <p:cNvSpPr/>
            <p:nvPr/>
          </p:nvSpPr>
          <p:spPr bwMode="auto">
            <a:xfrm>
              <a:off x="6583363" y="520700"/>
              <a:ext cx="650875" cy="1939925"/>
            </a:xfrm>
            <a:custGeom>
              <a:avLst/>
              <a:gdLst>
                <a:gd name="T0" fmla="*/ 93 w 245"/>
                <a:gd name="T1" fmla="*/ 729 h 729"/>
                <a:gd name="T2" fmla="*/ 0 w 245"/>
                <a:gd name="T3" fmla="*/ 385 h 729"/>
                <a:gd name="T4" fmla="*/ 141 w 245"/>
                <a:gd name="T5" fmla="*/ 0 h 729"/>
                <a:gd name="T6" fmla="*/ 245 w 245"/>
                <a:gd name="T7" fmla="*/ 349 h 729"/>
                <a:gd name="T8" fmla="*/ 93 w 245"/>
                <a:gd name="T9" fmla="*/ 729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29">
                  <a:moveTo>
                    <a:pt x="93" y="729"/>
                  </a:moveTo>
                  <a:cubicBezTo>
                    <a:pt x="37" y="661"/>
                    <a:pt x="0" y="532"/>
                    <a:pt x="0" y="385"/>
                  </a:cubicBezTo>
                  <a:cubicBezTo>
                    <a:pt x="0" y="198"/>
                    <a:pt x="60" y="42"/>
                    <a:pt x="141" y="0"/>
                  </a:cubicBezTo>
                  <a:cubicBezTo>
                    <a:pt x="202" y="60"/>
                    <a:pt x="245" y="194"/>
                    <a:pt x="245" y="349"/>
                  </a:cubicBezTo>
                  <a:cubicBezTo>
                    <a:pt x="245" y="542"/>
                    <a:pt x="179" y="702"/>
                    <a:pt x="93" y="729"/>
                  </a:cubicBez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102"/>
            <p:cNvSpPr>
              <a:spLocks noChangeArrowheads="1"/>
            </p:cNvSpPr>
            <p:nvPr/>
          </p:nvSpPr>
          <p:spPr bwMode="auto">
            <a:xfrm>
              <a:off x="7383463" y="371475"/>
              <a:ext cx="923925" cy="1990725"/>
            </a:xfrm>
            <a:prstGeom prst="ellipse">
              <a:avLst/>
            </a:prstGeom>
            <a:solidFill>
              <a:srgbClr val="FB8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3"/>
            <p:cNvSpPr/>
            <p:nvPr/>
          </p:nvSpPr>
          <p:spPr bwMode="auto">
            <a:xfrm>
              <a:off x="7383463" y="1265237"/>
              <a:ext cx="923925" cy="1096963"/>
            </a:xfrm>
            <a:custGeom>
              <a:avLst/>
              <a:gdLst>
                <a:gd name="T0" fmla="*/ 174 w 347"/>
                <a:gd name="T1" fmla="*/ 337 h 412"/>
                <a:gd name="T2" fmla="*/ 346 w 347"/>
                <a:gd name="T3" fmla="*/ 0 h 412"/>
                <a:gd name="T4" fmla="*/ 347 w 347"/>
                <a:gd name="T5" fmla="*/ 38 h 412"/>
                <a:gd name="T6" fmla="*/ 174 w 347"/>
                <a:gd name="T7" fmla="*/ 412 h 412"/>
                <a:gd name="T8" fmla="*/ 0 w 347"/>
                <a:gd name="T9" fmla="*/ 38 h 412"/>
                <a:gd name="T10" fmla="*/ 1 w 347"/>
                <a:gd name="T11" fmla="*/ 0 h 412"/>
                <a:gd name="T12" fmla="*/ 174 w 347"/>
                <a:gd name="T13" fmla="*/ 33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12">
                  <a:moveTo>
                    <a:pt x="174" y="337"/>
                  </a:moveTo>
                  <a:cubicBezTo>
                    <a:pt x="264" y="337"/>
                    <a:pt x="338" y="189"/>
                    <a:pt x="346" y="0"/>
                  </a:cubicBezTo>
                  <a:cubicBezTo>
                    <a:pt x="347" y="13"/>
                    <a:pt x="347" y="25"/>
                    <a:pt x="347" y="38"/>
                  </a:cubicBezTo>
                  <a:cubicBezTo>
                    <a:pt x="347" y="244"/>
                    <a:pt x="270" y="412"/>
                    <a:pt x="174" y="412"/>
                  </a:cubicBezTo>
                  <a:cubicBezTo>
                    <a:pt x="78" y="412"/>
                    <a:pt x="0" y="244"/>
                    <a:pt x="0" y="38"/>
                  </a:cubicBezTo>
                  <a:cubicBezTo>
                    <a:pt x="0" y="25"/>
                    <a:pt x="0" y="13"/>
                    <a:pt x="1" y="0"/>
                  </a:cubicBezTo>
                  <a:cubicBezTo>
                    <a:pt x="9" y="189"/>
                    <a:pt x="84" y="337"/>
                    <a:pt x="174" y="337"/>
                  </a:cubicBezTo>
                  <a:close/>
                </a:path>
              </a:pathLst>
            </a:custGeom>
            <a:solidFill>
              <a:srgbClr val="F973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4"/>
            <p:cNvSpPr/>
            <p:nvPr/>
          </p:nvSpPr>
          <p:spPr bwMode="auto">
            <a:xfrm>
              <a:off x="7383463" y="496887"/>
              <a:ext cx="636588" cy="1860550"/>
            </a:xfrm>
            <a:custGeom>
              <a:avLst/>
              <a:gdLst>
                <a:gd name="T0" fmla="*/ 89 w 239"/>
                <a:gd name="T1" fmla="*/ 0 h 699"/>
                <a:gd name="T2" fmla="*/ 0 w 239"/>
                <a:gd name="T3" fmla="*/ 327 h 699"/>
                <a:gd name="T4" fmla="*/ 159 w 239"/>
                <a:gd name="T5" fmla="*/ 699 h 699"/>
                <a:gd name="T6" fmla="*/ 239 w 239"/>
                <a:gd name="T7" fmla="*/ 379 h 699"/>
                <a:gd name="T8" fmla="*/ 89 w 239"/>
                <a:gd name="T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699">
                  <a:moveTo>
                    <a:pt x="89" y="0"/>
                  </a:moveTo>
                  <a:cubicBezTo>
                    <a:pt x="36" y="64"/>
                    <a:pt x="0" y="186"/>
                    <a:pt x="0" y="327"/>
                  </a:cubicBezTo>
                  <a:cubicBezTo>
                    <a:pt x="0" y="523"/>
                    <a:pt x="70" y="684"/>
                    <a:pt x="159" y="699"/>
                  </a:cubicBezTo>
                  <a:cubicBezTo>
                    <a:pt x="208" y="631"/>
                    <a:pt x="239" y="513"/>
                    <a:pt x="239" y="379"/>
                  </a:cubicBezTo>
                  <a:cubicBezTo>
                    <a:pt x="239" y="188"/>
                    <a:pt x="174" y="29"/>
                    <a:pt x="89" y="0"/>
                  </a:cubicBez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105"/>
            <p:cNvSpPr>
              <a:spLocks noChangeArrowheads="1"/>
            </p:cNvSpPr>
            <p:nvPr/>
          </p:nvSpPr>
          <p:spPr bwMode="auto">
            <a:xfrm>
              <a:off x="7021513" y="430212"/>
              <a:ext cx="947738" cy="2041525"/>
            </a:xfrm>
            <a:prstGeom prst="ellipse">
              <a:avLst/>
            </a:prstGeom>
            <a:solidFill>
              <a:srgbClr val="FB8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6"/>
            <p:cNvSpPr/>
            <p:nvPr/>
          </p:nvSpPr>
          <p:spPr bwMode="auto">
            <a:xfrm>
              <a:off x="7021513" y="1189037"/>
              <a:ext cx="947738" cy="1282700"/>
            </a:xfrm>
            <a:custGeom>
              <a:avLst/>
              <a:gdLst>
                <a:gd name="T0" fmla="*/ 6 w 356"/>
                <a:gd name="T1" fmla="*/ 0 h 482"/>
                <a:gd name="T2" fmla="*/ 5 w 356"/>
                <a:gd name="T3" fmla="*/ 24 h 482"/>
                <a:gd name="T4" fmla="*/ 184 w 356"/>
                <a:gd name="T5" fmla="*/ 407 h 482"/>
                <a:gd name="T6" fmla="*/ 356 w 356"/>
                <a:gd name="T7" fmla="*/ 122 h 482"/>
                <a:gd name="T8" fmla="*/ 178 w 356"/>
                <a:gd name="T9" fmla="*/ 482 h 482"/>
                <a:gd name="T10" fmla="*/ 0 w 356"/>
                <a:gd name="T11" fmla="*/ 98 h 482"/>
                <a:gd name="T12" fmla="*/ 6 w 356"/>
                <a:gd name="T13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482">
                  <a:moveTo>
                    <a:pt x="6" y="0"/>
                  </a:moveTo>
                  <a:cubicBezTo>
                    <a:pt x="6" y="8"/>
                    <a:pt x="5" y="16"/>
                    <a:pt x="5" y="24"/>
                  </a:cubicBezTo>
                  <a:cubicBezTo>
                    <a:pt x="5" y="236"/>
                    <a:pt x="85" y="407"/>
                    <a:pt x="184" y="407"/>
                  </a:cubicBezTo>
                  <a:cubicBezTo>
                    <a:pt x="266" y="407"/>
                    <a:pt x="336" y="286"/>
                    <a:pt x="356" y="122"/>
                  </a:cubicBezTo>
                  <a:cubicBezTo>
                    <a:pt x="350" y="323"/>
                    <a:pt x="273" y="482"/>
                    <a:pt x="178" y="482"/>
                  </a:cubicBezTo>
                  <a:cubicBezTo>
                    <a:pt x="80" y="482"/>
                    <a:pt x="0" y="310"/>
                    <a:pt x="0" y="98"/>
                  </a:cubicBezTo>
                  <a:cubicBezTo>
                    <a:pt x="0" y="64"/>
                    <a:pt x="2" y="31"/>
                    <a:pt x="6" y="0"/>
                  </a:cubicBezTo>
                  <a:close/>
                </a:path>
              </a:pathLst>
            </a:custGeom>
            <a:solidFill>
              <a:srgbClr val="F973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7"/>
            <p:cNvSpPr/>
            <p:nvPr/>
          </p:nvSpPr>
          <p:spPr bwMode="auto">
            <a:xfrm>
              <a:off x="7021513" y="520700"/>
              <a:ext cx="652463" cy="1939925"/>
            </a:xfrm>
            <a:custGeom>
              <a:avLst/>
              <a:gdLst>
                <a:gd name="T0" fmla="*/ 152 w 245"/>
                <a:gd name="T1" fmla="*/ 729 h 729"/>
                <a:gd name="T2" fmla="*/ 245 w 245"/>
                <a:gd name="T3" fmla="*/ 385 h 729"/>
                <a:gd name="T4" fmla="*/ 104 w 245"/>
                <a:gd name="T5" fmla="*/ 0 h 729"/>
                <a:gd name="T6" fmla="*/ 0 w 245"/>
                <a:gd name="T7" fmla="*/ 349 h 729"/>
                <a:gd name="T8" fmla="*/ 152 w 245"/>
                <a:gd name="T9" fmla="*/ 729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29">
                  <a:moveTo>
                    <a:pt x="152" y="729"/>
                  </a:moveTo>
                  <a:cubicBezTo>
                    <a:pt x="207" y="661"/>
                    <a:pt x="245" y="532"/>
                    <a:pt x="245" y="385"/>
                  </a:cubicBezTo>
                  <a:cubicBezTo>
                    <a:pt x="245" y="198"/>
                    <a:pt x="185" y="42"/>
                    <a:pt x="104" y="0"/>
                  </a:cubicBezTo>
                  <a:cubicBezTo>
                    <a:pt x="43" y="60"/>
                    <a:pt x="0" y="194"/>
                    <a:pt x="0" y="349"/>
                  </a:cubicBezTo>
                  <a:cubicBezTo>
                    <a:pt x="0" y="542"/>
                    <a:pt x="66" y="702"/>
                    <a:pt x="152" y="729"/>
                  </a:cubicBez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108"/>
            <p:cNvSpPr>
              <a:spLocks noChangeArrowheads="1"/>
            </p:cNvSpPr>
            <p:nvPr/>
          </p:nvSpPr>
          <p:spPr bwMode="auto">
            <a:xfrm>
              <a:off x="6642100" y="458787"/>
              <a:ext cx="977900" cy="2108200"/>
            </a:xfrm>
            <a:prstGeom prst="ellipse">
              <a:avLst/>
            </a:prstGeom>
            <a:solidFill>
              <a:srgbClr val="FB8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9"/>
            <p:cNvSpPr/>
            <p:nvPr/>
          </p:nvSpPr>
          <p:spPr bwMode="auto">
            <a:xfrm>
              <a:off x="6804025" y="650875"/>
              <a:ext cx="276225" cy="561975"/>
            </a:xfrm>
            <a:custGeom>
              <a:avLst/>
              <a:gdLst>
                <a:gd name="T0" fmla="*/ 15 w 104"/>
                <a:gd name="T1" fmla="*/ 94 h 211"/>
                <a:gd name="T2" fmla="*/ 26 w 104"/>
                <a:gd name="T3" fmla="*/ 205 h 211"/>
                <a:gd name="T4" fmla="*/ 89 w 104"/>
                <a:gd name="T5" fmla="*/ 118 h 211"/>
                <a:gd name="T6" fmla="*/ 79 w 104"/>
                <a:gd name="T7" fmla="*/ 7 h 211"/>
                <a:gd name="T8" fmla="*/ 15 w 104"/>
                <a:gd name="T9" fmla="*/ 9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11">
                  <a:moveTo>
                    <a:pt x="15" y="94"/>
                  </a:moveTo>
                  <a:cubicBezTo>
                    <a:pt x="0" y="148"/>
                    <a:pt x="5" y="198"/>
                    <a:pt x="26" y="205"/>
                  </a:cubicBezTo>
                  <a:cubicBezTo>
                    <a:pt x="46" y="211"/>
                    <a:pt x="75" y="172"/>
                    <a:pt x="89" y="118"/>
                  </a:cubicBezTo>
                  <a:cubicBezTo>
                    <a:pt x="104" y="63"/>
                    <a:pt x="99" y="13"/>
                    <a:pt x="79" y="7"/>
                  </a:cubicBezTo>
                  <a:cubicBezTo>
                    <a:pt x="58" y="0"/>
                    <a:pt x="30" y="39"/>
                    <a:pt x="15" y="94"/>
                  </a:cubicBezTo>
                  <a:close/>
                </a:path>
              </a:pathLst>
            </a:custGeom>
            <a:solidFill>
              <a:srgbClr val="FC9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10"/>
            <p:cNvSpPr/>
            <p:nvPr/>
          </p:nvSpPr>
          <p:spPr bwMode="auto">
            <a:xfrm>
              <a:off x="6437313" y="665162"/>
              <a:ext cx="196850" cy="403225"/>
            </a:xfrm>
            <a:custGeom>
              <a:avLst/>
              <a:gdLst>
                <a:gd name="T0" fmla="*/ 10 w 74"/>
                <a:gd name="T1" fmla="*/ 67 h 152"/>
                <a:gd name="T2" fmla="*/ 18 w 74"/>
                <a:gd name="T3" fmla="*/ 147 h 152"/>
                <a:gd name="T4" fmla="*/ 64 w 74"/>
                <a:gd name="T5" fmla="*/ 84 h 152"/>
                <a:gd name="T6" fmla="*/ 56 w 74"/>
                <a:gd name="T7" fmla="*/ 5 h 152"/>
                <a:gd name="T8" fmla="*/ 10 w 74"/>
                <a:gd name="T9" fmla="*/ 6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52">
                  <a:moveTo>
                    <a:pt x="10" y="67"/>
                  </a:moveTo>
                  <a:cubicBezTo>
                    <a:pt x="0" y="107"/>
                    <a:pt x="3" y="142"/>
                    <a:pt x="18" y="147"/>
                  </a:cubicBezTo>
                  <a:cubicBezTo>
                    <a:pt x="33" y="152"/>
                    <a:pt x="53" y="124"/>
                    <a:pt x="64" y="84"/>
                  </a:cubicBezTo>
                  <a:cubicBezTo>
                    <a:pt x="74" y="45"/>
                    <a:pt x="71" y="9"/>
                    <a:pt x="56" y="5"/>
                  </a:cubicBezTo>
                  <a:cubicBezTo>
                    <a:pt x="41" y="0"/>
                    <a:pt x="21" y="28"/>
                    <a:pt x="10" y="67"/>
                  </a:cubicBezTo>
                  <a:close/>
                </a:path>
              </a:pathLst>
            </a:custGeom>
            <a:solidFill>
              <a:srgbClr val="FC9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11"/>
            <p:cNvSpPr/>
            <p:nvPr/>
          </p:nvSpPr>
          <p:spPr bwMode="auto">
            <a:xfrm>
              <a:off x="6118225" y="461962"/>
              <a:ext cx="236538" cy="392113"/>
            </a:xfrm>
            <a:custGeom>
              <a:avLst/>
              <a:gdLst>
                <a:gd name="T0" fmla="*/ 20 w 89"/>
                <a:gd name="T1" fmla="*/ 59 h 147"/>
                <a:gd name="T2" fmla="*/ 14 w 89"/>
                <a:gd name="T3" fmla="*/ 139 h 147"/>
                <a:gd name="T4" fmla="*/ 69 w 89"/>
                <a:gd name="T5" fmla="*/ 87 h 147"/>
                <a:gd name="T6" fmla="*/ 75 w 89"/>
                <a:gd name="T7" fmla="*/ 7 h 147"/>
                <a:gd name="T8" fmla="*/ 20 w 89"/>
                <a:gd name="T9" fmla="*/ 5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47">
                  <a:moveTo>
                    <a:pt x="20" y="59"/>
                  </a:moveTo>
                  <a:cubicBezTo>
                    <a:pt x="3" y="96"/>
                    <a:pt x="0" y="131"/>
                    <a:pt x="14" y="139"/>
                  </a:cubicBezTo>
                  <a:cubicBezTo>
                    <a:pt x="27" y="147"/>
                    <a:pt x="52" y="123"/>
                    <a:pt x="69" y="87"/>
                  </a:cubicBezTo>
                  <a:cubicBezTo>
                    <a:pt x="86" y="51"/>
                    <a:pt x="89" y="15"/>
                    <a:pt x="75" y="7"/>
                  </a:cubicBezTo>
                  <a:cubicBezTo>
                    <a:pt x="61" y="0"/>
                    <a:pt x="37" y="23"/>
                    <a:pt x="20" y="59"/>
                  </a:cubicBezTo>
                  <a:close/>
                </a:path>
              </a:pathLst>
            </a:custGeom>
            <a:solidFill>
              <a:srgbClr val="FC9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12"/>
            <p:cNvSpPr/>
            <p:nvPr/>
          </p:nvSpPr>
          <p:spPr bwMode="auto">
            <a:xfrm>
              <a:off x="7620000" y="647700"/>
              <a:ext cx="196850" cy="403225"/>
            </a:xfrm>
            <a:custGeom>
              <a:avLst/>
              <a:gdLst>
                <a:gd name="T0" fmla="*/ 64 w 74"/>
                <a:gd name="T1" fmla="*/ 67 h 151"/>
                <a:gd name="T2" fmla="*/ 56 w 74"/>
                <a:gd name="T3" fmla="*/ 146 h 151"/>
                <a:gd name="T4" fmla="*/ 10 w 74"/>
                <a:gd name="T5" fmla="*/ 84 h 151"/>
                <a:gd name="T6" fmla="*/ 18 w 74"/>
                <a:gd name="T7" fmla="*/ 4 h 151"/>
                <a:gd name="T8" fmla="*/ 64 w 74"/>
                <a:gd name="T9" fmla="*/ 6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51">
                  <a:moveTo>
                    <a:pt x="64" y="67"/>
                  </a:moveTo>
                  <a:cubicBezTo>
                    <a:pt x="74" y="106"/>
                    <a:pt x="71" y="142"/>
                    <a:pt x="56" y="146"/>
                  </a:cubicBezTo>
                  <a:cubicBezTo>
                    <a:pt x="41" y="151"/>
                    <a:pt x="21" y="123"/>
                    <a:pt x="10" y="84"/>
                  </a:cubicBezTo>
                  <a:cubicBezTo>
                    <a:pt x="0" y="45"/>
                    <a:pt x="3" y="9"/>
                    <a:pt x="18" y="4"/>
                  </a:cubicBezTo>
                  <a:cubicBezTo>
                    <a:pt x="33" y="0"/>
                    <a:pt x="54" y="28"/>
                    <a:pt x="64" y="67"/>
                  </a:cubicBezTo>
                  <a:close/>
                </a:path>
              </a:pathLst>
            </a:custGeom>
            <a:solidFill>
              <a:srgbClr val="FC9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13"/>
            <p:cNvSpPr/>
            <p:nvPr/>
          </p:nvSpPr>
          <p:spPr bwMode="auto">
            <a:xfrm>
              <a:off x="7899400" y="442912"/>
              <a:ext cx="238125" cy="392113"/>
            </a:xfrm>
            <a:custGeom>
              <a:avLst/>
              <a:gdLst>
                <a:gd name="T0" fmla="*/ 70 w 89"/>
                <a:gd name="T1" fmla="*/ 60 h 147"/>
                <a:gd name="T2" fmla="*/ 76 w 89"/>
                <a:gd name="T3" fmla="*/ 140 h 147"/>
                <a:gd name="T4" fmla="*/ 20 w 89"/>
                <a:gd name="T5" fmla="*/ 87 h 147"/>
                <a:gd name="T6" fmla="*/ 14 w 89"/>
                <a:gd name="T7" fmla="*/ 8 h 147"/>
                <a:gd name="T8" fmla="*/ 70 w 89"/>
                <a:gd name="T9" fmla="*/ 6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47">
                  <a:moveTo>
                    <a:pt x="70" y="60"/>
                  </a:moveTo>
                  <a:cubicBezTo>
                    <a:pt x="87" y="96"/>
                    <a:pt x="89" y="132"/>
                    <a:pt x="76" y="140"/>
                  </a:cubicBezTo>
                  <a:cubicBezTo>
                    <a:pt x="62" y="147"/>
                    <a:pt x="37" y="124"/>
                    <a:pt x="20" y="87"/>
                  </a:cubicBezTo>
                  <a:cubicBezTo>
                    <a:pt x="3" y="51"/>
                    <a:pt x="0" y="15"/>
                    <a:pt x="14" y="8"/>
                  </a:cubicBezTo>
                  <a:cubicBezTo>
                    <a:pt x="28" y="0"/>
                    <a:pt x="53" y="23"/>
                    <a:pt x="70" y="60"/>
                  </a:cubicBezTo>
                  <a:close/>
                </a:path>
              </a:pathLst>
            </a:custGeom>
            <a:solidFill>
              <a:srgbClr val="FC9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14"/>
            <p:cNvSpPr/>
            <p:nvPr/>
          </p:nvSpPr>
          <p:spPr bwMode="auto">
            <a:xfrm>
              <a:off x="6643688" y="1138237"/>
              <a:ext cx="976313" cy="1428750"/>
            </a:xfrm>
            <a:custGeom>
              <a:avLst/>
              <a:gdLst>
                <a:gd name="T0" fmla="*/ 171 w 367"/>
                <a:gd name="T1" fmla="*/ 423 h 537"/>
                <a:gd name="T2" fmla="*/ 355 w 367"/>
                <a:gd name="T3" fmla="*/ 27 h 537"/>
                <a:gd name="T4" fmla="*/ 355 w 367"/>
                <a:gd name="T5" fmla="*/ 0 h 537"/>
                <a:gd name="T6" fmla="*/ 367 w 367"/>
                <a:gd name="T7" fmla="*/ 141 h 537"/>
                <a:gd name="T8" fmla="*/ 183 w 367"/>
                <a:gd name="T9" fmla="*/ 537 h 537"/>
                <a:gd name="T10" fmla="*/ 0 w 367"/>
                <a:gd name="T11" fmla="*/ 168 h 537"/>
                <a:gd name="T12" fmla="*/ 171 w 367"/>
                <a:gd name="T13" fmla="*/ 42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537">
                  <a:moveTo>
                    <a:pt x="171" y="423"/>
                  </a:moveTo>
                  <a:cubicBezTo>
                    <a:pt x="273" y="423"/>
                    <a:pt x="355" y="245"/>
                    <a:pt x="355" y="27"/>
                  </a:cubicBezTo>
                  <a:cubicBezTo>
                    <a:pt x="355" y="18"/>
                    <a:pt x="355" y="9"/>
                    <a:pt x="355" y="0"/>
                  </a:cubicBezTo>
                  <a:cubicBezTo>
                    <a:pt x="363" y="44"/>
                    <a:pt x="367" y="91"/>
                    <a:pt x="367" y="141"/>
                  </a:cubicBezTo>
                  <a:cubicBezTo>
                    <a:pt x="367" y="360"/>
                    <a:pt x="285" y="537"/>
                    <a:pt x="183" y="537"/>
                  </a:cubicBezTo>
                  <a:cubicBezTo>
                    <a:pt x="86" y="537"/>
                    <a:pt x="6" y="374"/>
                    <a:pt x="0" y="168"/>
                  </a:cubicBezTo>
                  <a:cubicBezTo>
                    <a:pt x="26" y="317"/>
                    <a:pt x="93" y="423"/>
                    <a:pt x="171" y="423"/>
                  </a:cubicBezTo>
                  <a:close/>
                </a:path>
              </a:pathLst>
            </a:custGeom>
            <a:solidFill>
              <a:srgbClr val="F973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15"/>
            <p:cNvSpPr/>
            <p:nvPr/>
          </p:nvSpPr>
          <p:spPr bwMode="auto">
            <a:xfrm>
              <a:off x="6273800" y="828675"/>
              <a:ext cx="561975" cy="576263"/>
            </a:xfrm>
            <a:custGeom>
              <a:avLst/>
              <a:gdLst>
                <a:gd name="T0" fmla="*/ 202 w 354"/>
                <a:gd name="T1" fmla="*/ 0 h 363"/>
                <a:gd name="T2" fmla="*/ 354 w 354"/>
                <a:gd name="T3" fmla="*/ 363 h 363"/>
                <a:gd name="T4" fmla="*/ 0 w 354"/>
                <a:gd name="T5" fmla="*/ 292 h 363"/>
                <a:gd name="T6" fmla="*/ 202 w 354"/>
                <a:gd name="T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4" h="363">
                  <a:moveTo>
                    <a:pt x="202" y="0"/>
                  </a:moveTo>
                  <a:lnTo>
                    <a:pt x="354" y="363"/>
                  </a:lnTo>
                  <a:lnTo>
                    <a:pt x="0" y="292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7A29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16"/>
            <p:cNvSpPr/>
            <p:nvPr/>
          </p:nvSpPr>
          <p:spPr bwMode="auto">
            <a:xfrm>
              <a:off x="6273800" y="828675"/>
              <a:ext cx="561975" cy="576263"/>
            </a:xfrm>
            <a:custGeom>
              <a:avLst/>
              <a:gdLst>
                <a:gd name="T0" fmla="*/ 232 w 354"/>
                <a:gd name="T1" fmla="*/ 73 h 363"/>
                <a:gd name="T2" fmla="*/ 78 w 354"/>
                <a:gd name="T3" fmla="*/ 277 h 363"/>
                <a:gd name="T4" fmla="*/ 354 w 354"/>
                <a:gd name="T5" fmla="*/ 363 h 363"/>
                <a:gd name="T6" fmla="*/ 0 w 354"/>
                <a:gd name="T7" fmla="*/ 292 h 363"/>
                <a:gd name="T8" fmla="*/ 202 w 354"/>
                <a:gd name="T9" fmla="*/ 0 h 363"/>
                <a:gd name="T10" fmla="*/ 232 w 354"/>
                <a:gd name="T11" fmla="*/ 7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" h="363">
                  <a:moveTo>
                    <a:pt x="232" y="73"/>
                  </a:moveTo>
                  <a:lnTo>
                    <a:pt x="78" y="277"/>
                  </a:lnTo>
                  <a:lnTo>
                    <a:pt x="354" y="363"/>
                  </a:lnTo>
                  <a:lnTo>
                    <a:pt x="0" y="292"/>
                  </a:lnTo>
                  <a:lnTo>
                    <a:pt x="202" y="0"/>
                  </a:lnTo>
                  <a:lnTo>
                    <a:pt x="232" y="73"/>
                  </a:ln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17"/>
            <p:cNvSpPr/>
            <p:nvPr/>
          </p:nvSpPr>
          <p:spPr bwMode="auto">
            <a:xfrm>
              <a:off x="7335838" y="846137"/>
              <a:ext cx="566738" cy="558800"/>
            </a:xfrm>
            <a:custGeom>
              <a:avLst/>
              <a:gdLst>
                <a:gd name="T0" fmla="*/ 171 w 357"/>
                <a:gd name="T1" fmla="*/ 0 h 352"/>
                <a:gd name="T2" fmla="*/ 0 w 357"/>
                <a:gd name="T3" fmla="*/ 352 h 352"/>
                <a:gd name="T4" fmla="*/ 357 w 357"/>
                <a:gd name="T5" fmla="*/ 300 h 352"/>
                <a:gd name="T6" fmla="*/ 171 w 357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352">
                  <a:moveTo>
                    <a:pt x="171" y="0"/>
                  </a:moveTo>
                  <a:lnTo>
                    <a:pt x="0" y="352"/>
                  </a:lnTo>
                  <a:lnTo>
                    <a:pt x="357" y="30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7A29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8"/>
            <p:cNvSpPr/>
            <p:nvPr/>
          </p:nvSpPr>
          <p:spPr bwMode="auto">
            <a:xfrm>
              <a:off x="7335838" y="846137"/>
              <a:ext cx="566738" cy="558800"/>
            </a:xfrm>
            <a:custGeom>
              <a:avLst/>
              <a:gdLst>
                <a:gd name="T0" fmla="*/ 138 w 357"/>
                <a:gd name="T1" fmla="*/ 68 h 352"/>
                <a:gd name="T2" fmla="*/ 282 w 357"/>
                <a:gd name="T3" fmla="*/ 281 h 352"/>
                <a:gd name="T4" fmla="*/ 0 w 357"/>
                <a:gd name="T5" fmla="*/ 352 h 352"/>
                <a:gd name="T6" fmla="*/ 357 w 357"/>
                <a:gd name="T7" fmla="*/ 300 h 352"/>
                <a:gd name="T8" fmla="*/ 171 w 357"/>
                <a:gd name="T9" fmla="*/ 0 h 352"/>
                <a:gd name="T10" fmla="*/ 138 w 357"/>
                <a:gd name="T11" fmla="*/ 6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352">
                  <a:moveTo>
                    <a:pt x="138" y="68"/>
                  </a:moveTo>
                  <a:lnTo>
                    <a:pt x="282" y="281"/>
                  </a:lnTo>
                  <a:lnTo>
                    <a:pt x="0" y="352"/>
                  </a:lnTo>
                  <a:lnTo>
                    <a:pt x="357" y="300"/>
                  </a:lnTo>
                  <a:lnTo>
                    <a:pt x="171" y="0"/>
                  </a:lnTo>
                  <a:lnTo>
                    <a:pt x="138" y="68"/>
                  </a:ln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9"/>
            <p:cNvSpPr/>
            <p:nvPr/>
          </p:nvSpPr>
          <p:spPr bwMode="auto">
            <a:xfrm>
              <a:off x="6224588" y="1449387"/>
              <a:ext cx="1728788" cy="728663"/>
            </a:xfrm>
            <a:custGeom>
              <a:avLst/>
              <a:gdLst>
                <a:gd name="T0" fmla="*/ 0 w 1089"/>
                <a:gd name="T1" fmla="*/ 32 h 459"/>
                <a:gd name="T2" fmla="*/ 35 w 1089"/>
                <a:gd name="T3" fmla="*/ 0 h 459"/>
                <a:gd name="T4" fmla="*/ 72 w 1089"/>
                <a:gd name="T5" fmla="*/ 52 h 459"/>
                <a:gd name="T6" fmla="*/ 95 w 1089"/>
                <a:gd name="T7" fmla="*/ 37 h 459"/>
                <a:gd name="T8" fmla="*/ 152 w 1089"/>
                <a:gd name="T9" fmla="*/ 77 h 459"/>
                <a:gd name="T10" fmla="*/ 137 w 1089"/>
                <a:gd name="T11" fmla="*/ 131 h 459"/>
                <a:gd name="T12" fmla="*/ 187 w 1089"/>
                <a:gd name="T13" fmla="*/ 156 h 459"/>
                <a:gd name="T14" fmla="*/ 206 w 1089"/>
                <a:gd name="T15" fmla="*/ 112 h 459"/>
                <a:gd name="T16" fmla="*/ 295 w 1089"/>
                <a:gd name="T17" fmla="*/ 141 h 459"/>
                <a:gd name="T18" fmla="*/ 295 w 1089"/>
                <a:gd name="T19" fmla="*/ 223 h 459"/>
                <a:gd name="T20" fmla="*/ 383 w 1089"/>
                <a:gd name="T21" fmla="*/ 257 h 459"/>
                <a:gd name="T22" fmla="*/ 409 w 1089"/>
                <a:gd name="T23" fmla="*/ 163 h 459"/>
                <a:gd name="T24" fmla="*/ 487 w 1089"/>
                <a:gd name="T25" fmla="*/ 156 h 459"/>
                <a:gd name="T26" fmla="*/ 501 w 1089"/>
                <a:gd name="T27" fmla="*/ 257 h 459"/>
                <a:gd name="T28" fmla="*/ 591 w 1089"/>
                <a:gd name="T29" fmla="*/ 257 h 459"/>
                <a:gd name="T30" fmla="*/ 600 w 1089"/>
                <a:gd name="T31" fmla="*/ 168 h 459"/>
                <a:gd name="T32" fmla="*/ 688 w 1089"/>
                <a:gd name="T33" fmla="*/ 163 h 459"/>
                <a:gd name="T34" fmla="*/ 705 w 1089"/>
                <a:gd name="T35" fmla="*/ 245 h 459"/>
                <a:gd name="T36" fmla="*/ 797 w 1089"/>
                <a:gd name="T37" fmla="*/ 225 h 459"/>
                <a:gd name="T38" fmla="*/ 786 w 1089"/>
                <a:gd name="T39" fmla="*/ 141 h 459"/>
                <a:gd name="T40" fmla="*/ 888 w 1089"/>
                <a:gd name="T41" fmla="*/ 107 h 459"/>
                <a:gd name="T42" fmla="*/ 900 w 1089"/>
                <a:gd name="T43" fmla="*/ 156 h 459"/>
                <a:gd name="T44" fmla="*/ 948 w 1089"/>
                <a:gd name="T45" fmla="*/ 128 h 459"/>
                <a:gd name="T46" fmla="*/ 938 w 1089"/>
                <a:gd name="T47" fmla="*/ 74 h 459"/>
                <a:gd name="T48" fmla="*/ 1005 w 1089"/>
                <a:gd name="T49" fmla="*/ 32 h 459"/>
                <a:gd name="T50" fmla="*/ 1017 w 1089"/>
                <a:gd name="T51" fmla="*/ 55 h 459"/>
                <a:gd name="T52" fmla="*/ 1055 w 1089"/>
                <a:gd name="T53" fmla="*/ 0 h 459"/>
                <a:gd name="T54" fmla="*/ 1089 w 1089"/>
                <a:gd name="T55" fmla="*/ 30 h 459"/>
                <a:gd name="T56" fmla="*/ 1060 w 1089"/>
                <a:gd name="T57" fmla="*/ 128 h 459"/>
                <a:gd name="T58" fmla="*/ 1035 w 1089"/>
                <a:gd name="T59" fmla="*/ 106 h 459"/>
                <a:gd name="T60" fmla="*/ 987 w 1089"/>
                <a:gd name="T61" fmla="*/ 156 h 459"/>
                <a:gd name="T62" fmla="*/ 1010 w 1089"/>
                <a:gd name="T63" fmla="*/ 203 h 459"/>
                <a:gd name="T64" fmla="*/ 940 w 1089"/>
                <a:gd name="T65" fmla="*/ 290 h 459"/>
                <a:gd name="T66" fmla="*/ 920 w 1089"/>
                <a:gd name="T67" fmla="*/ 242 h 459"/>
                <a:gd name="T68" fmla="*/ 831 w 1089"/>
                <a:gd name="T69" fmla="*/ 304 h 459"/>
                <a:gd name="T70" fmla="*/ 849 w 1089"/>
                <a:gd name="T71" fmla="*/ 376 h 459"/>
                <a:gd name="T72" fmla="*/ 712 w 1089"/>
                <a:gd name="T73" fmla="*/ 428 h 459"/>
                <a:gd name="T74" fmla="*/ 705 w 1089"/>
                <a:gd name="T75" fmla="*/ 359 h 459"/>
                <a:gd name="T76" fmla="*/ 610 w 1089"/>
                <a:gd name="T77" fmla="*/ 376 h 459"/>
                <a:gd name="T78" fmla="*/ 610 w 1089"/>
                <a:gd name="T79" fmla="*/ 459 h 459"/>
                <a:gd name="T80" fmla="*/ 457 w 1089"/>
                <a:gd name="T81" fmla="*/ 444 h 459"/>
                <a:gd name="T82" fmla="*/ 459 w 1089"/>
                <a:gd name="T83" fmla="*/ 374 h 459"/>
                <a:gd name="T84" fmla="*/ 390 w 1089"/>
                <a:gd name="T85" fmla="*/ 354 h 459"/>
                <a:gd name="T86" fmla="*/ 365 w 1089"/>
                <a:gd name="T87" fmla="*/ 431 h 459"/>
                <a:gd name="T88" fmla="*/ 239 w 1089"/>
                <a:gd name="T89" fmla="*/ 369 h 459"/>
                <a:gd name="T90" fmla="*/ 253 w 1089"/>
                <a:gd name="T91" fmla="*/ 300 h 459"/>
                <a:gd name="T92" fmla="*/ 176 w 1089"/>
                <a:gd name="T93" fmla="*/ 243 h 459"/>
                <a:gd name="T94" fmla="*/ 139 w 1089"/>
                <a:gd name="T95" fmla="*/ 300 h 459"/>
                <a:gd name="T96" fmla="*/ 78 w 1089"/>
                <a:gd name="T97" fmla="*/ 216 h 459"/>
                <a:gd name="T98" fmla="*/ 105 w 1089"/>
                <a:gd name="T99" fmla="*/ 156 h 459"/>
                <a:gd name="T100" fmla="*/ 57 w 1089"/>
                <a:gd name="T101" fmla="*/ 101 h 459"/>
                <a:gd name="T102" fmla="*/ 23 w 1089"/>
                <a:gd name="T103" fmla="*/ 133 h 459"/>
                <a:gd name="T104" fmla="*/ 0 w 1089"/>
                <a:gd name="T105" fmla="*/ 32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9" h="459">
                  <a:moveTo>
                    <a:pt x="0" y="32"/>
                  </a:moveTo>
                  <a:lnTo>
                    <a:pt x="35" y="0"/>
                  </a:lnTo>
                  <a:lnTo>
                    <a:pt x="72" y="52"/>
                  </a:lnTo>
                  <a:lnTo>
                    <a:pt x="95" y="37"/>
                  </a:lnTo>
                  <a:lnTo>
                    <a:pt x="152" y="77"/>
                  </a:lnTo>
                  <a:lnTo>
                    <a:pt x="137" y="131"/>
                  </a:lnTo>
                  <a:lnTo>
                    <a:pt x="187" y="156"/>
                  </a:lnTo>
                  <a:lnTo>
                    <a:pt x="206" y="112"/>
                  </a:lnTo>
                  <a:lnTo>
                    <a:pt x="295" y="141"/>
                  </a:lnTo>
                  <a:lnTo>
                    <a:pt x="295" y="223"/>
                  </a:lnTo>
                  <a:lnTo>
                    <a:pt x="383" y="257"/>
                  </a:lnTo>
                  <a:lnTo>
                    <a:pt x="409" y="163"/>
                  </a:lnTo>
                  <a:lnTo>
                    <a:pt x="487" y="156"/>
                  </a:lnTo>
                  <a:lnTo>
                    <a:pt x="501" y="257"/>
                  </a:lnTo>
                  <a:lnTo>
                    <a:pt x="591" y="257"/>
                  </a:lnTo>
                  <a:lnTo>
                    <a:pt x="600" y="168"/>
                  </a:lnTo>
                  <a:lnTo>
                    <a:pt x="688" y="163"/>
                  </a:lnTo>
                  <a:lnTo>
                    <a:pt x="705" y="245"/>
                  </a:lnTo>
                  <a:lnTo>
                    <a:pt x="797" y="225"/>
                  </a:lnTo>
                  <a:lnTo>
                    <a:pt x="786" y="141"/>
                  </a:lnTo>
                  <a:lnTo>
                    <a:pt x="888" y="107"/>
                  </a:lnTo>
                  <a:lnTo>
                    <a:pt x="900" y="156"/>
                  </a:lnTo>
                  <a:lnTo>
                    <a:pt x="948" y="128"/>
                  </a:lnTo>
                  <a:lnTo>
                    <a:pt x="938" y="74"/>
                  </a:lnTo>
                  <a:lnTo>
                    <a:pt x="1005" y="32"/>
                  </a:lnTo>
                  <a:lnTo>
                    <a:pt x="1017" y="55"/>
                  </a:lnTo>
                  <a:lnTo>
                    <a:pt x="1055" y="0"/>
                  </a:lnTo>
                  <a:lnTo>
                    <a:pt x="1089" y="30"/>
                  </a:lnTo>
                  <a:lnTo>
                    <a:pt x="1060" y="128"/>
                  </a:lnTo>
                  <a:lnTo>
                    <a:pt x="1035" y="106"/>
                  </a:lnTo>
                  <a:lnTo>
                    <a:pt x="987" y="156"/>
                  </a:lnTo>
                  <a:lnTo>
                    <a:pt x="1010" y="203"/>
                  </a:lnTo>
                  <a:lnTo>
                    <a:pt x="940" y="290"/>
                  </a:lnTo>
                  <a:lnTo>
                    <a:pt x="920" y="242"/>
                  </a:lnTo>
                  <a:lnTo>
                    <a:pt x="831" y="304"/>
                  </a:lnTo>
                  <a:lnTo>
                    <a:pt x="849" y="376"/>
                  </a:lnTo>
                  <a:lnTo>
                    <a:pt x="712" y="428"/>
                  </a:lnTo>
                  <a:lnTo>
                    <a:pt x="705" y="359"/>
                  </a:lnTo>
                  <a:lnTo>
                    <a:pt x="610" y="376"/>
                  </a:lnTo>
                  <a:lnTo>
                    <a:pt x="610" y="459"/>
                  </a:lnTo>
                  <a:lnTo>
                    <a:pt x="457" y="444"/>
                  </a:lnTo>
                  <a:lnTo>
                    <a:pt x="459" y="374"/>
                  </a:lnTo>
                  <a:lnTo>
                    <a:pt x="390" y="354"/>
                  </a:lnTo>
                  <a:lnTo>
                    <a:pt x="365" y="431"/>
                  </a:lnTo>
                  <a:lnTo>
                    <a:pt x="239" y="369"/>
                  </a:lnTo>
                  <a:lnTo>
                    <a:pt x="253" y="300"/>
                  </a:lnTo>
                  <a:lnTo>
                    <a:pt x="176" y="243"/>
                  </a:lnTo>
                  <a:lnTo>
                    <a:pt x="139" y="300"/>
                  </a:lnTo>
                  <a:lnTo>
                    <a:pt x="78" y="216"/>
                  </a:lnTo>
                  <a:lnTo>
                    <a:pt x="105" y="156"/>
                  </a:lnTo>
                  <a:lnTo>
                    <a:pt x="57" y="101"/>
                  </a:lnTo>
                  <a:lnTo>
                    <a:pt x="23" y="13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7A29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20"/>
            <p:cNvSpPr/>
            <p:nvPr/>
          </p:nvSpPr>
          <p:spPr bwMode="auto">
            <a:xfrm>
              <a:off x="7883525" y="1449387"/>
              <a:ext cx="69850" cy="203200"/>
            </a:xfrm>
            <a:custGeom>
              <a:avLst/>
              <a:gdLst>
                <a:gd name="T0" fmla="*/ 10 w 44"/>
                <a:gd name="T1" fmla="*/ 0 h 128"/>
                <a:gd name="T2" fmla="*/ 0 w 44"/>
                <a:gd name="T3" fmla="*/ 114 h 128"/>
                <a:gd name="T4" fmla="*/ 15 w 44"/>
                <a:gd name="T5" fmla="*/ 128 h 128"/>
                <a:gd name="T6" fmla="*/ 44 w 44"/>
                <a:gd name="T7" fmla="*/ 30 h 128"/>
                <a:gd name="T8" fmla="*/ 10 w 44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28">
                  <a:moveTo>
                    <a:pt x="10" y="0"/>
                  </a:moveTo>
                  <a:lnTo>
                    <a:pt x="0" y="114"/>
                  </a:lnTo>
                  <a:lnTo>
                    <a:pt x="15" y="128"/>
                  </a:lnTo>
                  <a:lnTo>
                    <a:pt x="44" y="3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21"/>
            <p:cNvSpPr/>
            <p:nvPr/>
          </p:nvSpPr>
          <p:spPr bwMode="auto">
            <a:xfrm>
              <a:off x="7694613" y="1617662"/>
              <a:ext cx="173038" cy="292100"/>
            </a:xfrm>
            <a:custGeom>
              <a:avLst/>
              <a:gdLst>
                <a:gd name="T0" fmla="*/ 109 w 109"/>
                <a:gd name="T1" fmla="*/ 0 h 184"/>
                <a:gd name="T2" fmla="*/ 79 w 109"/>
                <a:gd name="T3" fmla="*/ 1 h 184"/>
                <a:gd name="T4" fmla="*/ 31 w 109"/>
                <a:gd name="T5" fmla="*/ 45 h 184"/>
                <a:gd name="T6" fmla="*/ 52 w 109"/>
                <a:gd name="T7" fmla="*/ 105 h 184"/>
                <a:gd name="T8" fmla="*/ 0 w 109"/>
                <a:gd name="T9" fmla="*/ 149 h 184"/>
                <a:gd name="T10" fmla="*/ 14 w 109"/>
                <a:gd name="T11" fmla="*/ 184 h 184"/>
                <a:gd name="T12" fmla="*/ 84 w 109"/>
                <a:gd name="T13" fmla="*/ 97 h 184"/>
                <a:gd name="T14" fmla="*/ 61 w 109"/>
                <a:gd name="T15" fmla="*/ 50 h 184"/>
                <a:gd name="T16" fmla="*/ 109 w 109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84">
                  <a:moveTo>
                    <a:pt x="109" y="0"/>
                  </a:moveTo>
                  <a:lnTo>
                    <a:pt x="79" y="1"/>
                  </a:lnTo>
                  <a:lnTo>
                    <a:pt x="31" y="45"/>
                  </a:lnTo>
                  <a:lnTo>
                    <a:pt x="52" y="105"/>
                  </a:lnTo>
                  <a:lnTo>
                    <a:pt x="0" y="149"/>
                  </a:lnTo>
                  <a:lnTo>
                    <a:pt x="14" y="184"/>
                  </a:lnTo>
                  <a:lnTo>
                    <a:pt x="84" y="97"/>
                  </a:lnTo>
                  <a:lnTo>
                    <a:pt x="61" y="5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22"/>
            <p:cNvSpPr/>
            <p:nvPr/>
          </p:nvSpPr>
          <p:spPr bwMode="auto">
            <a:xfrm>
              <a:off x="7346950" y="1814512"/>
              <a:ext cx="338138" cy="314325"/>
            </a:xfrm>
            <a:custGeom>
              <a:avLst/>
              <a:gdLst>
                <a:gd name="T0" fmla="*/ 213 w 213"/>
                <a:gd name="T1" fmla="*/ 12 h 198"/>
                <a:gd name="T2" fmla="*/ 198 w 213"/>
                <a:gd name="T3" fmla="*/ 0 h 198"/>
                <a:gd name="T4" fmla="*/ 105 w 213"/>
                <a:gd name="T5" fmla="*/ 52 h 198"/>
                <a:gd name="T6" fmla="*/ 112 w 213"/>
                <a:gd name="T7" fmla="*/ 124 h 198"/>
                <a:gd name="T8" fmla="*/ 0 w 213"/>
                <a:gd name="T9" fmla="*/ 149 h 198"/>
                <a:gd name="T10" fmla="*/ 5 w 213"/>
                <a:gd name="T11" fmla="*/ 198 h 198"/>
                <a:gd name="T12" fmla="*/ 142 w 213"/>
                <a:gd name="T13" fmla="*/ 146 h 198"/>
                <a:gd name="T14" fmla="*/ 124 w 213"/>
                <a:gd name="T15" fmla="*/ 74 h 198"/>
                <a:gd name="T16" fmla="*/ 213 w 213"/>
                <a:gd name="T17" fmla="*/ 1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198">
                  <a:moveTo>
                    <a:pt x="213" y="12"/>
                  </a:moveTo>
                  <a:lnTo>
                    <a:pt x="198" y="0"/>
                  </a:lnTo>
                  <a:lnTo>
                    <a:pt x="105" y="52"/>
                  </a:lnTo>
                  <a:lnTo>
                    <a:pt x="112" y="124"/>
                  </a:lnTo>
                  <a:lnTo>
                    <a:pt x="0" y="149"/>
                  </a:lnTo>
                  <a:lnTo>
                    <a:pt x="5" y="198"/>
                  </a:lnTo>
                  <a:lnTo>
                    <a:pt x="142" y="146"/>
                  </a:lnTo>
                  <a:lnTo>
                    <a:pt x="124" y="74"/>
                  </a:lnTo>
                  <a:lnTo>
                    <a:pt x="213" y="12"/>
                  </a:ln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23"/>
            <p:cNvSpPr/>
            <p:nvPr/>
          </p:nvSpPr>
          <p:spPr bwMode="auto">
            <a:xfrm>
              <a:off x="6950075" y="1989137"/>
              <a:ext cx="393700" cy="188913"/>
            </a:xfrm>
            <a:custGeom>
              <a:avLst/>
              <a:gdLst>
                <a:gd name="T0" fmla="*/ 248 w 248"/>
                <a:gd name="T1" fmla="*/ 19 h 119"/>
                <a:gd name="T2" fmla="*/ 248 w 248"/>
                <a:gd name="T3" fmla="*/ 0 h 119"/>
                <a:gd name="T4" fmla="*/ 134 w 248"/>
                <a:gd name="T5" fmla="*/ 0 h 119"/>
                <a:gd name="T6" fmla="*/ 117 w 248"/>
                <a:gd name="T7" fmla="*/ 91 h 119"/>
                <a:gd name="T8" fmla="*/ 2 w 248"/>
                <a:gd name="T9" fmla="*/ 66 h 119"/>
                <a:gd name="T10" fmla="*/ 0 w 248"/>
                <a:gd name="T11" fmla="*/ 104 h 119"/>
                <a:gd name="T12" fmla="*/ 153 w 248"/>
                <a:gd name="T13" fmla="*/ 119 h 119"/>
                <a:gd name="T14" fmla="*/ 153 w 248"/>
                <a:gd name="T15" fmla="*/ 36 h 119"/>
                <a:gd name="T16" fmla="*/ 248 w 248"/>
                <a:gd name="T17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119">
                  <a:moveTo>
                    <a:pt x="248" y="19"/>
                  </a:moveTo>
                  <a:lnTo>
                    <a:pt x="248" y="0"/>
                  </a:lnTo>
                  <a:lnTo>
                    <a:pt x="134" y="0"/>
                  </a:lnTo>
                  <a:lnTo>
                    <a:pt x="117" y="91"/>
                  </a:lnTo>
                  <a:lnTo>
                    <a:pt x="2" y="66"/>
                  </a:lnTo>
                  <a:lnTo>
                    <a:pt x="0" y="104"/>
                  </a:lnTo>
                  <a:lnTo>
                    <a:pt x="153" y="119"/>
                  </a:lnTo>
                  <a:lnTo>
                    <a:pt x="153" y="36"/>
                  </a:lnTo>
                  <a:lnTo>
                    <a:pt x="248" y="19"/>
                  </a:ln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24"/>
            <p:cNvSpPr/>
            <p:nvPr/>
          </p:nvSpPr>
          <p:spPr bwMode="auto">
            <a:xfrm>
              <a:off x="6224588" y="1449387"/>
              <a:ext cx="68263" cy="211138"/>
            </a:xfrm>
            <a:custGeom>
              <a:avLst/>
              <a:gdLst>
                <a:gd name="T0" fmla="*/ 35 w 43"/>
                <a:gd name="T1" fmla="*/ 0 h 133"/>
                <a:gd name="T2" fmla="*/ 43 w 43"/>
                <a:gd name="T3" fmla="*/ 114 h 133"/>
                <a:gd name="T4" fmla="*/ 23 w 43"/>
                <a:gd name="T5" fmla="*/ 133 h 133"/>
                <a:gd name="T6" fmla="*/ 0 w 43"/>
                <a:gd name="T7" fmla="*/ 32 h 133"/>
                <a:gd name="T8" fmla="*/ 35 w 43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3">
                  <a:moveTo>
                    <a:pt x="35" y="0"/>
                  </a:moveTo>
                  <a:lnTo>
                    <a:pt x="43" y="114"/>
                  </a:lnTo>
                  <a:lnTo>
                    <a:pt x="23" y="133"/>
                  </a:lnTo>
                  <a:lnTo>
                    <a:pt x="0" y="3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25"/>
            <p:cNvSpPr/>
            <p:nvPr/>
          </p:nvSpPr>
          <p:spPr bwMode="auto">
            <a:xfrm>
              <a:off x="6315075" y="1598612"/>
              <a:ext cx="163513" cy="327025"/>
            </a:xfrm>
            <a:custGeom>
              <a:avLst/>
              <a:gdLst>
                <a:gd name="T0" fmla="*/ 0 w 103"/>
                <a:gd name="T1" fmla="*/ 7 h 206"/>
                <a:gd name="T2" fmla="*/ 18 w 103"/>
                <a:gd name="T3" fmla="*/ 0 h 206"/>
                <a:gd name="T4" fmla="*/ 72 w 103"/>
                <a:gd name="T5" fmla="*/ 62 h 206"/>
                <a:gd name="T6" fmla="*/ 50 w 103"/>
                <a:gd name="T7" fmla="*/ 124 h 206"/>
                <a:gd name="T8" fmla="*/ 103 w 103"/>
                <a:gd name="T9" fmla="*/ 171 h 206"/>
                <a:gd name="T10" fmla="*/ 82 w 103"/>
                <a:gd name="T11" fmla="*/ 206 h 206"/>
                <a:gd name="T12" fmla="*/ 21 w 103"/>
                <a:gd name="T13" fmla="*/ 122 h 206"/>
                <a:gd name="T14" fmla="*/ 48 w 103"/>
                <a:gd name="T15" fmla="*/ 62 h 206"/>
                <a:gd name="T16" fmla="*/ 0 w 103"/>
                <a:gd name="T17" fmla="*/ 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206">
                  <a:moveTo>
                    <a:pt x="0" y="7"/>
                  </a:moveTo>
                  <a:lnTo>
                    <a:pt x="18" y="0"/>
                  </a:lnTo>
                  <a:lnTo>
                    <a:pt x="72" y="62"/>
                  </a:lnTo>
                  <a:lnTo>
                    <a:pt x="50" y="124"/>
                  </a:lnTo>
                  <a:lnTo>
                    <a:pt x="103" y="171"/>
                  </a:lnTo>
                  <a:lnTo>
                    <a:pt x="82" y="206"/>
                  </a:lnTo>
                  <a:lnTo>
                    <a:pt x="21" y="122"/>
                  </a:lnTo>
                  <a:lnTo>
                    <a:pt x="48" y="6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26"/>
            <p:cNvSpPr/>
            <p:nvPr/>
          </p:nvSpPr>
          <p:spPr bwMode="auto">
            <a:xfrm>
              <a:off x="6503988" y="1819275"/>
              <a:ext cx="449263" cy="314325"/>
            </a:xfrm>
            <a:custGeom>
              <a:avLst/>
              <a:gdLst>
                <a:gd name="T0" fmla="*/ 0 w 283"/>
                <a:gd name="T1" fmla="*/ 10 h 198"/>
                <a:gd name="T2" fmla="*/ 20 w 283"/>
                <a:gd name="T3" fmla="*/ 0 h 198"/>
                <a:gd name="T4" fmla="*/ 97 w 283"/>
                <a:gd name="T5" fmla="*/ 49 h 198"/>
                <a:gd name="T6" fmla="*/ 88 w 283"/>
                <a:gd name="T7" fmla="*/ 118 h 198"/>
                <a:gd name="T8" fmla="*/ 187 w 283"/>
                <a:gd name="T9" fmla="*/ 164 h 198"/>
                <a:gd name="T10" fmla="*/ 209 w 283"/>
                <a:gd name="T11" fmla="*/ 96 h 198"/>
                <a:gd name="T12" fmla="*/ 279 w 283"/>
                <a:gd name="T13" fmla="*/ 116 h 198"/>
                <a:gd name="T14" fmla="*/ 283 w 283"/>
                <a:gd name="T15" fmla="*/ 141 h 198"/>
                <a:gd name="T16" fmla="*/ 214 w 283"/>
                <a:gd name="T17" fmla="*/ 121 h 198"/>
                <a:gd name="T18" fmla="*/ 189 w 283"/>
                <a:gd name="T19" fmla="*/ 198 h 198"/>
                <a:gd name="T20" fmla="*/ 63 w 283"/>
                <a:gd name="T21" fmla="*/ 136 h 198"/>
                <a:gd name="T22" fmla="*/ 77 w 283"/>
                <a:gd name="T23" fmla="*/ 67 h 198"/>
                <a:gd name="T24" fmla="*/ 0 w 283"/>
                <a:gd name="T25" fmla="*/ 1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198">
                  <a:moveTo>
                    <a:pt x="0" y="10"/>
                  </a:moveTo>
                  <a:lnTo>
                    <a:pt x="20" y="0"/>
                  </a:lnTo>
                  <a:lnTo>
                    <a:pt x="97" y="49"/>
                  </a:lnTo>
                  <a:lnTo>
                    <a:pt x="88" y="118"/>
                  </a:lnTo>
                  <a:lnTo>
                    <a:pt x="187" y="164"/>
                  </a:lnTo>
                  <a:lnTo>
                    <a:pt x="209" y="96"/>
                  </a:lnTo>
                  <a:lnTo>
                    <a:pt x="279" y="116"/>
                  </a:lnTo>
                  <a:lnTo>
                    <a:pt x="283" y="141"/>
                  </a:lnTo>
                  <a:lnTo>
                    <a:pt x="214" y="121"/>
                  </a:lnTo>
                  <a:lnTo>
                    <a:pt x="189" y="198"/>
                  </a:lnTo>
                  <a:lnTo>
                    <a:pt x="63" y="136"/>
                  </a:lnTo>
                  <a:lnTo>
                    <a:pt x="77" y="6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27"/>
            <p:cNvSpPr/>
            <p:nvPr/>
          </p:nvSpPr>
          <p:spPr bwMode="auto">
            <a:xfrm>
              <a:off x="6338888" y="1508125"/>
              <a:ext cx="74613" cy="44450"/>
            </a:xfrm>
            <a:custGeom>
              <a:avLst/>
              <a:gdLst>
                <a:gd name="T0" fmla="*/ 0 w 47"/>
                <a:gd name="T1" fmla="*/ 15 h 28"/>
                <a:gd name="T2" fmla="*/ 15 w 47"/>
                <a:gd name="T3" fmla="*/ 28 h 28"/>
                <a:gd name="T4" fmla="*/ 47 w 47"/>
                <a:gd name="T5" fmla="*/ 15 h 28"/>
                <a:gd name="T6" fmla="*/ 23 w 47"/>
                <a:gd name="T7" fmla="*/ 0 h 28"/>
                <a:gd name="T8" fmla="*/ 0 w 47"/>
                <a:gd name="T9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8">
                  <a:moveTo>
                    <a:pt x="0" y="15"/>
                  </a:moveTo>
                  <a:lnTo>
                    <a:pt x="15" y="28"/>
                  </a:lnTo>
                  <a:lnTo>
                    <a:pt x="47" y="15"/>
                  </a:lnTo>
                  <a:lnTo>
                    <a:pt x="2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8"/>
            <p:cNvSpPr/>
            <p:nvPr/>
          </p:nvSpPr>
          <p:spPr bwMode="auto">
            <a:xfrm>
              <a:off x="6521450" y="1627187"/>
              <a:ext cx="77788" cy="69850"/>
            </a:xfrm>
            <a:custGeom>
              <a:avLst/>
              <a:gdLst>
                <a:gd name="T0" fmla="*/ 0 w 49"/>
                <a:gd name="T1" fmla="*/ 44 h 44"/>
                <a:gd name="T2" fmla="*/ 19 w 49"/>
                <a:gd name="T3" fmla="*/ 0 h 44"/>
                <a:gd name="T4" fmla="*/ 49 w 49"/>
                <a:gd name="T5" fmla="*/ 10 h 44"/>
                <a:gd name="T6" fmla="*/ 37 w 49"/>
                <a:gd name="T7" fmla="*/ 44 h 44"/>
                <a:gd name="T8" fmla="*/ 0 w 49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4">
                  <a:moveTo>
                    <a:pt x="0" y="44"/>
                  </a:moveTo>
                  <a:lnTo>
                    <a:pt x="19" y="0"/>
                  </a:lnTo>
                  <a:lnTo>
                    <a:pt x="49" y="10"/>
                  </a:lnTo>
                  <a:lnTo>
                    <a:pt x="37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9"/>
            <p:cNvSpPr/>
            <p:nvPr/>
          </p:nvSpPr>
          <p:spPr bwMode="auto">
            <a:xfrm>
              <a:off x="6832600" y="1701800"/>
              <a:ext cx="104775" cy="155575"/>
            </a:xfrm>
            <a:custGeom>
              <a:avLst/>
              <a:gdLst>
                <a:gd name="T0" fmla="*/ 66 w 66"/>
                <a:gd name="T1" fmla="*/ 0 h 98"/>
                <a:gd name="T2" fmla="*/ 29 w 66"/>
                <a:gd name="T3" fmla="*/ 91 h 98"/>
                <a:gd name="T4" fmla="*/ 0 w 66"/>
                <a:gd name="T5" fmla="*/ 98 h 98"/>
                <a:gd name="T6" fmla="*/ 26 w 66"/>
                <a:gd name="T7" fmla="*/ 4 h 98"/>
                <a:gd name="T8" fmla="*/ 66 w 6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8">
                  <a:moveTo>
                    <a:pt x="66" y="0"/>
                  </a:moveTo>
                  <a:lnTo>
                    <a:pt x="29" y="91"/>
                  </a:lnTo>
                  <a:lnTo>
                    <a:pt x="0" y="98"/>
                  </a:lnTo>
                  <a:lnTo>
                    <a:pt x="26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30"/>
            <p:cNvSpPr/>
            <p:nvPr/>
          </p:nvSpPr>
          <p:spPr bwMode="auto">
            <a:xfrm>
              <a:off x="7267575" y="1708150"/>
              <a:ext cx="76200" cy="130175"/>
            </a:xfrm>
            <a:custGeom>
              <a:avLst/>
              <a:gdLst>
                <a:gd name="T0" fmla="*/ 0 w 48"/>
                <a:gd name="T1" fmla="*/ 1 h 82"/>
                <a:gd name="T2" fmla="*/ 20 w 48"/>
                <a:gd name="T3" fmla="*/ 70 h 82"/>
                <a:gd name="T4" fmla="*/ 48 w 48"/>
                <a:gd name="T5" fmla="*/ 82 h 82"/>
                <a:gd name="T6" fmla="*/ 31 w 48"/>
                <a:gd name="T7" fmla="*/ 0 h 82"/>
                <a:gd name="T8" fmla="*/ 0 w 48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2">
                  <a:moveTo>
                    <a:pt x="0" y="1"/>
                  </a:moveTo>
                  <a:lnTo>
                    <a:pt x="20" y="70"/>
                  </a:lnTo>
                  <a:lnTo>
                    <a:pt x="48" y="82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31"/>
            <p:cNvSpPr/>
            <p:nvPr/>
          </p:nvSpPr>
          <p:spPr bwMode="auto">
            <a:xfrm>
              <a:off x="7588250" y="1619250"/>
              <a:ext cx="65088" cy="82550"/>
            </a:xfrm>
            <a:custGeom>
              <a:avLst/>
              <a:gdLst>
                <a:gd name="T0" fmla="*/ 0 w 41"/>
                <a:gd name="T1" fmla="*/ 10 h 52"/>
                <a:gd name="T2" fmla="*/ 15 w 41"/>
                <a:gd name="T3" fmla="*/ 52 h 52"/>
                <a:gd name="T4" fmla="*/ 41 w 41"/>
                <a:gd name="T5" fmla="*/ 49 h 52"/>
                <a:gd name="T6" fmla="*/ 29 w 41"/>
                <a:gd name="T7" fmla="*/ 0 h 52"/>
                <a:gd name="T8" fmla="*/ 0 w 41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2">
                  <a:moveTo>
                    <a:pt x="0" y="10"/>
                  </a:moveTo>
                  <a:lnTo>
                    <a:pt x="15" y="52"/>
                  </a:lnTo>
                  <a:lnTo>
                    <a:pt x="41" y="49"/>
                  </a:lnTo>
                  <a:lnTo>
                    <a:pt x="29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32"/>
            <p:cNvSpPr/>
            <p:nvPr/>
          </p:nvSpPr>
          <p:spPr bwMode="auto">
            <a:xfrm>
              <a:off x="7791450" y="1500187"/>
              <a:ext cx="47625" cy="50800"/>
            </a:xfrm>
            <a:custGeom>
              <a:avLst/>
              <a:gdLst>
                <a:gd name="T0" fmla="*/ 0 w 30"/>
                <a:gd name="T1" fmla="*/ 12 h 32"/>
                <a:gd name="T2" fmla="*/ 20 w 30"/>
                <a:gd name="T3" fmla="*/ 32 h 32"/>
                <a:gd name="T4" fmla="*/ 30 w 30"/>
                <a:gd name="T5" fmla="*/ 23 h 32"/>
                <a:gd name="T6" fmla="*/ 18 w 30"/>
                <a:gd name="T7" fmla="*/ 0 h 32"/>
                <a:gd name="T8" fmla="*/ 0 w 30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">
                  <a:moveTo>
                    <a:pt x="0" y="12"/>
                  </a:moveTo>
                  <a:lnTo>
                    <a:pt x="20" y="32"/>
                  </a:lnTo>
                  <a:lnTo>
                    <a:pt x="30" y="23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35E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33"/>
            <p:cNvSpPr/>
            <p:nvPr/>
          </p:nvSpPr>
          <p:spPr bwMode="auto">
            <a:xfrm>
              <a:off x="5486400" y="-277813"/>
              <a:ext cx="3651250" cy="1751013"/>
            </a:xfrm>
            <a:custGeom>
              <a:avLst/>
              <a:gdLst>
                <a:gd name="T0" fmla="*/ 1200 w 1372"/>
                <a:gd name="T1" fmla="*/ 502 h 658"/>
                <a:gd name="T2" fmla="*/ 436 w 1372"/>
                <a:gd name="T3" fmla="*/ 436 h 658"/>
                <a:gd name="T4" fmla="*/ 0 w 1372"/>
                <a:gd name="T5" fmla="*/ 88 h 658"/>
                <a:gd name="T6" fmla="*/ 193 w 1372"/>
                <a:gd name="T7" fmla="*/ 79 h 658"/>
                <a:gd name="T8" fmla="*/ 974 w 1372"/>
                <a:gd name="T9" fmla="*/ 325 h 658"/>
                <a:gd name="T10" fmla="*/ 1200 w 1372"/>
                <a:gd name="T11" fmla="*/ 50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2" h="658">
                  <a:moveTo>
                    <a:pt x="1200" y="502"/>
                  </a:moveTo>
                  <a:cubicBezTo>
                    <a:pt x="1200" y="502"/>
                    <a:pt x="740" y="658"/>
                    <a:pt x="436" y="436"/>
                  </a:cubicBezTo>
                  <a:cubicBezTo>
                    <a:pt x="131" y="214"/>
                    <a:pt x="137" y="56"/>
                    <a:pt x="0" y="88"/>
                  </a:cubicBezTo>
                  <a:cubicBezTo>
                    <a:pt x="0" y="88"/>
                    <a:pt x="38" y="0"/>
                    <a:pt x="193" y="79"/>
                  </a:cubicBezTo>
                  <a:cubicBezTo>
                    <a:pt x="348" y="158"/>
                    <a:pt x="569" y="402"/>
                    <a:pt x="974" y="325"/>
                  </a:cubicBezTo>
                  <a:cubicBezTo>
                    <a:pt x="1234" y="276"/>
                    <a:pt x="1372" y="432"/>
                    <a:pt x="1200" y="502"/>
                  </a:cubicBezTo>
                  <a:close/>
                </a:path>
              </a:pathLst>
            </a:custGeom>
            <a:solidFill>
              <a:srgbClr val="512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34"/>
            <p:cNvSpPr/>
            <p:nvPr/>
          </p:nvSpPr>
          <p:spPr bwMode="auto">
            <a:xfrm>
              <a:off x="6210300" y="84137"/>
              <a:ext cx="2227263" cy="1038225"/>
            </a:xfrm>
            <a:custGeom>
              <a:avLst/>
              <a:gdLst>
                <a:gd name="T0" fmla="*/ 10 w 837"/>
                <a:gd name="T1" fmla="*/ 46 h 390"/>
                <a:gd name="T2" fmla="*/ 14 w 837"/>
                <a:gd name="T3" fmla="*/ 0 h 390"/>
                <a:gd name="T4" fmla="*/ 702 w 837"/>
                <a:gd name="T5" fmla="*/ 189 h 390"/>
                <a:gd name="T6" fmla="*/ 703 w 837"/>
                <a:gd name="T7" fmla="*/ 189 h 390"/>
                <a:gd name="T8" fmla="*/ 715 w 837"/>
                <a:gd name="T9" fmla="*/ 287 h 390"/>
                <a:gd name="T10" fmla="*/ 10 w 837"/>
                <a:gd name="T11" fmla="*/ 4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7" h="390">
                  <a:moveTo>
                    <a:pt x="10" y="46"/>
                  </a:moveTo>
                  <a:cubicBezTo>
                    <a:pt x="0" y="26"/>
                    <a:pt x="4" y="4"/>
                    <a:pt x="14" y="0"/>
                  </a:cubicBezTo>
                  <a:cubicBezTo>
                    <a:pt x="164" y="101"/>
                    <a:pt x="372" y="252"/>
                    <a:pt x="702" y="189"/>
                  </a:cubicBezTo>
                  <a:cubicBezTo>
                    <a:pt x="703" y="189"/>
                    <a:pt x="703" y="189"/>
                    <a:pt x="703" y="189"/>
                  </a:cubicBezTo>
                  <a:cubicBezTo>
                    <a:pt x="743" y="195"/>
                    <a:pt x="837" y="234"/>
                    <a:pt x="715" y="287"/>
                  </a:cubicBezTo>
                  <a:cubicBezTo>
                    <a:pt x="478" y="390"/>
                    <a:pt x="97" y="236"/>
                    <a:pt x="10" y="46"/>
                  </a:cubicBezTo>
                  <a:close/>
                </a:path>
              </a:pathLst>
            </a:custGeom>
            <a:solidFill>
              <a:srgbClr val="3F1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35"/>
            <p:cNvSpPr/>
            <p:nvPr/>
          </p:nvSpPr>
          <p:spPr bwMode="auto">
            <a:xfrm>
              <a:off x="6276975" y="-1985963"/>
              <a:ext cx="3490913" cy="3062288"/>
            </a:xfrm>
            <a:custGeom>
              <a:avLst/>
              <a:gdLst>
                <a:gd name="T0" fmla="*/ 1065 w 1312"/>
                <a:gd name="T1" fmla="*/ 679 h 1151"/>
                <a:gd name="T2" fmla="*/ 1312 w 1312"/>
                <a:gd name="T3" fmla="*/ 427 h 1151"/>
                <a:gd name="T4" fmla="*/ 1005 w 1312"/>
                <a:gd name="T5" fmla="*/ 540 h 1151"/>
                <a:gd name="T6" fmla="*/ 742 w 1312"/>
                <a:gd name="T7" fmla="*/ 109 h 1151"/>
                <a:gd name="T8" fmla="*/ 549 w 1312"/>
                <a:gd name="T9" fmla="*/ 107 h 1151"/>
                <a:gd name="T10" fmla="*/ 0 w 1312"/>
                <a:gd name="T11" fmla="*/ 821 h 1151"/>
                <a:gd name="T12" fmla="*/ 652 w 1312"/>
                <a:gd name="T13" fmla="*/ 1027 h 1151"/>
                <a:gd name="T14" fmla="*/ 647 w 1312"/>
                <a:gd name="T15" fmla="*/ 419 h 1151"/>
                <a:gd name="T16" fmla="*/ 1065 w 1312"/>
                <a:gd name="T17" fmla="*/ 679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2" h="1151">
                  <a:moveTo>
                    <a:pt x="1065" y="679"/>
                  </a:moveTo>
                  <a:cubicBezTo>
                    <a:pt x="1312" y="427"/>
                    <a:pt x="1312" y="427"/>
                    <a:pt x="1312" y="427"/>
                  </a:cubicBezTo>
                  <a:cubicBezTo>
                    <a:pt x="1005" y="540"/>
                    <a:pt x="1005" y="540"/>
                    <a:pt x="1005" y="540"/>
                  </a:cubicBezTo>
                  <a:cubicBezTo>
                    <a:pt x="742" y="109"/>
                    <a:pt x="742" y="109"/>
                    <a:pt x="742" y="109"/>
                  </a:cubicBezTo>
                  <a:cubicBezTo>
                    <a:pt x="742" y="109"/>
                    <a:pt x="659" y="0"/>
                    <a:pt x="549" y="107"/>
                  </a:cubicBezTo>
                  <a:cubicBezTo>
                    <a:pt x="438" y="213"/>
                    <a:pt x="0" y="821"/>
                    <a:pt x="0" y="821"/>
                  </a:cubicBezTo>
                  <a:cubicBezTo>
                    <a:pt x="0" y="821"/>
                    <a:pt x="297" y="1151"/>
                    <a:pt x="652" y="1027"/>
                  </a:cubicBezTo>
                  <a:cubicBezTo>
                    <a:pt x="647" y="419"/>
                    <a:pt x="647" y="419"/>
                    <a:pt x="647" y="419"/>
                  </a:cubicBezTo>
                  <a:cubicBezTo>
                    <a:pt x="647" y="419"/>
                    <a:pt x="953" y="767"/>
                    <a:pt x="1065" y="679"/>
                  </a:cubicBezTo>
                  <a:close/>
                </a:path>
              </a:pathLst>
            </a:custGeom>
            <a:solidFill>
              <a:srgbClr val="512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36"/>
            <p:cNvSpPr/>
            <p:nvPr/>
          </p:nvSpPr>
          <p:spPr bwMode="auto">
            <a:xfrm>
              <a:off x="6276975" y="-1497013"/>
              <a:ext cx="1277938" cy="1863725"/>
            </a:xfrm>
            <a:custGeom>
              <a:avLst/>
              <a:gdLst>
                <a:gd name="T0" fmla="*/ 68 w 480"/>
                <a:gd name="T1" fmla="*/ 700 h 700"/>
                <a:gd name="T2" fmla="*/ 0 w 480"/>
                <a:gd name="T3" fmla="*/ 637 h 700"/>
                <a:gd name="T4" fmla="*/ 1 w 480"/>
                <a:gd name="T5" fmla="*/ 636 h 700"/>
                <a:gd name="T6" fmla="*/ 4 w 480"/>
                <a:gd name="T7" fmla="*/ 631 h 700"/>
                <a:gd name="T8" fmla="*/ 4 w 480"/>
                <a:gd name="T9" fmla="*/ 631 h 700"/>
                <a:gd name="T10" fmla="*/ 5 w 480"/>
                <a:gd name="T11" fmla="*/ 630 h 700"/>
                <a:gd name="T12" fmla="*/ 5 w 480"/>
                <a:gd name="T13" fmla="*/ 629 h 700"/>
                <a:gd name="T14" fmla="*/ 14 w 480"/>
                <a:gd name="T15" fmla="*/ 617 h 700"/>
                <a:gd name="T16" fmla="*/ 17 w 480"/>
                <a:gd name="T17" fmla="*/ 614 h 700"/>
                <a:gd name="T18" fmla="*/ 17 w 480"/>
                <a:gd name="T19" fmla="*/ 613 h 700"/>
                <a:gd name="T20" fmla="*/ 480 w 480"/>
                <a:gd name="T21" fmla="*/ 0 h 700"/>
                <a:gd name="T22" fmla="*/ 480 w 480"/>
                <a:gd name="T23" fmla="*/ 0 h 700"/>
                <a:gd name="T24" fmla="*/ 480 w 480"/>
                <a:gd name="T25" fmla="*/ 0 h 700"/>
                <a:gd name="T26" fmla="*/ 68 w 480"/>
                <a:gd name="T27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0" h="700">
                  <a:moveTo>
                    <a:pt x="68" y="700"/>
                  </a:moveTo>
                  <a:cubicBezTo>
                    <a:pt x="24" y="664"/>
                    <a:pt x="0" y="637"/>
                    <a:pt x="0" y="637"/>
                  </a:cubicBezTo>
                  <a:cubicBezTo>
                    <a:pt x="0" y="637"/>
                    <a:pt x="0" y="637"/>
                    <a:pt x="1" y="636"/>
                  </a:cubicBezTo>
                  <a:cubicBezTo>
                    <a:pt x="1" y="635"/>
                    <a:pt x="2" y="633"/>
                    <a:pt x="4" y="631"/>
                  </a:cubicBezTo>
                  <a:cubicBezTo>
                    <a:pt x="4" y="631"/>
                    <a:pt x="4" y="631"/>
                    <a:pt x="4" y="631"/>
                  </a:cubicBezTo>
                  <a:cubicBezTo>
                    <a:pt x="4" y="630"/>
                    <a:pt x="5" y="630"/>
                    <a:pt x="5" y="630"/>
                  </a:cubicBezTo>
                  <a:cubicBezTo>
                    <a:pt x="5" y="630"/>
                    <a:pt x="5" y="629"/>
                    <a:pt x="5" y="629"/>
                  </a:cubicBezTo>
                  <a:cubicBezTo>
                    <a:pt x="8" y="626"/>
                    <a:pt x="11" y="622"/>
                    <a:pt x="14" y="617"/>
                  </a:cubicBezTo>
                  <a:cubicBezTo>
                    <a:pt x="15" y="616"/>
                    <a:pt x="16" y="615"/>
                    <a:pt x="17" y="614"/>
                  </a:cubicBezTo>
                  <a:cubicBezTo>
                    <a:pt x="17" y="613"/>
                    <a:pt x="17" y="613"/>
                    <a:pt x="17" y="613"/>
                  </a:cubicBezTo>
                  <a:cubicBezTo>
                    <a:pt x="87" y="517"/>
                    <a:pt x="340" y="169"/>
                    <a:pt x="480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480" y="0"/>
                    <a:pt x="480" y="0"/>
                    <a:pt x="480" y="0"/>
                  </a:cubicBezTo>
                  <a:lnTo>
                    <a:pt x="68" y="700"/>
                  </a:lnTo>
                  <a:close/>
                </a:path>
              </a:pathLst>
            </a:custGeom>
            <a:solidFill>
              <a:srgbClr val="824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37"/>
            <p:cNvSpPr/>
            <p:nvPr/>
          </p:nvSpPr>
          <p:spPr bwMode="auto">
            <a:xfrm>
              <a:off x="7945438" y="-1190625"/>
              <a:ext cx="1314450" cy="1287463"/>
            </a:xfrm>
            <a:custGeom>
              <a:avLst/>
              <a:gdLst>
                <a:gd name="T0" fmla="*/ 23 w 494"/>
                <a:gd name="T1" fmla="*/ 484 h 484"/>
                <a:gd name="T2" fmla="*/ 0 w 494"/>
                <a:gd name="T3" fmla="*/ 0 h 484"/>
                <a:gd name="T4" fmla="*/ 275 w 494"/>
                <a:gd name="T5" fmla="*/ 315 h 484"/>
                <a:gd name="T6" fmla="*/ 494 w 494"/>
                <a:gd name="T7" fmla="*/ 322 h 484"/>
                <a:gd name="T8" fmla="*/ 494 w 494"/>
                <a:gd name="T9" fmla="*/ 322 h 484"/>
                <a:gd name="T10" fmla="*/ 438 w 494"/>
                <a:gd name="T11" fmla="*/ 380 h 484"/>
                <a:gd name="T12" fmla="*/ 20 w 494"/>
                <a:gd name="T13" fmla="*/ 120 h 484"/>
                <a:gd name="T14" fmla="*/ 23 w 494"/>
                <a:gd name="T15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484">
                  <a:moveTo>
                    <a:pt x="23" y="48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0" y="229"/>
                    <a:pt x="275" y="315"/>
                  </a:cubicBezTo>
                  <a:cubicBezTo>
                    <a:pt x="370" y="401"/>
                    <a:pt x="494" y="322"/>
                    <a:pt x="49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38" y="380"/>
                    <a:pt x="438" y="380"/>
                    <a:pt x="438" y="380"/>
                  </a:cubicBezTo>
                  <a:cubicBezTo>
                    <a:pt x="326" y="468"/>
                    <a:pt x="20" y="120"/>
                    <a:pt x="20" y="120"/>
                  </a:cubicBezTo>
                  <a:cubicBezTo>
                    <a:pt x="23" y="484"/>
                    <a:pt x="23" y="484"/>
                    <a:pt x="23" y="484"/>
                  </a:cubicBezTo>
                  <a:close/>
                </a:path>
              </a:pathLst>
            </a:custGeom>
            <a:solidFill>
              <a:srgbClr val="3F1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8"/>
            <p:cNvSpPr/>
            <p:nvPr/>
          </p:nvSpPr>
          <p:spPr bwMode="auto">
            <a:xfrm>
              <a:off x="8458200" y="-1355725"/>
              <a:ext cx="790575" cy="889000"/>
            </a:xfrm>
            <a:custGeom>
              <a:avLst/>
              <a:gdLst>
                <a:gd name="T0" fmla="*/ 290 w 498"/>
                <a:gd name="T1" fmla="*/ 560 h 560"/>
                <a:gd name="T2" fmla="*/ 0 w 498"/>
                <a:gd name="T3" fmla="*/ 0 h 560"/>
                <a:gd name="T4" fmla="*/ 0 w 498"/>
                <a:gd name="T5" fmla="*/ 0 h 560"/>
                <a:gd name="T6" fmla="*/ 310 w 498"/>
                <a:gd name="T7" fmla="*/ 508 h 560"/>
                <a:gd name="T8" fmla="*/ 498 w 498"/>
                <a:gd name="T9" fmla="*/ 439 h 560"/>
                <a:gd name="T10" fmla="*/ 290 w 498"/>
                <a:gd name="T11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8" h="560">
                  <a:moveTo>
                    <a:pt x="290" y="56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0" y="508"/>
                  </a:lnTo>
                  <a:lnTo>
                    <a:pt x="498" y="439"/>
                  </a:lnTo>
                  <a:lnTo>
                    <a:pt x="290" y="560"/>
                  </a:lnTo>
                  <a:close/>
                </a:path>
              </a:pathLst>
            </a:custGeom>
            <a:solidFill>
              <a:srgbClr val="824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9"/>
            <p:cNvSpPr/>
            <p:nvPr/>
          </p:nvSpPr>
          <p:spPr bwMode="auto">
            <a:xfrm>
              <a:off x="6249988" y="-80963"/>
              <a:ext cx="1789113" cy="1176338"/>
            </a:xfrm>
            <a:custGeom>
              <a:avLst/>
              <a:gdLst>
                <a:gd name="T0" fmla="*/ 0 w 672"/>
                <a:gd name="T1" fmla="*/ 103 h 442"/>
                <a:gd name="T2" fmla="*/ 75 w 672"/>
                <a:gd name="T3" fmla="*/ 0 h 442"/>
                <a:gd name="T4" fmla="*/ 671 w 672"/>
                <a:gd name="T5" fmla="*/ 195 h 442"/>
                <a:gd name="T6" fmla="*/ 672 w 672"/>
                <a:gd name="T7" fmla="*/ 314 h 442"/>
                <a:gd name="T8" fmla="*/ 0 w 672"/>
                <a:gd name="T9" fmla="*/ 10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442">
                  <a:moveTo>
                    <a:pt x="0" y="103"/>
                  </a:moveTo>
                  <a:cubicBezTo>
                    <a:pt x="0" y="103"/>
                    <a:pt x="30" y="62"/>
                    <a:pt x="75" y="0"/>
                  </a:cubicBezTo>
                  <a:cubicBezTo>
                    <a:pt x="270" y="194"/>
                    <a:pt x="551" y="202"/>
                    <a:pt x="671" y="195"/>
                  </a:cubicBezTo>
                  <a:cubicBezTo>
                    <a:pt x="672" y="314"/>
                    <a:pt x="672" y="314"/>
                    <a:pt x="672" y="314"/>
                  </a:cubicBezTo>
                  <a:cubicBezTo>
                    <a:pt x="306" y="442"/>
                    <a:pt x="0" y="103"/>
                    <a:pt x="0" y="103"/>
                  </a:cubicBezTo>
                  <a:close/>
                </a:path>
              </a:pathLst>
            </a:custGeom>
            <a:solidFill>
              <a:srgbClr val="E5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40"/>
            <p:cNvSpPr/>
            <p:nvPr/>
          </p:nvSpPr>
          <p:spPr bwMode="auto">
            <a:xfrm>
              <a:off x="6249988" y="57150"/>
              <a:ext cx="1789113" cy="1038225"/>
            </a:xfrm>
            <a:custGeom>
              <a:avLst/>
              <a:gdLst>
                <a:gd name="T0" fmla="*/ 671 w 672"/>
                <a:gd name="T1" fmla="*/ 197 h 390"/>
                <a:gd name="T2" fmla="*/ 672 w 672"/>
                <a:gd name="T3" fmla="*/ 262 h 390"/>
                <a:gd name="T4" fmla="*/ 0 w 672"/>
                <a:gd name="T5" fmla="*/ 51 h 390"/>
                <a:gd name="T6" fmla="*/ 37 w 672"/>
                <a:gd name="T7" fmla="*/ 0 h 390"/>
                <a:gd name="T8" fmla="*/ 671 w 672"/>
                <a:gd name="T9" fmla="*/ 197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390">
                  <a:moveTo>
                    <a:pt x="671" y="197"/>
                  </a:moveTo>
                  <a:cubicBezTo>
                    <a:pt x="672" y="262"/>
                    <a:pt x="672" y="262"/>
                    <a:pt x="672" y="262"/>
                  </a:cubicBezTo>
                  <a:cubicBezTo>
                    <a:pt x="306" y="390"/>
                    <a:pt x="0" y="51"/>
                    <a:pt x="0" y="51"/>
                  </a:cubicBezTo>
                  <a:cubicBezTo>
                    <a:pt x="0" y="51"/>
                    <a:pt x="14" y="32"/>
                    <a:pt x="37" y="0"/>
                  </a:cubicBezTo>
                  <a:cubicBezTo>
                    <a:pt x="109" y="69"/>
                    <a:pt x="368" y="291"/>
                    <a:pt x="671" y="197"/>
                  </a:cubicBezTo>
                  <a:close/>
                </a:path>
              </a:pathLst>
            </a:custGeom>
            <a:solidFill>
              <a:srgbClr val="AF0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41"/>
            <p:cNvSpPr/>
            <p:nvPr/>
          </p:nvSpPr>
          <p:spPr bwMode="auto">
            <a:xfrm>
              <a:off x="6618288" y="100012"/>
              <a:ext cx="584200" cy="655638"/>
            </a:xfrm>
            <a:custGeom>
              <a:avLst/>
              <a:gdLst>
                <a:gd name="T0" fmla="*/ 15 w 220"/>
                <a:gd name="T1" fmla="*/ 99 h 246"/>
                <a:gd name="T2" fmla="*/ 83 w 220"/>
                <a:gd name="T3" fmla="*/ 233 h 246"/>
                <a:gd name="T4" fmla="*/ 205 w 220"/>
                <a:gd name="T5" fmla="*/ 146 h 246"/>
                <a:gd name="T6" fmla="*/ 137 w 220"/>
                <a:gd name="T7" fmla="*/ 13 h 246"/>
                <a:gd name="T8" fmla="*/ 15 w 220"/>
                <a:gd name="T9" fmla="*/ 9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46">
                  <a:moveTo>
                    <a:pt x="15" y="99"/>
                  </a:moveTo>
                  <a:cubicBezTo>
                    <a:pt x="0" y="160"/>
                    <a:pt x="30" y="220"/>
                    <a:pt x="83" y="233"/>
                  </a:cubicBezTo>
                  <a:cubicBezTo>
                    <a:pt x="135" y="246"/>
                    <a:pt x="190" y="207"/>
                    <a:pt x="205" y="146"/>
                  </a:cubicBezTo>
                  <a:cubicBezTo>
                    <a:pt x="220" y="86"/>
                    <a:pt x="189" y="26"/>
                    <a:pt x="137" y="13"/>
                  </a:cubicBezTo>
                  <a:cubicBezTo>
                    <a:pt x="84" y="0"/>
                    <a:pt x="30" y="39"/>
                    <a:pt x="15" y="99"/>
                  </a:cubicBezTo>
                  <a:close/>
                </a:path>
              </a:pathLst>
            </a:custGeom>
            <a:solidFill>
              <a:srgbClr val="DD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42"/>
            <p:cNvSpPr/>
            <p:nvPr/>
          </p:nvSpPr>
          <p:spPr bwMode="auto">
            <a:xfrm>
              <a:off x="6604000" y="87312"/>
              <a:ext cx="534988" cy="646113"/>
            </a:xfrm>
            <a:custGeom>
              <a:avLst/>
              <a:gdLst>
                <a:gd name="T0" fmla="*/ 15 w 201"/>
                <a:gd name="T1" fmla="*/ 101 h 243"/>
                <a:gd name="T2" fmla="*/ 73 w 201"/>
                <a:gd name="T3" fmla="*/ 231 h 243"/>
                <a:gd name="T4" fmla="*/ 186 w 201"/>
                <a:gd name="T5" fmla="*/ 143 h 243"/>
                <a:gd name="T6" fmla="*/ 128 w 201"/>
                <a:gd name="T7" fmla="*/ 12 h 243"/>
                <a:gd name="T8" fmla="*/ 15 w 201"/>
                <a:gd name="T9" fmla="*/ 10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43">
                  <a:moveTo>
                    <a:pt x="15" y="101"/>
                  </a:moveTo>
                  <a:cubicBezTo>
                    <a:pt x="0" y="161"/>
                    <a:pt x="26" y="220"/>
                    <a:pt x="73" y="231"/>
                  </a:cubicBezTo>
                  <a:cubicBezTo>
                    <a:pt x="121" y="243"/>
                    <a:pt x="171" y="203"/>
                    <a:pt x="186" y="143"/>
                  </a:cubicBezTo>
                  <a:cubicBezTo>
                    <a:pt x="201" y="82"/>
                    <a:pt x="175" y="23"/>
                    <a:pt x="128" y="12"/>
                  </a:cubicBezTo>
                  <a:cubicBezTo>
                    <a:pt x="81" y="0"/>
                    <a:pt x="30" y="40"/>
                    <a:pt x="15" y="101"/>
                  </a:cubicBez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43"/>
            <p:cNvSpPr/>
            <p:nvPr/>
          </p:nvSpPr>
          <p:spPr bwMode="auto">
            <a:xfrm>
              <a:off x="6702425" y="185737"/>
              <a:ext cx="338138" cy="449263"/>
            </a:xfrm>
            <a:custGeom>
              <a:avLst/>
              <a:gdLst>
                <a:gd name="T0" fmla="*/ 11 w 127"/>
                <a:gd name="T1" fmla="*/ 72 h 169"/>
                <a:gd name="T2" fmla="*/ 44 w 127"/>
                <a:gd name="T3" fmla="*/ 162 h 169"/>
                <a:gd name="T4" fmla="*/ 116 w 127"/>
                <a:gd name="T5" fmla="*/ 98 h 169"/>
                <a:gd name="T6" fmla="*/ 83 w 127"/>
                <a:gd name="T7" fmla="*/ 7 h 169"/>
                <a:gd name="T8" fmla="*/ 11 w 127"/>
                <a:gd name="T9" fmla="*/ 7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69">
                  <a:moveTo>
                    <a:pt x="11" y="72"/>
                  </a:moveTo>
                  <a:cubicBezTo>
                    <a:pt x="0" y="114"/>
                    <a:pt x="15" y="155"/>
                    <a:pt x="44" y="162"/>
                  </a:cubicBezTo>
                  <a:cubicBezTo>
                    <a:pt x="74" y="169"/>
                    <a:pt x="106" y="140"/>
                    <a:pt x="116" y="98"/>
                  </a:cubicBezTo>
                  <a:cubicBezTo>
                    <a:pt x="127" y="55"/>
                    <a:pt x="112" y="15"/>
                    <a:pt x="83" y="7"/>
                  </a:cubicBezTo>
                  <a:cubicBezTo>
                    <a:pt x="54" y="0"/>
                    <a:pt x="21" y="29"/>
                    <a:pt x="11" y="72"/>
                  </a:cubicBezTo>
                  <a:close/>
                </a:path>
              </a:pathLst>
            </a:custGeom>
            <a:solidFill>
              <a:srgbClr val="AF0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44"/>
            <p:cNvSpPr/>
            <p:nvPr/>
          </p:nvSpPr>
          <p:spPr bwMode="auto">
            <a:xfrm>
              <a:off x="6705600" y="185737"/>
              <a:ext cx="274638" cy="425450"/>
            </a:xfrm>
            <a:custGeom>
              <a:avLst/>
              <a:gdLst>
                <a:gd name="T0" fmla="*/ 10 w 103"/>
                <a:gd name="T1" fmla="*/ 72 h 160"/>
                <a:gd name="T2" fmla="*/ 82 w 103"/>
                <a:gd name="T3" fmla="*/ 7 h 160"/>
                <a:gd name="T4" fmla="*/ 103 w 103"/>
                <a:gd name="T5" fmla="*/ 21 h 160"/>
                <a:gd name="T6" fmla="*/ 29 w 103"/>
                <a:gd name="T7" fmla="*/ 81 h 160"/>
                <a:gd name="T8" fmla="*/ 37 w 103"/>
                <a:gd name="T9" fmla="*/ 160 h 160"/>
                <a:gd name="T10" fmla="*/ 10 w 103"/>
                <a:gd name="T11" fmla="*/ 7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60">
                  <a:moveTo>
                    <a:pt x="10" y="72"/>
                  </a:moveTo>
                  <a:cubicBezTo>
                    <a:pt x="20" y="29"/>
                    <a:pt x="53" y="0"/>
                    <a:pt x="82" y="7"/>
                  </a:cubicBezTo>
                  <a:cubicBezTo>
                    <a:pt x="90" y="9"/>
                    <a:pt x="97" y="14"/>
                    <a:pt x="103" y="21"/>
                  </a:cubicBezTo>
                  <a:cubicBezTo>
                    <a:pt x="75" y="14"/>
                    <a:pt x="42" y="40"/>
                    <a:pt x="29" y="81"/>
                  </a:cubicBezTo>
                  <a:cubicBezTo>
                    <a:pt x="19" y="112"/>
                    <a:pt x="23" y="142"/>
                    <a:pt x="37" y="160"/>
                  </a:cubicBezTo>
                  <a:cubicBezTo>
                    <a:pt x="12" y="149"/>
                    <a:pt x="0" y="111"/>
                    <a:pt x="10" y="72"/>
                  </a:cubicBezTo>
                  <a:close/>
                </a:path>
              </a:pathLst>
            </a:custGeom>
            <a:solidFill>
              <a:srgbClr val="DD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9459791" y="2141992"/>
            <a:ext cx="957263" cy="536362"/>
            <a:chOff x="9810750" y="2554288"/>
            <a:chExt cx="1855788" cy="1039813"/>
          </a:xfrm>
        </p:grpSpPr>
        <p:sp>
          <p:nvSpPr>
            <p:cNvPr id="231" name="Freeform 230"/>
            <p:cNvSpPr/>
            <p:nvPr/>
          </p:nvSpPr>
          <p:spPr bwMode="auto">
            <a:xfrm>
              <a:off x="9810750" y="2554288"/>
              <a:ext cx="1855787" cy="1039813"/>
            </a:xfrm>
            <a:custGeom>
              <a:avLst/>
              <a:gdLst>
                <a:gd name="T0" fmla="*/ 0 w 438"/>
                <a:gd name="T1" fmla="*/ 0 h 245"/>
                <a:gd name="T2" fmla="*/ 3 w 438"/>
                <a:gd name="T3" fmla="*/ 0 h 245"/>
                <a:gd name="T4" fmla="*/ 71 w 438"/>
                <a:gd name="T5" fmla="*/ 25 h 245"/>
                <a:gd name="T6" fmla="*/ 113 w 438"/>
                <a:gd name="T7" fmla="*/ 15 h 245"/>
                <a:gd name="T8" fmla="*/ 117 w 438"/>
                <a:gd name="T9" fmla="*/ 18 h 245"/>
                <a:gd name="T10" fmla="*/ 171 w 438"/>
                <a:gd name="T11" fmla="*/ 129 h 245"/>
                <a:gd name="T12" fmla="*/ 178 w 438"/>
                <a:gd name="T13" fmla="*/ 130 h 245"/>
                <a:gd name="T14" fmla="*/ 197 w 438"/>
                <a:gd name="T15" fmla="*/ 102 h 245"/>
                <a:gd name="T16" fmla="*/ 200 w 438"/>
                <a:gd name="T17" fmla="*/ 115 h 245"/>
                <a:gd name="T18" fmla="*/ 226 w 438"/>
                <a:gd name="T19" fmla="*/ 123 h 245"/>
                <a:gd name="T20" fmla="*/ 238 w 438"/>
                <a:gd name="T21" fmla="*/ 113 h 245"/>
                <a:gd name="T22" fmla="*/ 236 w 438"/>
                <a:gd name="T23" fmla="*/ 152 h 245"/>
                <a:gd name="T24" fmla="*/ 244 w 438"/>
                <a:gd name="T25" fmla="*/ 158 h 245"/>
                <a:gd name="T26" fmla="*/ 353 w 438"/>
                <a:gd name="T27" fmla="*/ 104 h 245"/>
                <a:gd name="T28" fmla="*/ 358 w 438"/>
                <a:gd name="T29" fmla="*/ 105 h 245"/>
                <a:gd name="T30" fmla="*/ 438 w 438"/>
                <a:gd name="T31" fmla="*/ 178 h 245"/>
                <a:gd name="T32" fmla="*/ 433 w 438"/>
                <a:gd name="T33" fmla="*/ 178 h 245"/>
                <a:gd name="T34" fmla="*/ 375 w 438"/>
                <a:gd name="T35" fmla="*/ 213 h 245"/>
                <a:gd name="T36" fmla="*/ 320 w 438"/>
                <a:gd name="T37" fmla="*/ 201 h 245"/>
                <a:gd name="T38" fmla="*/ 279 w 438"/>
                <a:gd name="T39" fmla="*/ 239 h 245"/>
                <a:gd name="T40" fmla="*/ 271 w 438"/>
                <a:gd name="T41" fmla="*/ 232 h 245"/>
                <a:gd name="T42" fmla="*/ 174 w 438"/>
                <a:gd name="T43" fmla="*/ 245 h 245"/>
                <a:gd name="T44" fmla="*/ 174 w 438"/>
                <a:gd name="T45" fmla="*/ 245 h 245"/>
                <a:gd name="T46" fmla="*/ 146 w 438"/>
                <a:gd name="T47" fmla="*/ 191 h 245"/>
                <a:gd name="T48" fmla="*/ 101 w 438"/>
                <a:gd name="T49" fmla="*/ 181 h 245"/>
                <a:gd name="T50" fmla="*/ 94 w 438"/>
                <a:gd name="T51" fmla="*/ 111 h 245"/>
                <a:gd name="T52" fmla="*/ 46 w 438"/>
                <a:gd name="T53" fmla="*/ 94 h 245"/>
                <a:gd name="T54" fmla="*/ 0 w 438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8" h="245">
                  <a:moveTo>
                    <a:pt x="0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8" y="2"/>
                    <a:pt x="42" y="26"/>
                    <a:pt x="71" y="25"/>
                  </a:cubicBezTo>
                  <a:cubicBezTo>
                    <a:pt x="85" y="25"/>
                    <a:pt x="100" y="22"/>
                    <a:pt x="113" y="15"/>
                  </a:cubicBezTo>
                  <a:cubicBezTo>
                    <a:pt x="114" y="14"/>
                    <a:pt x="117" y="17"/>
                    <a:pt x="117" y="18"/>
                  </a:cubicBezTo>
                  <a:cubicBezTo>
                    <a:pt x="118" y="27"/>
                    <a:pt x="113" y="102"/>
                    <a:pt x="171" y="129"/>
                  </a:cubicBezTo>
                  <a:cubicBezTo>
                    <a:pt x="174" y="132"/>
                    <a:pt x="176" y="132"/>
                    <a:pt x="178" y="130"/>
                  </a:cubicBezTo>
                  <a:cubicBezTo>
                    <a:pt x="181" y="128"/>
                    <a:pt x="196" y="103"/>
                    <a:pt x="197" y="102"/>
                  </a:cubicBezTo>
                  <a:cubicBezTo>
                    <a:pt x="198" y="104"/>
                    <a:pt x="199" y="110"/>
                    <a:pt x="200" y="115"/>
                  </a:cubicBezTo>
                  <a:cubicBezTo>
                    <a:pt x="211" y="112"/>
                    <a:pt x="220" y="118"/>
                    <a:pt x="226" y="123"/>
                  </a:cubicBezTo>
                  <a:cubicBezTo>
                    <a:pt x="227" y="123"/>
                    <a:pt x="238" y="113"/>
                    <a:pt x="238" y="113"/>
                  </a:cubicBezTo>
                  <a:cubicBezTo>
                    <a:pt x="238" y="119"/>
                    <a:pt x="236" y="145"/>
                    <a:pt x="236" y="152"/>
                  </a:cubicBezTo>
                  <a:cubicBezTo>
                    <a:pt x="236" y="156"/>
                    <a:pt x="239" y="158"/>
                    <a:pt x="244" y="158"/>
                  </a:cubicBezTo>
                  <a:cubicBezTo>
                    <a:pt x="247" y="159"/>
                    <a:pt x="329" y="156"/>
                    <a:pt x="353" y="104"/>
                  </a:cubicBezTo>
                  <a:cubicBezTo>
                    <a:pt x="355" y="101"/>
                    <a:pt x="358" y="102"/>
                    <a:pt x="358" y="105"/>
                  </a:cubicBezTo>
                  <a:cubicBezTo>
                    <a:pt x="367" y="147"/>
                    <a:pt x="429" y="173"/>
                    <a:pt x="438" y="178"/>
                  </a:cubicBezTo>
                  <a:cubicBezTo>
                    <a:pt x="436" y="178"/>
                    <a:pt x="435" y="179"/>
                    <a:pt x="433" y="178"/>
                  </a:cubicBezTo>
                  <a:cubicBezTo>
                    <a:pt x="380" y="172"/>
                    <a:pt x="375" y="213"/>
                    <a:pt x="375" y="213"/>
                  </a:cubicBezTo>
                  <a:cubicBezTo>
                    <a:pt x="375" y="213"/>
                    <a:pt x="352" y="195"/>
                    <a:pt x="320" y="201"/>
                  </a:cubicBezTo>
                  <a:cubicBezTo>
                    <a:pt x="288" y="208"/>
                    <a:pt x="279" y="239"/>
                    <a:pt x="279" y="239"/>
                  </a:cubicBezTo>
                  <a:cubicBezTo>
                    <a:pt x="279" y="239"/>
                    <a:pt x="275" y="236"/>
                    <a:pt x="271" y="232"/>
                  </a:cubicBezTo>
                  <a:cubicBezTo>
                    <a:pt x="224" y="200"/>
                    <a:pt x="180" y="232"/>
                    <a:pt x="174" y="245"/>
                  </a:cubicBezTo>
                  <a:cubicBezTo>
                    <a:pt x="174" y="245"/>
                    <a:pt x="174" y="245"/>
                    <a:pt x="174" y="245"/>
                  </a:cubicBezTo>
                  <a:cubicBezTo>
                    <a:pt x="174" y="245"/>
                    <a:pt x="168" y="205"/>
                    <a:pt x="146" y="191"/>
                  </a:cubicBezTo>
                  <a:cubicBezTo>
                    <a:pt x="124" y="176"/>
                    <a:pt x="101" y="181"/>
                    <a:pt x="101" y="181"/>
                  </a:cubicBezTo>
                  <a:cubicBezTo>
                    <a:pt x="101" y="181"/>
                    <a:pt x="120" y="146"/>
                    <a:pt x="94" y="111"/>
                  </a:cubicBezTo>
                  <a:cubicBezTo>
                    <a:pt x="81" y="92"/>
                    <a:pt x="46" y="94"/>
                    <a:pt x="46" y="94"/>
                  </a:cubicBezTo>
                  <a:cubicBezTo>
                    <a:pt x="46" y="94"/>
                    <a:pt x="59" y="56"/>
                    <a:pt x="0" y="0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31"/>
            <p:cNvSpPr/>
            <p:nvPr/>
          </p:nvSpPr>
          <p:spPr bwMode="auto">
            <a:xfrm>
              <a:off x="10683875" y="3122613"/>
              <a:ext cx="76200" cy="77788"/>
            </a:xfrm>
            <a:custGeom>
              <a:avLst/>
              <a:gdLst>
                <a:gd name="T0" fmla="*/ 0 w 18"/>
                <a:gd name="T1" fmla="*/ 9 h 18"/>
                <a:gd name="T2" fmla="*/ 3 w 18"/>
                <a:gd name="T3" fmla="*/ 10 h 18"/>
                <a:gd name="T4" fmla="*/ 5 w 18"/>
                <a:gd name="T5" fmla="*/ 12 h 18"/>
                <a:gd name="T6" fmla="*/ 8 w 18"/>
                <a:gd name="T7" fmla="*/ 11 h 18"/>
                <a:gd name="T8" fmla="*/ 8 w 18"/>
                <a:gd name="T9" fmla="*/ 10 h 18"/>
                <a:gd name="T10" fmla="*/ 14 w 18"/>
                <a:gd name="T11" fmla="*/ 5 h 18"/>
                <a:gd name="T12" fmla="*/ 16 w 18"/>
                <a:gd name="T13" fmla="*/ 0 h 18"/>
                <a:gd name="T14" fmla="*/ 18 w 18"/>
                <a:gd name="T15" fmla="*/ 7 h 18"/>
                <a:gd name="T16" fmla="*/ 7 w 18"/>
                <a:gd name="T17" fmla="*/ 17 h 18"/>
                <a:gd name="T18" fmla="*/ 0 w 18"/>
                <a:gd name="T19" fmla="*/ 9 h 18"/>
                <a:gd name="T20" fmla="*/ 0 w 18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1" y="10"/>
                    <a:pt x="2" y="10"/>
                    <a:pt x="3" y="10"/>
                  </a:cubicBezTo>
                  <a:cubicBezTo>
                    <a:pt x="3" y="11"/>
                    <a:pt x="4" y="12"/>
                    <a:pt x="5" y="12"/>
                  </a:cubicBezTo>
                  <a:cubicBezTo>
                    <a:pt x="6" y="13"/>
                    <a:pt x="7" y="12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10" y="9"/>
                    <a:pt x="12" y="8"/>
                    <a:pt x="14" y="5"/>
                  </a:cubicBezTo>
                  <a:cubicBezTo>
                    <a:pt x="15" y="3"/>
                    <a:pt x="16" y="2"/>
                    <a:pt x="16" y="0"/>
                  </a:cubicBezTo>
                  <a:cubicBezTo>
                    <a:pt x="17" y="2"/>
                    <a:pt x="18" y="5"/>
                    <a:pt x="18" y="7"/>
                  </a:cubicBezTo>
                  <a:cubicBezTo>
                    <a:pt x="17" y="13"/>
                    <a:pt x="12" y="18"/>
                    <a:pt x="7" y="17"/>
                  </a:cubicBezTo>
                  <a:cubicBezTo>
                    <a:pt x="4" y="17"/>
                    <a:pt x="1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10607675" y="3094038"/>
              <a:ext cx="58737" cy="76200"/>
            </a:xfrm>
            <a:custGeom>
              <a:avLst/>
              <a:gdLst>
                <a:gd name="T0" fmla="*/ 13 w 14"/>
                <a:gd name="T1" fmla="*/ 14 h 18"/>
                <a:gd name="T2" fmla="*/ 11 w 14"/>
                <a:gd name="T3" fmla="*/ 14 h 18"/>
                <a:gd name="T4" fmla="*/ 9 w 14"/>
                <a:gd name="T5" fmla="*/ 14 h 18"/>
                <a:gd name="T6" fmla="*/ 7 w 14"/>
                <a:gd name="T7" fmla="*/ 12 h 18"/>
                <a:gd name="T8" fmla="*/ 8 w 14"/>
                <a:gd name="T9" fmla="*/ 11 h 18"/>
                <a:gd name="T10" fmla="*/ 5 w 14"/>
                <a:gd name="T11" fmla="*/ 5 h 18"/>
                <a:gd name="T12" fmla="*/ 6 w 14"/>
                <a:gd name="T13" fmla="*/ 0 h 18"/>
                <a:gd name="T14" fmla="*/ 2 w 14"/>
                <a:gd name="T15" fmla="*/ 5 h 18"/>
                <a:gd name="T16" fmla="*/ 5 w 14"/>
                <a:gd name="T17" fmla="*/ 17 h 18"/>
                <a:gd name="T18" fmla="*/ 14 w 14"/>
                <a:gd name="T19" fmla="*/ 14 h 18"/>
                <a:gd name="T20" fmla="*/ 13 w 14"/>
                <a:gd name="T2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8">
                  <a:moveTo>
                    <a:pt x="13" y="14"/>
                  </a:moveTo>
                  <a:cubicBezTo>
                    <a:pt x="13" y="14"/>
                    <a:pt x="12" y="14"/>
                    <a:pt x="11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8" y="14"/>
                    <a:pt x="7" y="13"/>
                    <a:pt x="7" y="12"/>
                  </a:cubicBezTo>
                  <a:cubicBezTo>
                    <a:pt x="7" y="12"/>
                    <a:pt x="7" y="11"/>
                    <a:pt x="8" y="11"/>
                  </a:cubicBezTo>
                  <a:cubicBezTo>
                    <a:pt x="6" y="9"/>
                    <a:pt x="6" y="7"/>
                    <a:pt x="5" y="5"/>
                  </a:cubicBezTo>
                  <a:cubicBezTo>
                    <a:pt x="5" y="3"/>
                    <a:pt x="6" y="1"/>
                    <a:pt x="6" y="0"/>
                  </a:cubicBezTo>
                  <a:cubicBezTo>
                    <a:pt x="5" y="1"/>
                    <a:pt x="3" y="2"/>
                    <a:pt x="2" y="5"/>
                  </a:cubicBezTo>
                  <a:cubicBezTo>
                    <a:pt x="0" y="9"/>
                    <a:pt x="1" y="15"/>
                    <a:pt x="5" y="17"/>
                  </a:cubicBezTo>
                  <a:cubicBezTo>
                    <a:pt x="8" y="18"/>
                    <a:pt x="11" y="17"/>
                    <a:pt x="14" y="14"/>
                  </a:cubicBezTo>
                  <a:cubicBezTo>
                    <a:pt x="14" y="14"/>
                    <a:pt x="14" y="14"/>
                    <a:pt x="13" y="14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33"/>
            <p:cNvSpPr/>
            <p:nvPr/>
          </p:nvSpPr>
          <p:spPr bwMode="auto">
            <a:xfrm>
              <a:off x="9810750" y="2554288"/>
              <a:ext cx="741362" cy="1039813"/>
            </a:xfrm>
            <a:custGeom>
              <a:avLst/>
              <a:gdLst>
                <a:gd name="T0" fmla="*/ 0 w 175"/>
                <a:gd name="T1" fmla="*/ 0 h 245"/>
                <a:gd name="T2" fmla="*/ 51 w 175"/>
                <a:gd name="T3" fmla="*/ 27 h 245"/>
                <a:gd name="T4" fmla="*/ 100 w 175"/>
                <a:gd name="T5" fmla="*/ 29 h 245"/>
                <a:gd name="T6" fmla="*/ 55 w 175"/>
                <a:gd name="T7" fmla="*/ 85 h 245"/>
                <a:gd name="T8" fmla="*/ 107 w 175"/>
                <a:gd name="T9" fmla="*/ 31 h 245"/>
                <a:gd name="T10" fmla="*/ 119 w 175"/>
                <a:gd name="T11" fmla="*/ 68 h 245"/>
                <a:gd name="T12" fmla="*/ 147 w 175"/>
                <a:gd name="T13" fmla="*/ 122 h 245"/>
                <a:gd name="T14" fmla="*/ 110 w 175"/>
                <a:gd name="T15" fmla="*/ 172 h 245"/>
                <a:gd name="T16" fmla="*/ 155 w 175"/>
                <a:gd name="T17" fmla="*/ 128 h 245"/>
                <a:gd name="T18" fmla="*/ 169 w 175"/>
                <a:gd name="T19" fmla="*/ 135 h 245"/>
                <a:gd name="T20" fmla="*/ 175 w 175"/>
                <a:gd name="T21" fmla="*/ 244 h 245"/>
                <a:gd name="T22" fmla="*/ 175 w 175"/>
                <a:gd name="T23" fmla="*/ 244 h 245"/>
                <a:gd name="T24" fmla="*/ 174 w 175"/>
                <a:gd name="T25" fmla="*/ 245 h 245"/>
                <a:gd name="T26" fmla="*/ 174 w 175"/>
                <a:gd name="T27" fmla="*/ 245 h 245"/>
                <a:gd name="T28" fmla="*/ 146 w 175"/>
                <a:gd name="T29" fmla="*/ 191 h 245"/>
                <a:gd name="T30" fmla="*/ 101 w 175"/>
                <a:gd name="T31" fmla="*/ 181 h 245"/>
                <a:gd name="T32" fmla="*/ 94 w 175"/>
                <a:gd name="T33" fmla="*/ 111 h 245"/>
                <a:gd name="T34" fmla="*/ 46 w 175"/>
                <a:gd name="T35" fmla="*/ 94 h 245"/>
                <a:gd name="T36" fmla="*/ 0 w 175"/>
                <a:gd name="T3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245">
                  <a:moveTo>
                    <a:pt x="0" y="0"/>
                  </a:moveTo>
                  <a:cubicBezTo>
                    <a:pt x="9" y="2"/>
                    <a:pt x="35" y="24"/>
                    <a:pt x="51" y="27"/>
                  </a:cubicBezTo>
                  <a:cubicBezTo>
                    <a:pt x="66" y="31"/>
                    <a:pt x="95" y="28"/>
                    <a:pt x="100" y="29"/>
                  </a:cubicBezTo>
                  <a:cubicBezTo>
                    <a:pt x="105" y="30"/>
                    <a:pt x="55" y="85"/>
                    <a:pt x="55" y="85"/>
                  </a:cubicBezTo>
                  <a:cubicBezTo>
                    <a:pt x="55" y="85"/>
                    <a:pt x="104" y="33"/>
                    <a:pt x="107" y="31"/>
                  </a:cubicBezTo>
                  <a:cubicBezTo>
                    <a:pt x="111" y="28"/>
                    <a:pt x="116" y="43"/>
                    <a:pt x="119" y="68"/>
                  </a:cubicBezTo>
                  <a:cubicBezTo>
                    <a:pt x="121" y="92"/>
                    <a:pt x="143" y="116"/>
                    <a:pt x="147" y="122"/>
                  </a:cubicBezTo>
                  <a:cubicBezTo>
                    <a:pt x="150" y="127"/>
                    <a:pt x="123" y="158"/>
                    <a:pt x="110" y="172"/>
                  </a:cubicBezTo>
                  <a:cubicBezTo>
                    <a:pt x="124" y="158"/>
                    <a:pt x="151" y="128"/>
                    <a:pt x="155" y="128"/>
                  </a:cubicBezTo>
                  <a:cubicBezTo>
                    <a:pt x="159" y="128"/>
                    <a:pt x="163" y="130"/>
                    <a:pt x="169" y="135"/>
                  </a:cubicBezTo>
                  <a:cubicBezTo>
                    <a:pt x="156" y="167"/>
                    <a:pt x="175" y="244"/>
                    <a:pt x="175" y="244"/>
                  </a:cubicBezTo>
                  <a:cubicBezTo>
                    <a:pt x="175" y="244"/>
                    <a:pt x="175" y="244"/>
                    <a:pt x="175" y="244"/>
                  </a:cubicBezTo>
                  <a:cubicBezTo>
                    <a:pt x="175" y="244"/>
                    <a:pt x="175" y="245"/>
                    <a:pt x="174" y="245"/>
                  </a:cubicBezTo>
                  <a:cubicBezTo>
                    <a:pt x="174" y="245"/>
                    <a:pt x="174" y="245"/>
                    <a:pt x="174" y="245"/>
                  </a:cubicBezTo>
                  <a:cubicBezTo>
                    <a:pt x="174" y="245"/>
                    <a:pt x="168" y="205"/>
                    <a:pt x="146" y="191"/>
                  </a:cubicBezTo>
                  <a:cubicBezTo>
                    <a:pt x="124" y="176"/>
                    <a:pt x="101" y="181"/>
                    <a:pt x="101" y="181"/>
                  </a:cubicBezTo>
                  <a:cubicBezTo>
                    <a:pt x="101" y="181"/>
                    <a:pt x="120" y="146"/>
                    <a:pt x="94" y="111"/>
                  </a:cubicBezTo>
                  <a:cubicBezTo>
                    <a:pt x="81" y="92"/>
                    <a:pt x="46" y="94"/>
                    <a:pt x="46" y="94"/>
                  </a:cubicBezTo>
                  <a:cubicBezTo>
                    <a:pt x="46" y="94"/>
                    <a:pt x="59" y="56"/>
                    <a:pt x="0" y="0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34"/>
            <p:cNvSpPr/>
            <p:nvPr/>
          </p:nvSpPr>
          <p:spPr bwMode="auto">
            <a:xfrm>
              <a:off x="10564813" y="3094038"/>
              <a:ext cx="1101725" cy="479425"/>
            </a:xfrm>
            <a:custGeom>
              <a:avLst/>
              <a:gdLst>
                <a:gd name="T0" fmla="*/ 197 w 260"/>
                <a:gd name="T1" fmla="*/ 86 h 113"/>
                <a:gd name="T2" fmla="*/ 142 w 260"/>
                <a:gd name="T3" fmla="*/ 74 h 113"/>
                <a:gd name="T4" fmla="*/ 101 w 260"/>
                <a:gd name="T5" fmla="*/ 112 h 113"/>
                <a:gd name="T6" fmla="*/ 93 w 260"/>
                <a:gd name="T7" fmla="*/ 105 h 113"/>
                <a:gd name="T8" fmla="*/ 0 w 260"/>
                <a:gd name="T9" fmla="*/ 113 h 113"/>
                <a:gd name="T10" fmla="*/ 62 w 260"/>
                <a:gd name="T11" fmla="*/ 37 h 113"/>
                <a:gd name="T12" fmla="*/ 98 w 260"/>
                <a:gd name="T13" fmla="*/ 37 h 113"/>
                <a:gd name="T14" fmla="*/ 101 w 260"/>
                <a:gd name="T15" fmla="*/ 106 h 113"/>
                <a:gd name="T16" fmla="*/ 105 w 260"/>
                <a:gd name="T17" fmla="*/ 33 h 113"/>
                <a:gd name="T18" fmla="*/ 151 w 260"/>
                <a:gd name="T19" fmla="*/ 14 h 113"/>
                <a:gd name="T20" fmla="*/ 195 w 260"/>
                <a:gd name="T21" fmla="*/ 82 h 113"/>
                <a:gd name="T22" fmla="*/ 158 w 260"/>
                <a:gd name="T23" fmla="*/ 12 h 113"/>
                <a:gd name="T24" fmla="*/ 171 w 260"/>
                <a:gd name="T25" fmla="*/ 0 h 113"/>
                <a:gd name="T26" fmla="*/ 200 w 260"/>
                <a:gd name="T27" fmla="*/ 20 h 113"/>
                <a:gd name="T28" fmla="*/ 260 w 260"/>
                <a:gd name="T29" fmla="*/ 51 h 113"/>
                <a:gd name="T30" fmla="*/ 255 w 260"/>
                <a:gd name="T31" fmla="*/ 51 h 113"/>
                <a:gd name="T32" fmla="*/ 197 w 260"/>
                <a:gd name="T33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0" h="113">
                  <a:moveTo>
                    <a:pt x="197" y="86"/>
                  </a:moveTo>
                  <a:cubicBezTo>
                    <a:pt x="197" y="86"/>
                    <a:pt x="174" y="68"/>
                    <a:pt x="142" y="74"/>
                  </a:cubicBezTo>
                  <a:cubicBezTo>
                    <a:pt x="110" y="81"/>
                    <a:pt x="101" y="112"/>
                    <a:pt x="101" y="112"/>
                  </a:cubicBezTo>
                  <a:cubicBezTo>
                    <a:pt x="101" y="112"/>
                    <a:pt x="97" y="109"/>
                    <a:pt x="93" y="105"/>
                  </a:cubicBezTo>
                  <a:cubicBezTo>
                    <a:pt x="52" y="77"/>
                    <a:pt x="13" y="98"/>
                    <a:pt x="0" y="113"/>
                  </a:cubicBezTo>
                  <a:cubicBezTo>
                    <a:pt x="12" y="97"/>
                    <a:pt x="47" y="87"/>
                    <a:pt x="62" y="37"/>
                  </a:cubicBezTo>
                  <a:cubicBezTo>
                    <a:pt x="68" y="35"/>
                    <a:pt x="93" y="35"/>
                    <a:pt x="98" y="37"/>
                  </a:cubicBezTo>
                  <a:cubicBezTo>
                    <a:pt x="102" y="39"/>
                    <a:pt x="101" y="106"/>
                    <a:pt x="101" y="106"/>
                  </a:cubicBezTo>
                  <a:cubicBezTo>
                    <a:pt x="101" y="106"/>
                    <a:pt x="103" y="38"/>
                    <a:pt x="105" y="33"/>
                  </a:cubicBezTo>
                  <a:cubicBezTo>
                    <a:pt x="106" y="28"/>
                    <a:pt x="145" y="15"/>
                    <a:pt x="151" y="14"/>
                  </a:cubicBezTo>
                  <a:cubicBezTo>
                    <a:pt x="157" y="14"/>
                    <a:pt x="195" y="82"/>
                    <a:pt x="195" y="82"/>
                  </a:cubicBezTo>
                  <a:cubicBezTo>
                    <a:pt x="195" y="82"/>
                    <a:pt x="162" y="19"/>
                    <a:pt x="158" y="12"/>
                  </a:cubicBezTo>
                  <a:cubicBezTo>
                    <a:pt x="155" y="4"/>
                    <a:pt x="163" y="1"/>
                    <a:pt x="171" y="0"/>
                  </a:cubicBezTo>
                  <a:cubicBezTo>
                    <a:pt x="178" y="0"/>
                    <a:pt x="183" y="0"/>
                    <a:pt x="200" y="20"/>
                  </a:cubicBezTo>
                  <a:cubicBezTo>
                    <a:pt x="216" y="39"/>
                    <a:pt x="260" y="51"/>
                    <a:pt x="260" y="51"/>
                  </a:cubicBezTo>
                  <a:cubicBezTo>
                    <a:pt x="258" y="51"/>
                    <a:pt x="257" y="52"/>
                    <a:pt x="255" y="51"/>
                  </a:cubicBezTo>
                  <a:cubicBezTo>
                    <a:pt x="202" y="45"/>
                    <a:pt x="197" y="86"/>
                    <a:pt x="197" y="86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1838475" y="405374"/>
            <a:ext cx="1946275" cy="954088"/>
            <a:chOff x="187326" y="368300"/>
            <a:chExt cx="1946275" cy="954088"/>
          </a:xfrm>
        </p:grpSpPr>
        <p:sp>
          <p:nvSpPr>
            <p:cNvPr id="236" name="Freeform 235"/>
            <p:cNvSpPr/>
            <p:nvPr/>
          </p:nvSpPr>
          <p:spPr bwMode="auto">
            <a:xfrm>
              <a:off x="187326" y="368300"/>
              <a:ext cx="1946275" cy="954088"/>
            </a:xfrm>
            <a:custGeom>
              <a:avLst/>
              <a:gdLst>
                <a:gd name="T0" fmla="*/ 0 w 459"/>
                <a:gd name="T1" fmla="*/ 128 h 225"/>
                <a:gd name="T2" fmla="*/ 3 w 459"/>
                <a:gd name="T3" fmla="*/ 127 h 225"/>
                <a:gd name="T4" fmla="*/ 72 w 459"/>
                <a:gd name="T5" fmla="*/ 107 h 225"/>
                <a:gd name="T6" fmla="*/ 100 w 459"/>
                <a:gd name="T7" fmla="*/ 74 h 225"/>
                <a:gd name="T8" fmla="*/ 106 w 459"/>
                <a:gd name="T9" fmla="*/ 75 h 225"/>
                <a:gd name="T10" fmla="*/ 215 w 459"/>
                <a:gd name="T11" fmla="*/ 133 h 225"/>
                <a:gd name="T12" fmla="*/ 221 w 459"/>
                <a:gd name="T13" fmla="*/ 129 h 225"/>
                <a:gd name="T14" fmla="*/ 220 w 459"/>
                <a:gd name="T15" fmla="*/ 95 h 225"/>
                <a:gd name="T16" fmla="*/ 230 w 459"/>
                <a:gd name="T17" fmla="*/ 104 h 225"/>
                <a:gd name="T18" fmla="*/ 255 w 459"/>
                <a:gd name="T19" fmla="*/ 96 h 225"/>
                <a:gd name="T20" fmla="*/ 260 w 459"/>
                <a:gd name="T21" fmla="*/ 80 h 225"/>
                <a:gd name="T22" fmla="*/ 281 w 459"/>
                <a:gd name="T23" fmla="*/ 112 h 225"/>
                <a:gd name="T24" fmla="*/ 291 w 459"/>
                <a:gd name="T25" fmla="*/ 113 h 225"/>
                <a:gd name="T26" fmla="*/ 347 w 459"/>
                <a:gd name="T27" fmla="*/ 5 h 225"/>
                <a:gd name="T28" fmla="*/ 352 w 459"/>
                <a:gd name="T29" fmla="*/ 3 h 225"/>
                <a:gd name="T30" fmla="*/ 459 w 459"/>
                <a:gd name="T31" fmla="*/ 15 h 225"/>
                <a:gd name="T32" fmla="*/ 456 w 459"/>
                <a:gd name="T33" fmla="*/ 18 h 225"/>
                <a:gd name="T34" fmla="*/ 429 w 459"/>
                <a:gd name="T35" fmla="*/ 80 h 225"/>
                <a:gd name="T36" fmla="*/ 377 w 459"/>
                <a:gd name="T37" fmla="*/ 103 h 225"/>
                <a:gd name="T38" fmla="*/ 366 w 459"/>
                <a:gd name="T39" fmla="*/ 157 h 225"/>
                <a:gd name="T40" fmla="*/ 356 w 459"/>
                <a:gd name="T41" fmla="*/ 157 h 225"/>
                <a:gd name="T42" fmla="*/ 286 w 459"/>
                <a:gd name="T43" fmla="*/ 225 h 225"/>
                <a:gd name="T44" fmla="*/ 286 w 459"/>
                <a:gd name="T45" fmla="*/ 225 h 225"/>
                <a:gd name="T46" fmla="*/ 231 w 459"/>
                <a:gd name="T47" fmla="*/ 197 h 225"/>
                <a:gd name="T48" fmla="*/ 188 w 459"/>
                <a:gd name="T49" fmla="*/ 216 h 225"/>
                <a:gd name="T50" fmla="*/ 142 w 459"/>
                <a:gd name="T51" fmla="*/ 163 h 225"/>
                <a:gd name="T52" fmla="*/ 93 w 459"/>
                <a:gd name="T53" fmla="*/ 177 h 225"/>
                <a:gd name="T54" fmla="*/ 0 w 459"/>
                <a:gd name="T55" fmla="*/ 12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9" h="225">
                  <a:moveTo>
                    <a:pt x="0" y="128"/>
                  </a:moveTo>
                  <a:cubicBezTo>
                    <a:pt x="1" y="128"/>
                    <a:pt x="2" y="127"/>
                    <a:pt x="3" y="127"/>
                  </a:cubicBezTo>
                  <a:cubicBezTo>
                    <a:pt x="7" y="126"/>
                    <a:pt x="50" y="125"/>
                    <a:pt x="72" y="107"/>
                  </a:cubicBezTo>
                  <a:cubicBezTo>
                    <a:pt x="84" y="99"/>
                    <a:pt x="94" y="88"/>
                    <a:pt x="100" y="74"/>
                  </a:cubicBezTo>
                  <a:cubicBezTo>
                    <a:pt x="101" y="73"/>
                    <a:pt x="105" y="74"/>
                    <a:pt x="106" y="75"/>
                  </a:cubicBezTo>
                  <a:cubicBezTo>
                    <a:pt x="111" y="81"/>
                    <a:pt x="152" y="145"/>
                    <a:pt x="215" y="133"/>
                  </a:cubicBezTo>
                  <a:cubicBezTo>
                    <a:pt x="219" y="133"/>
                    <a:pt x="220" y="132"/>
                    <a:pt x="221" y="129"/>
                  </a:cubicBezTo>
                  <a:cubicBezTo>
                    <a:pt x="222" y="126"/>
                    <a:pt x="220" y="97"/>
                    <a:pt x="220" y="95"/>
                  </a:cubicBezTo>
                  <a:cubicBezTo>
                    <a:pt x="222" y="97"/>
                    <a:pt x="226" y="101"/>
                    <a:pt x="230" y="104"/>
                  </a:cubicBezTo>
                  <a:cubicBezTo>
                    <a:pt x="237" y="96"/>
                    <a:pt x="248" y="94"/>
                    <a:pt x="255" y="96"/>
                  </a:cubicBezTo>
                  <a:cubicBezTo>
                    <a:pt x="256" y="95"/>
                    <a:pt x="259" y="80"/>
                    <a:pt x="260" y="80"/>
                  </a:cubicBezTo>
                  <a:cubicBezTo>
                    <a:pt x="263" y="85"/>
                    <a:pt x="276" y="107"/>
                    <a:pt x="281" y="112"/>
                  </a:cubicBezTo>
                  <a:cubicBezTo>
                    <a:pt x="283" y="116"/>
                    <a:pt x="287" y="116"/>
                    <a:pt x="291" y="113"/>
                  </a:cubicBezTo>
                  <a:cubicBezTo>
                    <a:pt x="293" y="112"/>
                    <a:pt x="358" y="62"/>
                    <a:pt x="347" y="5"/>
                  </a:cubicBezTo>
                  <a:cubicBezTo>
                    <a:pt x="347" y="2"/>
                    <a:pt x="349" y="0"/>
                    <a:pt x="352" y="3"/>
                  </a:cubicBezTo>
                  <a:cubicBezTo>
                    <a:pt x="384" y="32"/>
                    <a:pt x="449" y="16"/>
                    <a:pt x="459" y="15"/>
                  </a:cubicBezTo>
                  <a:cubicBezTo>
                    <a:pt x="458" y="16"/>
                    <a:pt x="457" y="17"/>
                    <a:pt x="456" y="18"/>
                  </a:cubicBezTo>
                  <a:cubicBezTo>
                    <a:pt x="409" y="44"/>
                    <a:pt x="429" y="80"/>
                    <a:pt x="429" y="80"/>
                  </a:cubicBezTo>
                  <a:cubicBezTo>
                    <a:pt x="429" y="80"/>
                    <a:pt x="400" y="80"/>
                    <a:pt x="377" y="103"/>
                  </a:cubicBezTo>
                  <a:cubicBezTo>
                    <a:pt x="355" y="127"/>
                    <a:pt x="366" y="157"/>
                    <a:pt x="366" y="157"/>
                  </a:cubicBezTo>
                  <a:cubicBezTo>
                    <a:pt x="366" y="157"/>
                    <a:pt x="362" y="157"/>
                    <a:pt x="356" y="157"/>
                  </a:cubicBezTo>
                  <a:cubicBezTo>
                    <a:pt x="299" y="159"/>
                    <a:pt x="283" y="210"/>
                    <a:pt x="286" y="225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5"/>
                    <a:pt x="257" y="196"/>
                    <a:pt x="231" y="197"/>
                  </a:cubicBezTo>
                  <a:cubicBezTo>
                    <a:pt x="205" y="198"/>
                    <a:pt x="188" y="216"/>
                    <a:pt x="188" y="216"/>
                  </a:cubicBezTo>
                  <a:cubicBezTo>
                    <a:pt x="188" y="216"/>
                    <a:pt x="183" y="177"/>
                    <a:pt x="142" y="163"/>
                  </a:cubicBezTo>
                  <a:cubicBezTo>
                    <a:pt x="120" y="156"/>
                    <a:pt x="93" y="177"/>
                    <a:pt x="93" y="177"/>
                  </a:cubicBezTo>
                  <a:cubicBezTo>
                    <a:pt x="93" y="177"/>
                    <a:pt x="81" y="139"/>
                    <a:pt x="0" y="128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36"/>
            <p:cNvSpPr/>
            <p:nvPr/>
          </p:nvSpPr>
          <p:spPr bwMode="auto">
            <a:xfrm>
              <a:off x="1250950" y="817562"/>
              <a:ext cx="68262" cy="88900"/>
            </a:xfrm>
            <a:custGeom>
              <a:avLst/>
              <a:gdLst>
                <a:gd name="T0" fmla="*/ 1 w 16"/>
                <a:gd name="T1" fmla="*/ 17 h 21"/>
                <a:gd name="T2" fmla="*/ 3 w 16"/>
                <a:gd name="T3" fmla="*/ 16 h 21"/>
                <a:gd name="T4" fmla="*/ 6 w 16"/>
                <a:gd name="T5" fmla="*/ 17 h 21"/>
                <a:gd name="T6" fmla="*/ 8 w 16"/>
                <a:gd name="T7" fmla="*/ 14 h 21"/>
                <a:gd name="T8" fmla="*/ 7 w 16"/>
                <a:gd name="T9" fmla="*/ 13 h 21"/>
                <a:gd name="T10" fmla="*/ 9 w 16"/>
                <a:gd name="T11" fmla="*/ 6 h 21"/>
                <a:gd name="T12" fmla="*/ 8 w 16"/>
                <a:gd name="T13" fmla="*/ 0 h 21"/>
                <a:gd name="T14" fmla="*/ 13 w 16"/>
                <a:gd name="T15" fmla="*/ 5 h 21"/>
                <a:gd name="T16" fmla="*/ 11 w 16"/>
                <a:gd name="T17" fmla="*/ 19 h 21"/>
                <a:gd name="T18" fmla="*/ 0 w 16"/>
                <a:gd name="T19" fmla="*/ 17 h 21"/>
                <a:gd name="T20" fmla="*/ 1 w 16"/>
                <a:gd name="T2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1" y="17"/>
                  </a:moveTo>
                  <a:cubicBezTo>
                    <a:pt x="2" y="17"/>
                    <a:pt x="3" y="17"/>
                    <a:pt x="3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7" y="17"/>
                    <a:pt x="8" y="16"/>
                    <a:pt x="8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8" y="11"/>
                    <a:pt x="9" y="9"/>
                    <a:pt x="9" y="6"/>
                  </a:cubicBezTo>
                  <a:cubicBezTo>
                    <a:pt x="9" y="4"/>
                    <a:pt x="9" y="2"/>
                    <a:pt x="8" y="0"/>
                  </a:cubicBezTo>
                  <a:cubicBezTo>
                    <a:pt x="10" y="1"/>
                    <a:pt x="12" y="3"/>
                    <a:pt x="13" y="5"/>
                  </a:cubicBezTo>
                  <a:cubicBezTo>
                    <a:pt x="16" y="11"/>
                    <a:pt x="15" y="17"/>
                    <a:pt x="11" y="19"/>
                  </a:cubicBezTo>
                  <a:cubicBezTo>
                    <a:pt x="7" y="21"/>
                    <a:pt x="3" y="20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1166813" y="865187"/>
              <a:ext cx="63500" cy="63500"/>
            </a:xfrm>
            <a:custGeom>
              <a:avLst/>
              <a:gdLst>
                <a:gd name="T0" fmla="*/ 15 w 15"/>
                <a:gd name="T1" fmla="*/ 7 h 15"/>
                <a:gd name="T2" fmla="*/ 13 w 15"/>
                <a:gd name="T3" fmla="*/ 8 h 15"/>
                <a:gd name="T4" fmla="*/ 12 w 15"/>
                <a:gd name="T5" fmla="*/ 10 h 15"/>
                <a:gd name="T6" fmla="*/ 9 w 15"/>
                <a:gd name="T7" fmla="*/ 9 h 15"/>
                <a:gd name="T8" fmla="*/ 9 w 15"/>
                <a:gd name="T9" fmla="*/ 8 h 15"/>
                <a:gd name="T10" fmla="*/ 3 w 15"/>
                <a:gd name="T11" fmla="*/ 4 h 15"/>
                <a:gd name="T12" fmla="*/ 1 w 15"/>
                <a:gd name="T13" fmla="*/ 0 h 15"/>
                <a:gd name="T14" fmla="*/ 0 w 15"/>
                <a:gd name="T15" fmla="*/ 7 h 15"/>
                <a:gd name="T16" fmla="*/ 10 w 15"/>
                <a:gd name="T17" fmla="*/ 14 h 15"/>
                <a:gd name="T18" fmla="*/ 15 w 15"/>
                <a:gd name="T19" fmla="*/ 7 h 15"/>
                <a:gd name="T20" fmla="*/ 15 w 15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8"/>
                    <a:pt x="14" y="8"/>
                    <a:pt x="13" y="8"/>
                  </a:cubicBezTo>
                  <a:cubicBezTo>
                    <a:pt x="13" y="9"/>
                    <a:pt x="13" y="10"/>
                    <a:pt x="12" y="10"/>
                  </a:cubicBezTo>
                  <a:cubicBezTo>
                    <a:pt x="11" y="11"/>
                    <a:pt x="10" y="10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7" y="8"/>
                    <a:pt x="5" y="6"/>
                    <a:pt x="3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1" y="12"/>
                    <a:pt x="6" y="15"/>
                    <a:pt x="10" y="14"/>
                  </a:cubicBezTo>
                  <a:cubicBezTo>
                    <a:pt x="13" y="14"/>
                    <a:pt x="15" y="11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187326" y="733425"/>
              <a:ext cx="1212850" cy="588963"/>
            </a:xfrm>
            <a:custGeom>
              <a:avLst/>
              <a:gdLst>
                <a:gd name="T0" fmla="*/ 0 w 286"/>
                <a:gd name="T1" fmla="*/ 42 h 139"/>
                <a:gd name="T2" fmla="*/ 58 w 286"/>
                <a:gd name="T3" fmla="*/ 35 h 139"/>
                <a:gd name="T4" fmla="*/ 99 w 286"/>
                <a:gd name="T5" fmla="*/ 7 h 139"/>
                <a:gd name="T6" fmla="*/ 95 w 286"/>
                <a:gd name="T7" fmla="*/ 79 h 139"/>
                <a:gd name="T8" fmla="*/ 105 w 286"/>
                <a:gd name="T9" fmla="*/ 4 h 139"/>
                <a:gd name="T10" fmla="*/ 136 w 286"/>
                <a:gd name="T11" fmla="*/ 27 h 139"/>
                <a:gd name="T12" fmla="*/ 191 w 286"/>
                <a:gd name="T13" fmla="*/ 55 h 139"/>
                <a:gd name="T14" fmla="*/ 191 w 286"/>
                <a:gd name="T15" fmla="*/ 117 h 139"/>
                <a:gd name="T16" fmla="*/ 201 w 286"/>
                <a:gd name="T17" fmla="*/ 55 h 139"/>
                <a:gd name="T18" fmla="*/ 217 w 286"/>
                <a:gd name="T19" fmla="*/ 52 h 139"/>
                <a:gd name="T20" fmla="*/ 286 w 286"/>
                <a:gd name="T21" fmla="*/ 136 h 139"/>
                <a:gd name="T22" fmla="*/ 286 w 286"/>
                <a:gd name="T23" fmla="*/ 136 h 139"/>
                <a:gd name="T24" fmla="*/ 286 w 286"/>
                <a:gd name="T25" fmla="*/ 139 h 139"/>
                <a:gd name="T26" fmla="*/ 286 w 286"/>
                <a:gd name="T27" fmla="*/ 139 h 139"/>
                <a:gd name="T28" fmla="*/ 231 w 286"/>
                <a:gd name="T29" fmla="*/ 111 h 139"/>
                <a:gd name="T30" fmla="*/ 188 w 286"/>
                <a:gd name="T31" fmla="*/ 130 h 139"/>
                <a:gd name="T32" fmla="*/ 142 w 286"/>
                <a:gd name="T33" fmla="*/ 77 h 139"/>
                <a:gd name="T34" fmla="*/ 93 w 286"/>
                <a:gd name="T35" fmla="*/ 91 h 139"/>
                <a:gd name="T36" fmla="*/ 0 w 286"/>
                <a:gd name="T37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6" h="139">
                  <a:moveTo>
                    <a:pt x="0" y="42"/>
                  </a:moveTo>
                  <a:cubicBezTo>
                    <a:pt x="9" y="39"/>
                    <a:pt x="43" y="41"/>
                    <a:pt x="58" y="35"/>
                  </a:cubicBezTo>
                  <a:cubicBezTo>
                    <a:pt x="72" y="29"/>
                    <a:pt x="94" y="9"/>
                    <a:pt x="99" y="7"/>
                  </a:cubicBezTo>
                  <a:cubicBezTo>
                    <a:pt x="103" y="6"/>
                    <a:pt x="95" y="79"/>
                    <a:pt x="95" y="79"/>
                  </a:cubicBezTo>
                  <a:cubicBezTo>
                    <a:pt x="95" y="79"/>
                    <a:pt x="104" y="8"/>
                    <a:pt x="105" y="4"/>
                  </a:cubicBezTo>
                  <a:cubicBezTo>
                    <a:pt x="107" y="0"/>
                    <a:pt x="120" y="9"/>
                    <a:pt x="136" y="27"/>
                  </a:cubicBezTo>
                  <a:cubicBezTo>
                    <a:pt x="153" y="46"/>
                    <a:pt x="185" y="52"/>
                    <a:pt x="191" y="55"/>
                  </a:cubicBezTo>
                  <a:cubicBezTo>
                    <a:pt x="196" y="57"/>
                    <a:pt x="193" y="98"/>
                    <a:pt x="191" y="117"/>
                  </a:cubicBezTo>
                  <a:cubicBezTo>
                    <a:pt x="193" y="98"/>
                    <a:pt x="198" y="57"/>
                    <a:pt x="201" y="55"/>
                  </a:cubicBezTo>
                  <a:cubicBezTo>
                    <a:pt x="204" y="53"/>
                    <a:pt x="208" y="52"/>
                    <a:pt x="217" y="52"/>
                  </a:cubicBezTo>
                  <a:cubicBezTo>
                    <a:pt x="225" y="86"/>
                    <a:pt x="286" y="136"/>
                    <a:pt x="286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6" y="137"/>
                    <a:pt x="286" y="138"/>
                    <a:pt x="286" y="139"/>
                  </a:cubicBezTo>
                  <a:cubicBezTo>
                    <a:pt x="286" y="139"/>
                    <a:pt x="286" y="139"/>
                    <a:pt x="286" y="139"/>
                  </a:cubicBezTo>
                  <a:cubicBezTo>
                    <a:pt x="286" y="139"/>
                    <a:pt x="257" y="110"/>
                    <a:pt x="231" y="111"/>
                  </a:cubicBezTo>
                  <a:cubicBezTo>
                    <a:pt x="205" y="112"/>
                    <a:pt x="188" y="130"/>
                    <a:pt x="188" y="130"/>
                  </a:cubicBezTo>
                  <a:cubicBezTo>
                    <a:pt x="188" y="130"/>
                    <a:pt x="183" y="91"/>
                    <a:pt x="142" y="77"/>
                  </a:cubicBezTo>
                  <a:cubicBezTo>
                    <a:pt x="120" y="70"/>
                    <a:pt x="93" y="91"/>
                    <a:pt x="93" y="91"/>
                  </a:cubicBezTo>
                  <a:cubicBezTo>
                    <a:pt x="93" y="91"/>
                    <a:pt x="81" y="53"/>
                    <a:pt x="0" y="42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39"/>
            <p:cNvSpPr/>
            <p:nvPr/>
          </p:nvSpPr>
          <p:spPr bwMode="auto">
            <a:xfrm>
              <a:off x="1400175" y="431800"/>
              <a:ext cx="733425" cy="857250"/>
            </a:xfrm>
            <a:custGeom>
              <a:avLst/>
              <a:gdLst>
                <a:gd name="T0" fmla="*/ 143 w 173"/>
                <a:gd name="T1" fmla="*/ 65 h 202"/>
                <a:gd name="T2" fmla="*/ 91 w 173"/>
                <a:gd name="T3" fmla="*/ 88 h 202"/>
                <a:gd name="T4" fmla="*/ 80 w 173"/>
                <a:gd name="T5" fmla="*/ 142 h 202"/>
                <a:gd name="T6" fmla="*/ 70 w 173"/>
                <a:gd name="T7" fmla="*/ 142 h 202"/>
                <a:gd name="T8" fmla="*/ 0 w 173"/>
                <a:gd name="T9" fmla="*/ 202 h 202"/>
                <a:gd name="T10" fmla="*/ 5 w 173"/>
                <a:gd name="T11" fmla="*/ 105 h 202"/>
                <a:gd name="T12" fmla="*/ 34 w 173"/>
                <a:gd name="T13" fmla="*/ 84 h 202"/>
                <a:gd name="T14" fmla="*/ 77 w 173"/>
                <a:gd name="T15" fmla="*/ 138 h 202"/>
                <a:gd name="T16" fmla="*/ 37 w 173"/>
                <a:gd name="T17" fmla="*/ 77 h 202"/>
                <a:gd name="T18" fmla="*/ 64 w 173"/>
                <a:gd name="T19" fmla="*/ 35 h 202"/>
                <a:gd name="T20" fmla="*/ 139 w 173"/>
                <a:gd name="T21" fmla="*/ 63 h 202"/>
                <a:gd name="T22" fmla="*/ 68 w 173"/>
                <a:gd name="T23" fmla="*/ 28 h 202"/>
                <a:gd name="T24" fmla="*/ 71 w 173"/>
                <a:gd name="T25" fmla="*/ 11 h 202"/>
                <a:gd name="T26" fmla="*/ 106 w 173"/>
                <a:gd name="T27" fmla="*/ 10 h 202"/>
                <a:gd name="T28" fmla="*/ 173 w 173"/>
                <a:gd name="T29" fmla="*/ 0 h 202"/>
                <a:gd name="T30" fmla="*/ 170 w 173"/>
                <a:gd name="T31" fmla="*/ 3 h 202"/>
                <a:gd name="T32" fmla="*/ 143 w 173"/>
                <a:gd name="T33" fmla="*/ 6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202">
                  <a:moveTo>
                    <a:pt x="143" y="65"/>
                  </a:moveTo>
                  <a:cubicBezTo>
                    <a:pt x="143" y="65"/>
                    <a:pt x="114" y="65"/>
                    <a:pt x="91" y="88"/>
                  </a:cubicBezTo>
                  <a:cubicBezTo>
                    <a:pt x="69" y="112"/>
                    <a:pt x="80" y="142"/>
                    <a:pt x="80" y="142"/>
                  </a:cubicBezTo>
                  <a:cubicBezTo>
                    <a:pt x="80" y="142"/>
                    <a:pt x="76" y="142"/>
                    <a:pt x="70" y="142"/>
                  </a:cubicBezTo>
                  <a:cubicBezTo>
                    <a:pt x="20" y="144"/>
                    <a:pt x="2" y="183"/>
                    <a:pt x="0" y="202"/>
                  </a:cubicBezTo>
                  <a:cubicBezTo>
                    <a:pt x="0" y="183"/>
                    <a:pt x="22" y="154"/>
                    <a:pt x="5" y="105"/>
                  </a:cubicBezTo>
                  <a:cubicBezTo>
                    <a:pt x="8" y="100"/>
                    <a:pt x="29" y="86"/>
                    <a:pt x="34" y="84"/>
                  </a:cubicBezTo>
                  <a:cubicBezTo>
                    <a:pt x="39" y="83"/>
                    <a:pt x="77" y="138"/>
                    <a:pt x="77" y="138"/>
                  </a:cubicBezTo>
                  <a:cubicBezTo>
                    <a:pt x="77" y="138"/>
                    <a:pt x="39" y="82"/>
                    <a:pt x="37" y="77"/>
                  </a:cubicBezTo>
                  <a:cubicBezTo>
                    <a:pt x="35" y="71"/>
                    <a:pt x="59" y="38"/>
                    <a:pt x="64" y="35"/>
                  </a:cubicBezTo>
                  <a:cubicBezTo>
                    <a:pt x="68" y="31"/>
                    <a:pt x="139" y="63"/>
                    <a:pt x="139" y="63"/>
                  </a:cubicBezTo>
                  <a:cubicBezTo>
                    <a:pt x="139" y="63"/>
                    <a:pt x="75" y="32"/>
                    <a:pt x="68" y="28"/>
                  </a:cubicBezTo>
                  <a:cubicBezTo>
                    <a:pt x="61" y="24"/>
                    <a:pt x="66" y="16"/>
                    <a:pt x="71" y="11"/>
                  </a:cubicBezTo>
                  <a:cubicBezTo>
                    <a:pt x="77" y="6"/>
                    <a:pt x="81" y="4"/>
                    <a:pt x="106" y="10"/>
                  </a:cubicBezTo>
                  <a:cubicBezTo>
                    <a:pt x="131" y="16"/>
                    <a:pt x="173" y="0"/>
                    <a:pt x="173" y="0"/>
                  </a:cubicBezTo>
                  <a:cubicBezTo>
                    <a:pt x="172" y="1"/>
                    <a:pt x="171" y="2"/>
                    <a:pt x="170" y="3"/>
                  </a:cubicBezTo>
                  <a:cubicBezTo>
                    <a:pt x="123" y="29"/>
                    <a:pt x="143" y="65"/>
                    <a:pt x="143" y="65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9137650" y="380979"/>
            <a:ext cx="1276350" cy="688975"/>
            <a:chOff x="10179050" y="-673101"/>
            <a:chExt cx="1276350" cy="688975"/>
          </a:xfrm>
        </p:grpSpPr>
        <p:sp>
          <p:nvSpPr>
            <p:cNvPr id="241" name="Freeform 240"/>
            <p:cNvSpPr/>
            <p:nvPr/>
          </p:nvSpPr>
          <p:spPr bwMode="auto">
            <a:xfrm>
              <a:off x="10179050" y="-673101"/>
              <a:ext cx="1276350" cy="688975"/>
            </a:xfrm>
            <a:custGeom>
              <a:avLst/>
              <a:gdLst>
                <a:gd name="T0" fmla="*/ 0 w 301"/>
                <a:gd name="T1" fmla="*/ 0 h 162"/>
                <a:gd name="T2" fmla="*/ 2 w 301"/>
                <a:gd name="T3" fmla="*/ 0 h 162"/>
                <a:gd name="T4" fmla="*/ 48 w 301"/>
                <a:gd name="T5" fmla="*/ 15 h 162"/>
                <a:gd name="T6" fmla="*/ 76 w 301"/>
                <a:gd name="T7" fmla="*/ 7 h 162"/>
                <a:gd name="T8" fmla="*/ 79 w 301"/>
                <a:gd name="T9" fmla="*/ 10 h 162"/>
                <a:gd name="T10" fmla="*/ 119 w 301"/>
                <a:gd name="T11" fmla="*/ 83 h 162"/>
                <a:gd name="T12" fmla="*/ 124 w 301"/>
                <a:gd name="T13" fmla="*/ 83 h 162"/>
                <a:gd name="T14" fmla="*/ 136 w 301"/>
                <a:gd name="T15" fmla="*/ 64 h 162"/>
                <a:gd name="T16" fmla="*/ 139 w 301"/>
                <a:gd name="T17" fmla="*/ 73 h 162"/>
                <a:gd name="T18" fmla="*/ 156 w 301"/>
                <a:gd name="T19" fmla="*/ 77 h 162"/>
                <a:gd name="T20" fmla="*/ 164 w 301"/>
                <a:gd name="T21" fmla="*/ 70 h 162"/>
                <a:gd name="T22" fmla="*/ 164 w 301"/>
                <a:gd name="T23" fmla="*/ 96 h 162"/>
                <a:gd name="T24" fmla="*/ 169 w 301"/>
                <a:gd name="T25" fmla="*/ 101 h 162"/>
                <a:gd name="T26" fmla="*/ 242 w 301"/>
                <a:gd name="T27" fmla="*/ 61 h 162"/>
                <a:gd name="T28" fmla="*/ 245 w 301"/>
                <a:gd name="T29" fmla="*/ 61 h 162"/>
                <a:gd name="T30" fmla="*/ 301 w 301"/>
                <a:gd name="T31" fmla="*/ 109 h 162"/>
                <a:gd name="T32" fmla="*/ 298 w 301"/>
                <a:gd name="T33" fmla="*/ 109 h 162"/>
                <a:gd name="T34" fmla="*/ 260 w 301"/>
                <a:gd name="T35" fmla="*/ 134 h 162"/>
                <a:gd name="T36" fmla="*/ 222 w 301"/>
                <a:gd name="T37" fmla="*/ 128 h 162"/>
                <a:gd name="T38" fmla="*/ 195 w 301"/>
                <a:gd name="T39" fmla="*/ 154 h 162"/>
                <a:gd name="T40" fmla="*/ 189 w 301"/>
                <a:gd name="T41" fmla="*/ 150 h 162"/>
                <a:gd name="T42" fmla="*/ 125 w 301"/>
                <a:gd name="T43" fmla="*/ 162 h 162"/>
                <a:gd name="T44" fmla="*/ 124 w 301"/>
                <a:gd name="T45" fmla="*/ 162 h 162"/>
                <a:gd name="T46" fmla="*/ 104 w 301"/>
                <a:gd name="T47" fmla="*/ 125 h 162"/>
                <a:gd name="T48" fmla="*/ 73 w 301"/>
                <a:gd name="T49" fmla="*/ 120 h 162"/>
                <a:gd name="T50" fmla="*/ 67 w 301"/>
                <a:gd name="T51" fmla="*/ 73 h 162"/>
                <a:gd name="T52" fmla="*/ 34 w 301"/>
                <a:gd name="T53" fmla="*/ 62 h 162"/>
                <a:gd name="T54" fmla="*/ 0 w 301"/>
                <a:gd name="T5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1" h="16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5" y="1"/>
                    <a:pt x="29" y="17"/>
                    <a:pt x="48" y="15"/>
                  </a:cubicBezTo>
                  <a:cubicBezTo>
                    <a:pt x="58" y="15"/>
                    <a:pt x="68" y="12"/>
                    <a:pt x="76" y="7"/>
                  </a:cubicBezTo>
                  <a:cubicBezTo>
                    <a:pt x="77" y="7"/>
                    <a:pt x="79" y="9"/>
                    <a:pt x="79" y="10"/>
                  </a:cubicBezTo>
                  <a:cubicBezTo>
                    <a:pt x="80" y="15"/>
                    <a:pt x="79" y="66"/>
                    <a:pt x="119" y="83"/>
                  </a:cubicBezTo>
                  <a:cubicBezTo>
                    <a:pt x="121" y="85"/>
                    <a:pt x="123" y="85"/>
                    <a:pt x="124" y="83"/>
                  </a:cubicBezTo>
                  <a:cubicBezTo>
                    <a:pt x="126" y="82"/>
                    <a:pt x="135" y="65"/>
                    <a:pt x="136" y="64"/>
                  </a:cubicBezTo>
                  <a:cubicBezTo>
                    <a:pt x="136" y="65"/>
                    <a:pt x="137" y="70"/>
                    <a:pt x="139" y="73"/>
                  </a:cubicBezTo>
                  <a:cubicBezTo>
                    <a:pt x="145" y="71"/>
                    <a:pt x="152" y="74"/>
                    <a:pt x="156" y="77"/>
                  </a:cubicBezTo>
                  <a:cubicBezTo>
                    <a:pt x="157" y="77"/>
                    <a:pt x="164" y="70"/>
                    <a:pt x="164" y="70"/>
                  </a:cubicBezTo>
                  <a:cubicBezTo>
                    <a:pt x="164" y="74"/>
                    <a:pt x="163" y="92"/>
                    <a:pt x="164" y="96"/>
                  </a:cubicBezTo>
                  <a:cubicBezTo>
                    <a:pt x="164" y="100"/>
                    <a:pt x="166" y="101"/>
                    <a:pt x="169" y="101"/>
                  </a:cubicBezTo>
                  <a:cubicBezTo>
                    <a:pt x="171" y="101"/>
                    <a:pt x="226" y="97"/>
                    <a:pt x="242" y="61"/>
                  </a:cubicBezTo>
                  <a:cubicBezTo>
                    <a:pt x="243" y="59"/>
                    <a:pt x="245" y="59"/>
                    <a:pt x="245" y="61"/>
                  </a:cubicBezTo>
                  <a:cubicBezTo>
                    <a:pt x="252" y="90"/>
                    <a:pt x="295" y="105"/>
                    <a:pt x="301" y="109"/>
                  </a:cubicBezTo>
                  <a:cubicBezTo>
                    <a:pt x="300" y="109"/>
                    <a:pt x="299" y="109"/>
                    <a:pt x="298" y="109"/>
                  </a:cubicBezTo>
                  <a:cubicBezTo>
                    <a:pt x="262" y="106"/>
                    <a:pt x="260" y="134"/>
                    <a:pt x="260" y="134"/>
                  </a:cubicBezTo>
                  <a:cubicBezTo>
                    <a:pt x="260" y="134"/>
                    <a:pt x="243" y="123"/>
                    <a:pt x="222" y="128"/>
                  </a:cubicBezTo>
                  <a:cubicBezTo>
                    <a:pt x="200" y="133"/>
                    <a:pt x="195" y="154"/>
                    <a:pt x="195" y="154"/>
                  </a:cubicBezTo>
                  <a:cubicBezTo>
                    <a:pt x="195" y="154"/>
                    <a:pt x="193" y="152"/>
                    <a:pt x="189" y="150"/>
                  </a:cubicBezTo>
                  <a:cubicBezTo>
                    <a:pt x="157" y="130"/>
                    <a:pt x="128" y="152"/>
                    <a:pt x="125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19" y="134"/>
                    <a:pt x="104" y="125"/>
                  </a:cubicBezTo>
                  <a:cubicBezTo>
                    <a:pt x="89" y="116"/>
                    <a:pt x="73" y="120"/>
                    <a:pt x="73" y="120"/>
                  </a:cubicBezTo>
                  <a:cubicBezTo>
                    <a:pt x="73" y="120"/>
                    <a:pt x="85" y="96"/>
                    <a:pt x="67" y="73"/>
                  </a:cubicBezTo>
                  <a:cubicBezTo>
                    <a:pt x="57" y="60"/>
                    <a:pt x="34" y="62"/>
                    <a:pt x="34" y="62"/>
                  </a:cubicBezTo>
                  <a:cubicBezTo>
                    <a:pt x="34" y="62"/>
                    <a:pt x="41" y="37"/>
                    <a:pt x="0" y="0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10785475" y="-311150"/>
              <a:ext cx="50800" cy="50800"/>
            </a:xfrm>
            <a:custGeom>
              <a:avLst/>
              <a:gdLst>
                <a:gd name="T0" fmla="*/ 0 w 12"/>
                <a:gd name="T1" fmla="*/ 7 h 12"/>
                <a:gd name="T2" fmla="*/ 2 w 12"/>
                <a:gd name="T3" fmla="*/ 7 h 12"/>
                <a:gd name="T4" fmla="*/ 3 w 12"/>
                <a:gd name="T5" fmla="*/ 8 h 12"/>
                <a:gd name="T6" fmla="*/ 5 w 12"/>
                <a:gd name="T7" fmla="*/ 8 h 12"/>
                <a:gd name="T8" fmla="*/ 5 w 12"/>
                <a:gd name="T9" fmla="*/ 7 h 12"/>
                <a:gd name="T10" fmla="*/ 9 w 12"/>
                <a:gd name="T11" fmla="*/ 3 h 12"/>
                <a:gd name="T12" fmla="*/ 11 w 12"/>
                <a:gd name="T13" fmla="*/ 0 h 12"/>
                <a:gd name="T14" fmla="*/ 12 w 12"/>
                <a:gd name="T15" fmla="*/ 5 h 12"/>
                <a:gd name="T16" fmla="*/ 5 w 12"/>
                <a:gd name="T17" fmla="*/ 12 h 12"/>
                <a:gd name="T18" fmla="*/ 0 w 12"/>
                <a:gd name="T19" fmla="*/ 6 h 12"/>
                <a:gd name="T20" fmla="*/ 0 w 12"/>
                <a:gd name="T2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7"/>
                  </a:moveTo>
                  <a:cubicBezTo>
                    <a:pt x="1" y="7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5" y="7"/>
                    <a:pt x="6" y="7"/>
                    <a:pt x="5" y="7"/>
                  </a:cubicBezTo>
                  <a:cubicBezTo>
                    <a:pt x="7" y="6"/>
                    <a:pt x="8" y="5"/>
                    <a:pt x="9" y="3"/>
                  </a:cubicBezTo>
                  <a:cubicBezTo>
                    <a:pt x="10" y="2"/>
                    <a:pt x="11" y="1"/>
                    <a:pt x="11" y="0"/>
                  </a:cubicBezTo>
                  <a:cubicBezTo>
                    <a:pt x="12" y="1"/>
                    <a:pt x="12" y="3"/>
                    <a:pt x="12" y="5"/>
                  </a:cubicBezTo>
                  <a:cubicBezTo>
                    <a:pt x="12" y="9"/>
                    <a:pt x="9" y="12"/>
                    <a:pt x="5" y="12"/>
                  </a:cubicBezTo>
                  <a:cubicBezTo>
                    <a:pt x="3" y="11"/>
                    <a:pt x="1" y="9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42"/>
            <p:cNvSpPr/>
            <p:nvPr/>
          </p:nvSpPr>
          <p:spPr bwMode="auto">
            <a:xfrm>
              <a:off x="10729913" y="-328613"/>
              <a:ext cx="42862" cy="50800"/>
            </a:xfrm>
            <a:custGeom>
              <a:avLst/>
              <a:gdLst>
                <a:gd name="T0" fmla="*/ 10 w 10"/>
                <a:gd name="T1" fmla="*/ 9 h 12"/>
                <a:gd name="T2" fmla="*/ 8 w 10"/>
                <a:gd name="T3" fmla="*/ 9 h 12"/>
                <a:gd name="T4" fmla="*/ 7 w 10"/>
                <a:gd name="T5" fmla="*/ 9 h 12"/>
                <a:gd name="T6" fmla="*/ 6 w 10"/>
                <a:gd name="T7" fmla="*/ 8 h 12"/>
                <a:gd name="T8" fmla="*/ 6 w 10"/>
                <a:gd name="T9" fmla="*/ 7 h 12"/>
                <a:gd name="T10" fmla="*/ 4 w 10"/>
                <a:gd name="T11" fmla="*/ 3 h 12"/>
                <a:gd name="T12" fmla="*/ 5 w 10"/>
                <a:gd name="T13" fmla="*/ 0 h 12"/>
                <a:gd name="T14" fmla="*/ 2 w 10"/>
                <a:gd name="T15" fmla="*/ 3 h 12"/>
                <a:gd name="T16" fmla="*/ 4 w 10"/>
                <a:gd name="T17" fmla="*/ 11 h 12"/>
                <a:gd name="T18" fmla="*/ 10 w 10"/>
                <a:gd name="T19" fmla="*/ 9 h 12"/>
                <a:gd name="T20" fmla="*/ 10 w 10"/>
                <a:gd name="T2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7" y="10"/>
                    <a:pt x="7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5" y="6"/>
                    <a:pt x="4" y="5"/>
                    <a:pt x="4" y="3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4" y="0"/>
                    <a:pt x="2" y="2"/>
                    <a:pt x="2" y="3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6" y="12"/>
                    <a:pt x="9" y="11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43"/>
            <p:cNvSpPr/>
            <p:nvPr/>
          </p:nvSpPr>
          <p:spPr bwMode="auto">
            <a:xfrm>
              <a:off x="10179050" y="-673101"/>
              <a:ext cx="530225" cy="688975"/>
            </a:xfrm>
            <a:custGeom>
              <a:avLst/>
              <a:gdLst>
                <a:gd name="T0" fmla="*/ 0 w 125"/>
                <a:gd name="T1" fmla="*/ 0 h 162"/>
                <a:gd name="T2" fmla="*/ 35 w 125"/>
                <a:gd name="T3" fmla="*/ 17 h 162"/>
                <a:gd name="T4" fmla="*/ 68 w 125"/>
                <a:gd name="T5" fmla="*/ 17 h 162"/>
                <a:gd name="T6" fmla="*/ 40 w 125"/>
                <a:gd name="T7" fmla="*/ 57 h 162"/>
                <a:gd name="T8" fmla="*/ 73 w 125"/>
                <a:gd name="T9" fmla="*/ 18 h 162"/>
                <a:gd name="T10" fmla="*/ 82 w 125"/>
                <a:gd name="T11" fmla="*/ 43 h 162"/>
                <a:gd name="T12" fmla="*/ 103 w 125"/>
                <a:gd name="T13" fmla="*/ 79 h 162"/>
                <a:gd name="T14" fmla="*/ 79 w 125"/>
                <a:gd name="T15" fmla="*/ 114 h 162"/>
                <a:gd name="T16" fmla="*/ 108 w 125"/>
                <a:gd name="T17" fmla="*/ 83 h 162"/>
                <a:gd name="T18" fmla="*/ 118 w 125"/>
                <a:gd name="T19" fmla="*/ 87 h 162"/>
                <a:gd name="T20" fmla="*/ 125 w 125"/>
                <a:gd name="T21" fmla="*/ 160 h 162"/>
                <a:gd name="T22" fmla="*/ 125 w 125"/>
                <a:gd name="T23" fmla="*/ 160 h 162"/>
                <a:gd name="T24" fmla="*/ 125 w 125"/>
                <a:gd name="T25" fmla="*/ 162 h 162"/>
                <a:gd name="T26" fmla="*/ 124 w 125"/>
                <a:gd name="T27" fmla="*/ 162 h 162"/>
                <a:gd name="T28" fmla="*/ 104 w 125"/>
                <a:gd name="T29" fmla="*/ 125 h 162"/>
                <a:gd name="T30" fmla="*/ 73 w 125"/>
                <a:gd name="T31" fmla="*/ 120 h 162"/>
                <a:gd name="T32" fmla="*/ 67 w 125"/>
                <a:gd name="T33" fmla="*/ 73 h 162"/>
                <a:gd name="T34" fmla="*/ 34 w 125"/>
                <a:gd name="T35" fmla="*/ 62 h 162"/>
                <a:gd name="T36" fmla="*/ 0 w 125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62">
                  <a:moveTo>
                    <a:pt x="0" y="0"/>
                  </a:moveTo>
                  <a:cubicBezTo>
                    <a:pt x="6" y="1"/>
                    <a:pt x="24" y="15"/>
                    <a:pt x="35" y="17"/>
                  </a:cubicBezTo>
                  <a:cubicBezTo>
                    <a:pt x="45" y="20"/>
                    <a:pt x="65" y="16"/>
                    <a:pt x="68" y="17"/>
                  </a:cubicBezTo>
                  <a:cubicBezTo>
                    <a:pt x="72" y="18"/>
                    <a:pt x="40" y="57"/>
                    <a:pt x="40" y="57"/>
                  </a:cubicBezTo>
                  <a:cubicBezTo>
                    <a:pt x="40" y="57"/>
                    <a:pt x="71" y="20"/>
                    <a:pt x="73" y="18"/>
                  </a:cubicBezTo>
                  <a:cubicBezTo>
                    <a:pt x="76" y="16"/>
                    <a:pt x="80" y="26"/>
                    <a:pt x="82" y="43"/>
                  </a:cubicBezTo>
                  <a:cubicBezTo>
                    <a:pt x="84" y="59"/>
                    <a:pt x="100" y="75"/>
                    <a:pt x="103" y="79"/>
                  </a:cubicBezTo>
                  <a:cubicBezTo>
                    <a:pt x="105" y="82"/>
                    <a:pt x="88" y="104"/>
                    <a:pt x="79" y="114"/>
                  </a:cubicBezTo>
                  <a:cubicBezTo>
                    <a:pt x="88" y="104"/>
                    <a:pt x="106" y="82"/>
                    <a:pt x="108" y="83"/>
                  </a:cubicBezTo>
                  <a:cubicBezTo>
                    <a:pt x="111" y="83"/>
                    <a:pt x="113" y="84"/>
                    <a:pt x="118" y="87"/>
                  </a:cubicBezTo>
                  <a:cubicBezTo>
                    <a:pt x="110" y="109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1"/>
                    <a:pt x="125" y="161"/>
                    <a:pt x="125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19" y="134"/>
                    <a:pt x="104" y="125"/>
                  </a:cubicBezTo>
                  <a:cubicBezTo>
                    <a:pt x="89" y="116"/>
                    <a:pt x="73" y="120"/>
                    <a:pt x="73" y="120"/>
                  </a:cubicBezTo>
                  <a:cubicBezTo>
                    <a:pt x="73" y="120"/>
                    <a:pt x="85" y="96"/>
                    <a:pt x="67" y="73"/>
                  </a:cubicBezTo>
                  <a:cubicBezTo>
                    <a:pt x="57" y="60"/>
                    <a:pt x="34" y="62"/>
                    <a:pt x="34" y="62"/>
                  </a:cubicBezTo>
                  <a:cubicBezTo>
                    <a:pt x="34" y="62"/>
                    <a:pt x="41" y="37"/>
                    <a:pt x="0" y="0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44"/>
            <p:cNvSpPr/>
            <p:nvPr/>
          </p:nvSpPr>
          <p:spPr bwMode="auto">
            <a:xfrm>
              <a:off x="10717213" y="-349250"/>
              <a:ext cx="738187" cy="347663"/>
            </a:xfrm>
            <a:custGeom>
              <a:avLst/>
              <a:gdLst>
                <a:gd name="T0" fmla="*/ 133 w 174"/>
                <a:gd name="T1" fmla="*/ 58 h 82"/>
                <a:gd name="T2" fmla="*/ 95 w 174"/>
                <a:gd name="T3" fmla="*/ 52 h 82"/>
                <a:gd name="T4" fmla="*/ 68 w 174"/>
                <a:gd name="T5" fmla="*/ 78 h 82"/>
                <a:gd name="T6" fmla="*/ 62 w 174"/>
                <a:gd name="T7" fmla="*/ 74 h 82"/>
                <a:gd name="T8" fmla="*/ 0 w 174"/>
                <a:gd name="T9" fmla="*/ 82 h 82"/>
                <a:gd name="T10" fmla="*/ 40 w 174"/>
                <a:gd name="T11" fmla="*/ 29 h 82"/>
                <a:gd name="T12" fmla="*/ 64 w 174"/>
                <a:gd name="T13" fmla="*/ 28 h 82"/>
                <a:gd name="T14" fmla="*/ 68 w 174"/>
                <a:gd name="T15" fmla="*/ 75 h 82"/>
                <a:gd name="T16" fmla="*/ 68 w 174"/>
                <a:gd name="T17" fmla="*/ 25 h 82"/>
                <a:gd name="T18" fmla="*/ 99 w 174"/>
                <a:gd name="T19" fmla="*/ 11 h 82"/>
                <a:gd name="T20" fmla="*/ 131 w 174"/>
                <a:gd name="T21" fmla="*/ 55 h 82"/>
                <a:gd name="T22" fmla="*/ 104 w 174"/>
                <a:gd name="T23" fmla="*/ 9 h 82"/>
                <a:gd name="T24" fmla="*/ 112 w 174"/>
                <a:gd name="T25" fmla="*/ 1 h 82"/>
                <a:gd name="T26" fmla="*/ 132 w 174"/>
                <a:gd name="T27" fmla="*/ 13 h 82"/>
                <a:gd name="T28" fmla="*/ 174 w 174"/>
                <a:gd name="T29" fmla="*/ 33 h 82"/>
                <a:gd name="T30" fmla="*/ 171 w 174"/>
                <a:gd name="T31" fmla="*/ 33 h 82"/>
                <a:gd name="T32" fmla="*/ 133 w 174"/>
                <a:gd name="T3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82">
                  <a:moveTo>
                    <a:pt x="133" y="58"/>
                  </a:moveTo>
                  <a:cubicBezTo>
                    <a:pt x="133" y="58"/>
                    <a:pt x="116" y="47"/>
                    <a:pt x="95" y="52"/>
                  </a:cubicBezTo>
                  <a:cubicBezTo>
                    <a:pt x="73" y="57"/>
                    <a:pt x="68" y="78"/>
                    <a:pt x="68" y="78"/>
                  </a:cubicBezTo>
                  <a:cubicBezTo>
                    <a:pt x="68" y="78"/>
                    <a:pt x="66" y="76"/>
                    <a:pt x="62" y="74"/>
                  </a:cubicBezTo>
                  <a:cubicBezTo>
                    <a:pt x="34" y="56"/>
                    <a:pt x="8" y="71"/>
                    <a:pt x="0" y="82"/>
                  </a:cubicBezTo>
                  <a:cubicBezTo>
                    <a:pt x="8" y="70"/>
                    <a:pt x="31" y="63"/>
                    <a:pt x="40" y="29"/>
                  </a:cubicBezTo>
                  <a:cubicBezTo>
                    <a:pt x="43" y="27"/>
                    <a:pt x="61" y="27"/>
                    <a:pt x="64" y="28"/>
                  </a:cubicBezTo>
                  <a:cubicBezTo>
                    <a:pt x="67" y="29"/>
                    <a:pt x="68" y="75"/>
                    <a:pt x="68" y="75"/>
                  </a:cubicBezTo>
                  <a:cubicBezTo>
                    <a:pt x="68" y="75"/>
                    <a:pt x="68" y="28"/>
                    <a:pt x="68" y="25"/>
                  </a:cubicBezTo>
                  <a:cubicBezTo>
                    <a:pt x="69" y="21"/>
                    <a:pt x="95" y="11"/>
                    <a:pt x="99" y="11"/>
                  </a:cubicBezTo>
                  <a:cubicBezTo>
                    <a:pt x="103" y="11"/>
                    <a:pt x="131" y="55"/>
                    <a:pt x="131" y="55"/>
                  </a:cubicBezTo>
                  <a:cubicBezTo>
                    <a:pt x="131" y="55"/>
                    <a:pt x="107" y="14"/>
                    <a:pt x="104" y="9"/>
                  </a:cubicBezTo>
                  <a:cubicBezTo>
                    <a:pt x="102" y="4"/>
                    <a:pt x="107" y="2"/>
                    <a:pt x="112" y="1"/>
                  </a:cubicBezTo>
                  <a:cubicBezTo>
                    <a:pt x="117" y="0"/>
                    <a:pt x="121" y="0"/>
                    <a:pt x="132" y="13"/>
                  </a:cubicBezTo>
                  <a:cubicBezTo>
                    <a:pt x="144" y="26"/>
                    <a:pt x="174" y="33"/>
                    <a:pt x="174" y="33"/>
                  </a:cubicBezTo>
                  <a:cubicBezTo>
                    <a:pt x="173" y="33"/>
                    <a:pt x="172" y="33"/>
                    <a:pt x="171" y="33"/>
                  </a:cubicBezTo>
                  <a:cubicBezTo>
                    <a:pt x="135" y="30"/>
                    <a:pt x="133" y="58"/>
                    <a:pt x="133" y="58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frame">
            <a:avLst>
              <a:gd name="adj1" fmla="val 1539"/>
            </a:avLst>
          </a:prstGeom>
          <a:solidFill>
            <a:srgbClr val="512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5955" y="51956"/>
            <a:ext cx="9050482" cy="6754091"/>
          </a:xfrm>
          <a:prstGeom prst="rect">
            <a:avLst/>
          </a:prstGeom>
          <a:noFill/>
          <a:ln>
            <a:solidFill>
              <a:srgbClr val="FB8D0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1691094" y="160044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2183613" y="160044"/>
            <a:ext cx="2173643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MH_SubTitle_1"/>
          <p:cNvSpPr/>
          <p:nvPr>
            <p:custDataLst>
              <p:tags r:id="rId3"/>
            </p:custDataLst>
          </p:nvPr>
        </p:nvSpPr>
        <p:spPr bwMode="auto">
          <a:xfrm>
            <a:off x="3241538" y="1812466"/>
            <a:ext cx="2060575" cy="742950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548640" tIns="45696" rIns="91386" bIns="73109" anchor="ctr"/>
          <a:lstStyle/>
          <a:p>
            <a:pPr defTabSz="913765">
              <a:defRPr/>
            </a:pP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10" name="MH_Other_1"/>
          <p:cNvSpPr/>
          <p:nvPr>
            <p:custDataLst>
              <p:tags r:id="rId4"/>
            </p:custDataLst>
          </p:nvPr>
        </p:nvSpPr>
        <p:spPr bwMode="auto">
          <a:xfrm>
            <a:off x="2681151" y="1758491"/>
            <a:ext cx="852487" cy="8509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146304" rIns="182880" bIns="146304"/>
          <a:lstStyle/>
          <a:p>
            <a:pPr algn="ctr" defTabSz="932180">
              <a:lnSpc>
                <a:spcPct val="90000"/>
              </a:lnSpc>
              <a:defRPr/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anose="020B0502040204020203" pitchFamily="34" charset="0"/>
            </a:endParaRPr>
          </a:p>
        </p:txBody>
      </p:sp>
      <p:sp>
        <p:nvSpPr>
          <p:cNvPr id="11" name="MH_Other_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893876" y="1942641"/>
            <a:ext cx="427037" cy="482600"/>
          </a:xfrm>
          <a:custGeom>
            <a:avLst/>
            <a:gdLst>
              <a:gd name="T0" fmla="*/ 0 w 14953"/>
              <a:gd name="T1" fmla="*/ 0 h 16970"/>
              <a:gd name="T2" fmla="*/ 1361 w 14953"/>
              <a:gd name="T3" fmla="*/ 15274 h 16970"/>
              <a:gd name="T4" fmla="*/ 7472 w 14953"/>
              <a:gd name="T5" fmla="*/ 16970 h 16970"/>
              <a:gd name="T6" fmla="*/ 13590 w 14953"/>
              <a:gd name="T7" fmla="*/ 15274 h 16970"/>
              <a:gd name="T8" fmla="*/ 14953 w 14953"/>
              <a:gd name="T9" fmla="*/ 0 h 16970"/>
              <a:gd name="T10" fmla="*/ 0 w 14953"/>
              <a:gd name="T11" fmla="*/ 0 h 16970"/>
              <a:gd name="T12" fmla="*/ 12000 w 14953"/>
              <a:gd name="T13" fmla="*/ 4996 h 16970"/>
              <a:gd name="T14" fmla="*/ 11996 w 14953"/>
              <a:gd name="T15" fmla="*/ 4996 h 16970"/>
              <a:gd name="T16" fmla="*/ 4831 w 14953"/>
              <a:gd name="T17" fmla="*/ 4996 h 16970"/>
              <a:gd name="T18" fmla="*/ 5004 w 14953"/>
              <a:gd name="T19" fmla="*/ 6914 h 16970"/>
              <a:gd name="T20" fmla="*/ 11830 w 14953"/>
              <a:gd name="T21" fmla="*/ 6914 h 16970"/>
              <a:gd name="T22" fmla="*/ 11315 w 14953"/>
              <a:gd name="T23" fmla="*/ 12664 h 16970"/>
              <a:gd name="T24" fmla="*/ 7474 w 14953"/>
              <a:gd name="T25" fmla="*/ 13729 h 16970"/>
              <a:gd name="T26" fmla="*/ 3636 w 14953"/>
              <a:gd name="T27" fmla="*/ 12664 h 16970"/>
              <a:gd name="T28" fmla="*/ 3369 w 14953"/>
              <a:gd name="T29" fmla="*/ 9657 h 16970"/>
              <a:gd name="T30" fmla="*/ 5249 w 14953"/>
              <a:gd name="T31" fmla="*/ 9657 h 16970"/>
              <a:gd name="T32" fmla="*/ 5389 w 14953"/>
              <a:gd name="T33" fmla="*/ 11218 h 16970"/>
              <a:gd name="T34" fmla="*/ 7474 w 14953"/>
              <a:gd name="T35" fmla="*/ 11780 h 16970"/>
              <a:gd name="T36" fmla="*/ 9565 w 14953"/>
              <a:gd name="T37" fmla="*/ 11216 h 16970"/>
              <a:gd name="T38" fmla="*/ 9782 w 14953"/>
              <a:gd name="T39" fmla="*/ 8787 h 16970"/>
              <a:gd name="T40" fmla="*/ 3291 w 14953"/>
              <a:gd name="T41" fmla="*/ 8787 h 16970"/>
              <a:gd name="T42" fmla="*/ 2786 w 14953"/>
              <a:gd name="T43" fmla="*/ 3123 h 16970"/>
              <a:gd name="T44" fmla="*/ 12168 w 14953"/>
              <a:gd name="T45" fmla="*/ 3123 h 16970"/>
              <a:gd name="T46" fmla="*/ 12000 w 14953"/>
              <a:gd name="T47" fmla="*/ 4996 h 16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953" h="16970">
                <a:moveTo>
                  <a:pt x="0" y="0"/>
                </a:moveTo>
                <a:lnTo>
                  <a:pt x="1361" y="15274"/>
                </a:lnTo>
                <a:lnTo>
                  <a:pt x="7472" y="16970"/>
                </a:lnTo>
                <a:lnTo>
                  <a:pt x="13590" y="15274"/>
                </a:lnTo>
                <a:lnTo>
                  <a:pt x="14953" y="0"/>
                </a:lnTo>
                <a:lnTo>
                  <a:pt x="0" y="0"/>
                </a:lnTo>
                <a:close/>
                <a:moveTo>
                  <a:pt x="12000" y="4996"/>
                </a:moveTo>
                <a:lnTo>
                  <a:pt x="11996" y="4996"/>
                </a:lnTo>
                <a:lnTo>
                  <a:pt x="4831" y="4996"/>
                </a:lnTo>
                <a:lnTo>
                  <a:pt x="5004" y="6914"/>
                </a:lnTo>
                <a:lnTo>
                  <a:pt x="11830" y="6914"/>
                </a:lnTo>
                <a:lnTo>
                  <a:pt x="11315" y="12664"/>
                </a:lnTo>
                <a:lnTo>
                  <a:pt x="7474" y="13729"/>
                </a:lnTo>
                <a:lnTo>
                  <a:pt x="3636" y="12664"/>
                </a:lnTo>
                <a:lnTo>
                  <a:pt x="3369" y="9657"/>
                </a:lnTo>
                <a:lnTo>
                  <a:pt x="5249" y="9657"/>
                </a:lnTo>
                <a:lnTo>
                  <a:pt x="5389" y="11218"/>
                </a:lnTo>
                <a:lnTo>
                  <a:pt x="7474" y="11780"/>
                </a:lnTo>
                <a:lnTo>
                  <a:pt x="9565" y="11216"/>
                </a:lnTo>
                <a:lnTo>
                  <a:pt x="9782" y="8787"/>
                </a:lnTo>
                <a:lnTo>
                  <a:pt x="3291" y="8787"/>
                </a:lnTo>
                <a:lnTo>
                  <a:pt x="2786" y="3123"/>
                </a:lnTo>
                <a:lnTo>
                  <a:pt x="12168" y="3123"/>
                </a:lnTo>
                <a:lnTo>
                  <a:pt x="12000" y="49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2" name="MH_SubTitle_2"/>
          <p:cNvSpPr/>
          <p:nvPr>
            <p:custDataLst>
              <p:tags r:id="rId6"/>
            </p:custDataLst>
          </p:nvPr>
        </p:nvSpPr>
        <p:spPr bwMode="auto">
          <a:xfrm>
            <a:off x="3241538" y="2796716"/>
            <a:ext cx="2060575" cy="742950"/>
          </a:xfrm>
          <a:prstGeom prst="homePlate">
            <a:avLst/>
          </a:prstGeom>
          <a:solidFill>
            <a:schemeClr val="accent2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548640" tIns="45696" rIns="91386" bIns="73109" anchor="ctr"/>
          <a:lstStyle/>
          <a:p>
            <a:pPr defTabSz="913765">
              <a:defRPr/>
            </a:pP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13" name="MH_Other_3"/>
          <p:cNvSpPr/>
          <p:nvPr>
            <p:custDataLst>
              <p:tags r:id="rId7"/>
            </p:custDataLst>
          </p:nvPr>
        </p:nvSpPr>
        <p:spPr bwMode="auto">
          <a:xfrm>
            <a:off x="2681151" y="2742741"/>
            <a:ext cx="852487" cy="8509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146304" rIns="182880" bIns="146304"/>
          <a:lstStyle/>
          <a:p>
            <a:pPr algn="ctr" defTabSz="932180">
              <a:lnSpc>
                <a:spcPct val="90000"/>
              </a:lnSpc>
              <a:defRPr/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anose="020B0502040204020203" pitchFamily="34" charset="0"/>
            </a:endParaRPr>
          </a:p>
        </p:txBody>
      </p:sp>
      <p:sp>
        <p:nvSpPr>
          <p:cNvPr id="14" name="MH_SubTitle_3"/>
          <p:cNvSpPr/>
          <p:nvPr>
            <p:custDataLst>
              <p:tags r:id="rId8"/>
            </p:custDataLst>
          </p:nvPr>
        </p:nvSpPr>
        <p:spPr bwMode="auto">
          <a:xfrm>
            <a:off x="3241538" y="3785728"/>
            <a:ext cx="2060575" cy="744538"/>
          </a:xfrm>
          <a:prstGeom prst="homePlate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548640" tIns="45696" rIns="91386" bIns="73109" anchor="ctr"/>
          <a:lstStyle/>
          <a:p>
            <a:pPr defTabSz="913765">
              <a:defRPr/>
            </a:pP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15" name="MH_Other_4"/>
          <p:cNvSpPr/>
          <p:nvPr>
            <p:custDataLst>
              <p:tags r:id="rId9"/>
            </p:custDataLst>
          </p:nvPr>
        </p:nvSpPr>
        <p:spPr bwMode="auto">
          <a:xfrm>
            <a:off x="2681151" y="3731753"/>
            <a:ext cx="852487" cy="852488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146304" rIns="182880" bIns="146304"/>
          <a:lstStyle/>
          <a:p>
            <a:pPr algn="ctr" defTabSz="932180">
              <a:lnSpc>
                <a:spcPct val="90000"/>
              </a:lnSpc>
              <a:defRPr/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anose="020B0502040204020203" pitchFamily="34" charset="0"/>
            </a:endParaRPr>
          </a:p>
        </p:txBody>
      </p:sp>
      <p:sp>
        <p:nvSpPr>
          <p:cNvPr id="16" name="MH_SubTitle_4"/>
          <p:cNvSpPr/>
          <p:nvPr>
            <p:custDataLst>
              <p:tags r:id="rId10"/>
            </p:custDataLst>
          </p:nvPr>
        </p:nvSpPr>
        <p:spPr bwMode="auto">
          <a:xfrm>
            <a:off x="3241538" y="4774742"/>
            <a:ext cx="2060575" cy="744537"/>
          </a:xfrm>
          <a:prstGeom prst="homePlate">
            <a:avLst/>
          </a:prstGeom>
          <a:solidFill>
            <a:schemeClr val="accent4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548640" tIns="45696" rIns="91386" bIns="73109" anchor="ctr"/>
          <a:lstStyle/>
          <a:p>
            <a:pPr defTabSz="913765">
              <a:defRPr/>
            </a:pP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17" name="MH_Other_5"/>
          <p:cNvSpPr/>
          <p:nvPr>
            <p:custDataLst>
              <p:tags r:id="rId11"/>
            </p:custDataLst>
          </p:nvPr>
        </p:nvSpPr>
        <p:spPr bwMode="auto">
          <a:xfrm>
            <a:off x="2681151" y="4720767"/>
            <a:ext cx="852487" cy="852487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146304" rIns="182880" bIns="146304"/>
          <a:lstStyle/>
          <a:p>
            <a:pPr algn="ctr" defTabSz="932180">
              <a:lnSpc>
                <a:spcPct val="90000"/>
              </a:lnSpc>
              <a:defRPr/>
            </a:pPr>
            <a:endParaRPr lang="en-US" sz="2400" dirty="0" err="1">
              <a:solidFill>
                <a:schemeClr val="accent4"/>
              </a:solidFill>
              <a:cs typeface="Segoe UI" panose="020B0502040204020203" pitchFamily="34" charset="0"/>
            </a:endParaRPr>
          </a:p>
        </p:txBody>
      </p:sp>
      <p:sp>
        <p:nvSpPr>
          <p:cNvPr id="18" name="MH_Other_6"/>
          <p:cNvSpPr/>
          <p:nvPr>
            <p:custDataLst>
              <p:tags r:id="rId12"/>
            </p:custDataLst>
          </p:nvPr>
        </p:nvSpPr>
        <p:spPr bwMode="auto">
          <a:xfrm>
            <a:off x="2835137" y="4879517"/>
            <a:ext cx="546100" cy="534987"/>
          </a:xfrm>
          <a:custGeom>
            <a:avLst/>
            <a:gdLst>
              <a:gd name="T0" fmla="*/ 2147483646 w 99"/>
              <a:gd name="T1" fmla="*/ 2147483646 h 97"/>
              <a:gd name="T2" fmla="*/ 2147483646 w 99"/>
              <a:gd name="T3" fmla="*/ 2147483646 h 97"/>
              <a:gd name="T4" fmla="*/ 2147483646 w 99"/>
              <a:gd name="T5" fmla="*/ 2147483646 h 97"/>
              <a:gd name="T6" fmla="*/ 2147483646 w 99"/>
              <a:gd name="T7" fmla="*/ 2147483646 h 97"/>
              <a:gd name="T8" fmla="*/ 2147483646 w 99"/>
              <a:gd name="T9" fmla="*/ 2147483646 h 97"/>
              <a:gd name="T10" fmla="*/ 2147483646 w 99"/>
              <a:gd name="T11" fmla="*/ 2147483646 h 97"/>
              <a:gd name="T12" fmla="*/ 2147483646 w 99"/>
              <a:gd name="T13" fmla="*/ 2147483646 h 97"/>
              <a:gd name="T14" fmla="*/ 2147483646 w 99"/>
              <a:gd name="T15" fmla="*/ 2147483646 h 97"/>
              <a:gd name="T16" fmla="*/ 2147483646 w 99"/>
              <a:gd name="T17" fmla="*/ 2147483646 h 97"/>
              <a:gd name="T18" fmla="*/ 2147483646 w 99"/>
              <a:gd name="T19" fmla="*/ 2147483646 h 97"/>
              <a:gd name="T20" fmla="*/ 2147483646 w 99"/>
              <a:gd name="T21" fmla="*/ 2147483646 h 97"/>
              <a:gd name="T22" fmla="*/ 2147483646 w 99"/>
              <a:gd name="T23" fmla="*/ 2147483646 h 97"/>
              <a:gd name="T24" fmla="*/ 2147483646 w 99"/>
              <a:gd name="T25" fmla="*/ 2147483646 h 97"/>
              <a:gd name="T26" fmla="*/ 2147483646 w 99"/>
              <a:gd name="T27" fmla="*/ 2147483646 h 97"/>
              <a:gd name="T28" fmla="*/ 2147483646 w 99"/>
              <a:gd name="T29" fmla="*/ 2147483646 h 97"/>
              <a:gd name="T30" fmla="*/ 0 w 99"/>
              <a:gd name="T31" fmla="*/ 2147483646 h 97"/>
              <a:gd name="T32" fmla="*/ 2147483646 w 99"/>
              <a:gd name="T33" fmla="*/ 2147483646 h 97"/>
              <a:gd name="T34" fmla="*/ 2147483646 w 99"/>
              <a:gd name="T35" fmla="*/ 2147483646 h 97"/>
              <a:gd name="T36" fmla="*/ 2147483646 w 99"/>
              <a:gd name="T37" fmla="*/ 0 h 97"/>
              <a:gd name="T38" fmla="*/ 2147483646 w 99"/>
              <a:gd name="T39" fmla="*/ 2147483646 h 97"/>
              <a:gd name="T40" fmla="*/ 2147483646 w 99"/>
              <a:gd name="T41" fmla="*/ 2147483646 h 97"/>
              <a:gd name="T42" fmla="*/ 2147483646 w 99"/>
              <a:gd name="T43" fmla="*/ 2147483646 h 97"/>
              <a:gd name="T44" fmla="*/ 2147483646 w 99"/>
              <a:gd name="T45" fmla="*/ 2147483646 h 97"/>
              <a:gd name="T46" fmla="*/ 2147483646 w 99"/>
              <a:gd name="T47" fmla="*/ 2147483646 h 97"/>
              <a:gd name="T48" fmla="*/ 2147483646 w 99"/>
              <a:gd name="T49" fmla="*/ 2147483646 h 97"/>
              <a:gd name="T50" fmla="*/ 2147483646 w 99"/>
              <a:gd name="T51" fmla="*/ 2147483646 h 97"/>
              <a:gd name="T52" fmla="*/ 2147483646 w 99"/>
              <a:gd name="T53" fmla="*/ 2147483646 h 97"/>
              <a:gd name="T54" fmla="*/ 2147483646 w 99"/>
              <a:gd name="T55" fmla="*/ 2147483646 h 97"/>
              <a:gd name="T56" fmla="*/ 2147483646 w 99"/>
              <a:gd name="T57" fmla="*/ 2147483646 h 97"/>
              <a:gd name="T58" fmla="*/ 2147483646 w 99"/>
              <a:gd name="T59" fmla="*/ 2147483646 h 97"/>
              <a:gd name="T60" fmla="*/ 2147483646 w 99"/>
              <a:gd name="T61" fmla="*/ 2147483646 h 97"/>
              <a:gd name="T62" fmla="*/ 2147483646 w 99"/>
              <a:gd name="T63" fmla="*/ 2147483646 h 97"/>
              <a:gd name="T64" fmla="*/ 2147483646 w 99"/>
              <a:gd name="T65" fmla="*/ 2147483646 h 97"/>
              <a:gd name="T66" fmla="*/ 2147483646 w 99"/>
              <a:gd name="T67" fmla="*/ 2147483646 h 97"/>
              <a:gd name="T68" fmla="*/ 2147483646 w 99"/>
              <a:gd name="T69" fmla="*/ 2147483646 h 97"/>
              <a:gd name="T70" fmla="*/ 2147483646 w 99"/>
              <a:gd name="T71" fmla="*/ 2147483646 h 97"/>
              <a:gd name="T72" fmla="*/ 2147483646 w 99"/>
              <a:gd name="T73" fmla="*/ 2147483646 h 97"/>
              <a:gd name="T74" fmla="*/ 2147483646 w 99"/>
              <a:gd name="T75" fmla="*/ 2147483646 h 97"/>
              <a:gd name="T76" fmla="*/ 2147483646 w 99"/>
              <a:gd name="T77" fmla="*/ 2147483646 h 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MH_Other_7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2884351" y="3925428"/>
            <a:ext cx="447675" cy="433388"/>
          </a:xfrm>
          <a:custGeom>
            <a:avLst/>
            <a:gdLst>
              <a:gd name="T0" fmla="*/ 2147483646 w 5926"/>
              <a:gd name="T1" fmla="*/ 2147483646 h 5735"/>
              <a:gd name="T2" fmla="*/ 2147483646 w 5926"/>
              <a:gd name="T3" fmla="*/ 2147483646 h 5735"/>
              <a:gd name="T4" fmla="*/ 2147483646 w 5926"/>
              <a:gd name="T5" fmla="*/ 0 h 5735"/>
              <a:gd name="T6" fmla="*/ 2147483646 w 5926"/>
              <a:gd name="T7" fmla="*/ 2147483646 h 5735"/>
              <a:gd name="T8" fmla="*/ 2147483646 w 5926"/>
              <a:gd name="T9" fmla="*/ 2147483646 h 5735"/>
              <a:gd name="T10" fmla="*/ 2147483646 w 5926"/>
              <a:gd name="T11" fmla="*/ 2147483646 h 5735"/>
              <a:gd name="T12" fmla="*/ 0 w 5926"/>
              <a:gd name="T13" fmla="*/ 2147483646 h 5735"/>
              <a:gd name="T14" fmla="*/ 2147483646 w 5926"/>
              <a:gd name="T15" fmla="*/ 2147483646 h 5735"/>
              <a:gd name="T16" fmla="*/ 2147483646 w 5926"/>
              <a:gd name="T17" fmla="*/ 2147483646 h 5735"/>
              <a:gd name="T18" fmla="*/ 2147483646 w 5926"/>
              <a:gd name="T19" fmla="*/ 2147483646 h 5735"/>
              <a:gd name="T20" fmla="*/ 2147483646 w 5926"/>
              <a:gd name="T21" fmla="*/ 2147483646 h 5735"/>
              <a:gd name="T22" fmla="*/ 2147483646 w 5926"/>
              <a:gd name="T23" fmla="*/ 2147483646 h 5735"/>
              <a:gd name="T24" fmla="*/ 2147483646 w 5926"/>
              <a:gd name="T25" fmla="*/ 2147483646 h 5735"/>
              <a:gd name="T26" fmla="*/ 2147483646 w 5926"/>
              <a:gd name="T27" fmla="*/ 2147483646 h 5735"/>
              <a:gd name="T28" fmla="*/ 2147483646 w 5926"/>
              <a:gd name="T29" fmla="*/ 2147483646 h 5735"/>
              <a:gd name="T30" fmla="*/ 2147483646 w 5926"/>
              <a:gd name="T31" fmla="*/ 2147483646 h 5735"/>
              <a:gd name="T32" fmla="*/ 2147483646 w 5926"/>
              <a:gd name="T33" fmla="*/ 2147483646 h 5735"/>
              <a:gd name="T34" fmla="*/ 2147483646 w 5926"/>
              <a:gd name="T35" fmla="*/ 2147483646 h 5735"/>
              <a:gd name="T36" fmla="*/ 2147483646 w 5926"/>
              <a:gd name="T37" fmla="*/ 2147483646 h 5735"/>
              <a:gd name="T38" fmla="*/ 2147483646 w 5926"/>
              <a:gd name="T39" fmla="*/ 2147483646 h 5735"/>
              <a:gd name="T40" fmla="*/ 2147483646 w 5926"/>
              <a:gd name="T41" fmla="*/ 2147483646 h 5735"/>
              <a:gd name="T42" fmla="*/ 2147483646 w 5926"/>
              <a:gd name="T43" fmla="*/ 2147483646 h 5735"/>
              <a:gd name="T44" fmla="*/ 2147483646 w 5926"/>
              <a:gd name="T45" fmla="*/ 2147483646 h 5735"/>
              <a:gd name="T46" fmla="*/ 2147483646 w 5926"/>
              <a:gd name="T47" fmla="*/ 2147483646 h 5735"/>
              <a:gd name="T48" fmla="*/ 2147483646 w 5926"/>
              <a:gd name="T49" fmla="*/ 2147483646 h 5735"/>
              <a:gd name="T50" fmla="*/ 2147483646 w 5926"/>
              <a:gd name="T51" fmla="*/ 2147483646 h 5735"/>
              <a:gd name="T52" fmla="*/ 2147483646 w 5926"/>
              <a:gd name="T53" fmla="*/ 2147483646 h 5735"/>
              <a:gd name="T54" fmla="*/ 2147483646 w 5926"/>
              <a:gd name="T55" fmla="*/ 2147483646 h 5735"/>
              <a:gd name="T56" fmla="*/ 2147483646 w 5926"/>
              <a:gd name="T57" fmla="*/ 2147483646 h 5735"/>
              <a:gd name="T58" fmla="*/ 2147483646 w 5926"/>
              <a:gd name="T59" fmla="*/ 2147483646 h 5735"/>
              <a:gd name="T60" fmla="*/ 2147483646 w 5926"/>
              <a:gd name="T61" fmla="*/ 2147483646 h 5735"/>
              <a:gd name="T62" fmla="*/ 2147483646 w 5926"/>
              <a:gd name="T63" fmla="*/ 2147483646 h 5735"/>
              <a:gd name="T64" fmla="*/ 2147483646 w 5926"/>
              <a:gd name="T65" fmla="*/ 2147483646 h 5735"/>
              <a:gd name="T66" fmla="*/ 2147483646 w 5926"/>
              <a:gd name="T67" fmla="*/ 2147483646 h 5735"/>
              <a:gd name="T68" fmla="*/ 2147483646 w 5926"/>
              <a:gd name="T69" fmla="*/ 2147483646 h 5735"/>
              <a:gd name="T70" fmla="*/ 2147483646 w 5926"/>
              <a:gd name="T71" fmla="*/ 2147483646 h 5735"/>
              <a:gd name="T72" fmla="*/ 2147483646 w 5926"/>
              <a:gd name="T73" fmla="*/ 2147483646 h 5735"/>
              <a:gd name="T74" fmla="*/ 2147483646 w 5926"/>
              <a:gd name="T75" fmla="*/ 2147483646 h 5735"/>
              <a:gd name="T76" fmla="*/ 2147483646 w 5926"/>
              <a:gd name="T77" fmla="*/ 2147483646 h 5735"/>
              <a:gd name="T78" fmla="*/ 2147483646 w 5926"/>
              <a:gd name="T79" fmla="*/ 2147483646 h 5735"/>
              <a:gd name="T80" fmla="*/ 2147483646 w 5926"/>
              <a:gd name="T81" fmla="*/ 2147483646 h 5735"/>
              <a:gd name="T82" fmla="*/ 2147483646 w 5926"/>
              <a:gd name="T83" fmla="*/ 2147483646 h 5735"/>
              <a:gd name="T84" fmla="*/ 2147483646 w 5926"/>
              <a:gd name="T85" fmla="*/ 2147483646 h 5735"/>
              <a:gd name="T86" fmla="*/ 2147483646 w 5926"/>
              <a:gd name="T87" fmla="*/ 2147483646 h 5735"/>
              <a:gd name="T88" fmla="*/ 2147483646 w 5926"/>
              <a:gd name="T89" fmla="*/ 2147483646 h 5735"/>
              <a:gd name="T90" fmla="*/ 2147483646 w 5926"/>
              <a:gd name="T91" fmla="*/ 2147483646 h 5735"/>
              <a:gd name="T92" fmla="*/ 2147483646 w 5926"/>
              <a:gd name="T93" fmla="*/ 2147483646 h 5735"/>
              <a:gd name="T94" fmla="*/ 2147483646 w 5926"/>
              <a:gd name="T95" fmla="*/ 2147483646 h 5735"/>
              <a:gd name="T96" fmla="*/ 2147483646 w 5926"/>
              <a:gd name="T97" fmla="*/ 2147483646 h 5735"/>
              <a:gd name="T98" fmla="*/ 2147483646 w 5926"/>
              <a:gd name="T99" fmla="*/ 2147483646 h 5735"/>
              <a:gd name="T100" fmla="*/ 2147483646 w 5926"/>
              <a:gd name="T101" fmla="*/ 2147483646 h 57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926" h="5735">
                <a:moveTo>
                  <a:pt x="0" y="5408"/>
                </a:moveTo>
                <a:lnTo>
                  <a:pt x="407" y="5408"/>
                </a:lnTo>
                <a:lnTo>
                  <a:pt x="407" y="1609"/>
                </a:lnTo>
                <a:lnTo>
                  <a:pt x="407" y="1495"/>
                </a:lnTo>
                <a:lnTo>
                  <a:pt x="520" y="1464"/>
                </a:lnTo>
                <a:lnTo>
                  <a:pt x="2110" y="1038"/>
                </a:lnTo>
                <a:lnTo>
                  <a:pt x="2300" y="987"/>
                </a:lnTo>
                <a:lnTo>
                  <a:pt x="3099" y="1516"/>
                </a:lnTo>
                <a:lnTo>
                  <a:pt x="3099" y="5408"/>
                </a:lnTo>
                <a:lnTo>
                  <a:pt x="3235" y="5408"/>
                </a:lnTo>
                <a:lnTo>
                  <a:pt x="3235" y="622"/>
                </a:lnTo>
                <a:lnTo>
                  <a:pt x="3235" y="506"/>
                </a:lnTo>
                <a:lnTo>
                  <a:pt x="3347" y="477"/>
                </a:lnTo>
                <a:lnTo>
                  <a:pt x="4938" y="50"/>
                </a:lnTo>
                <a:lnTo>
                  <a:pt x="5128" y="0"/>
                </a:lnTo>
                <a:lnTo>
                  <a:pt x="5926" y="524"/>
                </a:lnTo>
                <a:lnTo>
                  <a:pt x="5926" y="5713"/>
                </a:lnTo>
                <a:lnTo>
                  <a:pt x="5128" y="5713"/>
                </a:lnTo>
                <a:lnTo>
                  <a:pt x="4825" y="5713"/>
                </a:lnTo>
                <a:lnTo>
                  <a:pt x="4825" y="392"/>
                </a:lnTo>
                <a:lnTo>
                  <a:pt x="3536" y="738"/>
                </a:lnTo>
                <a:lnTo>
                  <a:pt x="3536" y="5434"/>
                </a:lnTo>
                <a:lnTo>
                  <a:pt x="3790" y="5434"/>
                </a:lnTo>
                <a:lnTo>
                  <a:pt x="3790" y="5735"/>
                </a:lnTo>
                <a:lnTo>
                  <a:pt x="2149" y="5735"/>
                </a:lnTo>
                <a:lnTo>
                  <a:pt x="1998" y="5735"/>
                </a:lnTo>
                <a:lnTo>
                  <a:pt x="1998" y="5583"/>
                </a:lnTo>
                <a:lnTo>
                  <a:pt x="1998" y="1379"/>
                </a:lnTo>
                <a:lnTo>
                  <a:pt x="709" y="1725"/>
                </a:lnTo>
                <a:lnTo>
                  <a:pt x="709" y="5559"/>
                </a:lnTo>
                <a:lnTo>
                  <a:pt x="709" y="5710"/>
                </a:lnTo>
                <a:lnTo>
                  <a:pt x="557" y="5710"/>
                </a:lnTo>
                <a:lnTo>
                  <a:pt x="0" y="5710"/>
                </a:lnTo>
                <a:lnTo>
                  <a:pt x="0" y="5408"/>
                </a:lnTo>
                <a:close/>
                <a:moveTo>
                  <a:pt x="3760" y="3302"/>
                </a:moveTo>
                <a:lnTo>
                  <a:pt x="3760" y="3302"/>
                </a:lnTo>
                <a:lnTo>
                  <a:pt x="3760" y="3886"/>
                </a:lnTo>
                <a:lnTo>
                  <a:pt x="3920" y="3886"/>
                </a:lnTo>
                <a:lnTo>
                  <a:pt x="4084" y="3886"/>
                </a:lnTo>
                <a:lnTo>
                  <a:pt x="4084" y="3287"/>
                </a:lnTo>
                <a:lnTo>
                  <a:pt x="3920" y="3295"/>
                </a:lnTo>
                <a:lnTo>
                  <a:pt x="3760" y="3302"/>
                </a:lnTo>
                <a:close/>
                <a:moveTo>
                  <a:pt x="4271" y="819"/>
                </a:moveTo>
                <a:lnTo>
                  <a:pt x="4271" y="819"/>
                </a:lnTo>
                <a:lnTo>
                  <a:pt x="4271" y="1426"/>
                </a:lnTo>
                <a:lnTo>
                  <a:pt x="4444" y="1394"/>
                </a:lnTo>
                <a:lnTo>
                  <a:pt x="4622" y="1361"/>
                </a:lnTo>
                <a:lnTo>
                  <a:pt x="4622" y="736"/>
                </a:lnTo>
                <a:lnTo>
                  <a:pt x="4444" y="778"/>
                </a:lnTo>
                <a:lnTo>
                  <a:pt x="4271" y="819"/>
                </a:lnTo>
                <a:close/>
                <a:moveTo>
                  <a:pt x="3760" y="938"/>
                </a:moveTo>
                <a:lnTo>
                  <a:pt x="3760" y="938"/>
                </a:lnTo>
                <a:lnTo>
                  <a:pt x="3760" y="1522"/>
                </a:lnTo>
                <a:lnTo>
                  <a:pt x="3920" y="1492"/>
                </a:lnTo>
                <a:lnTo>
                  <a:pt x="4084" y="1461"/>
                </a:lnTo>
                <a:lnTo>
                  <a:pt x="4084" y="863"/>
                </a:lnTo>
                <a:lnTo>
                  <a:pt x="3920" y="901"/>
                </a:lnTo>
                <a:lnTo>
                  <a:pt x="3760" y="938"/>
                </a:lnTo>
                <a:close/>
                <a:moveTo>
                  <a:pt x="4271" y="1640"/>
                </a:moveTo>
                <a:lnTo>
                  <a:pt x="4271" y="1640"/>
                </a:lnTo>
                <a:lnTo>
                  <a:pt x="4271" y="2245"/>
                </a:lnTo>
                <a:lnTo>
                  <a:pt x="4444" y="2224"/>
                </a:lnTo>
                <a:lnTo>
                  <a:pt x="4622" y="2202"/>
                </a:lnTo>
                <a:lnTo>
                  <a:pt x="4622" y="1580"/>
                </a:lnTo>
                <a:lnTo>
                  <a:pt x="4444" y="1609"/>
                </a:lnTo>
                <a:lnTo>
                  <a:pt x="4271" y="1640"/>
                </a:lnTo>
                <a:close/>
                <a:moveTo>
                  <a:pt x="3760" y="1727"/>
                </a:moveTo>
                <a:lnTo>
                  <a:pt x="3760" y="1727"/>
                </a:lnTo>
                <a:lnTo>
                  <a:pt x="3760" y="2310"/>
                </a:lnTo>
                <a:lnTo>
                  <a:pt x="3920" y="2290"/>
                </a:lnTo>
                <a:lnTo>
                  <a:pt x="4084" y="2269"/>
                </a:lnTo>
                <a:lnTo>
                  <a:pt x="4084" y="1670"/>
                </a:lnTo>
                <a:lnTo>
                  <a:pt x="3920" y="1699"/>
                </a:lnTo>
                <a:lnTo>
                  <a:pt x="3760" y="1727"/>
                </a:lnTo>
                <a:close/>
                <a:moveTo>
                  <a:pt x="4271" y="2459"/>
                </a:moveTo>
                <a:lnTo>
                  <a:pt x="4271" y="2459"/>
                </a:lnTo>
                <a:lnTo>
                  <a:pt x="4271" y="3066"/>
                </a:lnTo>
                <a:lnTo>
                  <a:pt x="4444" y="3055"/>
                </a:lnTo>
                <a:lnTo>
                  <a:pt x="4622" y="3044"/>
                </a:lnTo>
                <a:lnTo>
                  <a:pt x="4622" y="2421"/>
                </a:lnTo>
                <a:lnTo>
                  <a:pt x="4444" y="2440"/>
                </a:lnTo>
                <a:lnTo>
                  <a:pt x="4271" y="2459"/>
                </a:lnTo>
                <a:close/>
                <a:moveTo>
                  <a:pt x="3760" y="2515"/>
                </a:moveTo>
                <a:lnTo>
                  <a:pt x="3760" y="2515"/>
                </a:lnTo>
                <a:lnTo>
                  <a:pt x="3760" y="3098"/>
                </a:lnTo>
                <a:lnTo>
                  <a:pt x="3920" y="3087"/>
                </a:lnTo>
                <a:lnTo>
                  <a:pt x="4084" y="3078"/>
                </a:lnTo>
                <a:lnTo>
                  <a:pt x="4084" y="2479"/>
                </a:lnTo>
                <a:lnTo>
                  <a:pt x="3920" y="2497"/>
                </a:lnTo>
                <a:lnTo>
                  <a:pt x="3760" y="2515"/>
                </a:lnTo>
                <a:close/>
                <a:moveTo>
                  <a:pt x="4271" y="3279"/>
                </a:moveTo>
                <a:lnTo>
                  <a:pt x="4271" y="3279"/>
                </a:lnTo>
                <a:lnTo>
                  <a:pt x="4271" y="3886"/>
                </a:lnTo>
                <a:lnTo>
                  <a:pt x="4444" y="3886"/>
                </a:lnTo>
                <a:lnTo>
                  <a:pt x="4622" y="3886"/>
                </a:lnTo>
                <a:lnTo>
                  <a:pt x="4622" y="3262"/>
                </a:lnTo>
                <a:lnTo>
                  <a:pt x="4444" y="3270"/>
                </a:lnTo>
                <a:lnTo>
                  <a:pt x="4271" y="3279"/>
                </a:lnTo>
                <a:close/>
                <a:moveTo>
                  <a:pt x="918" y="4350"/>
                </a:moveTo>
                <a:lnTo>
                  <a:pt x="918" y="4350"/>
                </a:lnTo>
                <a:lnTo>
                  <a:pt x="918" y="4933"/>
                </a:lnTo>
                <a:lnTo>
                  <a:pt x="1077" y="4933"/>
                </a:lnTo>
                <a:lnTo>
                  <a:pt x="1241" y="4933"/>
                </a:lnTo>
                <a:lnTo>
                  <a:pt x="1241" y="4334"/>
                </a:lnTo>
                <a:lnTo>
                  <a:pt x="1077" y="4343"/>
                </a:lnTo>
                <a:lnTo>
                  <a:pt x="918" y="4350"/>
                </a:lnTo>
                <a:close/>
                <a:moveTo>
                  <a:pt x="1429" y="1866"/>
                </a:moveTo>
                <a:lnTo>
                  <a:pt x="1429" y="1866"/>
                </a:lnTo>
                <a:lnTo>
                  <a:pt x="1429" y="2473"/>
                </a:lnTo>
                <a:lnTo>
                  <a:pt x="1601" y="2441"/>
                </a:lnTo>
                <a:lnTo>
                  <a:pt x="1780" y="2407"/>
                </a:lnTo>
                <a:lnTo>
                  <a:pt x="1780" y="1784"/>
                </a:lnTo>
                <a:lnTo>
                  <a:pt x="1601" y="1825"/>
                </a:lnTo>
                <a:lnTo>
                  <a:pt x="1429" y="1866"/>
                </a:lnTo>
                <a:close/>
                <a:moveTo>
                  <a:pt x="918" y="1986"/>
                </a:moveTo>
                <a:lnTo>
                  <a:pt x="918" y="1986"/>
                </a:lnTo>
                <a:lnTo>
                  <a:pt x="918" y="2569"/>
                </a:lnTo>
                <a:lnTo>
                  <a:pt x="1077" y="2539"/>
                </a:lnTo>
                <a:lnTo>
                  <a:pt x="1241" y="2509"/>
                </a:lnTo>
                <a:lnTo>
                  <a:pt x="1241" y="1909"/>
                </a:lnTo>
                <a:lnTo>
                  <a:pt x="1077" y="1948"/>
                </a:lnTo>
                <a:lnTo>
                  <a:pt x="918" y="1986"/>
                </a:lnTo>
                <a:close/>
                <a:moveTo>
                  <a:pt x="1429" y="2686"/>
                </a:moveTo>
                <a:lnTo>
                  <a:pt x="1429" y="2686"/>
                </a:lnTo>
                <a:lnTo>
                  <a:pt x="1429" y="3293"/>
                </a:lnTo>
                <a:lnTo>
                  <a:pt x="1601" y="3272"/>
                </a:lnTo>
                <a:lnTo>
                  <a:pt x="1780" y="3249"/>
                </a:lnTo>
                <a:lnTo>
                  <a:pt x="1780" y="2626"/>
                </a:lnTo>
                <a:lnTo>
                  <a:pt x="1601" y="2656"/>
                </a:lnTo>
                <a:lnTo>
                  <a:pt x="1429" y="2686"/>
                </a:lnTo>
                <a:close/>
                <a:moveTo>
                  <a:pt x="918" y="2773"/>
                </a:moveTo>
                <a:lnTo>
                  <a:pt x="918" y="2773"/>
                </a:lnTo>
                <a:lnTo>
                  <a:pt x="918" y="3357"/>
                </a:lnTo>
                <a:lnTo>
                  <a:pt x="1077" y="3337"/>
                </a:lnTo>
                <a:lnTo>
                  <a:pt x="1241" y="3316"/>
                </a:lnTo>
                <a:lnTo>
                  <a:pt x="1241" y="2718"/>
                </a:lnTo>
                <a:lnTo>
                  <a:pt x="1077" y="2746"/>
                </a:lnTo>
                <a:lnTo>
                  <a:pt x="918" y="2773"/>
                </a:lnTo>
                <a:close/>
                <a:moveTo>
                  <a:pt x="1429" y="3507"/>
                </a:moveTo>
                <a:lnTo>
                  <a:pt x="1429" y="3507"/>
                </a:lnTo>
                <a:lnTo>
                  <a:pt x="1429" y="4113"/>
                </a:lnTo>
                <a:lnTo>
                  <a:pt x="1601" y="4103"/>
                </a:lnTo>
                <a:lnTo>
                  <a:pt x="1780" y="4091"/>
                </a:lnTo>
                <a:lnTo>
                  <a:pt x="1780" y="3468"/>
                </a:lnTo>
                <a:lnTo>
                  <a:pt x="1601" y="3488"/>
                </a:lnTo>
                <a:lnTo>
                  <a:pt x="1429" y="3507"/>
                </a:lnTo>
                <a:close/>
                <a:moveTo>
                  <a:pt x="918" y="3562"/>
                </a:moveTo>
                <a:lnTo>
                  <a:pt x="918" y="3562"/>
                </a:lnTo>
                <a:lnTo>
                  <a:pt x="918" y="4145"/>
                </a:lnTo>
                <a:lnTo>
                  <a:pt x="1077" y="4135"/>
                </a:lnTo>
                <a:lnTo>
                  <a:pt x="1241" y="4125"/>
                </a:lnTo>
                <a:lnTo>
                  <a:pt x="1241" y="3527"/>
                </a:lnTo>
                <a:lnTo>
                  <a:pt x="1077" y="3544"/>
                </a:lnTo>
                <a:lnTo>
                  <a:pt x="918" y="3562"/>
                </a:lnTo>
                <a:close/>
                <a:moveTo>
                  <a:pt x="1429" y="4326"/>
                </a:moveTo>
                <a:lnTo>
                  <a:pt x="1429" y="4326"/>
                </a:lnTo>
                <a:lnTo>
                  <a:pt x="1429" y="4933"/>
                </a:lnTo>
                <a:lnTo>
                  <a:pt x="1601" y="4933"/>
                </a:lnTo>
                <a:lnTo>
                  <a:pt x="1780" y="4933"/>
                </a:lnTo>
                <a:lnTo>
                  <a:pt x="1780" y="4309"/>
                </a:lnTo>
                <a:lnTo>
                  <a:pt x="1601" y="4318"/>
                </a:lnTo>
                <a:lnTo>
                  <a:pt x="1429" y="4326"/>
                </a:lnTo>
                <a:close/>
              </a:path>
            </a:pathLst>
          </a:cu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Ins="45720" bIns="91440" anchor="b"/>
          <a:lstStyle/>
          <a:p>
            <a:pPr algn="ctr" defTabSz="914400">
              <a:defRPr/>
            </a:pPr>
            <a:endParaRPr lang="zh-CN" altLang="en-US" spc="-5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anose="020B0502040204020203" pitchFamily="34" charset="0"/>
            </a:endParaRPr>
          </a:p>
        </p:txBody>
      </p:sp>
      <p:sp>
        <p:nvSpPr>
          <p:cNvPr id="20" name="MH_Other_8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2884351" y="3009441"/>
            <a:ext cx="447675" cy="317500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Ins="45720" bIns="91440" anchor="b"/>
          <a:lstStyle/>
          <a:p>
            <a:pPr algn="ctr" defTabSz="914400">
              <a:defRPr/>
            </a:pPr>
            <a:endParaRPr lang="zh-CN" altLang="en-US" spc="-5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anose="020B050204020402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601090" y="193458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defRPr/>
            </a:pPr>
            <a:r>
              <a:rPr lang="zh-CN" altLang="en-US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601090" y="293384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defRPr/>
            </a:pPr>
            <a:r>
              <a:rPr lang="zh-CN" altLang="en-US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01090" y="391129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defRPr/>
            </a:pPr>
            <a:r>
              <a:rPr lang="zh-CN" altLang="en-US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01090" y="492214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defRPr/>
            </a:pPr>
            <a:r>
              <a:rPr lang="zh-CN" altLang="en-US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frame">
            <a:avLst>
              <a:gd name="adj1" fmla="val 1539"/>
            </a:avLst>
          </a:prstGeom>
          <a:solidFill>
            <a:srgbClr val="512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5955" y="51956"/>
            <a:ext cx="9050482" cy="6754091"/>
          </a:xfrm>
          <a:prstGeom prst="rect">
            <a:avLst/>
          </a:prstGeom>
          <a:noFill/>
          <a:ln>
            <a:solidFill>
              <a:srgbClr val="FB8D0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1691094" y="160044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2183613" y="160044"/>
            <a:ext cx="2173643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9" name="MH_Other_1"/>
          <p:cNvCxnSpPr/>
          <p:nvPr>
            <p:custDataLst>
              <p:tags r:id="rId3"/>
            </p:custDataLst>
          </p:nvPr>
        </p:nvCxnSpPr>
        <p:spPr>
          <a:xfrm>
            <a:off x="4473575" y="1670050"/>
            <a:ext cx="0" cy="2484438"/>
          </a:xfrm>
          <a:prstGeom prst="line">
            <a:avLst/>
          </a:prstGeom>
          <a:ln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MH_Other_2"/>
          <p:cNvCxnSpPr/>
          <p:nvPr>
            <p:custDataLst>
              <p:tags r:id="rId4"/>
            </p:custDataLst>
          </p:nvPr>
        </p:nvCxnSpPr>
        <p:spPr>
          <a:xfrm>
            <a:off x="5324475" y="1670050"/>
            <a:ext cx="0" cy="2484438"/>
          </a:xfrm>
          <a:prstGeom prst="line">
            <a:avLst/>
          </a:prstGeom>
          <a:ln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MH_Other_3"/>
          <p:cNvCxnSpPr/>
          <p:nvPr>
            <p:custDataLst>
              <p:tags r:id="rId5"/>
            </p:custDataLst>
          </p:nvPr>
        </p:nvCxnSpPr>
        <p:spPr>
          <a:xfrm>
            <a:off x="6175375" y="1670050"/>
            <a:ext cx="0" cy="2484438"/>
          </a:xfrm>
          <a:prstGeom prst="line">
            <a:avLst/>
          </a:prstGeom>
          <a:ln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4"/>
          <p:cNvCxnSpPr/>
          <p:nvPr>
            <p:custDataLst>
              <p:tags r:id="rId6"/>
            </p:custDataLst>
          </p:nvPr>
        </p:nvCxnSpPr>
        <p:spPr>
          <a:xfrm>
            <a:off x="7026275" y="1670050"/>
            <a:ext cx="0" cy="2484438"/>
          </a:xfrm>
          <a:prstGeom prst="line">
            <a:avLst/>
          </a:prstGeom>
          <a:ln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Desc_1"/>
          <p:cNvSpPr/>
          <p:nvPr>
            <p:custDataLst>
              <p:tags r:id="rId7"/>
            </p:custDataLst>
          </p:nvPr>
        </p:nvSpPr>
        <p:spPr>
          <a:xfrm>
            <a:off x="3303610" y="4497389"/>
            <a:ext cx="5651500" cy="18669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0 h 0"/>
              <a:gd name="connsiteX1-45" fmla="*/ 2520280 w 2520280"/>
              <a:gd name="connsiteY1-46" fmla="*/ 0 h 0"/>
              <a:gd name="connsiteX2-47" fmla="*/ 0 w 2520280"/>
              <a:gd name="connsiteY2-48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20280"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solidFill>
            <a:srgbClr val="CE2D35"/>
          </a:solidFill>
          <a:ln w="38100" cap="sq">
            <a:solidFill>
              <a:srgbClr val="055879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b">
            <a:no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演示设计，全中文演示模版，用心缔造每一份精品模版，清晰架构，让你的演示出类拔萃演示设计，全中文演示模版，用心缔造每一份精品模版，清晰架构，让你的演示出类拔萃演示设计，全中文演示模版，用心缔造每一份精品模版，清晰架构，让你的演示出类拔萃</a:t>
            </a:r>
          </a:p>
          <a:p>
            <a:pPr algn="ctr">
              <a:lnSpc>
                <a:spcPct val="130000"/>
              </a:lnSpc>
              <a:defRPr/>
            </a:pP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30000"/>
              </a:lnSpc>
              <a:defRPr/>
            </a:pP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MH_Other_5"/>
          <p:cNvSpPr/>
          <p:nvPr>
            <p:custDataLst>
              <p:tags r:id="rId8"/>
            </p:custDataLst>
          </p:nvPr>
        </p:nvSpPr>
        <p:spPr>
          <a:xfrm rot="5400000">
            <a:off x="5339557" y="467520"/>
            <a:ext cx="260350" cy="37417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Other_6"/>
          <p:cNvSpPr/>
          <p:nvPr>
            <p:custDataLst>
              <p:tags r:id="rId9"/>
            </p:custDataLst>
          </p:nvPr>
        </p:nvSpPr>
        <p:spPr>
          <a:xfrm rot="5400000">
            <a:off x="5054601" y="1136651"/>
            <a:ext cx="258762" cy="31702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Other_7"/>
          <p:cNvSpPr/>
          <p:nvPr>
            <p:custDataLst>
              <p:tags r:id="rId10"/>
            </p:custDataLst>
          </p:nvPr>
        </p:nvSpPr>
        <p:spPr>
          <a:xfrm rot="5400000">
            <a:off x="4737895" y="1837532"/>
            <a:ext cx="258762" cy="25368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Other_8"/>
          <p:cNvSpPr/>
          <p:nvPr>
            <p:custDataLst>
              <p:tags r:id="rId11"/>
            </p:custDataLst>
          </p:nvPr>
        </p:nvSpPr>
        <p:spPr>
          <a:xfrm rot="5400000">
            <a:off x="4404520" y="2553495"/>
            <a:ext cx="258763" cy="18700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MH_Other_9"/>
          <p:cNvSpPr/>
          <p:nvPr>
            <p:custDataLst>
              <p:tags r:id="rId12"/>
            </p:custDataLst>
          </p:nvPr>
        </p:nvSpPr>
        <p:spPr>
          <a:xfrm rot="5400000">
            <a:off x="4132263" y="3209926"/>
            <a:ext cx="258763" cy="13255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MH_Other_10"/>
          <p:cNvSpPr/>
          <p:nvPr>
            <p:custDataLst>
              <p:tags r:id="rId13"/>
            </p:custDataLst>
          </p:nvPr>
        </p:nvSpPr>
        <p:spPr>
          <a:xfrm rot="5400000">
            <a:off x="5627688" y="-204787"/>
            <a:ext cx="260350" cy="431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Other_11"/>
          <p:cNvSpPr/>
          <p:nvPr>
            <p:custDataLst>
              <p:tags r:id="rId14"/>
            </p:custDataLst>
          </p:nvPr>
        </p:nvSpPr>
        <p:spPr>
          <a:xfrm>
            <a:off x="3216275" y="1824038"/>
            <a:ext cx="279400" cy="260350"/>
          </a:xfrm>
          <a:custGeom>
            <a:avLst/>
            <a:gdLst>
              <a:gd name="connsiteX0" fmla="*/ 130015 w 280019"/>
              <a:gd name="connsiteY0" fmla="*/ 0 h 260031"/>
              <a:gd name="connsiteX1" fmla="*/ 280019 w 280019"/>
              <a:gd name="connsiteY1" fmla="*/ 0 h 260031"/>
              <a:gd name="connsiteX2" fmla="*/ 280019 w 280019"/>
              <a:gd name="connsiteY2" fmla="*/ 260031 h 260031"/>
              <a:gd name="connsiteX3" fmla="*/ 130015 w 280019"/>
              <a:gd name="connsiteY3" fmla="*/ 260031 h 260031"/>
              <a:gd name="connsiteX4" fmla="*/ 0 w 280019"/>
              <a:gd name="connsiteY4" fmla="*/ 130016 h 260031"/>
              <a:gd name="connsiteX5" fmla="*/ 130015 w 280019"/>
              <a:gd name="connsiteY5" fmla="*/ 0 h 2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A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MH_Other_12"/>
          <p:cNvSpPr/>
          <p:nvPr>
            <p:custDataLst>
              <p:tags r:id="rId15"/>
            </p:custDataLst>
          </p:nvPr>
        </p:nvSpPr>
        <p:spPr>
          <a:xfrm>
            <a:off x="3216275" y="2205038"/>
            <a:ext cx="279400" cy="260350"/>
          </a:xfrm>
          <a:custGeom>
            <a:avLst/>
            <a:gdLst>
              <a:gd name="connsiteX0" fmla="*/ 130015 w 280019"/>
              <a:gd name="connsiteY0" fmla="*/ 0 h 260031"/>
              <a:gd name="connsiteX1" fmla="*/ 280019 w 280019"/>
              <a:gd name="connsiteY1" fmla="*/ 0 h 260031"/>
              <a:gd name="connsiteX2" fmla="*/ 280019 w 280019"/>
              <a:gd name="connsiteY2" fmla="*/ 260031 h 260031"/>
              <a:gd name="connsiteX3" fmla="*/ 130015 w 280019"/>
              <a:gd name="connsiteY3" fmla="*/ 260031 h 260031"/>
              <a:gd name="connsiteX4" fmla="*/ 0 w 280019"/>
              <a:gd name="connsiteY4" fmla="*/ 130016 h 260031"/>
              <a:gd name="connsiteX5" fmla="*/ 130015 w 280019"/>
              <a:gd name="connsiteY5" fmla="*/ 0 h 2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B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MH_Other_13"/>
          <p:cNvSpPr/>
          <p:nvPr>
            <p:custDataLst>
              <p:tags r:id="rId16"/>
            </p:custDataLst>
          </p:nvPr>
        </p:nvSpPr>
        <p:spPr>
          <a:xfrm>
            <a:off x="3216275" y="2586038"/>
            <a:ext cx="279400" cy="260350"/>
          </a:xfrm>
          <a:custGeom>
            <a:avLst/>
            <a:gdLst>
              <a:gd name="connsiteX0" fmla="*/ 130015 w 280019"/>
              <a:gd name="connsiteY0" fmla="*/ 0 h 260031"/>
              <a:gd name="connsiteX1" fmla="*/ 280019 w 280019"/>
              <a:gd name="connsiteY1" fmla="*/ 0 h 260031"/>
              <a:gd name="connsiteX2" fmla="*/ 280019 w 280019"/>
              <a:gd name="connsiteY2" fmla="*/ 260031 h 260031"/>
              <a:gd name="connsiteX3" fmla="*/ 130015 w 280019"/>
              <a:gd name="connsiteY3" fmla="*/ 260031 h 260031"/>
              <a:gd name="connsiteX4" fmla="*/ 0 w 280019"/>
              <a:gd name="connsiteY4" fmla="*/ 130016 h 260031"/>
              <a:gd name="connsiteX5" fmla="*/ 130015 w 280019"/>
              <a:gd name="connsiteY5" fmla="*/ 0 h 2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C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MH_Other_14"/>
          <p:cNvSpPr/>
          <p:nvPr>
            <p:custDataLst>
              <p:tags r:id="rId17"/>
            </p:custDataLst>
          </p:nvPr>
        </p:nvSpPr>
        <p:spPr>
          <a:xfrm>
            <a:off x="3216275" y="2967038"/>
            <a:ext cx="279400" cy="260350"/>
          </a:xfrm>
          <a:custGeom>
            <a:avLst/>
            <a:gdLst>
              <a:gd name="connsiteX0" fmla="*/ 130015 w 280019"/>
              <a:gd name="connsiteY0" fmla="*/ 0 h 260031"/>
              <a:gd name="connsiteX1" fmla="*/ 280019 w 280019"/>
              <a:gd name="connsiteY1" fmla="*/ 0 h 260031"/>
              <a:gd name="connsiteX2" fmla="*/ 280019 w 280019"/>
              <a:gd name="connsiteY2" fmla="*/ 260031 h 260031"/>
              <a:gd name="connsiteX3" fmla="*/ 130015 w 280019"/>
              <a:gd name="connsiteY3" fmla="*/ 260031 h 260031"/>
              <a:gd name="connsiteX4" fmla="*/ 0 w 280019"/>
              <a:gd name="connsiteY4" fmla="*/ 130016 h 260031"/>
              <a:gd name="connsiteX5" fmla="*/ 130015 w 280019"/>
              <a:gd name="connsiteY5" fmla="*/ 0 h 2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D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MH_Other_15"/>
          <p:cNvSpPr/>
          <p:nvPr>
            <p:custDataLst>
              <p:tags r:id="rId18"/>
            </p:custDataLst>
          </p:nvPr>
        </p:nvSpPr>
        <p:spPr>
          <a:xfrm>
            <a:off x="3216275" y="3348038"/>
            <a:ext cx="279400" cy="260350"/>
          </a:xfrm>
          <a:custGeom>
            <a:avLst/>
            <a:gdLst>
              <a:gd name="connsiteX0" fmla="*/ 130015 w 280019"/>
              <a:gd name="connsiteY0" fmla="*/ 0 h 260031"/>
              <a:gd name="connsiteX1" fmla="*/ 280019 w 280019"/>
              <a:gd name="connsiteY1" fmla="*/ 0 h 260031"/>
              <a:gd name="connsiteX2" fmla="*/ 280019 w 280019"/>
              <a:gd name="connsiteY2" fmla="*/ 260031 h 260031"/>
              <a:gd name="connsiteX3" fmla="*/ 130015 w 280019"/>
              <a:gd name="connsiteY3" fmla="*/ 260031 h 260031"/>
              <a:gd name="connsiteX4" fmla="*/ 0 w 280019"/>
              <a:gd name="connsiteY4" fmla="*/ 130016 h 260031"/>
              <a:gd name="connsiteX5" fmla="*/ 130015 w 280019"/>
              <a:gd name="connsiteY5" fmla="*/ 0 h 2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E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MH_Other_16"/>
          <p:cNvSpPr/>
          <p:nvPr>
            <p:custDataLst>
              <p:tags r:id="rId19"/>
            </p:custDataLst>
          </p:nvPr>
        </p:nvSpPr>
        <p:spPr>
          <a:xfrm>
            <a:off x="3216275" y="3729038"/>
            <a:ext cx="279400" cy="260350"/>
          </a:xfrm>
          <a:custGeom>
            <a:avLst/>
            <a:gdLst>
              <a:gd name="connsiteX0" fmla="*/ 130015 w 280019"/>
              <a:gd name="connsiteY0" fmla="*/ 0 h 260031"/>
              <a:gd name="connsiteX1" fmla="*/ 280019 w 280019"/>
              <a:gd name="connsiteY1" fmla="*/ 0 h 260031"/>
              <a:gd name="connsiteX2" fmla="*/ 280019 w 280019"/>
              <a:gd name="connsiteY2" fmla="*/ 260031 h 260031"/>
              <a:gd name="connsiteX3" fmla="*/ 130015 w 280019"/>
              <a:gd name="connsiteY3" fmla="*/ 260031 h 260031"/>
              <a:gd name="connsiteX4" fmla="*/ 0 w 280019"/>
              <a:gd name="connsiteY4" fmla="*/ 130016 h 260031"/>
              <a:gd name="connsiteX5" fmla="*/ 130015 w 280019"/>
              <a:gd name="connsiteY5" fmla="*/ 0 h 2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F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MH_Text_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105775" y="1779588"/>
            <a:ext cx="86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600">
                <a:latin typeface="+mn-lt"/>
                <a:ea typeface="+mn-ea"/>
              </a:rPr>
              <a:t>100</a:t>
            </a:r>
            <a:r>
              <a:rPr lang="en-US" altLang="zh-CN" sz="1200">
                <a:latin typeface="+mn-lt"/>
                <a:ea typeface="+mn-ea"/>
              </a:rPr>
              <a:t>%</a:t>
            </a:r>
            <a:endParaRPr lang="zh-CN" altLang="en-US" sz="1200">
              <a:latin typeface="+mn-lt"/>
              <a:ea typeface="+mn-ea"/>
            </a:endParaRPr>
          </a:p>
        </p:txBody>
      </p:sp>
      <p:sp>
        <p:nvSpPr>
          <p:cNvPr id="27" name="MH_Text_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105775" y="2160588"/>
            <a:ext cx="86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600">
                <a:latin typeface="+mn-lt"/>
                <a:ea typeface="+mn-ea"/>
              </a:rPr>
              <a:t>88</a:t>
            </a:r>
            <a:r>
              <a:rPr lang="en-US" altLang="zh-CN" sz="1200">
                <a:latin typeface="+mn-lt"/>
                <a:ea typeface="+mn-ea"/>
              </a:rPr>
              <a:t>%</a:t>
            </a:r>
            <a:endParaRPr lang="zh-CN" altLang="en-US" sz="1200">
              <a:latin typeface="+mn-lt"/>
              <a:ea typeface="+mn-ea"/>
            </a:endParaRPr>
          </a:p>
        </p:txBody>
      </p:sp>
      <p:sp>
        <p:nvSpPr>
          <p:cNvPr id="28" name="MH_Text_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105775" y="2541588"/>
            <a:ext cx="86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600">
                <a:latin typeface="+mn-lt"/>
                <a:ea typeface="+mn-ea"/>
              </a:rPr>
              <a:t>75</a:t>
            </a:r>
            <a:r>
              <a:rPr lang="en-US" altLang="zh-CN" sz="1200">
                <a:latin typeface="+mn-lt"/>
                <a:ea typeface="+mn-ea"/>
              </a:rPr>
              <a:t>%</a:t>
            </a:r>
            <a:endParaRPr lang="zh-CN" altLang="en-US" sz="1200">
              <a:latin typeface="+mn-lt"/>
              <a:ea typeface="+mn-ea"/>
            </a:endParaRPr>
          </a:p>
        </p:txBody>
      </p:sp>
      <p:sp>
        <p:nvSpPr>
          <p:cNvPr id="29" name="MH_Text_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105775" y="2922588"/>
            <a:ext cx="86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600">
                <a:latin typeface="+mn-lt"/>
                <a:ea typeface="+mn-ea"/>
              </a:rPr>
              <a:t>58</a:t>
            </a:r>
            <a:r>
              <a:rPr lang="en-US" altLang="zh-CN" sz="1200">
                <a:latin typeface="+mn-lt"/>
                <a:ea typeface="+mn-ea"/>
              </a:rPr>
              <a:t>%</a:t>
            </a:r>
            <a:endParaRPr lang="zh-CN" altLang="en-US" sz="1200">
              <a:latin typeface="+mn-lt"/>
              <a:ea typeface="+mn-ea"/>
            </a:endParaRPr>
          </a:p>
        </p:txBody>
      </p:sp>
      <p:sp>
        <p:nvSpPr>
          <p:cNvPr id="30" name="MH_Text_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105775" y="3303588"/>
            <a:ext cx="86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600">
                <a:latin typeface="+mn-lt"/>
                <a:ea typeface="+mn-ea"/>
              </a:rPr>
              <a:t>45</a:t>
            </a:r>
            <a:r>
              <a:rPr lang="en-US" altLang="zh-CN" sz="1200">
                <a:latin typeface="+mn-lt"/>
                <a:ea typeface="+mn-ea"/>
              </a:rPr>
              <a:t>%</a:t>
            </a:r>
            <a:endParaRPr lang="zh-CN" altLang="en-US" sz="1200">
              <a:latin typeface="+mn-lt"/>
              <a:ea typeface="+mn-ea"/>
            </a:endParaRPr>
          </a:p>
        </p:txBody>
      </p:sp>
      <p:sp>
        <p:nvSpPr>
          <p:cNvPr id="31" name="MH_Text_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105775" y="3684588"/>
            <a:ext cx="86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600">
                <a:latin typeface="+mn-lt"/>
                <a:ea typeface="+mn-ea"/>
              </a:rPr>
              <a:t>30</a:t>
            </a:r>
            <a:r>
              <a:rPr lang="en-US" altLang="zh-CN" sz="1200">
                <a:latin typeface="+mn-lt"/>
                <a:ea typeface="+mn-ea"/>
              </a:rPr>
              <a:t>%</a:t>
            </a:r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frame">
            <a:avLst>
              <a:gd name="adj1" fmla="val 1539"/>
            </a:avLst>
          </a:prstGeom>
          <a:solidFill>
            <a:srgbClr val="512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5955" y="51956"/>
            <a:ext cx="9050482" cy="6754091"/>
          </a:xfrm>
          <a:prstGeom prst="rect">
            <a:avLst/>
          </a:prstGeom>
          <a:noFill/>
          <a:ln>
            <a:solidFill>
              <a:srgbClr val="FB8D0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1691094" y="160044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2183613" y="160044"/>
            <a:ext cx="2173643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9" name="MH_Other_1"/>
          <p:cNvCxnSpPr/>
          <p:nvPr>
            <p:custDataLst>
              <p:tags r:id="rId3"/>
            </p:custDataLst>
          </p:nvPr>
        </p:nvCxnSpPr>
        <p:spPr>
          <a:xfrm>
            <a:off x="2965487" y="1601788"/>
            <a:ext cx="0" cy="4451350"/>
          </a:xfrm>
          <a:prstGeom prst="line">
            <a:avLst/>
          </a:prstGeom>
          <a:ln w="22225"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2949613" y="1914526"/>
            <a:ext cx="441325" cy="441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MH_Other_3"/>
          <p:cNvSpPr/>
          <p:nvPr>
            <p:custDataLst>
              <p:tags r:id="rId5"/>
            </p:custDataLst>
          </p:nvPr>
        </p:nvSpPr>
        <p:spPr>
          <a:xfrm>
            <a:off x="2949613" y="3044826"/>
            <a:ext cx="441325" cy="441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MH_Other_4"/>
          <p:cNvSpPr/>
          <p:nvPr>
            <p:custDataLst>
              <p:tags r:id="rId6"/>
            </p:custDataLst>
          </p:nvPr>
        </p:nvSpPr>
        <p:spPr>
          <a:xfrm>
            <a:off x="2949613" y="4175126"/>
            <a:ext cx="441325" cy="4429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MH_Other_5"/>
          <p:cNvSpPr/>
          <p:nvPr>
            <p:custDataLst>
              <p:tags r:id="rId7"/>
            </p:custDataLst>
          </p:nvPr>
        </p:nvSpPr>
        <p:spPr>
          <a:xfrm>
            <a:off x="2949613" y="5307014"/>
            <a:ext cx="441325" cy="441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MH_Other_6"/>
          <p:cNvSpPr/>
          <p:nvPr>
            <p:custDataLst>
              <p:tags r:id="rId8"/>
            </p:custDataLst>
          </p:nvPr>
        </p:nvSpPr>
        <p:spPr>
          <a:xfrm>
            <a:off x="3384587" y="1989138"/>
            <a:ext cx="920750" cy="29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MH_Other_7"/>
          <p:cNvSpPr/>
          <p:nvPr>
            <p:custDataLst>
              <p:tags r:id="rId9"/>
            </p:custDataLst>
          </p:nvPr>
        </p:nvSpPr>
        <p:spPr>
          <a:xfrm>
            <a:off x="3384587" y="3119438"/>
            <a:ext cx="1554162" cy="29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MH_Other_8"/>
          <p:cNvSpPr/>
          <p:nvPr>
            <p:custDataLst>
              <p:tags r:id="rId10"/>
            </p:custDataLst>
          </p:nvPr>
        </p:nvSpPr>
        <p:spPr>
          <a:xfrm>
            <a:off x="3384588" y="4249739"/>
            <a:ext cx="2160587" cy="2936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MH_Other_9"/>
          <p:cNvSpPr/>
          <p:nvPr>
            <p:custDataLst>
              <p:tags r:id="rId11"/>
            </p:custDataLst>
          </p:nvPr>
        </p:nvSpPr>
        <p:spPr>
          <a:xfrm>
            <a:off x="3384587" y="5381625"/>
            <a:ext cx="2965450" cy="29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79950" y="1914525"/>
            <a:ext cx="10763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20%</a:t>
            </a:r>
            <a:endParaRPr lang="zh-CN" altLang="en-US"/>
          </a:p>
        </p:txBody>
      </p:sp>
      <p:sp>
        <p:nvSpPr>
          <p:cNvPr id="19" name="MH_Text_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34000" y="3046414"/>
            <a:ext cx="1076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40%</a:t>
            </a:r>
            <a:endParaRPr lang="zh-CN" altLang="en-US"/>
          </a:p>
        </p:txBody>
      </p:sp>
      <p:sp>
        <p:nvSpPr>
          <p:cNvPr id="20" name="MH_Text_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48363" y="4178300"/>
            <a:ext cx="10763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60%</a:t>
            </a:r>
            <a:endParaRPr lang="zh-CN" altLang="en-US"/>
          </a:p>
        </p:txBody>
      </p:sp>
      <p:sp>
        <p:nvSpPr>
          <p:cNvPr id="21" name="MH_Text_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69100" y="5310189"/>
            <a:ext cx="1076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80%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48"/>
          <p:cNvSpPr/>
          <p:nvPr/>
        </p:nvSpPr>
        <p:spPr bwMode="auto">
          <a:xfrm>
            <a:off x="2142299" y="2918441"/>
            <a:ext cx="1662344" cy="698277"/>
          </a:xfrm>
          <a:custGeom>
            <a:avLst/>
            <a:gdLst>
              <a:gd name="T0" fmla="*/ 669 w 811"/>
              <a:gd name="T1" fmla="*/ 305 h 340"/>
              <a:gd name="T2" fmla="*/ 630 w 811"/>
              <a:gd name="T3" fmla="*/ 145 h 340"/>
              <a:gd name="T4" fmla="*/ 534 w 811"/>
              <a:gd name="T5" fmla="*/ 202 h 340"/>
              <a:gd name="T6" fmla="*/ 321 w 811"/>
              <a:gd name="T7" fmla="*/ 50 h 340"/>
              <a:gd name="T8" fmla="*/ 288 w 811"/>
              <a:gd name="T9" fmla="*/ 252 h 340"/>
              <a:gd name="T10" fmla="*/ 229 w 811"/>
              <a:gd name="T11" fmla="*/ 198 h 340"/>
              <a:gd name="T12" fmla="*/ 180 w 811"/>
              <a:gd name="T13" fmla="*/ 310 h 340"/>
              <a:gd name="T14" fmla="*/ 0 w 811"/>
              <a:gd name="T15" fmla="*/ 340 h 340"/>
              <a:gd name="T16" fmla="*/ 811 w 811"/>
              <a:gd name="T17" fmla="*/ 339 h 340"/>
              <a:gd name="T18" fmla="*/ 669 w 811"/>
              <a:gd name="T19" fmla="*/ 305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1" h="340">
                <a:moveTo>
                  <a:pt x="669" y="305"/>
                </a:moveTo>
                <a:cubicBezTo>
                  <a:pt x="669" y="305"/>
                  <a:pt x="727" y="175"/>
                  <a:pt x="630" y="145"/>
                </a:cubicBezTo>
                <a:cubicBezTo>
                  <a:pt x="566" y="125"/>
                  <a:pt x="543" y="170"/>
                  <a:pt x="534" y="202"/>
                </a:cubicBezTo>
                <a:cubicBezTo>
                  <a:pt x="558" y="0"/>
                  <a:pt x="380" y="11"/>
                  <a:pt x="321" y="50"/>
                </a:cubicBezTo>
                <a:cubicBezTo>
                  <a:pt x="266" y="87"/>
                  <a:pt x="284" y="224"/>
                  <a:pt x="288" y="252"/>
                </a:cubicBezTo>
                <a:cubicBezTo>
                  <a:pt x="285" y="240"/>
                  <a:pt x="274" y="208"/>
                  <a:pt x="229" y="198"/>
                </a:cubicBezTo>
                <a:cubicBezTo>
                  <a:pt x="158" y="181"/>
                  <a:pt x="180" y="310"/>
                  <a:pt x="180" y="310"/>
                </a:cubicBezTo>
                <a:cubicBezTo>
                  <a:pt x="64" y="308"/>
                  <a:pt x="0" y="340"/>
                  <a:pt x="0" y="340"/>
                </a:cubicBezTo>
                <a:cubicBezTo>
                  <a:pt x="295" y="319"/>
                  <a:pt x="811" y="339"/>
                  <a:pt x="811" y="339"/>
                </a:cubicBezTo>
                <a:cubicBezTo>
                  <a:pt x="735" y="302"/>
                  <a:pt x="669" y="305"/>
                  <a:pt x="669" y="30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52800" y="1253800"/>
            <a:ext cx="5514975" cy="4313791"/>
            <a:chOff x="96835" y="1609351"/>
            <a:chExt cx="8996942" cy="3620371"/>
          </a:xfrm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96835" y="1609351"/>
              <a:ext cx="8996942" cy="3620371"/>
            </a:xfrm>
            <a:prstGeom prst="rect">
              <a:avLst/>
            </a:prstGeom>
            <a:solidFill>
              <a:srgbClr val="512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233680" y="1678634"/>
              <a:ext cx="8686800" cy="3485979"/>
            </a:xfrm>
            <a:prstGeom prst="rect">
              <a:avLst/>
            </a:prstGeom>
            <a:noFill/>
            <a:ln>
              <a:solidFill>
                <a:srgbClr val="FB8D0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4767114" y="960741"/>
            <a:ext cx="2657772" cy="2655977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13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3966710" y="4013428"/>
            <a:ext cx="4258580" cy="996152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5" name="Freeform 249"/>
          <p:cNvSpPr/>
          <p:nvPr/>
        </p:nvSpPr>
        <p:spPr bwMode="auto">
          <a:xfrm>
            <a:off x="1999343" y="5445127"/>
            <a:ext cx="1778490" cy="745577"/>
          </a:xfrm>
          <a:custGeom>
            <a:avLst/>
            <a:gdLst>
              <a:gd name="T0" fmla="*/ 515 w 624"/>
              <a:gd name="T1" fmla="*/ 235 h 261"/>
              <a:gd name="T2" fmla="*/ 485 w 624"/>
              <a:gd name="T3" fmla="*/ 111 h 261"/>
              <a:gd name="T4" fmla="*/ 411 w 624"/>
              <a:gd name="T5" fmla="*/ 155 h 261"/>
              <a:gd name="T6" fmla="*/ 248 w 624"/>
              <a:gd name="T7" fmla="*/ 38 h 261"/>
              <a:gd name="T8" fmla="*/ 222 w 624"/>
              <a:gd name="T9" fmla="*/ 194 h 261"/>
              <a:gd name="T10" fmla="*/ 176 w 624"/>
              <a:gd name="T11" fmla="*/ 152 h 261"/>
              <a:gd name="T12" fmla="*/ 139 w 624"/>
              <a:gd name="T13" fmla="*/ 238 h 261"/>
              <a:gd name="T14" fmla="*/ 0 w 624"/>
              <a:gd name="T15" fmla="*/ 261 h 261"/>
              <a:gd name="T16" fmla="*/ 624 w 624"/>
              <a:gd name="T17" fmla="*/ 261 h 261"/>
              <a:gd name="T18" fmla="*/ 515 w 624"/>
              <a:gd name="T19" fmla="*/ 23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4" h="261">
                <a:moveTo>
                  <a:pt x="515" y="235"/>
                </a:moveTo>
                <a:cubicBezTo>
                  <a:pt x="515" y="235"/>
                  <a:pt x="559" y="135"/>
                  <a:pt x="485" y="111"/>
                </a:cubicBezTo>
                <a:cubicBezTo>
                  <a:pt x="436" y="96"/>
                  <a:pt x="418" y="130"/>
                  <a:pt x="411" y="155"/>
                </a:cubicBezTo>
                <a:cubicBezTo>
                  <a:pt x="429" y="0"/>
                  <a:pt x="293" y="8"/>
                  <a:pt x="248" y="38"/>
                </a:cubicBezTo>
                <a:cubicBezTo>
                  <a:pt x="205" y="67"/>
                  <a:pt x="218" y="172"/>
                  <a:pt x="222" y="194"/>
                </a:cubicBezTo>
                <a:cubicBezTo>
                  <a:pt x="220" y="184"/>
                  <a:pt x="211" y="160"/>
                  <a:pt x="176" y="152"/>
                </a:cubicBezTo>
                <a:cubicBezTo>
                  <a:pt x="122" y="139"/>
                  <a:pt x="139" y="238"/>
                  <a:pt x="139" y="238"/>
                </a:cubicBezTo>
                <a:cubicBezTo>
                  <a:pt x="49" y="237"/>
                  <a:pt x="0" y="261"/>
                  <a:pt x="0" y="261"/>
                </a:cubicBezTo>
                <a:cubicBezTo>
                  <a:pt x="227" y="245"/>
                  <a:pt x="624" y="261"/>
                  <a:pt x="624" y="261"/>
                </a:cubicBezTo>
                <a:cubicBezTo>
                  <a:pt x="566" y="232"/>
                  <a:pt x="515" y="235"/>
                  <a:pt x="515" y="23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1"/>
          <p:cNvSpPr/>
          <p:nvPr/>
        </p:nvSpPr>
        <p:spPr bwMode="auto">
          <a:xfrm>
            <a:off x="9002959" y="4627043"/>
            <a:ext cx="1266679" cy="533178"/>
          </a:xfrm>
          <a:custGeom>
            <a:avLst/>
            <a:gdLst>
              <a:gd name="T0" fmla="*/ 514 w 623"/>
              <a:gd name="T1" fmla="*/ 235 h 262"/>
              <a:gd name="T2" fmla="*/ 484 w 623"/>
              <a:gd name="T3" fmla="*/ 112 h 262"/>
              <a:gd name="T4" fmla="*/ 411 w 623"/>
              <a:gd name="T5" fmla="*/ 156 h 262"/>
              <a:gd name="T6" fmla="*/ 247 w 623"/>
              <a:gd name="T7" fmla="*/ 39 h 262"/>
              <a:gd name="T8" fmla="*/ 221 w 623"/>
              <a:gd name="T9" fmla="*/ 194 h 262"/>
              <a:gd name="T10" fmla="*/ 176 w 623"/>
              <a:gd name="T11" fmla="*/ 152 h 262"/>
              <a:gd name="T12" fmla="*/ 139 w 623"/>
              <a:gd name="T13" fmla="*/ 239 h 262"/>
              <a:gd name="T14" fmla="*/ 0 w 623"/>
              <a:gd name="T15" fmla="*/ 262 h 262"/>
              <a:gd name="T16" fmla="*/ 623 w 623"/>
              <a:gd name="T17" fmla="*/ 261 h 262"/>
              <a:gd name="T18" fmla="*/ 514 w 623"/>
              <a:gd name="T19" fmla="*/ 23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3" h="262">
                <a:moveTo>
                  <a:pt x="514" y="235"/>
                </a:moveTo>
                <a:cubicBezTo>
                  <a:pt x="514" y="235"/>
                  <a:pt x="559" y="135"/>
                  <a:pt x="484" y="112"/>
                </a:cubicBezTo>
                <a:cubicBezTo>
                  <a:pt x="435" y="96"/>
                  <a:pt x="417" y="131"/>
                  <a:pt x="411" y="156"/>
                </a:cubicBezTo>
                <a:cubicBezTo>
                  <a:pt x="429" y="0"/>
                  <a:pt x="292" y="9"/>
                  <a:pt x="247" y="39"/>
                </a:cubicBezTo>
                <a:cubicBezTo>
                  <a:pt x="205" y="67"/>
                  <a:pt x="218" y="172"/>
                  <a:pt x="221" y="194"/>
                </a:cubicBezTo>
                <a:cubicBezTo>
                  <a:pt x="219" y="185"/>
                  <a:pt x="211" y="161"/>
                  <a:pt x="176" y="152"/>
                </a:cubicBezTo>
                <a:cubicBezTo>
                  <a:pt x="122" y="140"/>
                  <a:pt x="139" y="239"/>
                  <a:pt x="139" y="239"/>
                </a:cubicBezTo>
                <a:cubicBezTo>
                  <a:pt x="49" y="237"/>
                  <a:pt x="0" y="262"/>
                  <a:pt x="0" y="262"/>
                </a:cubicBezTo>
                <a:cubicBezTo>
                  <a:pt x="226" y="245"/>
                  <a:pt x="623" y="261"/>
                  <a:pt x="623" y="261"/>
                </a:cubicBezTo>
                <a:cubicBezTo>
                  <a:pt x="565" y="233"/>
                  <a:pt x="514" y="235"/>
                  <a:pt x="514" y="23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"/>
          <p:cNvSpPr/>
          <p:nvPr/>
        </p:nvSpPr>
        <p:spPr bwMode="auto">
          <a:xfrm>
            <a:off x="6417818" y="5490012"/>
            <a:ext cx="1681163" cy="708025"/>
          </a:xfrm>
          <a:custGeom>
            <a:avLst/>
            <a:gdLst>
              <a:gd name="T0" fmla="*/ 328 w 397"/>
              <a:gd name="T1" fmla="*/ 150 h 167"/>
              <a:gd name="T2" fmla="*/ 309 w 397"/>
              <a:gd name="T3" fmla="*/ 71 h 167"/>
              <a:gd name="T4" fmla="*/ 262 w 397"/>
              <a:gd name="T5" fmla="*/ 100 h 167"/>
              <a:gd name="T6" fmla="*/ 158 w 397"/>
              <a:gd name="T7" fmla="*/ 25 h 167"/>
              <a:gd name="T8" fmla="*/ 141 w 397"/>
              <a:gd name="T9" fmla="*/ 124 h 167"/>
              <a:gd name="T10" fmla="*/ 112 w 397"/>
              <a:gd name="T11" fmla="*/ 97 h 167"/>
              <a:gd name="T12" fmla="*/ 89 w 397"/>
              <a:gd name="T13" fmla="*/ 152 h 167"/>
              <a:gd name="T14" fmla="*/ 0 w 397"/>
              <a:gd name="T15" fmla="*/ 167 h 167"/>
              <a:gd name="T16" fmla="*/ 397 w 397"/>
              <a:gd name="T17" fmla="*/ 166 h 167"/>
              <a:gd name="T18" fmla="*/ 328 w 397"/>
              <a:gd name="T19" fmla="*/ 15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7" h="167">
                <a:moveTo>
                  <a:pt x="328" y="150"/>
                </a:moveTo>
                <a:cubicBezTo>
                  <a:pt x="328" y="150"/>
                  <a:pt x="356" y="86"/>
                  <a:pt x="309" y="71"/>
                </a:cubicBezTo>
                <a:cubicBezTo>
                  <a:pt x="277" y="61"/>
                  <a:pt x="266" y="84"/>
                  <a:pt x="262" y="100"/>
                </a:cubicBezTo>
                <a:cubicBezTo>
                  <a:pt x="273" y="0"/>
                  <a:pt x="186" y="6"/>
                  <a:pt x="158" y="25"/>
                </a:cubicBezTo>
                <a:cubicBezTo>
                  <a:pt x="131" y="43"/>
                  <a:pt x="139" y="110"/>
                  <a:pt x="141" y="124"/>
                </a:cubicBezTo>
                <a:cubicBezTo>
                  <a:pt x="140" y="118"/>
                  <a:pt x="135" y="102"/>
                  <a:pt x="112" y="97"/>
                </a:cubicBezTo>
                <a:cubicBezTo>
                  <a:pt x="78" y="89"/>
                  <a:pt x="89" y="152"/>
                  <a:pt x="89" y="152"/>
                </a:cubicBezTo>
                <a:cubicBezTo>
                  <a:pt x="31" y="151"/>
                  <a:pt x="0" y="167"/>
                  <a:pt x="0" y="167"/>
                </a:cubicBezTo>
                <a:cubicBezTo>
                  <a:pt x="145" y="156"/>
                  <a:pt x="397" y="166"/>
                  <a:pt x="397" y="166"/>
                </a:cubicBezTo>
                <a:cubicBezTo>
                  <a:pt x="360" y="148"/>
                  <a:pt x="328" y="150"/>
                  <a:pt x="328" y="150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9254138" y="3429000"/>
            <a:ext cx="957263" cy="536362"/>
            <a:chOff x="9810750" y="2554288"/>
            <a:chExt cx="1855788" cy="1039813"/>
          </a:xfrm>
        </p:grpSpPr>
        <p:sp>
          <p:nvSpPr>
            <p:cNvPr id="19" name="Freeform 230"/>
            <p:cNvSpPr/>
            <p:nvPr/>
          </p:nvSpPr>
          <p:spPr bwMode="auto">
            <a:xfrm>
              <a:off x="9810750" y="2554288"/>
              <a:ext cx="1855787" cy="1039813"/>
            </a:xfrm>
            <a:custGeom>
              <a:avLst/>
              <a:gdLst>
                <a:gd name="T0" fmla="*/ 0 w 438"/>
                <a:gd name="T1" fmla="*/ 0 h 245"/>
                <a:gd name="T2" fmla="*/ 3 w 438"/>
                <a:gd name="T3" fmla="*/ 0 h 245"/>
                <a:gd name="T4" fmla="*/ 71 w 438"/>
                <a:gd name="T5" fmla="*/ 25 h 245"/>
                <a:gd name="T6" fmla="*/ 113 w 438"/>
                <a:gd name="T7" fmla="*/ 15 h 245"/>
                <a:gd name="T8" fmla="*/ 117 w 438"/>
                <a:gd name="T9" fmla="*/ 18 h 245"/>
                <a:gd name="T10" fmla="*/ 171 w 438"/>
                <a:gd name="T11" fmla="*/ 129 h 245"/>
                <a:gd name="T12" fmla="*/ 178 w 438"/>
                <a:gd name="T13" fmla="*/ 130 h 245"/>
                <a:gd name="T14" fmla="*/ 197 w 438"/>
                <a:gd name="T15" fmla="*/ 102 h 245"/>
                <a:gd name="T16" fmla="*/ 200 w 438"/>
                <a:gd name="T17" fmla="*/ 115 h 245"/>
                <a:gd name="T18" fmla="*/ 226 w 438"/>
                <a:gd name="T19" fmla="*/ 123 h 245"/>
                <a:gd name="T20" fmla="*/ 238 w 438"/>
                <a:gd name="T21" fmla="*/ 113 h 245"/>
                <a:gd name="T22" fmla="*/ 236 w 438"/>
                <a:gd name="T23" fmla="*/ 152 h 245"/>
                <a:gd name="T24" fmla="*/ 244 w 438"/>
                <a:gd name="T25" fmla="*/ 158 h 245"/>
                <a:gd name="T26" fmla="*/ 353 w 438"/>
                <a:gd name="T27" fmla="*/ 104 h 245"/>
                <a:gd name="T28" fmla="*/ 358 w 438"/>
                <a:gd name="T29" fmla="*/ 105 h 245"/>
                <a:gd name="T30" fmla="*/ 438 w 438"/>
                <a:gd name="T31" fmla="*/ 178 h 245"/>
                <a:gd name="T32" fmla="*/ 433 w 438"/>
                <a:gd name="T33" fmla="*/ 178 h 245"/>
                <a:gd name="T34" fmla="*/ 375 w 438"/>
                <a:gd name="T35" fmla="*/ 213 h 245"/>
                <a:gd name="T36" fmla="*/ 320 w 438"/>
                <a:gd name="T37" fmla="*/ 201 h 245"/>
                <a:gd name="T38" fmla="*/ 279 w 438"/>
                <a:gd name="T39" fmla="*/ 239 h 245"/>
                <a:gd name="T40" fmla="*/ 271 w 438"/>
                <a:gd name="T41" fmla="*/ 232 h 245"/>
                <a:gd name="T42" fmla="*/ 174 w 438"/>
                <a:gd name="T43" fmla="*/ 245 h 245"/>
                <a:gd name="T44" fmla="*/ 174 w 438"/>
                <a:gd name="T45" fmla="*/ 245 h 245"/>
                <a:gd name="T46" fmla="*/ 146 w 438"/>
                <a:gd name="T47" fmla="*/ 191 h 245"/>
                <a:gd name="T48" fmla="*/ 101 w 438"/>
                <a:gd name="T49" fmla="*/ 181 h 245"/>
                <a:gd name="T50" fmla="*/ 94 w 438"/>
                <a:gd name="T51" fmla="*/ 111 h 245"/>
                <a:gd name="T52" fmla="*/ 46 w 438"/>
                <a:gd name="T53" fmla="*/ 94 h 245"/>
                <a:gd name="T54" fmla="*/ 0 w 438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8" h="245">
                  <a:moveTo>
                    <a:pt x="0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8" y="2"/>
                    <a:pt x="42" y="26"/>
                    <a:pt x="71" y="25"/>
                  </a:cubicBezTo>
                  <a:cubicBezTo>
                    <a:pt x="85" y="25"/>
                    <a:pt x="100" y="22"/>
                    <a:pt x="113" y="15"/>
                  </a:cubicBezTo>
                  <a:cubicBezTo>
                    <a:pt x="114" y="14"/>
                    <a:pt x="117" y="17"/>
                    <a:pt x="117" y="18"/>
                  </a:cubicBezTo>
                  <a:cubicBezTo>
                    <a:pt x="118" y="27"/>
                    <a:pt x="113" y="102"/>
                    <a:pt x="171" y="129"/>
                  </a:cubicBezTo>
                  <a:cubicBezTo>
                    <a:pt x="174" y="132"/>
                    <a:pt x="176" y="132"/>
                    <a:pt x="178" y="130"/>
                  </a:cubicBezTo>
                  <a:cubicBezTo>
                    <a:pt x="181" y="128"/>
                    <a:pt x="196" y="103"/>
                    <a:pt x="197" y="102"/>
                  </a:cubicBezTo>
                  <a:cubicBezTo>
                    <a:pt x="198" y="104"/>
                    <a:pt x="199" y="110"/>
                    <a:pt x="200" y="115"/>
                  </a:cubicBezTo>
                  <a:cubicBezTo>
                    <a:pt x="211" y="112"/>
                    <a:pt x="220" y="118"/>
                    <a:pt x="226" y="123"/>
                  </a:cubicBezTo>
                  <a:cubicBezTo>
                    <a:pt x="227" y="123"/>
                    <a:pt x="238" y="113"/>
                    <a:pt x="238" y="113"/>
                  </a:cubicBezTo>
                  <a:cubicBezTo>
                    <a:pt x="238" y="119"/>
                    <a:pt x="236" y="145"/>
                    <a:pt x="236" y="152"/>
                  </a:cubicBezTo>
                  <a:cubicBezTo>
                    <a:pt x="236" y="156"/>
                    <a:pt x="239" y="158"/>
                    <a:pt x="244" y="158"/>
                  </a:cubicBezTo>
                  <a:cubicBezTo>
                    <a:pt x="247" y="159"/>
                    <a:pt x="329" y="156"/>
                    <a:pt x="353" y="104"/>
                  </a:cubicBezTo>
                  <a:cubicBezTo>
                    <a:pt x="355" y="101"/>
                    <a:pt x="358" y="102"/>
                    <a:pt x="358" y="105"/>
                  </a:cubicBezTo>
                  <a:cubicBezTo>
                    <a:pt x="367" y="147"/>
                    <a:pt x="429" y="173"/>
                    <a:pt x="438" y="178"/>
                  </a:cubicBezTo>
                  <a:cubicBezTo>
                    <a:pt x="436" y="178"/>
                    <a:pt x="435" y="179"/>
                    <a:pt x="433" y="178"/>
                  </a:cubicBezTo>
                  <a:cubicBezTo>
                    <a:pt x="380" y="172"/>
                    <a:pt x="375" y="213"/>
                    <a:pt x="375" y="213"/>
                  </a:cubicBezTo>
                  <a:cubicBezTo>
                    <a:pt x="375" y="213"/>
                    <a:pt x="352" y="195"/>
                    <a:pt x="320" y="201"/>
                  </a:cubicBezTo>
                  <a:cubicBezTo>
                    <a:pt x="288" y="208"/>
                    <a:pt x="279" y="239"/>
                    <a:pt x="279" y="239"/>
                  </a:cubicBezTo>
                  <a:cubicBezTo>
                    <a:pt x="279" y="239"/>
                    <a:pt x="275" y="236"/>
                    <a:pt x="271" y="232"/>
                  </a:cubicBezTo>
                  <a:cubicBezTo>
                    <a:pt x="224" y="200"/>
                    <a:pt x="180" y="232"/>
                    <a:pt x="174" y="245"/>
                  </a:cubicBezTo>
                  <a:cubicBezTo>
                    <a:pt x="174" y="245"/>
                    <a:pt x="174" y="245"/>
                    <a:pt x="174" y="245"/>
                  </a:cubicBezTo>
                  <a:cubicBezTo>
                    <a:pt x="174" y="245"/>
                    <a:pt x="168" y="205"/>
                    <a:pt x="146" y="191"/>
                  </a:cubicBezTo>
                  <a:cubicBezTo>
                    <a:pt x="124" y="176"/>
                    <a:pt x="101" y="181"/>
                    <a:pt x="101" y="181"/>
                  </a:cubicBezTo>
                  <a:cubicBezTo>
                    <a:pt x="101" y="181"/>
                    <a:pt x="120" y="146"/>
                    <a:pt x="94" y="111"/>
                  </a:cubicBezTo>
                  <a:cubicBezTo>
                    <a:pt x="81" y="92"/>
                    <a:pt x="46" y="94"/>
                    <a:pt x="46" y="94"/>
                  </a:cubicBezTo>
                  <a:cubicBezTo>
                    <a:pt x="46" y="94"/>
                    <a:pt x="59" y="56"/>
                    <a:pt x="0" y="0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31"/>
            <p:cNvSpPr/>
            <p:nvPr/>
          </p:nvSpPr>
          <p:spPr bwMode="auto">
            <a:xfrm>
              <a:off x="10683875" y="3122613"/>
              <a:ext cx="76200" cy="77788"/>
            </a:xfrm>
            <a:custGeom>
              <a:avLst/>
              <a:gdLst>
                <a:gd name="T0" fmla="*/ 0 w 18"/>
                <a:gd name="T1" fmla="*/ 9 h 18"/>
                <a:gd name="T2" fmla="*/ 3 w 18"/>
                <a:gd name="T3" fmla="*/ 10 h 18"/>
                <a:gd name="T4" fmla="*/ 5 w 18"/>
                <a:gd name="T5" fmla="*/ 12 h 18"/>
                <a:gd name="T6" fmla="*/ 8 w 18"/>
                <a:gd name="T7" fmla="*/ 11 h 18"/>
                <a:gd name="T8" fmla="*/ 8 w 18"/>
                <a:gd name="T9" fmla="*/ 10 h 18"/>
                <a:gd name="T10" fmla="*/ 14 w 18"/>
                <a:gd name="T11" fmla="*/ 5 h 18"/>
                <a:gd name="T12" fmla="*/ 16 w 18"/>
                <a:gd name="T13" fmla="*/ 0 h 18"/>
                <a:gd name="T14" fmla="*/ 18 w 18"/>
                <a:gd name="T15" fmla="*/ 7 h 18"/>
                <a:gd name="T16" fmla="*/ 7 w 18"/>
                <a:gd name="T17" fmla="*/ 17 h 18"/>
                <a:gd name="T18" fmla="*/ 0 w 18"/>
                <a:gd name="T19" fmla="*/ 9 h 18"/>
                <a:gd name="T20" fmla="*/ 0 w 18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1" y="10"/>
                    <a:pt x="2" y="10"/>
                    <a:pt x="3" y="10"/>
                  </a:cubicBezTo>
                  <a:cubicBezTo>
                    <a:pt x="3" y="11"/>
                    <a:pt x="4" y="12"/>
                    <a:pt x="5" y="12"/>
                  </a:cubicBezTo>
                  <a:cubicBezTo>
                    <a:pt x="6" y="13"/>
                    <a:pt x="7" y="12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10" y="9"/>
                    <a:pt x="12" y="8"/>
                    <a:pt x="14" y="5"/>
                  </a:cubicBezTo>
                  <a:cubicBezTo>
                    <a:pt x="15" y="3"/>
                    <a:pt x="16" y="2"/>
                    <a:pt x="16" y="0"/>
                  </a:cubicBezTo>
                  <a:cubicBezTo>
                    <a:pt x="17" y="2"/>
                    <a:pt x="18" y="5"/>
                    <a:pt x="18" y="7"/>
                  </a:cubicBezTo>
                  <a:cubicBezTo>
                    <a:pt x="17" y="13"/>
                    <a:pt x="12" y="18"/>
                    <a:pt x="7" y="17"/>
                  </a:cubicBezTo>
                  <a:cubicBezTo>
                    <a:pt x="4" y="17"/>
                    <a:pt x="1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2"/>
            <p:cNvSpPr/>
            <p:nvPr/>
          </p:nvSpPr>
          <p:spPr bwMode="auto">
            <a:xfrm>
              <a:off x="10607675" y="3094038"/>
              <a:ext cx="58737" cy="76200"/>
            </a:xfrm>
            <a:custGeom>
              <a:avLst/>
              <a:gdLst>
                <a:gd name="T0" fmla="*/ 13 w 14"/>
                <a:gd name="T1" fmla="*/ 14 h 18"/>
                <a:gd name="T2" fmla="*/ 11 w 14"/>
                <a:gd name="T3" fmla="*/ 14 h 18"/>
                <a:gd name="T4" fmla="*/ 9 w 14"/>
                <a:gd name="T5" fmla="*/ 14 h 18"/>
                <a:gd name="T6" fmla="*/ 7 w 14"/>
                <a:gd name="T7" fmla="*/ 12 h 18"/>
                <a:gd name="T8" fmla="*/ 8 w 14"/>
                <a:gd name="T9" fmla="*/ 11 h 18"/>
                <a:gd name="T10" fmla="*/ 5 w 14"/>
                <a:gd name="T11" fmla="*/ 5 h 18"/>
                <a:gd name="T12" fmla="*/ 6 w 14"/>
                <a:gd name="T13" fmla="*/ 0 h 18"/>
                <a:gd name="T14" fmla="*/ 2 w 14"/>
                <a:gd name="T15" fmla="*/ 5 h 18"/>
                <a:gd name="T16" fmla="*/ 5 w 14"/>
                <a:gd name="T17" fmla="*/ 17 h 18"/>
                <a:gd name="T18" fmla="*/ 14 w 14"/>
                <a:gd name="T19" fmla="*/ 14 h 18"/>
                <a:gd name="T20" fmla="*/ 13 w 14"/>
                <a:gd name="T2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8">
                  <a:moveTo>
                    <a:pt x="13" y="14"/>
                  </a:moveTo>
                  <a:cubicBezTo>
                    <a:pt x="13" y="14"/>
                    <a:pt x="12" y="14"/>
                    <a:pt x="11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8" y="14"/>
                    <a:pt x="7" y="13"/>
                    <a:pt x="7" y="12"/>
                  </a:cubicBezTo>
                  <a:cubicBezTo>
                    <a:pt x="7" y="12"/>
                    <a:pt x="7" y="11"/>
                    <a:pt x="8" y="11"/>
                  </a:cubicBezTo>
                  <a:cubicBezTo>
                    <a:pt x="6" y="9"/>
                    <a:pt x="6" y="7"/>
                    <a:pt x="5" y="5"/>
                  </a:cubicBezTo>
                  <a:cubicBezTo>
                    <a:pt x="5" y="3"/>
                    <a:pt x="6" y="1"/>
                    <a:pt x="6" y="0"/>
                  </a:cubicBezTo>
                  <a:cubicBezTo>
                    <a:pt x="5" y="1"/>
                    <a:pt x="3" y="2"/>
                    <a:pt x="2" y="5"/>
                  </a:cubicBezTo>
                  <a:cubicBezTo>
                    <a:pt x="0" y="9"/>
                    <a:pt x="1" y="15"/>
                    <a:pt x="5" y="17"/>
                  </a:cubicBezTo>
                  <a:cubicBezTo>
                    <a:pt x="8" y="18"/>
                    <a:pt x="11" y="17"/>
                    <a:pt x="14" y="14"/>
                  </a:cubicBezTo>
                  <a:cubicBezTo>
                    <a:pt x="14" y="14"/>
                    <a:pt x="14" y="14"/>
                    <a:pt x="13" y="14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3"/>
            <p:cNvSpPr/>
            <p:nvPr/>
          </p:nvSpPr>
          <p:spPr bwMode="auto">
            <a:xfrm>
              <a:off x="9810750" y="2554288"/>
              <a:ext cx="741362" cy="1039813"/>
            </a:xfrm>
            <a:custGeom>
              <a:avLst/>
              <a:gdLst>
                <a:gd name="T0" fmla="*/ 0 w 175"/>
                <a:gd name="T1" fmla="*/ 0 h 245"/>
                <a:gd name="T2" fmla="*/ 51 w 175"/>
                <a:gd name="T3" fmla="*/ 27 h 245"/>
                <a:gd name="T4" fmla="*/ 100 w 175"/>
                <a:gd name="T5" fmla="*/ 29 h 245"/>
                <a:gd name="T6" fmla="*/ 55 w 175"/>
                <a:gd name="T7" fmla="*/ 85 h 245"/>
                <a:gd name="T8" fmla="*/ 107 w 175"/>
                <a:gd name="T9" fmla="*/ 31 h 245"/>
                <a:gd name="T10" fmla="*/ 119 w 175"/>
                <a:gd name="T11" fmla="*/ 68 h 245"/>
                <a:gd name="T12" fmla="*/ 147 w 175"/>
                <a:gd name="T13" fmla="*/ 122 h 245"/>
                <a:gd name="T14" fmla="*/ 110 w 175"/>
                <a:gd name="T15" fmla="*/ 172 h 245"/>
                <a:gd name="T16" fmla="*/ 155 w 175"/>
                <a:gd name="T17" fmla="*/ 128 h 245"/>
                <a:gd name="T18" fmla="*/ 169 w 175"/>
                <a:gd name="T19" fmla="*/ 135 h 245"/>
                <a:gd name="T20" fmla="*/ 175 w 175"/>
                <a:gd name="T21" fmla="*/ 244 h 245"/>
                <a:gd name="T22" fmla="*/ 175 w 175"/>
                <a:gd name="T23" fmla="*/ 244 h 245"/>
                <a:gd name="T24" fmla="*/ 174 w 175"/>
                <a:gd name="T25" fmla="*/ 245 h 245"/>
                <a:gd name="T26" fmla="*/ 174 w 175"/>
                <a:gd name="T27" fmla="*/ 245 h 245"/>
                <a:gd name="T28" fmla="*/ 146 w 175"/>
                <a:gd name="T29" fmla="*/ 191 h 245"/>
                <a:gd name="T30" fmla="*/ 101 w 175"/>
                <a:gd name="T31" fmla="*/ 181 h 245"/>
                <a:gd name="T32" fmla="*/ 94 w 175"/>
                <a:gd name="T33" fmla="*/ 111 h 245"/>
                <a:gd name="T34" fmla="*/ 46 w 175"/>
                <a:gd name="T35" fmla="*/ 94 h 245"/>
                <a:gd name="T36" fmla="*/ 0 w 175"/>
                <a:gd name="T3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245">
                  <a:moveTo>
                    <a:pt x="0" y="0"/>
                  </a:moveTo>
                  <a:cubicBezTo>
                    <a:pt x="9" y="2"/>
                    <a:pt x="35" y="24"/>
                    <a:pt x="51" y="27"/>
                  </a:cubicBezTo>
                  <a:cubicBezTo>
                    <a:pt x="66" y="31"/>
                    <a:pt x="95" y="28"/>
                    <a:pt x="100" y="29"/>
                  </a:cubicBezTo>
                  <a:cubicBezTo>
                    <a:pt x="105" y="30"/>
                    <a:pt x="55" y="85"/>
                    <a:pt x="55" y="85"/>
                  </a:cubicBezTo>
                  <a:cubicBezTo>
                    <a:pt x="55" y="85"/>
                    <a:pt x="104" y="33"/>
                    <a:pt x="107" y="31"/>
                  </a:cubicBezTo>
                  <a:cubicBezTo>
                    <a:pt x="111" y="28"/>
                    <a:pt x="116" y="43"/>
                    <a:pt x="119" y="68"/>
                  </a:cubicBezTo>
                  <a:cubicBezTo>
                    <a:pt x="121" y="92"/>
                    <a:pt x="143" y="116"/>
                    <a:pt x="147" y="122"/>
                  </a:cubicBezTo>
                  <a:cubicBezTo>
                    <a:pt x="150" y="127"/>
                    <a:pt x="123" y="158"/>
                    <a:pt x="110" y="172"/>
                  </a:cubicBezTo>
                  <a:cubicBezTo>
                    <a:pt x="124" y="158"/>
                    <a:pt x="151" y="128"/>
                    <a:pt x="155" y="128"/>
                  </a:cubicBezTo>
                  <a:cubicBezTo>
                    <a:pt x="159" y="128"/>
                    <a:pt x="163" y="130"/>
                    <a:pt x="169" y="135"/>
                  </a:cubicBezTo>
                  <a:cubicBezTo>
                    <a:pt x="156" y="167"/>
                    <a:pt x="175" y="244"/>
                    <a:pt x="175" y="244"/>
                  </a:cubicBezTo>
                  <a:cubicBezTo>
                    <a:pt x="175" y="244"/>
                    <a:pt x="175" y="244"/>
                    <a:pt x="175" y="244"/>
                  </a:cubicBezTo>
                  <a:cubicBezTo>
                    <a:pt x="175" y="244"/>
                    <a:pt x="175" y="245"/>
                    <a:pt x="174" y="245"/>
                  </a:cubicBezTo>
                  <a:cubicBezTo>
                    <a:pt x="174" y="245"/>
                    <a:pt x="174" y="245"/>
                    <a:pt x="174" y="245"/>
                  </a:cubicBezTo>
                  <a:cubicBezTo>
                    <a:pt x="174" y="245"/>
                    <a:pt x="168" y="205"/>
                    <a:pt x="146" y="191"/>
                  </a:cubicBezTo>
                  <a:cubicBezTo>
                    <a:pt x="124" y="176"/>
                    <a:pt x="101" y="181"/>
                    <a:pt x="101" y="181"/>
                  </a:cubicBezTo>
                  <a:cubicBezTo>
                    <a:pt x="101" y="181"/>
                    <a:pt x="120" y="146"/>
                    <a:pt x="94" y="111"/>
                  </a:cubicBezTo>
                  <a:cubicBezTo>
                    <a:pt x="81" y="92"/>
                    <a:pt x="46" y="94"/>
                    <a:pt x="46" y="94"/>
                  </a:cubicBezTo>
                  <a:cubicBezTo>
                    <a:pt x="46" y="94"/>
                    <a:pt x="59" y="56"/>
                    <a:pt x="0" y="0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4"/>
            <p:cNvSpPr/>
            <p:nvPr/>
          </p:nvSpPr>
          <p:spPr bwMode="auto">
            <a:xfrm>
              <a:off x="10564813" y="3094038"/>
              <a:ext cx="1101725" cy="479425"/>
            </a:xfrm>
            <a:custGeom>
              <a:avLst/>
              <a:gdLst>
                <a:gd name="T0" fmla="*/ 197 w 260"/>
                <a:gd name="T1" fmla="*/ 86 h 113"/>
                <a:gd name="T2" fmla="*/ 142 w 260"/>
                <a:gd name="T3" fmla="*/ 74 h 113"/>
                <a:gd name="T4" fmla="*/ 101 w 260"/>
                <a:gd name="T5" fmla="*/ 112 h 113"/>
                <a:gd name="T6" fmla="*/ 93 w 260"/>
                <a:gd name="T7" fmla="*/ 105 h 113"/>
                <a:gd name="T8" fmla="*/ 0 w 260"/>
                <a:gd name="T9" fmla="*/ 113 h 113"/>
                <a:gd name="T10" fmla="*/ 62 w 260"/>
                <a:gd name="T11" fmla="*/ 37 h 113"/>
                <a:gd name="T12" fmla="*/ 98 w 260"/>
                <a:gd name="T13" fmla="*/ 37 h 113"/>
                <a:gd name="T14" fmla="*/ 101 w 260"/>
                <a:gd name="T15" fmla="*/ 106 h 113"/>
                <a:gd name="T16" fmla="*/ 105 w 260"/>
                <a:gd name="T17" fmla="*/ 33 h 113"/>
                <a:gd name="T18" fmla="*/ 151 w 260"/>
                <a:gd name="T19" fmla="*/ 14 h 113"/>
                <a:gd name="T20" fmla="*/ 195 w 260"/>
                <a:gd name="T21" fmla="*/ 82 h 113"/>
                <a:gd name="T22" fmla="*/ 158 w 260"/>
                <a:gd name="T23" fmla="*/ 12 h 113"/>
                <a:gd name="T24" fmla="*/ 171 w 260"/>
                <a:gd name="T25" fmla="*/ 0 h 113"/>
                <a:gd name="T26" fmla="*/ 200 w 260"/>
                <a:gd name="T27" fmla="*/ 20 h 113"/>
                <a:gd name="T28" fmla="*/ 260 w 260"/>
                <a:gd name="T29" fmla="*/ 51 h 113"/>
                <a:gd name="T30" fmla="*/ 255 w 260"/>
                <a:gd name="T31" fmla="*/ 51 h 113"/>
                <a:gd name="T32" fmla="*/ 197 w 260"/>
                <a:gd name="T33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0" h="113">
                  <a:moveTo>
                    <a:pt x="197" y="86"/>
                  </a:moveTo>
                  <a:cubicBezTo>
                    <a:pt x="197" y="86"/>
                    <a:pt x="174" y="68"/>
                    <a:pt x="142" y="74"/>
                  </a:cubicBezTo>
                  <a:cubicBezTo>
                    <a:pt x="110" y="81"/>
                    <a:pt x="101" y="112"/>
                    <a:pt x="101" y="112"/>
                  </a:cubicBezTo>
                  <a:cubicBezTo>
                    <a:pt x="101" y="112"/>
                    <a:pt x="97" y="109"/>
                    <a:pt x="93" y="105"/>
                  </a:cubicBezTo>
                  <a:cubicBezTo>
                    <a:pt x="52" y="77"/>
                    <a:pt x="13" y="98"/>
                    <a:pt x="0" y="113"/>
                  </a:cubicBezTo>
                  <a:cubicBezTo>
                    <a:pt x="12" y="97"/>
                    <a:pt x="47" y="87"/>
                    <a:pt x="62" y="37"/>
                  </a:cubicBezTo>
                  <a:cubicBezTo>
                    <a:pt x="68" y="35"/>
                    <a:pt x="93" y="35"/>
                    <a:pt x="98" y="37"/>
                  </a:cubicBezTo>
                  <a:cubicBezTo>
                    <a:pt x="102" y="39"/>
                    <a:pt x="101" y="106"/>
                    <a:pt x="101" y="106"/>
                  </a:cubicBezTo>
                  <a:cubicBezTo>
                    <a:pt x="101" y="106"/>
                    <a:pt x="103" y="38"/>
                    <a:pt x="105" y="33"/>
                  </a:cubicBezTo>
                  <a:cubicBezTo>
                    <a:pt x="106" y="28"/>
                    <a:pt x="145" y="15"/>
                    <a:pt x="151" y="14"/>
                  </a:cubicBezTo>
                  <a:cubicBezTo>
                    <a:pt x="157" y="14"/>
                    <a:pt x="195" y="82"/>
                    <a:pt x="195" y="82"/>
                  </a:cubicBezTo>
                  <a:cubicBezTo>
                    <a:pt x="195" y="82"/>
                    <a:pt x="162" y="19"/>
                    <a:pt x="158" y="12"/>
                  </a:cubicBezTo>
                  <a:cubicBezTo>
                    <a:pt x="155" y="4"/>
                    <a:pt x="163" y="1"/>
                    <a:pt x="171" y="0"/>
                  </a:cubicBezTo>
                  <a:cubicBezTo>
                    <a:pt x="178" y="0"/>
                    <a:pt x="183" y="0"/>
                    <a:pt x="200" y="20"/>
                  </a:cubicBezTo>
                  <a:cubicBezTo>
                    <a:pt x="216" y="39"/>
                    <a:pt x="260" y="51"/>
                    <a:pt x="260" y="51"/>
                  </a:cubicBezTo>
                  <a:cubicBezTo>
                    <a:pt x="258" y="51"/>
                    <a:pt x="257" y="52"/>
                    <a:pt x="255" y="51"/>
                  </a:cubicBezTo>
                  <a:cubicBezTo>
                    <a:pt x="202" y="45"/>
                    <a:pt x="197" y="86"/>
                    <a:pt x="197" y="86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77352" y="550146"/>
            <a:ext cx="1946275" cy="954088"/>
            <a:chOff x="187326" y="368300"/>
            <a:chExt cx="1946275" cy="954088"/>
          </a:xfrm>
        </p:grpSpPr>
        <p:sp>
          <p:nvSpPr>
            <p:cNvPr id="25" name="Freeform 235"/>
            <p:cNvSpPr/>
            <p:nvPr/>
          </p:nvSpPr>
          <p:spPr bwMode="auto">
            <a:xfrm>
              <a:off x="187326" y="368300"/>
              <a:ext cx="1946275" cy="954088"/>
            </a:xfrm>
            <a:custGeom>
              <a:avLst/>
              <a:gdLst>
                <a:gd name="T0" fmla="*/ 0 w 459"/>
                <a:gd name="T1" fmla="*/ 128 h 225"/>
                <a:gd name="T2" fmla="*/ 3 w 459"/>
                <a:gd name="T3" fmla="*/ 127 h 225"/>
                <a:gd name="T4" fmla="*/ 72 w 459"/>
                <a:gd name="T5" fmla="*/ 107 h 225"/>
                <a:gd name="T6" fmla="*/ 100 w 459"/>
                <a:gd name="T7" fmla="*/ 74 h 225"/>
                <a:gd name="T8" fmla="*/ 106 w 459"/>
                <a:gd name="T9" fmla="*/ 75 h 225"/>
                <a:gd name="T10" fmla="*/ 215 w 459"/>
                <a:gd name="T11" fmla="*/ 133 h 225"/>
                <a:gd name="T12" fmla="*/ 221 w 459"/>
                <a:gd name="T13" fmla="*/ 129 h 225"/>
                <a:gd name="T14" fmla="*/ 220 w 459"/>
                <a:gd name="T15" fmla="*/ 95 h 225"/>
                <a:gd name="T16" fmla="*/ 230 w 459"/>
                <a:gd name="T17" fmla="*/ 104 h 225"/>
                <a:gd name="T18" fmla="*/ 255 w 459"/>
                <a:gd name="T19" fmla="*/ 96 h 225"/>
                <a:gd name="T20" fmla="*/ 260 w 459"/>
                <a:gd name="T21" fmla="*/ 80 h 225"/>
                <a:gd name="T22" fmla="*/ 281 w 459"/>
                <a:gd name="T23" fmla="*/ 112 h 225"/>
                <a:gd name="T24" fmla="*/ 291 w 459"/>
                <a:gd name="T25" fmla="*/ 113 h 225"/>
                <a:gd name="T26" fmla="*/ 347 w 459"/>
                <a:gd name="T27" fmla="*/ 5 h 225"/>
                <a:gd name="T28" fmla="*/ 352 w 459"/>
                <a:gd name="T29" fmla="*/ 3 h 225"/>
                <a:gd name="T30" fmla="*/ 459 w 459"/>
                <a:gd name="T31" fmla="*/ 15 h 225"/>
                <a:gd name="T32" fmla="*/ 456 w 459"/>
                <a:gd name="T33" fmla="*/ 18 h 225"/>
                <a:gd name="T34" fmla="*/ 429 w 459"/>
                <a:gd name="T35" fmla="*/ 80 h 225"/>
                <a:gd name="T36" fmla="*/ 377 w 459"/>
                <a:gd name="T37" fmla="*/ 103 h 225"/>
                <a:gd name="T38" fmla="*/ 366 w 459"/>
                <a:gd name="T39" fmla="*/ 157 h 225"/>
                <a:gd name="T40" fmla="*/ 356 w 459"/>
                <a:gd name="T41" fmla="*/ 157 h 225"/>
                <a:gd name="T42" fmla="*/ 286 w 459"/>
                <a:gd name="T43" fmla="*/ 225 h 225"/>
                <a:gd name="T44" fmla="*/ 286 w 459"/>
                <a:gd name="T45" fmla="*/ 225 h 225"/>
                <a:gd name="T46" fmla="*/ 231 w 459"/>
                <a:gd name="T47" fmla="*/ 197 h 225"/>
                <a:gd name="T48" fmla="*/ 188 w 459"/>
                <a:gd name="T49" fmla="*/ 216 h 225"/>
                <a:gd name="T50" fmla="*/ 142 w 459"/>
                <a:gd name="T51" fmla="*/ 163 h 225"/>
                <a:gd name="T52" fmla="*/ 93 w 459"/>
                <a:gd name="T53" fmla="*/ 177 h 225"/>
                <a:gd name="T54" fmla="*/ 0 w 459"/>
                <a:gd name="T55" fmla="*/ 12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9" h="225">
                  <a:moveTo>
                    <a:pt x="0" y="128"/>
                  </a:moveTo>
                  <a:cubicBezTo>
                    <a:pt x="1" y="128"/>
                    <a:pt x="2" y="127"/>
                    <a:pt x="3" y="127"/>
                  </a:cubicBezTo>
                  <a:cubicBezTo>
                    <a:pt x="7" y="126"/>
                    <a:pt x="50" y="125"/>
                    <a:pt x="72" y="107"/>
                  </a:cubicBezTo>
                  <a:cubicBezTo>
                    <a:pt x="84" y="99"/>
                    <a:pt x="94" y="88"/>
                    <a:pt x="100" y="74"/>
                  </a:cubicBezTo>
                  <a:cubicBezTo>
                    <a:pt x="101" y="73"/>
                    <a:pt x="105" y="74"/>
                    <a:pt x="106" y="75"/>
                  </a:cubicBezTo>
                  <a:cubicBezTo>
                    <a:pt x="111" y="81"/>
                    <a:pt x="152" y="145"/>
                    <a:pt x="215" y="133"/>
                  </a:cubicBezTo>
                  <a:cubicBezTo>
                    <a:pt x="219" y="133"/>
                    <a:pt x="220" y="132"/>
                    <a:pt x="221" y="129"/>
                  </a:cubicBezTo>
                  <a:cubicBezTo>
                    <a:pt x="222" y="126"/>
                    <a:pt x="220" y="97"/>
                    <a:pt x="220" y="95"/>
                  </a:cubicBezTo>
                  <a:cubicBezTo>
                    <a:pt x="222" y="97"/>
                    <a:pt x="226" y="101"/>
                    <a:pt x="230" y="104"/>
                  </a:cubicBezTo>
                  <a:cubicBezTo>
                    <a:pt x="237" y="96"/>
                    <a:pt x="248" y="94"/>
                    <a:pt x="255" y="96"/>
                  </a:cubicBezTo>
                  <a:cubicBezTo>
                    <a:pt x="256" y="95"/>
                    <a:pt x="259" y="80"/>
                    <a:pt x="260" y="80"/>
                  </a:cubicBezTo>
                  <a:cubicBezTo>
                    <a:pt x="263" y="85"/>
                    <a:pt x="276" y="107"/>
                    <a:pt x="281" y="112"/>
                  </a:cubicBezTo>
                  <a:cubicBezTo>
                    <a:pt x="283" y="116"/>
                    <a:pt x="287" y="116"/>
                    <a:pt x="291" y="113"/>
                  </a:cubicBezTo>
                  <a:cubicBezTo>
                    <a:pt x="293" y="112"/>
                    <a:pt x="358" y="62"/>
                    <a:pt x="347" y="5"/>
                  </a:cubicBezTo>
                  <a:cubicBezTo>
                    <a:pt x="347" y="2"/>
                    <a:pt x="349" y="0"/>
                    <a:pt x="352" y="3"/>
                  </a:cubicBezTo>
                  <a:cubicBezTo>
                    <a:pt x="384" y="32"/>
                    <a:pt x="449" y="16"/>
                    <a:pt x="459" y="15"/>
                  </a:cubicBezTo>
                  <a:cubicBezTo>
                    <a:pt x="458" y="16"/>
                    <a:pt x="457" y="17"/>
                    <a:pt x="456" y="18"/>
                  </a:cubicBezTo>
                  <a:cubicBezTo>
                    <a:pt x="409" y="44"/>
                    <a:pt x="429" y="80"/>
                    <a:pt x="429" y="80"/>
                  </a:cubicBezTo>
                  <a:cubicBezTo>
                    <a:pt x="429" y="80"/>
                    <a:pt x="400" y="80"/>
                    <a:pt x="377" y="103"/>
                  </a:cubicBezTo>
                  <a:cubicBezTo>
                    <a:pt x="355" y="127"/>
                    <a:pt x="366" y="157"/>
                    <a:pt x="366" y="157"/>
                  </a:cubicBezTo>
                  <a:cubicBezTo>
                    <a:pt x="366" y="157"/>
                    <a:pt x="362" y="157"/>
                    <a:pt x="356" y="157"/>
                  </a:cubicBezTo>
                  <a:cubicBezTo>
                    <a:pt x="299" y="159"/>
                    <a:pt x="283" y="210"/>
                    <a:pt x="286" y="225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5"/>
                    <a:pt x="257" y="196"/>
                    <a:pt x="231" y="197"/>
                  </a:cubicBezTo>
                  <a:cubicBezTo>
                    <a:pt x="205" y="198"/>
                    <a:pt x="188" y="216"/>
                    <a:pt x="188" y="216"/>
                  </a:cubicBezTo>
                  <a:cubicBezTo>
                    <a:pt x="188" y="216"/>
                    <a:pt x="183" y="177"/>
                    <a:pt x="142" y="163"/>
                  </a:cubicBezTo>
                  <a:cubicBezTo>
                    <a:pt x="120" y="156"/>
                    <a:pt x="93" y="177"/>
                    <a:pt x="93" y="177"/>
                  </a:cubicBezTo>
                  <a:cubicBezTo>
                    <a:pt x="93" y="177"/>
                    <a:pt x="81" y="139"/>
                    <a:pt x="0" y="128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6"/>
            <p:cNvSpPr/>
            <p:nvPr/>
          </p:nvSpPr>
          <p:spPr bwMode="auto">
            <a:xfrm>
              <a:off x="1250950" y="817562"/>
              <a:ext cx="68262" cy="88900"/>
            </a:xfrm>
            <a:custGeom>
              <a:avLst/>
              <a:gdLst>
                <a:gd name="T0" fmla="*/ 1 w 16"/>
                <a:gd name="T1" fmla="*/ 17 h 21"/>
                <a:gd name="T2" fmla="*/ 3 w 16"/>
                <a:gd name="T3" fmla="*/ 16 h 21"/>
                <a:gd name="T4" fmla="*/ 6 w 16"/>
                <a:gd name="T5" fmla="*/ 17 h 21"/>
                <a:gd name="T6" fmla="*/ 8 w 16"/>
                <a:gd name="T7" fmla="*/ 14 h 21"/>
                <a:gd name="T8" fmla="*/ 7 w 16"/>
                <a:gd name="T9" fmla="*/ 13 h 21"/>
                <a:gd name="T10" fmla="*/ 9 w 16"/>
                <a:gd name="T11" fmla="*/ 6 h 21"/>
                <a:gd name="T12" fmla="*/ 8 w 16"/>
                <a:gd name="T13" fmla="*/ 0 h 21"/>
                <a:gd name="T14" fmla="*/ 13 w 16"/>
                <a:gd name="T15" fmla="*/ 5 h 21"/>
                <a:gd name="T16" fmla="*/ 11 w 16"/>
                <a:gd name="T17" fmla="*/ 19 h 21"/>
                <a:gd name="T18" fmla="*/ 0 w 16"/>
                <a:gd name="T19" fmla="*/ 17 h 21"/>
                <a:gd name="T20" fmla="*/ 1 w 16"/>
                <a:gd name="T2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1" y="17"/>
                  </a:moveTo>
                  <a:cubicBezTo>
                    <a:pt x="2" y="17"/>
                    <a:pt x="3" y="17"/>
                    <a:pt x="3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7" y="17"/>
                    <a:pt x="8" y="16"/>
                    <a:pt x="8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8" y="11"/>
                    <a:pt x="9" y="9"/>
                    <a:pt x="9" y="6"/>
                  </a:cubicBezTo>
                  <a:cubicBezTo>
                    <a:pt x="9" y="4"/>
                    <a:pt x="9" y="2"/>
                    <a:pt x="8" y="0"/>
                  </a:cubicBezTo>
                  <a:cubicBezTo>
                    <a:pt x="10" y="1"/>
                    <a:pt x="12" y="3"/>
                    <a:pt x="13" y="5"/>
                  </a:cubicBezTo>
                  <a:cubicBezTo>
                    <a:pt x="16" y="11"/>
                    <a:pt x="15" y="17"/>
                    <a:pt x="11" y="19"/>
                  </a:cubicBezTo>
                  <a:cubicBezTo>
                    <a:pt x="7" y="21"/>
                    <a:pt x="3" y="20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7"/>
            <p:cNvSpPr/>
            <p:nvPr/>
          </p:nvSpPr>
          <p:spPr bwMode="auto">
            <a:xfrm>
              <a:off x="1166813" y="865187"/>
              <a:ext cx="63500" cy="63500"/>
            </a:xfrm>
            <a:custGeom>
              <a:avLst/>
              <a:gdLst>
                <a:gd name="T0" fmla="*/ 15 w 15"/>
                <a:gd name="T1" fmla="*/ 7 h 15"/>
                <a:gd name="T2" fmla="*/ 13 w 15"/>
                <a:gd name="T3" fmla="*/ 8 h 15"/>
                <a:gd name="T4" fmla="*/ 12 w 15"/>
                <a:gd name="T5" fmla="*/ 10 h 15"/>
                <a:gd name="T6" fmla="*/ 9 w 15"/>
                <a:gd name="T7" fmla="*/ 9 h 15"/>
                <a:gd name="T8" fmla="*/ 9 w 15"/>
                <a:gd name="T9" fmla="*/ 8 h 15"/>
                <a:gd name="T10" fmla="*/ 3 w 15"/>
                <a:gd name="T11" fmla="*/ 4 h 15"/>
                <a:gd name="T12" fmla="*/ 1 w 15"/>
                <a:gd name="T13" fmla="*/ 0 h 15"/>
                <a:gd name="T14" fmla="*/ 0 w 15"/>
                <a:gd name="T15" fmla="*/ 7 h 15"/>
                <a:gd name="T16" fmla="*/ 10 w 15"/>
                <a:gd name="T17" fmla="*/ 14 h 15"/>
                <a:gd name="T18" fmla="*/ 15 w 15"/>
                <a:gd name="T19" fmla="*/ 7 h 15"/>
                <a:gd name="T20" fmla="*/ 15 w 15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8"/>
                    <a:pt x="14" y="8"/>
                    <a:pt x="13" y="8"/>
                  </a:cubicBezTo>
                  <a:cubicBezTo>
                    <a:pt x="13" y="9"/>
                    <a:pt x="13" y="10"/>
                    <a:pt x="12" y="10"/>
                  </a:cubicBezTo>
                  <a:cubicBezTo>
                    <a:pt x="11" y="11"/>
                    <a:pt x="10" y="10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7" y="8"/>
                    <a:pt x="5" y="6"/>
                    <a:pt x="3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1" y="12"/>
                    <a:pt x="6" y="15"/>
                    <a:pt x="10" y="14"/>
                  </a:cubicBezTo>
                  <a:cubicBezTo>
                    <a:pt x="13" y="14"/>
                    <a:pt x="15" y="11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8"/>
            <p:cNvSpPr/>
            <p:nvPr/>
          </p:nvSpPr>
          <p:spPr bwMode="auto">
            <a:xfrm>
              <a:off x="187326" y="733425"/>
              <a:ext cx="1212850" cy="588963"/>
            </a:xfrm>
            <a:custGeom>
              <a:avLst/>
              <a:gdLst>
                <a:gd name="T0" fmla="*/ 0 w 286"/>
                <a:gd name="T1" fmla="*/ 42 h 139"/>
                <a:gd name="T2" fmla="*/ 58 w 286"/>
                <a:gd name="T3" fmla="*/ 35 h 139"/>
                <a:gd name="T4" fmla="*/ 99 w 286"/>
                <a:gd name="T5" fmla="*/ 7 h 139"/>
                <a:gd name="T6" fmla="*/ 95 w 286"/>
                <a:gd name="T7" fmla="*/ 79 h 139"/>
                <a:gd name="T8" fmla="*/ 105 w 286"/>
                <a:gd name="T9" fmla="*/ 4 h 139"/>
                <a:gd name="T10" fmla="*/ 136 w 286"/>
                <a:gd name="T11" fmla="*/ 27 h 139"/>
                <a:gd name="T12" fmla="*/ 191 w 286"/>
                <a:gd name="T13" fmla="*/ 55 h 139"/>
                <a:gd name="T14" fmla="*/ 191 w 286"/>
                <a:gd name="T15" fmla="*/ 117 h 139"/>
                <a:gd name="T16" fmla="*/ 201 w 286"/>
                <a:gd name="T17" fmla="*/ 55 h 139"/>
                <a:gd name="T18" fmla="*/ 217 w 286"/>
                <a:gd name="T19" fmla="*/ 52 h 139"/>
                <a:gd name="T20" fmla="*/ 286 w 286"/>
                <a:gd name="T21" fmla="*/ 136 h 139"/>
                <a:gd name="T22" fmla="*/ 286 w 286"/>
                <a:gd name="T23" fmla="*/ 136 h 139"/>
                <a:gd name="T24" fmla="*/ 286 w 286"/>
                <a:gd name="T25" fmla="*/ 139 h 139"/>
                <a:gd name="T26" fmla="*/ 286 w 286"/>
                <a:gd name="T27" fmla="*/ 139 h 139"/>
                <a:gd name="T28" fmla="*/ 231 w 286"/>
                <a:gd name="T29" fmla="*/ 111 h 139"/>
                <a:gd name="T30" fmla="*/ 188 w 286"/>
                <a:gd name="T31" fmla="*/ 130 h 139"/>
                <a:gd name="T32" fmla="*/ 142 w 286"/>
                <a:gd name="T33" fmla="*/ 77 h 139"/>
                <a:gd name="T34" fmla="*/ 93 w 286"/>
                <a:gd name="T35" fmla="*/ 91 h 139"/>
                <a:gd name="T36" fmla="*/ 0 w 286"/>
                <a:gd name="T37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6" h="139">
                  <a:moveTo>
                    <a:pt x="0" y="42"/>
                  </a:moveTo>
                  <a:cubicBezTo>
                    <a:pt x="9" y="39"/>
                    <a:pt x="43" y="41"/>
                    <a:pt x="58" y="35"/>
                  </a:cubicBezTo>
                  <a:cubicBezTo>
                    <a:pt x="72" y="29"/>
                    <a:pt x="94" y="9"/>
                    <a:pt x="99" y="7"/>
                  </a:cubicBezTo>
                  <a:cubicBezTo>
                    <a:pt x="103" y="6"/>
                    <a:pt x="95" y="79"/>
                    <a:pt x="95" y="79"/>
                  </a:cubicBezTo>
                  <a:cubicBezTo>
                    <a:pt x="95" y="79"/>
                    <a:pt x="104" y="8"/>
                    <a:pt x="105" y="4"/>
                  </a:cubicBezTo>
                  <a:cubicBezTo>
                    <a:pt x="107" y="0"/>
                    <a:pt x="120" y="9"/>
                    <a:pt x="136" y="27"/>
                  </a:cubicBezTo>
                  <a:cubicBezTo>
                    <a:pt x="153" y="46"/>
                    <a:pt x="185" y="52"/>
                    <a:pt x="191" y="55"/>
                  </a:cubicBezTo>
                  <a:cubicBezTo>
                    <a:pt x="196" y="57"/>
                    <a:pt x="193" y="98"/>
                    <a:pt x="191" y="117"/>
                  </a:cubicBezTo>
                  <a:cubicBezTo>
                    <a:pt x="193" y="98"/>
                    <a:pt x="198" y="57"/>
                    <a:pt x="201" y="55"/>
                  </a:cubicBezTo>
                  <a:cubicBezTo>
                    <a:pt x="204" y="53"/>
                    <a:pt x="208" y="52"/>
                    <a:pt x="217" y="52"/>
                  </a:cubicBezTo>
                  <a:cubicBezTo>
                    <a:pt x="225" y="86"/>
                    <a:pt x="286" y="136"/>
                    <a:pt x="286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6" y="137"/>
                    <a:pt x="286" y="138"/>
                    <a:pt x="286" y="139"/>
                  </a:cubicBezTo>
                  <a:cubicBezTo>
                    <a:pt x="286" y="139"/>
                    <a:pt x="286" y="139"/>
                    <a:pt x="286" y="139"/>
                  </a:cubicBezTo>
                  <a:cubicBezTo>
                    <a:pt x="286" y="139"/>
                    <a:pt x="257" y="110"/>
                    <a:pt x="231" y="111"/>
                  </a:cubicBezTo>
                  <a:cubicBezTo>
                    <a:pt x="205" y="112"/>
                    <a:pt x="188" y="130"/>
                    <a:pt x="188" y="130"/>
                  </a:cubicBezTo>
                  <a:cubicBezTo>
                    <a:pt x="188" y="130"/>
                    <a:pt x="183" y="91"/>
                    <a:pt x="142" y="77"/>
                  </a:cubicBezTo>
                  <a:cubicBezTo>
                    <a:pt x="120" y="70"/>
                    <a:pt x="93" y="91"/>
                    <a:pt x="93" y="91"/>
                  </a:cubicBezTo>
                  <a:cubicBezTo>
                    <a:pt x="93" y="91"/>
                    <a:pt x="81" y="53"/>
                    <a:pt x="0" y="42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9"/>
            <p:cNvSpPr/>
            <p:nvPr/>
          </p:nvSpPr>
          <p:spPr bwMode="auto">
            <a:xfrm>
              <a:off x="1400175" y="431800"/>
              <a:ext cx="733425" cy="857250"/>
            </a:xfrm>
            <a:custGeom>
              <a:avLst/>
              <a:gdLst>
                <a:gd name="T0" fmla="*/ 143 w 173"/>
                <a:gd name="T1" fmla="*/ 65 h 202"/>
                <a:gd name="T2" fmla="*/ 91 w 173"/>
                <a:gd name="T3" fmla="*/ 88 h 202"/>
                <a:gd name="T4" fmla="*/ 80 w 173"/>
                <a:gd name="T5" fmla="*/ 142 h 202"/>
                <a:gd name="T6" fmla="*/ 70 w 173"/>
                <a:gd name="T7" fmla="*/ 142 h 202"/>
                <a:gd name="T8" fmla="*/ 0 w 173"/>
                <a:gd name="T9" fmla="*/ 202 h 202"/>
                <a:gd name="T10" fmla="*/ 5 w 173"/>
                <a:gd name="T11" fmla="*/ 105 h 202"/>
                <a:gd name="T12" fmla="*/ 34 w 173"/>
                <a:gd name="T13" fmla="*/ 84 h 202"/>
                <a:gd name="T14" fmla="*/ 77 w 173"/>
                <a:gd name="T15" fmla="*/ 138 h 202"/>
                <a:gd name="T16" fmla="*/ 37 w 173"/>
                <a:gd name="T17" fmla="*/ 77 h 202"/>
                <a:gd name="T18" fmla="*/ 64 w 173"/>
                <a:gd name="T19" fmla="*/ 35 h 202"/>
                <a:gd name="T20" fmla="*/ 139 w 173"/>
                <a:gd name="T21" fmla="*/ 63 h 202"/>
                <a:gd name="T22" fmla="*/ 68 w 173"/>
                <a:gd name="T23" fmla="*/ 28 h 202"/>
                <a:gd name="T24" fmla="*/ 71 w 173"/>
                <a:gd name="T25" fmla="*/ 11 h 202"/>
                <a:gd name="T26" fmla="*/ 106 w 173"/>
                <a:gd name="T27" fmla="*/ 10 h 202"/>
                <a:gd name="T28" fmla="*/ 173 w 173"/>
                <a:gd name="T29" fmla="*/ 0 h 202"/>
                <a:gd name="T30" fmla="*/ 170 w 173"/>
                <a:gd name="T31" fmla="*/ 3 h 202"/>
                <a:gd name="T32" fmla="*/ 143 w 173"/>
                <a:gd name="T33" fmla="*/ 6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202">
                  <a:moveTo>
                    <a:pt x="143" y="65"/>
                  </a:moveTo>
                  <a:cubicBezTo>
                    <a:pt x="143" y="65"/>
                    <a:pt x="114" y="65"/>
                    <a:pt x="91" y="88"/>
                  </a:cubicBezTo>
                  <a:cubicBezTo>
                    <a:pt x="69" y="112"/>
                    <a:pt x="80" y="142"/>
                    <a:pt x="80" y="142"/>
                  </a:cubicBezTo>
                  <a:cubicBezTo>
                    <a:pt x="80" y="142"/>
                    <a:pt x="76" y="142"/>
                    <a:pt x="70" y="142"/>
                  </a:cubicBezTo>
                  <a:cubicBezTo>
                    <a:pt x="20" y="144"/>
                    <a:pt x="2" y="183"/>
                    <a:pt x="0" y="202"/>
                  </a:cubicBezTo>
                  <a:cubicBezTo>
                    <a:pt x="0" y="183"/>
                    <a:pt x="22" y="154"/>
                    <a:pt x="5" y="105"/>
                  </a:cubicBezTo>
                  <a:cubicBezTo>
                    <a:pt x="8" y="100"/>
                    <a:pt x="29" y="86"/>
                    <a:pt x="34" y="84"/>
                  </a:cubicBezTo>
                  <a:cubicBezTo>
                    <a:pt x="39" y="83"/>
                    <a:pt x="77" y="138"/>
                    <a:pt x="77" y="138"/>
                  </a:cubicBezTo>
                  <a:cubicBezTo>
                    <a:pt x="77" y="138"/>
                    <a:pt x="39" y="82"/>
                    <a:pt x="37" y="77"/>
                  </a:cubicBezTo>
                  <a:cubicBezTo>
                    <a:pt x="35" y="71"/>
                    <a:pt x="59" y="38"/>
                    <a:pt x="64" y="35"/>
                  </a:cubicBezTo>
                  <a:cubicBezTo>
                    <a:pt x="68" y="31"/>
                    <a:pt x="139" y="63"/>
                    <a:pt x="139" y="63"/>
                  </a:cubicBezTo>
                  <a:cubicBezTo>
                    <a:pt x="139" y="63"/>
                    <a:pt x="75" y="32"/>
                    <a:pt x="68" y="28"/>
                  </a:cubicBezTo>
                  <a:cubicBezTo>
                    <a:pt x="61" y="24"/>
                    <a:pt x="66" y="16"/>
                    <a:pt x="71" y="11"/>
                  </a:cubicBezTo>
                  <a:cubicBezTo>
                    <a:pt x="77" y="6"/>
                    <a:pt x="81" y="4"/>
                    <a:pt x="106" y="10"/>
                  </a:cubicBezTo>
                  <a:cubicBezTo>
                    <a:pt x="131" y="16"/>
                    <a:pt x="173" y="0"/>
                    <a:pt x="173" y="0"/>
                  </a:cubicBezTo>
                  <a:cubicBezTo>
                    <a:pt x="172" y="1"/>
                    <a:pt x="171" y="2"/>
                    <a:pt x="170" y="3"/>
                  </a:cubicBezTo>
                  <a:cubicBezTo>
                    <a:pt x="123" y="29"/>
                    <a:pt x="143" y="65"/>
                    <a:pt x="143" y="65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45211" y="353297"/>
            <a:ext cx="1276350" cy="688975"/>
            <a:chOff x="10179050" y="-673101"/>
            <a:chExt cx="1276350" cy="688975"/>
          </a:xfrm>
        </p:grpSpPr>
        <p:sp>
          <p:nvSpPr>
            <p:cNvPr id="31" name="Freeform 240"/>
            <p:cNvSpPr/>
            <p:nvPr/>
          </p:nvSpPr>
          <p:spPr bwMode="auto">
            <a:xfrm>
              <a:off x="10179050" y="-673101"/>
              <a:ext cx="1276350" cy="688975"/>
            </a:xfrm>
            <a:custGeom>
              <a:avLst/>
              <a:gdLst>
                <a:gd name="T0" fmla="*/ 0 w 301"/>
                <a:gd name="T1" fmla="*/ 0 h 162"/>
                <a:gd name="T2" fmla="*/ 2 w 301"/>
                <a:gd name="T3" fmla="*/ 0 h 162"/>
                <a:gd name="T4" fmla="*/ 48 w 301"/>
                <a:gd name="T5" fmla="*/ 15 h 162"/>
                <a:gd name="T6" fmla="*/ 76 w 301"/>
                <a:gd name="T7" fmla="*/ 7 h 162"/>
                <a:gd name="T8" fmla="*/ 79 w 301"/>
                <a:gd name="T9" fmla="*/ 10 h 162"/>
                <a:gd name="T10" fmla="*/ 119 w 301"/>
                <a:gd name="T11" fmla="*/ 83 h 162"/>
                <a:gd name="T12" fmla="*/ 124 w 301"/>
                <a:gd name="T13" fmla="*/ 83 h 162"/>
                <a:gd name="T14" fmla="*/ 136 w 301"/>
                <a:gd name="T15" fmla="*/ 64 h 162"/>
                <a:gd name="T16" fmla="*/ 139 w 301"/>
                <a:gd name="T17" fmla="*/ 73 h 162"/>
                <a:gd name="T18" fmla="*/ 156 w 301"/>
                <a:gd name="T19" fmla="*/ 77 h 162"/>
                <a:gd name="T20" fmla="*/ 164 w 301"/>
                <a:gd name="T21" fmla="*/ 70 h 162"/>
                <a:gd name="T22" fmla="*/ 164 w 301"/>
                <a:gd name="T23" fmla="*/ 96 h 162"/>
                <a:gd name="T24" fmla="*/ 169 w 301"/>
                <a:gd name="T25" fmla="*/ 101 h 162"/>
                <a:gd name="T26" fmla="*/ 242 w 301"/>
                <a:gd name="T27" fmla="*/ 61 h 162"/>
                <a:gd name="T28" fmla="*/ 245 w 301"/>
                <a:gd name="T29" fmla="*/ 61 h 162"/>
                <a:gd name="T30" fmla="*/ 301 w 301"/>
                <a:gd name="T31" fmla="*/ 109 h 162"/>
                <a:gd name="T32" fmla="*/ 298 w 301"/>
                <a:gd name="T33" fmla="*/ 109 h 162"/>
                <a:gd name="T34" fmla="*/ 260 w 301"/>
                <a:gd name="T35" fmla="*/ 134 h 162"/>
                <a:gd name="T36" fmla="*/ 222 w 301"/>
                <a:gd name="T37" fmla="*/ 128 h 162"/>
                <a:gd name="T38" fmla="*/ 195 w 301"/>
                <a:gd name="T39" fmla="*/ 154 h 162"/>
                <a:gd name="T40" fmla="*/ 189 w 301"/>
                <a:gd name="T41" fmla="*/ 150 h 162"/>
                <a:gd name="T42" fmla="*/ 125 w 301"/>
                <a:gd name="T43" fmla="*/ 162 h 162"/>
                <a:gd name="T44" fmla="*/ 124 w 301"/>
                <a:gd name="T45" fmla="*/ 162 h 162"/>
                <a:gd name="T46" fmla="*/ 104 w 301"/>
                <a:gd name="T47" fmla="*/ 125 h 162"/>
                <a:gd name="T48" fmla="*/ 73 w 301"/>
                <a:gd name="T49" fmla="*/ 120 h 162"/>
                <a:gd name="T50" fmla="*/ 67 w 301"/>
                <a:gd name="T51" fmla="*/ 73 h 162"/>
                <a:gd name="T52" fmla="*/ 34 w 301"/>
                <a:gd name="T53" fmla="*/ 62 h 162"/>
                <a:gd name="T54" fmla="*/ 0 w 301"/>
                <a:gd name="T5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1" h="16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5" y="1"/>
                    <a:pt x="29" y="17"/>
                    <a:pt x="48" y="15"/>
                  </a:cubicBezTo>
                  <a:cubicBezTo>
                    <a:pt x="58" y="15"/>
                    <a:pt x="68" y="12"/>
                    <a:pt x="76" y="7"/>
                  </a:cubicBezTo>
                  <a:cubicBezTo>
                    <a:pt x="77" y="7"/>
                    <a:pt x="79" y="9"/>
                    <a:pt x="79" y="10"/>
                  </a:cubicBezTo>
                  <a:cubicBezTo>
                    <a:pt x="80" y="15"/>
                    <a:pt x="79" y="66"/>
                    <a:pt x="119" y="83"/>
                  </a:cubicBezTo>
                  <a:cubicBezTo>
                    <a:pt x="121" y="85"/>
                    <a:pt x="123" y="85"/>
                    <a:pt x="124" y="83"/>
                  </a:cubicBezTo>
                  <a:cubicBezTo>
                    <a:pt x="126" y="82"/>
                    <a:pt x="135" y="65"/>
                    <a:pt x="136" y="64"/>
                  </a:cubicBezTo>
                  <a:cubicBezTo>
                    <a:pt x="136" y="65"/>
                    <a:pt x="137" y="70"/>
                    <a:pt x="139" y="73"/>
                  </a:cubicBezTo>
                  <a:cubicBezTo>
                    <a:pt x="145" y="71"/>
                    <a:pt x="152" y="74"/>
                    <a:pt x="156" y="77"/>
                  </a:cubicBezTo>
                  <a:cubicBezTo>
                    <a:pt x="157" y="77"/>
                    <a:pt x="164" y="70"/>
                    <a:pt x="164" y="70"/>
                  </a:cubicBezTo>
                  <a:cubicBezTo>
                    <a:pt x="164" y="74"/>
                    <a:pt x="163" y="92"/>
                    <a:pt x="164" y="96"/>
                  </a:cubicBezTo>
                  <a:cubicBezTo>
                    <a:pt x="164" y="100"/>
                    <a:pt x="166" y="101"/>
                    <a:pt x="169" y="101"/>
                  </a:cubicBezTo>
                  <a:cubicBezTo>
                    <a:pt x="171" y="101"/>
                    <a:pt x="226" y="97"/>
                    <a:pt x="242" y="61"/>
                  </a:cubicBezTo>
                  <a:cubicBezTo>
                    <a:pt x="243" y="59"/>
                    <a:pt x="245" y="59"/>
                    <a:pt x="245" y="61"/>
                  </a:cubicBezTo>
                  <a:cubicBezTo>
                    <a:pt x="252" y="90"/>
                    <a:pt x="295" y="105"/>
                    <a:pt x="301" y="109"/>
                  </a:cubicBezTo>
                  <a:cubicBezTo>
                    <a:pt x="300" y="109"/>
                    <a:pt x="299" y="109"/>
                    <a:pt x="298" y="109"/>
                  </a:cubicBezTo>
                  <a:cubicBezTo>
                    <a:pt x="262" y="106"/>
                    <a:pt x="260" y="134"/>
                    <a:pt x="260" y="134"/>
                  </a:cubicBezTo>
                  <a:cubicBezTo>
                    <a:pt x="260" y="134"/>
                    <a:pt x="243" y="123"/>
                    <a:pt x="222" y="128"/>
                  </a:cubicBezTo>
                  <a:cubicBezTo>
                    <a:pt x="200" y="133"/>
                    <a:pt x="195" y="154"/>
                    <a:pt x="195" y="154"/>
                  </a:cubicBezTo>
                  <a:cubicBezTo>
                    <a:pt x="195" y="154"/>
                    <a:pt x="193" y="152"/>
                    <a:pt x="189" y="150"/>
                  </a:cubicBezTo>
                  <a:cubicBezTo>
                    <a:pt x="157" y="130"/>
                    <a:pt x="128" y="152"/>
                    <a:pt x="125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19" y="134"/>
                    <a:pt x="104" y="125"/>
                  </a:cubicBezTo>
                  <a:cubicBezTo>
                    <a:pt x="89" y="116"/>
                    <a:pt x="73" y="120"/>
                    <a:pt x="73" y="120"/>
                  </a:cubicBezTo>
                  <a:cubicBezTo>
                    <a:pt x="73" y="120"/>
                    <a:pt x="85" y="96"/>
                    <a:pt x="67" y="73"/>
                  </a:cubicBezTo>
                  <a:cubicBezTo>
                    <a:pt x="57" y="60"/>
                    <a:pt x="34" y="62"/>
                    <a:pt x="34" y="62"/>
                  </a:cubicBezTo>
                  <a:cubicBezTo>
                    <a:pt x="34" y="62"/>
                    <a:pt x="41" y="37"/>
                    <a:pt x="0" y="0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1"/>
            <p:cNvSpPr/>
            <p:nvPr/>
          </p:nvSpPr>
          <p:spPr bwMode="auto">
            <a:xfrm>
              <a:off x="10785475" y="-311150"/>
              <a:ext cx="50800" cy="50800"/>
            </a:xfrm>
            <a:custGeom>
              <a:avLst/>
              <a:gdLst>
                <a:gd name="T0" fmla="*/ 0 w 12"/>
                <a:gd name="T1" fmla="*/ 7 h 12"/>
                <a:gd name="T2" fmla="*/ 2 w 12"/>
                <a:gd name="T3" fmla="*/ 7 h 12"/>
                <a:gd name="T4" fmla="*/ 3 w 12"/>
                <a:gd name="T5" fmla="*/ 8 h 12"/>
                <a:gd name="T6" fmla="*/ 5 w 12"/>
                <a:gd name="T7" fmla="*/ 8 h 12"/>
                <a:gd name="T8" fmla="*/ 5 w 12"/>
                <a:gd name="T9" fmla="*/ 7 h 12"/>
                <a:gd name="T10" fmla="*/ 9 w 12"/>
                <a:gd name="T11" fmla="*/ 3 h 12"/>
                <a:gd name="T12" fmla="*/ 11 w 12"/>
                <a:gd name="T13" fmla="*/ 0 h 12"/>
                <a:gd name="T14" fmla="*/ 12 w 12"/>
                <a:gd name="T15" fmla="*/ 5 h 12"/>
                <a:gd name="T16" fmla="*/ 5 w 12"/>
                <a:gd name="T17" fmla="*/ 12 h 12"/>
                <a:gd name="T18" fmla="*/ 0 w 12"/>
                <a:gd name="T19" fmla="*/ 6 h 12"/>
                <a:gd name="T20" fmla="*/ 0 w 12"/>
                <a:gd name="T2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7"/>
                  </a:moveTo>
                  <a:cubicBezTo>
                    <a:pt x="1" y="7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5" y="7"/>
                    <a:pt x="6" y="7"/>
                    <a:pt x="5" y="7"/>
                  </a:cubicBezTo>
                  <a:cubicBezTo>
                    <a:pt x="7" y="6"/>
                    <a:pt x="8" y="5"/>
                    <a:pt x="9" y="3"/>
                  </a:cubicBezTo>
                  <a:cubicBezTo>
                    <a:pt x="10" y="2"/>
                    <a:pt x="11" y="1"/>
                    <a:pt x="11" y="0"/>
                  </a:cubicBezTo>
                  <a:cubicBezTo>
                    <a:pt x="12" y="1"/>
                    <a:pt x="12" y="3"/>
                    <a:pt x="12" y="5"/>
                  </a:cubicBezTo>
                  <a:cubicBezTo>
                    <a:pt x="12" y="9"/>
                    <a:pt x="9" y="12"/>
                    <a:pt x="5" y="12"/>
                  </a:cubicBezTo>
                  <a:cubicBezTo>
                    <a:pt x="3" y="11"/>
                    <a:pt x="1" y="9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42"/>
            <p:cNvSpPr/>
            <p:nvPr/>
          </p:nvSpPr>
          <p:spPr bwMode="auto">
            <a:xfrm>
              <a:off x="10729913" y="-328613"/>
              <a:ext cx="42862" cy="50800"/>
            </a:xfrm>
            <a:custGeom>
              <a:avLst/>
              <a:gdLst>
                <a:gd name="T0" fmla="*/ 10 w 10"/>
                <a:gd name="T1" fmla="*/ 9 h 12"/>
                <a:gd name="T2" fmla="*/ 8 w 10"/>
                <a:gd name="T3" fmla="*/ 9 h 12"/>
                <a:gd name="T4" fmla="*/ 7 w 10"/>
                <a:gd name="T5" fmla="*/ 9 h 12"/>
                <a:gd name="T6" fmla="*/ 6 w 10"/>
                <a:gd name="T7" fmla="*/ 8 h 12"/>
                <a:gd name="T8" fmla="*/ 6 w 10"/>
                <a:gd name="T9" fmla="*/ 7 h 12"/>
                <a:gd name="T10" fmla="*/ 4 w 10"/>
                <a:gd name="T11" fmla="*/ 3 h 12"/>
                <a:gd name="T12" fmla="*/ 5 w 10"/>
                <a:gd name="T13" fmla="*/ 0 h 12"/>
                <a:gd name="T14" fmla="*/ 2 w 10"/>
                <a:gd name="T15" fmla="*/ 3 h 12"/>
                <a:gd name="T16" fmla="*/ 4 w 10"/>
                <a:gd name="T17" fmla="*/ 11 h 12"/>
                <a:gd name="T18" fmla="*/ 10 w 10"/>
                <a:gd name="T19" fmla="*/ 9 h 12"/>
                <a:gd name="T20" fmla="*/ 10 w 10"/>
                <a:gd name="T2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7" y="10"/>
                    <a:pt x="7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5" y="6"/>
                    <a:pt x="4" y="5"/>
                    <a:pt x="4" y="3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4" y="0"/>
                    <a:pt x="2" y="2"/>
                    <a:pt x="2" y="3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6" y="12"/>
                    <a:pt x="9" y="11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3"/>
            <p:cNvSpPr/>
            <p:nvPr/>
          </p:nvSpPr>
          <p:spPr bwMode="auto">
            <a:xfrm>
              <a:off x="10179050" y="-673101"/>
              <a:ext cx="530225" cy="688975"/>
            </a:xfrm>
            <a:custGeom>
              <a:avLst/>
              <a:gdLst>
                <a:gd name="T0" fmla="*/ 0 w 125"/>
                <a:gd name="T1" fmla="*/ 0 h 162"/>
                <a:gd name="T2" fmla="*/ 35 w 125"/>
                <a:gd name="T3" fmla="*/ 17 h 162"/>
                <a:gd name="T4" fmla="*/ 68 w 125"/>
                <a:gd name="T5" fmla="*/ 17 h 162"/>
                <a:gd name="T6" fmla="*/ 40 w 125"/>
                <a:gd name="T7" fmla="*/ 57 h 162"/>
                <a:gd name="T8" fmla="*/ 73 w 125"/>
                <a:gd name="T9" fmla="*/ 18 h 162"/>
                <a:gd name="T10" fmla="*/ 82 w 125"/>
                <a:gd name="T11" fmla="*/ 43 h 162"/>
                <a:gd name="T12" fmla="*/ 103 w 125"/>
                <a:gd name="T13" fmla="*/ 79 h 162"/>
                <a:gd name="T14" fmla="*/ 79 w 125"/>
                <a:gd name="T15" fmla="*/ 114 h 162"/>
                <a:gd name="T16" fmla="*/ 108 w 125"/>
                <a:gd name="T17" fmla="*/ 83 h 162"/>
                <a:gd name="T18" fmla="*/ 118 w 125"/>
                <a:gd name="T19" fmla="*/ 87 h 162"/>
                <a:gd name="T20" fmla="*/ 125 w 125"/>
                <a:gd name="T21" fmla="*/ 160 h 162"/>
                <a:gd name="T22" fmla="*/ 125 w 125"/>
                <a:gd name="T23" fmla="*/ 160 h 162"/>
                <a:gd name="T24" fmla="*/ 125 w 125"/>
                <a:gd name="T25" fmla="*/ 162 h 162"/>
                <a:gd name="T26" fmla="*/ 124 w 125"/>
                <a:gd name="T27" fmla="*/ 162 h 162"/>
                <a:gd name="T28" fmla="*/ 104 w 125"/>
                <a:gd name="T29" fmla="*/ 125 h 162"/>
                <a:gd name="T30" fmla="*/ 73 w 125"/>
                <a:gd name="T31" fmla="*/ 120 h 162"/>
                <a:gd name="T32" fmla="*/ 67 w 125"/>
                <a:gd name="T33" fmla="*/ 73 h 162"/>
                <a:gd name="T34" fmla="*/ 34 w 125"/>
                <a:gd name="T35" fmla="*/ 62 h 162"/>
                <a:gd name="T36" fmla="*/ 0 w 125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62">
                  <a:moveTo>
                    <a:pt x="0" y="0"/>
                  </a:moveTo>
                  <a:cubicBezTo>
                    <a:pt x="6" y="1"/>
                    <a:pt x="24" y="15"/>
                    <a:pt x="35" y="17"/>
                  </a:cubicBezTo>
                  <a:cubicBezTo>
                    <a:pt x="45" y="20"/>
                    <a:pt x="65" y="16"/>
                    <a:pt x="68" y="17"/>
                  </a:cubicBezTo>
                  <a:cubicBezTo>
                    <a:pt x="72" y="18"/>
                    <a:pt x="40" y="57"/>
                    <a:pt x="40" y="57"/>
                  </a:cubicBezTo>
                  <a:cubicBezTo>
                    <a:pt x="40" y="57"/>
                    <a:pt x="71" y="20"/>
                    <a:pt x="73" y="18"/>
                  </a:cubicBezTo>
                  <a:cubicBezTo>
                    <a:pt x="76" y="16"/>
                    <a:pt x="80" y="26"/>
                    <a:pt x="82" y="43"/>
                  </a:cubicBezTo>
                  <a:cubicBezTo>
                    <a:pt x="84" y="59"/>
                    <a:pt x="100" y="75"/>
                    <a:pt x="103" y="79"/>
                  </a:cubicBezTo>
                  <a:cubicBezTo>
                    <a:pt x="105" y="82"/>
                    <a:pt x="88" y="104"/>
                    <a:pt x="79" y="114"/>
                  </a:cubicBezTo>
                  <a:cubicBezTo>
                    <a:pt x="88" y="104"/>
                    <a:pt x="106" y="82"/>
                    <a:pt x="108" y="83"/>
                  </a:cubicBezTo>
                  <a:cubicBezTo>
                    <a:pt x="111" y="83"/>
                    <a:pt x="113" y="84"/>
                    <a:pt x="118" y="87"/>
                  </a:cubicBezTo>
                  <a:cubicBezTo>
                    <a:pt x="110" y="109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1"/>
                    <a:pt x="125" y="161"/>
                    <a:pt x="125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19" y="134"/>
                    <a:pt x="104" y="125"/>
                  </a:cubicBezTo>
                  <a:cubicBezTo>
                    <a:pt x="89" y="116"/>
                    <a:pt x="73" y="120"/>
                    <a:pt x="73" y="120"/>
                  </a:cubicBezTo>
                  <a:cubicBezTo>
                    <a:pt x="73" y="120"/>
                    <a:pt x="85" y="96"/>
                    <a:pt x="67" y="73"/>
                  </a:cubicBezTo>
                  <a:cubicBezTo>
                    <a:pt x="57" y="60"/>
                    <a:pt x="34" y="62"/>
                    <a:pt x="34" y="62"/>
                  </a:cubicBezTo>
                  <a:cubicBezTo>
                    <a:pt x="34" y="62"/>
                    <a:pt x="41" y="37"/>
                    <a:pt x="0" y="0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44"/>
            <p:cNvSpPr/>
            <p:nvPr/>
          </p:nvSpPr>
          <p:spPr bwMode="auto">
            <a:xfrm>
              <a:off x="10717213" y="-349250"/>
              <a:ext cx="738187" cy="347663"/>
            </a:xfrm>
            <a:custGeom>
              <a:avLst/>
              <a:gdLst>
                <a:gd name="T0" fmla="*/ 133 w 174"/>
                <a:gd name="T1" fmla="*/ 58 h 82"/>
                <a:gd name="T2" fmla="*/ 95 w 174"/>
                <a:gd name="T3" fmla="*/ 52 h 82"/>
                <a:gd name="T4" fmla="*/ 68 w 174"/>
                <a:gd name="T5" fmla="*/ 78 h 82"/>
                <a:gd name="T6" fmla="*/ 62 w 174"/>
                <a:gd name="T7" fmla="*/ 74 h 82"/>
                <a:gd name="T8" fmla="*/ 0 w 174"/>
                <a:gd name="T9" fmla="*/ 82 h 82"/>
                <a:gd name="T10" fmla="*/ 40 w 174"/>
                <a:gd name="T11" fmla="*/ 29 h 82"/>
                <a:gd name="T12" fmla="*/ 64 w 174"/>
                <a:gd name="T13" fmla="*/ 28 h 82"/>
                <a:gd name="T14" fmla="*/ 68 w 174"/>
                <a:gd name="T15" fmla="*/ 75 h 82"/>
                <a:gd name="T16" fmla="*/ 68 w 174"/>
                <a:gd name="T17" fmla="*/ 25 h 82"/>
                <a:gd name="T18" fmla="*/ 99 w 174"/>
                <a:gd name="T19" fmla="*/ 11 h 82"/>
                <a:gd name="T20" fmla="*/ 131 w 174"/>
                <a:gd name="T21" fmla="*/ 55 h 82"/>
                <a:gd name="T22" fmla="*/ 104 w 174"/>
                <a:gd name="T23" fmla="*/ 9 h 82"/>
                <a:gd name="T24" fmla="*/ 112 w 174"/>
                <a:gd name="T25" fmla="*/ 1 h 82"/>
                <a:gd name="T26" fmla="*/ 132 w 174"/>
                <a:gd name="T27" fmla="*/ 13 h 82"/>
                <a:gd name="T28" fmla="*/ 174 w 174"/>
                <a:gd name="T29" fmla="*/ 33 h 82"/>
                <a:gd name="T30" fmla="*/ 171 w 174"/>
                <a:gd name="T31" fmla="*/ 33 h 82"/>
                <a:gd name="T32" fmla="*/ 133 w 174"/>
                <a:gd name="T3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82">
                  <a:moveTo>
                    <a:pt x="133" y="58"/>
                  </a:moveTo>
                  <a:cubicBezTo>
                    <a:pt x="133" y="58"/>
                    <a:pt x="116" y="47"/>
                    <a:pt x="95" y="52"/>
                  </a:cubicBezTo>
                  <a:cubicBezTo>
                    <a:pt x="73" y="57"/>
                    <a:pt x="68" y="78"/>
                    <a:pt x="68" y="78"/>
                  </a:cubicBezTo>
                  <a:cubicBezTo>
                    <a:pt x="68" y="78"/>
                    <a:pt x="66" y="76"/>
                    <a:pt x="62" y="74"/>
                  </a:cubicBezTo>
                  <a:cubicBezTo>
                    <a:pt x="34" y="56"/>
                    <a:pt x="8" y="71"/>
                    <a:pt x="0" y="82"/>
                  </a:cubicBezTo>
                  <a:cubicBezTo>
                    <a:pt x="8" y="70"/>
                    <a:pt x="31" y="63"/>
                    <a:pt x="40" y="29"/>
                  </a:cubicBezTo>
                  <a:cubicBezTo>
                    <a:pt x="43" y="27"/>
                    <a:pt x="61" y="27"/>
                    <a:pt x="64" y="28"/>
                  </a:cubicBezTo>
                  <a:cubicBezTo>
                    <a:pt x="67" y="29"/>
                    <a:pt x="68" y="75"/>
                    <a:pt x="68" y="75"/>
                  </a:cubicBezTo>
                  <a:cubicBezTo>
                    <a:pt x="68" y="75"/>
                    <a:pt x="68" y="28"/>
                    <a:pt x="68" y="25"/>
                  </a:cubicBezTo>
                  <a:cubicBezTo>
                    <a:pt x="69" y="21"/>
                    <a:pt x="95" y="11"/>
                    <a:pt x="99" y="11"/>
                  </a:cubicBezTo>
                  <a:cubicBezTo>
                    <a:pt x="103" y="11"/>
                    <a:pt x="131" y="55"/>
                    <a:pt x="131" y="55"/>
                  </a:cubicBezTo>
                  <a:cubicBezTo>
                    <a:pt x="131" y="55"/>
                    <a:pt x="107" y="14"/>
                    <a:pt x="104" y="9"/>
                  </a:cubicBezTo>
                  <a:cubicBezTo>
                    <a:pt x="102" y="4"/>
                    <a:pt x="107" y="2"/>
                    <a:pt x="112" y="1"/>
                  </a:cubicBezTo>
                  <a:cubicBezTo>
                    <a:pt x="117" y="0"/>
                    <a:pt x="121" y="0"/>
                    <a:pt x="132" y="13"/>
                  </a:cubicBezTo>
                  <a:cubicBezTo>
                    <a:pt x="144" y="26"/>
                    <a:pt x="174" y="33"/>
                    <a:pt x="174" y="33"/>
                  </a:cubicBezTo>
                  <a:cubicBezTo>
                    <a:pt x="173" y="33"/>
                    <a:pt x="172" y="33"/>
                    <a:pt x="171" y="33"/>
                  </a:cubicBezTo>
                  <a:cubicBezTo>
                    <a:pt x="135" y="30"/>
                    <a:pt x="133" y="58"/>
                    <a:pt x="133" y="58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Freeform 251"/>
          <p:cNvSpPr/>
          <p:nvPr/>
        </p:nvSpPr>
        <p:spPr bwMode="auto">
          <a:xfrm>
            <a:off x="7957126" y="499458"/>
            <a:ext cx="1266679" cy="533178"/>
          </a:xfrm>
          <a:custGeom>
            <a:avLst/>
            <a:gdLst>
              <a:gd name="T0" fmla="*/ 514 w 623"/>
              <a:gd name="T1" fmla="*/ 235 h 262"/>
              <a:gd name="T2" fmla="*/ 484 w 623"/>
              <a:gd name="T3" fmla="*/ 112 h 262"/>
              <a:gd name="T4" fmla="*/ 411 w 623"/>
              <a:gd name="T5" fmla="*/ 156 h 262"/>
              <a:gd name="T6" fmla="*/ 247 w 623"/>
              <a:gd name="T7" fmla="*/ 39 h 262"/>
              <a:gd name="T8" fmla="*/ 221 w 623"/>
              <a:gd name="T9" fmla="*/ 194 h 262"/>
              <a:gd name="T10" fmla="*/ 176 w 623"/>
              <a:gd name="T11" fmla="*/ 152 h 262"/>
              <a:gd name="T12" fmla="*/ 139 w 623"/>
              <a:gd name="T13" fmla="*/ 239 h 262"/>
              <a:gd name="T14" fmla="*/ 0 w 623"/>
              <a:gd name="T15" fmla="*/ 262 h 262"/>
              <a:gd name="T16" fmla="*/ 623 w 623"/>
              <a:gd name="T17" fmla="*/ 261 h 262"/>
              <a:gd name="T18" fmla="*/ 514 w 623"/>
              <a:gd name="T19" fmla="*/ 23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3" h="262">
                <a:moveTo>
                  <a:pt x="514" y="235"/>
                </a:moveTo>
                <a:cubicBezTo>
                  <a:pt x="514" y="235"/>
                  <a:pt x="559" y="135"/>
                  <a:pt x="484" y="112"/>
                </a:cubicBezTo>
                <a:cubicBezTo>
                  <a:pt x="435" y="96"/>
                  <a:pt x="417" y="131"/>
                  <a:pt x="411" y="156"/>
                </a:cubicBezTo>
                <a:cubicBezTo>
                  <a:pt x="429" y="0"/>
                  <a:pt x="292" y="9"/>
                  <a:pt x="247" y="39"/>
                </a:cubicBezTo>
                <a:cubicBezTo>
                  <a:pt x="205" y="67"/>
                  <a:pt x="218" y="172"/>
                  <a:pt x="221" y="194"/>
                </a:cubicBezTo>
                <a:cubicBezTo>
                  <a:pt x="219" y="185"/>
                  <a:pt x="211" y="161"/>
                  <a:pt x="176" y="152"/>
                </a:cubicBezTo>
                <a:cubicBezTo>
                  <a:pt x="122" y="140"/>
                  <a:pt x="139" y="239"/>
                  <a:pt x="139" y="239"/>
                </a:cubicBezTo>
                <a:cubicBezTo>
                  <a:pt x="49" y="237"/>
                  <a:pt x="0" y="262"/>
                  <a:pt x="0" y="262"/>
                </a:cubicBezTo>
                <a:cubicBezTo>
                  <a:pt x="226" y="245"/>
                  <a:pt x="623" y="261"/>
                  <a:pt x="623" y="261"/>
                </a:cubicBezTo>
                <a:cubicBezTo>
                  <a:pt x="565" y="233"/>
                  <a:pt x="514" y="235"/>
                  <a:pt x="514" y="23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frame">
            <a:avLst>
              <a:gd name="adj1" fmla="val 1539"/>
            </a:avLst>
          </a:prstGeom>
          <a:solidFill>
            <a:srgbClr val="512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5955" y="51956"/>
            <a:ext cx="9050482" cy="6754091"/>
          </a:xfrm>
          <a:prstGeom prst="rect">
            <a:avLst/>
          </a:prstGeom>
          <a:noFill/>
          <a:ln>
            <a:solidFill>
              <a:srgbClr val="FB8D0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1691094" y="160044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2183613" y="160044"/>
            <a:ext cx="2173643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13" y="841777"/>
            <a:ext cx="6665574" cy="3749385"/>
          </a:xfrm>
          <a:prstGeom prst="rect">
            <a:avLst/>
          </a:prstGeom>
        </p:spPr>
      </p:pic>
      <p:sp>
        <p:nvSpPr>
          <p:cNvPr id="10" name="矩形 42"/>
          <p:cNvSpPr>
            <a:spLocks noChangeArrowheads="1"/>
          </p:cNvSpPr>
          <p:nvPr/>
        </p:nvSpPr>
        <p:spPr bwMode="auto">
          <a:xfrm>
            <a:off x="2763213" y="4746702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823538" y="5205083"/>
            <a:ext cx="2525712" cy="0"/>
          </a:xfrm>
          <a:prstGeom prst="line">
            <a:avLst/>
          </a:prstGeom>
          <a:ln>
            <a:solidFill>
              <a:srgbClr val="5B3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frame">
            <a:avLst>
              <a:gd name="adj1" fmla="val 1539"/>
            </a:avLst>
          </a:prstGeom>
          <a:solidFill>
            <a:srgbClr val="512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5955" y="51956"/>
            <a:ext cx="9050482" cy="6754091"/>
          </a:xfrm>
          <a:prstGeom prst="rect">
            <a:avLst/>
          </a:prstGeom>
          <a:noFill/>
          <a:ln>
            <a:solidFill>
              <a:srgbClr val="FB8D0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1691094" y="160044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2183613" y="160044"/>
            <a:ext cx="2173643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796" y="1455482"/>
            <a:ext cx="4697282" cy="29616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079078" y="1455482"/>
            <a:ext cx="3073940" cy="2960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42"/>
          <p:cNvSpPr>
            <a:spLocks noChangeArrowheads="1"/>
          </p:cNvSpPr>
          <p:nvPr/>
        </p:nvSpPr>
        <p:spPr bwMode="auto">
          <a:xfrm>
            <a:off x="2405133" y="4719406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2465458" y="5177787"/>
            <a:ext cx="2525712" cy="0"/>
          </a:xfrm>
          <a:prstGeom prst="line">
            <a:avLst/>
          </a:prstGeom>
          <a:ln>
            <a:solidFill>
              <a:srgbClr val="5B3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36"/>
          <p:cNvSpPr>
            <a:spLocks noChangeArrowheads="1"/>
          </p:cNvSpPr>
          <p:nvPr/>
        </p:nvSpPr>
        <p:spPr bwMode="auto">
          <a:xfrm>
            <a:off x="7245242" y="1869807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7329582" y="2363519"/>
            <a:ext cx="24246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frame">
            <a:avLst>
              <a:gd name="adj1" fmla="val 1539"/>
            </a:avLst>
          </a:prstGeom>
          <a:solidFill>
            <a:srgbClr val="512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5955" y="51956"/>
            <a:ext cx="9050482" cy="6754091"/>
          </a:xfrm>
          <a:prstGeom prst="rect">
            <a:avLst/>
          </a:prstGeom>
          <a:noFill/>
          <a:ln>
            <a:solidFill>
              <a:srgbClr val="FB8D0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1691094" y="160044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2183613" y="160044"/>
            <a:ext cx="2173643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4040291" y="1549340"/>
            <a:ext cx="2172445" cy="15856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3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7" b="5046"/>
          <a:stretch>
            <a:fillRect/>
          </a:stretch>
        </p:blipFill>
        <p:spPr bwMode="auto">
          <a:xfrm>
            <a:off x="1640736" y="1553638"/>
            <a:ext cx="2399555" cy="158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5"/>
          <a:stretch>
            <a:fillRect/>
          </a:stretch>
        </p:blipFill>
        <p:spPr bwMode="auto">
          <a:xfrm>
            <a:off x="6217832" y="1549339"/>
            <a:ext cx="2134988" cy="158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"/>
          <a:stretch>
            <a:fillRect/>
          </a:stretch>
        </p:blipFill>
        <p:spPr bwMode="auto">
          <a:xfrm>
            <a:off x="1646146" y="3968509"/>
            <a:ext cx="2412759" cy="157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4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1" b="4813"/>
          <a:stretch>
            <a:fillRect/>
          </a:stretch>
        </p:blipFill>
        <p:spPr bwMode="auto">
          <a:xfrm>
            <a:off x="6212734" y="3968508"/>
            <a:ext cx="2137338" cy="158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8350073" y="1549340"/>
            <a:ext cx="2172445" cy="15856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040291" y="3968507"/>
            <a:ext cx="2172445" cy="1576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MH_SubTitle_1"/>
          <p:cNvSpPr/>
          <p:nvPr>
            <p:custDataLst>
              <p:tags r:id="rId3"/>
            </p:custDataLst>
          </p:nvPr>
        </p:nvSpPr>
        <p:spPr>
          <a:xfrm>
            <a:off x="1548064" y="3493875"/>
            <a:ext cx="1712912" cy="46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8350073" y="3968506"/>
            <a:ext cx="2172445" cy="15856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MH_SubTitle_1"/>
          <p:cNvSpPr/>
          <p:nvPr>
            <p:custDataLst>
              <p:tags r:id="rId4"/>
            </p:custDataLst>
          </p:nvPr>
        </p:nvSpPr>
        <p:spPr>
          <a:xfrm>
            <a:off x="6124847" y="3474419"/>
            <a:ext cx="1712912" cy="46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frame">
            <a:avLst>
              <a:gd name="adj1" fmla="val 1539"/>
            </a:avLst>
          </a:prstGeom>
          <a:solidFill>
            <a:srgbClr val="512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5955" y="51956"/>
            <a:ext cx="9050482" cy="6754091"/>
          </a:xfrm>
          <a:prstGeom prst="rect">
            <a:avLst/>
          </a:prstGeom>
          <a:noFill/>
          <a:ln>
            <a:solidFill>
              <a:srgbClr val="FB8D0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1691094" y="160044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2183613" y="160044"/>
            <a:ext cx="2173643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2603501" y="3889660"/>
            <a:ext cx="1946275" cy="451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MH_Picture_1"/>
          <p:cNvSpPr/>
          <p:nvPr>
            <p:custDataLst>
              <p:tags r:id="rId3"/>
            </p:custDataLst>
          </p:nvPr>
        </p:nvSpPr>
        <p:spPr>
          <a:xfrm>
            <a:off x="2603501" y="1546509"/>
            <a:ext cx="1946275" cy="234315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MH_Picture_2"/>
          <p:cNvSpPr/>
          <p:nvPr>
            <p:custDataLst>
              <p:tags r:id="rId4"/>
            </p:custDataLst>
          </p:nvPr>
        </p:nvSpPr>
        <p:spPr>
          <a:xfrm>
            <a:off x="5122864" y="1546509"/>
            <a:ext cx="1946275" cy="234315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MH_Picture_3"/>
          <p:cNvSpPr/>
          <p:nvPr>
            <p:custDataLst>
              <p:tags r:id="rId5"/>
            </p:custDataLst>
          </p:nvPr>
        </p:nvSpPr>
        <p:spPr>
          <a:xfrm>
            <a:off x="7642226" y="1546509"/>
            <a:ext cx="1946275" cy="2343150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30"/>
          <p:cNvSpPr>
            <a:spLocks noChangeArrowheads="1"/>
          </p:cNvSpPr>
          <p:nvPr/>
        </p:nvSpPr>
        <p:spPr bwMode="auto">
          <a:xfrm>
            <a:off x="2561431" y="3891248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5122864" y="3889660"/>
            <a:ext cx="1946275" cy="451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矩形 30"/>
          <p:cNvSpPr>
            <a:spLocks noChangeArrowheads="1"/>
          </p:cNvSpPr>
          <p:nvPr/>
        </p:nvSpPr>
        <p:spPr bwMode="auto">
          <a:xfrm>
            <a:off x="5080794" y="3891248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7642227" y="3889660"/>
            <a:ext cx="1946275" cy="451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600157" y="3891248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48"/>
          <p:cNvSpPr/>
          <p:nvPr/>
        </p:nvSpPr>
        <p:spPr bwMode="auto">
          <a:xfrm>
            <a:off x="2142299" y="2918441"/>
            <a:ext cx="1662344" cy="698277"/>
          </a:xfrm>
          <a:custGeom>
            <a:avLst/>
            <a:gdLst>
              <a:gd name="T0" fmla="*/ 669 w 811"/>
              <a:gd name="T1" fmla="*/ 305 h 340"/>
              <a:gd name="T2" fmla="*/ 630 w 811"/>
              <a:gd name="T3" fmla="*/ 145 h 340"/>
              <a:gd name="T4" fmla="*/ 534 w 811"/>
              <a:gd name="T5" fmla="*/ 202 h 340"/>
              <a:gd name="T6" fmla="*/ 321 w 811"/>
              <a:gd name="T7" fmla="*/ 50 h 340"/>
              <a:gd name="T8" fmla="*/ 288 w 811"/>
              <a:gd name="T9" fmla="*/ 252 h 340"/>
              <a:gd name="T10" fmla="*/ 229 w 811"/>
              <a:gd name="T11" fmla="*/ 198 h 340"/>
              <a:gd name="T12" fmla="*/ 180 w 811"/>
              <a:gd name="T13" fmla="*/ 310 h 340"/>
              <a:gd name="T14" fmla="*/ 0 w 811"/>
              <a:gd name="T15" fmla="*/ 340 h 340"/>
              <a:gd name="T16" fmla="*/ 811 w 811"/>
              <a:gd name="T17" fmla="*/ 339 h 340"/>
              <a:gd name="T18" fmla="*/ 669 w 811"/>
              <a:gd name="T19" fmla="*/ 305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1" h="340">
                <a:moveTo>
                  <a:pt x="669" y="305"/>
                </a:moveTo>
                <a:cubicBezTo>
                  <a:pt x="669" y="305"/>
                  <a:pt x="727" y="175"/>
                  <a:pt x="630" y="145"/>
                </a:cubicBezTo>
                <a:cubicBezTo>
                  <a:pt x="566" y="125"/>
                  <a:pt x="543" y="170"/>
                  <a:pt x="534" y="202"/>
                </a:cubicBezTo>
                <a:cubicBezTo>
                  <a:pt x="558" y="0"/>
                  <a:pt x="380" y="11"/>
                  <a:pt x="321" y="50"/>
                </a:cubicBezTo>
                <a:cubicBezTo>
                  <a:pt x="266" y="87"/>
                  <a:pt x="284" y="224"/>
                  <a:pt x="288" y="252"/>
                </a:cubicBezTo>
                <a:cubicBezTo>
                  <a:pt x="285" y="240"/>
                  <a:pt x="274" y="208"/>
                  <a:pt x="229" y="198"/>
                </a:cubicBezTo>
                <a:cubicBezTo>
                  <a:pt x="158" y="181"/>
                  <a:pt x="180" y="310"/>
                  <a:pt x="180" y="310"/>
                </a:cubicBezTo>
                <a:cubicBezTo>
                  <a:pt x="64" y="308"/>
                  <a:pt x="0" y="340"/>
                  <a:pt x="0" y="340"/>
                </a:cubicBezTo>
                <a:cubicBezTo>
                  <a:pt x="295" y="319"/>
                  <a:pt x="811" y="339"/>
                  <a:pt x="811" y="339"/>
                </a:cubicBezTo>
                <a:cubicBezTo>
                  <a:pt x="735" y="302"/>
                  <a:pt x="669" y="305"/>
                  <a:pt x="669" y="30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52800" y="1253800"/>
            <a:ext cx="5514975" cy="4313791"/>
            <a:chOff x="96835" y="1609351"/>
            <a:chExt cx="8996942" cy="3620371"/>
          </a:xfrm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96835" y="1609351"/>
              <a:ext cx="8996942" cy="3620371"/>
            </a:xfrm>
            <a:prstGeom prst="rect">
              <a:avLst/>
            </a:prstGeom>
            <a:solidFill>
              <a:srgbClr val="512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233680" y="1678634"/>
              <a:ext cx="8686800" cy="3485979"/>
            </a:xfrm>
            <a:prstGeom prst="rect">
              <a:avLst/>
            </a:prstGeom>
            <a:noFill/>
            <a:ln>
              <a:solidFill>
                <a:srgbClr val="FB8D0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4767114" y="960741"/>
            <a:ext cx="2657772" cy="2655977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13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3966710" y="4013428"/>
            <a:ext cx="4258580" cy="996152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5" name="Freeform 249"/>
          <p:cNvSpPr/>
          <p:nvPr/>
        </p:nvSpPr>
        <p:spPr bwMode="auto">
          <a:xfrm>
            <a:off x="1999343" y="5445127"/>
            <a:ext cx="1778490" cy="745577"/>
          </a:xfrm>
          <a:custGeom>
            <a:avLst/>
            <a:gdLst>
              <a:gd name="T0" fmla="*/ 515 w 624"/>
              <a:gd name="T1" fmla="*/ 235 h 261"/>
              <a:gd name="T2" fmla="*/ 485 w 624"/>
              <a:gd name="T3" fmla="*/ 111 h 261"/>
              <a:gd name="T4" fmla="*/ 411 w 624"/>
              <a:gd name="T5" fmla="*/ 155 h 261"/>
              <a:gd name="T6" fmla="*/ 248 w 624"/>
              <a:gd name="T7" fmla="*/ 38 h 261"/>
              <a:gd name="T8" fmla="*/ 222 w 624"/>
              <a:gd name="T9" fmla="*/ 194 h 261"/>
              <a:gd name="T10" fmla="*/ 176 w 624"/>
              <a:gd name="T11" fmla="*/ 152 h 261"/>
              <a:gd name="T12" fmla="*/ 139 w 624"/>
              <a:gd name="T13" fmla="*/ 238 h 261"/>
              <a:gd name="T14" fmla="*/ 0 w 624"/>
              <a:gd name="T15" fmla="*/ 261 h 261"/>
              <a:gd name="T16" fmla="*/ 624 w 624"/>
              <a:gd name="T17" fmla="*/ 261 h 261"/>
              <a:gd name="T18" fmla="*/ 515 w 624"/>
              <a:gd name="T19" fmla="*/ 23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4" h="261">
                <a:moveTo>
                  <a:pt x="515" y="235"/>
                </a:moveTo>
                <a:cubicBezTo>
                  <a:pt x="515" y="235"/>
                  <a:pt x="559" y="135"/>
                  <a:pt x="485" y="111"/>
                </a:cubicBezTo>
                <a:cubicBezTo>
                  <a:pt x="436" y="96"/>
                  <a:pt x="418" y="130"/>
                  <a:pt x="411" y="155"/>
                </a:cubicBezTo>
                <a:cubicBezTo>
                  <a:pt x="429" y="0"/>
                  <a:pt x="293" y="8"/>
                  <a:pt x="248" y="38"/>
                </a:cubicBezTo>
                <a:cubicBezTo>
                  <a:pt x="205" y="67"/>
                  <a:pt x="218" y="172"/>
                  <a:pt x="222" y="194"/>
                </a:cubicBezTo>
                <a:cubicBezTo>
                  <a:pt x="220" y="184"/>
                  <a:pt x="211" y="160"/>
                  <a:pt x="176" y="152"/>
                </a:cubicBezTo>
                <a:cubicBezTo>
                  <a:pt x="122" y="139"/>
                  <a:pt x="139" y="238"/>
                  <a:pt x="139" y="238"/>
                </a:cubicBezTo>
                <a:cubicBezTo>
                  <a:pt x="49" y="237"/>
                  <a:pt x="0" y="261"/>
                  <a:pt x="0" y="261"/>
                </a:cubicBezTo>
                <a:cubicBezTo>
                  <a:pt x="227" y="245"/>
                  <a:pt x="624" y="261"/>
                  <a:pt x="624" y="261"/>
                </a:cubicBezTo>
                <a:cubicBezTo>
                  <a:pt x="566" y="232"/>
                  <a:pt x="515" y="235"/>
                  <a:pt x="515" y="23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1"/>
          <p:cNvSpPr/>
          <p:nvPr/>
        </p:nvSpPr>
        <p:spPr bwMode="auto">
          <a:xfrm>
            <a:off x="9002959" y="4627043"/>
            <a:ext cx="1266679" cy="533178"/>
          </a:xfrm>
          <a:custGeom>
            <a:avLst/>
            <a:gdLst>
              <a:gd name="T0" fmla="*/ 514 w 623"/>
              <a:gd name="T1" fmla="*/ 235 h 262"/>
              <a:gd name="T2" fmla="*/ 484 w 623"/>
              <a:gd name="T3" fmla="*/ 112 h 262"/>
              <a:gd name="T4" fmla="*/ 411 w 623"/>
              <a:gd name="T5" fmla="*/ 156 h 262"/>
              <a:gd name="T6" fmla="*/ 247 w 623"/>
              <a:gd name="T7" fmla="*/ 39 h 262"/>
              <a:gd name="T8" fmla="*/ 221 w 623"/>
              <a:gd name="T9" fmla="*/ 194 h 262"/>
              <a:gd name="T10" fmla="*/ 176 w 623"/>
              <a:gd name="T11" fmla="*/ 152 h 262"/>
              <a:gd name="T12" fmla="*/ 139 w 623"/>
              <a:gd name="T13" fmla="*/ 239 h 262"/>
              <a:gd name="T14" fmla="*/ 0 w 623"/>
              <a:gd name="T15" fmla="*/ 262 h 262"/>
              <a:gd name="T16" fmla="*/ 623 w 623"/>
              <a:gd name="T17" fmla="*/ 261 h 262"/>
              <a:gd name="T18" fmla="*/ 514 w 623"/>
              <a:gd name="T19" fmla="*/ 23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3" h="262">
                <a:moveTo>
                  <a:pt x="514" y="235"/>
                </a:moveTo>
                <a:cubicBezTo>
                  <a:pt x="514" y="235"/>
                  <a:pt x="559" y="135"/>
                  <a:pt x="484" y="112"/>
                </a:cubicBezTo>
                <a:cubicBezTo>
                  <a:pt x="435" y="96"/>
                  <a:pt x="417" y="131"/>
                  <a:pt x="411" y="156"/>
                </a:cubicBezTo>
                <a:cubicBezTo>
                  <a:pt x="429" y="0"/>
                  <a:pt x="292" y="9"/>
                  <a:pt x="247" y="39"/>
                </a:cubicBezTo>
                <a:cubicBezTo>
                  <a:pt x="205" y="67"/>
                  <a:pt x="218" y="172"/>
                  <a:pt x="221" y="194"/>
                </a:cubicBezTo>
                <a:cubicBezTo>
                  <a:pt x="219" y="185"/>
                  <a:pt x="211" y="161"/>
                  <a:pt x="176" y="152"/>
                </a:cubicBezTo>
                <a:cubicBezTo>
                  <a:pt x="122" y="140"/>
                  <a:pt x="139" y="239"/>
                  <a:pt x="139" y="239"/>
                </a:cubicBezTo>
                <a:cubicBezTo>
                  <a:pt x="49" y="237"/>
                  <a:pt x="0" y="262"/>
                  <a:pt x="0" y="262"/>
                </a:cubicBezTo>
                <a:cubicBezTo>
                  <a:pt x="226" y="245"/>
                  <a:pt x="623" y="261"/>
                  <a:pt x="623" y="261"/>
                </a:cubicBezTo>
                <a:cubicBezTo>
                  <a:pt x="565" y="233"/>
                  <a:pt x="514" y="235"/>
                  <a:pt x="514" y="23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"/>
          <p:cNvSpPr/>
          <p:nvPr/>
        </p:nvSpPr>
        <p:spPr bwMode="auto">
          <a:xfrm>
            <a:off x="6417818" y="5490012"/>
            <a:ext cx="1681163" cy="708025"/>
          </a:xfrm>
          <a:custGeom>
            <a:avLst/>
            <a:gdLst>
              <a:gd name="T0" fmla="*/ 328 w 397"/>
              <a:gd name="T1" fmla="*/ 150 h 167"/>
              <a:gd name="T2" fmla="*/ 309 w 397"/>
              <a:gd name="T3" fmla="*/ 71 h 167"/>
              <a:gd name="T4" fmla="*/ 262 w 397"/>
              <a:gd name="T5" fmla="*/ 100 h 167"/>
              <a:gd name="T6" fmla="*/ 158 w 397"/>
              <a:gd name="T7" fmla="*/ 25 h 167"/>
              <a:gd name="T8" fmla="*/ 141 w 397"/>
              <a:gd name="T9" fmla="*/ 124 h 167"/>
              <a:gd name="T10" fmla="*/ 112 w 397"/>
              <a:gd name="T11" fmla="*/ 97 h 167"/>
              <a:gd name="T12" fmla="*/ 89 w 397"/>
              <a:gd name="T13" fmla="*/ 152 h 167"/>
              <a:gd name="T14" fmla="*/ 0 w 397"/>
              <a:gd name="T15" fmla="*/ 167 h 167"/>
              <a:gd name="T16" fmla="*/ 397 w 397"/>
              <a:gd name="T17" fmla="*/ 166 h 167"/>
              <a:gd name="T18" fmla="*/ 328 w 397"/>
              <a:gd name="T19" fmla="*/ 15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7" h="167">
                <a:moveTo>
                  <a:pt x="328" y="150"/>
                </a:moveTo>
                <a:cubicBezTo>
                  <a:pt x="328" y="150"/>
                  <a:pt x="356" y="86"/>
                  <a:pt x="309" y="71"/>
                </a:cubicBezTo>
                <a:cubicBezTo>
                  <a:pt x="277" y="61"/>
                  <a:pt x="266" y="84"/>
                  <a:pt x="262" y="100"/>
                </a:cubicBezTo>
                <a:cubicBezTo>
                  <a:pt x="273" y="0"/>
                  <a:pt x="186" y="6"/>
                  <a:pt x="158" y="25"/>
                </a:cubicBezTo>
                <a:cubicBezTo>
                  <a:pt x="131" y="43"/>
                  <a:pt x="139" y="110"/>
                  <a:pt x="141" y="124"/>
                </a:cubicBezTo>
                <a:cubicBezTo>
                  <a:pt x="140" y="118"/>
                  <a:pt x="135" y="102"/>
                  <a:pt x="112" y="97"/>
                </a:cubicBezTo>
                <a:cubicBezTo>
                  <a:pt x="78" y="89"/>
                  <a:pt x="89" y="152"/>
                  <a:pt x="89" y="152"/>
                </a:cubicBezTo>
                <a:cubicBezTo>
                  <a:pt x="31" y="151"/>
                  <a:pt x="0" y="167"/>
                  <a:pt x="0" y="167"/>
                </a:cubicBezTo>
                <a:cubicBezTo>
                  <a:pt x="145" y="156"/>
                  <a:pt x="397" y="166"/>
                  <a:pt x="397" y="166"/>
                </a:cubicBezTo>
                <a:cubicBezTo>
                  <a:pt x="360" y="148"/>
                  <a:pt x="328" y="150"/>
                  <a:pt x="328" y="150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9254138" y="3429000"/>
            <a:ext cx="957263" cy="536362"/>
            <a:chOff x="9810750" y="2554288"/>
            <a:chExt cx="1855788" cy="1039813"/>
          </a:xfrm>
        </p:grpSpPr>
        <p:sp>
          <p:nvSpPr>
            <p:cNvPr id="19" name="Freeform 230"/>
            <p:cNvSpPr/>
            <p:nvPr/>
          </p:nvSpPr>
          <p:spPr bwMode="auto">
            <a:xfrm>
              <a:off x="9810750" y="2554288"/>
              <a:ext cx="1855787" cy="1039813"/>
            </a:xfrm>
            <a:custGeom>
              <a:avLst/>
              <a:gdLst>
                <a:gd name="T0" fmla="*/ 0 w 438"/>
                <a:gd name="T1" fmla="*/ 0 h 245"/>
                <a:gd name="T2" fmla="*/ 3 w 438"/>
                <a:gd name="T3" fmla="*/ 0 h 245"/>
                <a:gd name="T4" fmla="*/ 71 w 438"/>
                <a:gd name="T5" fmla="*/ 25 h 245"/>
                <a:gd name="T6" fmla="*/ 113 w 438"/>
                <a:gd name="T7" fmla="*/ 15 h 245"/>
                <a:gd name="T8" fmla="*/ 117 w 438"/>
                <a:gd name="T9" fmla="*/ 18 h 245"/>
                <a:gd name="T10" fmla="*/ 171 w 438"/>
                <a:gd name="T11" fmla="*/ 129 h 245"/>
                <a:gd name="T12" fmla="*/ 178 w 438"/>
                <a:gd name="T13" fmla="*/ 130 h 245"/>
                <a:gd name="T14" fmla="*/ 197 w 438"/>
                <a:gd name="T15" fmla="*/ 102 h 245"/>
                <a:gd name="T16" fmla="*/ 200 w 438"/>
                <a:gd name="T17" fmla="*/ 115 h 245"/>
                <a:gd name="T18" fmla="*/ 226 w 438"/>
                <a:gd name="T19" fmla="*/ 123 h 245"/>
                <a:gd name="T20" fmla="*/ 238 w 438"/>
                <a:gd name="T21" fmla="*/ 113 h 245"/>
                <a:gd name="T22" fmla="*/ 236 w 438"/>
                <a:gd name="T23" fmla="*/ 152 h 245"/>
                <a:gd name="T24" fmla="*/ 244 w 438"/>
                <a:gd name="T25" fmla="*/ 158 h 245"/>
                <a:gd name="T26" fmla="*/ 353 w 438"/>
                <a:gd name="T27" fmla="*/ 104 h 245"/>
                <a:gd name="T28" fmla="*/ 358 w 438"/>
                <a:gd name="T29" fmla="*/ 105 h 245"/>
                <a:gd name="T30" fmla="*/ 438 w 438"/>
                <a:gd name="T31" fmla="*/ 178 h 245"/>
                <a:gd name="T32" fmla="*/ 433 w 438"/>
                <a:gd name="T33" fmla="*/ 178 h 245"/>
                <a:gd name="T34" fmla="*/ 375 w 438"/>
                <a:gd name="T35" fmla="*/ 213 h 245"/>
                <a:gd name="T36" fmla="*/ 320 w 438"/>
                <a:gd name="T37" fmla="*/ 201 h 245"/>
                <a:gd name="T38" fmla="*/ 279 w 438"/>
                <a:gd name="T39" fmla="*/ 239 h 245"/>
                <a:gd name="T40" fmla="*/ 271 w 438"/>
                <a:gd name="T41" fmla="*/ 232 h 245"/>
                <a:gd name="T42" fmla="*/ 174 w 438"/>
                <a:gd name="T43" fmla="*/ 245 h 245"/>
                <a:gd name="T44" fmla="*/ 174 w 438"/>
                <a:gd name="T45" fmla="*/ 245 h 245"/>
                <a:gd name="T46" fmla="*/ 146 w 438"/>
                <a:gd name="T47" fmla="*/ 191 h 245"/>
                <a:gd name="T48" fmla="*/ 101 w 438"/>
                <a:gd name="T49" fmla="*/ 181 h 245"/>
                <a:gd name="T50" fmla="*/ 94 w 438"/>
                <a:gd name="T51" fmla="*/ 111 h 245"/>
                <a:gd name="T52" fmla="*/ 46 w 438"/>
                <a:gd name="T53" fmla="*/ 94 h 245"/>
                <a:gd name="T54" fmla="*/ 0 w 438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8" h="245">
                  <a:moveTo>
                    <a:pt x="0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8" y="2"/>
                    <a:pt x="42" y="26"/>
                    <a:pt x="71" y="25"/>
                  </a:cubicBezTo>
                  <a:cubicBezTo>
                    <a:pt x="85" y="25"/>
                    <a:pt x="100" y="22"/>
                    <a:pt x="113" y="15"/>
                  </a:cubicBezTo>
                  <a:cubicBezTo>
                    <a:pt x="114" y="14"/>
                    <a:pt x="117" y="17"/>
                    <a:pt x="117" y="18"/>
                  </a:cubicBezTo>
                  <a:cubicBezTo>
                    <a:pt x="118" y="27"/>
                    <a:pt x="113" y="102"/>
                    <a:pt x="171" y="129"/>
                  </a:cubicBezTo>
                  <a:cubicBezTo>
                    <a:pt x="174" y="132"/>
                    <a:pt x="176" y="132"/>
                    <a:pt x="178" y="130"/>
                  </a:cubicBezTo>
                  <a:cubicBezTo>
                    <a:pt x="181" y="128"/>
                    <a:pt x="196" y="103"/>
                    <a:pt x="197" y="102"/>
                  </a:cubicBezTo>
                  <a:cubicBezTo>
                    <a:pt x="198" y="104"/>
                    <a:pt x="199" y="110"/>
                    <a:pt x="200" y="115"/>
                  </a:cubicBezTo>
                  <a:cubicBezTo>
                    <a:pt x="211" y="112"/>
                    <a:pt x="220" y="118"/>
                    <a:pt x="226" y="123"/>
                  </a:cubicBezTo>
                  <a:cubicBezTo>
                    <a:pt x="227" y="123"/>
                    <a:pt x="238" y="113"/>
                    <a:pt x="238" y="113"/>
                  </a:cubicBezTo>
                  <a:cubicBezTo>
                    <a:pt x="238" y="119"/>
                    <a:pt x="236" y="145"/>
                    <a:pt x="236" y="152"/>
                  </a:cubicBezTo>
                  <a:cubicBezTo>
                    <a:pt x="236" y="156"/>
                    <a:pt x="239" y="158"/>
                    <a:pt x="244" y="158"/>
                  </a:cubicBezTo>
                  <a:cubicBezTo>
                    <a:pt x="247" y="159"/>
                    <a:pt x="329" y="156"/>
                    <a:pt x="353" y="104"/>
                  </a:cubicBezTo>
                  <a:cubicBezTo>
                    <a:pt x="355" y="101"/>
                    <a:pt x="358" y="102"/>
                    <a:pt x="358" y="105"/>
                  </a:cubicBezTo>
                  <a:cubicBezTo>
                    <a:pt x="367" y="147"/>
                    <a:pt x="429" y="173"/>
                    <a:pt x="438" y="178"/>
                  </a:cubicBezTo>
                  <a:cubicBezTo>
                    <a:pt x="436" y="178"/>
                    <a:pt x="435" y="179"/>
                    <a:pt x="433" y="178"/>
                  </a:cubicBezTo>
                  <a:cubicBezTo>
                    <a:pt x="380" y="172"/>
                    <a:pt x="375" y="213"/>
                    <a:pt x="375" y="213"/>
                  </a:cubicBezTo>
                  <a:cubicBezTo>
                    <a:pt x="375" y="213"/>
                    <a:pt x="352" y="195"/>
                    <a:pt x="320" y="201"/>
                  </a:cubicBezTo>
                  <a:cubicBezTo>
                    <a:pt x="288" y="208"/>
                    <a:pt x="279" y="239"/>
                    <a:pt x="279" y="239"/>
                  </a:cubicBezTo>
                  <a:cubicBezTo>
                    <a:pt x="279" y="239"/>
                    <a:pt x="275" y="236"/>
                    <a:pt x="271" y="232"/>
                  </a:cubicBezTo>
                  <a:cubicBezTo>
                    <a:pt x="224" y="200"/>
                    <a:pt x="180" y="232"/>
                    <a:pt x="174" y="245"/>
                  </a:cubicBezTo>
                  <a:cubicBezTo>
                    <a:pt x="174" y="245"/>
                    <a:pt x="174" y="245"/>
                    <a:pt x="174" y="245"/>
                  </a:cubicBezTo>
                  <a:cubicBezTo>
                    <a:pt x="174" y="245"/>
                    <a:pt x="168" y="205"/>
                    <a:pt x="146" y="191"/>
                  </a:cubicBezTo>
                  <a:cubicBezTo>
                    <a:pt x="124" y="176"/>
                    <a:pt x="101" y="181"/>
                    <a:pt x="101" y="181"/>
                  </a:cubicBezTo>
                  <a:cubicBezTo>
                    <a:pt x="101" y="181"/>
                    <a:pt x="120" y="146"/>
                    <a:pt x="94" y="111"/>
                  </a:cubicBezTo>
                  <a:cubicBezTo>
                    <a:pt x="81" y="92"/>
                    <a:pt x="46" y="94"/>
                    <a:pt x="46" y="94"/>
                  </a:cubicBezTo>
                  <a:cubicBezTo>
                    <a:pt x="46" y="94"/>
                    <a:pt x="59" y="56"/>
                    <a:pt x="0" y="0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31"/>
            <p:cNvSpPr/>
            <p:nvPr/>
          </p:nvSpPr>
          <p:spPr bwMode="auto">
            <a:xfrm>
              <a:off x="10683875" y="3122613"/>
              <a:ext cx="76200" cy="77788"/>
            </a:xfrm>
            <a:custGeom>
              <a:avLst/>
              <a:gdLst>
                <a:gd name="T0" fmla="*/ 0 w 18"/>
                <a:gd name="T1" fmla="*/ 9 h 18"/>
                <a:gd name="T2" fmla="*/ 3 w 18"/>
                <a:gd name="T3" fmla="*/ 10 h 18"/>
                <a:gd name="T4" fmla="*/ 5 w 18"/>
                <a:gd name="T5" fmla="*/ 12 h 18"/>
                <a:gd name="T6" fmla="*/ 8 w 18"/>
                <a:gd name="T7" fmla="*/ 11 h 18"/>
                <a:gd name="T8" fmla="*/ 8 w 18"/>
                <a:gd name="T9" fmla="*/ 10 h 18"/>
                <a:gd name="T10" fmla="*/ 14 w 18"/>
                <a:gd name="T11" fmla="*/ 5 h 18"/>
                <a:gd name="T12" fmla="*/ 16 w 18"/>
                <a:gd name="T13" fmla="*/ 0 h 18"/>
                <a:gd name="T14" fmla="*/ 18 w 18"/>
                <a:gd name="T15" fmla="*/ 7 h 18"/>
                <a:gd name="T16" fmla="*/ 7 w 18"/>
                <a:gd name="T17" fmla="*/ 17 h 18"/>
                <a:gd name="T18" fmla="*/ 0 w 18"/>
                <a:gd name="T19" fmla="*/ 9 h 18"/>
                <a:gd name="T20" fmla="*/ 0 w 18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1" y="10"/>
                    <a:pt x="2" y="10"/>
                    <a:pt x="3" y="10"/>
                  </a:cubicBezTo>
                  <a:cubicBezTo>
                    <a:pt x="3" y="11"/>
                    <a:pt x="4" y="12"/>
                    <a:pt x="5" y="12"/>
                  </a:cubicBezTo>
                  <a:cubicBezTo>
                    <a:pt x="6" y="13"/>
                    <a:pt x="7" y="12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10" y="9"/>
                    <a:pt x="12" y="8"/>
                    <a:pt x="14" y="5"/>
                  </a:cubicBezTo>
                  <a:cubicBezTo>
                    <a:pt x="15" y="3"/>
                    <a:pt x="16" y="2"/>
                    <a:pt x="16" y="0"/>
                  </a:cubicBezTo>
                  <a:cubicBezTo>
                    <a:pt x="17" y="2"/>
                    <a:pt x="18" y="5"/>
                    <a:pt x="18" y="7"/>
                  </a:cubicBezTo>
                  <a:cubicBezTo>
                    <a:pt x="17" y="13"/>
                    <a:pt x="12" y="18"/>
                    <a:pt x="7" y="17"/>
                  </a:cubicBezTo>
                  <a:cubicBezTo>
                    <a:pt x="4" y="17"/>
                    <a:pt x="1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2"/>
            <p:cNvSpPr/>
            <p:nvPr/>
          </p:nvSpPr>
          <p:spPr bwMode="auto">
            <a:xfrm>
              <a:off x="10607675" y="3094038"/>
              <a:ext cx="58737" cy="76200"/>
            </a:xfrm>
            <a:custGeom>
              <a:avLst/>
              <a:gdLst>
                <a:gd name="T0" fmla="*/ 13 w 14"/>
                <a:gd name="T1" fmla="*/ 14 h 18"/>
                <a:gd name="T2" fmla="*/ 11 w 14"/>
                <a:gd name="T3" fmla="*/ 14 h 18"/>
                <a:gd name="T4" fmla="*/ 9 w 14"/>
                <a:gd name="T5" fmla="*/ 14 h 18"/>
                <a:gd name="T6" fmla="*/ 7 w 14"/>
                <a:gd name="T7" fmla="*/ 12 h 18"/>
                <a:gd name="T8" fmla="*/ 8 w 14"/>
                <a:gd name="T9" fmla="*/ 11 h 18"/>
                <a:gd name="T10" fmla="*/ 5 w 14"/>
                <a:gd name="T11" fmla="*/ 5 h 18"/>
                <a:gd name="T12" fmla="*/ 6 w 14"/>
                <a:gd name="T13" fmla="*/ 0 h 18"/>
                <a:gd name="T14" fmla="*/ 2 w 14"/>
                <a:gd name="T15" fmla="*/ 5 h 18"/>
                <a:gd name="T16" fmla="*/ 5 w 14"/>
                <a:gd name="T17" fmla="*/ 17 h 18"/>
                <a:gd name="T18" fmla="*/ 14 w 14"/>
                <a:gd name="T19" fmla="*/ 14 h 18"/>
                <a:gd name="T20" fmla="*/ 13 w 14"/>
                <a:gd name="T2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8">
                  <a:moveTo>
                    <a:pt x="13" y="14"/>
                  </a:moveTo>
                  <a:cubicBezTo>
                    <a:pt x="13" y="14"/>
                    <a:pt x="12" y="14"/>
                    <a:pt x="11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8" y="14"/>
                    <a:pt x="7" y="13"/>
                    <a:pt x="7" y="12"/>
                  </a:cubicBezTo>
                  <a:cubicBezTo>
                    <a:pt x="7" y="12"/>
                    <a:pt x="7" y="11"/>
                    <a:pt x="8" y="11"/>
                  </a:cubicBezTo>
                  <a:cubicBezTo>
                    <a:pt x="6" y="9"/>
                    <a:pt x="6" y="7"/>
                    <a:pt x="5" y="5"/>
                  </a:cubicBezTo>
                  <a:cubicBezTo>
                    <a:pt x="5" y="3"/>
                    <a:pt x="6" y="1"/>
                    <a:pt x="6" y="0"/>
                  </a:cubicBezTo>
                  <a:cubicBezTo>
                    <a:pt x="5" y="1"/>
                    <a:pt x="3" y="2"/>
                    <a:pt x="2" y="5"/>
                  </a:cubicBezTo>
                  <a:cubicBezTo>
                    <a:pt x="0" y="9"/>
                    <a:pt x="1" y="15"/>
                    <a:pt x="5" y="17"/>
                  </a:cubicBezTo>
                  <a:cubicBezTo>
                    <a:pt x="8" y="18"/>
                    <a:pt x="11" y="17"/>
                    <a:pt x="14" y="14"/>
                  </a:cubicBezTo>
                  <a:cubicBezTo>
                    <a:pt x="14" y="14"/>
                    <a:pt x="14" y="14"/>
                    <a:pt x="13" y="14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3"/>
            <p:cNvSpPr/>
            <p:nvPr/>
          </p:nvSpPr>
          <p:spPr bwMode="auto">
            <a:xfrm>
              <a:off x="9810750" y="2554288"/>
              <a:ext cx="741362" cy="1039813"/>
            </a:xfrm>
            <a:custGeom>
              <a:avLst/>
              <a:gdLst>
                <a:gd name="T0" fmla="*/ 0 w 175"/>
                <a:gd name="T1" fmla="*/ 0 h 245"/>
                <a:gd name="T2" fmla="*/ 51 w 175"/>
                <a:gd name="T3" fmla="*/ 27 h 245"/>
                <a:gd name="T4" fmla="*/ 100 w 175"/>
                <a:gd name="T5" fmla="*/ 29 h 245"/>
                <a:gd name="T6" fmla="*/ 55 w 175"/>
                <a:gd name="T7" fmla="*/ 85 h 245"/>
                <a:gd name="T8" fmla="*/ 107 w 175"/>
                <a:gd name="T9" fmla="*/ 31 h 245"/>
                <a:gd name="T10" fmla="*/ 119 w 175"/>
                <a:gd name="T11" fmla="*/ 68 h 245"/>
                <a:gd name="T12" fmla="*/ 147 w 175"/>
                <a:gd name="T13" fmla="*/ 122 h 245"/>
                <a:gd name="T14" fmla="*/ 110 w 175"/>
                <a:gd name="T15" fmla="*/ 172 h 245"/>
                <a:gd name="T16" fmla="*/ 155 w 175"/>
                <a:gd name="T17" fmla="*/ 128 h 245"/>
                <a:gd name="T18" fmla="*/ 169 w 175"/>
                <a:gd name="T19" fmla="*/ 135 h 245"/>
                <a:gd name="T20" fmla="*/ 175 w 175"/>
                <a:gd name="T21" fmla="*/ 244 h 245"/>
                <a:gd name="T22" fmla="*/ 175 w 175"/>
                <a:gd name="T23" fmla="*/ 244 h 245"/>
                <a:gd name="T24" fmla="*/ 174 w 175"/>
                <a:gd name="T25" fmla="*/ 245 h 245"/>
                <a:gd name="T26" fmla="*/ 174 w 175"/>
                <a:gd name="T27" fmla="*/ 245 h 245"/>
                <a:gd name="T28" fmla="*/ 146 w 175"/>
                <a:gd name="T29" fmla="*/ 191 h 245"/>
                <a:gd name="T30" fmla="*/ 101 w 175"/>
                <a:gd name="T31" fmla="*/ 181 h 245"/>
                <a:gd name="T32" fmla="*/ 94 w 175"/>
                <a:gd name="T33" fmla="*/ 111 h 245"/>
                <a:gd name="T34" fmla="*/ 46 w 175"/>
                <a:gd name="T35" fmla="*/ 94 h 245"/>
                <a:gd name="T36" fmla="*/ 0 w 175"/>
                <a:gd name="T3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245">
                  <a:moveTo>
                    <a:pt x="0" y="0"/>
                  </a:moveTo>
                  <a:cubicBezTo>
                    <a:pt x="9" y="2"/>
                    <a:pt x="35" y="24"/>
                    <a:pt x="51" y="27"/>
                  </a:cubicBezTo>
                  <a:cubicBezTo>
                    <a:pt x="66" y="31"/>
                    <a:pt x="95" y="28"/>
                    <a:pt x="100" y="29"/>
                  </a:cubicBezTo>
                  <a:cubicBezTo>
                    <a:pt x="105" y="30"/>
                    <a:pt x="55" y="85"/>
                    <a:pt x="55" y="85"/>
                  </a:cubicBezTo>
                  <a:cubicBezTo>
                    <a:pt x="55" y="85"/>
                    <a:pt x="104" y="33"/>
                    <a:pt x="107" y="31"/>
                  </a:cubicBezTo>
                  <a:cubicBezTo>
                    <a:pt x="111" y="28"/>
                    <a:pt x="116" y="43"/>
                    <a:pt x="119" y="68"/>
                  </a:cubicBezTo>
                  <a:cubicBezTo>
                    <a:pt x="121" y="92"/>
                    <a:pt x="143" y="116"/>
                    <a:pt x="147" y="122"/>
                  </a:cubicBezTo>
                  <a:cubicBezTo>
                    <a:pt x="150" y="127"/>
                    <a:pt x="123" y="158"/>
                    <a:pt x="110" y="172"/>
                  </a:cubicBezTo>
                  <a:cubicBezTo>
                    <a:pt x="124" y="158"/>
                    <a:pt x="151" y="128"/>
                    <a:pt x="155" y="128"/>
                  </a:cubicBezTo>
                  <a:cubicBezTo>
                    <a:pt x="159" y="128"/>
                    <a:pt x="163" y="130"/>
                    <a:pt x="169" y="135"/>
                  </a:cubicBezTo>
                  <a:cubicBezTo>
                    <a:pt x="156" y="167"/>
                    <a:pt x="175" y="244"/>
                    <a:pt x="175" y="244"/>
                  </a:cubicBezTo>
                  <a:cubicBezTo>
                    <a:pt x="175" y="244"/>
                    <a:pt x="175" y="244"/>
                    <a:pt x="175" y="244"/>
                  </a:cubicBezTo>
                  <a:cubicBezTo>
                    <a:pt x="175" y="244"/>
                    <a:pt x="175" y="245"/>
                    <a:pt x="174" y="245"/>
                  </a:cubicBezTo>
                  <a:cubicBezTo>
                    <a:pt x="174" y="245"/>
                    <a:pt x="174" y="245"/>
                    <a:pt x="174" y="245"/>
                  </a:cubicBezTo>
                  <a:cubicBezTo>
                    <a:pt x="174" y="245"/>
                    <a:pt x="168" y="205"/>
                    <a:pt x="146" y="191"/>
                  </a:cubicBezTo>
                  <a:cubicBezTo>
                    <a:pt x="124" y="176"/>
                    <a:pt x="101" y="181"/>
                    <a:pt x="101" y="181"/>
                  </a:cubicBezTo>
                  <a:cubicBezTo>
                    <a:pt x="101" y="181"/>
                    <a:pt x="120" y="146"/>
                    <a:pt x="94" y="111"/>
                  </a:cubicBezTo>
                  <a:cubicBezTo>
                    <a:pt x="81" y="92"/>
                    <a:pt x="46" y="94"/>
                    <a:pt x="46" y="94"/>
                  </a:cubicBezTo>
                  <a:cubicBezTo>
                    <a:pt x="46" y="94"/>
                    <a:pt x="59" y="56"/>
                    <a:pt x="0" y="0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4"/>
            <p:cNvSpPr/>
            <p:nvPr/>
          </p:nvSpPr>
          <p:spPr bwMode="auto">
            <a:xfrm>
              <a:off x="10564813" y="3094038"/>
              <a:ext cx="1101725" cy="479425"/>
            </a:xfrm>
            <a:custGeom>
              <a:avLst/>
              <a:gdLst>
                <a:gd name="T0" fmla="*/ 197 w 260"/>
                <a:gd name="T1" fmla="*/ 86 h 113"/>
                <a:gd name="T2" fmla="*/ 142 w 260"/>
                <a:gd name="T3" fmla="*/ 74 h 113"/>
                <a:gd name="T4" fmla="*/ 101 w 260"/>
                <a:gd name="T5" fmla="*/ 112 h 113"/>
                <a:gd name="T6" fmla="*/ 93 w 260"/>
                <a:gd name="T7" fmla="*/ 105 h 113"/>
                <a:gd name="T8" fmla="*/ 0 w 260"/>
                <a:gd name="T9" fmla="*/ 113 h 113"/>
                <a:gd name="T10" fmla="*/ 62 w 260"/>
                <a:gd name="T11" fmla="*/ 37 h 113"/>
                <a:gd name="T12" fmla="*/ 98 w 260"/>
                <a:gd name="T13" fmla="*/ 37 h 113"/>
                <a:gd name="T14" fmla="*/ 101 w 260"/>
                <a:gd name="T15" fmla="*/ 106 h 113"/>
                <a:gd name="T16" fmla="*/ 105 w 260"/>
                <a:gd name="T17" fmla="*/ 33 h 113"/>
                <a:gd name="T18" fmla="*/ 151 w 260"/>
                <a:gd name="T19" fmla="*/ 14 h 113"/>
                <a:gd name="T20" fmla="*/ 195 w 260"/>
                <a:gd name="T21" fmla="*/ 82 h 113"/>
                <a:gd name="T22" fmla="*/ 158 w 260"/>
                <a:gd name="T23" fmla="*/ 12 h 113"/>
                <a:gd name="T24" fmla="*/ 171 w 260"/>
                <a:gd name="T25" fmla="*/ 0 h 113"/>
                <a:gd name="T26" fmla="*/ 200 w 260"/>
                <a:gd name="T27" fmla="*/ 20 h 113"/>
                <a:gd name="T28" fmla="*/ 260 w 260"/>
                <a:gd name="T29" fmla="*/ 51 h 113"/>
                <a:gd name="T30" fmla="*/ 255 w 260"/>
                <a:gd name="T31" fmla="*/ 51 h 113"/>
                <a:gd name="T32" fmla="*/ 197 w 260"/>
                <a:gd name="T33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0" h="113">
                  <a:moveTo>
                    <a:pt x="197" y="86"/>
                  </a:moveTo>
                  <a:cubicBezTo>
                    <a:pt x="197" y="86"/>
                    <a:pt x="174" y="68"/>
                    <a:pt x="142" y="74"/>
                  </a:cubicBezTo>
                  <a:cubicBezTo>
                    <a:pt x="110" y="81"/>
                    <a:pt x="101" y="112"/>
                    <a:pt x="101" y="112"/>
                  </a:cubicBezTo>
                  <a:cubicBezTo>
                    <a:pt x="101" y="112"/>
                    <a:pt x="97" y="109"/>
                    <a:pt x="93" y="105"/>
                  </a:cubicBezTo>
                  <a:cubicBezTo>
                    <a:pt x="52" y="77"/>
                    <a:pt x="13" y="98"/>
                    <a:pt x="0" y="113"/>
                  </a:cubicBezTo>
                  <a:cubicBezTo>
                    <a:pt x="12" y="97"/>
                    <a:pt x="47" y="87"/>
                    <a:pt x="62" y="37"/>
                  </a:cubicBezTo>
                  <a:cubicBezTo>
                    <a:pt x="68" y="35"/>
                    <a:pt x="93" y="35"/>
                    <a:pt x="98" y="37"/>
                  </a:cubicBezTo>
                  <a:cubicBezTo>
                    <a:pt x="102" y="39"/>
                    <a:pt x="101" y="106"/>
                    <a:pt x="101" y="106"/>
                  </a:cubicBezTo>
                  <a:cubicBezTo>
                    <a:pt x="101" y="106"/>
                    <a:pt x="103" y="38"/>
                    <a:pt x="105" y="33"/>
                  </a:cubicBezTo>
                  <a:cubicBezTo>
                    <a:pt x="106" y="28"/>
                    <a:pt x="145" y="15"/>
                    <a:pt x="151" y="14"/>
                  </a:cubicBezTo>
                  <a:cubicBezTo>
                    <a:pt x="157" y="14"/>
                    <a:pt x="195" y="82"/>
                    <a:pt x="195" y="82"/>
                  </a:cubicBezTo>
                  <a:cubicBezTo>
                    <a:pt x="195" y="82"/>
                    <a:pt x="162" y="19"/>
                    <a:pt x="158" y="12"/>
                  </a:cubicBezTo>
                  <a:cubicBezTo>
                    <a:pt x="155" y="4"/>
                    <a:pt x="163" y="1"/>
                    <a:pt x="171" y="0"/>
                  </a:cubicBezTo>
                  <a:cubicBezTo>
                    <a:pt x="178" y="0"/>
                    <a:pt x="183" y="0"/>
                    <a:pt x="200" y="20"/>
                  </a:cubicBezTo>
                  <a:cubicBezTo>
                    <a:pt x="216" y="39"/>
                    <a:pt x="260" y="51"/>
                    <a:pt x="260" y="51"/>
                  </a:cubicBezTo>
                  <a:cubicBezTo>
                    <a:pt x="258" y="51"/>
                    <a:pt x="257" y="52"/>
                    <a:pt x="255" y="51"/>
                  </a:cubicBezTo>
                  <a:cubicBezTo>
                    <a:pt x="202" y="45"/>
                    <a:pt x="197" y="86"/>
                    <a:pt x="197" y="86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77352" y="550146"/>
            <a:ext cx="1946275" cy="954088"/>
            <a:chOff x="187326" y="368300"/>
            <a:chExt cx="1946275" cy="954088"/>
          </a:xfrm>
        </p:grpSpPr>
        <p:sp>
          <p:nvSpPr>
            <p:cNvPr id="25" name="Freeform 235"/>
            <p:cNvSpPr/>
            <p:nvPr/>
          </p:nvSpPr>
          <p:spPr bwMode="auto">
            <a:xfrm>
              <a:off x="187326" y="368300"/>
              <a:ext cx="1946275" cy="954088"/>
            </a:xfrm>
            <a:custGeom>
              <a:avLst/>
              <a:gdLst>
                <a:gd name="T0" fmla="*/ 0 w 459"/>
                <a:gd name="T1" fmla="*/ 128 h 225"/>
                <a:gd name="T2" fmla="*/ 3 w 459"/>
                <a:gd name="T3" fmla="*/ 127 h 225"/>
                <a:gd name="T4" fmla="*/ 72 w 459"/>
                <a:gd name="T5" fmla="*/ 107 h 225"/>
                <a:gd name="T6" fmla="*/ 100 w 459"/>
                <a:gd name="T7" fmla="*/ 74 h 225"/>
                <a:gd name="T8" fmla="*/ 106 w 459"/>
                <a:gd name="T9" fmla="*/ 75 h 225"/>
                <a:gd name="T10" fmla="*/ 215 w 459"/>
                <a:gd name="T11" fmla="*/ 133 h 225"/>
                <a:gd name="T12" fmla="*/ 221 w 459"/>
                <a:gd name="T13" fmla="*/ 129 h 225"/>
                <a:gd name="T14" fmla="*/ 220 w 459"/>
                <a:gd name="T15" fmla="*/ 95 h 225"/>
                <a:gd name="T16" fmla="*/ 230 w 459"/>
                <a:gd name="T17" fmla="*/ 104 h 225"/>
                <a:gd name="T18" fmla="*/ 255 w 459"/>
                <a:gd name="T19" fmla="*/ 96 h 225"/>
                <a:gd name="T20" fmla="*/ 260 w 459"/>
                <a:gd name="T21" fmla="*/ 80 h 225"/>
                <a:gd name="T22" fmla="*/ 281 w 459"/>
                <a:gd name="T23" fmla="*/ 112 h 225"/>
                <a:gd name="T24" fmla="*/ 291 w 459"/>
                <a:gd name="T25" fmla="*/ 113 h 225"/>
                <a:gd name="T26" fmla="*/ 347 w 459"/>
                <a:gd name="T27" fmla="*/ 5 h 225"/>
                <a:gd name="T28" fmla="*/ 352 w 459"/>
                <a:gd name="T29" fmla="*/ 3 h 225"/>
                <a:gd name="T30" fmla="*/ 459 w 459"/>
                <a:gd name="T31" fmla="*/ 15 h 225"/>
                <a:gd name="T32" fmla="*/ 456 w 459"/>
                <a:gd name="T33" fmla="*/ 18 h 225"/>
                <a:gd name="T34" fmla="*/ 429 w 459"/>
                <a:gd name="T35" fmla="*/ 80 h 225"/>
                <a:gd name="T36" fmla="*/ 377 w 459"/>
                <a:gd name="T37" fmla="*/ 103 h 225"/>
                <a:gd name="T38" fmla="*/ 366 w 459"/>
                <a:gd name="T39" fmla="*/ 157 h 225"/>
                <a:gd name="T40" fmla="*/ 356 w 459"/>
                <a:gd name="T41" fmla="*/ 157 h 225"/>
                <a:gd name="T42" fmla="*/ 286 w 459"/>
                <a:gd name="T43" fmla="*/ 225 h 225"/>
                <a:gd name="T44" fmla="*/ 286 w 459"/>
                <a:gd name="T45" fmla="*/ 225 h 225"/>
                <a:gd name="T46" fmla="*/ 231 w 459"/>
                <a:gd name="T47" fmla="*/ 197 h 225"/>
                <a:gd name="T48" fmla="*/ 188 w 459"/>
                <a:gd name="T49" fmla="*/ 216 h 225"/>
                <a:gd name="T50" fmla="*/ 142 w 459"/>
                <a:gd name="T51" fmla="*/ 163 h 225"/>
                <a:gd name="T52" fmla="*/ 93 w 459"/>
                <a:gd name="T53" fmla="*/ 177 h 225"/>
                <a:gd name="T54" fmla="*/ 0 w 459"/>
                <a:gd name="T55" fmla="*/ 12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9" h="225">
                  <a:moveTo>
                    <a:pt x="0" y="128"/>
                  </a:moveTo>
                  <a:cubicBezTo>
                    <a:pt x="1" y="128"/>
                    <a:pt x="2" y="127"/>
                    <a:pt x="3" y="127"/>
                  </a:cubicBezTo>
                  <a:cubicBezTo>
                    <a:pt x="7" y="126"/>
                    <a:pt x="50" y="125"/>
                    <a:pt x="72" y="107"/>
                  </a:cubicBezTo>
                  <a:cubicBezTo>
                    <a:pt x="84" y="99"/>
                    <a:pt x="94" y="88"/>
                    <a:pt x="100" y="74"/>
                  </a:cubicBezTo>
                  <a:cubicBezTo>
                    <a:pt x="101" y="73"/>
                    <a:pt x="105" y="74"/>
                    <a:pt x="106" y="75"/>
                  </a:cubicBezTo>
                  <a:cubicBezTo>
                    <a:pt x="111" y="81"/>
                    <a:pt x="152" y="145"/>
                    <a:pt x="215" y="133"/>
                  </a:cubicBezTo>
                  <a:cubicBezTo>
                    <a:pt x="219" y="133"/>
                    <a:pt x="220" y="132"/>
                    <a:pt x="221" y="129"/>
                  </a:cubicBezTo>
                  <a:cubicBezTo>
                    <a:pt x="222" y="126"/>
                    <a:pt x="220" y="97"/>
                    <a:pt x="220" y="95"/>
                  </a:cubicBezTo>
                  <a:cubicBezTo>
                    <a:pt x="222" y="97"/>
                    <a:pt x="226" y="101"/>
                    <a:pt x="230" y="104"/>
                  </a:cubicBezTo>
                  <a:cubicBezTo>
                    <a:pt x="237" y="96"/>
                    <a:pt x="248" y="94"/>
                    <a:pt x="255" y="96"/>
                  </a:cubicBezTo>
                  <a:cubicBezTo>
                    <a:pt x="256" y="95"/>
                    <a:pt x="259" y="80"/>
                    <a:pt x="260" y="80"/>
                  </a:cubicBezTo>
                  <a:cubicBezTo>
                    <a:pt x="263" y="85"/>
                    <a:pt x="276" y="107"/>
                    <a:pt x="281" y="112"/>
                  </a:cubicBezTo>
                  <a:cubicBezTo>
                    <a:pt x="283" y="116"/>
                    <a:pt x="287" y="116"/>
                    <a:pt x="291" y="113"/>
                  </a:cubicBezTo>
                  <a:cubicBezTo>
                    <a:pt x="293" y="112"/>
                    <a:pt x="358" y="62"/>
                    <a:pt x="347" y="5"/>
                  </a:cubicBezTo>
                  <a:cubicBezTo>
                    <a:pt x="347" y="2"/>
                    <a:pt x="349" y="0"/>
                    <a:pt x="352" y="3"/>
                  </a:cubicBezTo>
                  <a:cubicBezTo>
                    <a:pt x="384" y="32"/>
                    <a:pt x="449" y="16"/>
                    <a:pt x="459" y="15"/>
                  </a:cubicBezTo>
                  <a:cubicBezTo>
                    <a:pt x="458" y="16"/>
                    <a:pt x="457" y="17"/>
                    <a:pt x="456" y="18"/>
                  </a:cubicBezTo>
                  <a:cubicBezTo>
                    <a:pt x="409" y="44"/>
                    <a:pt x="429" y="80"/>
                    <a:pt x="429" y="80"/>
                  </a:cubicBezTo>
                  <a:cubicBezTo>
                    <a:pt x="429" y="80"/>
                    <a:pt x="400" y="80"/>
                    <a:pt x="377" y="103"/>
                  </a:cubicBezTo>
                  <a:cubicBezTo>
                    <a:pt x="355" y="127"/>
                    <a:pt x="366" y="157"/>
                    <a:pt x="366" y="157"/>
                  </a:cubicBezTo>
                  <a:cubicBezTo>
                    <a:pt x="366" y="157"/>
                    <a:pt x="362" y="157"/>
                    <a:pt x="356" y="157"/>
                  </a:cubicBezTo>
                  <a:cubicBezTo>
                    <a:pt x="299" y="159"/>
                    <a:pt x="283" y="210"/>
                    <a:pt x="286" y="225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5"/>
                    <a:pt x="257" y="196"/>
                    <a:pt x="231" y="197"/>
                  </a:cubicBezTo>
                  <a:cubicBezTo>
                    <a:pt x="205" y="198"/>
                    <a:pt x="188" y="216"/>
                    <a:pt x="188" y="216"/>
                  </a:cubicBezTo>
                  <a:cubicBezTo>
                    <a:pt x="188" y="216"/>
                    <a:pt x="183" y="177"/>
                    <a:pt x="142" y="163"/>
                  </a:cubicBezTo>
                  <a:cubicBezTo>
                    <a:pt x="120" y="156"/>
                    <a:pt x="93" y="177"/>
                    <a:pt x="93" y="177"/>
                  </a:cubicBezTo>
                  <a:cubicBezTo>
                    <a:pt x="93" y="177"/>
                    <a:pt x="81" y="139"/>
                    <a:pt x="0" y="128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6"/>
            <p:cNvSpPr/>
            <p:nvPr/>
          </p:nvSpPr>
          <p:spPr bwMode="auto">
            <a:xfrm>
              <a:off x="1250950" y="817562"/>
              <a:ext cx="68262" cy="88900"/>
            </a:xfrm>
            <a:custGeom>
              <a:avLst/>
              <a:gdLst>
                <a:gd name="T0" fmla="*/ 1 w 16"/>
                <a:gd name="T1" fmla="*/ 17 h 21"/>
                <a:gd name="T2" fmla="*/ 3 w 16"/>
                <a:gd name="T3" fmla="*/ 16 h 21"/>
                <a:gd name="T4" fmla="*/ 6 w 16"/>
                <a:gd name="T5" fmla="*/ 17 h 21"/>
                <a:gd name="T6" fmla="*/ 8 w 16"/>
                <a:gd name="T7" fmla="*/ 14 h 21"/>
                <a:gd name="T8" fmla="*/ 7 w 16"/>
                <a:gd name="T9" fmla="*/ 13 h 21"/>
                <a:gd name="T10" fmla="*/ 9 w 16"/>
                <a:gd name="T11" fmla="*/ 6 h 21"/>
                <a:gd name="T12" fmla="*/ 8 w 16"/>
                <a:gd name="T13" fmla="*/ 0 h 21"/>
                <a:gd name="T14" fmla="*/ 13 w 16"/>
                <a:gd name="T15" fmla="*/ 5 h 21"/>
                <a:gd name="T16" fmla="*/ 11 w 16"/>
                <a:gd name="T17" fmla="*/ 19 h 21"/>
                <a:gd name="T18" fmla="*/ 0 w 16"/>
                <a:gd name="T19" fmla="*/ 17 h 21"/>
                <a:gd name="T20" fmla="*/ 1 w 16"/>
                <a:gd name="T2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1" y="17"/>
                  </a:moveTo>
                  <a:cubicBezTo>
                    <a:pt x="2" y="17"/>
                    <a:pt x="3" y="17"/>
                    <a:pt x="3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7" y="17"/>
                    <a:pt x="8" y="16"/>
                    <a:pt x="8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8" y="11"/>
                    <a:pt x="9" y="9"/>
                    <a:pt x="9" y="6"/>
                  </a:cubicBezTo>
                  <a:cubicBezTo>
                    <a:pt x="9" y="4"/>
                    <a:pt x="9" y="2"/>
                    <a:pt x="8" y="0"/>
                  </a:cubicBezTo>
                  <a:cubicBezTo>
                    <a:pt x="10" y="1"/>
                    <a:pt x="12" y="3"/>
                    <a:pt x="13" y="5"/>
                  </a:cubicBezTo>
                  <a:cubicBezTo>
                    <a:pt x="16" y="11"/>
                    <a:pt x="15" y="17"/>
                    <a:pt x="11" y="19"/>
                  </a:cubicBezTo>
                  <a:cubicBezTo>
                    <a:pt x="7" y="21"/>
                    <a:pt x="3" y="20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7"/>
            <p:cNvSpPr/>
            <p:nvPr/>
          </p:nvSpPr>
          <p:spPr bwMode="auto">
            <a:xfrm>
              <a:off x="1166813" y="865187"/>
              <a:ext cx="63500" cy="63500"/>
            </a:xfrm>
            <a:custGeom>
              <a:avLst/>
              <a:gdLst>
                <a:gd name="T0" fmla="*/ 15 w 15"/>
                <a:gd name="T1" fmla="*/ 7 h 15"/>
                <a:gd name="T2" fmla="*/ 13 w 15"/>
                <a:gd name="T3" fmla="*/ 8 h 15"/>
                <a:gd name="T4" fmla="*/ 12 w 15"/>
                <a:gd name="T5" fmla="*/ 10 h 15"/>
                <a:gd name="T6" fmla="*/ 9 w 15"/>
                <a:gd name="T7" fmla="*/ 9 h 15"/>
                <a:gd name="T8" fmla="*/ 9 w 15"/>
                <a:gd name="T9" fmla="*/ 8 h 15"/>
                <a:gd name="T10" fmla="*/ 3 w 15"/>
                <a:gd name="T11" fmla="*/ 4 h 15"/>
                <a:gd name="T12" fmla="*/ 1 w 15"/>
                <a:gd name="T13" fmla="*/ 0 h 15"/>
                <a:gd name="T14" fmla="*/ 0 w 15"/>
                <a:gd name="T15" fmla="*/ 7 h 15"/>
                <a:gd name="T16" fmla="*/ 10 w 15"/>
                <a:gd name="T17" fmla="*/ 14 h 15"/>
                <a:gd name="T18" fmla="*/ 15 w 15"/>
                <a:gd name="T19" fmla="*/ 7 h 15"/>
                <a:gd name="T20" fmla="*/ 15 w 15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8"/>
                    <a:pt x="14" y="8"/>
                    <a:pt x="13" y="8"/>
                  </a:cubicBezTo>
                  <a:cubicBezTo>
                    <a:pt x="13" y="9"/>
                    <a:pt x="13" y="10"/>
                    <a:pt x="12" y="10"/>
                  </a:cubicBezTo>
                  <a:cubicBezTo>
                    <a:pt x="11" y="11"/>
                    <a:pt x="10" y="10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7" y="8"/>
                    <a:pt x="5" y="6"/>
                    <a:pt x="3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1" y="12"/>
                    <a:pt x="6" y="15"/>
                    <a:pt x="10" y="14"/>
                  </a:cubicBezTo>
                  <a:cubicBezTo>
                    <a:pt x="13" y="14"/>
                    <a:pt x="15" y="11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8"/>
            <p:cNvSpPr/>
            <p:nvPr/>
          </p:nvSpPr>
          <p:spPr bwMode="auto">
            <a:xfrm>
              <a:off x="187326" y="733425"/>
              <a:ext cx="1212850" cy="588963"/>
            </a:xfrm>
            <a:custGeom>
              <a:avLst/>
              <a:gdLst>
                <a:gd name="T0" fmla="*/ 0 w 286"/>
                <a:gd name="T1" fmla="*/ 42 h 139"/>
                <a:gd name="T2" fmla="*/ 58 w 286"/>
                <a:gd name="T3" fmla="*/ 35 h 139"/>
                <a:gd name="T4" fmla="*/ 99 w 286"/>
                <a:gd name="T5" fmla="*/ 7 h 139"/>
                <a:gd name="T6" fmla="*/ 95 w 286"/>
                <a:gd name="T7" fmla="*/ 79 h 139"/>
                <a:gd name="T8" fmla="*/ 105 w 286"/>
                <a:gd name="T9" fmla="*/ 4 h 139"/>
                <a:gd name="T10" fmla="*/ 136 w 286"/>
                <a:gd name="T11" fmla="*/ 27 h 139"/>
                <a:gd name="T12" fmla="*/ 191 w 286"/>
                <a:gd name="T13" fmla="*/ 55 h 139"/>
                <a:gd name="T14" fmla="*/ 191 w 286"/>
                <a:gd name="T15" fmla="*/ 117 h 139"/>
                <a:gd name="T16" fmla="*/ 201 w 286"/>
                <a:gd name="T17" fmla="*/ 55 h 139"/>
                <a:gd name="T18" fmla="*/ 217 w 286"/>
                <a:gd name="T19" fmla="*/ 52 h 139"/>
                <a:gd name="T20" fmla="*/ 286 w 286"/>
                <a:gd name="T21" fmla="*/ 136 h 139"/>
                <a:gd name="T22" fmla="*/ 286 w 286"/>
                <a:gd name="T23" fmla="*/ 136 h 139"/>
                <a:gd name="T24" fmla="*/ 286 w 286"/>
                <a:gd name="T25" fmla="*/ 139 h 139"/>
                <a:gd name="T26" fmla="*/ 286 w 286"/>
                <a:gd name="T27" fmla="*/ 139 h 139"/>
                <a:gd name="T28" fmla="*/ 231 w 286"/>
                <a:gd name="T29" fmla="*/ 111 h 139"/>
                <a:gd name="T30" fmla="*/ 188 w 286"/>
                <a:gd name="T31" fmla="*/ 130 h 139"/>
                <a:gd name="T32" fmla="*/ 142 w 286"/>
                <a:gd name="T33" fmla="*/ 77 h 139"/>
                <a:gd name="T34" fmla="*/ 93 w 286"/>
                <a:gd name="T35" fmla="*/ 91 h 139"/>
                <a:gd name="T36" fmla="*/ 0 w 286"/>
                <a:gd name="T37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6" h="139">
                  <a:moveTo>
                    <a:pt x="0" y="42"/>
                  </a:moveTo>
                  <a:cubicBezTo>
                    <a:pt x="9" y="39"/>
                    <a:pt x="43" y="41"/>
                    <a:pt x="58" y="35"/>
                  </a:cubicBezTo>
                  <a:cubicBezTo>
                    <a:pt x="72" y="29"/>
                    <a:pt x="94" y="9"/>
                    <a:pt x="99" y="7"/>
                  </a:cubicBezTo>
                  <a:cubicBezTo>
                    <a:pt x="103" y="6"/>
                    <a:pt x="95" y="79"/>
                    <a:pt x="95" y="79"/>
                  </a:cubicBezTo>
                  <a:cubicBezTo>
                    <a:pt x="95" y="79"/>
                    <a:pt x="104" y="8"/>
                    <a:pt x="105" y="4"/>
                  </a:cubicBezTo>
                  <a:cubicBezTo>
                    <a:pt x="107" y="0"/>
                    <a:pt x="120" y="9"/>
                    <a:pt x="136" y="27"/>
                  </a:cubicBezTo>
                  <a:cubicBezTo>
                    <a:pt x="153" y="46"/>
                    <a:pt x="185" y="52"/>
                    <a:pt x="191" y="55"/>
                  </a:cubicBezTo>
                  <a:cubicBezTo>
                    <a:pt x="196" y="57"/>
                    <a:pt x="193" y="98"/>
                    <a:pt x="191" y="117"/>
                  </a:cubicBezTo>
                  <a:cubicBezTo>
                    <a:pt x="193" y="98"/>
                    <a:pt x="198" y="57"/>
                    <a:pt x="201" y="55"/>
                  </a:cubicBezTo>
                  <a:cubicBezTo>
                    <a:pt x="204" y="53"/>
                    <a:pt x="208" y="52"/>
                    <a:pt x="217" y="52"/>
                  </a:cubicBezTo>
                  <a:cubicBezTo>
                    <a:pt x="225" y="86"/>
                    <a:pt x="286" y="136"/>
                    <a:pt x="286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6" y="137"/>
                    <a:pt x="286" y="138"/>
                    <a:pt x="286" y="139"/>
                  </a:cubicBezTo>
                  <a:cubicBezTo>
                    <a:pt x="286" y="139"/>
                    <a:pt x="286" y="139"/>
                    <a:pt x="286" y="139"/>
                  </a:cubicBezTo>
                  <a:cubicBezTo>
                    <a:pt x="286" y="139"/>
                    <a:pt x="257" y="110"/>
                    <a:pt x="231" y="111"/>
                  </a:cubicBezTo>
                  <a:cubicBezTo>
                    <a:pt x="205" y="112"/>
                    <a:pt x="188" y="130"/>
                    <a:pt x="188" y="130"/>
                  </a:cubicBezTo>
                  <a:cubicBezTo>
                    <a:pt x="188" y="130"/>
                    <a:pt x="183" y="91"/>
                    <a:pt x="142" y="77"/>
                  </a:cubicBezTo>
                  <a:cubicBezTo>
                    <a:pt x="120" y="70"/>
                    <a:pt x="93" y="91"/>
                    <a:pt x="93" y="91"/>
                  </a:cubicBezTo>
                  <a:cubicBezTo>
                    <a:pt x="93" y="91"/>
                    <a:pt x="81" y="53"/>
                    <a:pt x="0" y="42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9"/>
            <p:cNvSpPr/>
            <p:nvPr/>
          </p:nvSpPr>
          <p:spPr bwMode="auto">
            <a:xfrm>
              <a:off x="1400175" y="431800"/>
              <a:ext cx="733425" cy="857250"/>
            </a:xfrm>
            <a:custGeom>
              <a:avLst/>
              <a:gdLst>
                <a:gd name="T0" fmla="*/ 143 w 173"/>
                <a:gd name="T1" fmla="*/ 65 h 202"/>
                <a:gd name="T2" fmla="*/ 91 w 173"/>
                <a:gd name="T3" fmla="*/ 88 h 202"/>
                <a:gd name="T4" fmla="*/ 80 w 173"/>
                <a:gd name="T5" fmla="*/ 142 h 202"/>
                <a:gd name="T6" fmla="*/ 70 w 173"/>
                <a:gd name="T7" fmla="*/ 142 h 202"/>
                <a:gd name="T8" fmla="*/ 0 w 173"/>
                <a:gd name="T9" fmla="*/ 202 h 202"/>
                <a:gd name="T10" fmla="*/ 5 w 173"/>
                <a:gd name="T11" fmla="*/ 105 h 202"/>
                <a:gd name="T12" fmla="*/ 34 w 173"/>
                <a:gd name="T13" fmla="*/ 84 h 202"/>
                <a:gd name="T14" fmla="*/ 77 w 173"/>
                <a:gd name="T15" fmla="*/ 138 h 202"/>
                <a:gd name="T16" fmla="*/ 37 w 173"/>
                <a:gd name="T17" fmla="*/ 77 h 202"/>
                <a:gd name="T18" fmla="*/ 64 w 173"/>
                <a:gd name="T19" fmla="*/ 35 h 202"/>
                <a:gd name="T20" fmla="*/ 139 w 173"/>
                <a:gd name="T21" fmla="*/ 63 h 202"/>
                <a:gd name="T22" fmla="*/ 68 w 173"/>
                <a:gd name="T23" fmla="*/ 28 h 202"/>
                <a:gd name="T24" fmla="*/ 71 w 173"/>
                <a:gd name="T25" fmla="*/ 11 h 202"/>
                <a:gd name="T26" fmla="*/ 106 w 173"/>
                <a:gd name="T27" fmla="*/ 10 h 202"/>
                <a:gd name="T28" fmla="*/ 173 w 173"/>
                <a:gd name="T29" fmla="*/ 0 h 202"/>
                <a:gd name="T30" fmla="*/ 170 w 173"/>
                <a:gd name="T31" fmla="*/ 3 h 202"/>
                <a:gd name="T32" fmla="*/ 143 w 173"/>
                <a:gd name="T33" fmla="*/ 6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202">
                  <a:moveTo>
                    <a:pt x="143" y="65"/>
                  </a:moveTo>
                  <a:cubicBezTo>
                    <a:pt x="143" y="65"/>
                    <a:pt x="114" y="65"/>
                    <a:pt x="91" y="88"/>
                  </a:cubicBezTo>
                  <a:cubicBezTo>
                    <a:pt x="69" y="112"/>
                    <a:pt x="80" y="142"/>
                    <a:pt x="80" y="142"/>
                  </a:cubicBezTo>
                  <a:cubicBezTo>
                    <a:pt x="80" y="142"/>
                    <a:pt x="76" y="142"/>
                    <a:pt x="70" y="142"/>
                  </a:cubicBezTo>
                  <a:cubicBezTo>
                    <a:pt x="20" y="144"/>
                    <a:pt x="2" y="183"/>
                    <a:pt x="0" y="202"/>
                  </a:cubicBezTo>
                  <a:cubicBezTo>
                    <a:pt x="0" y="183"/>
                    <a:pt x="22" y="154"/>
                    <a:pt x="5" y="105"/>
                  </a:cubicBezTo>
                  <a:cubicBezTo>
                    <a:pt x="8" y="100"/>
                    <a:pt x="29" y="86"/>
                    <a:pt x="34" y="84"/>
                  </a:cubicBezTo>
                  <a:cubicBezTo>
                    <a:pt x="39" y="83"/>
                    <a:pt x="77" y="138"/>
                    <a:pt x="77" y="138"/>
                  </a:cubicBezTo>
                  <a:cubicBezTo>
                    <a:pt x="77" y="138"/>
                    <a:pt x="39" y="82"/>
                    <a:pt x="37" y="77"/>
                  </a:cubicBezTo>
                  <a:cubicBezTo>
                    <a:pt x="35" y="71"/>
                    <a:pt x="59" y="38"/>
                    <a:pt x="64" y="35"/>
                  </a:cubicBezTo>
                  <a:cubicBezTo>
                    <a:pt x="68" y="31"/>
                    <a:pt x="139" y="63"/>
                    <a:pt x="139" y="63"/>
                  </a:cubicBezTo>
                  <a:cubicBezTo>
                    <a:pt x="139" y="63"/>
                    <a:pt x="75" y="32"/>
                    <a:pt x="68" y="28"/>
                  </a:cubicBezTo>
                  <a:cubicBezTo>
                    <a:pt x="61" y="24"/>
                    <a:pt x="66" y="16"/>
                    <a:pt x="71" y="11"/>
                  </a:cubicBezTo>
                  <a:cubicBezTo>
                    <a:pt x="77" y="6"/>
                    <a:pt x="81" y="4"/>
                    <a:pt x="106" y="10"/>
                  </a:cubicBezTo>
                  <a:cubicBezTo>
                    <a:pt x="131" y="16"/>
                    <a:pt x="173" y="0"/>
                    <a:pt x="173" y="0"/>
                  </a:cubicBezTo>
                  <a:cubicBezTo>
                    <a:pt x="172" y="1"/>
                    <a:pt x="171" y="2"/>
                    <a:pt x="170" y="3"/>
                  </a:cubicBezTo>
                  <a:cubicBezTo>
                    <a:pt x="123" y="29"/>
                    <a:pt x="143" y="65"/>
                    <a:pt x="143" y="65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45211" y="353297"/>
            <a:ext cx="1276350" cy="688975"/>
            <a:chOff x="10179050" y="-673101"/>
            <a:chExt cx="1276350" cy="688975"/>
          </a:xfrm>
        </p:grpSpPr>
        <p:sp>
          <p:nvSpPr>
            <p:cNvPr id="31" name="Freeform 240"/>
            <p:cNvSpPr/>
            <p:nvPr/>
          </p:nvSpPr>
          <p:spPr bwMode="auto">
            <a:xfrm>
              <a:off x="10179050" y="-673101"/>
              <a:ext cx="1276350" cy="688975"/>
            </a:xfrm>
            <a:custGeom>
              <a:avLst/>
              <a:gdLst>
                <a:gd name="T0" fmla="*/ 0 w 301"/>
                <a:gd name="T1" fmla="*/ 0 h 162"/>
                <a:gd name="T2" fmla="*/ 2 w 301"/>
                <a:gd name="T3" fmla="*/ 0 h 162"/>
                <a:gd name="T4" fmla="*/ 48 w 301"/>
                <a:gd name="T5" fmla="*/ 15 h 162"/>
                <a:gd name="T6" fmla="*/ 76 w 301"/>
                <a:gd name="T7" fmla="*/ 7 h 162"/>
                <a:gd name="T8" fmla="*/ 79 w 301"/>
                <a:gd name="T9" fmla="*/ 10 h 162"/>
                <a:gd name="T10" fmla="*/ 119 w 301"/>
                <a:gd name="T11" fmla="*/ 83 h 162"/>
                <a:gd name="T12" fmla="*/ 124 w 301"/>
                <a:gd name="T13" fmla="*/ 83 h 162"/>
                <a:gd name="T14" fmla="*/ 136 w 301"/>
                <a:gd name="T15" fmla="*/ 64 h 162"/>
                <a:gd name="T16" fmla="*/ 139 w 301"/>
                <a:gd name="T17" fmla="*/ 73 h 162"/>
                <a:gd name="T18" fmla="*/ 156 w 301"/>
                <a:gd name="T19" fmla="*/ 77 h 162"/>
                <a:gd name="T20" fmla="*/ 164 w 301"/>
                <a:gd name="T21" fmla="*/ 70 h 162"/>
                <a:gd name="T22" fmla="*/ 164 w 301"/>
                <a:gd name="T23" fmla="*/ 96 h 162"/>
                <a:gd name="T24" fmla="*/ 169 w 301"/>
                <a:gd name="T25" fmla="*/ 101 h 162"/>
                <a:gd name="T26" fmla="*/ 242 w 301"/>
                <a:gd name="T27" fmla="*/ 61 h 162"/>
                <a:gd name="T28" fmla="*/ 245 w 301"/>
                <a:gd name="T29" fmla="*/ 61 h 162"/>
                <a:gd name="T30" fmla="*/ 301 w 301"/>
                <a:gd name="T31" fmla="*/ 109 h 162"/>
                <a:gd name="T32" fmla="*/ 298 w 301"/>
                <a:gd name="T33" fmla="*/ 109 h 162"/>
                <a:gd name="T34" fmla="*/ 260 w 301"/>
                <a:gd name="T35" fmla="*/ 134 h 162"/>
                <a:gd name="T36" fmla="*/ 222 w 301"/>
                <a:gd name="T37" fmla="*/ 128 h 162"/>
                <a:gd name="T38" fmla="*/ 195 w 301"/>
                <a:gd name="T39" fmla="*/ 154 h 162"/>
                <a:gd name="T40" fmla="*/ 189 w 301"/>
                <a:gd name="T41" fmla="*/ 150 h 162"/>
                <a:gd name="T42" fmla="*/ 125 w 301"/>
                <a:gd name="T43" fmla="*/ 162 h 162"/>
                <a:gd name="T44" fmla="*/ 124 w 301"/>
                <a:gd name="T45" fmla="*/ 162 h 162"/>
                <a:gd name="T46" fmla="*/ 104 w 301"/>
                <a:gd name="T47" fmla="*/ 125 h 162"/>
                <a:gd name="T48" fmla="*/ 73 w 301"/>
                <a:gd name="T49" fmla="*/ 120 h 162"/>
                <a:gd name="T50" fmla="*/ 67 w 301"/>
                <a:gd name="T51" fmla="*/ 73 h 162"/>
                <a:gd name="T52" fmla="*/ 34 w 301"/>
                <a:gd name="T53" fmla="*/ 62 h 162"/>
                <a:gd name="T54" fmla="*/ 0 w 301"/>
                <a:gd name="T5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1" h="16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5" y="1"/>
                    <a:pt x="29" y="17"/>
                    <a:pt x="48" y="15"/>
                  </a:cubicBezTo>
                  <a:cubicBezTo>
                    <a:pt x="58" y="15"/>
                    <a:pt x="68" y="12"/>
                    <a:pt x="76" y="7"/>
                  </a:cubicBezTo>
                  <a:cubicBezTo>
                    <a:pt x="77" y="7"/>
                    <a:pt x="79" y="9"/>
                    <a:pt x="79" y="10"/>
                  </a:cubicBezTo>
                  <a:cubicBezTo>
                    <a:pt x="80" y="15"/>
                    <a:pt x="79" y="66"/>
                    <a:pt x="119" y="83"/>
                  </a:cubicBezTo>
                  <a:cubicBezTo>
                    <a:pt x="121" y="85"/>
                    <a:pt x="123" y="85"/>
                    <a:pt x="124" y="83"/>
                  </a:cubicBezTo>
                  <a:cubicBezTo>
                    <a:pt x="126" y="82"/>
                    <a:pt x="135" y="65"/>
                    <a:pt x="136" y="64"/>
                  </a:cubicBezTo>
                  <a:cubicBezTo>
                    <a:pt x="136" y="65"/>
                    <a:pt x="137" y="70"/>
                    <a:pt x="139" y="73"/>
                  </a:cubicBezTo>
                  <a:cubicBezTo>
                    <a:pt x="145" y="71"/>
                    <a:pt x="152" y="74"/>
                    <a:pt x="156" y="77"/>
                  </a:cubicBezTo>
                  <a:cubicBezTo>
                    <a:pt x="157" y="77"/>
                    <a:pt x="164" y="70"/>
                    <a:pt x="164" y="70"/>
                  </a:cubicBezTo>
                  <a:cubicBezTo>
                    <a:pt x="164" y="74"/>
                    <a:pt x="163" y="92"/>
                    <a:pt x="164" y="96"/>
                  </a:cubicBezTo>
                  <a:cubicBezTo>
                    <a:pt x="164" y="100"/>
                    <a:pt x="166" y="101"/>
                    <a:pt x="169" y="101"/>
                  </a:cubicBezTo>
                  <a:cubicBezTo>
                    <a:pt x="171" y="101"/>
                    <a:pt x="226" y="97"/>
                    <a:pt x="242" y="61"/>
                  </a:cubicBezTo>
                  <a:cubicBezTo>
                    <a:pt x="243" y="59"/>
                    <a:pt x="245" y="59"/>
                    <a:pt x="245" y="61"/>
                  </a:cubicBezTo>
                  <a:cubicBezTo>
                    <a:pt x="252" y="90"/>
                    <a:pt x="295" y="105"/>
                    <a:pt x="301" y="109"/>
                  </a:cubicBezTo>
                  <a:cubicBezTo>
                    <a:pt x="300" y="109"/>
                    <a:pt x="299" y="109"/>
                    <a:pt x="298" y="109"/>
                  </a:cubicBezTo>
                  <a:cubicBezTo>
                    <a:pt x="262" y="106"/>
                    <a:pt x="260" y="134"/>
                    <a:pt x="260" y="134"/>
                  </a:cubicBezTo>
                  <a:cubicBezTo>
                    <a:pt x="260" y="134"/>
                    <a:pt x="243" y="123"/>
                    <a:pt x="222" y="128"/>
                  </a:cubicBezTo>
                  <a:cubicBezTo>
                    <a:pt x="200" y="133"/>
                    <a:pt x="195" y="154"/>
                    <a:pt x="195" y="154"/>
                  </a:cubicBezTo>
                  <a:cubicBezTo>
                    <a:pt x="195" y="154"/>
                    <a:pt x="193" y="152"/>
                    <a:pt x="189" y="150"/>
                  </a:cubicBezTo>
                  <a:cubicBezTo>
                    <a:pt x="157" y="130"/>
                    <a:pt x="128" y="152"/>
                    <a:pt x="125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19" y="134"/>
                    <a:pt x="104" y="125"/>
                  </a:cubicBezTo>
                  <a:cubicBezTo>
                    <a:pt x="89" y="116"/>
                    <a:pt x="73" y="120"/>
                    <a:pt x="73" y="120"/>
                  </a:cubicBezTo>
                  <a:cubicBezTo>
                    <a:pt x="73" y="120"/>
                    <a:pt x="85" y="96"/>
                    <a:pt x="67" y="73"/>
                  </a:cubicBezTo>
                  <a:cubicBezTo>
                    <a:pt x="57" y="60"/>
                    <a:pt x="34" y="62"/>
                    <a:pt x="34" y="62"/>
                  </a:cubicBezTo>
                  <a:cubicBezTo>
                    <a:pt x="34" y="62"/>
                    <a:pt x="41" y="37"/>
                    <a:pt x="0" y="0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1"/>
            <p:cNvSpPr/>
            <p:nvPr/>
          </p:nvSpPr>
          <p:spPr bwMode="auto">
            <a:xfrm>
              <a:off x="10785475" y="-311150"/>
              <a:ext cx="50800" cy="50800"/>
            </a:xfrm>
            <a:custGeom>
              <a:avLst/>
              <a:gdLst>
                <a:gd name="T0" fmla="*/ 0 w 12"/>
                <a:gd name="T1" fmla="*/ 7 h 12"/>
                <a:gd name="T2" fmla="*/ 2 w 12"/>
                <a:gd name="T3" fmla="*/ 7 h 12"/>
                <a:gd name="T4" fmla="*/ 3 w 12"/>
                <a:gd name="T5" fmla="*/ 8 h 12"/>
                <a:gd name="T6" fmla="*/ 5 w 12"/>
                <a:gd name="T7" fmla="*/ 8 h 12"/>
                <a:gd name="T8" fmla="*/ 5 w 12"/>
                <a:gd name="T9" fmla="*/ 7 h 12"/>
                <a:gd name="T10" fmla="*/ 9 w 12"/>
                <a:gd name="T11" fmla="*/ 3 h 12"/>
                <a:gd name="T12" fmla="*/ 11 w 12"/>
                <a:gd name="T13" fmla="*/ 0 h 12"/>
                <a:gd name="T14" fmla="*/ 12 w 12"/>
                <a:gd name="T15" fmla="*/ 5 h 12"/>
                <a:gd name="T16" fmla="*/ 5 w 12"/>
                <a:gd name="T17" fmla="*/ 12 h 12"/>
                <a:gd name="T18" fmla="*/ 0 w 12"/>
                <a:gd name="T19" fmla="*/ 6 h 12"/>
                <a:gd name="T20" fmla="*/ 0 w 12"/>
                <a:gd name="T2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7"/>
                  </a:moveTo>
                  <a:cubicBezTo>
                    <a:pt x="1" y="7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5" y="7"/>
                    <a:pt x="6" y="7"/>
                    <a:pt x="5" y="7"/>
                  </a:cubicBezTo>
                  <a:cubicBezTo>
                    <a:pt x="7" y="6"/>
                    <a:pt x="8" y="5"/>
                    <a:pt x="9" y="3"/>
                  </a:cubicBezTo>
                  <a:cubicBezTo>
                    <a:pt x="10" y="2"/>
                    <a:pt x="11" y="1"/>
                    <a:pt x="11" y="0"/>
                  </a:cubicBezTo>
                  <a:cubicBezTo>
                    <a:pt x="12" y="1"/>
                    <a:pt x="12" y="3"/>
                    <a:pt x="12" y="5"/>
                  </a:cubicBezTo>
                  <a:cubicBezTo>
                    <a:pt x="12" y="9"/>
                    <a:pt x="9" y="12"/>
                    <a:pt x="5" y="12"/>
                  </a:cubicBezTo>
                  <a:cubicBezTo>
                    <a:pt x="3" y="11"/>
                    <a:pt x="1" y="9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42"/>
            <p:cNvSpPr/>
            <p:nvPr/>
          </p:nvSpPr>
          <p:spPr bwMode="auto">
            <a:xfrm>
              <a:off x="10729913" y="-328613"/>
              <a:ext cx="42862" cy="50800"/>
            </a:xfrm>
            <a:custGeom>
              <a:avLst/>
              <a:gdLst>
                <a:gd name="T0" fmla="*/ 10 w 10"/>
                <a:gd name="T1" fmla="*/ 9 h 12"/>
                <a:gd name="T2" fmla="*/ 8 w 10"/>
                <a:gd name="T3" fmla="*/ 9 h 12"/>
                <a:gd name="T4" fmla="*/ 7 w 10"/>
                <a:gd name="T5" fmla="*/ 9 h 12"/>
                <a:gd name="T6" fmla="*/ 6 w 10"/>
                <a:gd name="T7" fmla="*/ 8 h 12"/>
                <a:gd name="T8" fmla="*/ 6 w 10"/>
                <a:gd name="T9" fmla="*/ 7 h 12"/>
                <a:gd name="T10" fmla="*/ 4 w 10"/>
                <a:gd name="T11" fmla="*/ 3 h 12"/>
                <a:gd name="T12" fmla="*/ 5 w 10"/>
                <a:gd name="T13" fmla="*/ 0 h 12"/>
                <a:gd name="T14" fmla="*/ 2 w 10"/>
                <a:gd name="T15" fmla="*/ 3 h 12"/>
                <a:gd name="T16" fmla="*/ 4 w 10"/>
                <a:gd name="T17" fmla="*/ 11 h 12"/>
                <a:gd name="T18" fmla="*/ 10 w 10"/>
                <a:gd name="T19" fmla="*/ 9 h 12"/>
                <a:gd name="T20" fmla="*/ 10 w 10"/>
                <a:gd name="T2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7" y="10"/>
                    <a:pt x="7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5" y="6"/>
                    <a:pt x="4" y="5"/>
                    <a:pt x="4" y="3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4" y="0"/>
                    <a:pt x="2" y="2"/>
                    <a:pt x="2" y="3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6" y="12"/>
                    <a:pt x="9" y="11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3"/>
            <p:cNvSpPr/>
            <p:nvPr/>
          </p:nvSpPr>
          <p:spPr bwMode="auto">
            <a:xfrm>
              <a:off x="10179050" y="-673101"/>
              <a:ext cx="530225" cy="688975"/>
            </a:xfrm>
            <a:custGeom>
              <a:avLst/>
              <a:gdLst>
                <a:gd name="T0" fmla="*/ 0 w 125"/>
                <a:gd name="T1" fmla="*/ 0 h 162"/>
                <a:gd name="T2" fmla="*/ 35 w 125"/>
                <a:gd name="T3" fmla="*/ 17 h 162"/>
                <a:gd name="T4" fmla="*/ 68 w 125"/>
                <a:gd name="T5" fmla="*/ 17 h 162"/>
                <a:gd name="T6" fmla="*/ 40 w 125"/>
                <a:gd name="T7" fmla="*/ 57 h 162"/>
                <a:gd name="T8" fmla="*/ 73 w 125"/>
                <a:gd name="T9" fmla="*/ 18 h 162"/>
                <a:gd name="T10" fmla="*/ 82 w 125"/>
                <a:gd name="T11" fmla="*/ 43 h 162"/>
                <a:gd name="T12" fmla="*/ 103 w 125"/>
                <a:gd name="T13" fmla="*/ 79 h 162"/>
                <a:gd name="T14" fmla="*/ 79 w 125"/>
                <a:gd name="T15" fmla="*/ 114 h 162"/>
                <a:gd name="T16" fmla="*/ 108 w 125"/>
                <a:gd name="T17" fmla="*/ 83 h 162"/>
                <a:gd name="T18" fmla="*/ 118 w 125"/>
                <a:gd name="T19" fmla="*/ 87 h 162"/>
                <a:gd name="T20" fmla="*/ 125 w 125"/>
                <a:gd name="T21" fmla="*/ 160 h 162"/>
                <a:gd name="T22" fmla="*/ 125 w 125"/>
                <a:gd name="T23" fmla="*/ 160 h 162"/>
                <a:gd name="T24" fmla="*/ 125 w 125"/>
                <a:gd name="T25" fmla="*/ 162 h 162"/>
                <a:gd name="T26" fmla="*/ 124 w 125"/>
                <a:gd name="T27" fmla="*/ 162 h 162"/>
                <a:gd name="T28" fmla="*/ 104 w 125"/>
                <a:gd name="T29" fmla="*/ 125 h 162"/>
                <a:gd name="T30" fmla="*/ 73 w 125"/>
                <a:gd name="T31" fmla="*/ 120 h 162"/>
                <a:gd name="T32" fmla="*/ 67 w 125"/>
                <a:gd name="T33" fmla="*/ 73 h 162"/>
                <a:gd name="T34" fmla="*/ 34 w 125"/>
                <a:gd name="T35" fmla="*/ 62 h 162"/>
                <a:gd name="T36" fmla="*/ 0 w 125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62">
                  <a:moveTo>
                    <a:pt x="0" y="0"/>
                  </a:moveTo>
                  <a:cubicBezTo>
                    <a:pt x="6" y="1"/>
                    <a:pt x="24" y="15"/>
                    <a:pt x="35" y="17"/>
                  </a:cubicBezTo>
                  <a:cubicBezTo>
                    <a:pt x="45" y="20"/>
                    <a:pt x="65" y="16"/>
                    <a:pt x="68" y="17"/>
                  </a:cubicBezTo>
                  <a:cubicBezTo>
                    <a:pt x="72" y="18"/>
                    <a:pt x="40" y="57"/>
                    <a:pt x="40" y="57"/>
                  </a:cubicBezTo>
                  <a:cubicBezTo>
                    <a:pt x="40" y="57"/>
                    <a:pt x="71" y="20"/>
                    <a:pt x="73" y="18"/>
                  </a:cubicBezTo>
                  <a:cubicBezTo>
                    <a:pt x="76" y="16"/>
                    <a:pt x="80" y="26"/>
                    <a:pt x="82" y="43"/>
                  </a:cubicBezTo>
                  <a:cubicBezTo>
                    <a:pt x="84" y="59"/>
                    <a:pt x="100" y="75"/>
                    <a:pt x="103" y="79"/>
                  </a:cubicBezTo>
                  <a:cubicBezTo>
                    <a:pt x="105" y="82"/>
                    <a:pt x="88" y="104"/>
                    <a:pt x="79" y="114"/>
                  </a:cubicBezTo>
                  <a:cubicBezTo>
                    <a:pt x="88" y="104"/>
                    <a:pt x="106" y="82"/>
                    <a:pt x="108" y="83"/>
                  </a:cubicBezTo>
                  <a:cubicBezTo>
                    <a:pt x="111" y="83"/>
                    <a:pt x="113" y="84"/>
                    <a:pt x="118" y="87"/>
                  </a:cubicBezTo>
                  <a:cubicBezTo>
                    <a:pt x="110" y="109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1"/>
                    <a:pt x="125" y="161"/>
                    <a:pt x="125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19" y="134"/>
                    <a:pt x="104" y="125"/>
                  </a:cubicBezTo>
                  <a:cubicBezTo>
                    <a:pt x="89" y="116"/>
                    <a:pt x="73" y="120"/>
                    <a:pt x="73" y="120"/>
                  </a:cubicBezTo>
                  <a:cubicBezTo>
                    <a:pt x="73" y="120"/>
                    <a:pt x="85" y="96"/>
                    <a:pt x="67" y="73"/>
                  </a:cubicBezTo>
                  <a:cubicBezTo>
                    <a:pt x="57" y="60"/>
                    <a:pt x="34" y="62"/>
                    <a:pt x="34" y="62"/>
                  </a:cubicBezTo>
                  <a:cubicBezTo>
                    <a:pt x="34" y="62"/>
                    <a:pt x="41" y="37"/>
                    <a:pt x="0" y="0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44"/>
            <p:cNvSpPr/>
            <p:nvPr/>
          </p:nvSpPr>
          <p:spPr bwMode="auto">
            <a:xfrm>
              <a:off x="10717213" y="-349250"/>
              <a:ext cx="738187" cy="347663"/>
            </a:xfrm>
            <a:custGeom>
              <a:avLst/>
              <a:gdLst>
                <a:gd name="T0" fmla="*/ 133 w 174"/>
                <a:gd name="T1" fmla="*/ 58 h 82"/>
                <a:gd name="T2" fmla="*/ 95 w 174"/>
                <a:gd name="T3" fmla="*/ 52 h 82"/>
                <a:gd name="T4" fmla="*/ 68 w 174"/>
                <a:gd name="T5" fmla="*/ 78 h 82"/>
                <a:gd name="T6" fmla="*/ 62 w 174"/>
                <a:gd name="T7" fmla="*/ 74 h 82"/>
                <a:gd name="T8" fmla="*/ 0 w 174"/>
                <a:gd name="T9" fmla="*/ 82 h 82"/>
                <a:gd name="T10" fmla="*/ 40 w 174"/>
                <a:gd name="T11" fmla="*/ 29 h 82"/>
                <a:gd name="T12" fmla="*/ 64 w 174"/>
                <a:gd name="T13" fmla="*/ 28 h 82"/>
                <a:gd name="T14" fmla="*/ 68 w 174"/>
                <a:gd name="T15" fmla="*/ 75 h 82"/>
                <a:gd name="T16" fmla="*/ 68 w 174"/>
                <a:gd name="T17" fmla="*/ 25 h 82"/>
                <a:gd name="T18" fmla="*/ 99 w 174"/>
                <a:gd name="T19" fmla="*/ 11 h 82"/>
                <a:gd name="T20" fmla="*/ 131 w 174"/>
                <a:gd name="T21" fmla="*/ 55 h 82"/>
                <a:gd name="T22" fmla="*/ 104 w 174"/>
                <a:gd name="T23" fmla="*/ 9 h 82"/>
                <a:gd name="T24" fmla="*/ 112 w 174"/>
                <a:gd name="T25" fmla="*/ 1 h 82"/>
                <a:gd name="T26" fmla="*/ 132 w 174"/>
                <a:gd name="T27" fmla="*/ 13 h 82"/>
                <a:gd name="T28" fmla="*/ 174 w 174"/>
                <a:gd name="T29" fmla="*/ 33 h 82"/>
                <a:gd name="T30" fmla="*/ 171 w 174"/>
                <a:gd name="T31" fmla="*/ 33 h 82"/>
                <a:gd name="T32" fmla="*/ 133 w 174"/>
                <a:gd name="T3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82">
                  <a:moveTo>
                    <a:pt x="133" y="58"/>
                  </a:moveTo>
                  <a:cubicBezTo>
                    <a:pt x="133" y="58"/>
                    <a:pt x="116" y="47"/>
                    <a:pt x="95" y="52"/>
                  </a:cubicBezTo>
                  <a:cubicBezTo>
                    <a:pt x="73" y="57"/>
                    <a:pt x="68" y="78"/>
                    <a:pt x="68" y="78"/>
                  </a:cubicBezTo>
                  <a:cubicBezTo>
                    <a:pt x="68" y="78"/>
                    <a:pt x="66" y="76"/>
                    <a:pt x="62" y="74"/>
                  </a:cubicBezTo>
                  <a:cubicBezTo>
                    <a:pt x="34" y="56"/>
                    <a:pt x="8" y="71"/>
                    <a:pt x="0" y="82"/>
                  </a:cubicBezTo>
                  <a:cubicBezTo>
                    <a:pt x="8" y="70"/>
                    <a:pt x="31" y="63"/>
                    <a:pt x="40" y="29"/>
                  </a:cubicBezTo>
                  <a:cubicBezTo>
                    <a:pt x="43" y="27"/>
                    <a:pt x="61" y="27"/>
                    <a:pt x="64" y="28"/>
                  </a:cubicBezTo>
                  <a:cubicBezTo>
                    <a:pt x="67" y="29"/>
                    <a:pt x="68" y="75"/>
                    <a:pt x="68" y="75"/>
                  </a:cubicBezTo>
                  <a:cubicBezTo>
                    <a:pt x="68" y="75"/>
                    <a:pt x="68" y="28"/>
                    <a:pt x="68" y="25"/>
                  </a:cubicBezTo>
                  <a:cubicBezTo>
                    <a:pt x="69" y="21"/>
                    <a:pt x="95" y="11"/>
                    <a:pt x="99" y="11"/>
                  </a:cubicBezTo>
                  <a:cubicBezTo>
                    <a:pt x="103" y="11"/>
                    <a:pt x="131" y="55"/>
                    <a:pt x="131" y="55"/>
                  </a:cubicBezTo>
                  <a:cubicBezTo>
                    <a:pt x="131" y="55"/>
                    <a:pt x="107" y="14"/>
                    <a:pt x="104" y="9"/>
                  </a:cubicBezTo>
                  <a:cubicBezTo>
                    <a:pt x="102" y="4"/>
                    <a:pt x="107" y="2"/>
                    <a:pt x="112" y="1"/>
                  </a:cubicBezTo>
                  <a:cubicBezTo>
                    <a:pt x="117" y="0"/>
                    <a:pt x="121" y="0"/>
                    <a:pt x="132" y="13"/>
                  </a:cubicBezTo>
                  <a:cubicBezTo>
                    <a:pt x="144" y="26"/>
                    <a:pt x="174" y="33"/>
                    <a:pt x="174" y="33"/>
                  </a:cubicBezTo>
                  <a:cubicBezTo>
                    <a:pt x="173" y="33"/>
                    <a:pt x="172" y="33"/>
                    <a:pt x="171" y="33"/>
                  </a:cubicBezTo>
                  <a:cubicBezTo>
                    <a:pt x="135" y="30"/>
                    <a:pt x="133" y="58"/>
                    <a:pt x="133" y="58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Freeform 251"/>
          <p:cNvSpPr/>
          <p:nvPr/>
        </p:nvSpPr>
        <p:spPr bwMode="auto">
          <a:xfrm>
            <a:off x="7957126" y="499458"/>
            <a:ext cx="1266679" cy="533178"/>
          </a:xfrm>
          <a:custGeom>
            <a:avLst/>
            <a:gdLst>
              <a:gd name="T0" fmla="*/ 514 w 623"/>
              <a:gd name="T1" fmla="*/ 235 h 262"/>
              <a:gd name="T2" fmla="*/ 484 w 623"/>
              <a:gd name="T3" fmla="*/ 112 h 262"/>
              <a:gd name="T4" fmla="*/ 411 w 623"/>
              <a:gd name="T5" fmla="*/ 156 h 262"/>
              <a:gd name="T6" fmla="*/ 247 w 623"/>
              <a:gd name="T7" fmla="*/ 39 h 262"/>
              <a:gd name="T8" fmla="*/ 221 w 623"/>
              <a:gd name="T9" fmla="*/ 194 h 262"/>
              <a:gd name="T10" fmla="*/ 176 w 623"/>
              <a:gd name="T11" fmla="*/ 152 h 262"/>
              <a:gd name="T12" fmla="*/ 139 w 623"/>
              <a:gd name="T13" fmla="*/ 239 h 262"/>
              <a:gd name="T14" fmla="*/ 0 w 623"/>
              <a:gd name="T15" fmla="*/ 262 h 262"/>
              <a:gd name="T16" fmla="*/ 623 w 623"/>
              <a:gd name="T17" fmla="*/ 261 h 262"/>
              <a:gd name="T18" fmla="*/ 514 w 623"/>
              <a:gd name="T19" fmla="*/ 23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3" h="262">
                <a:moveTo>
                  <a:pt x="514" y="235"/>
                </a:moveTo>
                <a:cubicBezTo>
                  <a:pt x="514" y="235"/>
                  <a:pt x="559" y="135"/>
                  <a:pt x="484" y="112"/>
                </a:cubicBezTo>
                <a:cubicBezTo>
                  <a:pt x="435" y="96"/>
                  <a:pt x="417" y="131"/>
                  <a:pt x="411" y="156"/>
                </a:cubicBezTo>
                <a:cubicBezTo>
                  <a:pt x="429" y="0"/>
                  <a:pt x="292" y="9"/>
                  <a:pt x="247" y="39"/>
                </a:cubicBezTo>
                <a:cubicBezTo>
                  <a:pt x="205" y="67"/>
                  <a:pt x="218" y="172"/>
                  <a:pt x="221" y="194"/>
                </a:cubicBezTo>
                <a:cubicBezTo>
                  <a:pt x="219" y="185"/>
                  <a:pt x="211" y="161"/>
                  <a:pt x="176" y="152"/>
                </a:cubicBezTo>
                <a:cubicBezTo>
                  <a:pt x="122" y="140"/>
                  <a:pt x="139" y="239"/>
                  <a:pt x="139" y="239"/>
                </a:cubicBezTo>
                <a:cubicBezTo>
                  <a:pt x="49" y="237"/>
                  <a:pt x="0" y="262"/>
                  <a:pt x="0" y="262"/>
                </a:cubicBezTo>
                <a:cubicBezTo>
                  <a:pt x="226" y="245"/>
                  <a:pt x="623" y="261"/>
                  <a:pt x="623" y="261"/>
                </a:cubicBezTo>
                <a:cubicBezTo>
                  <a:pt x="565" y="233"/>
                  <a:pt x="514" y="235"/>
                  <a:pt x="514" y="23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frame">
            <a:avLst>
              <a:gd name="adj1" fmla="val 1539"/>
            </a:avLst>
          </a:prstGeom>
          <a:solidFill>
            <a:srgbClr val="512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5955" y="51956"/>
            <a:ext cx="9050482" cy="6754091"/>
          </a:xfrm>
          <a:prstGeom prst="rect">
            <a:avLst/>
          </a:prstGeom>
          <a:noFill/>
          <a:ln>
            <a:solidFill>
              <a:srgbClr val="FB8D0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1691094" y="160044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2183613" y="160044"/>
            <a:ext cx="2173643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等腰三角形 6"/>
          <p:cNvSpPr/>
          <p:nvPr/>
        </p:nvSpPr>
        <p:spPr>
          <a:xfrm>
            <a:off x="5219700" y="2632075"/>
            <a:ext cx="1797050" cy="1468438"/>
          </a:xfrm>
          <a:custGeom>
            <a:avLst/>
            <a:gdLst/>
            <a:ahLst/>
            <a:cxnLst/>
            <a:rect l="l" t="t" r="r" b="b"/>
            <a:pathLst>
              <a:path w="1796802" h="1469072">
                <a:moveTo>
                  <a:pt x="898401" y="0"/>
                </a:moveTo>
                <a:lnTo>
                  <a:pt x="1796802" y="1469072"/>
                </a:lnTo>
                <a:lnTo>
                  <a:pt x="1015417" y="1469072"/>
                </a:lnTo>
                <a:lnTo>
                  <a:pt x="1015417" y="1372637"/>
                </a:lnTo>
                <a:lnTo>
                  <a:pt x="1154781" y="1372637"/>
                </a:lnTo>
                <a:lnTo>
                  <a:pt x="876052" y="1125318"/>
                </a:lnTo>
                <a:lnTo>
                  <a:pt x="597323" y="1372637"/>
                </a:lnTo>
                <a:lnTo>
                  <a:pt x="736688" y="1372637"/>
                </a:lnTo>
                <a:lnTo>
                  <a:pt x="736688" y="1469072"/>
                </a:lnTo>
                <a:lnTo>
                  <a:pt x="0" y="1469072"/>
                </a:lnTo>
                <a:close/>
              </a:path>
            </a:pathLst>
          </a:custGeom>
          <a:solidFill>
            <a:schemeClr val="accent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7"/>
          <p:cNvSpPr/>
          <p:nvPr/>
        </p:nvSpPr>
        <p:spPr>
          <a:xfrm>
            <a:off x="6213475" y="4292600"/>
            <a:ext cx="1765300" cy="1500188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765052" y="1500603"/>
                </a:lnTo>
                <a:lnTo>
                  <a:pt x="0" y="1500603"/>
                </a:lnTo>
                <a:lnTo>
                  <a:pt x="375894" y="861452"/>
                </a:lnTo>
                <a:lnTo>
                  <a:pt x="464514" y="915388"/>
                </a:lnTo>
                <a:lnTo>
                  <a:pt x="392059" y="1034436"/>
                </a:lnTo>
                <a:lnTo>
                  <a:pt x="748236" y="924919"/>
                </a:lnTo>
                <a:lnTo>
                  <a:pt x="681880" y="558240"/>
                </a:lnTo>
                <a:lnTo>
                  <a:pt x="609424" y="677289"/>
                </a:lnTo>
                <a:lnTo>
                  <a:pt x="517210" y="621166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0800000">
            <a:off x="5184775" y="4189414"/>
            <a:ext cx="1822450" cy="1552575"/>
          </a:xfrm>
          <a:prstGeom prst="triangle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4251325" y="4292600"/>
            <a:ext cx="1765300" cy="1500188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236032" y="601083"/>
                </a:lnTo>
                <a:lnTo>
                  <a:pt x="1121186" y="667974"/>
                </a:lnTo>
                <a:lnTo>
                  <a:pt x="1051045" y="547547"/>
                </a:lnTo>
                <a:lnTo>
                  <a:pt x="977616" y="912876"/>
                </a:lnTo>
                <a:lnTo>
                  <a:pt x="1331611" y="1029255"/>
                </a:lnTo>
                <a:lnTo>
                  <a:pt x="1261469" y="908828"/>
                </a:lnTo>
                <a:lnTo>
                  <a:pt x="1377332" y="841344"/>
                </a:lnTo>
                <a:lnTo>
                  <a:pt x="1765052" y="1500603"/>
                </a:lnTo>
                <a:lnTo>
                  <a:pt x="0" y="1500603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5726809" y="4396392"/>
            <a:ext cx="7008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5165308" y="808053"/>
            <a:ext cx="175619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    </a:t>
            </a:r>
            <a:endParaRPr lang="en-US" altLang="zh-CN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 flipH="1">
            <a:off x="8023224" y="4773613"/>
            <a:ext cx="176847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    </a:t>
            </a:r>
            <a:endParaRPr lang="en-US" altLang="zh-CN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 flipH="1">
            <a:off x="2497138" y="4773613"/>
            <a:ext cx="172084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    </a:t>
            </a:r>
            <a:endParaRPr lang="en-US" altLang="zh-CN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5875337" y="3130551"/>
            <a:ext cx="4555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effectLst/>
                <a:latin typeface="Dotum" pitchFamily="34" charset="-127"/>
                <a:ea typeface="Dotum" pitchFamily="34" charset="-127"/>
              </a:defRPr>
            </a:lvl1pPr>
          </a:lstStyle>
          <a:p>
            <a:pPr>
              <a:defRPr/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6904037" y="4910139"/>
            <a:ext cx="4555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effectLst/>
                <a:latin typeface="Dotum" pitchFamily="34" charset="-127"/>
                <a:ea typeface="Dotum" pitchFamily="34" charset="-127"/>
              </a:defRPr>
            </a:lvl1pPr>
          </a:lstStyle>
          <a:p>
            <a:pPr>
              <a:defRPr/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4845050" y="4875214"/>
            <a:ext cx="4555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effectLst/>
                <a:latin typeface="Dotum" pitchFamily="34" charset="-127"/>
                <a:ea typeface="Dotum" pitchFamily="34" charset="-127"/>
              </a:defRPr>
            </a:lvl1pPr>
          </a:lstStyle>
          <a:p>
            <a:pPr>
              <a:defRPr/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9197024" y="-10922"/>
            <a:ext cx="1470977" cy="1470978"/>
            <a:chOff x="6273800" y="-974726"/>
            <a:chExt cx="2049463" cy="2049464"/>
          </a:xfrm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6273800" y="-974726"/>
              <a:ext cx="2049463" cy="2049464"/>
            </a:xfrm>
            <a:prstGeom prst="ellipse">
              <a:avLst/>
            </a:prstGeom>
            <a:solidFill>
              <a:srgbClr val="1F9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6478588" y="-706438"/>
              <a:ext cx="1511300" cy="1512888"/>
            </a:xfrm>
            <a:prstGeom prst="ellipse">
              <a:avLst/>
            </a:prstGeom>
            <a:solidFill>
              <a:srgbClr val="187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7"/>
            <p:cNvSpPr>
              <a:spLocks noChangeArrowheads="1"/>
            </p:cNvSpPr>
            <p:nvPr/>
          </p:nvSpPr>
          <p:spPr bwMode="auto">
            <a:xfrm>
              <a:off x="6588125" y="-565150"/>
              <a:ext cx="1330325" cy="1333501"/>
            </a:xfrm>
            <a:prstGeom prst="ellipse">
              <a:avLst/>
            </a:prstGeom>
            <a:solidFill>
              <a:srgbClr val="FB8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8"/>
            <p:cNvSpPr/>
            <p:nvPr/>
          </p:nvSpPr>
          <p:spPr bwMode="auto">
            <a:xfrm>
              <a:off x="6605588" y="-266700"/>
              <a:ext cx="1312863" cy="1035051"/>
            </a:xfrm>
            <a:custGeom>
              <a:avLst/>
              <a:gdLst>
                <a:gd name="T0" fmla="*/ 282 w 308"/>
                <a:gd name="T1" fmla="*/ 0 h 243"/>
                <a:gd name="T2" fmla="*/ 286 w 308"/>
                <a:gd name="T3" fmla="*/ 35 h 243"/>
                <a:gd name="T4" fmla="*/ 130 w 308"/>
                <a:gd name="T5" fmla="*/ 191 h 243"/>
                <a:gd name="T6" fmla="*/ 0 w 308"/>
                <a:gd name="T7" fmla="*/ 122 h 243"/>
                <a:gd name="T8" fmla="*/ 152 w 308"/>
                <a:gd name="T9" fmla="*/ 243 h 243"/>
                <a:gd name="T10" fmla="*/ 308 w 308"/>
                <a:gd name="T11" fmla="*/ 87 h 243"/>
                <a:gd name="T12" fmla="*/ 282 w 308"/>
                <a:gd name="T1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43">
                  <a:moveTo>
                    <a:pt x="282" y="0"/>
                  </a:moveTo>
                  <a:cubicBezTo>
                    <a:pt x="284" y="11"/>
                    <a:pt x="286" y="23"/>
                    <a:pt x="286" y="35"/>
                  </a:cubicBezTo>
                  <a:cubicBezTo>
                    <a:pt x="286" y="121"/>
                    <a:pt x="216" y="191"/>
                    <a:pt x="130" y="191"/>
                  </a:cubicBezTo>
                  <a:cubicBezTo>
                    <a:pt x="75" y="191"/>
                    <a:pt x="28" y="164"/>
                    <a:pt x="0" y="122"/>
                  </a:cubicBezTo>
                  <a:cubicBezTo>
                    <a:pt x="15" y="191"/>
                    <a:pt x="78" y="243"/>
                    <a:pt x="152" y="243"/>
                  </a:cubicBezTo>
                  <a:cubicBezTo>
                    <a:pt x="238" y="243"/>
                    <a:pt x="308" y="173"/>
                    <a:pt x="308" y="87"/>
                  </a:cubicBezTo>
                  <a:cubicBezTo>
                    <a:pt x="308" y="54"/>
                    <a:pt x="298" y="25"/>
                    <a:pt x="282" y="0"/>
                  </a:cubicBezTo>
                  <a:close/>
                </a:path>
              </a:pathLst>
            </a:custGeom>
            <a:solidFill>
              <a:srgbClr val="F973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410098" y="1558995"/>
            <a:ext cx="7452360" cy="3740010"/>
            <a:chOff x="96837" y="1558995"/>
            <a:chExt cx="8950326" cy="3740010"/>
          </a:xfrm>
        </p:grpSpPr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96837" y="1558995"/>
              <a:ext cx="8950326" cy="3740010"/>
            </a:xfrm>
            <a:prstGeom prst="rect">
              <a:avLst/>
            </a:prstGeom>
            <a:solidFill>
              <a:srgbClr val="512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233680" y="1678634"/>
              <a:ext cx="8686800" cy="3485979"/>
            </a:xfrm>
            <a:prstGeom prst="rect">
              <a:avLst/>
            </a:prstGeom>
            <a:noFill/>
            <a:ln>
              <a:solidFill>
                <a:srgbClr val="FB8D0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6401639" y="1898790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6894158" y="1898790"/>
            <a:ext cx="2636971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" name="MH_Entry_2"/>
          <p:cNvSpPr/>
          <p:nvPr>
            <p:custDataLst>
              <p:tags r:id="rId3"/>
            </p:custDataLst>
          </p:nvPr>
        </p:nvSpPr>
        <p:spPr>
          <a:xfrm>
            <a:off x="6894158" y="2728391"/>
            <a:ext cx="2636971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" name="MH_Number_2"/>
          <p:cNvSpPr/>
          <p:nvPr>
            <p:custDataLst>
              <p:tags r:id="rId4"/>
            </p:custDataLst>
          </p:nvPr>
        </p:nvSpPr>
        <p:spPr>
          <a:xfrm>
            <a:off x="6401639" y="2728391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Number_1"/>
          <p:cNvSpPr/>
          <p:nvPr>
            <p:custDataLst>
              <p:tags r:id="rId5"/>
            </p:custDataLst>
          </p:nvPr>
        </p:nvSpPr>
        <p:spPr>
          <a:xfrm>
            <a:off x="6401639" y="3557992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MH_Entry_1"/>
          <p:cNvSpPr/>
          <p:nvPr>
            <p:custDataLst>
              <p:tags r:id="rId6"/>
            </p:custDataLst>
          </p:nvPr>
        </p:nvSpPr>
        <p:spPr>
          <a:xfrm>
            <a:off x="6894158" y="3557992"/>
            <a:ext cx="2636971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MH_Entry_2"/>
          <p:cNvSpPr/>
          <p:nvPr>
            <p:custDataLst>
              <p:tags r:id="rId7"/>
            </p:custDataLst>
          </p:nvPr>
        </p:nvSpPr>
        <p:spPr>
          <a:xfrm>
            <a:off x="6894158" y="4387593"/>
            <a:ext cx="2636971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" name="MH_Number_2"/>
          <p:cNvSpPr/>
          <p:nvPr>
            <p:custDataLst>
              <p:tags r:id="rId8"/>
            </p:custDataLst>
          </p:nvPr>
        </p:nvSpPr>
        <p:spPr>
          <a:xfrm>
            <a:off x="6401639" y="4387593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 rot="5400000">
            <a:off x="2101750" y="3200551"/>
            <a:ext cx="2624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spc="500" dirty="0">
                <a:solidFill>
                  <a:srgbClr val="9EC3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800" spc="500" dirty="0">
              <a:solidFill>
                <a:srgbClr val="9EC3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17520" y="2046158"/>
            <a:ext cx="1870843" cy="27585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75183" y="1959751"/>
            <a:ext cx="131318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rgbClr val="FB8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en-US" altLang="zh-CN" sz="8800" b="1" dirty="0">
              <a:solidFill>
                <a:srgbClr val="FB8D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00" b="1" dirty="0">
                <a:solidFill>
                  <a:srgbClr val="FB8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19" name="Freeform 248"/>
          <p:cNvSpPr/>
          <p:nvPr/>
        </p:nvSpPr>
        <p:spPr bwMode="auto">
          <a:xfrm>
            <a:off x="4294453" y="571400"/>
            <a:ext cx="1662344" cy="698277"/>
          </a:xfrm>
          <a:custGeom>
            <a:avLst/>
            <a:gdLst>
              <a:gd name="T0" fmla="*/ 669 w 811"/>
              <a:gd name="T1" fmla="*/ 305 h 340"/>
              <a:gd name="T2" fmla="*/ 630 w 811"/>
              <a:gd name="T3" fmla="*/ 145 h 340"/>
              <a:gd name="T4" fmla="*/ 534 w 811"/>
              <a:gd name="T5" fmla="*/ 202 h 340"/>
              <a:gd name="T6" fmla="*/ 321 w 811"/>
              <a:gd name="T7" fmla="*/ 50 h 340"/>
              <a:gd name="T8" fmla="*/ 288 w 811"/>
              <a:gd name="T9" fmla="*/ 252 h 340"/>
              <a:gd name="T10" fmla="*/ 229 w 811"/>
              <a:gd name="T11" fmla="*/ 198 h 340"/>
              <a:gd name="T12" fmla="*/ 180 w 811"/>
              <a:gd name="T13" fmla="*/ 310 h 340"/>
              <a:gd name="T14" fmla="*/ 0 w 811"/>
              <a:gd name="T15" fmla="*/ 340 h 340"/>
              <a:gd name="T16" fmla="*/ 811 w 811"/>
              <a:gd name="T17" fmla="*/ 339 h 340"/>
              <a:gd name="T18" fmla="*/ 669 w 811"/>
              <a:gd name="T19" fmla="*/ 305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1" h="340">
                <a:moveTo>
                  <a:pt x="669" y="305"/>
                </a:moveTo>
                <a:cubicBezTo>
                  <a:pt x="669" y="305"/>
                  <a:pt x="727" y="175"/>
                  <a:pt x="630" y="145"/>
                </a:cubicBezTo>
                <a:cubicBezTo>
                  <a:pt x="566" y="125"/>
                  <a:pt x="543" y="170"/>
                  <a:pt x="534" y="202"/>
                </a:cubicBezTo>
                <a:cubicBezTo>
                  <a:pt x="558" y="0"/>
                  <a:pt x="380" y="11"/>
                  <a:pt x="321" y="50"/>
                </a:cubicBezTo>
                <a:cubicBezTo>
                  <a:pt x="266" y="87"/>
                  <a:pt x="284" y="224"/>
                  <a:pt x="288" y="252"/>
                </a:cubicBezTo>
                <a:cubicBezTo>
                  <a:pt x="285" y="240"/>
                  <a:pt x="274" y="208"/>
                  <a:pt x="229" y="198"/>
                </a:cubicBezTo>
                <a:cubicBezTo>
                  <a:pt x="158" y="181"/>
                  <a:pt x="180" y="310"/>
                  <a:pt x="180" y="310"/>
                </a:cubicBezTo>
                <a:cubicBezTo>
                  <a:pt x="64" y="308"/>
                  <a:pt x="0" y="340"/>
                  <a:pt x="0" y="340"/>
                </a:cubicBezTo>
                <a:cubicBezTo>
                  <a:pt x="295" y="319"/>
                  <a:pt x="811" y="339"/>
                  <a:pt x="811" y="339"/>
                </a:cubicBezTo>
                <a:cubicBezTo>
                  <a:pt x="735" y="302"/>
                  <a:pt x="669" y="305"/>
                  <a:pt x="669" y="30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49"/>
          <p:cNvSpPr/>
          <p:nvPr/>
        </p:nvSpPr>
        <p:spPr bwMode="auto">
          <a:xfrm>
            <a:off x="1838474" y="5666530"/>
            <a:ext cx="1778490" cy="745577"/>
          </a:xfrm>
          <a:custGeom>
            <a:avLst/>
            <a:gdLst>
              <a:gd name="T0" fmla="*/ 515 w 624"/>
              <a:gd name="T1" fmla="*/ 235 h 261"/>
              <a:gd name="T2" fmla="*/ 485 w 624"/>
              <a:gd name="T3" fmla="*/ 111 h 261"/>
              <a:gd name="T4" fmla="*/ 411 w 624"/>
              <a:gd name="T5" fmla="*/ 155 h 261"/>
              <a:gd name="T6" fmla="*/ 248 w 624"/>
              <a:gd name="T7" fmla="*/ 38 h 261"/>
              <a:gd name="T8" fmla="*/ 222 w 624"/>
              <a:gd name="T9" fmla="*/ 194 h 261"/>
              <a:gd name="T10" fmla="*/ 176 w 624"/>
              <a:gd name="T11" fmla="*/ 152 h 261"/>
              <a:gd name="T12" fmla="*/ 139 w 624"/>
              <a:gd name="T13" fmla="*/ 238 h 261"/>
              <a:gd name="T14" fmla="*/ 0 w 624"/>
              <a:gd name="T15" fmla="*/ 261 h 261"/>
              <a:gd name="T16" fmla="*/ 624 w 624"/>
              <a:gd name="T17" fmla="*/ 261 h 261"/>
              <a:gd name="T18" fmla="*/ 515 w 624"/>
              <a:gd name="T19" fmla="*/ 23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4" h="261">
                <a:moveTo>
                  <a:pt x="515" y="235"/>
                </a:moveTo>
                <a:cubicBezTo>
                  <a:pt x="515" y="235"/>
                  <a:pt x="559" y="135"/>
                  <a:pt x="485" y="111"/>
                </a:cubicBezTo>
                <a:cubicBezTo>
                  <a:pt x="436" y="96"/>
                  <a:pt x="418" y="130"/>
                  <a:pt x="411" y="155"/>
                </a:cubicBezTo>
                <a:cubicBezTo>
                  <a:pt x="429" y="0"/>
                  <a:pt x="293" y="8"/>
                  <a:pt x="248" y="38"/>
                </a:cubicBezTo>
                <a:cubicBezTo>
                  <a:pt x="205" y="67"/>
                  <a:pt x="218" y="172"/>
                  <a:pt x="222" y="194"/>
                </a:cubicBezTo>
                <a:cubicBezTo>
                  <a:pt x="220" y="184"/>
                  <a:pt x="211" y="160"/>
                  <a:pt x="176" y="152"/>
                </a:cubicBezTo>
                <a:cubicBezTo>
                  <a:pt x="122" y="139"/>
                  <a:pt x="139" y="238"/>
                  <a:pt x="139" y="238"/>
                </a:cubicBezTo>
                <a:cubicBezTo>
                  <a:pt x="49" y="237"/>
                  <a:pt x="0" y="261"/>
                  <a:pt x="0" y="261"/>
                </a:cubicBezTo>
                <a:cubicBezTo>
                  <a:pt x="227" y="245"/>
                  <a:pt x="624" y="261"/>
                  <a:pt x="624" y="261"/>
                </a:cubicBezTo>
                <a:cubicBezTo>
                  <a:pt x="566" y="232"/>
                  <a:pt x="515" y="235"/>
                  <a:pt x="515" y="23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51"/>
          <p:cNvSpPr/>
          <p:nvPr/>
        </p:nvSpPr>
        <p:spPr bwMode="auto">
          <a:xfrm>
            <a:off x="8973991" y="6008956"/>
            <a:ext cx="1266679" cy="533178"/>
          </a:xfrm>
          <a:custGeom>
            <a:avLst/>
            <a:gdLst>
              <a:gd name="T0" fmla="*/ 514 w 623"/>
              <a:gd name="T1" fmla="*/ 235 h 262"/>
              <a:gd name="T2" fmla="*/ 484 w 623"/>
              <a:gd name="T3" fmla="*/ 112 h 262"/>
              <a:gd name="T4" fmla="*/ 411 w 623"/>
              <a:gd name="T5" fmla="*/ 156 h 262"/>
              <a:gd name="T6" fmla="*/ 247 w 623"/>
              <a:gd name="T7" fmla="*/ 39 h 262"/>
              <a:gd name="T8" fmla="*/ 221 w 623"/>
              <a:gd name="T9" fmla="*/ 194 h 262"/>
              <a:gd name="T10" fmla="*/ 176 w 623"/>
              <a:gd name="T11" fmla="*/ 152 h 262"/>
              <a:gd name="T12" fmla="*/ 139 w 623"/>
              <a:gd name="T13" fmla="*/ 239 h 262"/>
              <a:gd name="T14" fmla="*/ 0 w 623"/>
              <a:gd name="T15" fmla="*/ 262 h 262"/>
              <a:gd name="T16" fmla="*/ 623 w 623"/>
              <a:gd name="T17" fmla="*/ 261 h 262"/>
              <a:gd name="T18" fmla="*/ 514 w 623"/>
              <a:gd name="T19" fmla="*/ 23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3" h="262">
                <a:moveTo>
                  <a:pt x="514" y="235"/>
                </a:moveTo>
                <a:cubicBezTo>
                  <a:pt x="514" y="235"/>
                  <a:pt x="559" y="135"/>
                  <a:pt x="484" y="112"/>
                </a:cubicBezTo>
                <a:cubicBezTo>
                  <a:pt x="435" y="96"/>
                  <a:pt x="417" y="131"/>
                  <a:pt x="411" y="156"/>
                </a:cubicBezTo>
                <a:cubicBezTo>
                  <a:pt x="429" y="0"/>
                  <a:pt x="292" y="9"/>
                  <a:pt x="247" y="39"/>
                </a:cubicBezTo>
                <a:cubicBezTo>
                  <a:pt x="205" y="67"/>
                  <a:pt x="218" y="172"/>
                  <a:pt x="221" y="194"/>
                </a:cubicBezTo>
                <a:cubicBezTo>
                  <a:pt x="219" y="185"/>
                  <a:pt x="211" y="161"/>
                  <a:pt x="176" y="152"/>
                </a:cubicBezTo>
                <a:cubicBezTo>
                  <a:pt x="122" y="140"/>
                  <a:pt x="139" y="239"/>
                  <a:pt x="139" y="239"/>
                </a:cubicBezTo>
                <a:cubicBezTo>
                  <a:pt x="49" y="237"/>
                  <a:pt x="0" y="262"/>
                  <a:pt x="0" y="262"/>
                </a:cubicBezTo>
                <a:cubicBezTo>
                  <a:pt x="226" y="245"/>
                  <a:pt x="623" y="261"/>
                  <a:pt x="623" y="261"/>
                </a:cubicBezTo>
                <a:cubicBezTo>
                  <a:pt x="565" y="233"/>
                  <a:pt x="514" y="235"/>
                  <a:pt x="514" y="23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52"/>
          <p:cNvSpPr/>
          <p:nvPr/>
        </p:nvSpPr>
        <p:spPr bwMode="auto">
          <a:xfrm>
            <a:off x="5780819" y="5316695"/>
            <a:ext cx="1681163" cy="708025"/>
          </a:xfrm>
          <a:custGeom>
            <a:avLst/>
            <a:gdLst>
              <a:gd name="T0" fmla="*/ 328 w 397"/>
              <a:gd name="T1" fmla="*/ 150 h 167"/>
              <a:gd name="T2" fmla="*/ 309 w 397"/>
              <a:gd name="T3" fmla="*/ 71 h 167"/>
              <a:gd name="T4" fmla="*/ 262 w 397"/>
              <a:gd name="T5" fmla="*/ 100 h 167"/>
              <a:gd name="T6" fmla="*/ 158 w 397"/>
              <a:gd name="T7" fmla="*/ 25 h 167"/>
              <a:gd name="T8" fmla="*/ 141 w 397"/>
              <a:gd name="T9" fmla="*/ 124 h 167"/>
              <a:gd name="T10" fmla="*/ 112 w 397"/>
              <a:gd name="T11" fmla="*/ 97 h 167"/>
              <a:gd name="T12" fmla="*/ 89 w 397"/>
              <a:gd name="T13" fmla="*/ 152 h 167"/>
              <a:gd name="T14" fmla="*/ 0 w 397"/>
              <a:gd name="T15" fmla="*/ 167 h 167"/>
              <a:gd name="T16" fmla="*/ 397 w 397"/>
              <a:gd name="T17" fmla="*/ 166 h 167"/>
              <a:gd name="T18" fmla="*/ 328 w 397"/>
              <a:gd name="T19" fmla="*/ 15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7" h="167">
                <a:moveTo>
                  <a:pt x="328" y="150"/>
                </a:moveTo>
                <a:cubicBezTo>
                  <a:pt x="328" y="150"/>
                  <a:pt x="356" y="86"/>
                  <a:pt x="309" y="71"/>
                </a:cubicBezTo>
                <a:cubicBezTo>
                  <a:pt x="277" y="61"/>
                  <a:pt x="266" y="84"/>
                  <a:pt x="262" y="100"/>
                </a:cubicBezTo>
                <a:cubicBezTo>
                  <a:pt x="273" y="0"/>
                  <a:pt x="186" y="6"/>
                  <a:pt x="158" y="25"/>
                </a:cubicBezTo>
                <a:cubicBezTo>
                  <a:pt x="131" y="43"/>
                  <a:pt x="139" y="110"/>
                  <a:pt x="141" y="124"/>
                </a:cubicBezTo>
                <a:cubicBezTo>
                  <a:pt x="140" y="118"/>
                  <a:pt x="135" y="102"/>
                  <a:pt x="112" y="97"/>
                </a:cubicBezTo>
                <a:cubicBezTo>
                  <a:pt x="78" y="89"/>
                  <a:pt x="89" y="152"/>
                  <a:pt x="89" y="152"/>
                </a:cubicBezTo>
                <a:cubicBezTo>
                  <a:pt x="31" y="151"/>
                  <a:pt x="0" y="167"/>
                  <a:pt x="0" y="167"/>
                </a:cubicBezTo>
                <a:cubicBezTo>
                  <a:pt x="145" y="156"/>
                  <a:pt x="397" y="166"/>
                  <a:pt x="397" y="166"/>
                </a:cubicBezTo>
                <a:cubicBezTo>
                  <a:pt x="360" y="148"/>
                  <a:pt x="328" y="150"/>
                  <a:pt x="328" y="150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7995546" y="5531876"/>
            <a:ext cx="957263" cy="536362"/>
            <a:chOff x="9810750" y="2554288"/>
            <a:chExt cx="1855788" cy="1039813"/>
          </a:xfrm>
        </p:grpSpPr>
        <p:sp>
          <p:nvSpPr>
            <p:cNvPr id="24" name="Freeform 230"/>
            <p:cNvSpPr/>
            <p:nvPr/>
          </p:nvSpPr>
          <p:spPr bwMode="auto">
            <a:xfrm>
              <a:off x="9810750" y="2554288"/>
              <a:ext cx="1855787" cy="1039813"/>
            </a:xfrm>
            <a:custGeom>
              <a:avLst/>
              <a:gdLst>
                <a:gd name="T0" fmla="*/ 0 w 438"/>
                <a:gd name="T1" fmla="*/ 0 h 245"/>
                <a:gd name="T2" fmla="*/ 3 w 438"/>
                <a:gd name="T3" fmla="*/ 0 h 245"/>
                <a:gd name="T4" fmla="*/ 71 w 438"/>
                <a:gd name="T5" fmla="*/ 25 h 245"/>
                <a:gd name="T6" fmla="*/ 113 w 438"/>
                <a:gd name="T7" fmla="*/ 15 h 245"/>
                <a:gd name="T8" fmla="*/ 117 w 438"/>
                <a:gd name="T9" fmla="*/ 18 h 245"/>
                <a:gd name="T10" fmla="*/ 171 w 438"/>
                <a:gd name="T11" fmla="*/ 129 h 245"/>
                <a:gd name="T12" fmla="*/ 178 w 438"/>
                <a:gd name="T13" fmla="*/ 130 h 245"/>
                <a:gd name="T14" fmla="*/ 197 w 438"/>
                <a:gd name="T15" fmla="*/ 102 h 245"/>
                <a:gd name="T16" fmla="*/ 200 w 438"/>
                <a:gd name="T17" fmla="*/ 115 h 245"/>
                <a:gd name="T18" fmla="*/ 226 w 438"/>
                <a:gd name="T19" fmla="*/ 123 h 245"/>
                <a:gd name="T20" fmla="*/ 238 w 438"/>
                <a:gd name="T21" fmla="*/ 113 h 245"/>
                <a:gd name="T22" fmla="*/ 236 w 438"/>
                <a:gd name="T23" fmla="*/ 152 h 245"/>
                <a:gd name="T24" fmla="*/ 244 w 438"/>
                <a:gd name="T25" fmla="*/ 158 h 245"/>
                <a:gd name="T26" fmla="*/ 353 w 438"/>
                <a:gd name="T27" fmla="*/ 104 h 245"/>
                <a:gd name="T28" fmla="*/ 358 w 438"/>
                <a:gd name="T29" fmla="*/ 105 h 245"/>
                <a:gd name="T30" fmla="*/ 438 w 438"/>
                <a:gd name="T31" fmla="*/ 178 h 245"/>
                <a:gd name="T32" fmla="*/ 433 w 438"/>
                <a:gd name="T33" fmla="*/ 178 h 245"/>
                <a:gd name="T34" fmla="*/ 375 w 438"/>
                <a:gd name="T35" fmla="*/ 213 h 245"/>
                <a:gd name="T36" fmla="*/ 320 w 438"/>
                <a:gd name="T37" fmla="*/ 201 h 245"/>
                <a:gd name="T38" fmla="*/ 279 w 438"/>
                <a:gd name="T39" fmla="*/ 239 h 245"/>
                <a:gd name="T40" fmla="*/ 271 w 438"/>
                <a:gd name="T41" fmla="*/ 232 h 245"/>
                <a:gd name="T42" fmla="*/ 174 w 438"/>
                <a:gd name="T43" fmla="*/ 245 h 245"/>
                <a:gd name="T44" fmla="*/ 174 w 438"/>
                <a:gd name="T45" fmla="*/ 245 h 245"/>
                <a:gd name="T46" fmla="*/ 146 w 438"/>
                <a:gd name="T47" fmla="*/ 191 h 245"/>
                <a:gd name="T48" fmla="*/ 101 w 438"/>
                <a:gd name="T49" fmla="*/ 181 h 245"/>
                <a:gd name="T50" fmla="*/ 94 w 438"/>
                <a:gd name="T51" fmla="*/ 111 h 245"/>
                <a:gd name="T52" fmla="*/ 46 w 438"/>
                <a:gd name="T53" fmla="*/ 94 h 245"/>
                <a:gd name="T54" fmla="*/ 0 w 438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8" h="245">
                  <a:moveTo>
                    <a:pt x="0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8" y="2"/>
                    <a:pt x="42" y="26"/>
                    <a:pt x="71" y="25"/>
                  </a:cubicBezTo>
                  <a:cubicBezTo>
                    <a:pt x="85" y="25"/>
                    <a:pt x="100" y="22"/>
                    <a:pt x="113" y="15"/>
                  </a:cubicBezTo>
                  <a:cubicBezTo>
                    <a:pt x="114" y="14"/>
                    <a:pt x="117" y="17"/>
                    <a:pt x="117" y="18"/>
                  </a:cubicBezTo>
                  <a:cubicBezTo>
                    <a:pt x="118" y="27"/>
                    <a:pt x="113" y="102"/>
                    <a:pt x="171" y="129"/>
                  </a:cubicBezTo>
                  <a:cubicBezTo>
                    <a:pt x="174" y="132"/>
                    <a:pt x="176" y="132"/>
                    <a:pt x="178" y="130"/>
                  </a:cubicBezTo>
                  <a:cubicBezTo>
                    <a:pt x="181" y="128"/>
                    <a:pt x="196" y="103"/>
                    <a:pt x="197" y="102"/>
                  </a:cubicBezTo>
                  <a:cubicBezTo>
                    <a:pt x="198" y="104"/>
                    <a:pt x="199" y="110"/>
                    <a:pt x="200" y="115"/>
                  </a:cubicBezTo>
                  <a:cubicBezTo>
                    <a:pt x="211" y="112"/>
                    <a:pt x="220" y="118"/>
                    <a:pt x="226" y="123"/>
                  </a:cubicBezTo>
                  <a:cubicBezTo>
                    <a:pt x="227" y="123"/>
                    <a:pt x="238" y="113"/>
                    <a:pt x="238" y="113"/>
                  </a:cubicBezTo>
                  <a:cubicBezTo>
                    <a:pt x="238" y="119"/>
                    <a:pt x="236" y="145"/>
                    <a:pt x="236" y="152"/>
                  </a:cubicBezTo>
                  <a:cubicBezTo>
                    <a:pt x="236" y="156"/>
                    <a:pt x="239" y="158"/>
                    <a:pt x="244" y="158"/>
                  </a:cubicBezTo>
                  <a:cubicBezTo>
                    <a:pt x="247" y="159"/>
                    <a:pt x="329" y="156"/>
                    <a:pt x="353" y="104"/>
                  </a:cubicBezTo>
                  <a:cubicBezTo>
                    <a:pt x="355" y="101"/>
                    <a:pt x="358" y="102"/>
                    <a:pt x="358" y="105"/>
                  </a:cubicBezTo>
                  <a:cubicBezTo>
                    <a:pt x="367" y="147"/>
                    <a:pt x="429" y="173"/>
                    <a:pt x="438" y="178"/>
                  </a:cubicBezTo>
                  <a:cubicBezTo>
                    <a:pt x="436" y="178"/>
                    <a:pt x="435" y="179"/>
                    <a:pt x="433" y="178"/>
                  </a:cubicBezTo>
                  <a:cubicBezTo>
                    <a:pt x="380" y="172"/>
                    <a:pt x="375" y="213"/>
                    <a:pt x="375" y="213"/>
                  </a:cubicBezTo>
                  <a:cubicBezTo>
                    <a:pt x="375" y="213"/>
                    <a:pt x="352" y="195"/>
                    <a:pt x="320" y="201"/>
                  </a:cubicBezTo>
                  <a:cubicBezTo>
                    <a:pt x="288" y="208"/>
                    <a:pt x="279" y="239"/>
                    <a:pt x="279" y="239"/>
                  </a:cubicBezTo>
                  <a:cubicBezTo>
                    <a:pt x="279" y="239"/>
                    <a:pt x="275" y="236"/>
                    <a:pt x="271" y="232"/>
                  </a:cubicBezTo>
                  <a:cubicBezTo>
                    <a:pt x="224" y="200"/>
                    <a:pt x="180" y="232"/>
                    <a:pt x="174" y="245"/>
                  </a:cubicBezTo>
                  <a:cubicBezTo>
                    <a:pt x="174" y="245"/>
                    <a:pt x="174" y="245"/>
                    <a:pt x="174" y="245"/>
                  </a:cubicBezTo>
                  <a:cubicBezTo>
                    <a:pt x="174" y="245"/>
                    <a:pt x="168" y="205"/>
                    <a:pt x="146" y="191"/>
                  </a:cubicBezTo>
                  <a:cubicBezTo>
                    <a:pt x="124" y="176"/>
                    <a:pt x="101" y="181"/>
                    <a:pt x="101" y="181"/>
                  </a:cubicBezTo>
                  <a:cubicBezTo>
                    <a:pt x="101" y="181"/>
                    <a:pt x="120" y="146"/>
                    <a:pt x="94" y="111"/>
                  </a:cubicBezTo>
                  <a:cubicBezTo>
                    <a:pt x="81" y="92"/>
                    <a:pt x="46" y="94"/>
                    <a:pt x="46" y="94"/>
                  </a:cubicBezTo>
                  <a:cubicBezTo>
                    <a:pt x="46" y="94"/>
                    <a:pt x="59" y="56"/>
                    <a:pt x="0" y="0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1"/>
            <p:cNvSpPr/>
            <p:nvPr/>
          </p:nvSpPr>
          <p:spPr bwMode="auto">
            <a:xfrm>
              <a:off x="10683875" y="3122613"/>
              <a:ext cx="76200" cy="77788"/>
            </a:xfrm>
            <a:custGeom>
              <a:avLst/>
              <a:gdLst>
                <a:gd name="T0" fmla="*/ 0 w 18"/>
                <a:gd name="T1" fmla="*/ 9 h 18"/>
                <a:gd name="T2" fmla="*/ 3 w 18"/>
                <a:gd name="T3" fmla="*/ 10 h 18"/>
                <a:gd name="T4" fmla="*/ 5 w 18"/>
                <a:gd name="T5" fmla="*/ 12 h 18"/>
                <a:gd name="T6" fmla="*/ 8 w 18"/>
                <a:gd name="T7" fmla="*/ 11 h 18"/>
                <a:gd name="T8" fmla="*/ 8 w 18"/>
                <a:gd name="T9" fmla="*/ 10 h 18"/>
                <a:gd name="T10" fmla="*/ 14 w 18"/>
                <a:gd name="T11" fmla="*/ 5 h 18"/>
                <a:gd name="T12" fmla="*/ 16 w 18"/>
                <a:gd name="T13" fmla="*/ 0 h 18"/>
                <a:gd name="T14" fmla="*/ 18 w 18"/>
                <a:gd name="T15" fmla="*/ 7 h 18"/>
                <a:gd name="T16" fmla="*/ 7 w 18"/>
                <a:gd name="T17" fmla="*/ 17 h 18"/>
                <a:gd name="T18" fmla="*/ 0 w 18"/>
                <a:gd name="T19" fmla="*/ 9 h 18"/>
                <a:gd name="T20" fmla="*/ 0 w 18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1" y="10"/>
                    <a:pt x="2" y="10"/>
                    <a:pt x="3" y="10"/>
                  </a:cubicBezTo>
                  <a:cubicBezTo>
                    <a:pt x="3" y="11"/>
                    <a:pt x="4" y="12"/>
                    <a:pt x="5" y="12"/>
                  </a:cubicBezTo>
                  <a:cubicBezTo>
                    <a:pt x="6" y="13"/>
                    <a:pt x="7" y="12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10" y="9"/>
                    <a:pt x="12" y="8"/>
                    <a:pt x="14" y="5"/>
                  </a:cubicBezTo>
                  <a:cubicBezTo>
                    <a:pt x="15" y="3"/>
                    <a:pt x="16" y="2"/>
                    <a:pt x="16" y="0"/>
                  </a:cubicBezTo>
                  <a:cubicBezTo>
                    <a:pt x="17" y="2"/>
                    <a:pt x="18" y="5"/>
                    <a:pt x="18" y="7"/>
                  </a:cubicBezTo>
                  <a:cubicBezTo>
                    <a:pt x="17" y="13"/>
                    <a:pt x="12" y="18"/>
                    <a:pt x="7" y="17"/>
                  </a:cubicBezTo>
                  <a:cubicBezTo>
                    <a:pt x="4" y="17"/>
                    <a:pt x="1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2"/>
            <p:cNvSpPr/>
            <p:nvPr/>
          </p:nvSpPr>
          <p:spPr bwMode="auto">
            <a:xfrm>
              <a:off x="10607675" y="3094038"/>
              <a:ext cx="58737" cy="76200"/>
            </a:xfrm>
            <a:custGeom>
              <a:avLst/>
              <a:gdLst>
                <a:gd name="T0" fmla="*/ 13 w 14"/>
                <a:gd name="T1" fmla="*/ 14 h 18"/>
                <a:gd name="T2" fmla="*/ 11 w 14"/>
                <a:gd name="T3" fmla="*/ 14 h 18"/>
                <a:gd name="T4" fmla="*/ 9 w 14"/>
                <a:gd name="T5" fmla="*/ 14 h 18"/>
                <a:gd name="T6" fmla="*/ 7 w 14"/>
                <a:gd name="T7" fmla="*/ 12 h 18"/>
                <a:gd name="T8" fmla="*/ 8 w 14"/>
                <a:gd name="T9" fmla="*/ 11 h 18"/>
                <a:gd name="T10" fmla="*/ 5 w 14"/>
                <a:gd name="T11" fmla="*/ 5 h 18"/>
                <a:gd name="T12" fmla="*/ 6 w 14"/>
                <a:gd name="T13" fmla="*/ 0 h 18"/>
                <a:gd name="T14" fmla="*/ 2 w 14"/>
                <a:gd name="T15" fmla="*/ 5 h 18"/>
                <a:gd name="T16" fmla="*/ 5 w 14"/>
                <a:gd name="T17" fmla="*/ 17 h 18"/>
                <a:gd name="T18" fmla="*/ 14 w 14"/>
                <a:gd name="T19" fmla="*/ 14 h 18"/>
                <a:gd name="T20" fmla="*/ 13 w 14"/>
                <a:gd name="T2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8">
                  <a:moveTo>
                    <a:pt x="13" y="14"/>
                  </a:moveTo>
                  <a:cubicBezTo>
                    <a:pt x="13" y="14"/>
                    <a:pt x="12" y="14"/>
                    <a:pt x="11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8" y="14"/>
                    <a:pt x="7" y="13"/>
                    <a:pt x="7" y="12"/>
                  </a:cubicBezTo>
                  <a:cubicBezTo>
                    <a:pt x="7" y="12"/>
                    <a:pt x="7" y="11"/>
                    <a:pt x="8" y="11"/>
                  </a:cubicBezTo>
                  <a:cubicBezTo>
                    <a:pt x="6" y="9"/>
                    <a:pt x="6" y="7"/>
                    <a:pt x="5" y="5"/>
                  </a:cubicBezTo>
                  <a:cubicBezTo>
                    <a:pt x="5" y="3"/>
                    <a:pt x="6" y="1"/>
                    <a:pt x="6" y="0"/>
                  </a:cubicBezTo>
                  <a:cubicBezTo>
                    <a:pt x="5" y="1"/>
                    <a:pt x="3" y="2"/>
                    <a:pt x="2" y="5"/>
                  </a:cubicBezTo>
                  <a:cubicBezTo>
                    <a:pt x="0" y="9"/>
                    <a:pt x="1" y="15"/>
                    <a:pt x="5" y="17"/>
                  </a:cubicBezTo>
                  <a:cubicBezTo>
                    <a:pt x="8" y="18"/>
                    <a:pt x="11" y="17"/>
                    <a:pt x="14" y="14"/>
                  </a:cubicBezTo>
                  <a:cubicBezTo>
                    <a:pt x="14" y="14"/>
                    <a:pt x="14" y="14"/>
                    <a:pt x="13" y="14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3"/>
            <p:cNvSpPr/>
            <p:nvPr/>
          </p:nvSpPr>
          <p:spPr bwMode="auto">
            <a:xfrm>
              <a:off x="9810750" y="2554288"/>
              <a:ext cx="741362" cy="1039813"/>
            </a:xfrm>
            <a:custGeom>
              <a:avLst/>
              <a:gdLst>
                <a:gd name="T0" fmla="*/ 0 w 175"/>
                <a:gd name="T1" fmla="*/ 0 h 245"/>
                <a:gd name="T2" fmla="*/ 51 w 175"/>
                <a:gd name="T3" fmla="*/ 27 h 245"/>
                <a:gd name="T4" fmla="*/ 100 w 175"/>
                <a:gd name="T5" fmla="*/ 29 h 245"/>
                <a:gd name="T6" fmla="*/ 55 w 175"/>
                <a:gd name="T7" fmla="*/ 85 h 245"/>
                <a:gd name="T8" fmla="*/ 107 w 175"/>
                <a:gd name="T9" fmla="*/ 31 h 245"/>
                <a:gd name="T10" fmla="*/ 119 w 175"/>
                <a:gd name="T11" fmla="*/ 68 h 245"/>
                <a:gd name="T12" fmla="*/ 147 w 175"/>
                <a:gd name="T13" fmla="*/ 122 h 245"/>
                <a:gd name="T14" fmla="*/ 110 w 175"/>
                <a:gd name="T15" fmla="*/ 172 h 245"/>
                <a:gd name="T16" fmla="*/ 155 w 175"/>
                <a:gd name="T17" fmla="*/ 128 h 245"/>
                <a:gd name="T18" fmla="*/ 169 w 175"/>
                <a:gd name="T19" fmla="*/ 135 h 245"/>
                <a:gd name="T20" fmla="*/ 175 w 175"/>
                <a:gd name="T21" fmla="*/ 244 h 245"/>
                <a:gd name="T22" fmla="*/ 175 w 175"/>
                <a:gd name="T23" fmla="*/ 244 h 245"/>
                <a:gd name="T24" fmla="*/ 174 w 175"/>
                <a:gd name="T25" fmla="*/ 245 h 245"/>
                <a:gd name="T26" fmla="*/ 174 w 175"/>
                <a:gd name="T27" fmla="*/ 245 h 245"/>
                <a:gd name="T28" fmla="*/ 146 w 175"/>
                <a:gd name="T29" fmla="*/ 191 h 245"/>
                <a:gd name="T30" fmla="*/ 101 w 175"/>
                <a:gd name="T31" fmla="*/ 181 h 245"/>
                <a:gd name="T32" fmla="*/ 94 w 175"/>
                <a:gd name="T33" fmla="*/ 111 h 245"/>
                <a:gd name="T34" fmla="*/ 46 w 175"/>
                <a:gd name="T35" fmla="*/ 94 h 245"/>
                <a:gd name="T36" fmla="*/ 0 w 175"/>
                <a:gd name="T3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245">
                  <a:moveTo>
                    <a:pt x="0" y="0"/>
                  </a:moveTo>
                  <a:cubicBezTo>
                    <a:pt x="9" y="2"/>
                    <a:pt x="35" y="24"/>
                    <a:pt x="51" y="27"/>
                  </a:cubicBezTo>
                  <a:cubicBezTo>
                    <a:pt x="66" y="31"/>
                    <a:pt x="95" y="28"/>
                    <a:pt x="100" y="29"/>
                  </a:cubicBezTo>
                  <a:cubicBezTo>
                    <a:pt x="105" y="30"/>
                    <a:pt x="55" y="85"/>
                    <a:pt x="55" y="85"/>
                  </a:cubicBezTo>
                  <a:cubicBezTo>
                    <a:pt x="55" y="85"/>
                    <a:pt x="104" y="33"/>
                    <a:pt x="107" y="31"/>
                  </a:cubicBezTo>
                  <a:cubicBezTo>
                    <a:pt x="111" y="28"/>
                    <a:pt x="116" y="43"/>
                    <a:pt x="119" y="68"/>
                  </a:cubicBezTo>
                  <a:cubicBezTo>
                    <a:pt x="121" y="92"/>
                    <a:pt x="143" y="116"/>
                    <a:pt x="147" y="122"/>
                  </a:cubicBezTo>
                  <a:cubicBezTo>
                    <a:pt x="150" y="127"/>
                    <a:pt x="123" y="158"/>
                    <a:pt x="110" y="172"/>
                  </a:cubicBezTo>
                  <a:cubicBezTo>
                    <a:pt x="124" y="158"/>
                    <a:pt x="151" y="128"/>
                    <a:pt x="155" y="128"/>
                  </a:cubicBezTo>
                  <a:cubicBezTo>
                    <a:pt x="159" y="128"/>
                    <a:pt x="163" y="130"/>
                    <a:pt x="169" y="135"/>
                  </a:cubicBezTo>
                  <a:cubicBezTo>
                    <a:pt x="156" y="167"/>
                    <a:pt x="175" y="244"/>
                    <a:pt x="175" y="244"/>
                  </a:cubicBezTo>
                  <a:cubicBezTo>
                    <a:pt x="175" y="244"/>
                    <a:pt x="175" y="244"/>
                    <a:pt x="175" y="244"/>
                  </a:cubicBezTo>
                  <a:cubicBezTo>
                    <a:pt x="175" y="244"/>
                    <a:pt x="175" y="245"/>
                    <a:pt x="174" y="245"/>
                  </a:cubicBezTo>
                  <a:cubicBezTo>
                    <a:pt x="174" y="245"/>
                    <a:pt x="174" y="245"/>
                    <a:pt x="174" y="245"/>
                  </a:cubicBezTo>
                  <a:cubicBezTo>
                    <a:pt x="174" y="245"/>
                    <a:pt x="168" y="205"/>
                    <a:pt x="146" y="191"/>
                  </a:cubicBezTo>
                  <a:cubicBezTo>
                    <a:pt x="124" y="176"/>
                    <a:pt x="101" y="181"/>
                    <a:pt x="101" y="181"/>
                  </a:cubicBezTo>
                  <a:cubicBezTo>
                    <a:pt x="101" y="181"/>
                    <a:pt x="120" y="146"/>
                    <a:pt x="94" y="111"/>
                  </a:cubicBezTo>
                  <a:cubicBezTo>
                    <a:pt x="81" y="92"/>
                    <a:pt x="46" y="94"/>
                    <a:pt x="46" y="94"/>
                  </a:cubicBezTo>
                  <a:cubicBezTo>
                    <a:pt x="46" y="94"/>
                    <a:pt x="59" y="56"/>
                    <a:pt x="0" y="0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4"/>
            <p:cNvSpPr/>
            <p:nvPr/>
          </p:nvSpPr>
          <p:spPr bwMode="auto">
            <a:xfrm>
              <a:off x="10564813" y="3094038"/>
              <a:ext cx="1101725" cy="479425"/>
            </a:xfrm>
            <a:custGeom>
              <a:avLst/>
              <a:gdLst>
                <a:gd name="T0" fmla="*/ 197 w 260"/>
                <a:gd name="T1" fmla="*/ 86 h 113"/>
                <a:gd name="T2" fmla="*/ 142 w 260"/>
                <a:gd name="T3" fmla="*/ 74 h 113"/>
                <a:gd name="T4" fmla="*/ 101 w 260"/>
                <a:gd name="T5" fmla="*/ 112 h 113"/>
                <a:gd name="T6" fmla="*/ 93 w 260"/>
                <a:gd name="T7" fmla="*/ 105 h 113"/>
                <a:gd name="T8" fmla="*/ 0 w 260"/>
                <a:gd name="T9" fmla="*/ 113 h 113"/>
                <a:gd name="T10" fmla="*/ 62 w 260"/>
                <a:gd name="T11" fmla="*/ 37 h 113"/>
                <a:gd name="T12" fmla="*/ 98 w 260"/>
                <a:gd name="T13" fmla="*/ 37 h 113"/>
                <a:gd name="T14" fmla="*/ 101 w 260"/>
                <a:gd name="T15" fmla="*/ 106 h 113"/>
                <a:gd name="T16" fmla="*/ 105 w 260"/>
                <a:gd name="T17" fmla="*/ 33 h 113"/>
                <a:gd name="T18" fmla="*/ 151 w 260"/>
                <a:gd name="T19" fmla="*/ 14 h 113"/>
                <a:gd name="T20" fmla="*/ 195 w 260"/>
                <a:gd name="T21" fmla="*/ 82 h 113"/>
                <a:gd name="T22" fmla="*/ 158 w 260"/>
                <a:gd name="T23" fmla="*/ 12 h 113"/>
                <a:gd name="T24" fmla="*/ 171 w 260"/>
                <a:gd name="T25" fmla="*/ 0 h 113"/>
                <a:gd name="T26" fmla="*/ 200 w 260"/>
                <a:gd name="T27" fmla="*/ 20 h 113"/>
                <a:gd name="T28" fmla="*/ 260 w 260"/>
                <a:gd name="T29" fmla="*/ 51 h 113"/>
                <a:gd name="T30" fmla="*/ 255 w 260"/>
                <a:gd name="T31" fmla="*/ 51 h 113"/>
                <a:gd name="T32" fmla="*/ 197 w 260"/>
                <a:gd name="T33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0" h="113">
                  <a:moveTo>
                    <a:pt x="197" y="86"/>
                  </a:moveTo>
                  <a:cubicBezTo>
                    <a:pt x="197" y="86"/>
                    <a:pt x="174" y="68"/>
                    <a:pt x="142" y="74"/>
                  </a:cubicBezTo>
                  <a:cubicBezTo>
                    <a:pt x="110" y="81"/>
                    <a:pt x="101" y="112"/>
                    <a:pt x="101" y="112"/>
                  </a:cubicBezTo>
                  <a:cubicBezTo>
                    <a:pt x="101" y="112"/>
                    <a:pt x="97" y="109"/>
                    <a:pt x="93" y="105"/>
                  </a:cubicBezTo>
                  <a:cubicBezTo>
                    <a:pt x="52" y="77"/>
                    <a:pt x="13" y="98"/>
                    <a:pt x="0" y="113"/>
                  </a:cubicBezTo>
                  <a:cubicBezTo>
                    <a:pt x="12" y="97"/>
                    <a:pt x="47" y="87"/>
                    <a:pt x="62" y="37"/>
                  </a:cubicBezTo>
                  <a:cubicBezTo>
                    <a:pt x="68" y="35"/>
                    <a:pt x="93" y="35"/>
                    <a:pt x="98" y="37"/>
                  </a:cubicBezTo>
                  <a:cubicBezTo>
                    <a:pt x="102" y="39"/>
                    <a:pt x="101" y="106"/>
                    <a:pt x="101" y="106"/>
                  </a:cubicBezTo>
                  <a:cubicBezTo>
                    <a:pt x="101" y="106"/>
                    <a:pt x="103" y="38"/>
                    <a:pt x="105" y="33"/>
                  </a:cubicBezTo>
                  <a:cubicBezTo>
                    <a:pt x="106" y="28"/>
                    <a:pt x="145" y="15"/>
                    <a:pt x="151" y="14"/>
                  </a:cubicBezTo>
                  <a:cubicBezTo>
                    <a:pt x="157" y="14"/>
                    <a:pt x="195" y="82"/>
                    <a:pt x="195" y="82"/>
                  </a:cubicBezTo>
                  <a:cubicBezTo>
                    <a:pt x="195" y="82"/>
                    <a:pt x="162" y="19"/>
                    <a:pt x="158" y="12"/>
                  </a:cubicBezTo>
                  <a:cubicBezTo>
                    <a:pt x="155" y="4"/>
                    <a:pt x="163" y="1"/>
                    <a:pt x="171" y="0"/>
                  </a:cubicBezTo>
                  <a:cubicBezTo>
                    <a:pt x="178" y="0"/>
                    <a:pt x="183" y="0"/>
                    <a:pt x="200" y="20"/>
                  </a:cubicBezTo>
                  <a:cubicBezTo>
                    <a:pt x="216" y="39"/>
                    <a:pt x="260" y="51"/>
                    <a:pt x="260" y="51"/>
                  </a:cubicBezTo>
                  <a:cubicBezTo>
                    <a:pt x="258" y="51"/>
                    <a:pt x="257" y="52"/>
                    <a:pt x="255" y="51"/>
                  </a:cubicBezTo>
                  <a:cubicBezTo>
                    <a:pt x="202" y="45"/>
                    <a:pt x="197" y="86"/>
                    <a:pt x="197" y="86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71785" y="391658"/>
            <a:ext cx="1946275" cy="954088"/>
            <a:chOff x="187326" y="368300"/>
            <a:chExt cx="1946275" cy="954088"/>
          </a:xfrm>
        </p:grpSpPr>
        <p:sp>
          <p:nvSpPr>
            <p:cNvPr id="30" name="Freeform 235"/>
            <p:cNvSpPr/>
            <p:nvPr/>
          </p:nvSpPr>
          <p:spPr bwMode="auto">
            <a:xfrm>
              <a:off x="187326" y="368300"/>
              <a:ext cx="1946275" cy="954088"/>
            </a:xfrm>
            <a:custGeom>
              <a:avLst/>
              <a:gdLst>
                <a:gd name="T0" fmla="*/ 0 w 459"/>
                <a:gd name="T1" fmla="*/ 128 h 225"/>
                <a:gd name="T2" fmla="*/ 3 w 459"/>
                <a:gd name="T3" fmla="*/ 127 h 225"/>
                <a:gd name="T4" fmla="*/ 72 w 459"/>
                <a:gd name="T5" fmla="*/ 107 h 225"/>
                <a:gd name="T6" fmla="*/ 100 w 459"/>
                <a:gd name="T7" fmla="*/ 74 h 225"/>
                <a:gd name="T8" fmla="*/ 106 w 459"/>
                <a:gd name="T9" fmla="*/ 75 h 225"/>
                <a:gd name="T10" fmla="*/ 215 w 459"/>
                <a:gd name="T11" fmla="*/ 133 h 225"/>
                <a:gd name="T12" fmla="*/ 221 w 459"/>
                <a:gd name="T13" fmla="*/ 129 h 225"/>
                <a:gd name="T14" fmla="*/ 220 w 459"/>
                <a:gd name="T15" fmla="*/ 95 h 225"/>
                <a:gd name="T16" fmla="*/ 230 w 459"/>
                <a:gd name="T17" fmla="*/ 104 h 225"/>
                <a:gd name="T18" fmla="*/ 255 w 459"/>
                <a:gd name="T19" fmla="*/ 96 h 225"/>
                <a:gd name="T20" fmla="*/ 260 w 459"/>
                <a:gd name="T21" fmla="*/ 80 h 225"/>
                <a:gd name="T22" fmla="*/ 281 w 459"/>
                <a:gd name="T23" fmla="*/ 112 h 225"/>
                <a:gd name="T24" fmla="*/ 291 w 459"/>
                <a:gd name="T25" fmla="*/ 113 h 225"/>
                <a:gd name="T26" fmla="*/ 347 w 459"/>
                <a:gd name="T27" fmla="*/ 5 h 225"/>
                <a:gd name="T28" fmla="*/ 352 w 459"/>
                <a:gd name="T29" fmla="*/ 3 h 225"/>
                <a:gd name="T30" fmla="*/ 459 w 459"/>
                <a:gd name="T31" fmla="*/ 15 h 225"/>
                <a:gd name="T32" fmla="*/ 456 w 459"/>
                <a:gd name="T33" fmla="*/ 18 h 225"/>
                <a:gd name="T34" fmla="*/ 429 w 459"/>
                <a:gd name="T35" fmla="*/ 80 h 225"/>
                <a:gd name="T36" fmla="*/ 377 w 459"/>
                <a:gd name="T37" fmla="*/ 103 h 225"/>
                <a:gd name="T38" fmla="*/ 366 w 459"/>
                <a:gd name="T39" fmla="*/ 157 h 225"/>
                <a:gd name="T40" fmla="*/ 356 w 459"/>
                <a:gd name="T41" fmla="*/ 157 h 225"/>
                <a:gd name="T42" fmla="*/ 286 w 459"/>
                <a:gd name="T43" fmla="*/ 225 h 225"/>
                <a:gd name="T44" fmla="*/ 286 w 459"/>
                <a:gd name="T45" fmla="*/ 225 h 225"/>
                <a:gd name="T46" fmla="*/ 231 w 459"/>
                <a:gd name="T47" fmla="*/ 197 h 225"/>
                <a:gd name="T48" fmla="*/ 188 w 459"/>
                <a:gd name="T49" fmla="*/ 216 h 225"/>
                <a:gd name="T50" fmla="*/ 142 w 459"/>
                <a:gd name="T51" fmla="*/ 163 h 225"/>
                <a:gd name="T52" fmla="*/ 93 w 459"/>
                <a:gd name="T53" fmla="*/ 177 h 225"/>
                <a:gd name="T54" fmla="*/ 0 w 459"/>
                <a:gd name="T55" fmla="*/ 12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9" h="225">
                  <a:moveTo>
                    <a:pt x="0" y="128"/>
                  </a:moveTo>
                  <a:cubicBezTo>
                    <a:pt x="1" y="128"/>
                    <a:pt x="2" y="127"/>
                    <a:pt x="3" y="127"/>
                  </a:cubicBezTo>
                  <a:cubicBezTo>
                    <a:pt x="7" y="126"/>
                    <a:pt x="50" y="125"/>
                    <a:pt x="72" y="107"/>
                  </a:cubicBezTo>
                  <a:cubicBezTo>
                    <a:pt x="84" y="99"/>
                    <a:pt x="94" y="88"/>
                    <a:pt x="100" y="74"/>
                  </a:cubicBezTo>
                  <a:cubicBezTo>
                    <a:pt x="101" y="73"/>
                    <a:pt x="105" y="74"/>
                    <a:pt x="106" y="75"/>
                  </a:cubicBezTo>
                  <a:cubicBezTo>
                    <a:pt x="111" y="81"/>
                    <a:pt x="152" y="145"/>
                    <a:pt x="215" y="133"/>
                  </a:cubicBezTo>
                  <a:cubicBezTo>
                    <a:pt x="219" y="133"/>
                    <a:pt x="220" y="132"/>
                    <a:pt x="221" y="129"/>
                  </a:cubicBezTo>
                  <a:cubicBezTo>
                    <a:pt x="222" y="126"/>
                    <a:pt x="220" y="97"/>
                    <a:pt x="220" y="95"/>
                  </a:cubicBezTo>
                  <a:cubicBezTo>
                    <a:pt x="222" y="97"/>
                    <a:pt x="226" y="101"/>
                    <a:pt x="230" y="104"/>
                  </a:cubicBezTo>
                  <a:cubicBezTo>
                    <a:pt x="237" y="96"/>
                    <a:pt x="248" y="94"/>
                    <a:pt x="255" y="96"/>
                  </a:cubicBezTo>
                  <a:cubicBezTo>
                    <a:pt x="256" y="95"/>
                    <a:pt x="259" y="80"/>
                    <a:pt x="260" y="80"/>
                  </a:cubicBezTo>
                  <a:cubicBezTo>
                    <a:pt x="263" y="85"/>
                    <a:pt x="276" y="107"/>
                    <a:pt x="281" y="112"/>
                  </a:cubicBezTo>
                  <a:cubicBezTo>
                    <a:pt x="283" y="116"/>
                    <a:pt x="287" y="116"/>
                    <a:pt x="291" y="113"/>
                  </a:cubicBezTo>
                  <a:cubicBezTo>
                    <a:pt x="293" y="112"/>
                    <a:pt x="358" y="62"/>
                    <a:pt x="347" y="5"/>
                  </a:cubicBezTo>
                  <a:cubicBezTo>
                    <a:pt x="347" y="2"/>
                    <a:pt x="349" y="0"/>
                    <a:pt x="352" y="3"/>
                  </a:cubicBezTo>
                  <a:cubicBezTo>
                    <a:pt x="384" y="32"/>
                    <a:pt x="449" y="16"/>
                    <a:pt x="459" y="15"/>
                  </a:cubicBezTo>
                  <a:cubicBezTo>
                    <a:pt x="458" y="16"/>
                    <a:pt x="457" y="17"/>
                    <a:pt x="456" y="18"/>
                  </a:cubicBezTo>
                  <a:cubicBezTo>
                    <a:pt x="409" y="44"/>
                    <a:pt x="429" y="80"/>
                    <a:pt x="429" y="80"/>
                  </a:cubicBezTo>
                  <a:cubicBezTo>
                    <a:pt x="429" y="80"/>
                    <a:pt x="400" y="80"/>
                    <a:pt x="377" y="103"/>
                  </a:cubicBezTo>
                  <a:cubicBezTo>
                    <a:pt x="355" y="127"/>
                    <a:pt x="366" y="157"/>
                    <a:pt x="366" y="157"/>
                  </a:cubicBezTo>
                  <a:cubicBezTo>
                    <a:pt x="366" y="157"/>
                    <a:pt x="362" y="157"/>
                    <a:pt x="356" y="157"/>
                  </a:cubicBezTo>
                  <a:cubicBezTo>
                    <a:pt x="299" y="159"/>
                    <a:pt x="283" y="210"/>
                    <a:pt x="286" y="225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5"/>
                    <a:pt x="257" y="196"/>
                    <a:pt x="231" y="197"/>
                  </a:cubicBezTo>
                  <a:cubicBezTo>
                    <a:pt x="205" y="198"/>
                    <a:pt x="188" y="216"/>
                    <a:pt x="188" y="216"/>
                  </a:cubicBezTo>
                  <a:cubicBezTo>
                    <a:pt x="188" y="216"/>
                    <a:pt x="183" y="177"/>
                    <a:pt x="142" y="163"/>
                  </a:cubicBezTo>
                  <a:cubicBezTo>
                    <a:pt x="120" y="156"/>
                    <a:pt x="93" y="177"/>
                    <a:pt x="93" y="177"/>
                  </a:cubicBezTo>
                  <a:cubicBezTo>
                    <a:pt x="93" y="177"/>
                    <a:pt x="81" y="139"/>
                    <a:pt x="0" y="128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6"/>
            <p:cNvSpPr/>
            <p:nvPr/>
          </p:nvSpPr>
          <p:spPr bwMode="auto">
            <a:xfrm>
              <a:off x="1250950" y="817562"/>
              <a:ext cx="68262" cy="88900"/>
            </a:xfrm>
            <a:custGeom>
              <a:avLst/>
              <a:gdLst>
                <a:gd name="T0" fmla="*/ 1 w 16"/>
                <a:gd name="T1" fmla="*/ 17 h 21"/>
                <a:gd name="T2" fmla="*/ 3 w 16"/>
                <a:gd name="T3" fmla="*/ 16 h 21"/>
                <a:gd name="T4" fmla="*/ 6 w 16"/>
                <a:gd name="T5" fmla="*/ 17 h 21"/>
                <a:gd name="T6" fmla="*/ 8 w 16"/>
                <a:gd name="T7" fmla="*/ 14 h 21"/>
                <a:gd name="T8" fmla="*/ 7 w 16"/>
                <a:gd name="T9" fmla="*/ 13 h 21"/>
                <a:gd name="T10" fmla="*/ 9 w 16"/>
                <a:gd name="T11" fmla="*/ 6 h 21"/>
                <a:gd name="T12" fmla="*/ 8 w 16"/>
                <a:gd name="T13" fmla="*/ 0 h 21"/>
                <a:gd name="T14" fmla="*/ 13 w 16"/>
                <a:gd name="T15" fmla="*/ 5 h 21"/>
                <a:gd name="T16" fmla="*/ 11 w 16"/>
                <a:gd name="T17" fmla="*/ 19 h 21"/>
                <a:gd name="T18" fmla="*/ 0 w 16"/>
                <a:gd name="T19" fmla="*/ 17 h 21"/>
                <a:gd name="T20" fmla="*/ 1 w 16"/>
                <a:gd name="T2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1" y="17"/>
                  </a:moveTo>
                  <a:cubicBezTo>
                    <a:pt x="2" y="17"/>
                    <a:pt x="3" y="17"/>
                    <a:pt x="3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7" y="17"/>
                    <a:pt x="8" y="16"/>
                    <a:pt x="8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8" y="11"/>
                    <a:pt x="9" y="9"/>
                    <a:pt x="9" y="6"/>
                  </a:cubicBezTo>
                  <a:cubicBezTo>
                    <a:pt x="9" y="4"/>
                    <a:pt x="9" y="2"/>
                    <a:pt x="8" y="0"/>
                  </a:cubicBezTo>
                  <a:cubicBezTo>
                    <a:pt x="10" y="1"/>
                    <a:pt x="12" y="3"/>
                    <a:pt x="13" y="5"/>
                  </a:cubicBezTo>
                  <a:cubicBezTo>
                    <a:pt x="16" y="11"/>
                    <a:pt x="15" y="17"/>
                    <a:pt x="11" y="19"/>
                  </a:cubicBezTo>
                  <a:cubicBezTo>
                    <a:pt x="7" y="21"/>
                    <a:pt x="3" y="20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7"/>
            <p:cNvSpPr/>
            <p:nvPr/>
          </p:nvSpPr>
          <p:spPr bwMode="auto">
            <a:xfrm>
              <a:off x="1166813" y="865187"/>
              <a:ext cx="63500" cy="63500"/>
            </a:xfrm>
            <a:custGeom>
              <a:avLst/>
              <a:gdLst>
                <a:gd name="T0" fmla="*/ 15 w 15"/>
                <a:gd name="T1" fmla="*/ 7 h 15"/>
                <a:gd name="T2" fmla="*/ 13 w 15"/>
                <a:gd name="T3" fmla="*/ 8 h 15"/>
                <a:gd name="T4" fmla="*/ 12 w 15"/>
                <a:gd name="T5" fmla="*/ 10 h 15"/>
                <a:gd name="T6" fmla="*/ 9 w 15"/>
                <a:gd name="T7" fmla="*/ 9 h 15"/>
                <a:gd name="T8" fmla="*/ 9 w 15"/>
                <a:gd name="T9" fmla="*/ 8 h 15"/>
                <a:gd name="T10" fmla="*/ 3 w 15"/>
                <a:gd name="T11" fmla="*/ 4 h 15"/>
                <a:gd name="T12" fmla="*/ 1 w 15"/>
                <a:gd name="T13" fmla="*/ 0 h 15"/>
                <a:gd name="T14" fmla="*/ 0 w 15"/>
                <a:gd name="T15" fmla="*/ 7 h 15"/>
                <a:gd name="T16" fmla="*/ 10 w 15"/>
                <a:gd name="T17" fmla="*/ 14 h 15"/>
                <a:gd name="T18" fmla="*/ 15 w 15"/>
                <a:gd name="T19" fmla="*/ 7 h 15"/>
                <a:gd name="T20" fmla="*/ 15 w 15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8"/>
                    <a:pt x="14" y="8"/>
                    <a:pt x="13" y="8"/>
                  </a:cubicBezTo>
                  <a:cubicBezTo>
                    <a:pt x="13" y="9"/>
                    <a:pt x="13" y="10"/>
                    <a:pt x="12" y="10"/>
                  </a:cubicBezTo>
                  <a:cubicBezTo>
                    <a:pt x="11" y="11"/>
                    <a:pt x="10" y="10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7" y="8"/>
                    <a:pt x="5" y="6"/>
                    <a:pt x="3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1" y="12"/>
                    <a:pt x="6" y="15"/>
                    <a:pt x="10" y="14"/>
                  </a:cubicBezTo>
                  <a:cubicBezTo>
                    <a:pt x="13" y="14"/>
                    <a:pt x="15" y="11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8"/>
            <p:cNvSpPr/>
            <p:nvPr/>
          </p:nvSpPr>
          <p:spPr bwMode="auto">
            <a:xfrm>
              <a:off x="187326" y="733425"/>
              <a:ext cx="1212850" cy="588963"/>
            </a:xfrm>
            <a:custGeom>
              <a:avLst/>
              <a:gdLst>
                <a:gd name="T0" fmla="*/ 0 w 286"/>
                <a:gd name="T1" fmla="*/ 42 h 139"/>
                <a:gd name="T2" fmla="*/ 58 w 286"/>
                <a:gd name="T3" fmla="*/ 35 h 139"/>
                <a:gd name="T4" fmla="*/ 99 w 286"/>
                <a:gd name="T5" fmla="*/ 7 h 139"/>
                <a:gd name="T6" fmla="*/ 95 w 286"/>
                <a:gd name="T7" fmla="*/ 79 h 139"/>
                <a:gd name="T8" fmla="*/ 105 w 286"/>
                <a:gd name="T9" fmla="*/ 4 h 139"/>
                <a:gd name="T10" fmla="*/ 136 w 286"/>
                <a:gd name="T11" fmla="*/ 27 h 139"/>
                <a:gd name="T12" fmla="*/ 191 w 286"/>
                <a:gd name="T13" fmla="*/ 55 h 139"/>
                <a:gd name="T14" fmla="*/ 191 w 286"/>
                <a:gd name="T15" fmla="*/ 117 h 139"/>
                <a:gd name="T16" fmla="*/ 201 w 286"/>
                <a:gd name="T17" fmla="*/ 55 h 139"/>
                <a:gd name="T18" fmla="*/ 217 w 286"/>
                <a:gd name="T19" fmla="*/ 52 h 139"/>
                <a:gd name="T20" fmla="*/ 286 w 286"/>
                <a:gd name="T21" fmla="*/ 136 h 139"/>
                <a:gd name="T22" fmla="*/ 286 w 286"/>
                <a:gd name="T23" fmla="*/ 136 h 139"/>
                <a:gd name="T24" fmla="*/ 286 w 286"/>
                <a:gd name="T25" fmla="*/ 139 h 139"/>
                <a:gd name="T26" fmla="*/ 286 w 286"/>
                <a:gd name="T27" fmla="*/ 139 h 139"/>
                <a:gd name="T28" fmla="*/ 231 w 286"/>
                <a:gd name="T29" fmla="*/ 111 h 139"/>
                <a:gd name="T30" fmla="*/ 188 w 286"/>
                <a:gd name="T31" fmla="*/ 130 h 139"/>
                <a:gd name="T32" fmla="*/ 142 w 286"/>
                <a:gd name="T33" fmla="*/ 77 h 139"/>
                <a:gd name="T34" fmla="*/ 93 w 286"/>
                <a:gd name="T35" fmla="*/ 91 h 139"/>
                <a:gd name="T36" fmla="*/ 0 w 286"/>
                <a:gd name="T37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6" h="139">
                  <a:moveTo>
                    <a:pt x="0" y="42"/>
                  </a:moveTo>
                  <a:cubicBezTo>
                    <a:pt x="9" y="39"/>
                    <a:pt x="43" y="41"/>
                    <a:pt x="58" y="35"/>
                  </a:cubicBezTo>
                  <a:cubicBezTo>
                    <a:pt x="72" y="29"/>
                    <a:pt x="94" y="9"/>
                    <a:pt x="99" y="7"/>
                  </a:cubicBezTo>
                  <a:cubicBezTo>
                    <a:pt x="103" y="6"/>
                    <a:pt x="95" y="79"/>
                    <a:pt x="95" y="79"/>
                  </a:cubicBezTo>
                  <a:cubicBezTo>
                    <a:pt x="95" y="79"/>
                    <a:pt x="104" y="8"/>
                    <a:pt x="105" y="4"/>
                  </a:cubicBezTo>
                  <a:cubicBezTo>
                    <a:pt x="107" y="0"/>
                    <a:pt x="120" y="9"/>
                    <a:pt x="136" y="27"/>
                  </a:cubicBezTo>
                  <a:cubicBezTo>
                    <a:pt x="153" y="46"/>
                    <a:pt x="185" y="52"/>
                    <a:pt x="191" y="55"/>
                  </a:cubicBezTo>
                  <a:cubicBezTo>
                    <a:pt x="196" y="57"/>
                    <a:pt x="193" y="98"/>
                    <a:pt x="191" y="117"/>
                  </a:cubicBezTo>
                  <a:cubicBezTo>
                    <a:pt x="193" y="98"/>
                    <a:pt x="198" y="57"/>
                    <a:pt x="201" y="55"/>
                  </a:cubicBezTo>
                  <a:cubicBezTo>
                    <a:pt x="204" y="53"/>
                    <a:pt x="208" y="52"/>
                    <a:pt x="217" y="52"/>
                  </a:cubicBezTo>
                  <a:cubicBezTo>
                    <a:pt x="225" y="86"/>
                    <a:pt x="286" y="136"/>
                    <a:pt x="286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6" y="137"/>
                    <a:pt x="286" y="138"/>
                    <a:pt x="286" y="139"/>
                  </a:cubicBezTo>
                  <a:cubicBezTo>
                    <a:pt x="286" y="139"/>
                    <a:pt x="286" y="139"/>
                    <a:pt x="286" y="139"/>
                  </a:cubicBezTo>
                  <a:cubicBezTo>
                    <a:pt x="286" y="139"/>
                    <a:pt x="257" y="110"/>
                    <a:pt x="231" y="111"/>
                  </a:cubicBezTo>
                  <a:cubicBezTo>
                    <a:pt x="205" y="112"/>
                    <a:pt x="188" y="130"/>
                    <a:pt x="188" y="130"/>
                  </a:cubicBezTo>
                  <a:cubicBezTo>
                    <a:pt x="188" y="130"/>
                    <a:pt x="183" y="91"/>
                    <a:pt x="142" y="77"/>
                  </a:cubicBezTo>
                  <a:cubicBezTo>
                    <a:pt x="120" y="70"/>
                    <a:pt x="93" y="91"/>
                    <a:pt x="93" y="91"/>
                  </a:cubicBezTo>
                  <a:cubicBezTo>
                    <a:pt x="93" y="91"/>
                    <a:pt x="81" y="53"/>
                    <a:pt x="0" y="42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39"/>
            <p:cNvSpPr/>
            <p:nvPr/>
          </p:nvSpPr>
          <p:spPr bwMode="auto">
            <a:xfrm>
              <a:off x="1400175" y="431800"/>
              <a:ext cx="733425" cy="857250"/>
            </a:xfrm>
            <a:custGeom>
              <a:avLst/>
              <a:gdLst>
                <a:gd name="T0" fmla="*/ 143 w 173"/>
                <a:gd name="T1" fmla="*/ 65 h 202"/>
                <a:gd name="T2" fmla="*/ 91 w 173"/>
                <a:gd name="T3" fmla="*/ 88 h 202"/>
                <a:gd name="T4" fmla="*/ 80 w 173"/>
                <a:gd name="T5" fmla="*/ 142 h 202"/>
                <a:gd name="T6" fmla="*/ 70 w 173"/>
                <a:gd name="T7" fmla="*/ 142 h 202"/>
                <a:gd name="T8" fmla="*/ 0 w 173"/>
                <a:gd name="T9" fmla="*/ 202 h 202"/>
                <a:gd name="T10" fmla="*/ 5 w 173"/>
                <a:gd name="T11" fmla="*/ 105 h 202"/>
                <a:gd name="T12" fmla="*/ 34 w 173"/>
                <a:gd name="T13" fmla="*/ 84 h 202"/>
                <a:gd name="T14" fmla="*/ 77 w 173"/>
                <a:gd name="T15" fmla="*/ 138 h 202"/>
                <a:gd name="T16" fmla="*/ 37 w 173"/>
                <a:gd name="T17" fmla="*/ 77 h 202"/>
                <a:gd name="T18" fmla="*/ 64 w 173"/>
                <a:gd name="T19" fmla="*/ 35 h 202"/>
                <a:gd name="T20" fmla="*/ 139 w 173"/>
                <a:gd name="T21" fmla="*/ 63 h 202"/>
                <a:gd name="T22" fmla="*/ 68 w 173"/>
                <a:gd name="T23" fmla="*/ 28 h 202"/>
                <a:gd name="T24" fmla="*/ 71 w 173"/>
                <a:gd name="T25" fmla="*/ 11 h 202"/>
                <a:gd name="T26" fmla="*/ 106 w 173"/>
                <a:gd name="T27" fmla="*/ 10 h 202"/>
                <a:gd name="T28" fmla="*/ 173 w 173"/>
                <a:gd name="T29" fmla="*/ 0 h 202"/>
                <a:gd name="T30" fmla="*/ 170 w 173"/>
                <a:gd name="T31" fmla="*/ 3 h 202"/>
                <a:gd name="T32" fmla="*/ 143 w 173"/>
                <a:gd name="T33" fmla="*/ 6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202">
                  <a:moveTo>
                    <a:pt x="143" y="65"/>
                  </a:moveTo>
                  <a:cubicBezTo>
                    <a:pt x="143" y="65"/>
                    <a:pt x="114" y="65"/>
                    <a:pt x="91" y="88"/>
                  </a:cubicBezTo>
                  <a:cubicBezTo>
                    <a:pt x="69" y="112"/>
                    <a:pt x="80" y="142"/>
                    <a:pt x="80" y="142"/>
                  </a:cubicBezTo>
                  <a:cubicBezTo>
                    <a:pt x="80" y="142"/>
                    <a:pt x="76" y="142"/>
                    <a:pt x="70" y="142"/>
                  </a:cubicBezTo>
                  <a:cubicBezTo>
                    <a:pt x="20" y="144"/>
                    <a:pt x="2" y="183"/>
                    <a:pt x="0" y="202"/>
                  </a:cubicBezTo>
                  <a:cubicBezTo>
                    <a:pt x="0" y="183"/>
                    <a:pt x="22" y="154"/>
                    <a:pt x="5" y="105"/>
                  </a:cubicBezTo>
                  <a:cubicBezTo>
                    <a:pt x="8" y="100"/>
                    <a:pt x="29" y="86"/>
                    <a:pt x="34" y="84"/>
                  </a:cubicBezTo>
                  <a:cubicBezTo>
                    <a:pt x="39" y="83"/>
                    <a:pt x="77" y="138"/>
                    <a:pt x="77" y="138"/>
                  </a:cubicBezTo>
                  <a:cubicBezTo>
                    <a:pt x="77" y="138"/>
                    <a:pt x="39" y="82"/>
                    <a:pt x="37" y="77"/>
                  </a:cubicBezTo>
                  <a:cubicBezTo>
                    <a:pt x="35" y="71"/>
                    <a:pt x="59" y="38"/>
                    <a:pt x="64" y="35"/>
                  </a:cubicBezTo>
                  <a:cubicBezTo>
                    <a:pt x="68" y="31"/>
                    <a:pt x="139" y="63"/>
                    <a:pt x="139" y="63"/>
                  </a:cubicBezTo>
                  <a:cubicBezTo>
                    <a:pt x="139" y="63"/>
                    <a:pt x="75" y="32"/>
                    <a:pt x="68" y="28"/>
                  </a:cubicBezTo>
                  <a:cubicBezTo>
                    <a:pt x="61" y="24"/>
                    <a:pt x="66" y="16"/>
                    <a:pt x="71" y="11"/>
                  </a:cubicBezTo>
                  <a:cubicBezTo>
                    <a:pt x="77" y="6"/>
                    <a:pt x="81" y="4"/>
                    <a:pt x="106" y="10"/>
                  </a:cubicBezTo>
                  <a:cubicBezTo>
                    <a:pt x="131" y="16"/>
                    <a:pt x="173" y="0"/>
                    <a:pt x="173" y="0"/>
                  </a:cubicBezTo>
                  <a:cubicBezTo>
                    <a:pt x="172" y="1"/>
                    <a:pt x="171" y="2"/>
                    <a:pt x="170" y="3"/>
                  </a:cubicBezTo>
                  <a:cubicBezTo>
                    <a:pt x="123" y="29"/>
                    <a:pt x="143" y="65"/>
                    <a:pt x="143" y="65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109584" y="529509"/>
            <a:ext cx="1276350" cy="688975"/>
            <a:chOff x="10179050" y="-673101"/>
            <a:chExt cx="1276350" cy="688975"/>
          </a:xfrm>
        </p:grpSpPr>
        <p:sp>
          <p:nvSpPr>
            <p:cNvPr id="36" name="Freeform 240"/>
            <p:cNvSpPr/>
            <p:nvPr/>
          </p:nvSpPr>
          <p:spPr bwMode="auto">
            <a:xfrm>
              <a:off x="10179050" y="-673101"/>
              <a:ext cx="1276350" cy="688975"/>
            </a:xfrm>
            <a:custGeom>
              <a:avLst/>
              <a:gdLst>
                <a:gd name="T0" fmla="*/ 0 w 301"/>
                <a:gd name="T1" fmla="*/ 0 h 162"/>
                <a:gd name="T2" fmla="*/ 2 w 301"/>
                <a:gd name="T3" fmla="*/ 0 h 162"/>
                <a:gd name="T4" fmla="*/ 48 w 301"/>
                <a:gd name="T5" fmla="*/ 15 h 162"/>
                <a:gd name="T6" fmla="*/ 76 w 301"/>
                <a:gd name="T7" fmla="*/ 7 h 162"/>
                <a:gd name="T8" fmla="*/ 79 w 301"/>
                <a:gd name="T9" fmla="*/ 10 h 162"/>
                <a:gd name="T10" fmla="*/ 119 w 301"/>
                <a:gd name="T11" fmla="*/ 83 h 162"/>
                <a:gd name="T12" fmla="*/ 124 w 301"/>
                <a:gd name="T13" fmla="*/ 83 h 162"/>
                <a:gd name="T14" fmla="*/ 136 w 301"/>
                <a:gd name="T15" fmla="*/ 64 h 162"/>
                <a:gd name="T16" fmla="*/ 139 w 301"/>
                <a:gd name="T17" fmla="*/ 73 h 162"/>
                <a:gd name="T18" fmla="*/ 156 w 301"/>
                <a:gd name="T19" fmla="*/ 77 h 162"/>
                <a:gd name="T20" fmla="*/ 164 w 301"/>
                <a:gd name="T21" fmla="*/ 70 h 162"/>
                <a:gd name="T22" fmla="*/ 164 w 301"/>
                <a:gd name="T23" fmla="*/ 96 h 162"/>
                <a:gd name="T24" fmla="*/ 169 w 301"/>
                <a:gd name="T25" fmla="*/ 101 h 162"/>
                <a:gd name="T26" fmla="*/ 242 w 301"/>
                <a:gd name="T27" fmla="*/ 61 h 162"/>
                <a:gd name="T28" fmla="*/ 245 w 301"/>
                <a:gd name="T29" fmla="*/ 61 h 162"/>
                <a:gd name="T30" fmla="*/ 301 w 301"/>
                <a:gd name="T31" fmla="*/ 109 h 162"/>
                <a:gd name="T32" fmla="*/ 298 w 301"/>
                <a:gd name="T33" fmla="*/ 109 h 162"/>
                <a:gd name="T34" fmla="*/ 260 w 301"/>
                <a:gd name="T35" fmla="*/ 134 h 162"/>
                <a:gd name="T36" fmla="*/ 222 w 301"/>
                <a:gd name="T37" fmla="*/ 128 h 162"/>
                <a:gd name="T38" fmla="*/ 195 w 301"/>
                <a:gd name="T39" fmla="*/ 154 h 162"/>
                <a:gd name="T40" fmla="*/ 189 w 301"/>
                <a:gd name="T41" fmla="*/ 150 h 162"/>
                <a:gd name="T42" fmla="*/ 125 w 301"/>
                <a:gd name="T43" fmla="*/ 162 h 162"/>
                <a:gd name="T44" fmla="*/ 124 w 301"/>
                <a:gd name="T45" fmla="*/ 162 h 162"/>
                <a:gd name="T46" fmla="*/ 104 w 301"/>
                <a:gd name="T47" fmla="*/ 125 h 162"/>
                <a:gd name="T48" fmla="*/ 73 w 301"/>
                <a:gd name="T49" fmla="*/ 120 h 162"/>
                <a:gd name="T50" fmla="*/ 67 w 301"/>
                <a:gd name="T51" fmla="*/ 73 h 162"/>
                <a:gd name="T52" fmla="*/ 34 w 301"/>
                <a:gd name="T53" fmla="*/ 62 h 162"/>
                <a:gd name="T54" fmla="*/ 0 w 301"/>
                <a:gd name="T5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1" h="16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5" y="1"/>
                    <a:pt x="29" y="17"/>
                    <a:pt x="48" y="15"/>
                  </a:cubicBezTo>
                  <a:cubicBezTo>
                    <a:pt x="58" y="15"/>
                    <a:pt x="68" y="12"/>
                    <a:pt x="76" y="7"/>
                  </a:cubicBezTo>
                  <a:cubicBezTo>
                    <a:pt x="77" y="7"/>
                    <a:pt x="79" y="9"/>
                    <a:pt x="79" y="10"/>
                  </a:cubicBezTo>
                  <a:cubicBezTo>
                    <a:pt x="80" y="15"/>
                    <a:pt x="79" y="66"/>
                    <a:pt x="119" y="83"/>
                  </a:cubicBezTo>
                  <a:cubicBezTo>
                    <a:pt x="121" y="85"/>
                    <a:pt x="123" y="85"/>
                    <a:pt x="124" y="83"/>
                  </a:cubicBezTo>
                  <a:cubicBezTo>
                    <a:pt x="126" y="82"/>
                    <a:pt x="135" y="65"/>
                    <a:pt x="136" y="64"/>
                  </a:cubicBezTo>
                  <a:cubicBezTo>
                    <a:pt x="136" y="65"/>
                    <a:pt x="137" y="70"/>
                    <a:pt x="139" y="73"/>
                  </a:cubicBezTo>
                  <a:cubicBezTo>
                    <a:pt x="145" y="71"/>
                    <a:pt x="152" y="74"/>
                    <a:pt x="156" y="77"/>
                  </a:cubicBezTo>
                  <a:cubicBezTo>
                    <a:pt x="157" y="77"/>
                    <a:pt x="164" y="70"/>
                    <a:pt x="164" y="70"/>
                  </a:cubicBezTo>
                  <a:cubicBezTo>
                    <a:pt x="164" y="74"/>
                    <a:pt x="163" y="92"/>
                    <a:pt x="164" y="96"/>
                  </a:cubicBezTo>
                  <a:cubicBezTo>
                    <a:pt x="164" y="100"/>
                    <a:pt x="166" y="101"/>
                    <a:pt x="169" y="101"/>
                  </a:cubicBezTo>
                  <a:cubicBezTo>
                    <a:pt x="171" y="101"/>
                    <a:pt x="226" y="97"/>
                    <a:pt x="242" y="61"/>
                  </a:cubicBezTo>
                  <a:cubicBezTo>
                    <a:pt x="243" y="59"/>
                    <a:pt x="245" y="59"/>
                    <a:pt x="245" y="61"/>
                  </a:cubicBezTo>
                  <a:cubicBezTo>
                    <a:pt x="252" y="90"/>
                    <a:pt x="295" y="105"/>
                    <a:pt x="301" y="109"/>
                  </a:cubicBezTo>
                  <a:cubicBezTo>
                    <a:pt x="300" y="109"/>
                    <a:pt x="299" y="109"/>
                    <a:pt x="298" y="109"/>
                  </a:cubicBezTo>
                  <a:cubicBezTo>
                    <a:pt x="262" y="106"/>
                    <a:pt x="260" y="134"/>
                    <a:pt x="260" y="134"/>
                  </a:cubicBezTo>
                  <a:cubicBezTo>
                    <a:pt x="260" y="134"/>
                    <a:pt x="243" y="123"/>
                    <a:pt x="222" y="128"/>
                  </a:cubicBezTo>
                  <a:cubicBezTo>
                    <a:pt x="200" y="133"/>
                    <a:pt x="195" y="154"/>
                    <a:pt x="195" y="154"/>
                  </a:cubicBezTo>
                  <a:cubicBezTo>
                    <a:pt x="195" y="154"/>
                    <a:pt x="193" y="152"/>
                    <a:pt x="189" y="150"/>
                  </a:cubicBezTo>
                  <a:cubicBezTo>
                    <a:pt x="157" y="130"/>
                    <a:pt x="128" y="152"/>
                    <a:pt x="125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19" y="134"/>
                    <a:pt x="104" y="125"/>
                  </a:cubicBezTo>
                  <a:cubicBezTo>
                    <a:pt x="89" y="116"/>
                    <a:pt x="73" y="120"/>
                    <a:pt x="73" y="120"/>
                  </a:cubicBezTo>
                  <a:cubicBezTo>
                    <a:pt x="73" y="120"/>
                    <a:pt x="85" y="96"/>
                    <a:pt x="67" y="73"/>
                  </a:cubicBezTo>
                  <a:cubicBezTo>
                    <a:pt x="57" y="60"/>
                    <a:pt x="34" y="62"/>
                    <a:pt x="34" y="62"/>
                  </a:cubicBezTo>
                  <a:cubicBezTo>
                    <a:pt x="34" y="62"/>
                    <a:pt x="41" y="37"/>
                    <a:pt x="0" y="0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41"/>
            <p:cNvSpPr/>
            <p:nvPr/>
          </p:nvSpPr>
          <p:spPr bwMode="auto">
            <a:xfrm>
              <a:off x="10785475" y="-311150"/>
              <a:ext cx="50800" cy="50800"/>
            </a:xfrm>
            <a:custGeom>
              <a:avLst/>
              <a:gdLst>
                <a:gd name="T0" fmla="*/ 0 w 12"/>
                <a:gd name="T1" fmla="*/ 7 h 12"/>
                <a:gd name="T2" fmla="*/ 2 w 12"/>
                <a:gd name="T3" fmla="*/ 7 h 12"/>
                <a:gd name="T4" fmla="*/ 3 w 12"/>
                <a:gd name="T5" fmla="*/ 8 h 12"/>
                <a:gd name="T6" fmla="*/ 5 w 12"/>
                <a:gd name="T7" fmla="*/ 8 h 12"/>
                <a:gd name="T8" fmla="*/ 5 w 12"/>
                <a:gd name="T9" fmla="*/ 7 h 12"/>
                <a:gd name="T10" fmla="*/ 9 w 12"/>
                <a:gd name="T11" fmla="*/ 3 h 12"/>
                <a:gd name="T12" fmla="*/ 11 w 12"/>
                <a:gd name="T13" fmla="*/ 0 h 12"/>
                <a:gd name="T14" fmla="*/ 12 w 12"/>
                <a:gd name="T15" fmla="*/ 5 h 12"/>
                <a:gd name="T16" fmla="*/ 5 w 12"/>
                <a:gd name="T17" fmla="*/ 12 h 12"/>
                <a:gd name="T18" fmla="*/ 0 w 12"/>
                <a:gd name="T19" fmla="*/ 6 h 12"/>
                <a:gd name="T20" fmla="*/ 0 w 12"/>
                <a:gd name="T2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7"/>
                  </a:moveTo>
                  <a:cubicBezTo>
                    <a:pt x="1" y="7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5" y="7"/>
                    <a:pt x="6" y="7"/>
                    <a:pt x="5" y="7"/>
                  </a:cubicBezTo>
                  <a:cubicBezTo>
                    <a:pt x="7" y="6"/>
                    <a:pt x="8" y="5"/>
                    <a:pt x="9" y="3"/>
                  </a:cubicBezTo>
                  <a:cubicBezTo>
                    <a:pt x="10" y="2"/>
                    <a:pt x="11" y="1"/>
                    <a:pt x="11" y="0"/>
                  </a:cubicBezTo>
                  <a:cubicBezTo>
                    <a:pt x="12" y="1"/>
                    <a:pt x="12" y="3"/>
                    <a:pt x="12" y="5"/>
                  </a:cubicBezTo>
                  <a:cubicBezTo>
                    <a:pt x="12" y="9"/>
                    <a:pt x="9" y="12"/>
                    <a:pt x="5" y="12"/>
                  </a:cubicBezTo>
                  <a:cubicBezTo>
                    <a:pt x="3" y="11"/>
                    <a:pt x="1" y="9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42"/>
            <p:cNvSpPr/>
            <p:nvPr/>
          </p:nvSpPr>
          <p:spPr bwMode="auto">
            <a:xfrm>
              <a:off x="10729913" y="-328613"/>
              <a:ext cx="42862" cy="50800"/>
            </a:xfrm>
            <a:custGeom>
              <a:avLst/>
              <a:gdLst>
                <a:gd name="T0" fmla="*/ 10 w 10"/>
                <a:gd name="T1" fmla="*/ 9 h 12"/>
                <a:gd name="T2" fmla="*/ 8 w 10"/>
                <a:gd name="T3" fmla="*/ 9 h 12"/>
                <a:gd name="T4" fmla="*/ 7 w 10"/>
                <a:gd name="T5" fmla="*/ 9 h 12"/>
                <a:gd name="T6" fmla="*/ 6 w 10"/>
                <a:gd name="T7" fmla="*/ 8 h 12"/>
                <a:gd name="T8" fmla="*/ 6 w 10"/>
                <a:gd name="T9" fmla="*/ 7 h 12"/>
                <a:gd name="T10" fmla="*/ 4 w 10"/>
                <a:gd name="T11" fmla="*/ 3 h 12"/>
                <a:gd name="T12" fmla="*/ 5 w 10"/>
                <a:gd name="T13" fmla="*/ 0 h 12"/>
                <a:gd name="T14" fmla="*/ 2 w 10"/>
                <a:gd name="T15" fmla="*/ 3 h 12"/>
                <a:gd name="T16" fmla="*/ 4 w 10"/>
                <a:gd name="T17" fmla="*/ 11 h 12"/>
                <a:gd name="T18" fmla="*/ 10 w 10"/>
                <a:gd name="T19" fmla="*/ 9 h 12"/>
                <a:gd name="T20" fmla="*/ 10 w 10"/>
                <a:gd name="T2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7" y="10"/>
                    <a:pt x="7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5" y="6"/>
                    <a:pt x="4" y="5"/>
                    <a:pt x="4" y="3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4" y="0"/>
                    <a:pt x="2" y="2"/>
                    <a:pt x="2" y="3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6" y="12"/>
                    <a:pt x="9" y="11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43"/>
            <p:cNvSpPr/>
            <p:nvPr/>
          </p:nvSpPr>
          <p:spPr bwMode="auto">
            <a:xfrm>
              <a:off x="10179050" y="-673101"/>
              <a:ext cx="530225" cy="688975"/>
            </a:xfrm>
            <a:custGeom>
              <a:avLst/>
              <a:gdLst>
                <a:gd name="T0" fmla="*/ 0 w 125"/>
                <a:gd name="T1" fmla="*/ 0 h 162"/>
                <a:gd name="T2" fmla="*/ 35 w 125"/>
                <a:gd name="T3" fmla="*/ 17 h 162"/>
                <a:gd name="T4" fmla="*/ 68 w 125"/>
                <a:gd name="T5" fmla="*/ 17 h 162"/>
                <a:gd name="T6" fmla="*/ 40 w 125"/>
                <a:gd name="T7" fmla="*/ 57 h 162"/>
                <a:gd name="T8" fmla="*/ 73 w 125"/>
                <a:gd name="T9" fmla="*/ 18 h 162"/>
                <a:gd name="T10" fmla="*/ 82 w 125"/>
                <a:gd name="T11" fmla="*/ 43 h 162"/>
                <a:gd name="T12" fmla="*/ 103 w 125"/>
                <a:gd name="T13" fmla="*/ 79 h 162"/>
                <a:gd name="T14" fmla="*/ 79 w 125"/>
                <a:gd name="T15" fmla="*/ 114 h 162"/>
                <a:gd name="T16" fmla="*/ 108 w 125"/>
                <a:gd name="T17" fmla="*/ 83 h 162"/>
                <a:gd name="T18" fmla="*/ 118 w 125"/>
                <a:gd name="T19" fmla="*/ 87 h 162"/>
                <a:gd name="T20" fmla="*/ 125 w 125"/>
                <a:gd name="T21" fmla="*/ 160 h 162"/>
                <a:gd name="T22" fmla="*/ 125 w 125"/>
                <a:gd name="T23" fmla="*/ 160 h 162"/>
                <a:gd name="T24" fmla="*/ 125 w 125"/>
                <a:gd name="T25" fmla="*/ 162 h 162"/>
                <a:gd name="T26" fmla="*/ 124 w 125"/>
                <a:gd name="T27" fmla="*/ 162 h 162"/>
                <a:gd name="T28" fmla="*/ 104 w 125"/>
                <a:gd name="T29" fmla="*/ 125 h 162"/>
                <a:gd name="T30" fmla="*/ 73 w 125"/>
                <a:gd name="T31" fmla="*/ 120 h 162"/>
                <a:gd name="T32" fmla="*/ 67 w 125"/>
                <a:gd name="T33" fmla="*/ 73 h 162"/>
                <a:gd name="T34" fmla="*/ 34 w 125"/>
                <a:gd name="T35" fmla="*/ 62 h 162"/>
                <a:gd name="T36" fmla="*/ 0 w 125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62">
                  <a:moveTo>
                    <a:pt x="0" y="0"/>
                  </a:moveTo>
                  <a:cubicBezTo>
                    <a:pt x="6" y="1"/>
                    <a:pt x="24" y="15"/>
                    <a:pt x="35" y="17"/>
                  </a:cubicBezTo>
                  <a:cubicBezTo>
                    <a:pt x="45" y="20"/>
                    <a:pt x="65" y="16"/>
                    <a:pt x="68" y="17"/>
                  </a:cubicBezTo>
                  <a:cubicBezTo>
                    <a:pt x="72" y="18"/>
                    <a:pt x="40" y="57"/>
                    <a:pt x="40" y="57"/>
                  </a:cubicBezTo>
                  <a:cubicBezTo>
                    <a:pt x="40" y="57"/>
                    <a:pt x="71" y="20"/>
                    <a:pt x="73" y="18"/>
                  </a:cubicBezTo>
                  <a:cubicBezTo>
                    <a:pt x="76" y="16"/>
                    <a:pt x="80" y="26"/>
                    <a:pt x="82" y="43"/>
                  </a:cubicBezTo>
                  <a:cubicBezTo>
                    <a:pt x="84" y="59"/>
                    <a:pt x="100" y="75"/>
                    <a:pt x="103" y="79"/>
                  </a:cubicBezTo>
                  <a:cubicBezTo>
                    <a:pt x="105" y="82"/>
                    <a:pt x="88" y="104"/>
                    <a:pt x="79" y="114"/>
                  </a:cubicBezTo>
                  <a:cubicBezTo>
                    <a:pt x="88" y="104"/>
                    <a:pt x="106" y="82"/>
                    <a:pt x="108" y="83"/>
                  </a:cubicBezTo>
                  <a:cubicBezTo>
                    <a:pt x="111" y="83"/>
                    <a:pt x="113" y="84"/>
                    <a:pt x="118" y="87"/>
                  </a:cubicBezTo>
                  <a:cubicBezTo>
                    <a:pt x="110" y="109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1"/>
                    <a:pt x="125" y="161"/>
                    <a:pt x="125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19" y="134"/>
                    <a:pt x="104" y="125"/>
                  </a:cubicBezTo>
                  <a:cubicBezTo>
                    <a:pt x="89" y="116"/>
                    <a:pt x="73" y="120"/>
                    <a:pt x="73" y="120"/>
                  </a:cubicBezTo>
                  <a:cubicBezTo>
                    <a:pt x="73" y="120"/>
                    <a:pt x="85" y="96"/>
                    <a:pt x="67" y="73"/>
                  </a:cubicBezTo>
                  <a:cubicBezTo>
                    <a:pt x="57" y="60"/>
                    <a:pt x="34" y="62"/>
                    <a:pt x="34" y="62"/>
                  </a:cubicBezTo>
                  <a:cubicBezTo>
                    <a:pt x="34" y="62"/>
                    <a:pt x="41" y="37"/>
                    <a:pt x="0" y="0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44"/>
            <p:cNvSpPr/>
            <p:nvPr/>
          </p:nvSpPr>
          <p:spPr bwMode="auto">
            <a:xfrm>
              <a:off x="10717213" y="-349250"/>
              <a:ext cx="738187" cy="347663"/>
            </a:xfrm>
            <a:custGeom>
              <a:avLst/>
              <a:gdLst>
                <a:gd name="T0" fmla="*/ 133 w 174"/>
                <a:gd name="T1" fmla="*/ 58 h 82"/>
                <a:gd name="T2" fmla="*/ 95 w 174"/>
                <a:gd name="T3" fmla="*/ 52 h 82"/>
                <a:gd name="T4" fmla="*/ 68 w 174"/>
                <a:gd name="T5" fmla="*/ 78 h 82"/>
                <a:gd name="T6" fmla="*/ 62 w 174"/>
                <a:gd name="T7" fmla="*/ 74 h 82"/>
                <a:gd name="T8" fmla="*/ 0 w 174"/>
                <a:gd name="T9" fmla="*/ 82 h 82"/>
                <a:gd name="T10" fmla="*/ 40 w 174"/>
                <a:gd name="T11" fmla="*/ 29 h 82"/>
                <a:gd name="T12" fmla="*/ 64 w 174"/>
                <a:gd name="T13" fmla="*/ 28 h 82"/>
                <a:gd name="T14" fmla="*/ 68 w 174"/>
                <a:gd name="T15" fmla="*/ 75 h 82"/>
                <a:gd name="T16" fmla="*/ 68 w 174"/>
                <a:gd name="T17" fmla="*/ 25 h 82"/>
                <a:gd name="T18" fmla="*/ 99 w 174"/>
                <a:gd name="T19" fmla="*/ 11 h 82"/>
                <a:gd name="T20" fmla="*/ 131 w 174"/>
                <a:gd name="T21" fmla="*/ 55 h 82"/>
                <a:gd name="T22" fmla="*/ 104 w 174"/>
                <a:gd name="T23" fmla="*/ 9 h 82"/>
                <a:gd name="T24" fmla="*/ 112 w 174"/>
                <a:gd name="T25" fmla="*/ 1 h 82"/>
                <a:gd name="T26" fmla="*/ 132 w 174"/>
                <a:gd name="T27" fmla="*/ 13 h 82"/>
                <a:gd name="T28" fmla="*/ 174 w 174"/>
                <a:gd name="T29" fmla="*/ 33 h 82"/>
                <a:gd name="T30" fmla="*/ 171 w 174"/>
                <a:gd name="T31" fmla="*/ 33 h 82"/>
                <a:gd name="T32" fmla="*/ 133 w 174"/>
                <a:gd name="T3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82">
                  <a:moveTo>
                    <a:pt x="133" y="58"/>
                  </a:moveTo>
                  <a:cubicBezTo>
                    <a:pt x="133" y="58"/>
                    <a:pt x="116" y="47"/>
                    <a:pt x="95" y="52"/>
                  </a:cubicBezTo>
                  <a:cubicBezTo>
                    <a:pt x="73" y="57"/>
                    <a:pt x="68" y="78"/>
                    <a:pt x="68" y="78"/>
                  </a:cubicBezTo>
                  <a:cubicBezTo>
                    <a:pt x="68" y="78"/>
                    <a:pt x="66" y="76"/>
                    <a:pt x="62" y="74"/>
                  </a:cubicBezTo>
                  <a:cubicBezTo>
                    <a:pt x="34" y="56"/>
                    <a:pt x="8" y="71"/>
                    <a:pt x="0" y="82"/>
                  </a:cubicBezTo>
                  <a:cubicBezTo>
                    <a:pt x="8" y="70"/>
                    <a:pt x="31" y="63"/>
                    <a:pt x="40" y="29"/>
                  </a:cubicBezTo>
                  <a:cubicBezTo>
                    <a:pt x="43" y="27"/>
                    <a:pt x="61" y="27"/>
                    <a:pt x="64" y="28"/>
                  </a:cubicBezTo>
                  <a:cubicBezTo>
                    <a:pt x="67" y="29"/>
                    <a:pt x="68" y="75"/>
                    <a:pt x="68" y="75"/>
                  </a:cubicBezTo>
                  <a:cubicBezTo>
                    <a:pt x="68" y="75"/>
                    <a:pt x="68" y="28"/>
                    <a:pt x="68" y="25"/>
                  </a:cubicBezTo>
                  <a:cubicBezTo>
                    <a:pt x="69" y="21"/>
                    <a:pt x="95" y="11"/>
                    <a:pt x="99" y="11"/>
                  </a:cubicBezTo>
                  <a:cubicBezTo>
                    <a:pt x="103" y="11"/>
                    <a:pt x="131" y="55"/>
                    <a:pt x="131" y="55"/>
                  </a:cubicBezTo>
                  <a:cubicBezTo>
                    <a:pt x="131" y="55"/>
                    <a:pt x="107" y="14"/>
                    <a:pt x="104" y="9"/>
                  </a:cubicBezTo>
                  <a:cubicBezTo>
                    <a:pt x="102" y="4"/>
                    <a:pt x="107" y="2"/>
                    <a:pt x="112" y="1"/>
                  </a:cubicBezTo>
                  <a:cubicBezTo>
                    <a:pt x="117" y="0"/>
                    <a:pt x="121" y="0"/>
                    <a:pt x="132" y="13"/>
                  </a:cubicBezTo>
                  <a:cubicBezTo>
                    <a:pt x="144" y="26"/>
                    <a:pt x="174" y="33"/>
                    <a:pt x="174" y="33"/>
                  </a:cubicBezTo>
                  <a:cubicBezTo>
                    <a:pt x="173" y="33"/>
                    <a:pt x="172" y="33"/>
                    <a:pt x="171" y="33"/>
                  </a:cubicBezTo>
                  <a:cubicBezTo>
                    <a:pt x="135" y="30"/>
                    <a:pt x="133" y="58"/>
                    <a:pt x="133" y="58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frame">
            <a:avLst>
              <a:gd name="adj1" fmla="val 1539"/>
            </a:avLst>
          </a:prstGeom>
          <a:solidFill>
            <a:srgbClr val="512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5955" y="51956"/>
            <a:ext cx="9050482" cy="6754091"/>
          </a:xfrm>
          <a:prstGeom prst="rect">
            <a:avLst/>
          </a:prstGeom>
          <a:noFill/>
          <a:ln>
            <a:solidFill>
              <a:srgbClr val="FB8D0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1691094" y="160044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2183613" y="160044"/>
            <a:ext cx="2173643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MH_Other_1"/>
          <p:cNvSpPr/>
          <p:nvPr>
            <p:custDataLst>
              <p:tags r:id="rId3"/>
            </p:custDataLst>
          </p:nvPr>
        </p:nvSpPr>
        <p:spPr bwMode="auto">
          <a:xfrm>
            <a:off x="3896720" y="3084364"/>
            <a:ext cx="2033587" cy="2057400"/>
          </a:xfrm>
          <a:custGeom>
            <a:avLst/>
            <a:gdLst>
              <a:gd name="T0" fmla="*/ 2147483646 w 1578"/>
              <a:gd name="T1" fmla="*/ 0 h 1598"/>
              <a:gd name="T2" fmla="*/ 2147483646 w 1578"/>
              <a:gd name="T3" fmla="*/ 0 h 1598"/>
              <a:gd name="T4" fmla="*/ 2147483646 w 1578"/>
              <a:gd name="T5" fmla="*/ 0 h 1598"/>
              <a:gd name="T6" fmla="*/ 2147483646 w 1578"/>
              <a:gd name="T7" fmla="*/ 2147483646 h 1598"/>
              <a:gd name="T8" fmla="*/ 2147483646 w 1578"/>
              <a:gd name="T9" fmla="*/ 2147483646 h 1598"/>
              <a:gd name="T10" fmla="*/ 2147483646 w 1578"/>
              <a:gd name="T11" fmla="*/ 2147483646 h 1598"/>
              <a:gd name="T12" fmla="*/ 2147483646 w 1578"/>
              <a:gd name="T13" fmla="*/ 2147483646 h 1598"/>
              <a:gd name="T14" fmla="*/ 2147483646 w 1578"/>
              <a:gd name="T15" fmla="*/ 2147483646 h 1598"/>
              <a:gd name="T16" fmla="*/ 2147483646 w 1578"/>
              <a:gd name="T17" fmla="*/ 2147483646 h 1598"/>
              <a:gd name="T18" fmla="*/ 2147483646 w 1578"/>
              <a:gd name="T19" fmla="*/ 2147483646 h 1598"/>
              <a:gd name="T20" fmla="*/ 2147483646 w 1578"/>
              <a:gd name="T21" fmla="*/ 2147483646 h 1598"/>
              <a:gd name="T22" fmla="*/ 2147483646 w 1578"/>
              <a:gd name="T23" fmla="*/ 2147483646 h 1598"/>
              <a:gd name="T24" fmla="*/ 2147483646 w 1578"/>
              <a:gd name="T25" fmla="*/ 2147483646 h 1598"/>
              <a:gd name="T26" fmla="*/ 0 w 1578"/>
              <a:gd name="T27" fmla="*/ 2147483646 h 1598"/>
              <a:gd name="T28" fmla="*/ 0 w 1578"/>
              <a:gd name="T29" fmla="*/ 2147483646 h 1598"/>
              <a:gd name="T30" fmla="*/ 0 w 1578"/>
              <a:gd name="T31" fmla="*/ 2147483646 h 1598"/>
              <a:gd name="T32" fmla="*/ 2147483646 w 1578"/>
              <a:gd name="T33" fmla="*/ 2147483646 h 1598"/>
              <a:gd name="T34" fmla="*/ 2147483646 w 1578"/>
              <a:gd name="T35" fmla="*/ 2147483646 h 1598"/>
              <a:gd name="T36" fmla="*/ 2147483646 w 1578"/>
              <a:gd name="T37" fmla="*/ 2147483646 h 1598"/>
              <a:gd name="T38" fmla="*/ 2147483646 w 1578"/>
              <a:gd name="T39" fmla="*/ 2147483646 h 1598"/>
              <a:gd name="T40" fmla="*/ 2147483646 w 1578"/>
              <a:gd name="T41" fmla="*/ 2147483646 h 1598"/>
              <a:gd name="T42" fmla="*/ 2147483646 w 1578"/>
              <a:gd name="T43" fmla="*/ 2147483646 h 1598"/>
              <a:gd name="T44" fmla="*/ 2147483646 w 1578"/>
              <a:gd name="T45" fmla="*/ 2147483646 h 1598"/>
              <a:gd name="T46" fmla="*/ 2147483646 w 1578"/>
              <a:gd name="T47" fmla="*/ 2147483646 h 1598"/>
              <a:gd name="T48" fmla="*/ 2147483646 w 1578"/>
              <a:gd name="T49" fmla="*/ 2147483646 h 1598"/>
              <a:gd name="T50" fmla="*/ 2147483646 w 1578"/>
              <a:gd name="T51" fmla="*/ 2147483646 h 1598"/>
              <a:gd name="T52" fmla="*/ 2147483646 w 1578"/>
              <a:gd name="T53" fmla="*/ 2147483646 h 1598"/>
              <a:gd name="T54" fmla="*/ 2147483646 w 1578"/>
              <a:gd name="T55" fmla="*/ 2147483646 h 1598"/>
              <a:gd name="T56" fmla="*/ 2147483646 w 1578"/>
              <a:gd name="T57" fmla="*/ 2147483646 h 1598"/>
              <a:gd name="T58" fmla="*/ 2147483646 w 1578"/>
              <a:gd name="T59" fmla="*/ 2147483646 h 1598"/>
              <a:gd name="T60" fmla="*/ 2147483646 w 1578"/>
              <a:gd name="T61" fmla="*/ 2147483646 h 1598"/>
              <a:gd name="T62" fmla="*/ 2147483646 w 1578"/>
              <a:gd name="T63" fmla="*/ 2147483646 h 1598"/>
              <a:gd name="T64" fmla="*/ 2147483646 w 1578"/>
              <a:gd name="T65" fmla="*/ 2147483646 h 1598"/>
              <a:gd name="T66" fmla="*/ 2147483646 w 1578"/>
              <a:gd name="T67" fmla="*/ 2147483646 h 1598"/>
              <a:gd name="T68" fmla="*/ 2147483646 w 1578"/>
              <a:gd name="T69" fmla="*/ 2147483646 h 1598"/>
              <a:gd name="T70" fmla="*/ 2147483646 w 1578"/>
              <a:gd name="T71" fmla="*/ 2147483646 h 1598"/>
              <a:gd name="T72" fmla="*/ 2147483646 w 1578"/>
              <a:gd name="T73" fmla="*/ 2147483646 h 1598"/>
              <a:gd name="T74" fmla="*/ 2147483646 w 1578"/>
              <a:gd name="T75" fmla="*/ 2147483646 h 1598"/>
              <a:gd name="T76" fmla="*/ 2147483646 w 1578"/>
              <a:gd name="T77" fmla="*/ 2147483646 h 1598"/>
              <a:gd name="T78" fmla="*/ 2147483646 w 1578"/>
              <a:gd name="T79" fmla="*/ 2147483646 h 1598"/>
              <a:gd name="T80" fmla="*/ 2147483646 w 1578"/>
              <a:gd name="T81" fmla="*/ 2147483646 h 1598"/>
              <a:gd name="T82" fmla="*/ 2147483646 w 1578"/>
              <a:gd name="T83" fmla="*/ 2147483646 h 1598"/>
              <a:gd name="T84" fmla="*/ 2147483646 w 1578"/>
              <a:gd name="T85" fmla="*/ 2147483646 h 1598"/>
              <a:gd name="T86" fmla="*/ 2147483646 w 1578"/>
              <a:gd name="T87" fmla="*/ 2147483646 h 1598"/>
              <a:gd name="T88" fmla="*/ 2147483646 w 1578"/>
              <a:gd name="T89" fmla="*/ 2147483646 h 1598"/>
              <a:gd name="T90" fmla="*/ 2147483646 w 1578"/>
              <a:gd name="T91" fmla="*/ 2147483646 h 1598"/>
              <a:gd name="T92" fmla="*/ 2147483646 w 1578"/>
              <a:gd name="T93" fmla="*/ 2147483646 h 1598"/>
              <a:gd name="T94" fmla="*/ 2147483646 w 1578"/>
              <a:gd name="T95" fmla="*/ 2147483646 h 1598"/>
              <a:gd name="T96" fmla="*/ 2147483646 w 1578"/>
              <a:gd name="T97" fmla="*/ 2147483646 h 1598"/>
              <a:gd name="T98" fmla="*/ 2147483646 w 1578"/>
              <a:gd name="T99" fmla="*/ 2147483646 h 1598"/>
              <a:gd name="T100" fmla="*/ 2147483646 w 1578"/>
              <a:gd name="T101" fmla="*/ 2147483646 h 1598"/>
              <a:gd name="T102" fmla="*/ 2147483646 w 1578"/>
              <a:gd name="T103" fmla="*/ 2147483646 h 1598"/>
              <a:gd name="T104" fmla="*/ 2147483646 w 1578"/>
              <a:gd name="T105" fmla="*/ 2147483646 h 1598"/>
              <a:gd name="T106" fmla="*/ 2147483646 w 1578"/>
              <a:gd name="T107" fmla="*/ 0 h 1598"/>
              <a:gd name="T108" fmla="*/ 2147483646 w 1578"/>
              <a:gd name="T109" fmla="*/ 0 h 1598"/>
              <a:gd name="T110" fmla="*/ 2147483646 w 1578"/>
              <a:gd name="T111" fmla="*/ 0 h 15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578" h="1598">
                <a:moveTo>
                  <a:pt x="1472" y="0"/>
                </a:moveTo>
                <a:lnTo>
                  <a:pt x="104" y="0"/>
                </a:lnTo>
                <a:lnTo>
                  <a:pt x="88" y="2"/>
                </a:lnTo>
                <a:lnTo>
                  <a:pt x="74" y="4"/>
                </a:lnTo>
                <a:lnTo>
                  <a:pt x="60" y="8"/>
                </a:lnTo>
                <a:lnTo>
                  <a:pt x="48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2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0" y="106"/>
                </a:lnTo>
                <a:lnTo>
                  <a:pt x="4" y="120"/>
                </a:lnTo>
                <a:lnTo>
                  <a:pt x="8" y="136"/>
                </a:lnTo>
                <a:lnTo>
                  <a:pt x="14" y="150"/>
                </a:lnTo>
                <a:lnTo>
                  <a:pt x="714" y="1538"/>
                </a:lnTo>
                <a:lnTo>
                  <a:pt x="722" y="1552"/>
                </a:lnTo>
                <a:lnTo>
                  <a:pt x="730" y="1564"/>
                </a:lnTo>
                <a:lnTo>
                  <a:pt x="738" y="1574"/>
                </a:lnTo>
                <a:lnTo>
                  <a:pt x="748" y="1582"/>
                </a:lnTo>
                <a:lnTo>
                  <a:pt x="758" y="1588"/>
                </a:lnTo>
                <a:lnTo>
                  <a:pt x="768" y="1594"/>
                </a:lnTo>
                <a:lnTo>
                  <a:pt x="778" y="1596"/>
                </a:lnTo>
                <a:lnTo>
                  <a:pt x="788" y="1598"/>
                </a:lnTo>
                <a:lnTo>
                  <a:pt x="800" y="1596"/>
                </a:lnTo>
                <a:lnTo>
                  <a:pt x="810" y="1594"/>
                </a:lnTo>
                <a:lnTo>
                  <a:pt x="820" y="1588"/>
                </a:lnTo>
                <a:lnTo>
                  <a:pt x="830" y="1582"/>
                </a:lnTo>
                <a:lnTo>
                  <a:pt x="838" y="1574"/>
                </a:lnTo>
                <a:lnTo>
                  <a:pt x="848" y="1564"/>
                </a:lnTo>
                <a:lnTo>
                  <a:pt x="856" y="1552"/>
                </a:lnTo>
                <a:lnTo>
                  <a:pt x="864" y="1538"/>
                </a:lnTo>
                <a:lnTo>
                  <a:pt x="1564" y="140"/>
                </a:lnTo>
                <a:lnTo>
                  <a:pt x="1570" y="126"/>
                </a:lnTo>
                <a:lnTo>
                  <a:pt x="1574" y="112"/>
                </a:lnTo>
                <a:lnTo>
                  <a:pt x="1578" y="98"/>
                </a:lnTo>
                <a:lnTo>
                  <a:pt x="1578" y="84"/>
                </a:lnTo>
                <a:lnTo>
                  <a:pt x="1578" y="72"/>
                </a:lnTo>
                <a:lnTo>
                  <a:pt x="1576" y="60"/>
                </a:lnTo>
                <a:lnTo>
                  <a:pt x="1572" y="50"/>
                </a:lnTo>
                <a:lnTo>
                  <a:pt x="1566" y="40"/>
                </a:lnTo>
                <a:lnTo>
                  <a:pt x="1560" y="32"/>
                </a:lnTo>
                <a:lnTo>
                  <a:pt x="1552" y="24"/>
                </a:lnTo>
                <a:lnTo>
                  <a:pt x="1542" y="16"/>
                </a:lnTo>
                <a:lnTo>
                  <a:pt x="1530" y="10"/>
                </a:lnTo>
                <a:lnTo>
                  <a:pt x="1518" y="6"/>
                </a:lnTo>
                <a:lnTo>
                  <a:pt x="1504" y="4"/>
                </a:lnTo>
                <a:lnTo>
                  <a:pt x="1490" y="0"/>
                </a:lnTo>
                <a:lnTo>
                  <a:pt x="147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 bwMode="auto">
          <a:xfrm>
            <a:off x="1944095" y="2481114"/>
            <a:ext cx="2046287" cy="2055812"/>
          </a:xfrm>
          <a:custGeom>
            <a:avLst/>
            <a:gdLst>
              <a:gd name="T0" fmla="*/ 2147483646 w 1588"/>
              <a:gd name="T1" fmla="*/ 2147483646 h 1596"/>
              <a:gd name="T2" fmla="*/ 2147483646 w 1588"/>
              <a:gd name="T3" fmla="*/ 2147483646 h 1596"/>
              <a:gd name="T4" fmla="*/ 2147483646 w 1588"/>
              <a:gd name="T5" fmla="*/ 2147483646 h 1596"/>
              <a:gd name="T6" fmla="*/ 2147483646 w 1588"/>
              <a:gd name="T7" fmla="*/ 2147483646 h 1596"/>
              <a:gd name="T8" fmla="*/ 2147483646 w 1588"/>
              <a:gd name="T9" fmla="*/ 2147483646 h 1596"/>
              <a:gd name="T10" fmla="*/ 2147483646 w 1588"/>
              <a:gd name="T11" fmla="*/ 2147483646 h 1596"/>
              <a:gd name="T12" fmla="*/ 2147483646 w 1588"/>
              <a:gd name="T13" fmla="*/ 2147483646 h 1596"/>
              <a:gd name="T14" fmla="*/ 2147483646 w 1588"/>
              <a:gd name="T15" fmla="*/ 2147483646 h 1596"/>
              <a:gd name="T16" fmla="*/ 2147483646 w 1588"/>
              <a:gd name="T17" fmla="*/ 2147483646 h 1596"/>
              <a:gd name="T18" fmla="*/ 2147483646 w 1588"/>
              <a:gd name="T19" fmla="*/ 2147483646 h 1596"/>
              <a:gd name="T20" fmla="*/ 2147483646 w 1588"/>
              <a:gd name="T21" fmla="*/ 2147483646 h 1596"/>
              <a:gd name="T22" fmla="*/ 2147483646 w 1588"/>
              <a:gd name="T23" fmla="*/ 2147483646 h 1596"/>
              <a:gd name="T24" fmla="*/ 2147483646 w 1588"/>
              <a:gd name="T25" fmla="*/ 2147483646 h 1596"/>
              <a:gd name="T26" fmla="*/ 2147483646 w 1588"/>
              <a:gd name="T27" fmla="*/ 2147483646 h 1596"/>
              <a:gd name="T28" fmla="*/ 2147483646 w 1588"/>
              <a:gd name="T29" fmla="*/ 2147483646 h 1596"/>
              <a:gd name="T30" fmla="*/ 2147483646 w 1588"/>
              <a:gd name="T31" fmla="*/ 2147483646 h 1596"/>
              <a:gd name="T32" fmla="*/ 2147483646 w 1588"/>
              <a:gd name="T33" fmla="*/ 2147483646 h 1596"/>
              <a:gd name="T34" fmla="*/ 2147483646 w 1588"/>
              <a:gd name="T35" fmla="*/ 2147483646 h 1596"/>
              <a:gd name="T36" fmla="*/ 2147483646 w 1588"/>
              <a:gd name="T37" fmla="*/ 2147483646 h 1596"/>
              <a:gd name="T38" fmla="*/ 2147483646 w 1588"/>
              <a:gd name="T39" fmla="*/ 2147483646 h 1596"/>
              <a:gd name="T40" fmla="*/ 2147483646 w 1588"/>
              <a:gd name="T41" fmla="*/ 2147483646 h 1596"/>
              <a:gd name="T42" fmla="*/ 2147483646 w 1588"/>
              <a:gd name="T43" fmla="*/ 2147483646 h 1596"/>
              <a:gd name="T44" fmla="*/ 2147483646 w 1588"/>
              <a:gd name="T45" fmla="*/ 2147483646 h 1596"/>
              <a:gd name="T46" fmla="*/ 2147483646 w 1588"/>
              <a:gd name="T47" fmla="*/ 2147483646 h 1596"/>
              <a:gd name="T48" fmla="*/ 2147483646 w 1588"/>
              <a:gd name="T49" fmla="*/ 2147483646 h 1596"/>
              <a:gd name="T50" fmla="*/ 2147483646 w 1588"/>
              <a:gd name="T51" fmla="*/ 2147483646 h 1596"/>
              <a:gd name="T52" fmla="*/ 2147483646 w 1588"/>
              <a:gd name="T53" fmla="*/ 2147483646 h 1596"/>
              <a:gd name="T54" fmla="*/ 2147483646 w 1588"/>
              <a:gd name="T55" fmla="*/ 0 h 1596"/>
              <a:gd name="T56" fmla="*/ 2147483646 w 1588"/>
              <a:gd name="T57" fmla="*/ 0 h 1596"/>
              <a:gd name="T58" fmla="*/ 2147483646 w 1588"/>
              <a:gd name="T59" fmla="*/ 0 h 1596"/>
              <a:gd name="T60" fmla="*/ 2147483646 w 1588"/>
              <a:gd name="T61" fmla="*/ 2147483646 h 1596"/>
              <a:gd name="T62" fmla="*/ 2147483646 w 1588"/>
              <a:gd name="T63" fmla="*/ 2147483646 h 1596"/>
              <a:gd name="T64" fmla="*/ 2147483646 w 1588"/>
              <a:gd name="T65" fmla="*/ 2147483646 h 1596"/>
              <a:gd name="T66" fmla="*/ 2147483646 w 1588"/>
              <a:gd name="T67" fmla="*/ 2147483646 h 1596"/>
              <a:gd name="T68" fmla="*/ 2147483646 w 1588"/>
              <a:gd name="T69" fmla="*/ 2147483646 h 1596"/>
              <a:gd name="T70" fmla="*/ 2147483646 w 1588"/>
              <a:gd name="T71" fmla="*/ 2147483646 h 1596"/>
              <a:gd name="T72" fmla="*/ 2147483646 w 1588"/>
              <a:gd name="T73" fmla="*/ 2147483646 h 1596"/>
              <a:gd name="T74" fmla="*/ 2147483646 w 1588"/>
              <a:gd name="T75" fmla="*/ 2147483646 h 1596"/>
              <a:gd name="T76" fmla="*/ 2147483646 w 1588"/>
              <a:gd name="T77" fmla="*/ 2147483646 h 1596"/>
              <a:gd name="T78" fmla="*/ 2147483646 w 1588"/>
              <a:gd name="T79" fmla="*/ 2147483646 h 1596"/>
              <a:gd name="T80" fmla="*/ 2147483646 w 1588"/>
              <a:gd name="T81" fmla="*/ 2147483646 h 1596"/>
              <a:gd name="T82" fmla="*/ 0 w 1588"/>
              <a:gd name="T83" fmla="*/ 2147483646 h 1596"/>
              <a:gd name="T84" fmla="*/ 0 w 1588"/>
              <a:gd name="T85" fmla="*/ 2147483646 h 1596"/>
              <a:gd name="T86" fmla="*/ 0 w 1588"/>
              <a:gd name="T87" fmla="*/ 2147483646 h 1596"/>
              <a:gd name="T88" fmla="*/ 2147483646 w 1588"/>
              <a:gd name="T89" fmla="*/ 2147483646 h 1596"/>
              <a:gd name="T90" fmla="*/ 2147483646 w 1588"/>
              <a:gd name="T91" fmla="*/ 2147483646 h 1596"/>
              <a:gd name="T92" fmla="*/ 2147483646 w 1588"/>
              <a:gd name="T93" fmla="*/ 2147483646 h 1596"/>
              <a:gd name="T94" fmla="*/ 2147483646 w 1588"/>
              <a:gd name="T95" fmla="*/ 2147483646 h 1596"/>
              <a:gd name="T96" fmla="*/ 2147483646 w 1588"/>
              <a:gd name="T97" fmla="*/ 2147483646 h 1596"/>
              <a:gd name="T98" fmla="*/ 2147483646 w 1588"/>
              <a:gd name="T99" fmla="*/ 2147483646 h 1596"/>
              <a:gd name="T100" fmla="*/ 2147483646 w 1588"/>
              <a:gd name="T101" fmla="*/ 2147483646 h 1596"/>
              <a:gd name="T102" fmla="*/ 2147483646 w 1588"/>
              <a:gd name="T103" fmla="*/ 2147483646 h 1596"/>
              <a:gd name="T104" fmla="*/ 2147483646 w 1588"/>
              <a:gd name="T105" fmla="*/ 2147483646 h 1596"/>
              <a:gd name="T106" fmla="*/ 2147483646 w 1588"/>
              <a:gd name="T107" fmla="*/ 2147483646 h 1596"/>
              <a:gd name="T108" fmla="*/ 2147483646 w 1588"/>
              <a:gd name="T109" fmla="*/ 2147483646 h 1596"/>
              <a:gd name="T110" fmla="*/ 2147483646 w 1588"/>
              <a:gd name="T111" fmla="*/ 2147483646 h 15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588" h="1596">
                <a:moveTo>
                  <a:pt x="104" y="1596"/>
                </a:moveTo>
                <a:lnTo>
                  <a:pt x="1470" y="1596"/>
                </a:lnTo>
                <a:lnTo>
                  <a:pt x="1488" y="1596"/>
                </a:lnTo>
                <a:lnTo>
                  <a:pt x="1506" y="1594"/>
                </a:lnTo>
                <a:lnTo>
                  <a:pt x="1520" y="1590"/>
                </a:lnTo>
                <a:lnTo>
                  <a:pt x="1534" y="1584"/>
                </a:lnTo>
                <a:lnTo>
                  <a:pt x="1548" y="1578"/>
                </a:lnTo>
                <a:lnTo>
                  <a:pt x="1558" y="1570"/>
                </a:lnTo>
                <a:lnTo>
                  <a:pt x="1566" y="1562"/>
                </a:lnTo>
                <a:lnTo>
                  <a:pt x="1574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62" y="58"/>
                </a:lnTo>
                <a:lnTo>
                  <a:pt x="854" y="44"/>
                </a:lnTo>
                <a:lnTo>
                  <a:pt x="846" y="32"/>
                </a:lnTo>
                <a:lnTo>
                  <a:pt x="836" y="22"/>
                </a:lnTo>
                <a:lnTo>
                  <a:pt x="828" y="14"/>
                </a:lnTo>
                <a:lnTo>
                  <a:pt x="818" y="8"/>
                </a:lnTo>
                <a:lnTo>
                  <a:pt x="808" y="4"/>
                </a:lnTo>
                <a:lnTo>
                  <a:pt x="798" y="0"/>
                </a:lnTo>
                <a:lnTo>
                  <a:pt x="788" y="0"/>
                </a:lnTo>
                <a:lnTo>
                  <a:pt x="778" y="0"/>
                </a:lnTo>
                <a:lnTo>
                  <a:pt x="768" y="4"/>
                </a:lnTo>
                <a:lnTo>
                  <a:pt x="758" y="8"/>
                </a:lnTo>
                <a:lnTo>
                  <a:pt x="748" y="14"/>
                </a:lnTo>
                <a:lnTo>
                  <a:pt x="738" y="22"/>
                </a:lnTo>
                <a:lnTo>
                  <a:pt x="730" y="32"/>
                </a:lnTo>
                <a:lnTo>
                  <a:pt x="722" y="44"/>
                </a:lnTo>
                <a:lnTo>
                  <a:pt x="714" y="58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2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8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MH_Other_3"/>
          <p:cNvSpPr/>
          <p:nvPr>
            <p:custDataLst>
              <p:tags r:id="rId5"/>
            </p:custDataLst>
          </p:nvPr>
        </p:nvSpPr>
        <p:spPr bwMode="auto">
          <a:xfrm>
            <a:off x="5865219" y="2481114"/>
            <a:ext cx="2044700" cy="2055812"/>
          </a:xfrm>
          <a:custGeom>
            <a:avLst/>
            <a:gdLst>
              <a:gd name="T0" fmla="*/ 104 w 1588"/>
              <a:gd name="T1" fmla="*/ 1596 h 1596"/>
              <a:gd name="T2" fmla="*/ 1482 w 1588"/>
              <a:gd name="T3" fmla="*/ 1596 h 1596"/>
              <a:gd name="T4" fmla="*/ 1482 w 1588"/>
              <a:gd name="T5" fmla="*/ 1596 h 1596"/>
              <a:gd name="T6" fmla="*/ 1498 w 1588"/>
              <a:gd name="T7" fmla="*/ 1596 h 1596"/>
              <a:gd name="T8" fmla="*/ 1514 w 1588"/>
              <a:gd name="T9" fmla="*/ 1594 h 1596"/>
              <a:gd name="T10" fmla="*/ 1526 w 1588"/>
              <a:gd name="T11" fmla="*/ 1590 h 1596"/>
              <a:gd name="T12" fmla="*/ 1540 w 1588"/>
              <a:gd name="T13" fmla="*/ 1584 h 1596"/>
              <a:gd name="T14" fmla="*/ 1550 w 1588"/>
              <a:gd name="T15" fmla="*/ 1578 h 1596"/>
              <a:gd name="T16" fmla="*/ 1560 w 1588"/>
              <a:gd name="T17" fmla="*/ 1570 h 1596"/>
              <a:gd name="T18" fmla="*/ 1568 w 1588"/>
              <a:gd name="T19" fmla="*/ 1562 h 1596"/>
              <a:gd name="T20" fmla="*/ 1576 w 1588"/>
              <a:gd name="T21" fmla="*/ 1552 h 1596"/>
              <a:gd name="T22" fmla="*/ 1580 w 1588"/>
              <a:gd name="T23" fmla="*/ 1540 h 1596"/>
              <a:gd name="T24" fmla="*/ 1584 w 1588"/>
              <a:gd name="T25" fmla="*/ 1528 h 1596"/>
              <a:gd name="T26" fmla="*/ 1586 w 1588"/>
              <a:gd name="T27" fmla="*/ 1516 h 1596"/>
              <a:gd name="T28" fmla="*/ 1588 w 1588"/>
              <a:gd name="T29" fmla="*/ 1504 h 1596"/>
              <a:gd name="T30" fmla="*/ 1586 w 1588"/>
              <a:gd name="T31" fmla="*/ 1490 h 1596"/>
              <a:gd name="T32" fmla="*/ 1584 w 1588"/>
              <a:gd name="T33" fmla="*/ 1476 h 1596"/>
              <a:gd name="T34" fmla="*/ 1578 w 1588"/>
              <a:gd name="T35" fmla="*/ 1462 h 1596"/>
              <a:gd name="T36" fmla="*/ 1572 w 1588"/>
              <a:gd name="T37" fmla="*/ 1446 h 1596"/>
              <a:gd name="T38" fmla="*/ 872 w 1588"/>
              <a:gd name="T39" fmla="*/ 58 h 1596"/>
              <a:gd name="T40" fmla="*/ 872 w 1588"/>
              <a:gd name="T41" fmla="*/ 58 h 1596"/>
              <a:gd name="T42" fmla="*/ 866 w 1588"/>
              <a:gd name="T43" fmla="*/ 44 h 1596"/>
              <a:gd name="T44" fmla="*/ 856 w 1588"/>
              <a:gd name="T45" fmla="*/ 32 h 1596"/>
              <a:gd name="T46" fmla="*/ 848 w 1588"/>
              <a:gd name="T47" fmla="*/ 22 h 1596"/>
              <a:gd name="T48" fmla="*/ 838 w 1588"/>
              <a:gd name="T49" fmla="*/ 14 h 1596"/>
              <a:gd name="T50" fmla="*/ 830 w 1588"/>
              <a:gd name="T51" fmla="*/ 8 h 1596"/>
              <a:gd name="T52" fmla="*/ 820 w 1588"/>
              <a:gd name="T53" fmla="*/ 4 h 1596"/>
              <a:gd name="T54" fmla="*/ 808 w 1588"/>
              <a:gd name="T55" fmla="*/ 0 h 1596"/>
              <a:gd name="T56" fmla="*/ 798 w 1588"/>
              <a:gd name="T57" fmla="*/ 0 h 1596"/>
              <a:gd name="T58" fmla="*/ 788 w 1588"/>
              <a:gd name="T59" fmla="*/ 0 h 1596"/>
              <a:gd name="T60" fmla="*/ 778 w 1588"/>
              <a:gd name="T61" fmla="*/ 4 h 1596"/>
              <a:gd name="T62" fmla="*/ 768 w 1588"/>
              <a:gd name="T63" fmla="*/ 8 h 1596"/>
              <a:gd name="T64" fmla="*/ 758 w 1588"/>
              <a:gd name="T65" fmla="*/ 14 h 1596"/>
              <a:gd name="T66" fmla="*/ 748 w 1588"/>
              <a:gd name="T67" fmla="*/ 22 h 1596"/>
              <a:gd name="T68" fmla="*/ 740 w 1588"/>
              <a:gd name="T69" fmla="*/ 32 h 1596"/>
              <a:gd name="T70" fmla="*/ 730 w 1588"/>
              <a:gd name="T71" fmla="*/ 44 h 1596"/>
              <a:gd name="T72" fmla="*/ 722 w 1588"/>
              <a:gd name="T73" fmla="*/ 58 h 1596"/>
              <a:gd name="T74" fmla="*/ 14 w 1588"/>
              <a:gd name="T75" fmla="*/ 1456 h 1596"/>
              <a:gd name="T76" fmla="*/ 14 w 1588"/>
              <a:gd name="T77" fmla="*/ 1456 h 1596"/>
              <a:gd name="T78" fmla="*/ 8 w 1588"/>
              <a:gd name="T79" fmla="*/ 1472 h 1596"/>
              <a:gd name="T80" fmla="*/ 4 w 1588"/>
              <a:gd name="T81" fmla="*/ 1486 h 1596"/>
              <a:gd name="T82" fmla="*/ 0 w 1588"/>
              <a:gd name="T83" fmla="*/ 1500 h 1596"/>
              <a:gd name="T84" fmla="*/ 0 w 1588"/>
              <a:gd name="T85" fmla="*/ 1512 h 1596"/>
              <a:gd name="T86" fmla="*/ 0 w 1588"/>
              <a:gd name="T87" fmla="*/ 1524 h 1596"/>
              <a:gd name="T88" fmla="*/ 2 w 1588"/>
              <a:gd name="T89" fmla="*/ 1536 h 1596"/>
              <a:gd name="T90" fmla="*/ 6 w 1588"/>
              <a:gd name="T91" fmla="*/ 1546 h 1596"/>
              <a:gd name="T92" fmla="*/ 10 w 1588"/>
              <a:gd name="T93" fmla="*/ 1556 h 1596"/>
              <a:gd name="T94" fmla="*/ 18 w 1588"/>
              <a:gd name="T95" fmla="*/ 1566 h 1596"/>
              <a:gd name="T96" fmla="*/ 26 w 1588"/>
              <a:gd name="T97" fmla="*/ 1574 h 1596"/>
              <a:gd name="T98" fmla="*/ 36 w 1588"/>
              <a:gd name="T99" fmla="*/ 1580 h 1596"/>
              <a:gd name="T100" fmla="*/ 46 w 1588"/>
              <a:gd name="T101" fmla="*/ 1586 h 1596"/>
              <a:gd name="T102" fmla="*/ 60 w 1588"/>
              <a:gd name="T103" fmla="*/ 1590 h 1596"/>
              <a:gd name="T104" fmla="*/ 74 w 1588"/>
              <a:gd name="T105" fmla="*/ 1594 h 1596"/>
              <a:gd name="T106" fmla="*/ 88 w 1588"/>
              <a:gd name="T107" fmla="*/ 1596 h 1596"/>
              <a:gd name="T108" fmla="*/ 104 w 1588"/>
              <a:gd name="T109" fmla="*/ 1596 h 1596"/>
              <a:gd name="T110" fmla="*/ 104 w 1588"/>
              <a:gd name="T111" fmla="*/ 1596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8" h="1596">
                <a:moveTo>
                  <a:pt x="104" y="1596"/>
                </a:moveTo>
                <a:lnTo>
                  <a:pt x="1482" y="1596"/>
                </a:lnTo>
                <a:lnTo>
                  <a:pt x="1482" y="1596"/>
                </a:lnTo>
                <a:lnTo>
                  <a:pt x="1498" y="1596"/>
                </a:lnTo>
                <a:lnTo>
                  <a:pt x="1514" y="1594"/>
                </a:lnTo>
                <a:lnTo>
                  <a:pt x="1526" y="1590"/>
                </a:lnTo>
                <a:lnTo>
                  <a:pt x="1540" y="1584"/>
                </a:lnTo>
                <a:lnTo>
                  <a:pt x="1550" y="1578"/>
                </a:lnTo>
                <a:lnTo>
                  <a:pt x="1560" y="1570"/>
                </a:lnTo>
                <a:lnTo>
                  <a:pt x="1568" y="1562"/>
                </a:lnTo>
                <a:lnTo>
                  <a:pt x="1576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72" y="58"/>
                </a:lnTo>
                <a:lnTo>
                  <a:pt x="872" y="58"/>
                </a:lnTo>
                <a:lnTo>
                  <a:pt x="866" y="44"/>
                </a:lnTo>
                <a:lnTo>
                  <a:pt x="856" y="32"/>
                </a:lnTo>
                <a:lnTo>
                  <a:pt x="848" y="22"/>
                </a:lnTo>
                <a:lnTo>
                  <a:pt x="838" y="14"/>
                </a:lnTo>
                <a:lnTo>
                  <a:pt x="830" y="8"/>
                </a:lnTo>
                <a:lnTo>
                  <a:pt x="820" y="4"/>
                </a:lnTo>
                <a:lnTo>
                  <a:pt x="808" y="0"/>
                </a:lnTo>
                <a:lnTo>
                  <a:pt x="798" y="0"/>
                </a:lnTo>
                <a:lnTo>
                  <a:pt x="788" y="0"/>
                </a:lnTo>
                <a:lnTo>
                  <a:pt x="778" y="4"/>
                </a:lnTo>
                <a:lnTo>
                  <a:pt x="768" y="8"/>
                </a:lnTo>
                <a:lnTo>
                  <a:pt x="758" y="14"/>
                </a:lnTo>
                <a:lnTo>
                  <a:pt x="748" y="22"/>
                </a:lnTo>
                <a:lnTo>
                  <a:pt x="740" y="32"/>
                </a:lnTo>
                <a:lnTo>
                  <a:pt x="730" y="44"/>
                </a:lnTo>
                <a:lnTo>
                  <a:pt x="722" y="58"/>
                </a:lnTo>
                <a:lnTo>
                  <a:pt x="14" y="1456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0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6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lnTo>
                  <a:pt x="104" y="15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MH_Other_4"/>
          <p:cNvSpPr/>
          <p:nvPr>
            <p:custDataLst>
              <p:tags r:id="rId6"/>
            </p:custDataLst>
          </p:nvPr>
        </p:nvSpPr>
        <p:spPr bwMode="auto">
          <a:xfrm>
            <a:off x="7954369" y="3084364"/>
            <a:ext cx="2038350" cy="2057400"/>
          </a:xfrm>
          <a:custGeom>
            <a:avLst/>
            <a:gdLst>
              <a:gd name="T0" fmla="*/ 1476 w 1582"/>
              <a:gd name="T1" fmla="*/ 0 h 1598"/>
              <a:gd name="T2" fmla="*/ 98 w 1582"/>
              <a:gd name="T3" fmla="*/ 0 h 1598"/>
              <a:gd name="T4" fmla="*/ 98 w 1582"/>
              <a:gd name="T5" fmla="*/ 0 h 1598"/>
              <a:gd name="T6" fmla="*/ 84 w 1582"/>
              <a:gd name="T7" fmla="*/ 2 h 1598"/>
              <a:gd name="T8" fmla="*/ 70 w 1582"/>
              <a:gd name="T9" fmla="*/ 4 h 1598"/>
              <a:gd name="T10" fmla="*/ 58 w 1582"/>
              <a:gd name="T11" fmla="*/ 8 h 1598"/>
              <a:gd name="T12" fmla="*/ 46 w 1582"/>
              <a:gd name="T13" fmla="*/ 12 h 1598"/>
              <a:gd name="T14" fmla="*/ 36 w 1582"/>
              <a:gd name="T15" fmla="*/ 18 h 1598"/>
              <a:gd name="T16" fmla="*/ 26 w 1582"/>
              <a:gd name="T17" fmla="*/ 26 h 1598"/>
              <a:gd name="T18" fmla="*/ 18 w 1582"/>
              <a:gd name="T19" fmla="*/ 36 h 1598"/>
              <a:gd name="T20" fmla="*/ 10 w 1582"/>
              <a:gd name="T21" fmla="*/ 46 h 1598"/>
              <a:gd name="T22" fmla="*/ 6 w 1582"/>
              <a:gd name="T23" fmla="*/ 56 h 1598"/>
              <a:gd name="T24" fmla="*/ 2 w 1582"/>
              <a:gd name="T25" fmla="*/ 68 h 1598"/>
              <a:gd name="T26" fmla="*/ 0 w 1582"/>
              <a:gd name="T27" fmla="*/ 80 h 1598"/>
              <a:gd name="T28" fmla="*/ 0 w 1582"/>
              <a:gd name="T29" fmla="*/ 94 h 1598"/>
              <a:gd name="T30" fmla="*/ 2 w 1582"/>
              <a:gd name="T31" fmla="*/ 106 h 1598"/>
              <a:gd name="T32" fmla="*/ 6 w 1582"/>
              <a:gd name="T33" fmla="*/ 120 h 1598"/>
              <a:gd name="T34" fmla="*/ 12 w 1582"/>
              <a:gd name="T35" fmla="*/ 136 h 1598"/>
              <a:gd name="T36" fmla="*/ 20 w 1582"/>
              <a:gd name="T37" fmla="*/ 150 h 1598"/>
              <a:gd name="T38" fmla="*/ 720 w 1582"/>
              <a:gd name="T39" fmla="*/ 1538 h 1598"/>
              <a:gd name="T40" fmla="*/ 720 w 1582"/>
              <a:gd name="T41" fmla="*/ 1538 h 1598"/>
              <a:gd name="T42" fmla="*/ 726 w 1582"/>
              <a:gd name="T43" fmla="*/ 1552 h 1598"/>
              <a:gd name="T44" fmla="*/ 734 w 1582"/>
              <a:gd name="T45" fmla="*/ 1564 h 1598"/>
              <a:gd name="T46" fmla="*/ 744 w 1582"/>
              <a:gd name="T47" fmla="*/ 1574 h 1598"/>
              <a:gd name="T48" fmla="*/ 752 w 1582"/>
              <a:gd name="T49" fmla="*/ 1582 h 1598"/>
              <a:gd name="T50" fmla="*/ 760 w 1582"/>
              <a:gd name="T51" fmla="*/ 1588 h 1598"/>
              <a:gd name="T52" fmla="*/ 770 w 1582"/>
              <a:gd name="T53" fmla="*/ 1594 h 1598"/>
              <a:gd name="T54" fmla="*/ 780 w 1582"/>
              <a:gd name="T55" fmla="*/ 1596 h 1598"/>
              <a:gd name="T56" fmla="*/ 788 w 1582"/>
              <a:gd name="T57" fmla="*/ 1598 h 1598"/>
              <a:gd name="T58" fmla="*/ 798 w 1582"/>
              <a:gd name="T59" fmla="*/ 1596 h 1598"/>
              <a:gd name="T60" fmla="*/ 808 w 1582"/>
              <a:gd name="T61" fmla="*/ 1594 h 1598"/>
              <a:gd name="T62" fmla="*/ 816 w 1582"/>
              <a:gd name="T63" fmla="*/ 1588 h 1598"/>
              <a:gd name="T64" fmla="*/ 826 w 1582"/>
              <a:gd name="T65" fmla="*/ 1582 h 1598"/>
              <a:gd name="T66" fmla="*/ 834 w 1582"/>
              <a:gd name="T67" fmla="*/ 1574 h 1598"/>
              <a:gd name="T68" fmla="*/ 842 w 1582"/>
              <a:gd name="T69" fmla="*/ 1564 h 1598"/>
              <a:gd name="T70" fmla="*/ 850 w 1582"/>
              <a:gd name="T71" fmla="*/ 1552 h 1598"/>
              <a:gd name="T72" fmla="*/ 858 w 1582"/>
              <a:gd name="T73" fmla="*/ 1538 h 1598"/>
              <a:gd name="T74" fmla="*/ 1566 w 1582"/>
              <a:gd name="T75" fmla="*/ 140 h 1598"/>
              <a:gd name="T76" fmla="*/ 1566 w 1582"/>
              <a:gd name="T77" fmla="*/ 140 h 1598"/>
              <a:gd name="T78" fmla="*/ 1572 w 1582"/>
              <a:gd name="T79" fmla="*/ 126 h 1598"/>
              <a:gd name="T80" fmla="*/ 1578 w 1582"/>
              <a:gd name="T81" fmla="*/ 112 h 1598"/>
              <a:gd name="T82" fmla="*/ 1580 w 1582"/>
              <a:gd name="T83" fmla="*/ 98 h 1598"/>
              <a:gd name="T84" fmla="*/ 1582 w 1582"/>
              <a:gd name="T85" fmla="*/ 84 h 1598"/>
              <a:gd name="T86" fmla="*/ 1582 w 1582"/>
              <a:gd name="T87" fmla="*/ 72 h 1598"/>
              <a:gd name="T88" fmla="*/ 1578 w 1582"/>
              <a:gd name="T89" fmla="*/ 60 h 1598"/>
              <a:gd name="T90" fmla="*/ 1576 w 1582"/>
              <a:gd name="T91" fmla="*/ 50 h 1598"/>
              <a:gd name="T92" fmla="*/ 1570 w 1582"/>
              <a:gd name="T93" fmla="*/ 40 h 1598"/>
              <a:gd name="T94" fmla="*/ 1564 w 1582"/>
              <a:gd name="T95" fmla="*/ 32 h 1598"/>
              <a:gd name="T96" fmla="*/ 1554 w 1582"/>
              <a:gd name="T97" fmla="*/ 24 h 1598"/>
              <a:gd name="T98" fmla="*/ 1546 w 1582"/>
              <a:gd name="T99" fmla="*/ 16 h 1598"/>
              <a:gd name="T100" fmla="*/ 1534 w 1582"/>
              <a:gd name="T101" fmla="*/ 10 h 1598"/>
              <a:gd name="T102" fmla="*/ 1522 w 1582"/>
              <a:gd name="T103" fmla="*/ 6 h 1598"/>
              <a:gd name="T104" fmla="*/ 1508 w 1582"/>
              <a:gd name="T105" fmla="*/ 4 h 1598"/>
              <a:gd name="T106" fmla="*/ 1492 w 1582"/>
              <a:gd name="T107" fmla="*/ 0 h 1598"/>
              <a:gd name="T108" fmla="*/ 1476 w 1582"/>
              <a:gd name="T109" fmla="*/ 0 h 1598"/>
              <a:gd name="T110" fmla="*/ 1476 w 1582"/>
              <a:gd name="T111" fmla="*/ 0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2" h="1598">
                <a:moveTo>
                  <a:pt x="1476" y="0"/>
                </a:moveTo>
                <a:lnTo>
                  <a:pt x="98" y="0"/>
                </a:lnTo>
                <a:lnTo>
                  <a:pt x="98" y="0"/>
                </a:lnTo>
                <a:lnTo>
                  <a:pt x="84" y="2"/>
                </a:lnTo>
                <a:lnTo>
                  <a:pt x="70" y="4"/>
                </a:lnTo>
                <a:lnTo>
                  <a:pt x="58" y="8"/>
                </a:lnTo>
                <a:lnTo>
                  <a:pt x="46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0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2" y="106"/>
                </a:lnTo>
                <a:lnTo>
                  <a:pt x="6" y="120"/>
                </a:lnTo>
                <a:lnTo>
                  <a:pt x="12" y="136"/>
                </a:lnTo>
                <a:lnTo>
                  <a:pt x="20" y="150"/>
                </a:lnTo>
                <a:lnTo>
                  <a:pt x="720" y="1538"/>
                </a:lnTo>
                <a:lnTo>
                  <a:pt x="720" y="1538"/>
                </a:lnTo>
                <a:lnTo>
                  <a:pt x="726" y="1552"/>
                </a:lnTo>
                <a:lnTo>
                  <a:pt x="734" y="1564"/>
                </a:lnTo>
                <a:lnTo>
                  <a:pt x="744" y="1574"/>
                </a:lnTo>
                <a:lnTo>
                  <a:pt x="752" y="1582"/>
                </a:lnTo>
                <a:lnTo>
                  <a:pt x="760" y="1588"/>
                </a:lnTo>
                <a:lnTo>
                  <a:pt x="770" y="1594"/>
                </a:lnTo>
                <a:lnTo>
                  <a:pt x="780" y="1596"/>
                </a:lnTo>
                <a:lnTo>
                  <a:pt x="788" y="1598"/>
                </a:lnTo>
                <a:lnTo>
                  <a:pt x="798" y="1596"/>
                </a:lnTo>
                <a:lnTo>
                  <a:pt x="808" y="1594"/>
                </a:lnTo>
                <a:lnTo>
                  <a:pt x="816" y="1588"/>
                </a:lnTo>
                <a:lnTo>
                  <a:pt x="826" y="1582"/>
                </a:lnTo>
                <a:lnTo>
                  <a:pt x="834" y="1574"/>
                </a:lnTo>
                <a:lnTo>
                  <a:pt x="842" y="1564"/>
                </a:lnTo>
                <a:lnTo>
                  <a:pt x="850" y="1552"/>
                </a:lnTo>
                <a:lnTo>
                  <a:pt x="858" y="1538"/>
                </a:lnTo>
                <a:lnTo>
                  <a:pt x="1566" y="140"/>
                </a:lnTo>
                <a:lnTo>
                  <a:pt x="1566" y="140"/>
                </a:lnTo>
                <a:lnTo>
                  <a:pt x="1572" y="126"/>
                </a:lnTo>
                <a:lnTo>
                  <a:pt x="1578" y="112"/>
                </a:lnTo>
                <a:lnTo>
                  <a:pt x="1580" y="98"/>
                </a:lnTo>
                <a:lnTo>
                  <a:pt x="1582" y="84"/>
                </a:lnTo>
                <a:lnTo>
                  <a:pt x="1582" y="72"/>
                </a:lnTo>
                <a:lnTo>
                  <a:pt x="1578" y="60"/>
                </a:lnTo>
                <a:lnTo>
                  <a:pt x="1576" y="50"/>
                </a:lnTo>
                <a:lnTo>
                  <a:pt x="1570" y="40"/>
                </a:lnTo>
                <a:lnTo>
                  <a:pt x="1564" y="32"/>
                </a:lnTo>
                <a:lnTo>
                  <a:pt x="1554" y="24"/>
                </a:lnTo>
                <a:lnTo>
                  <a:pt x="1546" y="16"/>
                </a:lnTo>
                <a:lnTo>
                  <a:pt x="1534" y="10"/>
                </a:lnTo>
                <a:lnTo>
                  <a:pt x="1522" y="6"/>
                </a:lnTo>
                <a:lnTo>
                  <a:pt x="1508" y="4"/>
                </a:lnTo>
                <a:lnTo>
                  <a:pt x="1492" y="0"/>
                </a:lnTo>
                <a:lnTo>
                  <a:pt x="1476" y="0"/>
                </a:lnTo>
                <a:lnTo>
                  <a:pt x="1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MH_Other_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50495" y="3274865"/>
            <a:ext cx="750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>
                <a:solidFill>
                  <a:srgbClr val="FFFFFF"/>
                </a:solidFill>
                <a:ea typeface="MS Gothic" panose="020B0609070205080204" pitchFamily="49" charset="-128"/>
              </a:rPr>
              <a:t>01</a:t>
            </a:r>
            <a:endParaRPr lang="zh-CN" altLang="en-US" sz="4400" dirty="0">
              <a:solidFill>
                <a:srgbClr val="FFFFFF"/>
              </a:solidFill>
              <a:ea typeface="MS Gothic" panose="020B0609070205080204" pitchFamily="49" charset="-128"/>
            </a:endParaRPr>
          </a:p>
        </p:txBody>
      </p:sp>
      <p:pic>
        <p:nvPicPr>
          <p:cNvPr id="14" name="MH_Other_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32" y="3468540"/>
            <a:ext cx="4159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MH_Other_7"/>
          <p:cNvCxnSpPr/>
          <p:nvPr>
            <p:custDataLst>
              <p:tags r:id="rId9"/>
            </p:custDataLst>
          </p:nvPr>
        </p:nvCxnSpPr>
        <p:spPr>
          <a:xfrm>
            <a:off x="2339382" y="3943201"/>
            <a:ext cx="125571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SubTitle_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49472" y="3908277"/>
            <a:ext cx="15843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7" name="MH_Other_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303370" y="3274865"/>
            <a:ext cx="750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solidFill>
                  <a:srgbClr val="FFFFFF"/>
                </a:solidFill>
                <a:ea typeface="MS Gothic" panose="020B0609070205080204" pitchFamily="49" charset="-128"/>
              </a:rPr>
              <a:t>03</a:t>
            </a:r>
            <a:endParaRPr lang="zh-CN" altLang="en-US" sz="4400">
              <a:solidFill>
                <a:srgbClr val="FFFFFF"/>
              </a:solidFill>
              <a:ea typeface="MS Gothic" panose="020B0609070205080204" pitchFamily="49" charset="-128"/>
            </a:endParaRPr>
          </a:p>
        </p:txBody>
      </p:sp>
      <p:pic>
        <p:nvPicPr>
          <p:cNvPr id="18" name="MH_Other_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95" y="3454251"/>
            <a:ext cx="4143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MH_Other_10"/>
          <p:cNvCxnSpPr/>
          <p:nvPr>
            <p:custDataLst>
              <p:tags r:id="rId13"/>
            </p:custDataLst>
          </p:nvPr>
        </p:nvCxnSpPr>
        <p:spPr>
          <a:xfrm>
            <a:off x="6292257" y="3943201"/>
            <a:ext cx="125571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H_Other_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22170" y="3130401"/>
            <a:ext cx="750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solidFill>
                  <a:srgbClr val="FFFFFF"/>
                </a:solidFill>
                <a:ea typeface="MS Gothic" panose="020B0609070205080204" pitchFamily="49" charset="-128"/>
              </a:rPr>
              <a:t>02</a:t>
            </a:r>
            <a:endParaRPr lang="zh-CN" altLang="en-US" sz="4400">
              <a:solidFill>
                <a:srgbClr val="FFFFFF"/>
              </a:solidFill>
              <a:ea typeface="MS Gothic" panose="020B0609070205080204" pitchFamily="49" charset="-128"/>
            </a:endParaRPr>
          </a:p>
        </p:txBody>
      </p:sp>
      <p:pic>
        <p:nvPicPr>
          <p:cNvPr id="21" name="MH_Other_1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07" y="3282802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MH_Other_13"/>
          <p:cNvCxnSpPr/>
          <p:nvPr>
            <p:custDataLst>
              <p:tags r:id="rId16"/>
            </p:custDataLst>
          </p:nvPr>
        </p:nvCxnSpPr>
        <p:spPr>
          <a:xfrm>
            <a:off x="4266607" y="3765401"/>
            <a:ext cx="125571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_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389345" y="3130401"/>
            <a:ext cx="750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solidFill>
                  <a:srgbClr val="FFFFFF"/>
                </a:solidFill>
                <a:ea typeface="MS Gothic" panose="020B0609070205080204" pitchFamily="49" charset="-128"/>
              </a:rPr>
              <a:t>04</a:t>
            </a:r>
            <a:endParaRPr lang="zh-CN" altLang="en-US" sz="4400">
              <a:solidFill>
                <a:srgbClr val="FFFFFF"/>
              </a:solidFill>
              <a:ea typeface="MS Gothic" panose="020B0609070205080204" pitchFamily="49" charset="-128"/>
            </a:endParaRPr>
          </a:p>
        </p:txBody>
      </p:sp>
      <p:pic>
        <p:nvPicPr>
          <p:cNvPr id="24" name="MH_Other_1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81" y="3290740"/>
            <a:ext cx="4143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MH_Other_16"/>
          <p:cNvCxnSpPr/>
          <p:nvPr>
            <p:custDataLst>
              <p:tags r:id="rId19"/>
            </p:custDataLst>
          </p:nvPr>
        </p:nvCxnSpPr>
        <p:spPr>
          <a:xfrm>
            <a:off x="8333782" y="3765401"/>
            <a:ext cx="125571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Other_17"/>
          <p:cNvSpPr/>
          <p:nvPr>
            <p:custDataLst>
              <p:tags r:id="rId20"/>
            </p:custDataLst>
          </p:nvPr>
        </p:nvSpPr>
        <p:spPr>
          <a:xfrm>
            <a:off x="2217145" y="4830614"/>
            <a:ext cx="204787" cy="20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+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7" name="MH_Other_18"/>
          <p:cNvSpPr/>
          <p:nvPr>
            <p:custDataLst>
              <p:tags r:id="rId21"/>
            </p:custDataLst>
          </p:nvPr>
        </p:nvSpPr>
        <p:spPr>
          <a:xfrm>
            <a:off x="6138270" y="4830614"/>
            <a:ext cx="204787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+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8" name="MH_Other_19"/>
          <p:cNvSpPr/>
          <p:nvPr>
            <p:custDataLst>
              <p:tags r:id="rId22"/>
            </p:custDataLst>
          </p:nvPr>
        </p:nvSpPr>
        <p:spPr>
          <a:xfrm>
            <a:off x="4163420" y="2598590"/>
            <a:ext cx="204787" cy="2047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+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9" name="MH_Other_20"/>
          <p:cNvSpPr/>
          <p:nvPr>
            <p:custDataLst>
              <p:tags r:id="rId23"/>
            </p:custDataLst>
          </p:nvPr>
        </p:nvSpPr>
        <p:spPr>
          <a:xfrm>
            <a:off x="8224245" y="2598590"/>
            <a:ext cx="204787" cy="2047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+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0" name="MH_SubTitle_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51784" y="3712237"/>
            <a:ext cx="15843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1" name="MH_SubTitle_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123183" y="3908277"/>
            <a:ext cx="15843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2" name="MH_SubTitle_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174353" y="3712237"/>
            <a:ext cx="15843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frame">
            <a:avLst>
              <a:gd name="adj1" fmla="val 1539"/>
            </a:avLst>
          </a:prstGeom>
          <a:solidFill>
            <a:srgbClr val="512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5955" y="51956"/>
            <a:ext cx="9050482" cy="6754091"/>
          </a:xfrm>
          <a:prstGeom prst="rect">
            <a:avLst/>
          </a:prstGeom>
          <a:noFill/>
          <a:ln>
            <a:solidFill>
              <a:srgbClr val="FB8D0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1691094" y="160044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2183613" y="160044"/>
            <a:ext cx="2173643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MH_Other_1"/>
          <p:cNvSpPr/>
          <p:nvPr>
            <p:custDataLst>
              <p:tags r:id="rId3"/>
            </p:custDataLst>
          </p:nvPr>
        </p:nvSpPr>
        <p:spPr>
          <a:xfrm>
            <a:off x="4605338" y="1981114"/>
            <a:ext cx="1466850" cy="1466850"/>
          </a:xfrm>
          <a:custGeom>
            <a:avLst/>
            <a:gdLst>
              <a:gd name="connsiteX0" fmla="*/ 0 w 1624031"/>
              <a:gd name="connsiteY0" fmla="*/ 1624031 h 1624031"/>
              <a:gd name="connsiteX1" fmla="*/ 1624031 w 1624031"/>
              <a:gd name="connsiteY1" fmla="*/ 0 h 1624031"/>
              <a:gd name="connsiteX2" fmla="*/ 1624031 w 1624031"/>
              <a:gd name="connsiteY2" fmla="*/ 1624031 h 1624031"/>
              <a:gd name="connsiteX3" fmla="*/ 0 w 1624031"/>
              <a:gd name="connsiteY3" fmla="*/ 1624031 h 162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US" sz="3190" kern="0" dirty="0">
              <a:solidFill>
                <a:srgbClr val="FDFDFD"/>
              </a:solidFill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6140450" y="1981114"/>
            <a:ext cx="1466850" cy="1466850"/>
          </a:xfrm>
          <a:custGeom>
            <a:avLst/>
            <a:gdLst>
              <a:gd name="connsiteX0" fmla="*/ 0 w 1624031"/>
              <a:gd name="connsiteY0" fmla="*/ 1624031 h 1624031"/>
              <a:gd name="connsiteX1" fmla="*/ 1624031 w 1624031"/>
              <a:gd name="connsiteY1" fmla="*/ 0 h 1624031"/>
              <a:gd name="connsiteX2" fmla="*/ 1624031 w 1624031"/>
              <a:gd name="connsiteY2" fmla="*/ 1624031 h 1624031"/>
              <a:gd name="connsiteX3" fmla="*/ 0 w 1624031"/>
              <a:gd name="connsiteY3" fmla="*/ 1624031 h 162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31" h="1624031">
                <a:moveTo>
                  <a:pt x="0" y="0"/>
                </a:moveTo>
                <a:cubicBezTo>
                  <a:pt x="896928" y="0"/>
                  <a:pt x="1624031" y="727103"/>
                  <a:pt x="1624031" y="1624031"/>
                </a:cubicBezTo>
                <a:lnTo>
                  <a:pt x="0" y="16240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" name="MH_Other_3"/>
          <p:cNvSpPr/>
          <p:nvPr>
            <p:custDataLst>
              <p:tags r:id="rId5"/>
            </p:custDataLst>
          </p:nvPr>
        </p:nvSpPr>
        <p:spPr>
          <a:xfrm>
            <a:off x="6140450" y="3517814"/>
            <a:ext cx="1466850" cy="1466850"/>
          </a:xfrm>
          <a:custGeom>
            <a:avLst/>
            <a:gdLst>
              <a:gd name="connsiteX0" fmla="*/ 0 w 1624031"/>
              <a:gd name="connsiteY0" fmla="*/ 1624031 h 1624031"/>
              <a:gd name="connsiteX1" fmla="*/ 1624031 w 1624031"/>
              <a:gd name="connsiteY1" fmla="*/ 0 h 1624031"/>
              <a:gd name="connsiteX2" fmla="*/ 1624031 w 1624031"/>
              <a:gd name="connsiteY2" fmla="*/ 1624031 h 1624031"/>
              <a:gd name="connsiteX3" fmla="*/ 0 w 1624031"/>
              <a:gd name="connsiteY3" fmla="*/ 1624031 h 162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31" h="1624031">
                <a:moveTo>
                  <a:pt x="1624031" y="0"/>
                </a:moveTo>
                <a:cubicBezTo>
                  <a:pt x="1624031" y="896928"/>
                  <a:pt x="896928" y="1624031"/>
                  <a:pt x="0" y="1624031"/>
                </a:cubicBezTo>
                <a:lnTo>
                  <a:pt x="0" y="0"/>
                </a:lnTo>
                <a:lnTo>
                  <a:pt x="162403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US" sz="3190" kern="0" dirty="0">
              <a:solidFill>
                <a:srgbClr val="FDFDFD"/>
              </a:solidFill>
              <a:sym typeface="Arial" panose="020B0604020202020204" pitchFamily="34" charset="0"/>
            </a:endParaRPr>
          </a:p>
        </p:txBody>
      </p:sp>
      <p:sp>
        <p:nvSpPr>
          <p:cNvPr id="12" name="MH_Other_4"/>
          <p:cNvSpPr/>
          <p:nvPr>
            <p:custDataLst>
              <p:tags r:id="rId6"/>
            </p:custDataLst>
          </p:nvPr>
        </p:nvSpPr>
        <p:spPr>
          <a:xfrm>
            <a:off x="4605338" y="3517814"/>
            <a:ext cx="1466850" cy="1466850"/>
          </a:xfrm>
          <a:custGeom>
            <a:avLst/>
            <a:gdLst>
              <a:gd name="connsiteX0" fmla="*/ 0 w 1624031"/>
              <a:gd name="connsiteY0" fmla="*/ 1624031 h 1624031"/>
              <a:gd name="connsiteX1" fmla="*/ 1624031 w 1624031"/>
              <a:gd name="connsiteY1" fmla="*/ 0 h 1624031"/>
              <a:gd name="connsiteX2" fmla="*/ 1624031 w 1624031"/>
              <a:gd name="connsiteY2" fmla="*/ 1624031 h 1624031"/>
              <a:gd name="connsiteX3" fmla="*/ 0 w 1624031"/>
              <a:gd name="connsiteY3" fmla="*/ 1624031 h 162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31" h="1624031">
                <a:moveTo>
                  <a:pt x="1624031" y="1624031"/>
                </a:moveTo>
                <a:cubicBezTo>
                  <a:pt x="727103" y="1624031"/>
                  <a:pt x="0" y="896928"/>
                  <a:pt x="0" y="0"/>
                </a:cubicBezTo>
                <a:lnTo>
                  <a:pt x="1624031" y="0"/>
                </a:lnTo>
                <a:lnTo>
                  <a:pt x="1624031" y="16240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US" sz="3190" kern="0" dirty="0">
              <a:solidFill>
                <a:srgbClr val="25A991"/>
              </a:solidFill>
              <a:sym typeface="Arial" panose="020B0604020202020204" pitchFamily="34" charset="0"/>
            </a:endParaRPr>
          </a:p>
        </p:txBody>
      </p:sp>
      <p:sp>
        <p:nvSpPr>
          <p:cNvPr id="13" name="MH_Other_5"/>
          <p:cNvSpPr/>
          <p:nvPr>
            <p:custDataLst>
              <p:tags r:id="rId7"/>
            </p:custDataLst>
          </p:nvPr>
        </p:nvSpPr>
        <p:spPr bwMode="auto">
          <a:xfrm rot="18274315">
            <a:off x="4499770" y="2404183"/>
            <a:ext cx="430212" cy="206375"/>
          </a:xfrm>
          <a:custGeom>
            <a:avLst/>
            <a:gdLst/>
            <a:ahLst/>
            <a:cxnLst>
              <a:cxn ang="0">
                <a:pos x="0" y="154"/>
              </a:cxn>
              <a:cxn ang="0">
                <a:pos x="167" y="0"/>
              </a:cxn>
              <a:cxn ang="0">
                <a:pos x="323" y="154"/>
              </a:cxn>
              <a:cxn ang="0">
                <a:pos x="0" y="154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US" sz="3190" kern="0">
              <a:solidFill>
                <a:srgbClr val="FDFDFD"/>
              </a:solidFill>
              <a:sym typeface="Arial" panose="020B0604020202020204" pitchFamily="34" charset="0"/>
            </a:endParaRPr>
          </a:p>
        </p:txBody>
      </p:sp>
      <p:sp>
        <p:nvSpPr>
          <p:cNvPr id="14" name="MH_Other_6"/>
          <p:cNvSpPr/>
          <p:nvPr>
            <p:custDataLst>
              <p:tags r:id="rId8"/>
            </p:custDataLst>
          </p:nvPr>
        </p:nvSpPr>
        <p:spPr bwMode="auto">
          <a:xfrm rot="3168490" flipH="1">
            <a:off x="7248526" y="2404977"/>
            <a:ext cx="430212" cy="204787"/>
          </a:xfrm>
          <a:custGeom>
            <a:avLst/>
            <a:gdLst/>
            <a:ahLst/>
            <a:cxnLst>
              <a:cxn ang="0">
                <a:pos x="0" y="154"/>
              </a:cxn>
              <a:cxn ang="0">
                <a:pos x="167" y="0"/>
              </a:cxn>
              <a:cxn ang="0">
                <a:pos x="323" y="154"/>
              </a:cxn>
              <a:cxn ang="0">
                <a:pos x="0" y="154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MH_Other_7"/>
          <p:cNvSpPr/>
          <p:nvPr>
            <p:custDataLst>
              <p:tags r:id="rId9"/>
            </p:custDataLst>
          </p:nvPr>
        </p:nvSpPr>
        <p:spPr bwMode="auto">
          <a:xfrm rot="13650458">
            <a:off x="4610895" y="4502858"/>
            <a:ext cx="430212" cy="206375"/>
          </a:xfrm>
          <a:custGeom>
            <a:avLst/>
            <a:gdLst/>
            <a:ahLst/>
            <a:cxnLst>
              <a:cxn ang="0">
                <a:pos x="0" y="154"/>
              </a:cxn>
              <a:cxn ang="0">
                <a:pos x="167" y="0"/>
              </a:cxn>
              <a:cxn ang="0">
                <a:pos x="323" y="154"/>
              </a:cxn>
              <a:cxn ang="0">
                <a:pos x="0" y="154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US" sz="3190" kern="0">
              <a:solidFill>
                <a:srgbClr val="FDFDFD"/>
              </a:solidFill>
              <a:sym typeface="Arial" panose="020B0604020202020204" pitchFamily="34" charset="0"/>
            </a:endParaRPr>
          </a:p>
        </p:txBody>
      </p:sp>
      <p:sp>
        <p:nvSpPr>
          <p:cNvPr id="16" name="MH_Other_8"/>
          <p:cNvSpPr/>
          <p:nvPr>
            <p:custDataLst>
              <p:tags r:id="rId10"/>
            </p:custDataLst>
          </p:nvPr>
        </p:nvSpPr>
        <p:spPr bwMode="auto">
          <a:xfrm rot="7728698" flipH="1">
            <a:off x="7269957" y="4412370"/>
            <a:ext cx="428625" cy="204788"/>
          </a:xfrm>
          <a:custGeom>
            <a:avLst/>
            <a:gdLst/>
            <a:ahLst/>
            <a:cxnLst>
              <a:cxn ang="0">
                <a:pos x="0" y="154"/>
              </a:cxn>
              <a:cxn ang="0">
                <a:pos x="167" y="0"/>
              </a:cxn>
              <a:cxn ang="0">
                <a:pos x="323" y="154"/>
              </a:cxn>
              <a:cxn ang="0">
                <a:pos x="0" y="154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US" sz="3190" kern="0">
              <a:solidFill>
                <a:srgbClr val="FDFDFD"/>
              </a:solidFill>
              <a:sym typeface="Arial" panose="020B0604020202020204" pitchFamily="34" charset="0"/>
            </a:endParaRPr>
          </a:p>
        </p:txBody>
      </p:sp>
      <p:sp>
        <p:nvSpPr>
          <p:cNvPr id="17" name="MH_Other_9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5730876" y="3171739"/>
            <a:ext cx="746125" cy="620712"/>
          </a:xfrm>
          <a:custGeom>
            <a:avLst/>
            <a:gdLst>
              <a:gd name="T0" fmla="*/ 354482 w 1812925"/>
              <a:gd name="T1" fmla="*/ 872801 h 1511300"/>
              <a:gd name="T2" fmla="*/ 380318 w 1812925"/>
              <a:gd name="T3" fmla="*/ 984699 h 1511300"/>
              <a:gd name="T4" fmla="*/ 425879 w 1812925"/>
              <a:gd name="T5" fmla="*/ 1087433 h 1511300"/>
              <a:gd name="T6" fmla="*/ 488386 w 1812925"/>
              <a:gd name="T7" fmla="*/ 1179061 h 1511300"/>
              <a:gd name="T8" fmla="*/ 591174 w 1812925"/>
              <a:gd name="T9" fmla="*/ 1276520 h 1511300"/>
              <a:gd name="T10" fmla="*/ 711743 w 1812925"/>
              <a:gd name="T11" fmla="*/ 1346213 h 1511300"/>
              <a:gd name="T12" fmla="*/ 796474 w 1812925"/>
              <a:gd name="T13" fmla="*/ 1375922 h 1511300"/>
              <a:gd name="T14" fmla="*/ 907876 w 1812925"/>
              <a:gd name="T15" fmla="*/ 1394804 h 1511300"/>
              <a:gd name="T16" fmla="*/ 1015110 w 1812925"/>
              <a:gd name="T17" fmla="*/ 1393415 h 1511300"/>
              <a:gd name="T18" fmla="*/ 1118176 w 1812925"/>
              <a:gd name="T19" fmla="*/ 1373702 h 1511300"/>
              <a:gd name="T20" fmla="*/ 1216519 w 1812925"/>
              <a:gd name="T21" fmla="*/ 1335939 h 1511300"/>
              <a:gd name="T22" fmla="*/ 1302085 w 1812925"/>
              <a:gd name="T23" fmla="*/ 1285127 h 1511300"/>
              <a:gd name="T24" fmla="*/ 1341811 w 1812925"/>
              <a:gd name="T25" fmla="*/ 1271245 h 1511300"/>
              <a:gd name="T26" fmla="*/ 1382649 w 1812925"/>
              <a:gd name="T27" fmla="*/ 1275131 h 1511300"/>
              <a:gd name="T28" fmla="*/ 1417930 w 1812925"/>
              <a:gd name="T29" fmla="*/ 1296789 h 1511300"/>
              <a:gd name="T30" fmla="*/ 1441822 w 1812925"/>
              <a:gd name="T31" fmla="*/ 1332607 h 1511300"/>
              <a:gd name="T32" fmla="*/ 1447378 w 1812925"/>
              <a:gd name="T33" fmla="*/ 1373146 h 1511300"/>
              <a:gd name="T34" fmla="*/ 1435710 w 1812925"/>
              <a:gd name="T35" fmla="*/ 1412574 h 1511300"/>
              <a:gd name="T36" fmla="*/ 1407374 w 1812925"/>
              <a:gd name="T37" fmla="*/ 1443950 h 1511300"/>
              <a:gd name="T38" fmla="*/ 1288472 w 1812925"/>
              <a:gd name="T39" fmla="*/ 1512532 h 1511300"/>
              <a:gd name="T40" fmla="*/ 1161792 w 1812925"/>
              <a:gd name="T41" fmla="*/ 1559734 h 1511300"/>
              <a:gd name="T42" fmla="*/ 1028722 w 1812925"/>
              <a:gd name="T43" fmla="*/ 1583891 h 1511300"/>
              <a:gd name="T44" fmla="*/ 874538 w 1812925"/>
              <a:gd name="T45" fmla="*/ 1583335 h 1511300"/>
              <a:gd name="T46" fmla="*/ 770639 w 1812925"/>
              <a:gd name="T47" fmla="*/ 1565565 h 1511300"/>
              <a:gd name="T48" fmla="*/ 648125 w 1812925"/>
              <a:gd name="T49" fmla="*/ 1526415 h 1511300"/>
              <a:gd name="T50" fmla="*/ 534502 w 1812925"/>
              <a:gd name="T51" fmla="*/ 1468106 h 1511300"/>
              <a:gd name="T52" fmla="*/ 433380 w 1812925"/>
              <a:gd name="T53" fmla="*/ 1393693 h 1511300"/>
              <a:gd name="T54" fmla="*/ 342258 w 1812925"/>
              <a:gd name="T55" fmla="*/ 1300954 h 1511300"/>
              <a:gd name="T56" fmla="*/ 283085 w 1812925"/>
              <a:gd name="T57" fmla="*/ 1219322 h 1511300"/>
              <a:gd name="T58" fmla="*/ 221690 w 1812925"/>
              <a:gd name="T59" fmla="*/ 1102705 h 1511300"/>
              <a:gd name="T60" fmla="*/ 180019 w 1812925"/>
              <a:gd name="T61" fmla="*/ 976091 h 1511300"/>
              <a:gd name="T62" fmla="*/ 160017 w 1812925"/>
              <a:gd name="T63" fmla="*/ 840871 h 1511300"/>
              <a:gd name="T64" fmla="*/ 979901 w 1812925"/>
              <a:gd name="T65" fmla="*/ 833 h 1511300"/>
              <a:gd name="T66" fmla="*/ 1097691 w 1812925"/>
              <a:gd name="T67" fmla="*/ 13331 h 1511300"/>
              <a:gd name="T68" fmla="*/ 1216593 w 1812925"/>
              <a:gd name="T69" fmla="*/ 45825 h 1511300"/>
              <a:gd name="T70" fmla="*/ 1371054 w 1812925"/>
              <a:gd name="T71" fmla="*/ 119422 h 1511300"/>
              <a:gd name="T72" fmla="*/ 1533016 w 1812925"/>
              <a:gd name="T73" fmla="*/ 252454 h 1511300"/>
              <a:gd name="T74" fmla="*/ 1614691 w 1812925"/>
              <a:gd name="T75" fmla="*/ 356878 h 1511300"/>
              <a:gd name="T76" fmla="*/ 1678032 w 1812925"/>
              <a:gd name="T77" fmla="*/ 471857 h 1511300"/>
              <a:gd name="T78" fmla="*/ 1721370 w 1812925"/>
              <a:gd name="T79" fmla="*/ 597112 h 1511300"/>
              <a:gd name="T80" fmla="*/ 1743872 w 1812925"/>
              <a:gd name="T81" fmla="*/ 731254 h 1511300"/>
              <a:gd name="T82" fmla="*/ 1555796 w 1812925"/>
              <a:gd name="T83" fmla="*/ 779578 h 1511300"/>
              <a:gd name="T84" fmla="*/ 1541350 w 1812925"/>
              <a:gd name="T85" fmla="*/ 661544 h 1511300"/>
              <a:gd name="T86" fmla="*/ 1505235 w 1812925"/>
              <a:gd name="T87" fmla="*/ 551287 h 1511300"/>
              <a:gd name="T88" fmla="*/ 1449396 w 1812925"/>
              <a:gd name="T89" fmla="*/ 451583 h 1511300"/>
              <a:gd name="T90" fmla="*/ 1369110 w 1812925"/>
              <a:gd name="T91" fmla="*/ 357434 h 1511300"/>
              <a:gd name="T92" fmla="*/ 1239096 w 1812925"/>
              <a:gd name="T93" fmla="*/ 263007 h 1511300"/>
              <a:gd name="T94" fmla="*/ 1127973 w 1812925"/>
              <a:gd name="T95" fmla="*/ 216627 h 1511300"/>
              <a:gd name="T96" fmla="*/ 1010181 w 1812925"/>
              <a:gd name="T97" fmla="*/ 193297 h 1511300"/>
              <a:gd name="T98" fmla="*/ 899058 w 1812925"/>
              <a:gd name="T99" fmla="*/ 193020 h 1511300"/>
              <a:gd name="T100" fmla="*/ 796825 w 1812925"/>
              <a:gd name="T101" fmla="*/ 210794 h 1511300"/>
              <a:gd name="T102" fmla="*/ 698759 w 1812925"/>
              <a:gd name="T103" fmla="*/ 246343 h 1511300"/>
              <a:gd name="T104" fmla="*/ 606805 w 1812925"/>
              <a:gd name="T105" fmla="*/ 299667 h 1511300"/>
              <a:gd name="T106" fmla="*/ 567912 w 1812925"/>
              <a:gd name="T107" fmla="*/ 315497 h 1511300"/>
              <a:gd name="T108" fmla="*/ 526797 w 1812925"/>
              <a:gd name="T109" fmla="*/ 313275 h 1511300"/>
              <a:gd name="T110" fmla="*/ 490404 w 1812925"/>
              <a:gd name="T111" fmla="*/ 293835 h 1511300"/>
              <a:gd name="T112" fmla="*/ 465123 w 1812925"/>
              <a:gd name="T113" fmla="*/ 259119 h 1511300"/>
              <a:gd name="T114" fmla="*/ 457067 w 1812925"/>
              <a:gd name="T115" fmla="*/ 218570 h 1511300"/>
              <a:gd name="T116" fmla="*/ 467345 w 1812925"/>
              <a:gd name="T117" fmla="*/ 178856 h 1511300"/>
              <a:gd name="T118" fmla="*/ 494015 w 1812925"/>
              <a:gd name="T119" fmla="*/ 146640 h 1511300"/>
              <a:gd name="T120" fmla="*/ 602639 w 1812925"/>
              <a:gd name="T121" fmla="*/ 81374 h 1511300"/>
              <a:gd name="T122" fmla="*/ 728763 w 1812925"/>
              <a:gd name="T123" fmla="*/ 32216 h 1511300"/>
              <a:gd name="T124" fmla="*/ 860722 w 1812925"/>
              <a:gd name="T125" fmla="*/ 5555 h 15113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12925" h="1511300">
                <a:moveTo>
                  <a:pt x="241643" y="393700"/>
                </a:moveTo>
                <a:lnTo>
                  <a:pt x="483287" y="755836"/>
                </a:lnTo>
                <a:lnTo>
                  <a:pt x="332326" y="755836"/>
                </a:lnTo>
                <a:lnTo>
                  <a:pt x="332326" y="768789"/>
                </a:lnTo>
                <a:lnTo>
                  <a:pt x="332590" y="781212"/>
                </a:lnTo>
                <a:lnTo>
                  <a:pt x="333648" y="793636"/>
                </a:lnTo>
                <a:lnTo>
                  <a:pt x="334441" y="806324"/>
                </a:lnTo>
                <a:lnTo>
                  <a:pt x="335763" y="818748"/>
                </a:lnTo>
                <a:lnTo>
                  <a:pt x="337349" y="830907"/>
                </a:lnTo>
                <a:lnTo>
                  <a:pt x="338671" y="843066"/>
                </a:lnTo>
                <a:lnTo>
                  <a:pt x="340786" y="855225"/>
                </a:lnTo>
                <a:lnTo>
                  <a:pt x="343165" y="867120"/>
                </a:lnTo>
                <a:lnTo>
                  <a:pt x="345809" y="879015"/>
                </a:lnTo>
                <a:lnTo>
                  <a:pt x="348453" y="890910"/>
                </a:lnTo>
                <a:lnTo>
                  <a:pt x="351361" y="902805"/>
                </a:lnTo>
                <a:lnTo>
                  <a:pt x="354534" y="914436"/>
                </a:lnTo>
                <a:lnTo>
                  <a:pt x="357971" y="925802"/>
                </a:lnTo>
                <a:lnTo>
                  <a:pt x="361936" y="937433"/>
                </a:lnTo>
                <a:lnTo>
                  <a:pt x="365902" y="948799"/>
                </a:lnTo>
                <a:lnTo>
                  <a:pt x="369868" y="959901"/>
                </a:lnTo>
                <a:lnTo>
                  <a:pt x="374362" y="971003"/>
                </a:lnTo>
                <a:lnTo>
                  <a:pt x="379121" y="981841"/>
                </a:lnTo>
                <a:lnTo>
                  <a:pt x="383880" y="992943"/>
                </a:lnTo>
                <a:lnTo>
                  <a:pt x="388639" y="1003781"/>
                </a:lnTo>
                <a:lnTo>
                  <a:pt x="394191" y="1014354"/>
                </a:lnTo>
                <a:lnTo>
                  <a:pt x="399743" y="1024927"/>
                </a:lnTo>
                <a:lnTo>
                  <a:pt x="405295" y="1035236"/>
                </a:lnTo>
                <a:lnTo>
                  <a:pt x="411375" y="1045545"/>
                </a:lnTo>
                <a:lnTo>
                  <a:pt x="417456" y="1055590"/>
                </a:lnTo>
                <a:lnTo>
                  <a:pt x="423537" y="1065635"/>
                </a:lnTo>
                <a:lnTo>
                  <a:pt x="430146" y="1075415"/>
                </a:lnTo>
                <a:lnTo>
                  <a:pt x="436756" y="1085195"/>
                </a:lnTo>
                <a:lnTo>
                  <a:pt x="443630" y="1094976"/>
                </a:lnTo>
                <a:lnTo>
                  <a:pt x="450769" y="1104492"/>
                </a:lnTo>
                <a:lnTo>
                  <a:pt x="458171" y="1113479"/>
                </a:lnTo>
                <a:lnTo>
                  <a:pt x="464781" y="1122466"/>
                </a:lnTo>
                <a:lnTo>
                  <a:pt x="473241" y="1132247"/>
                </a:lnTo>
                <a:lnTo>
                  <a:pt x="481701" y="1141498"/>
                </a:lnTo>
                <a:lnTo>
                  <a:pt x="490161" y="1150750"/>
                </a:lnTo>
                <a:lnTo>
                  <a:pt x="498886" y="1159737"/>
                </a:lnTo>
                <a:lnTo>
                  <a:pt x="500736" y="1161852"/>
                </a:lnTo>
                <a:lnTo>
                  <a:pt x="515806" y="1175861"/>
                </a:lnTo>
                <a:lnTo>
                  <a:pt x="530876" y="1189607"/>
                </a:lnTo>
                <a:lnTo>
                  <a:pt x="546474" y="1202823"/>
                </a:lnTo>
                <a:lnTo>
                  <a:pt x="562601" y="1215247"/>
                </a:lnTo>
                <a:lnTo>
                  <a:pt x="579257" y="1227406"/>
                </a:lnTo>
                <a:lnTo>
                  <a:pt x="596178" y="1238773"/>
                </a:lnTo>
                <a:lnTo>
                  <a:pt x="613627" y="1249346"/>
                </a:lnTo>
                <a:lnTo>
                  <a:pt x="631605" y="1259655"/>
                </a:lnTo>
                <a:lnTo>
                  <a:pt x="633455" y="1260712"/>
                </a:lnTo>
                <a:lnTo>
                  <a:pt x="644031" y="1266528"/>
                </a:lnTo>
                <a:lnTo>
                  <a:pt x="654870" y="1271550"/>
                </a:lnTo>
                <a:lnTo>
                  <a:pt x="665974" y="1276837"/>
                </a:lnTo>
                <a:lnTo>
                  <a:pt x="677342" y="1281595"/>
                </a:lnTo>
                <a:lnTo>
                  <a:pt x="681573" y="1283709"/>
                </a:lnTo>
                <a:lnTo>
                  <a:pt x="685803" y="1285560"/>
                </a:lnTo>
                <a:lnTo>
                  <a:pt x="695320" y="1289525"/>
                </a:lnTo>
                <a:lnTo>
                  <a:pt x="704838" y="1292961"/>
                </a:lnTo>
                <a:lnTo>
                  <a:pt x="724402" y="1299834"/>
                </a:lnTo>
                <a:lnTo>
                  <a:pt x="732598" y="1302741"/>
                </a:lnTo>
                <a:lnTo>
                  <a:pt x="740794" y="1305385"/>
                </a:lnTo>
                <a:lnTo>
                  <a:pt x="749518" y="1307764"/>
                </a:lnTo>
                <a:lnTo>
                  <a:pt x="757978" y="1309878"/>
                </a:lnTo>
                <a:lnTo>
                  <a:pt x="775428" y="1314372"/>
                </a:lnTo>
                <a:lnTo>
                  <a:pt x="786267" y="1316751"/>
                </a:lnTo>
                <a:lnTo>
                  <a:pt x="796842" y="1319130"/>
                </a:lnTo>
                <a:lnTo>
                  <a:pt x="806096" y="1320716"/>
                </a:lnTo>
                <a:lnTo>
                  <a:pt x="815085" y="1322302"/>
                </a:lnTo>
                <a:lnTo>
                  <a:pt x="833591" y="1324681"/>
                </a:lnTo>
                <a:lnTo>
                  <a:pt x="842845" y="1325738"/>
                </a:lnTo>
                <a:lnTo>
                  <a:pt x="852362" y="1327060"/>
                </a:lnTo>
                <a:lnTo>
                  <a:pt x="863995" y="1327853"/>
                </a:lnTo>
                <a:lnTo>
                  <a:pt x="875892" y="1328646"/>
                </a:lnTo>
                <a:lnTo>
                  <a:pt x="887525" y="1329175"/>
                </a:lnTo>
                <a:lnTo>
                  <a:pt x="899158" y="1329439"/>
                </a:lnTo>
                <a:lnTo>
                  <a:pt x="910526" y="1329439"/>
                </a:lnTo>
                <a:lnTo>
                  <a:pt x="921894" y="1329175"/>
                </a:lnTo>
                <a:lnTo>
                  <a:pt x="932734" y="1328910"/>
                </a:lnTo>
                <a:lnTo>
                  <a:pt x="944102" y="1328382"/>
                </a:lnTo>
                <a:lnTo>
                  <a:pt x="954942" y="1327589"/>
                </a:lnTo>
                <a:lnTo>
                  <a:pt x="966046" y="1326531"/>
                </a:lnTo>
                <a:lnTo>
                  <a:pt x="977150" y="1325210"/>
                </a:lnTo>
                <a:lnTo>
                  <a:pt x="988254" y="1323624"/>
                </a:lnTo>
                <a:lnTo>
                  <a:pt x="999093" y="1322302"/>
                </a:lnTo>
                <a:lnTo>
                  <a:pt x="1010197" y="1320452"/>
                </a:lnTo>
                <a:lnTo>
                  <a:pt x="1020772" y="1318337"/>
                </a:lnTo>
                <a:lnTo>
                  <a:pt x="1031876" y="1315694"/>
                </a:lnTo>
                <a:lnTo>
                  <a:pt x="1042452" y="1313315"/>
                </a:lnTo>
                <a:lnTo>
                  <a:pt x="1053556" y="1310671"/>
                </a:lnTo>
                <a:lnTo>
                  <a:pt x="1064131" y="1307764"/>
                </a:lnTo>
                <a:lnTo>
                  <a:pt x="1074706" y="1304592"/>
                </a:lnTo>
                <a:lnTo>
                  <a:pt x="1085281" y="1301155"/>
                </a:lnTo>
                <a:lnTo>
                  <a:pt x="1095856" y="1297719"/>
                </a:lnTo>
                <a:lnTo>
                  <a:pt x="1106167" y="1293754"/>
                </a:lnTo>
                <a:lnTo>
                  <a:pt x="1116742" y="1289789"/>
                </a:lnTo>
                <a:lnTo>
                  <a:pt x="1126789" y="1285560"/>
                </a:lnTo>
                <a:lnTo>
                  <a:pt x="1137100" y="1281330"/>
                </a:lnTo>
                <a:lnTo>
                  <a:pt x="1147675" y="1276837"/>
                </a:lnTo>
                <a:lnTo>
                  <a:pt x="1157721" y="1271814"/>
                </a:lnTo>
                <a:lnTo>
                  <a:pt x="1167768" y="1267056"/>
                </a:lnTo>
                <a:lnTo>
                  <a:pt x="1177286" y="1261770"/>
                </a:lnTo>
                <a:lnTo>
                  <a:pt x="1187332" y="1256483"/>
                </a:lnTo>
                <a:lnTo>
                  <a:pt x="1197114" y="1250668"/>
                </a:lnTo>
                <a:lnTo>
                  <a:pt x="1206896" y="1244852"/>
                </a:lnTo>
                <a:lnTo>
                  <a:pt x="1216414" y="1238773"/>
                </a:lnTo>
                <a:lnTo>
                  <a:pt x="1225932" y="1232693"/>
                </a:lnTo>
                <a:lnTo>
                  <a:pt x="1235185" y="1225820"/>
                </a:lnTo>
                <a:lnTo>
                  <a:pt x="1239151" y="1223441"/>
                </a:lnTo>
                <a:lnTo>
                  <a:pt x="1243116" y="1221062"/>
                </a:lnTo>
                <a:lnTo>
                  <a:pt x="1247082" y="1218948"/>
                </a:lnTo>
                <a:lnTo>
                  <a:pt x="1251312" y="1217097"/>
                </a:lnTo>
                <a:lnTo>
                  <a:pt x="1255278" y="1215247"/>
                </a:lnTo>
                <a:lnTo>
                  <a:pt x="1259772" y="1213925"/>
                </a:lnTo>
                <a:lnTo>
                  <a:pt x="1264002" y="1212604"/>
                </a:lnTo>
                <a:lnTo>
                  <a:pt x="1268232" y="1211546"/>
                </a:lnTo>
                <a:lnTo>
                  <a:pt x="1272727" y="1210753"/>
                </a:lnTo>
                <a:lnTo>
                  <a:pt x="1276957" y="1210225"/>
                </a:lnTo>
                <a:lnTo>
                  <a:pt x="1281187" y="1209696"/>
                </a:lnTo>
                <a:lnTo>
                  <a:pt x="1285417" y="1209696"/>
                </a:lnTo>
                <a:lnTo>
                  <a:pt x="1290176" y="1209696"/>
                </a:lnTo>
                <a:lnTo>
                  <a:pt x="1294406" y="1209696"/>
                </a:lnTo>
                <a:lnTo>
                  <a:pt x="1298636" y="1210489"/>
                </a:lnTo>
                <a:lnTo>
                  <a:pt x="1302866" y="1211018"/>
                </a:lnTo>
                <a:lnTo>
                  <a:pt x="1307096" y="1211811"/>
                </a:lnTo>
                <a:lnTo>
                  <a:pt x="1311326" y="1212868"/>
                </a:lnTo>
                <a:lnTo>
                  <a:pt x="1315821" y="1213925"/>
                </a:lnTo>
                <a:lnTo>
                  <a:pt x="1319787" y="1215511"/>
                </a:lnTo>
                <a:lnTo>
                  <a:pt x="1324017" y="1217362"/>
                </a:lnTo>
                <a:lnTo>
                  <a:pt x="1327982" y="1219212"/>
                </a:lnTo>
                <a:lnTo>
                  <a:pt x="1331419" y="1221062"/>
                </a:lnTo>
                <a:lnTo>
                  <a:pt x="1335385" y="1223441"/>
                </a:lnTo>
                <a:lnTo>
                  <a:pt x="1339086" y="1225820"/>
                </a:lnTo>
                <a:lnTo>
                  <a:pt x="1342788" y="1228728"/>
                </a:lnTo>
                <a:lnTo>
                  <a:pt x="1346225" y="1231371"/>
                </a:lnTo>
                <a:lnTo>
                  <a:pt x="1349397" y="1234543"/>
                </a:lnTo>
                <a:lnTo>
                  <a:pt x="1352834" y="1237451"/>
                </a:lnTo>
                <a:lnTo>
                  <a:pt x="1356007" y="1240887"/>
                </a:lnTo>
                <a:lnTo>
                  <a:pt x="1358650" y="1244588"/>
                </a:lnTo>
                <a:lnTo>
                  <a:pt x="1361294" y="1248289"/>
                </a:lnTo>
                <a:lnTo>
                  <a:pt x="1364202" y="1252254"/>
                </a:lnTo>
                <a:lnTo>
                  <a:pt x="1366582" y="1256219"/>
                </a:lnTo>
                <a:lnTo>
                  <a:pt x="1368697" y="1260448"/>
                </a:lnTo>
                <a:lnTo>
                  <a:pt x="1370548" y="1264413"/>
                </a:lnTo>
                <a:lnTo>
                  <a:pt x="1372134" y="1268642"/>
                </a:lnTo>
                <a:lnTo>
                  <a:pt x="1373456" y="1272872"/>
                </a:lnTo>
                <a:lnTo>
                  <a:pt x="1374778" y="1277101"/>
                </a:lnTo>
                <a:lnTo>
                  <a:pt x="1376100" y="1281330"/>
                </a:lnTo>
                <a:lnTo>
                  <a:pt x="1376628" y="1285560"/>
                </a:lnTo>
                <a:lnTo>
                  <a:pt x="1377157" y="1289789"/>
                </a:lnTo>
                <a:lnTo>
                  <a:pt x="1377950" y="1294283"/>
                </a:lnTo>
                <a:lnTo>
                  <a:pt x="1377950" y="1298776"/>
                </a:lnTo>
                <a:lnTo>
                  <a:pt x="1377950" y="1303006"/>
                </a:lnTo>
                <a:lnTo>
                  <a:pt x="1377421" y="1307235"/>
                </a:lnTo>
                <a:lnTo>
                  <a:pt x="1377157" y="1311729"/>
                </a:lnTo>
                <a:lnTo>
                  <a:pt x="1376628" y="1316222"/>
                </a:lnTo>
                <a:lnTo>
                  <a:pt x="1375835" y="1320452"/>
                </a:lnTo>
                <a:lnTo>
                  <a:pt x="1374513" y="1324417"/>
                </a:lnTo>
                <a:lnTo>
                  <a:pt x="1373191" y="1328646"/>
                </a:lnTo>
                <a:lnTo>
                  <a:pt x="1372134" y="1332875"/>
                </a:lnTo>
                <a:lnTo>
                  <a:pt x="1370283" y="1336840"/>
                </a:lnTo>
                <a:lnTo>
                  <a:pt x="1368432" y="1340805"/>
                </a:lnTo>
                <a:lnTo>
                  <a:pt x="1366317" y="1344770"/>
                </a:lnTo>
                <a:lnTo>
                  <a:pt x="1364202" y="1348471"/>
                </a:lnTo>
                <a:lnTo>
                  <a:pt x="1361823" y="1351907"/>
                </a:lnTo>
                <a:lnTo>
                  <a:pt x="1358915" y="1355608"/>
                </a:lnTo>
                <a:lnTo>
                  <a:pt x="1356271" y="1359044"/>
                </a:lnTo>
                <a:lnTo>
                  <a:pt x="1353098" y="1362481"/>
                </a:lnTo>
                <a:lnTo>
                  <a:pt x="1350190" y="1365653"/>
                </a:lnTo>
                <a:lnTo>
                  <a:pt x="1346753" y="1368825"/>
                </a:lnTo>
                <a:lnTo>
                  <a:pt x="1343052" y="1371732"/>
                </a:lnTo>
                <a:lnTo>
                  <a:pt x="1339351" y="1374640"/>
                </a:lnTo>
                <a:lnTo>
                  <a:pt x="1327189" y="1382834"/>
                </a:lnTo>
                <a:lnTo>
                  <a:pt x="1315028" y="1390764"/>
                </a:lnTo>
                <a:lnTo>
                  <a:pt x="1302602" y="1398694"/>
                </a:lnTo>
                <a:lnTo>
                  <a:pt x="1290176" y="1406360"/>
                </a:lnTo>
                <a:lnTo>
                  <a:pt x="1277750" y="1413497"/>
                </a:lnTo>
                <a:lnTo>
                  <a:pt x="1264795" y="1420634"/>
                </a:lnTo>
                <a:lnTo>
                  <a:pt x="1252105" y="1427242"/>
                </a:lnTo>
                <a:lnTo>
                  <a:pt x="1239151" y="1433851"/>
                </a:lnTo>
                <a:lnTo>
                  <a:pt x="1226196" y="1439930"/>
                </a:lnTo>
                <a:lnTo>
                  <a:pt x="1212977" y="1446274"/>
                </a:lnTo>
                <a:lnTo>
                  <a:pt x="1200022" y="1451825"/>
                </a:lnTo>
                <a:lnTo>
                  <a:pt x="1186803" y="1457376"/>
                </a:lnTo>
                <a:lnTo>
                  <a:pt x="1173320" y="1462663"/>
                </a:lnTo>
                <a:lnTo>
                  <a:pt x="1160101" y="1467421"/>
                </a:lnTo>
                <a:lnTo>
                  <a:pt x="1146353" y="1472443"/>
                </a:lnTo>
                <a:lnTo>
                  <a:pt x="1132870" y="1476672"/>
                </a:lnTo>
                <a:lnTo>
                  <a:pt x="1119122" y="1480902"/>
                </a:lnTo>
                <a:lnTo>
                  <a:pt x="1105639" y="1484867"/>
                </a:lnTo>
                <a:lnTo>
                  <a:pt x="1091626" y="1488567"/>
                </a:lnTo>
                <a:lnTo>
                  <a:pt x="1077879" y="1491739"/>
                </a:lnTo>
                <a:lnTo>
                  <a:pt x="1063866" y="1494911"/>
                </a:lnTo>
                <a:lnTo>
                  <a:pt x="1049854" y="1497555"/>
                </a:lnTo>
                <a:lnTo>
                  <a:pt x="1035842" y="1500462"/>
                </a:lnTo>
                <a:lnTo>
                  <a:pt x="1021830" y="1502841"/>
                </a:lnTo>
                <a:lnTo>
                  <a:pt x="1007818" y="1504692"/>
                </a:lnTo>
                <a:lnTo>
                  <a:pt x="993541" y="1506542"/>
                </a:lnTo>
                <a:lnTo>
                  <a:pt x="979000" y="1507864"/>
                </a:lnTo>
                <a:lnTo>
                  <a:pt x="964988" y="1509185"/>
                </a:lnTo>
                <a:lnTo>
                  <a:pt x="950712" y="1510243"/>
                </a:lnTo>
                <a:lnTo>
                  <a:pt x="936435" y="1510771"/>
                </a:lnTo>
                <a:lnTo>
                  <a:pt x="922159" y="1511300"/>
                </a:lnTo>
                <a:lnTo>
                  <a:pt x="907618" y="1511300"/>
                </a:lnTo>
                <a:lnTo>
                  <a:pt x="888847" y="1511036"/>
                </a:lnTo>
                <a:lnTo>
                  <a:pt x="870076" y="1510507"/>
                </a:lnTo>
                <a:lnTo>
                  <a:pt x="851040" y="1508921"/>
                </a:lnTo>
                <a:lnTo>
                  <a:pt x="832269" y="1507335"/>
                </a:lnTo>
                <a:lnTo>
                  <a:pt x="816935" y="1505220"/>
                </a:lnTo>
                <a:lnTo>
                  <a:pt x="796049" y="1502841"/>
                </a:lnTo>
                <a:lnTo>
                  <a:pt x="785738" y="1501255"/>
                </a:lnTo>
                <a:lnTo>
                  <a:pt x="774899" y="1499669"/>
                </a:lnTo>
                <a:lnTo>
                  <a:pt x="768818" y="1498612"/>
                </a:lnTo>
                <a:lnTo>
                  <a:pt x="762737" y="1497026"/>
                </a:lnTo>
                <a:lnTo>
                  <a:pt x="755335" y="1495440"/>
                </a:lnTo>
                <a:lnTo>
                  <a:pt x="747932" y="1493590"/>
                </a:lnTo>
                <a:lnTo>
                  <a:pt x="733391" y="1490418"/>
                </a:lnTo>
                <a:lnTo>
                  <a:pt x="710919" y="1484867"/>
                </a:lnTo>
                <a:lnTo>
                  <a:pt x="700079" y="1482223"/>
                </a:lnTo>
                <a:lnTo>
                  <a:pt x="688975" y="1478787"/>
                </a:lnTo>
                <a:lnTo>
                  <a:pt x="677342" y="1475086"/>
                </a:lnTo>
                <a:lnTo>
                  <a:pt x="665710" y="1471121"/>
                </a:lnTo>
                <a:lnTo>
                  <a:pt x="653548" y="1466892"/>
                </a:lnTo>
                <a:lnTo>
                  <a:pt x="640858" y="1462663"/>
                </a:lnTo>
                <a:lnTo>
                  <a:pt x="628697" y="1457905"/>
                </a:lnTo>
                <a:lnTo>
                  <a:pt x="616799" y="1453147"/>
                </a:lnTo>
                <a:lnTo>
                  <a:pt x="602787" y="1447067"/>
                </a:lnTo>
                <a:lnTo>
                  <a:pt x="589304" y="1440723"/>
                </a:lnTo>
                <a:lnTo>
                  <a:pt x="575292" y="1434379"/>
                </a:lnTo>
                <a:lnTo>
                  <a:pt x="561544" y="1427507"/>
                </a:lnTo>
                <a:lnTo>
                  <a:pt x="548061" y="1420634"/>
                </a:lnTo>
                <a:lnTo>
                  <a:pt x="543302" y="1417462"/>
                </a:lnTo>
                <a:lnTo>
                  <a:pt x="531669" y="1411118"/>
                </a:lnTo>
                <a:lnTo>
                  <a:pt x="520036" y="1404510"/>
                </a:lnTo>
                <a:lnTo>
                  <a:pt x="508668" y="1397637"/>
                </a:lnTo>
                <a:lnTo>
                  <a:pt x="497564" y="1390500"/>
                </a:lnTo>
                <a:lnTo>
                  <a:pt x="486196" y="1383099"/>
                </a:lnTo>
                <a:lnTo>
                  <a:pt x="475356" y="1375697"/>
                </a:lnTo>
                <a:lnTo>
                  <a:pt x="464516" y="1368296"/>
                </a:lnTo>
                <a:lnTo>
                  <a:pt x="453941" y="1360366"/>
                </a:lnTo>
                <a:lnTo>
                  <a:pt x="443366" y="1351907"/>
                </a:lnTo>
                <a:lnTo>
                  <a:pt x="432790" y="1343713"/>
                </a:lnTo>
                <a:lnTo>
                  <a:pt x="422479" y="1335519"/>
                </a:lnTo>
                <a:lnTo>
                  <a:pt x="412433" y="1326796"/>
                </a:lnTo>
                <a:lnTo>
                  <a:pt x="402387" y="1317808"/>
                </a:lnTo>
                <a:lnTo>
                  <a:pt x="392604" y="1309085"/>
                </a:lnTo>
                <a:lnTo>
                  <a:pt x="383087" y="1299834"/>
                </a:lnTo>
                <a:lnTo>
                  <a:pt x="373569" y="1290582"/>
                </a:lnTo>
                <a:lnTo>
                  <a:pt x="369339" y="1285824"/>
                </a:lnTo>
                <a:lnTo>
                  <a:pt x="357971" y="1274458"/>
                </a:lnTo>
                <a:lnTo>
                  <a:pt x="347131" y="1262827"/>
                </a:lnTo>
                <a:lnTo>
                  <a:pt x="336291" y="1250668"/>
                </a:lnTo>
                <a:lnTo>
                  <a:pt x="325716" y="1238508"/>
                </a:lnTo>
                <a:lnTo>
                  <a:pt x="320429" y="1231636"/>
                </a:lnTo>
                <a:lnTo>
                  <a:pt x="315405" y="1224763"/>
                </a:lnTo>
                <a:lnTo>
                  <a:pt x="301393" y="1207317"/>
                </a:lnTo>
                <a:lnTo>
                  <a:pt x="294255" y="1198330"/>
                </a:lnTo>
                <a:lnTo>
                  <a:pt x="287646" y="1189078"/>
                </a:lnTo>
                <a:lnTo>
                  <a:pt x="286059" y="1186699"/>
                </a:lnTo>
                <a:lnTo>
                  <a:pt x="284737" y="1183791"/>
                </a:lnTo>
                <a:lnTo>
                  <a:pt x="277070" y="1172425"/>
                </a:lnTo>
                <a:lnTo>
                  <a:pt x="269403" y="1160795"/>
                </a:lnTo>
                <a:lnTo>
                  <a:pt x="262001" y="1149164"/>
                </a:lnTo>
                <a:lnTo>
                  <a:pt x="255127" y="1137005"/>
                </a:lnTo>
                <a:lnTo>
                  <a:pt x="247988" y="1125110"/>
                </a:lnTo>
                <a:lnTo>
                  <a:pt x="241379" y="1112950"/>
                </a:lnTo>
                <a:lnTo>
                  <a:pt x="234505" y="1100527"/>
                </a:lnTo>
                <a:lnTo>
                  <a:pt x="228424" y="1087839"/>
                </a:lnTo>
                <a:lnTo>
                  <a:pt x="222344" y="1075415"/>
                </a:lnTo>
                <a:lnTo>
                  <a:pt x="216263" y="1062727"/>
                </a:lnTo>
                <a:lnTo>
                  <a:pt x="210975" y="1049775"/>
                </a:lnTo>
                <a:lnTo>
                  <a:pt x="205423" y="1037087"/>
                </a:lnTo>
                <a:lnTo>
                  <a:pt x="200400" y="1023870"/>
                </a:lnTo>
                <a:lnTo>
                  <a:pt x="195377" y="1010653"/>
                </a:lnTo>
                <a:lnTo>
                  <a:pt x="190618" y="997437"/>
                </a:lnTo>
                <a:lnTo>
                  <a:pt x="186388" y="983956"/>
                </a:lnTo>
                <a:lnTo>
                  <a:pt x="182158" y="970475"/>
                </a:lnTo>
                <a:lnTo>
                  <a:pt x="178192" y="956729"/>
                </a:lnTo>
                <a:lnTo>
                  <a:pt x="174491" y="942984"/>
                </a:lnTo>
                <a:lnTo>
                  <a:pt x="171318" y="929239"/>
                </a:lnTo>
                <a:lnTo>
                  <a:pt x="167881" y="915229"/>
                </a:lnTo>
                <a:lnTo>
                  <a:pt x="165237" y="901219"/>
                </a:lnTo>
                <a:lnTo>
                  <a:pt x="162329" y="887210"/>
                </a:lnTo>
                <a:lnTo>
                  <a:pt x="160214" y="872936"/>
                </a:lnTo>
                <a:lnTo>
                  <a:pt x="158099" y="858662"/>
                </a:lnTo>
                <a:lnTo>
                  <a:pt x="156249" y="844388"/>
                </a:lnTo>
                <a:lnTo>
                  <a:pt x="154662" y="829585"/>
                </a:lnTo>
                <a:lnTo>
                  <a:pt x="153340" y="815047"/>
                </a:lnTo>
                <a:lnTo>
                  <a:pt x="152283" y="800509"/>
                </a:lnTo>
                <a:lnTo>
                  <a:pt x="151754" y="785706"/>
                </a:lnTo>
                <a:lnTo>
                  <a:pt x="151225" y="770903"/>
                </a:lnTo>
                <a:lnTo>
                  <a:pt x="151225" y="755836"/>
                </a:lnTo>
                <a:lnTo>
                  <a:pt x="0" y="755836"/>
                </a:lnTo>
                <a:lnTo>
                  <a:pt x="241643" y="393700"/>
                </a:lnTo>
                <a:close/>
                <a:moveTo>
                  <a:pt x="906894" y="0"/>
                </a:moveTo>
                <a:lnTo>
                  <a:pt x="912182" y="264"/>
                </a:lnTo>
                <a:lnTo>
                  <a:pt x="917469" y="529"/>
                </a:lnTo>
                <a:lnTo>
                  <a:pt x="932539" y="793"/>
                </a:lnTo>
                <a:lnTo>
                  <a:pt x="947344" y="1586"/>
                </a:lnTo>
                <a:lnTo>
                  <a:pt x="962414" y="2380"/>
                </a:lnTo>
                <a:lnTo>
                  <a:pt x="977484" y="3702"/>
                </a:lnTo>
                <a:lnTo>
                  <a:pt x="989645" y="5288"/>
                </a:lnTo>
                <a:lnTo>
                  <a:pt x="1002335" y="6610"/>
                </a:lnTo>
                <a:lnTo>
                  <a:pt x="1020313" y="8725"/>
                </a:lnTo>
                <a:lnTo>
                  <a:pt x="1029038" y="10047"/>
                </a:lnTo>
                <a:lnTo>
                  <a:pt x="1038291" y="11369"/>
                </a:lnTo>
                <a:lnTo>
                  <a:pt x="1044636" y="12691"/>
                </a:lnTo>
                <a:lnTo>
                  <a:pt x="1050981" y="14277"/>
                </a:lnTo>
                <a:lnTo>
                  <a:pt x="1064465" y="17186"/>
                </a:lnTo>
                <a:lnTo>
                  <a:pt x="1077419" y="20358"/>
                </a:lnTo>
                <a:lnTo>
                  <a:pt x="1101478" y="26175"/>
                </a:lnTo>
                <a:lnTo>
                  <a:pt x="1113375" y="29348"/>
                </a:lnTo>
                <a:lnTo>
                  <a:pt x="1125008" y="32521"/>
                </a:lnTo>
                <a:lnTo>
                  <a:pt x="1134790" y="35693"/>
                </a:lnTo>
                <a:lnTo>
                  <a:pt x="1144572" y="38866"/>
                </a:lnTo>
                <a:lnTo>
                  <a:pt x="1157791" y="43625"/>
                </a:lnTo>
                <a:lnTo>
                  <a:pt x="1171274" y="48384"/>
                </a:lnTo>
                <a:lnTo>
                  <a:pt x="1184493" y="53408"/>
                </a:lnTo>
                <a:lnTo>
                  <a:pt x="1197448" y="58431"/>
                </a:lnTo>
                <a:lnTo>
                  <a:pt x="1206701" y="62397"/>
                </a:lnTo>
                <a:lnTo>
                  <a:pt x="1226794" y="71651"/>
                </a:lnTo>
                <a:lnTo>
                  <a:pt x="1246887" y="81434"/>
                </a:lnTo>
                <a:lnTo>
                  <a:pt x="1266716" y="91745"/>
                </a:lnTo>
                <a:lnTo>
                  <a:pt x="1285751" y="102321"/>
                </a:lnTo>
                <a:lnTo>
                  <a:pt x="1304786" y="113690"/>
                </a:lnTo>
                <a:lnTo>
                  <a:pt x="1323557" y="125588"/>
                </a:lnTo>
                <a:lnTo>
                  <a:pt x="1341800" y="138015"/>
                </a:lnTo>
                <a:lnTo>
                  <a:pt x="1359513" y="151234"/>
                </a:lnTo>
                <a:lnTo>
                  <a:pt x="1377227" y="164718"/>
                </a:lnTo>
                <a:lnTo>
                  <a:pt x="1394411" y="178731"/>
                </a:lnTo>
                <a:lnTo>
                  <a:pt x="1411067" y="193538"/>
                </a:lnTo>
                <a:lnTo>
                  <a:pt x="1427459" y="208608"/>
                </a:lnTo>
                <a:lnTo>
                  <a:pt x="1443322" y="224207"/>
                </a:lnTo>
                <a:lnTo>
                  <a:pt x="1458920" y="240336"/>
                </a:lnTo>
                <a:lnTo>
                  <a:pt x="1473725" y="257257"/>
                </a:lnTo>
                <a:lnTo>
                  <a:pt x="1488531" y="274178"/>
                </a:lnTo>
                <a:lnTo>
                  <a:pt x="1492496" y="279466"/>
                </a:lnTo>
                <a:lnTo>
                  <a:pt x="1509152" y="300353"/>
                </a:lnTo>
                <a:lnTo>
                  <a:pt x="1517348" y="311194"/>
                </a:lnTo>
                <a:lnTo>
                  <a:pt x="1525544" y="322034"/>
                </a:lnTo>
                <a:lnTo>
                  <a:pt x="1527130" y="325207"/>
                </a:lnTo>
                <a:lnTo>
                  <a:pt x="1528981" y="328115"/>
                </a:lnTo>
                <a:lnTo>
                  <a:pt x="1536648" y="339748"/>
                </a:lnTo>
                <a:lnTo>
                  <a:pt x="1544050" y="351382"/>
                </a:lnTo>
                <a:lnTo>
                  <a:pt x="1551453" y="362751"/>
                </a:lnTo>
                <a:lnTo>
                  <a:pt x="1558591" y="374913"/>
                </a:lnTo>
                <a:lnTo>
                  <a:pt x="1565465" y="386811"/>
                </a:lnTo>
                <a:lnTo>
                  <a:pt x="1572075" y="399237"/>
                </a:lnTo>
                <a:lnTo>
                  <a:pt x="1578684" y="411400"/>
                </a:lnTo>
                <a:lnTo>
                  <a:pt x="1585029" y="423826"/>
                </a:lnTo>
                <a:lnTo>
                  <a:pt x="1591110" y="436253"/>
                </a:lnTo>
                <a:lnTo>
                  <a:pt x="1596927" y="449208"/>
                </a:lnTo>
                <a:lnTo>
                  <a:pt x="1602214" y="461899"/>
                </a:lnTo>
                <a:lnTo>
                  <a:pt x="1607766" y="474854"/>
                </a:lnTo>
                <a:lnTo>
                  <a:pt x="1612789" y="488074"/>
                </a:lnTo>
                <a:lnTo>
                  <a:pt x="1617548" y="501294"/>
                </a:lnTo>
                <a:lnTo>
                  <a:pt x="1622571" y="514249"/>
                </a:lnTo>
                <a:lnTo>
                  <a:pt x="1626801" y="527734"/>
                </a:lnTo>
                <a:lnTo>
                  <a:pt x="1631032" y="541482"/>
                </a:lnTo>
                <a:lnTo>
                  <a:pt x="1634997" y="554702"/>
                </a:lnTo>
                <a:lnTo>
                  <a:pt x="1638170" y="568451"/>
                </a:lnTo>
                <a:lnTo>
                  <a:pt x="1641871" y="582463"/>
                </a:lnTo>
                <a:lnTo>
                  <a:pt x="1645044" y="596212"/>
                </a:lnTo>
                <a:lnTo>
                  <a:pt x="1647688" y="610225"/>
                </a:lnTo>
                <a:lnTo>
                  <a:pt x="1650596" y="624502"/>
                </a:lnTo>
                <a:lnTo>
                  <a:pt x="1652975" y="638515"/>
                </a:lnTo>
                <a:lnTo>
                  <a:pt x="1655090" y="652793"/>
                </a:lnTo>
                <a:lnTo>
                  <a:pt x="1656941" y="667334"/>
                </a:lnTo>
                <a:lnTo>
                  <a:pt x="1658263" y="681876"/>
                </a:lnTo>
                <a:lnTo>
                  <a:pt x="1659585" y="696154"/>
                </a:lnTo>
                <a:lnTo>
                  <a:pt x="1660642" y="710695"/>
                </a:lnTo>
                <a:lnTo>
                  <a:pt x="1661435" y="725501"/>
                </a:lnTo>
                <a:lnTo>
                  <a:pt x="1661700" y="740308"/>
                </a:lnTo>
                <a:lnTo>
                  <a:pt x="1661700" y="754849"/>
                </a:lnTo>
                <a:lnTo>
                  <a:pt x="1812925" y="754849"/>
                </a:lnTo>
                <a:lnTo>
                  <a:pt x="1571282" y="1117600"/>
                </a:lnTo>
                <a:lnTo>
                  <a:pt x="1329638" y="754849"/>
                </a:lnTo>
                <a:lnTo>
                  <a:pt x="1480864" y="754849"/>
                </a:lnTo>
                <a:lnTo>
                  <a:pt x="1480599" y="742158"/>
                </a:lnTo>
                <a:lnTo>
                  <a:pt x="1480070" y="729467"/>
                </a:lnTo>
                <a:lnTo>
                  <a:pt x="1479277" y="716512"/>
                </a:lnTo>
                <a:lnTo>
                  <a:pt x="1478484" y="704085"/>
                </a:lnTo>
                <a:lnTo>
                  <a:pt x="1477162" y="691394"/>
                </a:lnTo>
                <a:lnTo>
                  <a:pt x="1475576" y="678703"/>
                </a:lnTo>
                <a:lnTo>
                  <a:pt x="1473725" y="666277"/>
                </a:lnTo>
                <a:lnTo>
                  <a:pt x="1471610" y="654115"/>
                </a:lnTo>
                <a:lnTo>
                  <a:pt x="1469231" y="641952"/>
                </a:lnTo>
                <a:lnTo>
                  <a:pt x="1466851" y="629790"/>
                </a:lnTo>
                <a:lnTo>
                  <a:pt x="1463943" y="617628"/>
                </a:lnTo>
                <a:lnTo>
                  <a:pt x="1460771" y="605730"/>
                </a:lnTo>
                <a:lnTo>
                  <a:pt x="1457334" y="593832"/>
                </a:lnTo>
                <a:lnTo>
                  <a:pt x="1453897" y="581935"/>
                </a:lnTo>
                <a:lnTo>
                  <a:pt x="1449931" y="570301"/>
                </a:lnTo>
                <a:lnTo>
                  <a:pt x="1445965" y="558668"/>
                </a:lnTo>
                <a:lnTo>
                  <a:pt x="1441471" y="547299"/>
                </a:lnTo>
                <a:lnTo>
                  <a:pt x="1436976" y="535930"/>
                </a:lnTo>
                <a:lnTo>
                  <a:pt x="1432482" y="524825"/>
                </a:lnTo>
                <a:lnTo>
                  <a:pt x="1427194" y="513721"/>
                </a:lnTo>
                <a:lnTo>
                  <a:pt x="1421907" y="502616"/>
                </a:lnTo>
                <a:lnTo>
                  <a:pt x="1416619" y="492040"/>
                </a:lnTo>
                <a:lnTo>
                  <a:pt x="1410803" y="481464"/>
                </a:lnTo>
                <a:lnTo>
                  <a:pt x="1404986" y="470624"/>
                </a:lnTo>
                <a:lnTo>
                  <a:pt x="1398906" y="460313"/>
                </a:lnTo>
                <a:lnTo>
                  <a:pt x="1392561" y="450001"/>
                </a:lnTo>
                <a:lnTo>
                  <a:pt x="1385951" y="439954"/>
                </a:lnTo>
                <a:lnTo>
                  <a:pt x="1379342" y="429907"/>
                </a:lnTo>
                <a:lnTo>
                  <a:pt x="1372468" y="420125"/>
                </a:lnTo>
                <a:lnTo>
                  <a:pt x="1365065" y="410342"/>
                </a:lnTo>
                <a:lnTo>
                  <a:pt x="1357662" y="400824"/>
                </a:lnTo>
                <a:lnTo>
                  <a:pt x="1350524" y="391570"/>
                </a:lnTo>
                <a:lnTo>
                  <a:pt x="1349202" y="390248"/>
                </a:lnTo>
                <a:lnTo>
                  <a:pt x="1338363" y="377293"/>
                </a:lnTo>
                <a:lnTo>
                  <a:pt x="1326730" y="364602"/>
                </a:lnTo>
                <a:lnTo>
                  <a:pt x="1315097" y="352175"/>
                </a:lnTo>
                <a:lnTo>
                  <a:pt x="1302936" y="340277"/>
                </a:lnTo>
                <a:lnTo>
                  <a:pt x="1290510" y="328644"/>
                </a:lnTo>
                <a:lnTo>
                  <a:pt x="1277555" y="317804"/>
                </a:lnTo>
                <a:lnTo>
                  <a:pt x="1264601" y="306699"/>
                </a:lnTo>
                <a:lnTo>
                  <a:pt x="1251117" y="296387"/>
                </a:lnTo>
                <a:lnTo>
                  <a:pt x="1237369" y="286340"/>
                </a:lnTo>
                <a:lnTo>
                  <a:pt x="1223093" y="276822"/>
                </a:lnTo>
                <a:lnTo>
                  <a:pt x="1208816" y="267568"/>
                </a:lnTo>
                <a:lnTo>
                  <a:pt x="1194275" y="258579"/>
                </a:lnTo>
                <a:lnTo>
                  <a:pt x="1179206" y="250383"/>
                </a:lnTo>
                <a:lnTo>
                  <a:pt x="1163872" y="242451"/>
                </a:lnTo>
                <a:lnTo>
                  <a:pt x="1148802" y="234783"/>
                </a:lnTo>
                <a:lnTo>
                  <a:pt x="1132939" y="227909"/>
                </a:lnTo>
                <a:lnTo>
                  <a:pt x="1128709" y="226058"/>
                </a:lnTo>
                <a:lnTo>
                  <a:pt x="1117869" y="221828"/>
                </a:lnTo>
                <a:lnTo>
                  <a:pt x="1107294" y="217862"/>
                </a:lnTo>
                <a:lnTo>
                  <a:pt x="1096455" y="213896"/>
                </a:lnTo>
                <a:lnTo>
                  <a:pt x="1085615" y="210194"/>
                </a:lnTo>
                <a:lnTo>
                  <a:pt x="1073454" y="206229"/>
                </a:lnTo>
                <a:lnTo>
                  <a:pt x="1063672" y="203585"/>
                </a:lnTo>
                <a:lnTo>
                  <a:pt x="1054418" y="200676"/>
                </a:lnTo>
                <a:lnTo>
                  <a:pt x="1034590" y="196182"/>
                </a:lnTo>
                <a:lnTo>
                  <a:pt x="1026130" y="194066"/>
                </a:lnTo>
                <a:lnTo>
                  <a:pt x="1017141" y="192216"/>
                </a:lnTo>
                <a:lnTo>
                  <a:pt x="1007094" y="190365"/>
                </a:lnTo>
                <a:lnTo>
                  <a:pt x="997048" y="188778"/>
                </a:lnTo>
                <a:lnTo>
                  <a:pt x="976690" y="186134"/>
                </a:lnTo>
                <a:lnTo>
                  <a:pt x="961356" y="184019"/>
                </a:lnTo>
                <a:lnTo>
                  <a:pt x="948930" y="183226"/>
                </a:lnTo>
                <a:lnTo>
                  <a:pt x="936505" y="182169"/>
                </a:lnTo>
                <a:lnTo>
                  <a:pt x="923550" y="181904"/>
                </a:lnTo>
                <a:lnTo>
                  <a:pt x="911124" y="181640"/>
                </a:lnTo>
                <a:lnTo>
                  <a:pt x="899756" y="181640"/>
                </a:lnTo>
                <a:lnTo>
                  <a:pt x="888916" y="181904"/>
                </a:lnTo>
                <a:lnTo>
                  <a:pt x="877548" y="182169"/>
                </a:lnTo>
                <a:lnTo>
                  <a:pt x="866708" y="182697"/>
                </a:lnTo>
                <a:lnTo>
                  <a:pt x="855604" y="183755"/>
                </a:lnTo>
                <a:lnTo>
                  <a:pt x="844765" y="184548"/>
                </a:lnTo>
                <a:lnTo>
                  <a:pt x="833661" y="186134"/>
                </a:lnTo>
                <a:lnTo>
                  <a:pt x="822821" y="187721"/>
                </a:lnTo>
                <a:lnTo>
                  <a:pt x="811982" y="189307"/>
                </a:lnTo>
                <a:lnTo>
                  <a:pt x="801142" y="190894"/>
                </a:lnTo>
                <a:lnTo>
                  <a:pt x="790302" y="193273"/>
                </a:lnTo>
                <a:lnTo>
                  <a:pt x="779463" y="195653"/>
                </a:lnTo>
                <a:lnTo>
                  <a:pt x="768888" y="198032"/>
                </a:lnTo>
                <a:lnTo>
                  <a:pt x="758312" y="200676"/>
                </a:lnTo>
                <a:lnTo>
                  <a:pt x="747473" y="203849"/>
                </a:lnTo>
                <a:lnTo>
                  <a:pt x="737162" y="206757"/>
                </a:lnTo>
                <a:lnTo>
                  <a:pt x="726587" y="210194"/>
                </a:lnTo>
                <a:lnTo>
                  <a:pt x="716276" y="213896"/>
                </a:lnTo>
                <a:lnTo>
                  <a:pt x="705965" y="217598"/>
                </a:lnTo>
                <a:lnTo>
                  <a:pt x="695390" y="221563"/>
                </a:lnTo>
                <a:lnTo>
                  <a:pt x="685079" y="225794"/>
                </a:lnTo>
                <a:lnTo>
                  <a:pt x="675033" y="230024"/>
                </a:lnTo>
                <a:lnTo>
                  <a:pt x="664986" y="234519"/>
                </a:lnTo>
                <a:lnTo>
                  <a:pt x="654940" y="239542"/>
                </a:lnTo>
                <a:lnTo>
                  <a:pt x="644893" y="244302"/>
                </a:lnTo>
                <a:lnTo>
                  <a:pt x="635111" y="249589"/>
                </a:lnTo>
                <a:lnTo>
                  <a:pt x="625329" y="254877"/>
                </a:lnTo>
                <a:lnTo>
                  <a:pt x="615547" y="260430"/>
                </a:lnTo>
                <a:lnTo>
                  <a:pt x="606029" y="266511"/>
                </a:lnTo>
                <a:lnTo>
                  <a:pt x="596512" y="272327"/>
                </a:lnTo>
                <a:lnTo>
                  <a:pt x="586994" y="278673"/>
                </a:lnTo>
                <a:lnTo>
                  <a:pt x="577476" y="285283"/>
                </a:lnTo>
                <a:lnTo>
                  <a:pt x="574039" y="287662"/>
                </a:lnTo>
                <a:lnTo>
                  <a:pt x="570074" y="290042"/>
                </a:lnTo>
                <a:lnTo>
                  <a:pt x="565843" y="292157"/>
                </a:lnTo>
                <a:lnTo>
                  <a:pt x="561878" y="294008"/>
                </a:lnTo>
                <a:lnTo>
                  <a:pt x="557383" y="295859"/>
                </a:lnTo>
                <a:lnTo>
                  <a:pt x="553153" y="296916"/>
                </a:lnTo>
                <a:lnTo>
                  <a:pt x="548923" y="298503"/>
                </a:lnTo>
                <a:lnTo>
                  <a:pt x="544693" y="299560"/>
                </a:lnTo>
                <a:lnTo>
                  <a:pt x="540463" y="300353"/>
                </a:lnTo>
                <a:lnTo>
                  <a:pt x="536233" y="300882"/>
                </a:lnTo>
                <a:lnTo>
                  <a:pt x="531474" y="301411"/>
                </a:lnTo>
                <a:lnTo>
                  <a:pt x="527244" y="301675"/>
                </a:lnTo>
                <a:lnTo>
                  <a:pt x="523014" y="301411"/>
                </a:lnTo>
                <a:lnTo>
                  <a:pt x="518519" y="301411"/>
                </a:lnTo>
                <a:lnTo>
                  <a:pt x="514289" y="300618"/>
                </a:lnTo>
                <a:lnTo>
                  <a:pt x="510059" y="300089"/>
                </a:lnTo>
                <a:lnTo>
                  <a:pt x="505829" y="299296"/>
                </a:lnTo>
                <a:lnTo>
                  <a:pt x="501335" y="298238"/>
                </a:lnTo>
                <a:lnTo>
                  <a:pt x="497369" y="296916"/>
                </a:lnTo>
                <a:lnTo>
                  <a:pt x="493139" y="295594"/>
                </a:lnTo>
                <a:lnTo>
                  <a:pt x="489173" y="293744"/>
                </a:lnTo>
                <a:lnTo>
                  <a:pt x="485208" y="291893"/>
                </a:lnTo>
                <a:lnTo>
                  <a:pt x="481242" y="290042"/>
                </a:lnTo>
                <a:lnTo>
                  <a:pt x="477805" y="287662"/>
                </a:lnTo>
                <a:lnTo>
                  <a:pt x="474104" y="285283"/>
                </a:lnTo>
                <a:lnTo>
                  <a:pt x="470402" y="282639"/>
                </a:lnTo>
                <a:lnTo>
                  <a:pt x="466701" y="279731"/>
                </a:lnTo>
                <a:lnTo>
                  <a:pt x="463264" y="276558"/>
                </a:lnTo>
                <a:lnTo>
                  <a:pt x="460356" y="273649"/>
                </a:lnTo>
                <a:lnTo>
                  <a:pt x="457183" y="270212"/>
                </a:lnTo>
                <a:lnTo>
                  <a:pt x="454275" y="266511"/>
                </a:lnTo>
                <a:lnTo>
                  <a:pt x="451367" y="262809"/>
                </a:lnTo>
                <a:lnTo>
                  <a:pt x="448987" y="258843"/>
                </a:lnTo>
                <a:lnTo>
                  <a:pt x="446608" y="254877"/>
                </a:lnTo>
                <a:lnTo>
                  <a:pt x="444493" y="251176"/>
                </a:lnTo>
                <a:lnTo>
                  <a:pt x="442642" y="246681"/>
                </a:lnTo>
                <a:lnTo>
                  <a:pt x="440792" y="242451"/>
                </a:lnTo>
                <a:lnTo>
                  <a:pt x="439205" y="238220"/>
                </a:lnTo>
                <a:lnTo>
                  <a:pt x="438148" y="233990"/>
                </a:lnTo>
                <a:lnTo>
                  <a:pt x="437090" y="229760"/>
                </a:lnTo>
                <a:lnTo>
                  <a:pt x="436297" y="225529"/>
                </a:lnTo>
                <a:lnTo>
                  <a:pt x="435768" y="221299"/>
                </a:lnTo>
                <a:lnTo>
                  <a:pt x="435240" y="216804"/>
                </a:lnTo>
                <a:lnTo>
                  <a:pt x="434975" y="212310"/>
                </a:lnTo>
                <a:lnTo>
                  <a:pt x="434975" y="208079"/>
                </a:lnTo>
                <a:lnTo>
                  <a:pt x="435240" y="203849"/>
                </a:lnTo>
                <a:lnTo>
                  <a:pt x="436033" y="199354"/>
                </a:lnTo>
                <a:lnTo>
                  <a:pt x="436562" y="194860"/>
                </a:lnTo>
                <a:lnTo>
                  <a:pt x="437355" y="190629"/>
                </a:lnTo>
                <a:lnTo>
                  <a:pt x="438412" y="186663"/>
                </a:lnTo>
                <a:lnTo>
                  <a:pt x="439734" y="182433"/>
                </a:lnTo>
                <a:lnTo>
                  <a:pt x="441056" y="178203"/>
                </a:lnTo>
                <a:lnTo>
                  <a:pt x="442907" y="174237"/>
                </a:lnTo>
                <a:lnTo>
                  <a:pt x="444757" y="170271"/>
                </a:lnTo>
                <a:lnTo>
                  <a:pt x="446608" y="166305"/>
                </a:lnTo>
                <a:lnTo>
                  <a:pt x="448987" y="162603"/>
                </a:lnTo>
                <a:lnTo>
                  <a:pt x="451367" y="159166"/>
                </a:lnTo>
                <a:lnTo>
                  <a:pt x="454011" y="155465"/>
                </a:lnTo>
                <a:lnTo>
                  <a:pt x="456919" y="152027"/>
                </a:lnTo>
                <a:lnTo>
                  <a:pt x="460091" y="148590"/>
                </a:lnTo>
                <a:lnTo>
                  <a:pt x="463000" y="145418"/>
                </a:lnTo>
                <a:lnTo>
                  <a:pt x="466437" y="142245"/>
                </a:lnTo>
                <a:lnTo>
                  <a:pt x="470138" y="139601"/>
                </a:lnTo>
                <a:lnTo>
                  <a:pt x="473839" y="136693"/>
                </a:lnTo>
                <a:lnTo>
                  <a:pt x="486001" y="128232"/>
                </a:lnTo>
                <a:lnTo>
                  <a:pt x="498162" y="120300"/>
                </a:lnTo>
                <a:lnTo>
                  <a:pt x="510588" y="112368"/>
                </a:lnTo>
                <a:lnTo>
                  <a:pt x="522749" y="105229"/>
                </a:lnTo>
                <a:lnTo>
                  <a:pt x="535440" y="97826"/>
                </a:lnTo>
                <a:lnTo>
                  <a:pt x="548130" y="90688"/>
                </a:lnTo>
                <a:lnTo>
                  <a:pt x="560820" y="83813"/>
                </a:lnTo>
                <a:lnTo>
                  <a:pt x="573511" y="77468"/>
                </a:lnTo>
                <a:lnTo>
                  <a:pt x="586730" y="71387"/>
                </a:lnTo>
                <a:lnTo>
                  <a:pt x="599949" y="65306"/>
                </a:lnTo>
                <a:lnTo>
                  <a:pt x="612903" y="59489"/>
                </a:lnTo>
                <a:lnTo>
                  <a:pt x="626122" y="53937"/>
                </a:lnTo>
                <a:lnTo>
                  <a:pt x="639341" y="48649"/>
                </a:lnTo>
                <a:lnTo>
                  <a:pt x="652825" y="43890"/>
                </a:lnTo>
                <a:lnTo>
                  <a:pt x="666572" y="39395"/>
                </a:lnTo>
                <a:lnTo>
                  <a:pt x="680056" y="34636"/>
                </a:lnTo>
                <a:lnTo>
                  <a:pt x="693539" y="30670"/>
                </a:lnTo>
                <a:lnTo>
                  <a:pt x="707287" y="26704"/>
                </a:lnTo>
                <a:lnTo>
                  <a:pt x="721035" y="23267"/>
                </a:lnTo>
                <a:lnTo>
                  <a:pt x="735047" y="19830"/>
                </a:lnTo>
                <a:lnTo>
                  <a:pt x="748795" y="16657"/>
                </a:lnTo>
                <a:lnTo>
                  <a:pt x="762807" y="14013"/>
                </a:lnTo>
                <a:lnTo>
                  <a:pt x="776819" y="11369"/>
                </a:lnTo>
                <a:lnTo>
                  <a:pt x="790831" y="9254"/>
                </a:lnTo>
                <a:lnTo>
                  <a:pt x="805108" y="7139"/>
                </a:lnTo>
                <a:lnTo>
                  <a:pt x="819120" y="5288"/>
                </a:lnTo>
                <a:lnTo>
                  <a:pt x="833396" y="3702"/>
                </a:lnTo>
                <a:lnTo>
                  <a:pt x="847408" y="2380"/>
                </a:lnTo>
                <a:lnTo>
                  <a:pt x="861685" y="1586"/>
                </a:lnTo>
                <a:lnTo>
                  <a:pt x="876226" y="793"/>
                </a:lnTo>
                <a:lnTo>
                  <a:pt x="890502" y="264"/>
                </a:lnTo>
                <a:lnTo>
                  <a:pt x="904779" y="264"/>
                </a:lnTo>
                <a:lnTo>
                  <a:pt x="906894" y="0"/>
                </a:ln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8" name="MH_Other_10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5018089" y="2543090"/>
            <a:ext cx="528637" cy="415925"/>
          </a:xfrm>
          <a:custGeom>
            <a:avLst/>
            <a:gdLst>
              <a:gd name="T0" fmla="*/ 1408543 w 4808"/>
              <a:gd name="T1" fmla="*/ 0 h 3780"/>
              <a:gd name="T2" fmla="*/ 1237775 w 4808"/>
              <a:gd name="T3" fmla="*/ 0 h 3780"/>
              <a:gd name="T4" fmla="*/ 1230246 w 4808"/>
              <a:gd name="T5" fmla="*/ 19010 h 3780"/>
              <a:gd name="T6" fmla="*/ 1220341 w 4808"/>
              <a:gd name="T7" fmla="*/ 39209 h 3780"/>
              <a:gd name="T8" fmla="*/ 1208851 w 4808"/>
              <a:gd name="T9" fmla="*/ 59408 h 3780"/>
              <a:gd name="T10" fmla="*/ 1195776 w 4808"/>
              <a:gd name="T11" fmla="*/ 80002 h 3780"/>
              <a:gd name="T12" fmla="*/ 1181116 w 4808"/>
              <a:gd name="T13" fmla="*/ 100597 h 3780"/>
              <a:gd name="T14" fmla="*/ 1164871 w 4808"/>
              <a:gd name="T15" fmla="*/ 120399 h 3780"/>
              <a:gd name="T16" fmla="*/ 1147438 w 4808"/>
              <a:gd name="T17" fmla="*/ 139410 h 3780"/>
              <a:gd name="T18" fmla="*/ 1128419 w 4808"/>
              <a:gd name="T19" fmla="*/ 158024 h 3780"/>
              <a:gd name="T20" fmla="*/ 1108609 w 4808"/>
              <a:gd name="T21" fmla="*/ 175450 h 3780"/>
              <a:gd name="T22" fmla="*/ 1088005 w 4808"/>
              <a:gd name="T23" fmla="*/ 190896 h 3780"/>
              <a:gd name="T24" fmla="*/ 1065817 w 4808"/>
              <a:gd name="T25" fmla="*/ 205154 h 3780"/>
              <a:gd name="T26" fmla="*/ 1042837 w 4808"/>
              <a:gd name="T27" fmla="*/ 217431 h 3780"/>
              <a:gd name="T28" fmla="*/ 1019064 w 4808"/>
              <a:gd name="T29" fmla="*/ 226937 h 3780"/>
              <a:gd name="T30" fmla="*/ 994895 w 4808"/>
              <a:gd name="T31" fmla="*/ 234462 h 3780"/>
              <a:gd name="T32" fmla="*/ 970330 w 4808"/>
              <a:gd name="T33" fmla="*/ 239214 h 3780"/>
              <a:gd name="T34" fmla="*/ 944972 w 4808"/>
              <a:gd name="T35" fmla="*/ 240798 h 3780"/>
              <a:gd name="T36" fmla="*/ 932689 w 4808"/>
              <a:gd name="T37" fmla="*/ 240006 h 3780"/>
              <a:gd name="T38" fmla="*/ 907728 w 4808"/>
              <a:gd name="T39" fmla="*/ 237234 h 3780"/>
              <a:gd name="T40" fmla="*/ 884351 w 4808"/>
              <a:gd name="T41" fmla="*/ 230897 h 3780"/>
              <a:gd name="T42" fmla="*/ 860974 w 4808"/>
              <a:gd name="T43" fmla="*/ 222184 h 3780"/>
              <a:gd name="T44" fmla="*/ 838786 w 4808"/>
              <a:gd name="T45" fmla="*/ 211491 h 3780"/>
              <a:gd name="T46" fmla="*/ 817391 w 4808"/>
              <a:gd name="T47" fmla="*/ 198421 h 3780"/>
              <a:gd name="T48" fmla="*/ 797184 w 4808"/>
              <a:gd name="T49" fmla="*/ 183767 h 3780"/>
              <a:gd name="T50" fmla="*/ 777769 w 4808"/>
              <a:gd name="T51" fmla="*/ 166737 h 3780"/>
              <a:gd name="T52" fmla="*/ 759940 w 4808"/>
              <a:gd name="T53" fmla="*/ 149311 h 3780"/>
              <a:gd name="T54" fmla="*/ 742902 w 4808"/>
              <a:gd name="T55" fmla="*/ 129904 h 3780"/>
              <a:gd name="T56" fmla="*/ 727450 w 4808"/>
              <a:gd name="T57" fmla="*/ 110498 h 3780"/>
              <a:gd name="T58" fmla="*/ 712790 w 4808"/>
              <a:gd name="T59" fmla="*/ 90299 h 3780"/>
              <a:gd name="T60" fmla="*/ 699715 w 4808"/>
              <a:gd name="T61" fmla="*/ 70101 h 3780"/>
              <a:gd name="T62" fmla="*/ 688621 w 4808"/>
              <a:gd name="T63" fmla="*/ 49110 h 3780"/>
              <a:gd name="T64" fmla="*/ 678716 w 4808"/>
              <a:gd name="T65" fmla="*/ 28912 h 3780"/>
              <a:gd name="T66" fmla="*/ 670395 w 4808"/>
              <a:gd name="T67" fmla="*/ 9505 h 3780"/>
              <a:gd name="T68" fmla="*/ 480608 w 4808"/>
              <a:gd name="T69" fmla="*/ 0 h 3780"/>
              <a:gd name="T70" fmla="*/ 245653 w 4808"/>
              <a:gd name="T71" fmla="*/ 793288 h 3780"/>
              <a:gd name="T72" fmla="*/ 462779 w 4808"/>
              <a:gd name="T73" fmla="*/ 1497069 h 3780"/>
              <a:gd name="T74" fmla="*/ 1417656 w 4808"/>
              <a:gd name="T75" fmla="*/ 613878 h 3780"/>
              <a:gd name="T76" fmla="*/ 1905000 w 4808"/>
              <a:gd name="T77" fmla="*/ 462586 h 37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808" h="3780">
                <a:moveTo>
                  <a:pt x="4808" y="1168"/>
                </a:moveTo>
                <a:lnTo>
                  <a:pt x="3555" y="0"/>
                </a:lnTo>
                <a:lnTo>
                  <a:pt x="3124" y="0"/>
                </a:lnTo>
                <a:lnTo>
                  <a:pt x="3116" y="24"/>
                </a:lnTo>
                <a:lnTo>
                  <a:pt x="3105" y="48"/>
                </a:lnTo>
                <a:lnTo>
                  <a:pt x="3092" y="73"/>
                </a:lnTo>
                <a:lnTo>
                  <a:pt x="3080" y="99"/>
                </a:lnTo>
                <a:lnTo>
                  <a:pt x="3067" y="124"/>
                </a:lnTo>
                <a:lnTo>
                  <a:pt x="3051" y="150"/>
                </a:lnTo>
                <a:lnTo>
                  <a:pt x="3035" y="177"/>
                </a:lnTo>
                <a:lnTo>
                  <a:pt x="3018" y="202"/>
                </a:lnTo>
                <a:lnTo>
                  <a:pt x="3000" y="228"/>
                </a:lnTo>
                <a:lnTo>
                  <a:pt x="2981" y="254"/>
                </a:lnTo>
                <a:lnTo>
                  <a:pt x="2962" y="279"/>
                </a:lnTo>
                <a:lnTo>
                  <a:pt x="2940" y="304"/>
                </a:lnTo>
                <a:lnTo>
                  <a:pt x="2919" y="328"/>
                </a:lnTo>
                <a:lnTo>
                  <a:pt x="2896" y="352"/>
                </a:lnTo>
                <a:lnTo>
                  <a:pt x="2873" y="377"/>
                </a:lnTo>
                <a:lnTo>
                  <a:pt x="2848" y="399"/>
                </a:lnTo>
                <a:lnTo>
                  <a:pt x="2824" y="421"/>
                </a:lnTo>
                <a:lnTo>
                  <a:pt x="2798" y="443"/>
                </a:lnTo>
                <a:lnTo>
                  <a:pt x="2773" y="464"/>
                </a:lnTo>
                <a:lnTo>
                  <a:pt x="2746" y="482"/>
                </a:lnTo>
                <a:lnTo>
                  <a:pt x="2718" y="501"/>
                </a:lnTo>
                <a:lnTo>
                  <a:pt x="2690" y="518"/>
                </a:lnTo>
                <a:lnTo>
                  <a:pt x="2661" y="534"/>
                </a:lnTo>
                <a:lnTo>
                  <a:pt x="2632" y="549"/>
                </a:lnTo>
                <a:lnTo>
                  <a:pt x="2603" y="561"/>
                </a:lnTo>
                <a:lnTo>
                  <a:pt x="2572" y="573"/>
                </a:lnTo>
                <a:lnTo>
                  <a:pt x="2542" y="583"/>
                </a:lnTo>
                <a:lnTo>
                  <a:pt x="2511" y="592"/>
                </a:lnTo>
                <a:lnTo>
                  <a:pt x="2481" y="599"/>
                </a:lnTo>
                <a:lnTo>
                  <a:pt x="2449" y="604"/>
                </a:lnTo>
                <a:lnTo>
                  <a:pt x="2417" y="606"/>
                </a:lnTo>
                <a:lnTo>
                  <a:pt x="2385" y="608"/>
                </a:lnTo>
                <a:lnTo>
                  <a:pt x="2354" y="606"/>
                </a:lnTo>
                <a:lnTo>
                  <a:pt x="2322" y="604"/>
                </a:lnTo>
                <a:lnTo>
                  <a:pt x="2291" y="599"/>
                </a:lnTo>
                <a:lnTo>
                  <a:pt x="2261" y="592"/>
                </a:lnTo>
                <a:lnTo>
                  <a:pt x="2232" y="583"/>
                </a:lnTo>
                <a:lnTo>
                  <a:pt x="2201" y="573"/>
                </a:lnTo>
                <a:lnTo>
                  <a:pt x="2173" y="561"/>
                </a:lnTo>
                <a:lnTo>
                  <a:pt x="2145" y="549"/>
                </a:lnTo>
                <a:lnTo>
                  <a:pt x="2117" y="534"/>
                </a:lnTo>
                <a:lnTo>
                  <a:pt x="2090" y="518"/>
                </a:lnTo>
                <a:lnTo>
                  <a:pt x="2063" y="501"/>
                </a:lnTo>
                <a:lnTo>
                  <a:pt x="2038" y="482"/>
                </a:lnTo>
                <a:lnTo>
                  <a:pt x="2012" y="464"/>
                </a:lnTo>
                <a:lnTo>
                  <a:pt x="1987" y="443"/>
                </a:lnTo>
                <a:lnTo>
                  <a:pt x="1963" y="421"/>
                </a:lnTo>
                <a:lnTo>
                  <a:pt x="1940" y="399"/>
                </a:lnTo>
                <a:lnTo>
                  <a:pt x="1918" y="377"/>
                </a:lnTo>
                <a:lnTo>
                  <a:pt x="1896" y="352"/>
                </a:lnTo>
                <a:lnTo>
                  <a:pt x="1875" y="328"/>
                </a:lnTo>
                <a:lnTo>
                  <a:pt x="1856" y="304"/>
                </a:lnTo>
                <a:lnTo>
                  <a:pt x="1836" y="279"/>
                </a:lnTo>
                <a:lnTo>
                  <a:pt x="1818" y="254"/>
                </a:lnTo>
                <a:lnTo>
                  <a:pt x="1799" y="228"/>
                </a:lnTo>
                <a:lnTo>
                  <a:pt x="1782" y="202"/>
                </a:lnTo>
                <a:lnTo>
                  <a:pt x="1766" y="177"/>
                </a:lnTo>
                <a:lnTo>
                  <a:pt x="1752" y="150"/>
                </a:lnTo>
                <a:lnTo>
                  <a:pt x="1738" y="124"/>
                </a:lnTo>
                <a:lnTo>
                  <a:pt x="1725" y="99"/>
                </a:lnTo>
                <a:lnTo>
                  <a:pt x="1713" y="73"/>
                </a:lnTo>
                <a:lnTo>
                  <a:pt x="1702" y="48"/>
                </a:lnTo>
                <a:lnTo>
                  <a:pt x="1692" y="24"/>
                </a:lnTo>
                <a:lnTo>
                  <a:pt x="1682" y="0"/>
                </a:lnTo>
                <a:lnTo>
                  <a:pt x="1213" y="0"/>
                </a:lnTo>
                <a:lnTo>
                  <a:pt x="0" y="1108"/>
                </a:lnTo>
                <a:lnTo>
                  <a:pt x="620" y="2003"/>
                </a:lnTo>
                <a:lnTo>
                  <a:pt x="1240" y="1670"/>
                </a:lnTo>
                <a:lnTo>
                  <a:pt x="1168" y="3780"/>
                </a:lnTo>
                <a:lnTo>
                  <a:pt x="3650" y="3780"/>
                </a:lnTo>
                <a:lnTo>
                  <a:pt x="3578" y="1550"/>
                </a:lnTo>
                <a:lnTo>
                  <a:pt x="4116" y="2027"/>
                </a:lnTo>
                <a:lnTo>
                  <a:pt x="4808" y="1168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>
              <a:defRPr/>
            </a:pPr>
            <a:endParaRPr lang="zh-CN" altLang="en-US" sz="3190" kern="0">
              <a:solidFill>
                <a:prstClr val="black"/>
              </a:solidFill>
            </a:endParaRPr>
          </a:p>
        </p:txBody>
      </p:sp>
      <p:sp>
        <p:nvSpPr>
          <p:cNvPr id="19" name="MH_Other_11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6724651" y="2495464"/>
            <a:ext cx="442913" cy="400050"/>
          </a:xfrm>
          <a:custGeom>
            <a:avLst/>
            <a:gdLst>
              <a:gd name="T0" fmla="*/ 2147483646 w 6610"/>
              <a:gd name="T1" fmla="*/ 2147483646 h 5970"/>
              <a:gd name="T2" fmla="*/ 2147483646 w 6610"/>
              <a:gd name="T3" fmla="*/ 909645345 h 5970"/>
              <a:gd name="T4" fmla="*/ 2147483646 w 6610"/>
              <a:gd name="T5" fmla="*/ 215446673 h 5970"/>
              <a:gd name="T6" fmla="*/ 2147483646 w 6610"/>
              <a:gd name="T7" fmla="*/ 2147483646 h 5970"/>
              <a:gd name="T8" fmla="*/ 2147483646 w 6610"/>
              <a:gd name="T9" fmla="*/ 2147483646 h 5970"/>
              <a:gd name="T10" fmla="*/ 2147483646 w 6610"/>
              <a:gd name="T11" fmla="*/ 2147483646 h 5970"/>
              <a:gd name="T12" fmla="*/ 2147483646 w 6610"/>
              <a:gd name="T13" fmla="*/ 2147483646 h 5970"/>
              <a:gd name="T14" fmla="*/ 2147483646 w 6610"/>
              <a:gd name="T15" fmla="*/ 2147483646 h 5970"/>
              <a:gd name="T16" fmla="*/ 0 w 6610"/>
              <a:gd name="T17" fmla="*/ 2147483646 h 5970"/>
              <a:gd name="T18" fmla="*/ 2147483646 w 6610"/>
              <a:gd name="T19" fmla="*/ 2147483646 h 5970"/>
              <a:gd name="T20" fmla="*/ 2147483646 w 6610"/>
              <a:gd name="T21" fmla="*/ 2147483646 h 5970"/>
              <a:gd name="T22" fmla="*/ 2147483646 w 6610"/>
              <a:gd name="T23" fmla="*/ 2147483646 h 5970"/>
              <a:gd name="T24" fmla="*/ 2147483646 w 6610"/>
              <a:gd name="T25" fmla="*/ 2147483646 h 5970"/>
              <a:gd name="T26" fmla="*/ 2147483646 w 6610"/>
              <a:gd name="T27" fmla="*/ 2147483646 h 5970"/>
              <a:gd name="T28" fmla="*/ 2147483646 w 6610"/>
              <a:gd name="T29" fmla="*/ 2147483646 h 5970"/>
              <a:gd name="T30" fmla="*/ 2147483646 w 6610"/>
              <a:gd name="T31" fmla="*/ 2147483646 h 5970"/>
              <a:gd name="T32" fmla="*/ 2147483646 w 6610"/>
              <a:gd name="T33" fmla="*/ 2147483646 h 5970"/>
              <a:gd name="T34" fmla="*/ 2147483646 w 6610"/>
              <a:gd name="T35" fmla="*/ 2147483646 h 5970"/>
              <a:gd name="T36" fmla="*/ 2147483646 w 6610"/>
              <a:gd name="T37" fmla="*/ 2147483646 h 5970"/>
              <a:gd name="T38" fmla="*/ 2147483646 w 6610"/>
              <a:gd name="T39" fmla="*/ 2147483646 h 5970"/>
              <a:gd name="T40" fmla="*/ 2147483646 w 6610"/>
              <a:gd name="T41" fmla="*/ 2147483646 h 5970"/>
              <a:gd name="T42" fmla="*/ 2147483646 w 6610"/>
              <a:gd name="T43" fmla="*/ 2147483646 h 5970"/>
              <a:gd name="T44" fmla="*/ 2147483646 w 6610"/>
              <a:gd name="T45" fmla="*/ 2147483646 h 5970"/>
              <a:gd name="T46" fmla="*/ 2147483646 w 6610"/>
              <a:gd name="T47" fmla="*/ 2147483646 h 5970"/>
              <a:gd name="T48" fmla="*/ 2147483646 w 6610"/>
              <a:gd name="T49" fmla="*/ 2147483646 h 5970"/>
              <a:gd name="T50" fmla="*/ 2147483646 w 6610"/>
              <a:gd name="T51" fmla="*/ 2147483646 h 5970"/>
              <a:gd name="T52" fmla="*/ 2147483646 w 6610"/>
              <a:gd name="T53" fmla="*/ 2147483646 h 5970"/>
              <a:gd name="T54" fmla="*/ 2147483646 w 6610"/>
              <a:gd name="T55" fmla="*/ 2147483646 h 5970"/>
              <a:gd name="T56" fmla="*/ 2147483646 w 6610"/>
              <a:gd name="T57" fmla="*/ 2147483646 h 5970"/>
              <a:gd name="T58" fmla="*/ 2147483646 w 6610"/>
              <a:gd name="T59" fmla="*/ 2147483646 h 5970"/>
              <a:gd name="T60" fmla="*/ 2147483646 w 6610"/>
              <a:gd name="T61" fmla="*/ 2147483646 h 5970"/>
              <a:gd name="T62" fmla="*/ 2147483646 w 6610"/>
              <a:gd name="T63" fmla="*/ 2147483646 h 5970"/>
              <a:gd name="T64" fmla="*/ 2147483646 w 6610"/>
              <a:gd name="T65" fmla="*/ 2147483646 h 5970"/>
              <a:gd name="T66" fmla="*/ 2147483646 w 6610"/>
              <a:gd name="T67" fmla="*/ 2147483646 h 5970"/>
              <a:gd name="T68" fmla="*/ 2147483646 w 6610"/>
              <a:gd name="T69" fmla="*/ 2147483646 h 5970"/>
              <a:gd name="T70" fmla="*/ 2147483646 w 6610"/>
              <a:gd name="T71" fmla="*/ 2147483646 h 5970"/>
              <a:gd name="T72" fmla="*/ 2147483646 w 6610"/>
              <a:gd name="T73" fmla="*/ 2147483646 h 5970"/>
              <a:gd name="T74" fmla="*/ 2147483646 w 6610"/>
              <a:gd name="T75" fmla="*/ 2147483646 h 5970"/>
              <a:gd name="T76" fmla="*/ 2147483646 w 6610"/>
              <a:gd name="T77" fmla="*/ 2147483646 h 5970"/>
              <a:gd name="T78" fmla="*/ 2147483646 w 6610"/>
              <a:gd name="T79" fmla="*/ 2147483646 h 5970"/>
              <a:gd name="T80" fmla="*/ 2147483646 w 6610"/>
              <a:gd name="T81" fmla="*/ 2147483646 h 5970"/>
              <a:gd name="T82" fmla="*/ 2147483646 w 6610"/>
              <a:gd name="T83" fmla="*/ 2147483646 h 5970"/>
              <a:gd name="T84" fmla="*/ 2147483646 w 6610"/>
              <a:gd name="T85" fmla="*/ 2147483646 h 5970"/>
              <a:gd name="T86" fmla="*/ 2147483646 w 6610"/>
              <a:gd name="T87" fmla="*/ 2147483646 h 5970"/>
              <a:gd name="T88" fmla="*/ 2147483646 w 6610"/>
              <a:gd name="T89" fmla="*/ 2147483646 h 5970"/>
              <a:gd name="T90" fmla="*/ 2147483646 w 6610"/>
              <a:gd name="T91" fmla="*/ 2147483646 h 5970"/>
              <a:gd name="T92" fmla="*/ 2147483646 w 6610"/>
              <a:gd name="T93" fmla="*/ 2147483646 h 5970"/>
              <a:gd name="T94" fmla="*/ 2147483646 w 6610"/>
              <a:gd name="T95" fmla="*/ 2147483646 h 5970"/>
              <a:gd name="T96" fmla="*/ 2147483646 w 6610"/>
              <a:gd name="T97" fmla="*/ 2147483646 h 5970"/>
              <a:gd name="T98" fmla="*/ 2147483646 w 6610"/>
              <a:gd name="T99" fmla="*/ 2147483646 h 5970"/>
              <a:gd name="T100" fmla="*/ 2147483646 w 6610"/>
              <a:gd name="T101" fmla="*/ 2147483646 h 5970"/>
              <a:gd name="T102" fmla="*/ 2147483646 w 6610"/>
              <a:gd name="T103" fmla="*/ 2147483646 h 5970"/>
              <a:gd name="T104" fmla="*/ 2147483646 w 6610"/>
              <a:gd name="T105" fmla="*/ 2147483646 h 5970"/>
              <a:gd name="T106" fmla="*/ 2147483646 w 6610"/>
              <a:gd name="T107" fmla="*/ 2147483646 h 5970"/>
              <a:gd name="T108" fmla="*/ 2147483646 w 6610"/>
              <a:gd name="T109" fmla="*/ 2147483646 h 5970"/>
              <a:gd name="T110" fmla="*/ 2147483646 w 6610"/>
              <a:gd name="T111" fmla="*/ 2147483646 h 5970"/>
              <a:gd name="T112" fmla="*/ 2147483646 w 6610"/>
              <a:gd name="T113" fmla="*/ 2147483646 h 5970"/>
              <a:gd name="T114" fmla="*/ 2147483646 w 6610"/>
              <a:gd name="T115" fmla="*/ 2147483646 h 5970"/>
              <a:gd name="T116" fmla="*/ 2147483646 w 6610"/>
              <a:gd name="T117" fmla="*/ 2147483646 h 5970"/>
              <a:gd name="T118" fmla="*/ 2147483646 w 6610"/>
              <a:gd name="T119" fmla="*/ 2147483646 h 5970"/>
              <a:gd name="T120" fmla="*/ 2147483646 w 6610"/>
              <a:gd name="T121" fmla="*/ 2147483646 h 5970"/>
              <a:gd name="T122" fmla="*/ 2147483646 w 6610"/>
              <a:gd name="T123" fmla="*/ 2147483646 h 5970"/>
              <a:gd name="T124" fmla="*/ 2147483646 w 6610"/>
              <a:gd name="T125" fmla="*/ 2147483646 h 59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10" h="5970">
                <a:moveTo>
                  <a:pt x="75" y="997"/>
                </a:moveTo>
                <a:lnTo>
                  <a:pt x="2325" y="994"/>
                </a:lnTo>
                <a:lnTo>
                  <a:pt x="2339" y="992"/>
                </a:lnTo>
                <a:lnTo>
                  <a:pt x="2352" y="990"/>
                </a:lnTo>
                <a:lnTo>
                  <a:pt x="2363" y="984"/>
                </a:lnTo>
                <a:lnTo>
                  <a:pt x="2374" y="979"/>
                </a:lnTo>
                <a:lnTo>
                  <a:pt x="2383" y="971"/>
                </a:lnTo>
                <a:lnTo>
                  <a:pt x="2390" y="962"/>
                </a:lnTo>
                <a:lnTo>
                  <a:pt x="2396" y="951"/>
                </a:lnTo>
                <a:lnTo>
                  <a:pt x="2401" y="936"/>
                </a:lnTo>
                <a:lnTo>
                  <a:pt x="2608" y="258"/>
                </a:lnTo>
                <a:lnTo>
                  <a:pt x="2624" y="226"/>
                </a:lnTo>
                <a:lnTo>
                  <a:pt x="2643" y="196"/>
                </a:lnTo>
                <a:lnTo>
                  <a:pt x="2661" y="168"/>
                </a:lnTo>
                <a:lnTo>
                  <a:pt x="2681" y="142"/>
                </a:lnTo>
                <a:lnTo>
                  <a:pt x="2703" y="118"/>
                </a:lnTo>
                <a:lnTo>
                  <a:pt x="2724" y="96"/>
                </a:lnTo>
                <a:lnTo>
                  <a:pt x="2748" y="77"/>
                </a:lnTo>
                <a:lnTo>
                  <a:pt x="2773" y="59"/>
                </a:lnTo>
                <a:lnTo>
                  <a:pt x="2786" y="52"/>
                </a:lnTo>
                <a:lnTo>
                  <a:pt x="2799" y="45"/>
                </a:lnTo>
                <a:lnTo>
                  <a:pt x="2813" y="38"/>
                </a:lnTo>
                <a:lnTo>
                  <a:pt x="2826" y="32"/>
                </a:lnTo>
                <a:lnTo>
                  <a:pt x="2840" y="26"/>
                </a:lnTo>
                <a:lnTo>
                  <a:pt x="2856" y="22"/>
                </a:lnTo>
                <a:lnTo>
                  <a:pt x="2870" y="18"/>
                </a:lnTo>
                <a:lnTo>
                  <a:pt x="2885" y="14"/>
                </a:lnTo>
                <a:lnTo>
                  <a:pt x="2900" y="11"/>
                </a:lnTo>
                <a:lnTo>
                  <a:pt x="2917" y="9"/>
                </a:lnTo>
                <a:lnTo>
                  <a:pt x="2933" y="8"/>
                </a:lnTo>
                <a:lnTo>
                  <a:pt x="2949" y="7"/>
                </a:lnTo>
                <a:lnTo>
                  <a:pt x="2967" y="6"/>
                </a:lnTo>
                <a:lnTo>
                  <a:pt x="2984" y="7"/>
                </a:lnTo>
                <a:lnTo>
                  <a:pt x="3020" y="9"/>
                </a:lnTo>
                <a:lnTo>
                  <a:pt x="4496" y="0"/>
                </a:lnTo>
                <a:lnTo>
                  <a:pt x="4496" y="290"/>
                </a:lnTo>
                <a:lnTo>
                  <a:pt x="3096" y="294"/>
                </a:lnTo>
                <a:lnTo>
                  <a:pt x="3078" y="297"/>
                </a:lnTo>
                <a:lnTo>
                  <a:pt x="3061" y="301"/>
                </a:lnTo>
                <a:lnTo>
                  <a:pt x="3045" y="305"/>
                </a:lnTo>
                <a:lnTo>
                  <a:pt x="3029" y="311"/>
                </a:lnTo>
                <a:lnTo>
                  <a:pt x="3015" y="317"/>
                </a:lnTo>
                <a:lnTo>
                  <a:pt x="3001" y="324"/>
                </a:lnTo>
                <a:lnTo>
                  <a:pt x="2987" y="332"/>
                </a:lnTo>
                <a:lnTo>
                  <a:pt x="2975" y="341"/>
                </a:lnTo>
                <a:lnTo>
                  <a:pt x="2963" y="350"/>
                </a:lnTo>
                <a:lnTo>
                  <a:pt x="2952" y="361"/>
                </a:lnTo>
                <a:lnTo>
                  <a:pt x="2941" y="372"/>
                </a:lnTo>
                <a:lnTo>
                  <a:pt x="2931" y="384"/>
                </a:lnTo>
                <a:lnTo>
                  <a:pt x="2922" y="397"/>
                </a:lnTo>
                <a:lnTo>
                  <a:pt x="2915" y="411"/>
                </a:lnTo>
                <a:lnTo>
                  <a:pt x="2907" y="425"/>
                </a:lnTo>
                <a:lnTo>
                  <a:pt x="2900" y="440"/>
                </a:lnTo>
                <a:lnTo>
                  <a:pt x="2764" y="903"/>
                </a:lnTo>
                <a:lnTo>
                  <a:pt x="2759" y="926"/>
                </a:lnTo>
                <a:lnTo>
                  <a:pt x="2758" y="936"/>
                </a:lnTo>
                <a:lnTo>
                  <a:pt x="2757" y="945"/>
                </a:lnTo>
                <a:lnTo>
                  <a:pt x="2758" y="954"/>
                </a:lnTo>
                <a:lnTo>
                  <a:pt x="2759" y="962"/>
                </a:lnTo>
                <a:lnTo>
                  <a:pt x="2762" y="969"/>
                </a:lnTo>
                <a:lnTo>
                  <a:pt x="2764" y="975"/>
                </a:lnTo>
                <a:lnTo>
                  <a:pt x="2768" y="980"/>
                </a:lnTo>
                <a:lnTo>
                  <a:pt x="2773" y="984"/>
                </a:lnTo>
                <a:lnTo>
                  <a:pt x="2777" y="988"/>
                </a:lnTo>
                <a:lnTo>
                  <a:pt x="2783" y="991"/>
                </a:lnTo>
                <a:lnTo>
                  <a:pt x="2790" y="992"/>
                </a:lnTo>
                <a:lnTo>
                  <a:pt x="2798" y="993"/>
                </a:lnTo>
                <a:lnTo>
                  <a:pt x="2805" y="994"/>
                </a:lnTo>
                <a:lnTo>
                  <a:pt x="2814" y="993"/>
                </a:lnTo>
                <a:lnTo>
                  <a:pt x="3285" y="993"/>
                </a:lnTo>
                <a:lnTo>
                  <a:pt x="3024" y="5390"/>
                </a:lnTo>
                <a:lnTo>
                  <a:pt x="368" y="5390"/>
                </a:lnTo>
                <a:lnTo>
                  <a:pt x="75" y="997"/>
                </a:lnTo>
                <a:close/>
                <a:moveTo>
                  <a:pt x="761" y="5970"/>
                </a:moveTo>
                <a:lnTo>
                  <a:pt x="6022" y="5945"/>
                </a:lnTo>
                <a:lnTo>
                  <a:pt x="6091" y="5938"/>
                </a:lnTo>
                <a:lnTo>
                  <a:pt x="6156" y="5934"/>
                </a:lnTo>
                <a:lnTo>
                  <a:pt x="6272" y="5928"/>
                </a:lnTo>
                <a:lnTo>
                  <a:pt x="6324" y="5923"/>
                </a:lnTo>
                <a:lnTo>
                  <a:pt x="6348" y="5920"/>
                </a:lnTo>
                <a:lnTo>
                  <a:pt x="6371" y="5917"/>
                </a:lnTo>
                <a:lnTo>
                  <a:pt x="6392" y="5912"/>
                </a:lnTo>
                <a:lnTo>
                  <a:pt x="6413" y="5907"/>
                </a:lnTo>
                <a:lnTo>
                  <a:pt x="6433" y="5901"/>
                </a:lnTo>
                <a:lnTo>
                  <a:pt x="6451" y="5894"/>
                </a:lnTo>
                <a:lnTo>
                  <a:pt x="6469" y="5886"/>
                </a:lnTo>
                <a:lnTo>
                  <a:pt x="6485" y="5876"/>
                </a:lnTo>
                <a:lnTo>
                  <a:pt x="6501" y="5865"/>
                </a:lnTo>
                <a:lnTo>
                  <a:pt x="6515" y="5852"/>
                </a:lnTo>
                <a:lnTo>
                  <a:pt x="6529" y="5838"/>
                </a:lnTo>
                <a:lnTo>
                  <a:pt x="6541" y="5822"/>
                </a:lnTo>
                <a:lnTo>
                  <a:pt x="6552" y="5804"/>
                </a:lnTo>
                <a:lnTo>
                  <a:pt x="6563" y="5784"/>
                </a:lnTo>
                <a:lnTo>
                  <a:pt x="6572" y="5761"/>
                </a:lnTo>
                <a:lnTo>
                  <a:pt x="6580" y="5737"/>
                </a:lnTo>
                <a:lnTo>
                  <a:pt x="6588" y="5710"/>
                </a:lnTo>
                <a:lnTo>
                  <a:pt x="6594" y="5681"/>
                </a:lnTo>
                <a:lnTo>
                  <a:pt x="6600" y="5649"/>
                </a:lnTo>
                <a:lnTo>
                  <a:pt x="6604" y="5614"/>
                </a:lnTo>
                <a:lnTo>
                  <a:pt x="6608" y="5576"/>
                </a:lnTo>
                <a:lnTo>
                  <a:pt x="6610" y="5535"/>
                </a:lnTo>
                <a:lnTo>
                  <a:pt x="0" y="5560"/>
                </a:lnTo>
                <a:lnTo>
                  <a:pt x="1" y="5599"/>
                </a:lnTo>
                <a:lnTo>
                  <a:pt x="5" y="5634"/>
                </a:lnTo>
                <a:lnTo>
                  <a:pt x="10" y="5666"/>
                </a:lnTo>
                <a:lnTo>
                  <a:pt x="17" y="5697"/>
                </a:lnTo>
                <a:lnTo>
                  <a:pt x="25" y="5725"/>
                </a:lnTo>
                <a:lnTo>
                  <a:pt x="35" y="5752"/>
                </a:lnTo>
                <a:lnTo>
                  <a:pt x="47" y="5776"/>
                </a:lnTo>
                <a:lnTo>
                  <a:pt x="60" y="5799"/>
                </a:lnTo>
                <a:lnTo>
                  <a:pt x="76" y="5818"/>
                </a:lnTo>
                <a:lnTo>
                  <a:pt x="91" y="5838"/>
                </a:lnTo>
                <a:lnTo>
                  <a:pt x="110" y="5854"/>
                </a:lnTo>
                <a:lnTo>
                  <a:pt x="128" y="5870"/>
                </a:lnTo>
                <a:lnTo>
                  <a:pt x="149" y="5884"/>
                </a:lnTo>
                <a:lnTo>
                  <a:pt x="171" y="5897"/>
                </a:lnTo>
                <a:lnTo>
                  <a:pt x="195" y="5908"/>
                </a:lnTo>
                <a:lnTo>
                  <a:pt x="219" y="5918"/>
                </a:lnTo>
                <a:lnTo>
                  <a:pt x="245" y="5926"/>
                </a:lnTo>
                <a:lnTo>
                  <a:pt x="272" y="5934"/>
                </a:lnTo>
                <a:lnTo>
                  <a:pt x="300" y="5941"/>
                </a:lnTo>
                <a:lnTo>
                  <a:pt x="329" y="5946"/>
                </a:lnTo>
                <a:lnTo>
                  <a:pt x="360" y="5952"/>
                </a:lnTo>
                <a:lnTo>
                  <a:pt x="391" y="5955"/>
                </a:lnTo>
                <a:lnTo>
                  <a:pt x="424" y="5958"/>
                </a:lnTo>
                <a:lnTo>
                  <a:pt x="458" y="5961"/>
                </a:lnTo>
                <a:lnTo>
                  <a:pt x="528" y="5965"/>
                </a:lnTo>
                <a:lnTo>
                  <a:pt x="602" y="5968"/>
                </a:lnTo>
                <a:lnTo>
                  <a:pt x="761" y="5970"/>
                </a:lnTo>
                <a:close/>
                <a:moveTo>
                  <a:pt x="3808" y="5384"/>
                </a:moveTo>
                <a:lnTo>
                  <a:pt x="5889" y="5370"/>
                </a:lnTo>
                <a:lnTo>
                  <a:pt x="5924" y="5366"/>
                </a:lnTo>
                <a:lnTo>
                  <a:pt x="5958" y="5361"/>
                </a:lnTo>
                <a:lnTo>
                  <a:pt x="5989" y="5354"/>
                </a:lnTo>
                <a:lnTo>
                  <a:pt x="6019" y="5347"/>
                </a:lnTo>
                <a:lnTo>
                  <a:pt x="6047" y="5339"/>
                </a:lnTo>
                <a:lnTo>
                  <a:pt x="6073" y="5330"/>
                </a:lnTo>
                <a:lnTo>
                  <a:pt x="6099" y="5319"/>
                </a:lnTo>
                <a:lnTo>
                  <a:pt x="6123" y="5308"/>
                </a:lnTo>
                <a:lnTo>
                  <a:pt x="6144" y="5295"/>
                </a:lnTo>
                <a:lnTo>
                  <a:pt x="6165" y="5282"/>
                </a:lnTo>
                <a:lnTo>
                  <a:pt x="6185" y="5267"/>
                </a:lnTo>
                <a:lnTo>
                  <a:pt x="6203" y="5251"/>
                </a:lnTo>
                <a:lnTo>
                  <a:pt x="6220" y="5234"/>
                </a:lnTo>
                <a:lnTo>
                  <a:pt x="6235" y="5215"/>
                </a:lnTo>
                <a:lnTo>
                  <a:pt x="6250" y="5197"/>
                </a:lnTo>
                <a:lnTo>
                  <a:pt x="6263" y="5176"/>
                </a:lnTo>
                <a:lnTo>
                  <a:pt x="6276" y="5154"/>
                </a:lnTo>
                <a:lnTo>
                  <a:pt x="6288" y="5131"/>
                </a:lnTo>
                <a:lnTo>
                  <a:pt x="6297" y="5107"/>
                </a:lnTo>
                <a:lnTo>
                  <a:pt x="6307" y="5082"/>
                </a:lnTo>
                <a:lnTo>
                  <a:pt x="6316" y="5055"/>
                </a:lnTo>
                <a:lnTo>
                  <a:pt x="6324" y="5027"/>
                </a:lnTo>
                <a:lnTo>
                  <a:pt x="6330" y="4998"/>
                </a:lnTo>
                <a:lnTo>
                  <a:pt x="6337" y="4967"/>
                </a:lnTo>
                <a:lnTo>
                  <a:pt x="6342" y="4936"/>
                </a:lnTo>
                <a:lnTo>
                  <a:pt x="6348" y="4902"/>
                </a:lnTo>
                <a:lnTo>
                  <a:pt x="6352" y="4868"/>
                </a:lnTo>
                <a:lnTo>
                  <a:pt x="6355" y="4832"/>
                </a:lnTo>
                <a:lnTo>
                  <a:pt x="6362" y="4755"/>
                </a:lnTo>
                <a:lnTo>
                  <a:pt x="6367" y="4673"/>
                </a:lnTo>
                <a:lnTo>
                  <a:pt x="3325" y="4678"/>
                </a:lnTo>
                <a:lnTo>
                  <a:pt x="3323" y="4758"/>
                </a:lnTo>
                <a:lnTo>
                  <a:pt x="3323" y="4796"/>
                </a:lnTo>
                <a:lnTo>
                  <a:pt x="3324" y="4833"/>
                </a:lnTo>
                <a:lnTo>
                  <a:pt x="3325" y="4868"/>
                </a:lnTo>
                <a:lnTo>
                  <a:pt x="3327" y="4902"/>
                </a:lnTo>
                <a:lnTo>
                  <a:pt x="3331" y="4935"/>
                </a:lnTo>
                <a:lnTo>
                  <a:pt x="3334" y="4966"/>
                </a:lnTo>
                <a:lnTo>
                  <a:pt x="3338" y="4997"/>
                </a:lnTo>
                <a:lnTo>
                  <a:pt x="3345" y="5026"/>
                </a:lnTo>
                <a:lnTo>
                  <a:pt x="3351" y="5054"/>
                </a:lnTo>
                <a:lnTo>
                  <a:pt x="3359" y="5080"/>
                </a:lnTo>
                <a:lnTo>
                  <a:pt x="3368" y="5106"/>
                </a:lnTo>
                <a:lnTo>
                  <a:pt x="3378" y="5130"/>
                </a:lnTo>
                <a:lnTo>
                  <a:pt x="3390" y="5153"/>
                </a:lnTo>
                <a:lnTo>
                  <a:pt x="3402" y="5175"/>
                </a:lnTo>
                <a:lnTo>
                  <a:pt x="3416" y="5196"/>
                </a:lnTo>
                <a:lnTo>
                  <a:pt x="3430" y="5215"/>
                </a:lnTo>
                <a:lnTo>
                  <a:pt x="3446" y="5234"/>
                </a:lnTo>
                <a:lnTo>
                  <a:pt x="3465" y="5251"/>
                </a:lnTo>
                <a:lnTo>
                  <a:pt x="3485" y="5268"/>
                </a:lnTo>
                <a:lnTo>
                  <a:pt x="3505" y="5283"/>
                </a:lnTo>
                <a:lnTo>
                  <a:pt x="3527" y="5298"/>
                </a:lnTo>
                <a:lnTo>
                  <a:pt x="3551" y="5311"/>
                </a:lnTo>
                <a:lnTo>
                  <a:pt x="3578" y="5323"/>
                </a:lnTo>
                <a:lnTo>
                  <a:pt x="3605" y="5335"/>
                </a:lnTo>
                <a:lnTo>
                  <a:pt x="3634" y="5345"/>
                </a:lnTo>
                <a:lnTo>
                  <a:pt x="3665" y="5355"/>
                </a:lnTo>
                <a:lnTo>
                  <a:pt x="3698" y="5364"/>
                </a:lnTo>
                <a:lnTo>
                  <a:pt x="3733" y="5371"/>
                </a:lnTo>
                <a:lnTo>
                  <a:pt x="3770" y="5378"/>
                </a:lnTo>
                <a:lnTo>
                  <a:pt x="3808" y="5384"/>
                </a:lnTo>
                <a:close/>
                <a:moveTo>
                  <a:pt x="3655" y="3635"/>
                </a:moveTo>
                <a:lnTo>
                  <a:pt x="3655" y="3635"/>
                </a:lnTo>
                <a:lnTo>
                  <a:pt x="3633" y="3636"/>
                </a:lnTo>
                <a:lnTo>
                  <a:pt x="3611" y="3639"/>
                </a:lnTo>
                <a:lnTo>
                  <a:pt x="3590" y="3642"/>
                </a:lnTo>
                <a:lnTo>
                  <a:pt x="3569" y="3646"/>
                </a:lnTo>
                <a:lnTo>
                  <a:pt x="3549" y="3650"/>
                </a:lnTo>
                <a:lnTo>
                  <a:pt x="3529" y="3655"/>
                </a:lnTo>
                <a:lnTo>
                  <a:pt x="3510" y="3661"/>
                </a:lnTo>
                <a:lnTo>
                  <a:pt x="3491" y="3667"/>
                </a:lnTo>
                <a:lnTo>
                  <a:pt x="3474" y="3675"/>
                </a:lnTo>
                <a:lnTo>
                  <a:pt x="3456" y="3683"/>
                </a:lnTo>
                <a:lnTo>
                  <a:pt x="3440" y="3691"/>
                </a:lnTo>
                <a:lnTo>
                  <a:pt x="3424" y="3700"/>
                </a:lnTo>
                <a:lnTo>
                  <a:pt x="3408" y="3710"/>
                </a:lnTo>
                <a:lnTo>
                  <a:pt x="3393" y="3721"/>
                </a:lnTo>
                <a:lnTo>
                  <a:pt x="3379" y="3733"/>
                </a:lnTo>
                <a:lnTo>
                  <a:pt x="3366" y="3745"/>
                </a:lnTo>
                <a:lnTo>
                  <a:pt x="3353" y="3758"/>
                </a:lnTo>
                <a:lnTo>
                  <a:pt x="3341" y="3772"/>
                </a:lnTo>
                <a:lnTo>
                  <a:pt x="3328" y="3788"/>
                </a:lnTo>
                <a:lnTo>
                  <a:pt x="3318" y="3803"/>
                </a:lnTo>
                <a:lnTo>
                  <a:pt x="3308" y="3819"/>
                </a:lnTo>
                <a:lnTo>
                  <a:pt x="3298" y="3837"/>
                </a:lnTo>
                <a:lnTo>
                  <a:pt x="3289" y="3854"/>
                </a:lnTo>
                <a:lnTo>
                  <a:pt x="3282" y="3874"/>
                </a:lnTo>
                <a:lnTo>
                  <a:pt x="3274" y="3894"/>
                </a:lnTo>
                <a:lnTo>
                  <a:pt x="3267" y="3914"/>
                </a:lnTo>
                <a:lnTo>
                  <a:pt x="3262" y="3936"/>
                </a:lnTo>
                <a:lnTo>
                  <a:pt x="3256" y="3959"/>
                </a:lnTo>
                <a:lnTo>
                  <a:pt x="3252" y="3982"/>
                </a:lnTo>
                <a:lnTo>
                  <a:pt x="3249" y="4007"/>
                </a:lnTo>
                <a:lnTo>
                  <a:pt x="3247" y="4032"/>
                </a:lnTo>
                <a:lnTo>
                  <a:pt x="3244" y="4058"/>
                </a:lnTo>
                <a:lnTo>
                  <a:pt x="3247" y="4084"/>
                </a:lnTo>
                <a:lnTo>
                  <a:pt x="3250" y="4109"/>
                </a:lnTo>
                <a:lnTo>
                  <a:pt x="3254" y="4132"/>
                </a:lnTo>
                <a:lnTo>
                  <a:pt x="3259" y="4155"/>
                </a:lnTo>
                <a:lnTo>
                  <a:pt x="3264" y="4176"/>
                </a:lnTo>
                <a:lnTo>
                  <a:pt x="3271" y="4197"/>
                </a:lnTo>
                <a:lnTo>
                  <a:pt x="3277" y="4217"/>
                </a:lnTo>
                <a:lnTo>
                  <a:pt x="3285" y="4237"/>
                </a:lnTo>
                <a:lnTo>
                  <a:pt x="3294" y="4255"/>
                </a:lnTo>
                <a:lnTo>
                  <a:pt x="3303" y="4271"/>
                </a:lnTo>
                <a:lnTo>
                  <a:pt x="3313" y="4289"/>
                </a:lnTo>
                <a:lnTo>
                  <a:pt x="3323" y="4304"/>
                </a:lnTo>
                <a:lnTo>
                  <a:pt x="3335" y="4320"/>
                </a:lnTo>
                <a:lnTo>
                  <a:pt x="3347" y="4334"/>
                </a:lnTo>
                <a:lnTo>
                  <a:pt x="3359" y="4347"/>
                </a:lnTo>
                <a:lnTo>
                  <a:pt x="3372" y="4359"/>
                </a:lnTo>
                <a:lnTo>
                  <a:pt x="3386" y="4371"/>
                </a:lnTo>
                <a:lnTo>
                  <a:pt x="3401" y="4383"/>
                </a:lnTo>
                <a:lnTo>
                  <a:pt x="3416" y="4393"/>
                </a:lnTo>
                <a:lnTo>
                  <a:pt x="3431" y="4403"/>
                </a:lnTo>
                <a:lnTo>
                  <a:pt x="3448" y="4412"/>
                </a:lnTo>
                <a:lnTo>
                  <a:pt x="3464" y="4420"/>
                </a:lnTo>
                <a:lnTo>
                  <a:pt x="3481" y="4429"/>
                </a:lnTo>
                <a:lnTo>
                  <a:pt x="3499" y="4435"/>
                </a:lnTo>
                <a:lnTo>
                  <a:pt x="3517" y="4443"/>
                </a:lnTo>
                <a:lnTo>
                  <a:pt x="3536" y="4448"/>
                </a:lnTo>
                <a:lnTo>
                  <a:pt x="3574" y="4459"/>
                </a:lnTo>
                <a:lnTo>
                  <a:pt x="3615" y="4468"/>
                </a:lnTo>
                <a:lnTo>
                  <a:pt x="3657" y="4475"/>
                </a:lnTo>
                <a:lnTo>
                  <a:pt x="3678" y="4472"/>
                </a:lnTo>
                <a:lnTo>
                  <a:pt x="3700" y="4470"/>
                </a:lnTo>
                <a:lnTo>
                  <a:pt x="3721" y="4466"/>
                </a:lnTo>
                <a:lnTo>
                  <a:pt x="3741" y="4462"/>
                </a:lnTo>
                <a:lnTo>
                  <a:pt x="3762" y="4456"/>
                </a:lnTo>
                <a:lnTo>
                  <a:pt x="3783" y="4451"/>
                </a:lnTo>
                <a:lnTo>
                  <a:pt x="3804" y="4443"/>
                </a:lnTo>
                <a:lnTo>
                  <a:pt x="3823" y="4435"/>
                </a:lnTo>
                <a:lnTo>
                  <a:pt x="3843" y="4427"/>
                </a:lnTo>
                <a:lnTo>
                  <a:pt x="3863" y="4418"/>
                </a:lnTo>
                <a:lnTo>
                  <a:pt x="3881" y="4407"/>
                </a:lnTo>
                <a:lnTo>
                  <a:pt x="3900" y="4396"/>
                </a:lnTo>
                <a:lnTo>
                  <a:pt x="3917" y="4384"/>
                </a:lnTo>
                <a:lnTo>
                  <a:pt x="3935" y="4372"/>
                </a:lnTo>
                <a:lnTo>
                  <a:pt x="3951" y="4358"/>
                </a:lnTo>
                <a:lnTo>
                  <a:pt x="3967" y="4344"/>
                </a:lnTo>
                <a:lnTo>
                  <a:pt x="3985" y="4358"/>
                </a:lnTo>
                <a:lnTo>
                  <a:pt x="4002" y="4372"/>
                </a:lnTo>
                <a:lnTo>
                  <a:pt x="4021" y="4384"/>
                </a:lnTo>
                <a:lnTo>
                  <a:pt x="4040" y="4396"/>
                </a:lnTo>
                <a:lnTo>
                  <a:pt x="4058" y="4408"/>
                </a:lnTo>
                <a:lnTo>
                  <a:pt x="4078" y="4418"/>
                </a:lnTo>
                <a:lnTo>
                  <a:pt x="4096" y="4428"/>
                </a:lnTo>
                <a:lnTo>
                  <a:pt x="4116" y="4436"/>
                </a:lnTo>
                <a:lnTo>
                  <a:pt x="4137" y="4444"/>
                </a:lnTo>
                <a:lnTo>
                  <a:pt x="4156" y="4452"/>
                </a:lnTo>
                <a:lnTo>
                  <a:pt x="4177" y="4457"/>
                </a:lnTo>
                <a:lnTo>
                  <a:pt x="4199" y="4463"/>
                </a:lnTo>
                <a:lnTo>
                  <a:pt x="4221" y="4468"/>
                </a:lnTo>
                <a:lnTo>
                  <a:pt x="4243" y="4471"/>
                </a:lnTo>
                <a:lnTo>
                  <a:pt x="4266" y="4475"/>
                </a:lnTo>
                <a:lnTo>
                  <a:pt x="4289" y="4477"/>
                </a:lnTo>
                <a:lnTo>
                  <a:pt x="4310" y="4476"/>
                </a:lnTo>
                <a:lnTo>
                  <a:pt x="4332" y="4475"/>
                </a:lnTo>
                <a:lnTo>
                  <a:pt x="4353" y="4474"/>
                </a:lnTo>
                <a:lnTo>
                  <a:pt x="4374" y="4470"/>
                </a:lnTo>
                <a:lnTo>
                  <a:pt x="4393" y="4467"/>
                </a:lnTo>
                <a:lnTo>
                  <a:pt x="4412" y="4463"/>
                </a:lnTo>
                <a:lnTo>
                  <a:pt x="4431" y="4458"/>
                </a:lnTo>
                <a:lnTo>
                  <a:pt x="4448" y="4452"/>
                </a:lnTo>
                <a:lnTo>
                  <a:pt x="4466" y="4445"/>
                </a:lnTo>
                <a:lnTo>
                  <a:pt x="4482" y="4438"/>
                </a:lnTo>
                <a:lnTo>
                  <a:pt x="4498" y="4428"/>
                </a:lnTo>
                <a:lnTo>
                  <a:pt x="4514" y="4418"/>
                </a:lnTo>
                <a:lnTo>
                  <a:pt x="4528" y="4408"/>
                </a:lnTo>
                <a:lnTo>
                  <a:pt x="4542" y="4396"/>
                </a:lnTo>
                <a:lnTo>
                  <a:pt x="4555" y="4383"/>
                </a:lnTo>
                <a:lnTo>
                  <a:pt x="4568" y="4369"/>
                </a:lnTo>
                <a:lnTo>
                  <a:pt x="4579" y="4382"/>
                </a:lnTo>
                <a:lnTo>
                  <a:pt x="4591" y="4394"/>
                </a:lnTo>
                <a:lnTo>
                  <a:pt x="4604" y="4405"/>
                </a:lnTo>
                <a:lnTo>
                  <a:pt x="4618" y="4415"/>
                </a:lnTo>
                <a:lnTo>
                  <a:pt x="4634" y="4423"/>
                </a:lnTo>
                <a:lnTo>
                  <a:pt x="4649" y="4432"/>
                </a:lnTo>
                <a:lnTo>
                  <a:pt x="4665" y="4440"/>
                </a:lnTo>
                <a:lnTo>
                  <a:pt x="4683" y="4447"/>
                </a:lnTo>
                <a:lnTo>
                  <a:pt x="4702" y="4453"/>
                </a:lnTo>
                <a:lnTo>
                  <a:pt x="4720" y="4458"/>
                </a:lnTo>
                <a:lnTo>
                  <a:pt x="4741" y="4463"/>
                </a:lnTo>
                <a:lnTo>
                  <a:pt x="4762" y="4467"/>
                </a:lnTo>
                <a:lnTo>
                  <a:pt x="4783" y="4469"/>
                </a:lnTo>
                <a:lnTo>
                  <a:pt x="4806" y="4471"/>
                </a:lnTo>
                <a:lnTo>
                  <a:pt x="4830" y="4472"/>
                </a:lnTo>
                <a:lnTo>
                  <a:pt x="4854" y="4472"/>
                </a:lnTo>
                <a:lnTo>
                  <a:pt x="4880" y="4472"/>
                </a:lnTo>
                <a:lnTo>
                  <a:pt x="4904" y="4470"/>
                </a:lnTo>
                <a:lnTo>
                  <a:pt x="4928" y="4468"/>
                </a:lnTo>
                <a:lnTo>
                  <a:pt x="4951" y="4465"/>
                </a:lnTo>
                <a:lnTo>
                  <a:pt x="4972" y="4460"/>
                </a:lnTo>
                <a:lnTo>
                  <a:pt x="4994" y="4455"/>
                </a:lnTo>
                <a:lnTo>
                  <a:pt x="5014" y="4450"/>
                </a:lnTo>
                <a:lnTo>
                  <a:pt x="5034" y="4443"/>
                </a:lnTo>
                <a:lnTo>
                  <a:pt x="5052" y="4436"/>
                </a:lnTo>
                <a:lnTo>
                  <a:pt x="5071" y="4429"/>
                </a:lnTo>
                <a:lnTo>
                  <a:pt x="5087" y="4420"/>
                </a:lnTo>
                <a:lnTo>
                  <a:pt x="5103" y="4411"/>
                </a:lnTo>
                <a:lnTo>
                  <a:pt x="5118" y="4401"/>
                </a:lnTo>
                <a:lnTo>
                  <a:pt x="5132" y="4392"/>
                </a:lnTo>
                <a:lnTo>
                  <a:pt x="5145" y="4381"/>
                </a:lnTo>
                <a:lnTo>
                  <a:pt x="5156" y="4370"/>
                </a:lnTo>
                <a:lnTo>
                  <a:pt x="5170" y="4384"/>
                </a:lnTo>
                <a:lnTo>
                  <a:pt x="5185" y="4396"/>
                </a:lnTo>
                <a:lnTo>
                  <a:pt x="5201" y="4408"/>
                </a:lnTo>
                <a:lnTo>
                  <a:pt x="5216" y="4419"/>
                </a:lnTo>
                <a:lnTo>
                  <a:pt x="5232" y="4429"/>
                </a:lnTo>
                <a:lnTo>
                  <a:pt x="5250" y="4438"/>
                </a:lnTo>
                <a:lnTo>
                  <a:pt x="5267" y="4445"/>
                </a:lnTo>
                <a:lnTo>
                  <a:pt x="5285" y="4453"/>
                </a:lnTo>
                <a:lnTo>
                  <a:pt x="5303" y="4459"/>
                </a:lnTo>
                <a:lnTo>
                  <a:pt x="5322" y="4465"/>
                </a:lnTo>
                <a:lnTo>
                  <a:pt x="5342" y="4470"/>
                </a:lnTo>
                <a:lnTo>
                  <a:pt x="5361" y="4474"/>
                </a:lnTo>
                <a:lnTo>
                  <a:pt x="5381" y="4477"/>
                </a:lnTo>
                <a:lnTo>
                  <a:pt x="5402" y="4480"/>
                </a:lnTo>
                <a:lnTo>
                  <a:pt x="5422" y="4481"/>
                </a:lnTo>
                <a:lnTo>
                  <a:pt x="5444" y="4482"/>
                </a:lnTo>
                <a:lnTo>
                  <a:pt x="5485" y="4476"/>
                </a:lnTo>
                <a:lnTo>
                  <a:pt x="5524" y="4467"/>
                </a:lnTo>
                <a:lnTo>
                  <a:pt x="5561" y="4455"/>
                </a:lnTo>
                <a:lnTo>
                  <a:pt x="5596" y="4442"/>
                </a:lnTo>
                <a:lnTo>
                  <a:pt x="5630" y="4428"/>
                </a:lnTo>
                <a:lnTo>
                  <a:pt x="5662" y="4411"/>
                </a:lnTo>
                <a:lnTo>
                  <a:pt x="5691" y="4394"/>
                </a:lnTo>
                <a:lnTo>
                  <a:pt x="5718" y="4375"/>
                </a:lnTo>
                <a:lnTo>
                  <a:pt x="5737" y="4392"/>
                </a:lnTo>
                <a:lnTo>
                  <a:pt x="5756" y="4406"/>
                </a:lnTo>
                <a:lnTo>
                  <a:pt x="5774" y="4419"/>
                </a:lnTo>
                <a:lnTo>
                  <a:pt x="5793" y="4430"/>
                </a:lnTo>
                <a:lnTo>
                  <a:pt x="5812" y="4441"/>
                </a:lnTo>
                <a:lnTo>
                  <a:pt x="5832" y="4450"/>
                </a:lnTo>
                <a:lnTo>
                  <a:pt x="5853" y="4457"/>
                </a:lnTo>
                <a:lnTo>
                  <a:pt x="5874" y="4464"/>
                </a:lnTo>
                <a:lnTo>
                  <a:pt x="5894" y="4469"/>
                </a:lnTo>
                <a:lnTo>
                  <a:pt x="5915" y="4474"/>
                </a:lnTo>
                <a:lnTo>
                  <a:pt x="5937" y="4477"/>
                </a:lnTo>
                <a:lnTo>
                  <a:pt x="5959" y="4479"/>
                </a:lnTo>
                <a:lnTo>
                  <a:pt x="5982" y="4480"/>
                </a:lnTo>
                <a:lnTo>
                  <a:pt x="6004" y="4480"/>
                </a:lnTo>
                <a:lnTo>
                  <a:pt x="6026" y="4480"/>
                </a:lnTo>
                <a:lnTo>
                  <a:pt x="6049" y="4478"/>
                </a:lnTo>
                <a:lnTo>
                  <a:pt x="6075" y="4472"/>
                </a:lnTo>
                <a:lnTo>
                  <a:pt x="6099" y="4466"/>
                </a:lnTo>
                <a:lnTo>
                  <a:pt x="6121" y="4459"/>
                </a:lnTo>
                <a:lnTo>
                  <a:pt x="6143" y="4452"/>
                </a:lnTo>
                <a:lnTo>
                  <a:pt x="6164" y="4444"/>
                </a:lnTo>
                <a:lnTo>
                  <a:pt x="6184" y="4435"/>
                </a:lnTo>
                <a:lnTo>
                  <a:pt x="6203" y="4425"/>
                </a:lnTo>
                <a:lnTo>
                  <a:pt x="6222" y="4416"/>
                </a:lnTo>
                <a:lnTo>
                  <a:pt x="6239" y="4406"/>
                </a:lnTo>
                <a:lnTo>
                  <a:pt x="6256" y="4394"/>
                </a:lnTo>
                <a:lnTo>
                  <a:pt x="6272" y="4383"/>
                </a:lnTo>
                <a:lnTo>
                  <a:pt x="6288" y="4371"/>
                </a:lnTo>
                <a:lnTo>
                  <a:pt x="6302" y="4358"/>
                </a:lnTo>
                <a:lnTo>
                  <a:pt x="6315" y="4345"/>
                </a:lnTo>
                <a:lnTo>
                  <a:pt x="6327" y="4330"/>
                </a:lnTo>
                <a:lnTo>
                  <a:pt x="6339" y="4316"/>
                </a:lnTo>
                <a:lnTo>
                  <a:pt x="6350" y="4302"/>
                </a:lnTo>
                <a:lnTo>
                  <a:pt x="6360" y="4286"/>
                </a:lnTo>
                <a:lnTo>
                  <a:pt x="6369" y="4270"/>
                </a:lnTo>
                <a:lnTo>
                  <a:pt x="6377" y="4254"/>
                </a:lnTo>
                <a:lnTo>
                  <a:pt x="6385" y="4237"/>
                </a:lnTo>
                <a:lnTo>
                  <a:pt x="6391" y="4219"/>
                </a:lnTo>
                <a:lnTo>
                  <a:pt x="6398" y="4200"/>
                </a:lnTo>
                <a:lnTo>
                  <a:pt x="6403" y="4182"/>
                </a:lnTo>
                <a:lnTo>
                  <a:pt x="6408" y="4162"/>
                </a:lnTo>
                <a:lnTo>
                  <a:pt x="6411" y="4143"/>
                </a:lnTo>
                <a:lnTo>
                  <a:pt x="6413" y="4123"/>
                </a:lnTo>
                <a:lnTo>
                  <a:pt x="6415" y="4102"/>
                </a:lnTo>
                <a:lnTo>
                  <a:pt x="6416" y="4080"/>
                </a:lnTo>
                <a:lnTo>
                  <a:pt x="6417" y="4058"/>
                </a:lnTo>
                <a:lnTo>
                  <a:pt x="6417" y="4037"/>
                </a:lnTo>
                <a:lnTo>
                  <a:pt x="6416" y="4014"/>
                </a:lnTo>
                <a:lnTo>
                  <a:pt x="6412" y="3990"/>
                </a:lnTo>
                <a:lnTo>
                  <a:pt x="6408" y="3966"/>
                </a:lnTo>
                <a:lnTo>
                  <a:pt x="6402" y="3943"/>
                </a:lnTo>
                <a:lnTo>
                  <a:pt x="6397" y="3922"/>
                </a:lnTo>
                <a:lnTo>
                  <a:pt x="6390" y="3901"/>
                </a:lnTo>
                <a:lnTo>
                  <a:pt x="6383" y="3880"/>
                </a:lnTo>
                <a:lnTo>
                  <a:pt x="6375" y="3862"/>
                </a:lnTo>
                <a:lnTo>
                  <a:pt x="6367" y="3843"/>
                </a:lnTo>
                <a:lnTo>
                  <a:pt x="6359" y="3827"/>
                </a:lnTo>
                <a:lnTo>
                  <a:pt x="6349" y="3810"/>
                </a:lnTo>
                <a:lnTo>
                  <a:pt x="6339" y="3794"/>
                </a:lnTo>
                <a:lnTo>
                  <a:pt x="6329" y="3780"/>
                </a:lnTo>
                <a:lnTo>
                  <a:pt x="6318" y="3766"/>
                </a:lnTo>
                <a:lnTo>
                  <a:pt x="6307" y="3753"/>
                </a:lnTo>
                <a:lnTo>
                  <a:pt x="6295" y="3739"/>
                </a:lnTo>
                <a:lnTo>
                  <a:pt x="6282" y="3729"/>
                </a:lnTo>
                <a:lnTo>
                  <a:pt x="6270" y="3717"/>
                </a:lnTo>
                <a:lnTo>
                  <a:pt x="6256" y="3707"/>
                </a:lnTo>
                <a:lnTo>
                  <a:pt x="6243" y="3697"/>
                </a:lnTo>
                <a:lnTo>
                  <a:pt x="6229" y="3688"/>
                </a:lnTo>
                <a:lnTo>
                  <a:pt x="6213" y="3680"/>
                </a:lnTo>
                <a:lnTo>
                  <a:pt x="6198" y="3673"/>
                </a:lnTo>
                <a:lnTo>
                  <a:pt x="6183" y="3666"/>
                </a:lnTo>
                <a:lnTo>
                  <a:pt x="6166" y="3660"/>
                </a:lnTo>
                <a:lnTo>
                  <a:pt x="6150" y="3655"/>
                </a:lnTo>
                <a:lnTo>
                  <a:pt x="6134" y="3650"/>
                </a:lnTo>
                <a:lnTo>
                  <a:pt x="6116" y="3646"/>
                </a:lnTo>
                <a:lnTo>
                  <a:pt x="6097" y="3642"/>
                </a:lnTo>
                <a:lnTo>
                  <a:pt x="6061" y="3637"/>
                </a:lnTo>
                <a:lnTo>
                  <a:pt x="6023" y="3635"/>
                </a:lnTo>
                <a:lnTo>
                  <a:pt x="6001" y="3632"/>
                </a:lnTo>
                <a:lnTo>
                  <a:pt x="5979" y="3631"/>
                </a:lnTo>
                <a:lnTo>
                  <a:pt x="5959" y="3632"/>
                </a:lnTo>
                <a:lnTo>
                  <a:pt x="5938" y="3635"/>
                </a:lnTo>
                <a:lnTo>
                  <a:pt x="5917" y="3638"/>
                </a:lnTo>
                <a:lnTo>
                  <a:pt x="5896" y="3643"/>
                </a:lnTo>
                <a:lnTo>
                  <a:pt x="5877" y="3649"/>
                </a:lnTo>
                <a:lnTo>
                  <a:pt x="5857" y="3655"/>
                </a:lnTo>
                <a:lnTo>
                  <a:pt x="5837" y="3664"/>
                </a:lnTo>
                <a:lnTo>
                  <a:pt x="5818" y="3673"/>
                </a:lnTo>
                <a:lnTo>
                  <a:pt x="5798" y="3684"/>
                </a:lnTo>
                <a:lnTo>
                  <a:pt x="5780" y="3695"/>
                </a:lnTo>
                <a:lnTo>
                  <a:pt x="5760" y="3707"/>
                </a:lnTo>
                <a:lnTo>
                  <a:pt x="5741" y="3720"/>
                </a:lnTo>
                <a:lnTo>
                  <a:pt x="5723" y="3734"/>
                </a:lnTo>
                <a:lnTo>
                  <a:pt x="5705" y="3749"/>
                </a:lnTo>
                <a:lnTo>
                  <a:pt x="5690" y="3734"/>
                </a:lnTo>
                <a:lnTo>
                  <a:pt x="5675" y="3720"/>
                </a:lnTo>
                <a:lnTo>
                  <a:pt x="5658" y="3707"/>
                </a:lnTo>
                <a:lnTo>
                  <a:pt x="5642" y="3695"/>
                </a:lnTo>
                <a:lnTo>
                  <a:pt x="5626" y="3685"/>
                </a:lnTo>
                <a:lnTo>
                  <a:pt x="5608" y="3675"/>
                </a:lnTo>
                <a:lnTo>
                  <a:pt x="5591" y="3667"/>
                </a:lnTo>
                <a:lnTo>
                  <a:pt x="5572" y="3660"/>
                </a:lnTo>
                <a:lnTo>
                  <a:pt x="5553" y="3654"/>
                </a:lnTo>
                <a:lnTo>
                  <a:pt x="5534" y="3650"/>
                </a:lnTo>
                <a:lnTo>
                  <a:pt x="5514" y="3647"/>
                </a:lnTo>
                <a:lnTo>
                  <a:pt x="5493" y="3643"/>
                </a:lnTo>
                <a:lnTo>
                  <a:pt x="5473" y="3642"/>
                </a:lnTo>
                <a:lnTo>
                  <a:pt x="5452" y="3642"/>
                </a:lnTo>
                <a:lnTo>
                  <a:pt x="5430" y="3643"/>
                </a:lnTo>
                <a:lnTo>
                  <a:pt x="5408" y="3647"/>
                </a:lnTo>
                <a:lnTo>
                  <a:pt x="5390" y="3643"/>
                </a:lnTo>
                <a:lnTo>
                  <a:pt x="5372" y="3641"/>
                </a:lnTo>
                <a:lnTo>
                  <a:pt x="5355" y="3641"/>
                </a:lnTo>
                <a:lnTo>
                  <a:pt x="5337" y="3642"/>
                </a:lnTo>
                <a:lnTo>
                  <a:pt x="5320" y="3644"/>
                </a:lnTo>
                <a:lnTo>
                  <a:pt x="5302" y="3648"/>
                </a:lnTo>
                <a:lnTo>
                  <a:pt x="5285" y="3652"/>
                </a:lnTo>
                <a:lnTo>
                  <a:pt x="5268" y="3658"/>
                </a:lnTo>
                <a:lnTo>
                  <a:pt x="5251" y="3665"/>
                </a:lnTo>
                <a:lnTo>
                  <a:pt x="5233" y="3673"/>
                </a:lnTo>
                <a:lnTo>
                  <a:pt x="5217" y="3683"/>
                </a:lnTo>
                <a:lnTo>
                  <a:pt x="5200" y="3693"/>
                </a:lnTo>
                <a:lnTo>
                  <a:pt x="5183" y="3703"/>
                </a:lnTo>
                <a:lnTo>
                  <a:pt x="5166" y="3717"/>
                </a:lnTo>
                <a:lnTo>
                  <a:pt x="5149" y="3730"/>
                </a:lnTo>
                <a:lnTo>
                  <a:pt x="5133" y="3744"/>
                </a:lnTo>
                <a:lnTo>
                  <a:pt x="5121" y="3732"/>
                </a:lnTo>
                <a:lnTo>
                  <a:pt x="5109" y="3721"/>
                </a:lnTo>
                <a:lnTo>
                  <a:pt x="5097" y="3711"/>
                </a:lnTo>
                <a:lnTo>
                  <a:pt x="5083" y="3701"/>
                </a:lnTo>
                <a:lnTo>
                  <a:pt x="5070" y="3693"/>
                </a:lnTo>
                <a:lnTo>
                  <a:pt x="5054" y="3684"/>
                </a:lnTo>
                <a:lnTo>
                  <a:pt x="5039" y="3677"/>
                </a:lnTo>
                <a:lnTo>
                  <a:pt x="5023" y="3670"/>
                </a:lnTo>
                <a:lnTo>
                  <a:pt x="5006" y="3664"/>
                </a:lnTo>
                <a:lnTo>
                  <a:pt x="4989" y="3659"/>
                </a:lnTo>
                <a:lnTo>
                  <a:pt x="4971" y="3654"/>
                </a:lnTo>
                <a:lnTo>
                  <a:pt x="4953" y="3650"/>
                </a:lnTo>
                <a:lnTo>
                  <a:pt x="4934" y="3647"/>
                </a:lnTo>
                <a:lnTo>
                  <a:pt x="4915" y="3643"/>
                </a:lnTo>
                <a:lnTo>
                  <a:pt x="4894" y="3641"/>
                </a:lnTo>
                <a:lnTo>
                  <a:pt x="4873" y="3640"/>
                </a:lnTo>
                <a:lnTo>
                  <a:pt x="4856" y="3639"/>
                </a:lnTo>
                <a:lnTo>
                  <a:pt x="4838" y="3640"/>
                </a:lnTo>
                <a:lnTo>
                  <a:pt x="4819" y="3641"/>
                </a:lnTo>
                <a:lnTo>
                  <a:pt x="4802" y="3643"/>
                </a:lnTo>
                <a:lnTo>
                  <a:pt x="4783" y="3646"/>
                </a:lnTo>
                <a:lnTo>
                  <a:pt x="4765" y="3650"/>
                </a:lnTo>
                <a:lnTo>
                  <a:pt x="4746" y="3654"/>
                </a:lnTo>
                <a:lnTo>
                  <a:pt x="4728" y="3660"/>
                </a:lnTo>
                <a:lnTo>
                  <a:pt x="4710" y="3666"/>
                </a:lnTo>
                <a:lnTo>
                  <a:pt x="4692" y="3674"/>
                </a:lnTo>
                <a:lnTo>
                  <a:pt x="4674" y="3683"/>
                </a:lnTo>
                <a:lnTo>
                  <a:pt x="4657" y="3691"/>
                </a:lnTo>
                <a:lnTo>
                  <a:pt x="4640" y="3702"/>
                </a:lnTo>
                <a:lnTo>
                  <a:pt x="4623" y="3714"/>
                </a:lnTo>
                <a:lnTo>
                  <a:pt x="4608" y="3727"/>
                </a:lnTo>
                <a:lnTo>
                  <a:pt x="4592" y="3741"/>
                </a:lnTo>
                <a:lnTo>
                  <a:pt x="4588" y="3744"/>
                </a:lnTo>
                <a:lnTo>
                  <a:pt x="4585" y="3746"/>
                </a:lnTo>
                <a:lnTo>
                  <a:pt x="4581" y="3747"/>
                </a:lnTo>
                <a:lnTo>
                  <a:pt x="4578" y="3747"/>
                </a:lnTo>
                <a:lnTo>
                  <a:pt x="4572" y="3746"/>
                </a:lnTo>
                <a:lnTo>
                  <a:pt x="4565" y="3744"/>
                </a:lnTo>
                <a:lnTo>
                  <a:pt x="4550" y="3727"/>
                </a:lnTo>
                <a:lnTo>
                  <a:pt x="4533" y="3713"/>
                </a:lnTo>
                <a:lnTo>
                  <a:pt x="4517" y="3700"/>
                </a:lnTo>
                <a:lnTo>
                  <a:pt x="4499" y="3688"/>
                </a:lnTo>
                <a:lnTo>
                  <a:pt x="4482" y="3677"/>
                </a:lnTo>
                <a:lnTo>
                  <a:pt x="4463" y="3668"/>
                </a:lnTo>
                <a:lnTo>
                  <a:pt x="4445" y="3660"/>
                </a:lnTo>
                <a:lnTo>
                  <a:pt x="4425" y="3653"/>
                </a:lnTo>
                <a:lnTo>
                  <a:pt x="4405" y="3648"/>
                </a:lnTo>
                <a:lnTo>
                  <a:pt x="4386" y="3642"/>
                </a:lnTo>
                <a:lnTo>
                  <a:pt x="4365" y="3639"/>
                </a:lnTo>
                <a:lnTo>
                  <a:pt x="4344" y="3636"/>
                </a:lnTo>
                <a:lnTo>
                  <a:pt x="4322" y="3634"/>
                </a:lnTo>
                <a:lnTo>
                  <a:pt x="4302" y="3632"/>
                </a:lnTo>
                <a:lnTo>
                  <a:pt x="4257" y="3631"/>
                </a:lnTo>
                <a:lnTo>
                  <a:pt x="4235" y="3631"/>
                </a:lnTo>
                <a:lnTo>
                  <a:pt x="4214" y="3634"/>
                </a:lnTo>
                <a:lnTo>
                  <a:pt x="4195" y="3636"/>
                </a:lnTo>
                <a:lnTo>
                  <a:pt x="4175" y="3640"/>
                </a:lnTo>
                <a:lnTo>
                  <a:pt x="4155" y="3644"/>
                </a:lnTo>
                <a:lnTo>
                  <a:pt x="4137" y="3651"/>
                </a:lnTo>
                <a:lnTo>
                  <a:pt x="4118" y="3659"/>
                </a:lnTo>
                <a:lnTo>
                  <a:pt x="4101" y="3666"/>
                </a:lnTo>
                <a:lnTo>
                  <a:pt x="4084" y="3676"/>
                </a:lnTo>
                <a:lnTo>
                  <a:pt x="4067" y="3686"/>
                </a:lnTo>
                <a:lnTo>
                  <a:pt x="4052" y="3698"/>
                </a:lnTo>
                <a:lnTo>
                  <a:pt x="4035" y="3710"/>
                </a:lnTo>
                <a:lnTo>
                  <a:pt x="4020" y="3723"/>
                </a:lnTo>
                <a:lnTo>
                  <a:pt x="4006" y="3737"/>
                </a:lnTo>
                <a:lnTo>
                  <a:pt x="3992" y="3753"/>
                </a:lnTo>
                <a:lnTo>
                  <a:pt x="3977" y="3768"/>
                </a:lnTo>
                <a:lnTo>
                  <a:pt x="3960" y="3749"/>
                </a:lnTo>
                <a:lnTo>
                  <a:pt x="3941" y="3732"/>
                </a:lnTo>
                <a:lnTo>
                  <a:pt x="3922" y="3715"/>
                </a:lnTo>
                <a:lnTo>
                  <a:pt x="3903" y="3700"/>
                </a:lnTo>
                <a:lnTo>
                  <a:pt x="3883" y="3687"/>
                </a:lnTo>
                <a:lnTo>
                  <a:pt x="3864" y="3675"/>
                </a:lnTo>
                <a:lnTo>
                  <a:pt x="3844" y="3665"/>
                </a:lnTo>
                <a:lnTo>
                  <a:pt x="3824" y="3655"/>
                </a:lnTo>
                <a:lnTo>
                  <a:pt x="3804" y="3648"/>
                </a:lnTo>
                <a:lnTo>
                  <a:pt x="3784" y="3642"/>
                </a:lnTo>
                <a:lnTo>
                  <a:pt x="3763" y="3637"/>
                </a:lnTo>
                <a:lnTo>
                  <a:pt x="3741" y="3634"/>
                </a:lnTo>
                <a:lnTo>
                  <a:pt x="3721" y="3631"/>
                </a:lnTo>
                <a:lnTo>
                  <a:pt x="3699" y="3631"/>
                </a:lnTo>
                <a:lnTo>
                  <a:pt x="3677" y="3632"/>
                </a:lnTo>
                <a:lnTo>
                  <a:pt x="3655" y="3635"/>
                </a:lnTo>
                <a:close/>
                <a:moveTo>
                  <a:pt x="3992" y="2704"/>
                </a:moveTo>
                <a:lnTo>
                  <a:pt x="3992" y="2704"/>
                </a:lnTo>
                <a:lnTo>
                  <a:pt x="3949" y="2709"/>
                </a:lnTo>
                <a:lnTo>
                  <a:pt x="3907" y="2716"/>
                </a:lnTo>
                <a:lnTo>
                  <a:pt x="3868" y="2724"/>
                </a:lnTo>
                <a:lnTo>
                  <a:pt x="3830" y="2732"/>
                </a:lnTo>
                <a:lnTo>
                  <a:pt x="3793" y="2742"/>
                </a:lnTo>
                <a:lnTo>
                  <a:pt x="3758" y="2753"/>
                </a:lnTo>
                <a:lnTo>
                  <a:pt x="3724" y="2765"/>
                </a:lnTo>
                <a:lnTo>
                  <a:pt x="3691" y="2778"/>
                </a:lnTo>
                <a:lnTo>
                  <a:pt x="3659" y="2792"/>
                </a:lnTo>
                <a:lnTo>
                  <a:pt x="3630" y="2809"/>
                </a:lnTo>
                <a:lnTo>
                  <a:pt x="3602" y="2825"/>
                </a:lnTo>
                <a:lnTo>
                  <a:pt x="3574" y="2843"/>
                </a:lnTo>
                <a:lnTo>
                  <a:pt x="3549" y="2862"/>
                </a:lnTo>
                <a:lnTo>
                  <a:pt x="3525" y="2882"/>
                </a:lnTo>
                <a:lnTo>
                  <a:pt x="3502" y="2904"/>
                </a:lnTo>
                <a:lnTo>
                  <a:pt x="3480" y="2926"/>
                </a:lnTo>
                <a:lnTo>
                  <a:pt x="3461" y="2950"/>
                </a:lnTo>
                <a:lnTo>
                  <a:pt x="3441" y="2975"/>
                </a:lnTo>
                <a:lnTo>
                  <a:pt x="3425" y="3000"/>
                </a:lnTo>
                <a:lnTo>
                  <a:pt x="3408" y="3027"/>
                </a:lnTo>
                <a:lnTo>
                  <a:pt x="3394" y="3056"/>
                </a:lnTo>
                <a:lnTo>
                  <a:pt x="3381" y="3085"/>
                </a:lnTo>
                <a:lnTo>
                  <a:pt x="3369" y="3116"/>
                </a:lnTo>
                <a:lnTo>
                  <a:pt x="3359" y="3147"/>
                </a:lnTo>
                <a:lnTo>
                  <a:pt x="3350" y="3180"/>
                </a:lnTo>
                <a:lnTo>
                  <a:pt x="3343" y="3214"/>
                </a:lnTo>
                <a:lnTo>
                  <a:pt x="3336" y="3250"/>
                </a:lnTo>
                <a:lnTo>
                  <a:pt x="3332" y="3286"/>
                </a:lnTo>
                <a:lnTo>
                  <a:pt x="3328" y="3323"/>
                </a:lnTo>
                <a:lnTo>
                  <a:pt x="3326" y="3363"/>
                </a:lnTo>
                <a:lnTo>
                  <a:pt x="3325" y="3402"/>
                </a:lnTo>
                <a:lnTo>
                  <a:pt x="3326" y="3443"/>
                </a:lnTo>
                <a:lnTo>
                  <a:pt x="6361" y="3443"/>
                </a:lnTo>
                <a:lnTo>
                  <a:pt x="6357" y="3401"/>
                </a:lnTo>
                <a:lnTo>
                  <a:pt x="6354" y="3360"/>
                </a:lnTo>
                <a:lnTo>
                  <a:pt x="6350" y="3321"/>
                </a:lnTo>
                <a:lnTo>
                  <a:pt x="6343" y="3283"/>
                </a:lnTo>
                <a:lnTo>
                  <a:pt x="6337" y="3247"/>
                </a:lnTo>
                <a:lnTo>
                  <a:pt x="6329" y="3211"/>
                </a:lnTo>
                <a:lnTo>
                  <a:pt x="6319" y="3176"/>
                </a:lnTo>
                <a:lnTo>
                  <a:pt x="6309" y="3143"/>
                </a:lnTo>
                <a:lnTo>
                  <a:pt x="6298" y="3111"/>
                </a:lnTo>
                <a:lnTo>
                  <a:pt x="6286" y="3080"/>
                </a:lnTo>
                <a:lnTo>
                  <a:pt x="6273" y="3050"/>
                </a:lnTo>
                <a:lnTo>
                  <a:pt x="6259" y="3022"/>
                </a:lnTo>
                <a:lnTo>
                  <a:pt x="6244" y="2994"/>
                </a:lnTo>
                <a:lnTo>
                  <a:pt x="6227" y="2968"/>
                </a:lnTo>
                <a:lnTo>
                  <a:pt x="6210" y="2943"/>
                </a:lnTo>
                <a:lnTo>
                  <a:pt x="6191" y="2920"/>
                </a:lnTo>
                <a:lnTo>
                  <a:pt x="6172" y="2897"/>
                </a:lnTo>
                <a:lnTo>
                  <a:pt x="6151" y="2877"/>
                </a:lnTo>
                <a:lnTo>
                  <a:pt x="6129" y="2856"/>
                </a:lnTo>
                <a:lnTo>
                  <a:pt x="6106" y="2837"/>
                </a:lnTo>
                <a:lnTo>
                  <a:pt x="6082" y="2820"/>
                </a:lnTo>
                <a:lnTo>
                  <a:pt x="6058" y="2803"/>
                </a:lnTo>
                <a:lnTo>
                  <a:pt x="6032" y="2788"/>
                </a:lnTo>
                <a:lnTo>
                  <a:pt x="6005" y="2774"/>
                </a:lnTo>
                <a:lnTo>
                  <a:pt x="5977" y="2761"/>
                </a:lnTo>
                <a:lnTo>
                  <a:pt x="5948" y="2749"/>
                </a:lnTo>
                <a:lnTo>
                  <a:pt x="5917" y="2739"/>
                </a:lnTo>
                <a:lnTo>
                  <a:pt x="5887" y="2729"/>
                </a:lnTo>
                <a:lnTo>
                  <a:pt x="5854" y="2721"/>
                </a:lnTo>
                <a:lnTo>
                  <a:pt x="5821" y="2715"/>
                </a:lnTo>
                <a:lnTo>
                  <a:pt x="5786" y="2709"/>
                </a:lnTo>
                <a:lnTo>
                  <a:pt x="5751" y="2704"/>
                </a:lnTo>
                <a:lnTo>
                  <a:pt x="3992" y="2704"/>
                </a:lnTo>
                <a:close/>
                <a:moveTo>
                  <a:pt x="399" y="1343"/>
                </a:moveTo>
                <a:lnTo>
                  <a:pt x="440" y="2174"/>
                </a:lnTo>
                <a:lnTo>
                  <a:pt x="447" y="2188"/>
                </a:lnTo>
                <a:lnTo>
                  <a:pt x="454" y="2203"/>
                </a:lnTo>
                <a:lnTo>
                  <a:pt x="462" y="2213"/>
                </a:lnTo>
                <a:lnTo>
                  <a:pt x="472" y="2222"/>
                </a:lnTo>
                <a:lnTo>
                  <a:pt x="478" y="2227"/>
                </a:lnTo>
                <a:lnTo>
                  <a:pt x="483" y="2230"/>
                </a:lnTo>
                <a:lnTo>
                  <a:pt x="490" y="2232"/>
                </a:lnTo>
                <a:lnTo>
                  <a:pt x="496" y="2234"/>
                </a:lnTo>
                <a:lnTo>
                  <a:pt x="503" y="2235"/>
                </a:lnTo>
                <a:lnTo>
                  <a:pt x="510" y="2236"/>
                </a:lnTo>
                <a:lnTo>
                  <a:pt x="528" y="2236"/>
                </a:lnTo>
                <a:lnTo>
                  <a:pt x="1996" y="2220"/>
                </a:lnTo>
                <a:lnTo>
                  <a:pt x="2008" y="2219"/>
                </a:lnTo>
                <a:lnTo>
                  <a:pt x="2019" y="2217"/>
                </a:lnTo>
                <a:lnTo>
                  <a:pt x="2029" y="2212"/>
                </a:lnTo>
                <a:lnTo>
                  <a:pt x="2037" y="2207"/>
                </a:lnTo>
                <a:lnTo>
                  <a:pt x="2045" y="2200"/>
                </a:lnTo>
                <a:lnTo>
                  <a:pt x="2052" y="2193"/>
                </a:lnTo>
                <a:lnTo>
                  <a:pt x="2057" y="2183"/>
                </a:lnTo>
                <a:lnTo>
                  <a:pt x="2061" y="2172"/>
                </a:lnTo>
                <a:lnTo>
                  <a:pt x="2282" y="1359"/>
                </a:lnTo>
                <a:lnTo>
                  <a:pt x="2280" y="1348"/>
                </a:lnTo>
                <a:lnTo>
                  <a:pt x="2277" y="1338"/>
                </a:lnTo>
                <a:lnTo>
                  <a:pt x="2273" y="1330"/>
                </a:lnTo>
                <a:lnTo>
                  <a:pt x="2268" y="1322"/>
                </a:lnTo>
                <a:lnTo>
                  <a:pt x="2261" y="1315"/>
                </a:lnTo>
                <a:lnTo>
                  <a:pt x="2254" y="1311"/>
                </a:lnTo>
                <a:lnTo>
                  <a:pt x="2246" y="1308"/>
                </a:lnTo>
                <a:lnTo>
                  <a:pt x="2235" y="1307"/>
                </a:lnTo>
                <a:lnTo>
                  <a:pt x="443" y="1309"/>
                </a:lnTo>
                <a:lnTo>
                  <a:pt x="433" y="1309"/>
                </a:lnTo>
                <a:lnTo>
                  <a:pt x="425" y="1311"/>
                </a:lnTo>
                <a:lnTo>
                  <a:pt x="419" y="1313"/>
                </a:lnTo>
                <a:lnTo>
                  <a:pt x="412" y="1318"/>
                </a:lnTo>
                <a:lnTo>
                  <a:pt x="408" y="1322"/>
                </a:lnTo>
                <a:lnTo>
                  <a:pt x="403" y="1328"/>
                </a:lnTo>
                <a:lnTo>
                  <a:pt x="401" y="1335"/>
                </a:lnTo>
                <a:lnTo>
                  <a:pt x="399" y="1343"/>
                </a:lnTo>
                <a:close/>
                <a:moveTo>
                  <a:pt x="2935" y="2172"/>
                </a:moveTo>
                <a:lnTo>
                  <a:pt x="2977" y="1361"/>
                </a:lnTo>
                <a:lnTo>
                  <a:pt x="2972" y="1346"/>
                </a:lnTo>
                <a:lnTo>
                  <a:pt x="2967" y="1334"/>
                </a:lnTo>
                <a:lnTo>
                  <a:pt x="2961" y="1325"/>
                </a:lnTo>
                <a:lnTo>
                  <a:pt x="2955" y="1318"/>
                </a:lnTo>
                <a:lnTo>
                  <a:pt x="2947" y="1312"/>
                </a:lnTo>
                <a:lnTo>
                  <a:pt x="2937" y="1309"/>
                </a:lnTo>
                <a:lnTo>
                  <a:pt x="2927" y="1308"/>
                </a:lnTo>
                <a:lnTo>
                  <a:pt x="2913" y="1308"/>
                </a:lnTo>
                <a:lnTo>
                  <a:pt x="2695" y="1303"/>
                </a:lnTo>
                <a:lnTo>
                  <a:pt x="2683" y="1305"/>
                </a:lnTo>
                <a:lnTo>
                  <a:pt x="2672" y="1307"/>
                </a:lnTo>
                <a:lnTo>
                  <a:pt x="2662" y="1310"/>
                </a:lnTo>
                <a:lnTo>
                  <a:pt x="2653" y="1315"/>
                </a:lnTo>
                <a:lnTo>
                  <a:pt x="2646" y="1322"/>
                </a:lnTo>
                <a:lnTo>
                  <a:pt x="2639" y="1331"/>
                </a:lnTo>
                <a:lnTo>
                  <a:pt x="2634" y="1340"/>
                </a:lnTo>
                <a:lnTo>
                  <a:pt x="2628" y="1350"/>
                </a:lnTo>
                <a:lnTo>
                  <a:pt x="2402" y="2158"/>
                </a:lnTo>
                <a:lnTo>
                  <a:pt x="2404" y="2169"/>
                </a:lnTo>
                <a:lnTo>
                  <a:pt x="2408" y="2178"/>
                </a:lnTo>
                <a:lnTo>
                  <a:pt x="2411" y="2187"/>
                </a:lnTo>
                <a:lnTo>
                  <a:pt x="2416" y="2195"/>
                </a:lnTo>
                <a:lnTo>
                  <a:pt x="2423" y="2201"/>
                </a:lnTo>
                <a:lnTo>
                  <a:pt x="2430" y="2206"/>
                </a:lnTo>
                <a:lnTo>
                  <a:pt x="2438" y="2209"/>
                </a:lnTo>
                <a:lnTo>
                  <a:pt x="2449" y="2211"/>
                </a:lnTo>
                <a:lnTo>
                  <a:pt x="2892" y="2207"/>
                </a:lnTo>
                <a:lnTo>
                  <a:pt x="2901" y="2206"/>
                </a:lnTo>
                <a:lnTo>
                  <a:pt x="2909" y="2204"/>
                </a:lnTo>
                <a:lnTo>
                  <a:pt x="2916" y="2201"/>
                </a:lnTo>
                <a:lnTo>
                  <a:pt x="2922" y="2197"/>
                </a:lnTo>
                <a:lnTo>
                  <a:pt x="2927" y="2193"/>
                </a:lnTo>
                <a:lnTo>
                  <a:pt x="2931" y="2187"/>
                </a:lnTo>
                <a:lnTo>
                  <a:pt x="2933" y="2180"/>
                </a:lnTo>
                <a:lnTo>
                  <a:pt x="2935" y="217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defTabSz="608330">
              <a:defRPr/>
            </a:pPr>
            <a:endParaRPr lang="zh-CN" altLang="en-US" sz="399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MH_Other_12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6792913" y="3973426"/>
            <a:ext cx="442912" cy="381000"/>
          </a:xfrm>
          <a:custGeom>
            <a:avLst/>
            <a:gdLst>
              <a:gd name="T0" fmla="*/ 2147483646 w 5578"/>
              <a:gd name="T1" fmla="*/ 2147483646 h 4783"/>
              <a:gd name="T2" fmla="*/ 2147483646 w 5578"/>
              <a:gd name="T3" fmla="*/ 2147483646 h 4783"/>
              <a:gd name="T4" fmla="*/ 1195053493 w 5578"/>
              <a:gd name="T5" fmla="*/ 2147483646 h 4783"/>
              <a:gd name="T6" fmla="*/ 2147483646 w 5578"/>
              <a:gd name="T7" fmla="*/ 2147483646 h 4783"/>
              <a:gd name="T8" fmla="*/ 0 w 5578"/>
              <a:gd name="T9" fmla="*/ 2147483646 h 4783"/>
              <a:gd name="T10" fmla="*/ 2147483646 w 5578"/>
              <a:gd name="T11" fmla="*/ 2147483646 h 4783"/>
              <a:gd name="T12" fmla="*/ 2147483646 w 5578"/>
              <a:gd name="T13" fmla="*/ 2147483646 h 4783"/>
              <a:gd name="T14" fmla="*/ 2147483646 w 5578"/>
              <a:gd name="T15" fmla="*/ 2147483646 h 4783"/>
              <a:gd name="T16" fmla="*/ 2147483646 w 5578"/>
              <a:gd name="T17" fmla="*/ 0 h 4783"/>
              <a:gd name="T18" fmla="*/ 2147483646 w 5578"/>
              <a:gd name="T19" fmla="*/ 2147483646 h 4783"/>
              <a:gd name="T20" fmla="*/ 2147483646 w 5578"/>
              <a:gd name="T21" fmla="*/ 2147483646 h 4783"/>
              <a:gd name="T22" fmla="*/ 2147483646 w 5578"/>
              <a:gd name="T23" fmla="*/ 2147483646 h 4783"/>
              <a:gd name="T24" fmla="*/ 2147483646 w 5578"/>
              <a:gd name="T25" fmla="*/ 2147483646 h 4783"/>
              <a:gd name="T26" fmla="*/ 2147483646 w 5578"/>
              <a:gd name="T27" fmla="*/ 2147483646 h 4783"/>
              <a:gd name="T28" fmla="*/ 2147483646 w 5578"/>
              <a:gd name="T29" fmla="*/ 2147483646 h 4783"/>
              <a:gd name="T30" fmla="*/ 2147483646 w 5578"/>
              <a:gd name="T31" fmla="*/ 2147483646 h 4783"/>
              <a:gd name="T32" fmla="*/ 2147483646 w 5578"/>
              <a:gd name="T33" fmla="*/ 2147483646 h 4783"/>
              <a:gd name="T34" fmla="*/ 2147483646 w 5578"/>
              <a:gd name="T35" fmla="*/ 2147483646 h 4783"/>
              <a:gd name="T36" fmla="*/ 2147483646 w 5578"/>
              <a:gd name="T37" fmla="*/ 2147483646 h 4783"/>
              <a:gd name="T38" fmla="*/ 2147483646 w 5578"/>
              <a:gd name="T39" fmla="*/ 2147483646 h 4783"/>
              <a:gd name="T40" fmla="*/ 2147483646 w 5578"/>
              <a:gd name="T41" fmla="*/ 2147483646 h 4783"/>
              <a:gd name="T42" fmla="*/ 2147483646 w 5578"/>
              <a:gd name="T43" fmla="*/ 2147483646 h 4783"/>
              <a:gd name="T44" fmla="*/ 2147483646 w 5578"/>
              <a:gd name="T45" fmla="*/ 2147483646 h 4783"/>
              <a:gd name="T46" fmla="*/ 2147483646 w 5578"/>
              <a:gd name="T47" fmla="*/ 2147483646 h 4783"/>
              <a:gd name="T48" fmla="*/ 2147483646 w 5578"/>
              <a:gd name="T49" fmla="*/ 2147483646 h 4783"/>
              <a:gd name="T50" fmla="*/ 2147483646 w 5578"/>
              <a:gd name="T51" fmla="*/ 2147483646 h 4783"/>
              <a:gd name="T52" fmla="*/ 2147483646 w 5578"/>
              <a:gd name="T53" fmla="*/ 2147483646 h 4783"/>
              <a:gd name="T54" fmla="*/ 2147483646 w 5578"/>
              <a:gd name="T55" fmla="*/ 2147483646 h 4783"/>
              <a:gd name="T56" fmla="*/ 2147483646 w 5578"/>
              <a:gd name="T57" fmla="*/ 2147483646 h 4783"/>
              <a:gd name="T58" fmla="*/ 2147483646 w 5578"/>
              <a:gd name="T59" fmla="*/ 2147483646 h 4783"/>
              <a:gd name="T60" fmla="*/ 2147483646 w 5578"/>
              <a:gd name="T61" fmla="*/ 2147483646 h 4783"/>
              <a:gd name="T62" fmla="*/ 2147483646 w 5578"/>
              <a:gd name="T63" fmla="*/ 2147483646 h 4783"/>
              <a:gd name="T64" fmla="*/ 2147483646 w 5578"/>
              <a:gd name="T65" fmla="*/ 2147483646 h 4783"/>
              <a:gd name="T66" fmla="*/ 2147483646 w 5578"/>
              <a:gd name="T67" fmla="*/ 2147483646 h 4783"/>
              <a:gd name="T68" fmla="*/ 2147483646 w 5578"/>
              <a:gd name="T69" fmla="*/ 2147483646 h 4783"/>
              <a:gd name="T70" fmla="*/ 2147483646 w 5578"/>
              <a:gd name="T71" fmla="*/ 2147483646 h 4783"/>
              <a:gd name="T72" fmla="*/ 2147483646 w 5578"/>
              <a:gd name="T73" fmla="*/ 2147483646 h 478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578" h="4783">
                <a:moveTo>
                  <a:pt x="5217" y="1393"/>
                </a:moveTo>
                <a:lnTo>
                  <a:pt x="5217" y="4527"/>
                </a:lnTo>
                <a:lnTo>
                  <a:pt x="5578" y="4527"/>
                </a:lnTo>
                <a:lnTo>
                  <a:pt x="5578" y="4783"/>
                </a:lnTo>
                <a:lnTo>
                  <a:pt x="30" y="4783"/>
                </a:lnTo>
                <a:lnTo>
                  <a:pt x="30" y="4527"/>
                </a:lnTo>
                <a:lnTo>
                  <a:pt x="359" y="4527"/>
                </a:lnTo>
                <a:lnTo>
                  <a:pt x="359" y="1393"/>
                </a:lnTo>
                <a:lnTo>
                  <a:pt x="124" y="1393"/>
                </a:lnTo>
                <a:lnTo>
                  <a:pt x="0" y="1228"/>
                </a:lnTo>
                <a:lnTo>
                  <a:pt x="394" y="473"/>
                </a:lnTo>
                <a:lnTo>
                  <a:pt x="2359" y="472"/>
                </a:lnTo>
                <a:lnTo>
                  <a:pt x="2774" y="472"/>
                </a:lnTo>
                <a:lnTo>
                  <a:pt x="3190" y="472"/>
                </a:lnTo>
                <a:lnTo>
                  <a:pt x="3797" y="472"/>
                </a:lnTo>
                <a:lnTo>
                  <a:pt x="3797" y="0"/>
                </a:lnTo>
                <a:lnTo>
                  <a:pt x="4269" y="0"/>
                </a:lnTo>
                <a:lnTo>
                  <a:pt x="4269" y="472"/>
                </a:lnTo>
                <a:lnTo>
                  <a:pt x="5155" y="473"/>
                </a:lnTo>
                <a:lnTo>
                  <a:pt x="5548" y="1228"/>
                </a:lnTo>
                <a:lnTo>
                  <a:pt x="5424" y="1393"/>
                </a:lnTo>
                <a:lnTo>
                  <a:pt x="5217" y="1393"/>
                </a:lnTo>
                <a:close/>
                <a:moveTo>
                  <a:pt x="3307" y="4527"/>
                </a:moveTo>
                <a:lnTo>
                  <a:pt x="3307" y="3004"/>
                </a:lnTo>
                <a:lnTo>
                  <a:pt x="2322" y="3004"/>
                </a:lnTo>
                <a:lnTo>
                  <a:pt x="2322" y="4527"/>
                </a:lnTo>
                <a:lnTo>
                  <a:pt x="3307" y="4527"/>
                </a:lnTo>
                <a:close/>
                <a:moveTo>
                  <a:pt x="1922" y="1674"/>
                </a:moveTo>
                <a:lnTo>
                  <a:pt x="1922" y="1674"/>
                </a:lnTo>
                <a:lnTo>
                  <a:pt x="1922" y="2588"/>
                </a:lnTo>
                <a:lnTo>
                  <a:pt x="2611" y="2588"/>
                </a:lnTo>
                <a:lnTo>
                  <a:pt x="2611" y="1674"/>
                </a:lnTo>
                <a:lnTo>
                  <a:pt x="1922" y="1674"/>
                </a:lnTo>
                <a:close/>
                <a:moveTo>
                  <a:pt x="833" y="3015"/>
                </a:moveTo>
                <a:lnTo>
                  <a:pt x="833" y="3929"/>
                </a:lnTo>
                <a:lnTo>
                  <a:pt x="1523" y="3929"/>
                </a:lnTo>
                <a:lnTo>
                  <a:pt x="1523" y="3015"/>
                </a:lnTo>
                <a:lnTo>
                  <a:pt x="833" y="3015"/>
                </a:lnTo>
                <a:close/>
                <a:moveTo>
                  <a:pt x="4099" y="3015"/>
                </a:moveTo>
                <a:lnTo>
                  <a:pt x="4099" y="3929"/>
                </a:lnTo>
                <a:lnTo>
                  <a:pt x="4789" y="3929"/>
                </a:lnTo>
                <a:lnTo>
                  <a:pt x="4789" y="3015"/>
                </a:lnTo>
                <a:lnTo>
                  <a:pt x="4099" y="3015"/>
                </a:lnTo>
                <a:close/>
                <a:moveTo>
                  <a:pt x="833" y="1674"/>
                </a:moveTo>
                <a:lnTo>
                  <a:pt x="833" y="2588"/>
                </a:lnTo>
                <a:lnTo>
                  <a:pt x="1523" y="2588"/>
                </a:lnTo>
                <a:lnTo>
                  <a:pt x="1523" y="1674"/>
                </a:lnTo>
                <a:lnTo>
                  <a:pt x="833" y="1674"/>
                </a:lnTo>
                <a:close/>
                <a:moveTo>
                  <a:pt x="3011" y="1674"/>
                </a:moveTo>
                <a:lnTo>
                  <a:pt x="3011" y="1674"/>
                </a:lnTo>
                <a:lnTo>
                  <a:pt x="3011" y="2588"/>
                </a:lnTo>
                <a:lnTo>
                  <a:pt x="3700" y="2588"/>
                </a:lnTo>
                <a:lnTo>
                  <a:pt x="3700" y="1674"/>
                </a:lnTo>
                <a:lnTo>
                  <a:pt x="3011" y="1674"/>
                </a:lnTo>
                <a:close/>
                <a:moveTo>
                  <a:pt x="4099" y="1674"/>
                </a:moveTo>
                <a:lnTo>
                  <a:pt x="4099" y="2588"/>
                </a:lnTo>
                <a:lnTo>
                  <a:pt x="4789" y="2588"/>
                </a:lnTo>
                <a:lnTo>
                  <a:pt x="4789" y="1674"/>
                </a:lnTo>
                <a:lnTo>
                  <a:pt x="4099" y="167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defTabSz="608330">
              <a:defRPr/>
            </a:pPr>
            <a:endParaRPr lang="zh-CN" altLang="en-US" sz="399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MH_Other_13"/>
          <p:cNvSpPr>
            <a:spLocks noChangeAspect="1"/>
          </p:cNvSpPr>
          <p:nvPr>
            <p:custDataLst>
              <p:tags r:id="rId15"/>
            </p:custDataLst>
          </p:nvPr>
        </p:nvSpPr>
        <p:spPr bwMode="auto">
          <a:xfrm>
            <a:off x="5080001" y="4036926"/>
            <a:ext cx="442913" cy="395288"/>
          </a:xfrm>
          <a:custGeom>
            <a:avLst/>
            <a:gdLst>
              <a:gd name="T0" fmla="*/ 2147483646 w 5069"/>
              <a:gd name="T1" fmla="*/ 2147483646 h 4548"/>
              <a:gd name="T2" fmla="*/ 2147483646 w 5069"/>
              <a:gd name="T3" fmla="*/ 2147483646 h 4548"/>
              <a:gd name="T4" fmla="*/ 2147483646 w 5069"/>
              <a:gd name="T5" fmla="*/ 2147483646 h 4548"/>
              <a:gd name="T6" fmla="*/ 2147483646 w 5069"/>
              <a:gd name="T7" fmla="*/ 2147483646 h 4548"/>
              <a:gd name="T8" fmla="*/ 2147483646 w 5069"/>
              <a:gd name="T9" fmla="*/ 317954395 h 4548"/>
              <a:gd name="T10" fmla="*/ 2147483646 w 5069"/>
              <a:gd name="T11" fmla="*/ 2147483646 h 4548"/>
              <a:gd name="T12" fmla="*/ 2147483646 w 5069"/>
              <a:gd name="T13" fmla="*/ 2147483646 h 4548"/>
              <a:gd name="T14" fmla="*/ 2147483646 w 5069"/>
              <a:gd name="T15" fmla="*/ 2147483646 h 4548"/>
              <a:gd name="T16" fmla="*/ 2147483646 w 5069"/>
              <a:gd name="T17" fmla="*/ 2147483646 h 4548"/>
              <a:gd name="T18" fmla="*/ 2147483646 w 5069"/>
              <a:gd name="T19" fmla="*/ 2147483646 h 4548"/>
              <a:gd name="T20" fmla="*/ 2147483646 w 5069"/>
              <a:gd name="T21" fmla="*/ 2147483646 h 4548"/>
              <a:gd name="T22" fmla="*/ 2147483646 w 5069"/>
              <a:gd name="T23" fmla="*/ 2147483646 h 4548"/>
              <a:gd name="T24" fmla="*/ 2016991000 w 5069"/>
              <a:gd name="T25" fmla="*/ 2147483646 h 4548"/>
              <a:gd name="T26" fmla="*/ 2147483646 w 5069"/>
              <a:gd name="T27" fmla="*/ 2147483646 h 4548"/>
              <a:gd name="T28" fmla="*/ 2147483646 w 5069"/>
              <a:gd name="T29" fmla="*/ 2147483646 h 4548"/>
              <a:gd name="T30" fmla="*/ 2147483646 w 5069"/>
              <a:gd name="T31" fmla="*/ 2147483646 h 4548"/>
              <a:gd name="T32" fmla="*/ 2147483646 w 5069"/>
              <a:gd name="T33" fmla="*/ 2147483646 h 4548"/>
              <a:gd name="T34" fmla="*/ 2147483646 w 5069"/>
              <a:gd name="T35" fmla="*/ 2147483646 h 4548"/>
              <a:gd name="T36" fmla="*/ 2147483646 w 5069"/>
              <a:gd name="T37" fmla="*/ 2147483646 h 4548"/>
              <a:gd name="T38" fmla="*/ 2147483646 w 5069"/>
              <a:gd name="T39" fmla="*/ 2147483646 h 4548"/>
              <a:gd name="T40" fmla="*/ 2147483646 w 5069"/>
              <a:gd name="T41" fmla="*/ 2147483646 h 4548"/>
              <a:gd name="T42" fmla="*/ 2147483646 w 5069"/>
              <a:gd name="T43" fmla="*/ 2147483646 h 4548"/>
              <a:gd name="T44" fmla="*/ 2147483646 w 5069"/>
              <a:gd name="T45" fmla="*/ 2147483646 h 4548"/>
              <a:gd name="T46" fmla="*/ 2147483646 w 5069"/>
              <a:gd name="T47" fmla="*/ 2147483646 h 4548"/>
              <a:gd name="T48" fmla="*/ 2147483646 w 5069"/>
              <a:gd name="T49" fmla="*/ 2147483646 h 4548"/>
              <a:gd name="T50" fmla="*/ 2147483646 w 5069"/>
              <a:gd name="T51" fmla="*/ 2147483646 h 4548"/>
              <a:gd name="T52" fmla="*/ 2147483646 w 5069"/>
              <a:gd name="T53" fmla="*/ 2147483646 h 4548"/>
              <a:gd name="T54" fmla="*/ 2147483646 w 5069"/>
              <a:gd name="T55" fmla="*/ 2147483646 h 4548"/>
              <a:gd name="T56" fmla="*/ 2147483646 w 5069"/>
              <a:gd name="T57" fmla="*/ 2147483646 h 4548"/>
              <a:gd name="T58" fmla="*/ 2147483646 w 5069"/>
              <a:gd name="T59" fmla="*/ 2147483646 h 4548"/>
              <a:gd name="T60" fmla="*/ 2147483646 w 5069"/>
              <a:gd name="T61" fmla="*/ 2147483646 h 4548"/>
              <a:gd name="T62" fmla="*/ 2147483646 w 5069"/>
              <a:gd name="T63" fmla="*/ 2147483646 h 4548"/>
              <a:gd name="T64" fmla="*/ 2147483646 w 5069"/>
              <a:gd name="T65" fmla="*/ 2147483646 h 4548"/>
              <a:gd name="T66" fmla="*/ 2147483646 w 5069"/>
              <a:gd name="T67" fmla="*/ 2147483646 h 4548"/>
              <a:gd name="T68" fmla="*/ 2147483646 w 5069"/>
              <a:gd name="T69" fmla="*/ 2147483646 h 4548"/>
              <a:gd name="T70" fmla="*/ 2147483646 w 5069"/>
              <a:gd name="T71" fmla="*/ 2147483646 h 4548"/>
              <a:gd name="T72" fmla="*/ 2147483646 w 5069"/>
              <a:gd name="T73" fmla="*/ 2147483646 h 4548"/>
              <a:gd name="T74" fmla="*/ 2147483646 w 5069"/>
              <a:gd name="T75" fmla="*/ 2147483646 h 4548"/>
              <a:gd name="T76" fmla="*/ 2147483646 w 5069"/>
              <a:gd name="T77" fmla="*/ 2147483646 h 4548"/>
              <a:gd name="T78" fmla="*/ 2147483646 w 5069"/>
              <a:gd name="T79" fmla="*/ 2147483646 h 4548"/>
              <a:gd name="T80" fmla="*/ 2147483646 w 5069"/>
              <a:gd name="T81" fmla="*/ 2147483646 h 4548"/>
              <a:gd name="T82" fmla="*/ 2147483646 w 5069"/>
              <a:gd name="T83" fmla="*/ 2147483646 h 4548"/>
              <a:gd name="T84" fmla="*/ 2147483646 w 5069"/>
              <a:gd name="T85" fmla="*/ 2147483646 h 4548"/>
              <a:gd name="T86" fmla="*/ 2147483646 w 5069"/>
              <a:gd name="T87" fmla="*/ 2147483646 h 4548"/>
              <a:gd name="T88" fmla="*/ 2147483646 w 5069"/>
              <a:gd name="T89" fmla="*/ 2147483646 h 4548"/>
              <a:gd name="T90" fmla="*/ 2147483646 w 5069"/>
              <a:gd name="T91" fmla="*/ 2147483646 h 4548"/>
              <a:gd name="T92" fmla="*/ 2147483646 w 5069"/>
              <a:gd name="T93" fmla="*/ 2147483646 h 4548"/>
              <a:gd name="T94" fmla="*/ 2147483646 w 5069"/>
              <a:gd name="T95" fmla="*/ 2147483646 h 4548"/>
              <a:gd name="T96" fmla="*/ 2147483646 w 5069"/>
              <a:gd name="T97" fmla="*/ 2147483646 h 4548"/>
              <a:gd name="T98" fmla="*/ 2147483646 w 5069"/>
              <a:gd name="T99" fmla="*/ 2147483646 h 4548"/>
              <a:gd name="T100" fmla="*/ 2147483646 w 5069"/>
              <a:gd name="T101" fmla="*/ 2147483646 h 4548"/>
              <a:gd name="T102" fmla="*/ 2147483646 w 5069"/>
              <a:gd name="T103" fmla="*/ 2147483646 h 4548"/>
              <a:gd name="T104" fmla="*/ 2147483646 w 5069"/>
              <a:gd name="T105" fmla="*/ 2147483646 h 4548"/>
              <a:gd name="T106" fmla="*/ 2147483646 w 5069"/>
              <a:gd name="T107" fmla="*/ 2147483646 h 4548"/>
              <a:gd name="T108" fmla="*/ 2147483646 w 5069"/>
              <a:gd name="T109" fmla="*/ 2147483646 h 4548"/>
              <a:gd name="T110" fmla="*/ 2147483646 w 5069"/>
              <a:gd name="T111" fmla="*/ 2147483646 h 4548"/>
              <a:gd name="T112" fmla="*/ 2147483646 w 5069"/>
              <a:gd name="T113" fmla="*/ 2147483646 h 4548"/>
              <a:gd name="T114" fmla="*/ 2147483646 w 5069"/>
              <a:gd name="T115" fmla="*/ 2147483646 h 4548"/>
              <a:gd name="T116" fmla="*/ 2147483646 w 5069"/>
              <a:gd name="T117" fmla="*/ 2147483646 h 4548"/>
              <a:gd name="T118" fmla="*/ 2147483646 w 5069"/>
              <a:gd name="T119" fmla="*/ 2147483646 h 4548"/>
              <a:gd name="T120" fmla="*/ 2147483646 w 5069"/>
              <a:gd name="T121" fmla="*/ 2147483646 h 454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069" h="4548">
                <a:moveTo>
                  <a:pt x="4612" y="1885"/>
                </a:moveTo>
                <a:lnTo>
                  <a:pt x="4196" y="822"/>
                </a:lnTo>
                <a:lnTo>
                  <a:pt x="4180" y="784"/>
                </a:lnTo>
                <a:lnTo>
                  <a:pt x="4162" y="747"/>
                </a:lnTo>
                <a:lnTo>
                  <a:pt x="4152" y="730"/>
                </a:lnTo>
                <a:lnTo>
                  <a:pt x="4142" y="712"/>
                </a:lnTo>
                <a:lnTo>
                  <a:pt x="4130" y="694"/>
                </a:lnTo>
                <a:lnTo>
                  <a:pt x="4120" y="677"/>
                </a:lnTo>
                <a:lnTo>
                  <a:pt x="4107" y="661"/>
                </a:lnTo>
                <a:lnTo>
                  <a:pt x="4094" y="645"/>
                </a:lnTo>
                <a:lnTo>
                  <a:pt x="4081" y="630"/>
                </a:lnTo>
                <a:lnTo>
                  <a:pt x="4066" y="613"/>
                </a:lnTo>
                <a:lnTo>
                  <a:pt x="4052" y="599"/>
                </a:lnTo>
                <a:lnTo>
                  <a:pt x="4035" y="585"/>
                </a:lnTo>
                <a:lnTo>
                  <a:pt x="4019" y="571"/>
                </a:lnTo>
                <a:lnTo>
                  <a:pt x="4003" y="558"/>
                </a:lnTo>
                <a:lnTo>
                  <a:pt x="3985" y="545"/>
                </a:lnTo>
                <a:lnTo>
                  <a:pt x="3966" y="534"/>
                </a:lnTo>
                <a:lnTo>
                  <a:pt x="3947" y="522"/>
                </a:lnTo>
                <a:lnTo>
                  <a:pt x="3927" y="512"/>
                </a:lnTo>
                <a:lnTo>
                  <a:pt x="3907" y="501"/>
                </a:lnTo>
                <a:lnTo>
                  <a:pt x="3885" y="493"/>
                </a:lnTo>
                <a:lnTo>
                  <a:pt x="3864" y="484"/>
                </a:lnTo>
                <a:lnTo>
                  <a:pt x="3840" y="476"/>
                </a:lnTo>
                <a:lnTo>
                  <a:pt x="3816" y="470"/>
                </a:lnTo>
                <a:lnTo>
                  <a:pt x="3792" y="463"/>
                </a:lnTo>
                <a:lnTo>
                  <a:pt x="3767" y="458"/>
                </a:lnTo>
                <a:lnTo>
                  <a:pt x="3741" y="454"/>
                </a:lnTo>
                <a:lnTo>
                  <a:pt x="3714" y="450"/>
                </a:lnTo>
                <a:lnTo>
                  <a:pt x="3686" y="448"/>
                </a:lnTo>
                <a:lnTo>
                  <a:pt x="3656" y="446"/>
                </a:lnTo>
                <a:lnTo>
                  <a:pt x="3627" y="446"/>
                </a:lnTo>
                <a:lnTo>
                  <a:pt x="3039" y="446"/>
                </a:lnTo>
                <a:lnTo>
                  <a:pt x="3031" y="427"/>
                </a:lnTo>
                <a:lnTo>
                  <a:pt x="3008" y="377"/>
                </a:lnTo>
                <a:lnTo>
                  <a:pt x="2973" y="305"/>
                </a:lnTo>
                <a:lnTo>
                  <a:pt x="2954" y="265"/>
                </a:lnTo>
                <a:lnTo>
                  <a:pt x="2931" y="224"/>
                </a:lnTo>
                <a:lnTo>
                  <a:pt x="2909" y="182"/>
                </a:lnTo>
                <a:lnTo>
                  <a:pt x="2885" y="142"/>
                </a:lnTo>
                <a:lnTo>
                  <a:pt x="2861" y="104"/>
                </a:lnTo>
                <a:lnTo>
                  <a:pt x="2836" y="71"/>
                </a:lnTo>
                <a:lnTo>
                  <a:pt x="2825" y="55"/>
                </a:lnTo>
                <a:lnTo>
                  <a:pt x="2814" y="42"/>
                </a:lnTo>
                <a:lnTo>
                  <a:pt x="2802" y="31"/>
                </a:lnTo>
                <a:lnTo>
                  <a:pt x="2791" y="20"/>
                </a:lnTo>
                <a:lnTo>
                  <a:pt x="2780" y="12"/>
                </a:lnTo>
                <a:lnTo>
                  <a:pt x="2769" y="6"/>
                </a:lnTo>
                <a:lnTo>
                  <a:pt x="2760" y="3"/>
                </a:lnTo>
                <a:lnTo>
                  <a:pt x="2750" y="0"/>
                </a:lnTo>
                <a:lnTo>
                  <a:pt x="2326" y="0"/>
                </a:lnTo>
                <a:lnTo>
                  <a:pt x="2317" y="3"/>
                </a:lnTo>
                <a:lnTo>
                  <a:pt x="2306" y="6"/>
                </a:lnTo>
                <a:lnTo>
                  <a:pt x="2297" y="12"/>
                </a:lnTo>
                <a:lnTo>
                  <a:pt x="2286" y="20"/>
                </a:lnTo>
                <a:lnTo>
                  <a:pt x="2274" y="31"/>
                </a:lnTo>
                <a:lnTo>
                  <a:pt x="2263" y="42"/>
                </a:lnTo>
                <a:lnTo>
                  <a:pt x="2251" y="55"/>
                </a:lnTo>
                <a:lnTo>
                  <a:pt x="2239" y="71"/>
                </a:lnTo>
                <a:lnTo>
                  <a:pt x="2216" y="104"/>
                </a:lnTo>
                <a:lnTo>
                  <a:pt x="2192" y="142"/>
                </a:lnTo>
                <a:lnTo>
                  <a:pt x="2168" y="182"/>
                </a:lnTo>
                <a:lnTo>
                  <a:pt x="2144" y="224"/>
                </a:lnTo>
                <a:lnTo>
                  <a:pt x="2123" y="265"/>
                </a:lnTo>
                <a:lnTo>
                  <a:pt x="2102" y="305"/>
                </a:lnTo>
                <a:lnTo>
                  <a:pt x="2069" y="377"/>
                </a:lnTo>
                <a:lnTo>
                  <a:pt x="2045" y="427"/>
                </a:lnTo>
                <a:lnTo>
                  <a:pt x="2038" y="446"/>
                </a:lnTo>
                <a:lnTo>
                  <a:pt x="1442" y="446"/>
                </a:lnTo>
                <a:lnTo>
                  <a:pt x="1413" y="446"/>
                </a:lnTo>
                <a:lnTo>
                  <a:pt x="1384" y="448"/>
                </a:lnTo>
                <a:lnTo>
                  <a:pt x="1355" y="450"/>
                </a:lnTo>
                <a:lnTo>
                  <a:pt x="1328" y="454"/>
                </a:lnTo>
                <a:lnTo>
                  <a:pt x="1303" y="458"/>
                </a:lnTo>
                <a:lnTo>
                  <a:pt x="1278" y="463"/>
                </a:lnTo>
                <a:lnTo>
                  <a:pt x="1253" y="470"/>
                </a:lnTo>
                <a:lnTo>
                  <a:pt x="1229" y="476"/>
                </a:lnTo>
                <a:lnTo>
                  <a:pt x="1206" y="484"/>
                </a:lnTo>
                <a:lnTo>
                  <a:pt x="1184" y="493"/>
                </a:lnTo>
                <a:lnTo>
                  <a:pt x="1163" y="501"/>
                </a:lnTo>
                <a:lnTo>
                  <a:pt x="1143" y="512"/>
                </a:lnTo>
                <a:lnTo>
                  <a:pt x="1122" y="522"/>
                </a:lnTo>
                <a:lnTo>
                  <a:pt x="1103" y="534"/>
                </a:lnTo>
                <a:lnTo>
                  <a:pt x="1085" y="545"/>
                </a:lnTo>
                <a:lnTo>
                  <a:pt x="1067" y="558"/>
                </a:lnTo>
                <a:lnTo>
                  <a:pt x="1050" y="571"/>
                </a:lnTo>
                <a:lnTo>
                  <a:pt x="1034" y="585"/>
                </a:lnTo>
                <a:lnTo>
                  <a:pt x="1019" y="599"/>
                </a:lnTo>
                <a:lnTo>
                  <a:pt x="1004" y="613"/>
                </a:lnTo>
                <a:lnTo>
                  <a:pt x="990" y="630"/>
                </a:lnTo>
                <a:lnTo>
                  <a:pt x="976" y="645"/>
                </a:lnTo>
                <a:lnTo>
                  <a:pt x="963" y="661"/>
                </a:lnTo>
                <a:lnTo>
                  <a:pt x="951" y="677"/>
                </a:lnTo>
                <a:lnTo>
                  <a:pt x="939" y="694"/>
                </a:lnTo>
                <a:lnTo>
                  <a:pt x="928" y="712"/>
                </a:lnTo>
                <a:lnTo>
                  <a:pt x="917" y="730"/>
                </a:lnTo>
                <a:lnTo>
                  <a:pt x="908" y="747"/>
                </a:lnTo>
                <a:lnTo>
                  <a:pt x="890" y="784"/>
                </a:lnTo>
                <a:lnTo>
                  <a:pt x="874" y="822"/>
                </a:lnTo>
                <a:lnTo>
                  <a:pt x="457" y="1885"/>
                </a:lnTo>
                <a:lnTo>
                  <a:pt x="441" y="1888"/>
                </a:lnTo>
                <a:lnTo>
                  <a:pt x="425" y="1891"/>
                </a:lnTo>
                <a:lnTo>
                  <a:pt x="408" y="1896"/>
                </a:lnTo>
                <a:lnTo>
                  <a:pt x="391" y="1901"/>
                </a:lnTo>
                <a:lnTo>
                  <a:pt x="372" y="1908"/>
                </a:lnTo>
                <a:lnTo>
                  <a:pt x="354" y="1915"/>
                </a:lnTo>
                <a:lnTo>
                  <a:pt x="336" y="1924"/>
                </a:lnTo>
                <a:lnTo>
                  <a:pt x="316" y="1933"/>
                </a:lnTo>
                <a:lnTo>
                  <a:pt x="298" y="1943"/>
                </a:lnTo>
                <a:lnTo>
                  <a:pt x="278" y="1955"/>
                </a:lnTo>
                <a:lnTo>
                  <a:pt x="259" y="1967"/>
                </a:lnTo>
                <a:lnTo>
                  <a:pt x="241" y="1981"/>
                </a:lnTo>
                <a:lnTo>
                  <a:pt x="221" y="1995"/>
                </a:lnTo>
                <a:lnTo>
                  <a:pt x="203" y="2011"/>
                </a:lnTo>
                <a:lnTo>
                  <a:pt x="184" y="2027"/>
                </a:lnTo>
                <a:lnTo>
                  <a:pt x="167" y="2045"/>
                </a:lnTo>
                <a:lnTo>
                  <a:pt x="150" y="2063"/>
                </a:lnTo>
                <a:lnTo>
                  <a:pt x="133" y="2082"/>
                </a:lnTo>
                <a:lnTo>
                  <a:pt x="116" y="2103"/>
                </a:lnTo>
                <a:lnTo>
                  <a:pt x="101" y="2124"/>
                </a:lnTo>
                <a:lnTo>
                  <a:pt x="87" y="2147"/>
                </a:lnTo>
                <a:lnTo>
                  <a:pt x="73" y="2171"/>
                </a:lnTo>
                <a:lnTo>
                  <a:pt x="60" y="2196"/>
                </a:lnTo>
                <a:lnTo>
                  <a:pt x="48" y="2221"/>
                </a:lnTo>
                <a:lnTo>
                  <a:pt x="38" y="2248"/>
                </a:lnTo>
                <a:lnTo>
                  <a:pt x="28" y="2275"/>
                </a:lnTo>
                <a:lnTo>
                  <a:pt x="20" y="2304"/>
                </a:lnTo>
                <a:lnTo>
                  <a:pt x="13" y="2333"/>
                </a:lnTo>
                <a:lnTo>
                  <a:pt x="7" y="2364"/>
                </a:lnTo>
                <a:lnTo>
                  <a:pt x="3" y="2395"/>
                </a:lnTo>
                <a:lnTo>
                  <a:pt x="1" y="2428"/>
                </a:lnTo>
                <a:lnTo>
                  <a:pt x="0" y="2461"/>
                </a:lnTo>
                <a:lnTo>
                  <a:pt x="0" y="3815"/>
                </a:lnTo>
                <a:lnTo>
                  <a:pt x="468" y="3815"/>
                </a:lnTo>
                <a:lnTo>
                  <a:pt x="468" y="4151"/>
                </a:lnTo>
                <a:lnTo>
                  <a:pt x="469" y="4176"/>
                </a:lnTo>
                <a:lnTo>
                  <a:pt x="470" y="4200"/>
                </a:lnTo>
                <a:lnTo>
                  <a:pt x="473" y="4223"/>
                </a:lnTo>
                <a:lnTo>
                  <a:pt x="476" y="4244"/>
                </a:lnTo>
                <a:lnTo>
                  <a:pt x="480" y="4266"/>
                </a:lnTo>
                <a:lnTo>
                  <a:pt x="484" y="4286"/>
                </a:lnTo>
                <a:lnTo>
                  <a:pt x="490" y="4307"/>
                </a:lnTo>
                <a:lnTo>
                  <a:pt x="496" y="4325"/>
                </a:lnTo>
                <a:lnTo>
                  <a:pt x="503" y="4344"/>
                </a:lnTo>
                <a:lnTo>
                  <a:pt x="510" y="4361"/>
                </a:lnTo>
                <a:lnTo>
                  <a:pt x="518" y="4378"/>
                </a:lnTo>
                <a:lnTo>
                  <a:pt x="528" y="4394"/>
                </a:lnTo>
                <a:lnTo>
                  <a:pt x="536" y="4409"/>
                </a:lnTo>
                <a:lnTo>
                  <a:pt x="546" y="4423"/>
                </a:lnTo>
                <a:lnTo>
                  <a:pt x="557" y="4437"/>
                </a:lnTo>
                <a:lnTo>
                  <a:pt x="568" y="4449"/>
                </a:lnTo>
                <a:lnTo>
                  <a:pt x="579" y="4461"/>
                </a:lnTo>
                <a:lnTo>
                  <a:pt x="591" y="4473"/>
                </a:lnTo>
                <a:lnTo>
                  <a:pt x="603" y="4484"/>
                </a:lnTo>
                <a:lnTo>
                  <a:pt x="616" y="4493"/>
                </a:lnTo>
                <a:lnTo>
                  <a:pt x="629" y="4502"/>
                </a:lnTo>
                <a:lnTo>
                  <a:pt x="642" y="4510"/>
                </a:lnTo>
                <a:lnTo>
                  <a:pt x="655" y="4517"/>
                </a:lnTo>
                <a:lnTo>
                  <a:pt x="669" y="4524"/>
                </a:lnTo>
                <a:lnTo>
                  <a:pt x="683" y="4529"/>
                </a:lnTo>
                <a:lnTo>
                  <a:pt x="697" y="4535"/>
                </a:lnTo>
                <a:lnTo>
                  <a:pt x="712" y="4539"/>
                </a:lnTo>
                <a:lnTo>
                  <a:pt x="726" y="4542"/>
                </a:lnTo>
                <a:lnTo>
                  <a:pt x="741" y="4544"/>
                </a:lnTo>
                <a:lnTo>
                  <a:pt x="756" y="4546"/>
                </a:lnTo>
                <a:lnTo>
                  <a:pt x="770" y="4548"/>
                </a:lnTo>
                <a:lnTo>
                  <a:pt x="786" y="4548"/>
                </a:lnTo>
                <a:lnTo>
                  <a:pt x="801" y="4548"/>
                </a:lnTo>
                <a:lnTo>
                  <a:pt x="816" y="4546"/>
                </a:lnTo>
                <a:lnTo>
                  <a:pt x="830" y="4544"/>
                </a:lnTo>
                <a:lnTo>
                  <a:pt x="845" y="4541"/>
                </a:lnTo>
                <a:lnTo>
                  <a:pt x="859" y="4538"/>
                </a:lnTo>
                <a:lnTo>
                  <a:pt x="874" y="4534"/>
                </a:lnTo>
                <a:lnTo>
                  <a:pt x="888" y="4528"/>
                </a:lnTo>
                <a:lnTo>
                  <a:pt x="902" y="4523"/>
                </a:lnTo>
                <a:lnTo>
                  <a:pt x="916" y="4516"/>
                </a:lnTo>
                <a:lnTo>
                  <a:pt x="929" y="4509"/>
                </a:lnTo>
                <a:lnTo>
                  <a:pt x="942" y="4500"/>
                </a:lnTo>
                <a:lnTo>
                  <a:pt x="955" y="4491"/>
                </a:lnTo>
                <a:lnTo>
                  <a:pt x="968" y="4482"/>
                </a:lnTo>
                <a:lnTo>
                  <a:pt x="980" y="4471"/>
                </a:lnTo>
                <a:lnTo>
                  <a:pt x="992" y="4460"/>
                </a:lnTo>
                <a:lnTo>
                  <a:pt x="1004" y="4448"/>
                </a:lnTo>
                <a:lnTo>
                  <a:pt x="1014" y="4435"/>
                </a:lnTo>
                <a:lnTo>
                  <a:pt x="1025" y="4421"/>
                </a:lnTo>
                <a:lnTo>
                  <a:pt x="1035" y="4407"/>
                </a:lnTo>
                <a:lnTo>
                  <a:pt x="1045" y="4392"/>
                </a:lnTo>
                <a:lnTo>
                  <a:pt x="1053" y="4376"/>
                </a:lnTo>
                <a:lnTo>
                  <a:pt x="1061" y="4360"/>
                </a:lnTo>
                <a:lnTo>
                  <a:pt x="1068" y="4342"/>
                </a:lnTo>
                <a:lnTo>
                  <a:pt x="1075" y="4324"/>
                </a:lnTo>
                <a:lnTo>
                  <a:pt x="1081" y="4305"/>
                </a:lnTo>
                <a:lnTo>
                  <a:pt x="1087" y="4285"/>
                </a:lnTo>
                <a:lnTo>
                  <a:pt x="1092" y="4265"/>
                </a:lnTo>
                <a:lnTo>
                  <a:pt x="1095" y="4244"/>
                </a:lnTo>
                <a:lnTo>
                  <a:pt x="1099" y="4222"/>
                </a:lnTo>
                <a:lnTo>
                  <a:pt x="1101" y="4199"/>
                </a:lnTo>
                <a:lnTo>
                  <a:pt x="1102" y="4175"/>
                </a:lnTo>
                <a:lnTo>
                  <a:pt x="1103" y="4151"/>
                </a:lnTo>
                <a:lnTo>
                  <a:pt x="1103" y="3815"/>
                </a:lnTo>
                <a:lnTo>
                  <a:pt x="3967" y="3815"/>
                </a:lnTo>
                <a:lnTo>
                  <a:pt x="3967" y="4151"/>
                </a:lnTo>
                <a:lnTo>
                  <a:pt x="3967" y="4175"/>
                </a:lnTo>
                <a:lnTo>
                  <a:pt x="3968" y="4199"/>
                </a:lnTo>
                <a:lnTo>
                  <a:pt x="3972" y="4222"/>
                </a:lnTo>
                <a:lnTo>
                  <a:pt x="3974" y="4244"/>
                </a:lnTo>
                <a:lnTo>
                  <a:pt x="3978" y="4265"/>
                </a:lnTo>
                <a:lnTo>
                  <a:pt x="3982" y="4285"/>
                </a:lnTo>
                <a:lnTo>
                  <a:pt x="3988" y="4305"/>
                </a:lnTo>
                <a:lnTo>
                  <a:pt x="3994" y="4324"/>
                </a:lnTo>
                <a:lnTo>
                  <a:pt x="4001" y="4342"/>
                </a:lnTo>
                <a:lnTo>
                  <a:pt x="4008" y="4360"/>
                </a:lnTo>
                <a:lnTo>
                  <a:pt x="4017" y="4376"/>
                </a:lnTo>
                <a:lnTo>
                  <a:pt x="4026" y="4392"/>
                </a:lnTo>
                <a:lnTo>
                  <a:pt x="4035" y="4407"/>
                </a:lnTo>
                <a:lnTo>
                  <a:pt x="4045" y="4421"/>
                </a:lnTo>
                <a:lnTo>
                  <a:pt x="4055" y="4435"/>
                </a:lnTo>
                <a:lnTo>
                  <a:pt x="4067" y="4448"/>
                </a:lnTo>
                <a:lnTo>
                  <a:pt x="4077" y="4460"/>
                </a:lnTo>
                <a:lnTo>
                  <a:pt x="4089" y="4471"/>
                </a:lnTo>
                <a:lnTo>
                  <a:pt x="4101" y="4482"/>
                </a:lnTo>
                <a:lnTo>
                  <a:pt x="4114" y="4491"/>
                </a:lnTo>
                <a:lnTo>
                  <a:pt x="4127" y="4500"/>
                </a:lnTo>
                <a:lnTo>
                  <a:pt x="4140" y="4509"/>
                </a:lnTo>
                <a:lnTo>
                  <a:pt x="4154" y="4516"/>
                </a:lnTo>
                <a:lnTo>
                  <a:pt x="4168" y="4523"/>
                </a:lnTo>
                <a:lnTo>
                  <a:pt x="4182" y="4528"/>
                </a:lnTo>
                <a:lnTo>
                  <a:pt x="4196" y="4534"/>
                </a:lnTo>
                <a:lnTo>
                  <a:pt x="4210" y="4538"/>
                </a:lnTo>
                <a:lnTo>
                  <a:pt x="4225" y="4541"/>
                </a:lnTo>
                <a:lnTo>
                  <a:pt x="4239" y="4544"/>
                </a:lnTo>
                <a:lnTo>
                  <a:pt x="4254" y="4546"/>
                </a:lnTo>
                <a:lnTo>
                  <a:pt x="4270" y="4548"/>
                </a:lnTo>
                <a:lnTo>
                  <a:pt x="4284" y="4548"/>
                </a:lnTo>
                <a:lnTo>
                  <a:pt x="4299" y="4548"/>
                </a:lnTo>
                <a:lnTo>
                  <a:pt x="4314" y="4546"/>
                </a:lnTo>
                <a:lnTo>
                  <a:pt x="4329" y="4544"/>
                </a:lnTo>
                <a:lnTo>
                  <a:pt x="4343" y="4542"/>
                </a:lnTo>
                <a:lnTo>
                  <a:pt x="4358" y="4539"/>
                </a:lnTo>
                <a:lnTo>
                  <a:pt x="4372" y="4535"/>
                </a:lnTo>
                <a:lnTo>
                  <a:pt x="4386" y="4529"/>
                </a:lnTo>
                <a:lnTo>
                  <a:pt x="4400" y="4524"/>
                </a:lnTo>
                <a:lnTo>
                  <a:pt x="4414" y="4517"/>
                </a:lnTo>
                <a:lnTo>
                  <a:pt x="4428" y="4510"/>
                </a:lnTo>
                <a:lnTo>
                  <a:pt x="4441" y="4502"/>
                </a:lnTo>
                <a:lnTo>
                  <a:pt x="4454" y="4493"/>
                </a:lnTo>
                <a:lnTo>
                  <a:pt x="4467" y="4484"/>
                </a:lnTo>
                <a:lnTo>
                  <a:pt x="4479" y="4473"/>
                </a:lnTo>
                <a:lnTo>
                  <a:pt x="4491" y="4461"/>
                </a:lnTo>
                <a:lnTo>
                  <a:pt x="4502" y="4449"/>
                </a:lnTo>
                <a:lnTo>
                  <a:pt x="4512" y="4437"/>
                </a:lnTo>
                <a:lnTo>
                  <a:pt x="4523" y="4423"/>
                </a:lnTo>
                <a:lnTo>
                  <a:pt x="4533" y="4409"/>
                </a:lnTo>
                <a:lnTo>
                  <a:pt x="4543" y="4394"/>
                </a:lnTo>
                <a:lnTo>
                  <a:pt x="4551" y="4378"/>
                </a:lnTo>
                <a:lnTo>
                  <a:pt x="4560" y="4361"/>
                </a:lnTo>
                <a:lnTo>
                  <a:pt x="4567" y="4344"/>
                </a:lnTo>
                <a:lnTo>
                  <a:pt x="4574" y="4325"/>
                </a:lnTo>
                <a:lnTo>
                  <a:pt x="4580" y="4307"/>
                </a:lnTo>
                <a:lnTo>
                  <a:pt x="4586" y="4286"/>
                </a:lnTo>
                <a:lnTo>
                  <a:pt x="4590" y="4266"/>
                </a:lnTo>
                <a:lnTo>
                  <a:pt x="4594" y="4244"/>
                </a:lnTo>
                <a:lnTo>
                  <a:pt x="4597" y="4223"/>
                </a:lnTo>
                <a:lnTo>
                  <a:pt x="4599" y="4200"/>
                </a:lnTo>
                <a:lnTo>
                  <a:pt x="4601" y="4176"/>
                </a:lnTo>
                <a:lnTo>
                  <a:pt x="4601" y="4151"/>
                </a:lnTo>
                <a:lnTo>
                  <a:pt x="4601" y="3815"/>
                </a:lnTo>
                <a:lnTo>
                  <a:pt x="5069" y="3815"/>
                </a:lnTo>
                <a:lnTo>
                  <a:pt x="5069" y="2461"/>
                </a:lnTo>
                <a:lnTo>
                  <a:pt x="5068" y="2428"/>
                </a:lnTo>
                <a:lnTo>
                  <a:pt x="5066" y="2395"/>
                </a:lnTo>
                <a:lnTo>
                  <a:pt x="5062" y="2364"/>
                </a:lnTo>
                <a:lnTo>
                  <a:pt x="5056" y="2333"/>
                </a:lnTo>
                <a:lnTo>
                  <a:pt x="5050" y="2304"/>
                </a:lnTo>
                <a:lnTo>
                  <a:pt x="5041" y="2275"/>
                </a:lnTo>
                <a:lnTo>
                  <a:pt x="5032" y="2248"/>
                </a:lnTo>
                <a:lnTo>
                  <a:pt x="5021" y="2221"/>
                </a:lnTo>
                <a:lnTo>
                  <a:pt x="5010" y="2196"/>
                </a:lnTo>
                <a:lnTo>
                  <a:pt x="4997" y="2171"/>
                </a:lnTo>
                <a:lnTo>
                  <a:pt x="4983" y="2147"/>
                </a:lnTo>
                <a:lnTo>
                  <a:pt x="4968" y="2124"/>
                </a:lnTo>
                <a:lnTo>
                  <a:pt x="4953" y="2103"/>
                </a:lnTo>
                <a:lnTo>
                  <a:pt x="4937" y="2082"/>
                </a:lnTo>
                <a:lnTo>
                  <a:pt x="4920" y="2063"/>
                </a:lnTo>
                <a:lnTo>
                  <a:pt x="4903" y="2045"/>
                </a:lnTo>
                <a:lnTo>
                  <a:pt x="4885" y="2027"/>
                </a:lnTo>
                <a:lnTo>
                  <a:pt x="4866" y="2011"/>
                </a:lnTo>
                <a:lnTo>
                  <a:pt x="4848" y="1995"/>
                </a:lnTo>
                <a:lnTo>
                  <a:pt x="4830" y="1981"/>
                </a:lnTo>
                <a:lnTo>
                  <a:pt x="4810" y="1967"/>
                </a:lnTo>
                <a:lnTo>
                  <a:pt x="4791" y="1955"/>
                </a:lnTo>
                <a:lnTo>
                  <a:pt x="4772" y="1943"/>
                </a:lnTo>
                <a:lnTo>
                  <a:pt x="4753" y="1933"/>
                </a:lnTo>
                <a:lnTo>
                  <a:pt x="4735" y="1924"/>
                </a:lnTo>
                <a:lnTo>
                  <a:pt x="4715" y="1915"/>
                </a:lnTo>
                <a:lnTo>
                  <a:pt x="4697" y="1908"/>
                </a:lnTo>
                <a:lnTo>
                  <a:pt x="4680" y="1901"/>
                </a:lnTo>
                <a:lnTo>
                  <a:pt x="4661" y="1896"/>
                </a:lnTo>
                <a:lnTo>
                  <a:pt x="4644" y="1891"/>
                </a:lnTo>
                <a:lnTo>
                  <a:pt x="4628" y="1888"/>
                </a:lnTo>
                <a:lnTo>
                  <a:pt x="4612" y="1885"/>
                </a:lnTo>
                <a:close/>
                <a:moveTo>
                  <a:pt x="1020" y="2995"/>
                </a:moveTo>
                <a:lnTo>
                  <a:pt x="1020" y="2995"/>
                </a:lnTo>
                <a:lnTo>
                  <a:pt x="1001" y="2994"/>
                </a:lnTo>
                <a:lnTo>
                  <a:pt x="983" y="2993"/>
                </a:lnTo>
                <a:lnTo>
                  <a:pt x="965" y="2991"/>
                </a:lnTo>
                <a:lnTo>
                  <a:pt x="947" y="2988"/>
                </a:lnTo>
                <a:lnTo>
                  <a:pt x="930" y="2984"/>
                </a:lnTo>
                <a:lnTo>
                  <a:pt x="913" y="2978"/>
                </a:lnTo>
                <a:lnTo>
                  <a:pt x="897" y="2973"/>
                </a:lnTo>
                <a:lnTo>
                  <a:pt x="879" y="2966"/>
                </a:lnTo>
                <a:lnTo>
                  <a:pt x="864" y="2959"/>
                </a:lnTo>
                <a:lnTo>
                  <a:pt x="848" y="2951"/>
                </a:lnTo>
                <a:lnTo>
                  <a:pt x="833" y="2942"/>
                </a:lnTo>
                <a:lnTo>
                  <a:pt x="819" y="2933"/>
                </a:lnTo>
                <a:lnTo>
                  <a:pt x="805" y="2922"/>
                </a:lnTo>
                <a:lnTo>
                  <a:pt x="791" y="2911"/>
                </a:lnTo>
                <a:lnTo>
                  <a:pt x="778" y="2899"/>
                </a:lnTo>
                <a:lnTo>
                  <a:pt x="766" y="2888"/>
                </a:lnTo>
                <a:lnTo>
                  <a:pt x="754" y="2875"/>
                </a:lnTo>
                <a:lnTo>
                  <a:pt x="742" y="2862"/>
                </a:lnTo>
                <a:lnTo>
                  <a:pt x="732" y="2848"/>
                </a:lnTo>
                <a:lnTo>
                  <a:pt x="722" y="2834"/>
                </a:lnTo>
                <a:lnTo>
                  <a:pt x="712" y="2818"/>
                </a:lnTo>
                <a:lnTo>
                  <a:pt x="704" y="2803"/>
                </a:lnTo>
                <a:lnTo>
                  <a:pt x="696" y="2787"/>
                </a:lnTo>
                <a:lnTo>
                  <a:pt x="688" y="2771"/>
                </a:lnTo>
                <a:lnTo>
                  <a:pt x="682" y="2755"/>
                </a:lnTo>
                <a:lnTo>
                  <a:pt x="677" y="2738"/>
                </a:lnTo>
                <a:lnTo>
                  <a:pt x="671" y="2720"/>
                </a:lnTo>
                <a:lnTo>
                  <a:pt x="668" y="2703"/>
                </a:lnTo>
                <a:lnTo>
                  <a:pt x="665" y="2685"/>
                </a:lnTo>
                <a:lnTo>
                  <a:pt x="663" y="2666"/>
                </a:lnTo>
                <a:lnTo>
                  <a:pt x="660" y="2648"/>
                </a:lnTo>
                <a:lnTo>
                  <a:pt x="660" y="2629"/>
                </a:lnTo>
                <a:lnTo>
                  <a:pt x="660" y="2610"/>
                </a:lnTo>
                <a:lnTo>
                  <a:pt x="663" y="2591"/>
                </a:lnTo>
                <a:lnTo>
                  <a:pt x="665" y="2572"/>
                </a:lnTo>
                <a:lnTo>
                  <a:pt x="668" y="2555"/>
                </a:lnTo>
                <a:lnTo>
                  <a:pt x="671" y="2537"/>
                </a:lnTo>
                <a:lnTo>
                  <a:pt x="677" y="2520"/>
                </a:lnTo>
                <a:lnTo>
                  <a:pt x="682" y="2502"/>
                </a:lnTo>
                <a:lnTo>
                  <a:pt x="688" y="2486"/>
                </a:lnTo>
                <a:lnTo>
                  <a:pt x="696" y="2470"/>
                </a:lnTo>
                <a:lnTo>
                  <a:pt x="704" y="2454"/>
                </a:lnTo>
                <a:lnTo>
                  <a:pt x="712" y="2439"/>
                </a:lnTo>
                <a:lnTo>
                  <a:pt x="722" y="2423"/>
                </a:lnTo>
                <a:lnTo>
                  <a:pt x="732" y="2409"/>
                </a:lnTo>
                <a:lnTo>
                  <a:pt x="742" y="2395"/>
                </a:lnTo>
                <a:lnTo>
                  <a:pt x="754" y="2382"/>
                </a:lnTo>
                <a:lnTo>
                  <a:pt x="766" y="2369"/>
                </a:lnTo>
                <a:lnTo>
                  <a:pt x="778" y="2358"/>
                </a:lnTo>
                <a:lnTo>
                  <a:pt x="791" y="2346"/>
                </a:lnTo>
                <a:lnTo>
                  <a:pt x="805" y="2335"/>
                </a:lnTo>
                <a:lnTo>
                  <a:pt x="819" y="2325"/>
                </a:lnTo>
                <a:lnTo>
                  <a:pt x="833" y="2316"/>
                </a:lnTo>
                <a:lnTo>
                  <a:pt x="848" y="2307"/>
                </a:lnTo>
                <a:lnTo>
                  <a:pt x="864" y="2298"/>
                </a:lnTo>
                <a:lnTo>
                  <a:pt x="879" y="2291"/>
                </a:lnTo>
                <a:lnTo>
                  <a:pt x="897" y="2284"/>
                </a:lnTo>
                <a:lnTo>
                  <a:pt x="913" y="2279"/>
                </a:lnTo>
                <a:lnTo>
                  <a:pt x="930" y="2273"/>
                </a:lnTo>
                <a:lnTo>
                  <a:pt x="947" y="2269"/>
                </a:lnTo>
                <a:lnTo>
                  <a:pt x="965" y="2267"/>
                </a:lnTo>
                <a:lnTo>
                  <a:pt x="983" y="2264"/>
                </a:lnTo>
                <a:lnTo>
                  <a:pt x="1001" y="2263"/>
                </a:lnTo>
                <a:lnTo>
                  <a:pt x="1020" y="2263"/>
                </a:lnTo>
                <a:lnTo>
                  <a:pt x="1038" y="2263"/>
                </a:lnTo>
                <a:lnTo>
                  <a:pt x="1056" y="2264"/>
                </a:lnTo>
                <a:lnTo>
                  <a:pt x="1075" y="2267"/>
                </a:lnTo>
                <a:lnTo>
                  <a:pt x="1092" y="2269"/>
                </a:lnTo>
                <a:lnTo>
                  <a:pt x="1109" y="2273"/>
                </a:lnTo>
                <a:lnTo>
                  <a:pt x="1127" y="2279"/>
                </a:lnTo>
                <a:lnTo>
                  <a:pt x="1143" y="2284"/>
                </a:lnTo>
                <a:lnTo>
                  <a:pt x="1160" y="2291"/>
                </a:lnTo>
                <a:lnTo>
                  <a:pt x="1175" y="2298"/>
                </a:lnTo>
                <a:lnTo>
                  <a:pt x="1191" y="2307"/>
                </a:lnTo>
                <a:lnTo>
                  <a:pt x="1206" y="2316"/>
                </a:lnTo>
                <a:lnTo>
                  <a:pt x="1221" y="2325"/>
                </a:lnTo>
                <a:lnTo>
                  <a:pt x="1235" y="2335"/>
                </a:lnTo>
                <a:lnTo>
                  <a:pt x="1249" y="2346"/>
                </a:lnTo>
                <a:lnTo>
                  <a:pt x="1262" y="2358"/>
                </a:lnTo>
                <a:lnTo>
                  <a:pt x="1273" y="2369"/>
                </a:lnTo>
                <a:lnTo>
                  <a:pt x="1285" y="2382"/>
                </a:lnTo>
                <a:lnTo>
                  <a:pt x="1297" y="2395"/>
                </a:lnTo>
                <a:lnTo>
                  <a:pt x="1308" y="2409"/>
                </a:lnTo>
                <a:lnTo>
                  <a:pt x="1318" y="2423"/>
                </a:lnTo>
                <a:lnTo>
                  <a:pt x="1327" y="2439"/>
                </a:lnTo>
                <a:lnTo>
                  <a:pt x="1336" y="2454"/>
                </a:lnTo>
                <a:lnTo>
                  <a:pt x="1344" y="2470"/>
                </a:lnTo>
                <a:lnTo>
                  <a:pt x="1351" y="2486"/>
                </a:lnTo>
                <a:lnTo>
                  <a:pt x="1358" y="2502"/>
                </a:lnTo>
                <a:lnTo>
                  <a:pt x="1363" y="2520"/>
                </a:lnTo>
                <a:lnTo>
                  <a:pt x="1367" y="2537"/>
                </a:lnTo>
                <a:lnTo>
                  <a:pt x="1372" y="2555"/>
                </a:lnTo>
                <a:lnTo>
                  <a:pt x="1375" y="2572"/>
                </a:lnTo>
                <a:lnTo>
                  <a:pt x="1377" y="2591"/>
                </a:lnTo>
                <a:lnTo>
                  <a:pt x="1379" y="2610"/>
                </a:lnTo>
                <a:lnTo>
                  <a:pt x="1379" y="2629"/>
                </a:lnTo>
                <a:lnTo>
                  <a:pt x="1379" y="2648"/>
                </a:lnTo>
                <a:lnTo>
                  <a:pt x="1377" y="2666"/>
                </a:lnTo>
                <a:lnTo>
                  <a:pt x="1375" y="2685"/>
                </a:lnTo>
                <a:lnTo>
                  <a:pt x="1372" y="2703"/>
                </a:lnTo>
                <a:lnTo>
                  <a:pt x="1367" y="2720"/>
                </a:lnTo>
                <a:lnTo>
                  <a:pt x="1363" y="2738"/>
                </a:lnTo>
                <a:lnTo>
                  <a:pt x="1358" y="2755"/>
                </a:lnTo>
                <a:lnTo>
                  <a:pt x="1351" y="2771"/>
                </a:lnTo>
                <a:lnTo>
                  <a:pt x="1344" y="2787"/>
                </a:lnTo>
                <a:lnTo>
                  <a:pt x="1336" y="2803"/>
                </a:lnTo>
                <a:lnTo>
                  <a:pt x="1327" y="2818"/>
                </a:lnTo>
                <a:lnTo>
                  <a:pt x="1318" y="2834"/>
                </a:lnTo>
                <a:lnTo>
                  <a:pt x="1308" y="2848"/>
                </a:lnTo>
                <a:lnTo>
                  <a:pt x="1297" y="2862"/>
                </a:lnTo>
                <a:lnTo>
                  <a:pt x="1285" y="2875"/>
                </a:lnTo>
                <a:lnTo>
                  <a:pt x="1273" y="2888"/>
                </a:lnTo>
                <a:lnTo>
                  <a:pt x="1262" y="2899"/>
                </a:lnTo>
                <a:lnTo>
                  <a:pt x="1249" y="2911"/>
                </a:lnTo>
                <a:lnTo>
                  <a:pt x="1235" y="2922"/>
                </a:lnTo>
                <a:lnTo>
                  <a:pt x="1221" y="2933"/>
                </a:lnTo>
                <a:lnTo>
                  <a:pt x="1206" y="2942"/>
                </a:lnTo>
                <a:lnTo>
                  <a:pt x="1191" y="2951"/>
                </a:lnTo>
                <a:lnTo>
                  <a:pt x="1175" y="2959"/>
                </a:lnTo>
                <a:lnTo>
                  <a:pt x="1160" y="2966"/>
                </a:lnTo>
                <a:lnTo>
                  <a:pt x="1143" y="2973"/>
                </a:lnTo>
                <a:lnTo>
                  <a:pt x="1127" y="2978"/>
                </a:lnTo>
                <a:lnTo>
                  <a:pt x="1109" y="2984"/>
                </a:lnTo>
                <a:lnTo>
                  <a:pt x="1092" y="2988"/>
                </a:lnTo>
                <a:lnTo>
                  <a:pt x="1075" y="2991"/>
                </a:lnTo>
                <a:lnTo>
                  <a:pt x="1056" y="2993"/>
                </a:lnTo>
                <a:lnTo>
                  <a:pt x="1038" y="2994"/>
                </a:lnTo>
                <a:lnTo>
                  <a:pt x="1020" y="2995"/>
                </a:lnTo>
                <a:close/>
                <a:moveTo>
                  <a:pt x="888" y="1860"/>
                </a:moveTo>
                <a:lnTo>
                  <a:pt x="1202" y="1038"/>
                </a:lnTo>
                <a:lnTo>
                  <a:pt x="1210" y="1016"/>
                </a:lnTo>
                <a:lnTo>
                  <a:pt x="1218" y="996"/>
                </a:lnTo>
                <a:lnTo>
                  <a:pt x="1227" y="975"/>
                </a:lnTo>
                <a:lnTo>
                  <a:pt x="1236" y="957"/>
                </a:lnTo>
                <a:lnTo>
                  <a:pt x="1246" y="938"/>
                </a:lnTo>
                <a:lnTo>
                  <a:pt x="1257" y="922"/>
                </a:lnTo>
                <a:lnTo>
                  <a:pt x="1270" y="906"/>
                </a:lnTo>
                <a:lnTo>
                  <a:pt x="1283" y="892"/>
                </a:lnTo>
                <a:lnTo>
                  <a:pt x="1297" y="879"/>
                </a:lnTo>
                <a:lnTo>
                  <a:pt x="1313" y="867"/>
                </a:lnTo>
                <a:lnTo>
                  <a:pt x="1330" y="857"/>
                </a:lnTo>
                <a:lnTo>
                  <a:pt x="1348" y="850"/>
                </a:lnTo>
                <a:lnTo>
                  <a:pt x="1368" y="842"/>
                </a:lnTo>
                <a:lnTo>
                  <a:pt x="1390" y="838"/>
                </a:lnTo>
                <a:lnTo>
                  <a:pt x="1413" y="835"/>
                </a:lnTo>
                <a:lnTo>
                  <a:pt x="1437" y="834"/>
                </a:lnTo>
                <a:lnTo>
                  <a:pt x="3633" y="834"/>
                </a:lnTo>
                <a:lnTo>
                  <a:pt x="3658" y="835"/>
                </a:lnTo>
                <a:lnTo>
                  <a:pt x="3680" y="838"/>
                </a:lnTo>
                <a:lnTo>
                  <a:pt x="3702" y="842"/>
                </a:lnTo>
                <a:lnTo>
                  <a:pt x="3721" y="850"/>
                </a:lnTo>
                <a:lnTo>
                  <a:pt x="3740" y="857"/>
                </a:lnTo>
                <a:lnTo>
                  <a:pt x="3757" y="867"/>
                </a:lnTo>
                <a:lnTo>
                  <a:pt x="3772" y="879"/>
                </a:lnTo>
                <a:lnTo>
                  <a:pt x="3786" y="892"/>
                </a:lnTo>
                <a:lnTo>
                  <a:pt x="3800" y="906"/>
                </a:lnTo>
                <a:lnTo>
                  <a:pt x="3812" y="922"/>
                </a:lnTo>
                <a:lnTo>
                  <a:pt x="3823" y="938"/>
                </a:lnTo>
                <a:lnTo>
                  <a:pt x="3834" y="957"/>
                </a:lnTo>
                <a:lnTo>
                  <a:pt x="3843" y="975"/>
                </a:lnTo>
                <a:lnTo>
                  <a:pt x="3852" y="996"/>
                </a:lnTo>
                <a:lnTo>
                  <a:pt x="3859" y="1016"/>
                </a:lnTo>
                <a:lnTo>
                  <a:pt x="3867" y="1038"/>
                </a:lnTo>
                <a:lnTo>
                  <a:pt x="4181" y="1860"/>
                </a:lnTo>
                <a:lnTo>
                  <a:pt x="888" y="1860"/>
                </a:lnTo>
                <a:close/>
                <a:moveTo>
                  <a:pt x="4050" y="2995"/>
                </a:moveTo>
                <a:lnTo>
                  <a:pt x="4050" y="2995"/>
                </a:lnTo>
                <a:lnTo>
                  <a:pt x="4031" y="2994"/>
                </a:lnTo>
                <a:lnTo>
                  <a:pt x="4014" y="2993"/>
                </a:lnTo>
                <a:lnTo>
                  <a:pt x="3995" y="2991"/>
                </a:lnTo>
                <a:lnTo>
                  <a:pt x="3977" y="2988"/>
                </a:lnTo>
                <a:lnTo>
                  <a:pt x="3960" y="2984"/>
                </a:lnTo>
                <a:lnTo>
                  <a:pt x="3944" y="2978"/>
                </a:lnTo>
                <a:lnTo>
                  <a:pt x="3926" y="2973"/>
                </a:lnTo>
                <a:lnTo>
                  <a:pt x="3910" y="2966"/>
                </a:lnTo>
                <a:lnTo>
                  <a:pt x="3894" y="2959"/>
                </a:lnTo>
                <a:lnTo>
                  <a:pt x="3879" y="2951"/>
                </a:lnTo>
                <a:lnTo>
                  <a:pt x="3864" y="2942"/>
                </a:lnTo>
                <a:lnTo>
                  <a:pt x="3849" y="2933"/>
                </a:lnTo>
                <a:lnTo>
                  <a:pt x="3835" y="2922"/>
                </a:lnTo>
                <a:lnTo>
                  <a:pt x="3822" y="2911"/>
                </a:lnTo>
                <a:lnTo>
                  <a:pt x="3809" y="2899"/>
                </a:lnTo>
                <a:lnTo>
                  <a:pt x="3796" y="2888"/>
                </a:lnTo>
                <a:lnTo>
                  <a:pt x="3784" y="2875"/>
                </a:lnTo>
                <a:lnTo>
                  <a:pt x="3773" y="2862"/>
                </a:lnTo>
                <a:lnTo>
                  <a:pt x="3762" y="2848"/>
                </a:lnTo>
                <a:lnTo>
                  <a:pt x="3753" y="2834"/>
                </a:lnTo>
                <a:lnTo>
                  <a:pt x="3743" y="2818"/>
                </a:lnTo>
                <a:lnTo>
                  <a:pt x="3734" y="2803"/>
                </a:lnTo>
                <a:lnTo>
                  <a:pt x="3727" y="2787"/>
                </a:lnTo>
                <a:lnTo>
                  <a:pt x="3719" y="2771"/>
                </a:lnTo>
                <a:lnTo>
                  <a:pt x="3713" y="2755"/>
                </a:lnTo>
                <a:lnTo>
                  <a:pt x="3707" y="2738"/>
                </a:lnTo>
                <a:lnTo>
                  <a:pt x="3702" y="2720"/>
                </a:lnTo>
                <a:lnTo>
                  <a:pt x="3698" y="2703"/>
                </a:lnTo>
                <a:lnTo>
                  <a:pt x="3695" y="2685"/>
                </a:lnTo>
                <a:lnTo>
                  <a:pt x="3692" y="2666"/>
                </a:lnTo>
                <a:lnTo>
                  <a:pt x="3691" y="2648"/>
                </a:lnTo>
                <a:lnTo>
                  <a:pt x="3691" y="2629"/>
                </a:lnTo>
                <a:lnTo>
                  <a:pt x="3691" y="2610"/>
                </a:lnTo>
                <a:lnTo>
                  <a:pt x="3692" y="2591"/>
                </a:lnTo>
                <a:lnTo>
                  <a:pt x="3695" y="2572"/>
                </a:lnTo>
                <a:lnTo>
                  <a:pt x="3698" y="2555"/>
                </a:lnTo>
                <a:lnTo>
                  <a:pt x="3702" y="2537"/>
                </a:lnTo>
                <a:lnTo>
                  <a:pt x="3707" y="2520"/>
                </a:lnTo>
                <a:lnTo>
                  <a:pt x="3713" y="2502"/>
                </a:lnTo>
                <a:lnTo>
                  <a:pt x="3719" y="2486"/>
                </a:lnTo>
                <a:lnTo>
                  <a:pt x="3727" y="2470"/>
                </a:lnTo>
                <a:lnTo>
                  <a:pt x="3734" y="2454"/>
                </a:lnTo>
                <a:lnTo>
                  <a:pt x="3743" y="2439"/>
                </a:lnTo>
                <a:lnTo>
                  <a:pt x="3753" y="2423"/>
                </a:lnTo>
                <a:lnTo>
                  <a:pt x="3762" y="2409"/>
                </a:lnTo>
                <a:lnTo>
                  <a:pt x="3773" y="2395"/>
                </a:lnTo>
                <a:lnTo>
                  <a:pt x="3784" y="2382"/>
                </a:lnTo>
                <a:lnTo>
                  <a:pt x="3796" y="2369"/>
                </a:lnTo>
                <a:lnTo>
                  <a:pt x="3809" y="2358"/>
                </a:lnTo>
                <a:lnTo>
                  <a:pt x="3822" y="2346"/>
                </a:lnTo>
                <a:lnTo>
                  <a:pt x="3835" y="2335"/>
                </a:lnTo>
                <a:lnTo>
                  <a:pt x="3849" y="2325"/>
                </a:lnTo>
                <a:lnTo>
                  <a:pt x="3864" y="2316"/>
                </a:lnTo>
                <a:lnTo>
                  <a:pt x="3879" y="2307"/>
                </a:lnTo>
                <a:lnTo>
                  <a:pt x="3894" y="2298"/>
                </a:lnTo>
                <a:lnTo>
                  <a:pt x="3910" y="2291"/>
                </a:lnTo>
                <a:lnTo>
                  <a:pt x="3926" y="2284"/>
                </a:lnTo>
                <a:lnTo>
                  <a:pt x="3944" y="2279"/>
                </a:lnTo>
                <a:lnTo>
                  <a:pt x="3960" y="2273"/>
                </a:lnTo>
                <a:lnTo>
                  <a:pt x="3977" y="2269"/>
                </a:lnTo>
                <a:lnTo>
                  <a:pt x="3995" y="2267"/>
                </a:lnTo>
                <a:lnTo>
                  <a:pt x="4014" y="2264"/>
                </a:lnTo>
                <a:lnTo>
                  <a:pt x="4031" y="2263"/>
                </a:lnTo>
                <a:lnTo>
                  <a:pt x="4050" y="2263"/>
                </a:lnTo>
                <a:lnTo>
                  <a:pt x="4069" y="2263"/>
                </a:lnTo>
                <a:lnTo>
                  <a:pt x="4087" y="2264"/>
                </a:lnTo>
                <a:lnTo>
                  <a:pt x="4104" y="2267"/>
                </a:lnTo>
                <a:lnTo>
                  <a:pt x="4123" y="2269"/>
                </a:lnTo>
                <a:lnTo>
                  <a:pt x="4140" y="2273"/>
                </a:lnTo>
                <a:lnTo>
                  <a:pt x="4157" y="2279"/>
                </a:lnTo>
                <a:lnTo>
                  <a:pt x="4173" y="2284"/>
                </a:lnTo>
                <a:lnTo>
                  <a:pt x="4190" y="2291"/>
                </a:lnTo>
                <a:lnTo>
                  <a:pt x="4206" y="2298"/>
                </a:lnTo>
                <a:lnTo>
                  <a:pt x="4221" y="2307"/>
                </a:lnTo>
                <a:lnTo>
                  <a:pt x="4236" y="2316"/>
                </a:lnTo>
                <a:lnTo>
                  <a:pt x="4251" y="2325"/>
                </a:lnTo>
                <a:lnTo>
                  <a:pt x="4265" y="2335"/>
                </a:lnTo>
                <a:lnTo>
                  <a:pt x="4278" y="2346"/>
                </a:lnTo>
                <a:lnTo>
                  <a:pt x="4292" y="2358"/>
                </a:lnTo>
                <a:lnTo>
                  <a:pt x="4304" y="2369"/>
                </a:lnTo>
                <a:lnTo>
                  <a:pt x="4316" y="2382"/>
                </a:lnTo>
                <a:lnTo>
                  <a:pt x="4328" y="2395"/>
                </a:lnTo>
                <a:lnTo>
                  <a:pt x="4338" y="2409"/>
                </a:lnTo>
                <a:lnTo>
                  <a:pt x="4348" y="2423"/>
                </a:lnTo>
                <a:lnTo>
                  <a:pt x="4357" y="2439"/>
                </a:lnTo>
                <a:lnTo>
                  <a:pt x="4366" y="2454"/>
                </a:lnTo>
                <a:lnTo>
                  <a:pt x="4374" y="2470"/>
                </a:lnTo>
                <a:lnTo>
                  <a:pt x="4381" y="2486"/>
                </a:lnTo>
                <a:lnTo>
                  <a:pt x="4387" y="2502"/>
                </a:lnTo>
                <a:lnTo>
                  <a:pt x="4394" y="2520"/>
                </a:lnTo>
                <a:lnTo>
                  <a:pt x="4398" y="2537"/>
                </a:lnTo>
                <a:lnTo>
                  <a:pt x="4402" y="2555"/>
                </a:lnTo>
                <a:lnTo>
                  <a:pt x="4406" y="2572"/>
                </a:lnTo>
                <a:lnTo>
                  <a:pt x="4408" y="2591"/>
                </a:lnTo>
                <a:lnTo>
                  <a:pt x="4409" y="2610"/>
                </a:lnTo>
                <a:lnTo>
                  <a:pt x="4410" y="2629"/>
                </a:lnTo>
                <a:lnTo>
                  <a:pt x="4409" y="2648"/>
                </a:lnTo>
                <a:lnTo>
                  <a:pt x="4408" y="2666"/>
                </a:lnTo>
                <a:lnTo>
                  <a:pt x="4406" y="2685"/>
                </a:lnTo>
                <a:lnTo>
                  <a:pt x="4402" y="2703"/>
                </a:lnTo>
                <a:lnTo>
                  <a:pt x="4398" y="2720"/>
                </a:lnTo>
                <a:lnTo>
                  <a:pt x="4394" y="2738"/>
                </a:lnTo>
                <a:lnTo>
                  <a:pt x="4387" y="2755"/>
                </a:lnTo>
                <a:lnTo>
                  <a:pt x="4381" y="2771"/>
                </a:lnTo>
                <a:lnTo>
                  <a:pt x="4374" y="2787"/>
                </a:lnTo>
                <a:lnTo>
                  <a:pt x="4366" y="2803"/>
                </a:lnTo>
                <a:lnTo>
                  <a:pt x="4357" y="2818"/>
                </a:lnTo>
                <a:lnTo>
                  <a:pt x="4348" y="2834"/>
                </a:lnTo>
                <a:lnTo>
                  <a:pt x="4338" y="2848"/>
                </a:lnTo>
                <a:lnTo>
                  <a:pt x="4328" y="2862"/>
                </a:lnTo>
                <a:lnTo>
                  <a:pt x="4316" y="2875"/>
                </a:lnTo>
                <a:lnTo>
                  <a:pt x="4304" y="2888"/>
                </a:lnTo>
                <a:lnTo>
                  <a:pt x="4292" y="2899"/>
                </a:lnTo>
                <a:lnTo>
                  <a:pt x="4278" y="2911"/>
                </a:lnTo>
                <a:lnTo>
                  <a:pt x="4265" y="2922"/>
                </a:lnTo>
                <a:lnTo>
                  <a:pt x="4251" y="2933"/>
                </a:lnTo>
                <a:lnTo>
                  <a:pt x="4236" y="2942"/>
                </a:lnTo>
                <a:lnTo>
                  <a:pt x="4221" y="2951"/>
                </a:lnTo>
                <a:lnTo>
                  <a:pt x="4206" y="2959"/>
                </a:lnTo>
                <a:lnTo>
                  <a:pt x="4190" y="2966"/>
                </a:lnTo>
                <a:lnTo>
                  <a:pt x="4173" y="2973"/>
                </a:lnTo>
                <a:lnTo>
                  <a:pt x="4157" y="2978"/>
                </a:lnTo>
                <a:lnTo>
                  <a:pt x="4140" y="2984"/>
                </a:lnTo>
                <a:lnTo>
                  <a:pt x="4123" y="2988"/>
                </a:lnTo>
                <a:lnTo>
                  <a:pt x="4104" y="2991"/>
                </a:lnTo>
                <a:lnTo>
                  <a:pt x="4087" y="2993"/>
                </a:lnTo>
                <a:lnTo>
                  <a:pt x="4069" y="2994"/>
                </a:lnTo>
                <a:lnTo>
                  <a:pt x="4050" y="299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defTabSz="608330">
              <a:defRPr/>
            </a:pPr>
            <a:endParaRPr lang="zh-CN" altLang="en-US" sz="399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frame">
            <a:avLst>
              <a:gd name="adj1" fmla="val 1539"/>
            </a:avLst>
          </a:prstGeom>
          <a:solidFill>
            <a:srgbClr val="512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5955" y="51956"/>
            <a:ext cx="9050482" cy="6754091"/>
          </a:xfrm>
          <a:prstGeom prst="rect">
            <a:avLst/>
          </a:prstGeom>
          <a:noFill/>
          <a:ln>
            <a:solidFill>
              <a:srgbClr val="FB8D0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1691094" y="160044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2183613" y="160044"/>
            <a:ext cx="2173643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34901" y="3527426"/>
            <a:ext cx="746125" cy="2076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76263" y="3071815"/>
            <a:ext cx="746125" cy="2532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020801" y="2735265"/>
            <a:ext cx="746125" cy="2868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765338" y="3997326"/>
            <a:ext cx="746125" cy="1606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509876" y="3289302"/>
            <a:ext cx="746125" cy="23145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0"/>
          <p:cNvSpPr/>
          <p:nvPr/>
        </p:nvSpPr>
        <p:spPr bwMode="auto">
          <a:xfrm>
            <a:off x="2280901" y="2379663"/>
            <a:ext cx="4168775" cy="3367088"/>
          </a:xfrm>
          <a:custGeom>
            <a:avLst/>
            <a:gdLst>
              <a:gd name="T0" fmla="*/ 2626 w 2626"/>
              <a:gd name="T1" fmla="*/ 2121 h 2121"/>
              <a:gd name="T2" fmla="*/ 0 w 2626"/>
              <a:gd name="T3" fmla="*/ 2121 h 2121"/>
              <a:gd name="T4" fmla="*/ 0 w 2626"/>
              <a:gd name="T5" fmla="*/ 0 h 2121"/>
              <a:gd name="T6" fmla="*/ 31 w 2626"/>
              <a:gd name="T7" fmla="*/ 0 h 2121"/>
              <a:gd name="T8" fmla="*/ 31 w 2626"/>
              <a:gd name="T9" fmla="*/ 2092 h 2121"/>
              <a:gd name="T10" fmla="*/ 2626 w 2626"/>
              <a:gd name="T11" fmla="*/ 2092 h 2121"/>
              <a:gd name="T12" fmla="*/ 2626 w 2626"/>
              <a:gd name="T13" fmla="*/ 2121 h 2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26" h="2121">
                <a:moveTo>
                  <a:pt x="2626" y="2121"/>
                </a:moveTo>
                <a:lnTo>
                  <a:pt x="0" y="2121"/>
                </a:lnTo>
                <a:lnTo>
                  <a:pt x="0" y="0"/>
                </a:lnTo>
                <a:lnTo>
                  <a:pt x="31" y="0"/>
                </a:lnTo>
                <a:lnTo>
                  <a:pt x="31" y="2092"/>
                </a:lnTo>
                <a:lnTo>
                  <a:pt x="2626" y="2092"/>
                </a:lnTo>
                <a:lnTo>
                  <a:pt x="2626" y="212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>
            <a:off x="4890751" y="5910265"/>
            <a:ext cx="85725" cy="100013"/>
          </a:xfrm>
          <a:custGeom>
            <a:avLst/>
            <a:gdLst>
              <a:gd name="T0" fmla="*/ 38 w 40"/>
              <a:gd name="T1" fmla="*/ 46 h 46"/>
              <a:gd name="T2" fmla="*/ 33 w 40"/>
              <a:gd name="T3" fmla="*/ 46 h 46"/>
              <a:gd name="T4" fmla="*/ 32 w 40"/>
              <a:gd name="T5" fmla="*/ 46 h 46"/>
              <a:gd name="T6" fmla="*/ 31 w 40"/>
              <a:gd name="T7" fmla="*/ 45 h 46"/>
              <a:gd name="T8" fmla="*/ 28 w 40"/>
              <a:gd name="T9" fmla="*/ 36 h 46"/>
              <a:gd name="T10" fmla="*/ 11 w 40"/>
              <a:gd name="T11" fmla="*/ 36 h 46"/>
              <a:gd name="T12" fmla="*/ 8 w 40"/>
              <a:gd name="T13" fmla="*/ 45 h 46"/>
              <a:gd name="T14" fmla="*/ 7 w 40"/>
              <a:gd name="T15" fmla="*/ 46 h 46"/>
              <a:gd name="T16" fmla="*/ 6 w 40"/>
              <a:gd name="T17" fmla="*/ 46 h 46"/>
              <a:gd name="T18" fmla="*/ 1 w 40"/>
              <a:gd name="T19" fmla="*/ 46 h 46"/>
              <a:gd name="T20" fmla="*/ 0 w 40"/>
              <a:gd name="T21" fmla="*/ 44 h 46"/>
              <a:gd name="T22" fmla="*/ 15 w 40"/>
              <a:gd name="T23" fmla="*/ 2 h 46"/>
              <a:gd name="T24" fmla="*/ 16 w 40"/>
              <a:gd name="T25" fmla="*/ 0 h 46"/>
              <a:gd name="T26" fmla="*/ 17 w 40"/>
              <a:gd name="T27" fmla="*/ 0 h 46"/>
              <a:gd name="T28" fmla="*/ 22 w 40"/>
              <a:gd name="T29" fmla="*/ 0 h 46"/>
              <a:gd name="T30" fmla="*/ 24 w 40"/>
              <a:gd name="T31" fmla="*/ 0 h 46"/>
              <a:gd name="T32" fmla="*/ 25 w 40"/>
              <a:gd name="T33" fmla="*/ 2 h 46"/>
              <a:gd name="T34" fmla="*/ 39 w 40"/>
              <a:gd name="T35" fmla="*/ 44 h 46"/>
              <a:gd name="T36" fmla="*/ 39 w 40"/>
              <a:gd name="T37" fmla="*/ 46 h 46"/>
              <a:gd name="T38" fmla="*/ 38 w 40"/>
              <a:gd name="T39" fmla="*/ 46 h 46"/>
              <a:gd name="T40" fmla="*/ 19 w 40"/>
              <a:gd name="T41" fmla="*/ 9 h 46"/>
              <a:gd name="T42" fmla="*/ 12 w 40"/>
              <a:gd name="T43" fmla="*/ 30 h 46"/>
              <a:gd name="T44" fmla="*/ 26 w 40"/>
              <a:gd name="T45" fmla="*/ 30 h 46"/>
              <a:gd name="T46" fmla="*/ 19 w 40"/>
              <a:gd name="T47" fmla="*/ 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" h="46">
                <a:moveTo>
                  <a:pt x="38" y="46"/>
                </a:moveTo>
                <a:cubicBezTo>
                  <a:pt x="33" y="46"/>
                  <a:pt x="33" y="46"/>
                  <a:pt x="33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28" y="36"/>
                  <a:pt x="28" y="36"/>
                  <a:pt x="28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8" y="45"/>
                  <a:pt x="8" y="45"/>
                  <a:pt x="8" y="45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6" y="46"/>
                  <a:pt x="6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5"/>
                  <a:pt x="0" y="4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0"/>
                  <a:pt x="16" y="0"/>
                </a:cubicBezTo>
                <a:cubicBezTo>
                  <a:pt x="16" y="0"/>
                  <a:pt x="16" y="0"/>
                  <a:pt x="1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5"/>
                  <a:pt x="40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lose/>
                <a:moveTo>
                  <a:pt x="19" y="9"/>
                </a:moveTo>
                <a:cubicBezTo>
                  <a:pt x="12" y="30"/>
                  <a:pt x="12" y="30"/>
                  <a:pt x="12" y="30"/>
                </a:cubicBezTo>
                <a:cubicBezTo>
                  <a:pt x="26" y="30"/>
                  <a:pt x="26" y="30"/>
                  <a:pt x="26" y="30"/>
                </a:cubicBezTo>
                <a:lnTo>
                  <a:pt x="19" y="9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2"/>
          <p:cNvSpPr/>
          <p:nvPr/>
        </p:nvSpPr>
        <p:spPr bwMode="auto">
          <a:xfrm>
            <a:off x="4989176" y="5910265"/>
            <a:ext cx="60325" cy="100013"/>
          </a:xfrm>
          <a:custGeom>
            <a:avLst/>
            <a:gdLst>
              <a:gd name="T0" fmla="*/ 25 w 28"/>
              <a:gd name="T1" fmla="*/ 5 h 46"/>
              <a:gd name="T2" fmla="*/ 9 w 28"/>
              <a:gd name="T3" fmla="*/ 5 h 46"/>
              <a:gd name="T4" fmla="*/ 8 w 28"/>
              <a:gd name="T5" fmla="*/ 6 h 46"/>
              <a:gd name="T6" fmla="*/ 8 w 28"/>
              <a:gd name="T7" fmla="*/ 19 h 46"/>
              <a:gd name="T8" fmla="*/ 8 w 28"/>
              <a:gd name="T9" fmla="*/ 20 h 46"/>
              <a:gd name="T10" fmla="*/ 9 w 28"/>
              <a:gd name="T11" fmla="*/ 20 h 46"/>
              <a:gd name="T12" fmla="*/ 23 w 28"/>
              <a:gd name="T13" fmla="*/ 20 h 46"/>
              <a:gd name="T14" fmla="*/ 25 w 28"/>
              <a:gd name="T15" fmla="*/ 21 h 46"/>
              <a:gd name="T16" fmla="*/ 25 w 28"/>
              <a:gd name="T17" fmla="*/ 25 h 46"/>
              <a:gd name="T18" fmla="*/ 23 w 28"/>
              <a:gd name="T19" fmla="*/ 26 h 46"/>
              <a:gd name="T20" fmla="*/ 21 w 28"/>
              <a:gd name="T21" fmla="*/ 26 h 46"/>
              <a:gd name="T22" fmla="*/ 9 w 28"/>
              <a:gd name="T23" fmla="*/ 26 h 46"/>
              <a:gd name="T24" fmla="*/ 8 w 28"/>
              <a:gd name="T25" fmla="*/ 27 h 46"/>
              <a:gd name="T26" fmla="*/ 8 w 28"/>
              <a:gd name="T27" fmla="*/ 28 h 46"/>
              <a:gd name="T28" fmla="*/ 8 w 28"/>
              <a:gd name="T29" fmla="*/ 45 h 46"/>
              <a:gd name="T30" fmla="*/ 7 w 28"/>
              <a:gd name="T31" fmla="*/ 46 h 46"/>
              <a:gd name="T32" fmla="*/ 2 w 28"/>
              <a:gd name="T33" fmla="*/ 46 h 46"/>
              <a:gd name="T34" fmla="*/ 0 w 28"/>
              <a:gd name="T35" fmla="*/ 46 h 46"/>
              <a:gd name="T36" fmla="*/ 0 w 28"/>
              <a:gd name="T37" fmla="*/ 45 h 46"/>
              <a:gd name="T38" fmla="*/ 0 w 28"/>
              <a:gd name="T39" fmla="*/ 2 h 46"/>
              <a:gd name="T40" fmla="*/ 0 w 28"/>
              <a:gd name="T41" fmla="*/ 0 h 46"/>
              <a:gd name="T42" fmla="*/ 1 w 28"/>
              <a:gd name="T43" fmla="*/ 0 h 46"/>
              <a:gd name="T44" fmla="*/ 26 w 28"/>
              <a:gd name="T45" fmla="*/ 0 h 46"/>
              <a:gd name="T46" fmla="*/ 27 w 28"/>
              <a:gd name="T47" fmla="*/ 0 h 46"/>
              <a:gd name="T48" fmla="*/ 28 w 28"/>
              <a:gd name="T49" fmla="*/ 4 h 46"/>
              <a:gd name="T50" fmla="*/ 27 w 28"/>
              <a:gd name="T51" fmla="*/ 5 h 46"/>
              <a:gd name="T52" fmla="*/ 25 w 28"/>
              <a:gd name="T53" fmla="*/ 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" h="46">
                <a:moveTo>
                  <a:pt x="25" y="5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8" y="6"/>
                  <a:pt x="8" y="6"/>
                </a:cubicBezTo>
                <a:cubicBezTo>
                  <a:pt x="8" y="6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20"/>
                  <a:pt x="25" y="21"/>
                  <a:pt x="25" y="21"/>
                </a:cubicBezTo>
                <a:cubicBezTo>
                  <a:pt x="25" y="22"/>
                  <a:pt x="25" y="25"/>
                  <a:pt x="25" y="25"/>
                </a:cubicBezTo>
                <a:cubicBezTo>
                  <a:pt x="25" y="26"/>
                  <a:pt x="24" y="26"/>
                  <a:pt x="23" y="26"/>
                </a:cubicBezTo>
                <a:cubicBezTo>
                  <a:pt x="23" y="26"/>
                  <a:pt x="22" y="26"/>
                  <a:pt x="21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8" y="27"/>
                  <a:pt x="8" y="27"/>
                </a:cubicBezTo>
                <a:cubicBezTo>
                  <a:pt x="8" y="27"/>
                  <a:pt x="8" y="27"/>
                  <a:pt x="8" y="28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6"/>
                  <a:pt x="7" y="46"/>
                  <a:pt x="7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1" y="46"/>
                  <a:pt x="0" y="46"/>
                </a:cubicBezTo>
                <a:cubicBezTo>
                  <a:pt x="0" y="46"/>
                  <a:pt x="0" y="45"/>
                  <a:pt x="0" y="4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7" y="0"/>
                  <a:pt x="27" y="0"/>
                </a:cubicBezTo>
                <a:cubicBezTo>
                  <a:pt x="28" y="1"/>
                  <a:pt x="28" y="4"/>
                  <a:pt x="28" y="4"/>
                </a:cubicBezTo>
                <a:cubicBezTo>
                  <a:pt x="28" y="5"/>
                  <a:pt x="27" y="5"/>
                  <a:pt x="27" y="5"/>
                </a:cubicBezTo>
                <a:cubicBezTo>
                  <a:pt x="27" y="5"/>
                  <a:pt x="26" y="5"/>
                  <a:pt x="25" y="5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3"/>
          <p:cNvSpPr>
            <a:spLocks noEditPoints="1"/>
          </p:cNvSpPr>
          <p:nvPr/>
        </p:nvSpPr>
        <p:spPr bwMode="auto">
          <a:xfrm>
            <a:off x="5065375" y="5908676"/>
            <a:ext cx="77788" cy="101600"/>
          </a:xfrm>
          <a:custGeom>
            <a:avLst/>
            <a:gdLst>
              <a:gd name="T0" fmla="*/ 26 w 36"/>
              <a:gd name="T1" fmla="*/ 26 h 47"/>
              <a:gd name="T2" fmla="*/ 35 w 36"/>
              <a:gd name="T3" fmla="*/ 45 h 47"/>
              <a:gd name="T4" fmla="*/ 36 w 36"/>
              <a:gd name="T5" fmla="*/ 47 h 47"/>
              <a:gd name="T6" fmla="*/ 34 w 36"/>
              <a:gd name="T7" fmla="*/ 47 h 47"/>
              <a:gd name="T8" fmla="*/ 29 w 36"/>
              <a:gd name="T9" fmla="*/ 47 h 47"/>
              <a:gd name="T10" fmla="*/ 28 w 36"/>
              <a:gd name="T11" fmla="*/ 47 h 47"/>
              <a:gd name="T12" fmla="*/ 27 w 36"/>
              <a:gd name="T13" fmla="*/ 46 h 47"/>
              <a:gd name="T14" fmla="*/ 18 w 36"/>
              <a:gd name="T15" fmla="*/ 29 h 47"/>
              <a:gd name="T16" fmla="*/ 16 w 36"/>
              <a:gd name="T17" fmla="*/ 28 h 47"/>
              <a:gd name="T18" fmla="*/ 9 w 36"/>
              <a:gd name="T19" fmla="*/ 28 h 47"/>
              <a:gd name="T20" fmla="*/ 8 w 36"/>
              <a:gd name="T21" fmla="*/ 45 h 47"/>
              <a:gd name="T22" fmla="*/ 8 w 36"/>
              <a:gd name="T23" fmla="*/ 47 h 47"/>
              <a:gd name="T24" fmla="*/ 7 w 36"/>
              <a:gd name="T25" fmla="*/ 47 h 47"/>
              <a:gd name="T26" fmla="*/ 2 w 36"/>
              <a:gd name="T27" fmla="*/ 47 h 47"/>
              <a:gd name="T28" fmla="*/ 0 w 36"/>
              <a:gd name="T29" fmla="*/ 47 h 47"/>
              <a:gd name="T30" fmla="*/ 0 w 36"/>
              <a:gd name="T31" fmla="*/ 45 h 47"/>
              <a:gd name="T32" fmla="*/ 0 w 36"/>
              <a:gd name="T33" fmla="*/ 2 h 47"/>
              <a:gd name="T34" fmla="*/ 1 w 36"/>
              <a:gd name="T35" fmla="*/ 1 h 47"/>
              <a:gd name="T36" fmla="*/ 2 w 36"/>
              <a:gd name="T37" fmla="*/ 0 h 47"/>
              <a:gd name="T38" fmla="*/ 17 w 36"/>
              <a:gd name="T39" fmla="*/ 0 h 47"/>
              <a:gd name="T40" fmla="*/ 31 w 36"/>
              <a:gd name="T41" fmla="*/ 4 h 47"/>
              <a:gd name="T42" fmla="*/ 35 w 36"/>
              <a:gd name="T43" fmla="*/ 14 h 47"/>
              <a:gd name="T44" fmla="*/ 34 w 36"/>
              <a:gd name="T45" fmla="*/ 19 h 47"/>
              <a:gd name="T46" fmla="*/ 32 w 36"/>
              <a:gd name="T47" fmla="*/ 22 h 47"/>
              <a:gd name="T48" fmla="*/ 29 w 36"/>
              <a:gd name="T49" fmla="*/ 25 h 47"/>
              <a:gd name="T50" fmla="*/ 26 w 36"/>
              <a:gd name="T51" fmla="*/ 26 h 47"/>
              <a:gd name="T52" fmla="*/ 16 w 36"/>
              <a:gd name="T53" fmla="*/ 6 h 47"/>
              <a:gd name="T54" fmla="*/ 10 w 36"/>
              <a:gd name="T55" fmla="*/ 6 h 47"/>
              <a:gd name="T56" fmla="*/ 9 w 36"/>
              <a:gd name="T57" fmla="*/ 7 h 47"/>
              <a:gd name="T58" fmla="*/ 8 w 36"/>
              <a:gd name="T59" fmla="*/ 21 h 47"/>
              <a:gd name="T60" fmla="*/ 9 w 36"/>
              <a:gd name="T61" fmla="*/ 22 h 47"/>
              <a:gd name="T62" fmla="*/ 10 w 36"/>
              <a:gd name="T63" fmla="*/ 22 h 47"/>
              <a:gd name="T64" fmla="*/ 18 w 36"/>
              <a:gd name="T65" fmla="*/ 22 h 47"/>
              <a:gd name="T66" fmla="*/ 25 w 36"/>
              <a:gd name="T67" fmla="*/ 20 h 47"/>
              <a:gd name="T68" fmla="*/ 27 w 36"/>
              <a:gd name="T69" fmla="*/ 14 h 47"/>
              <a:gd name="T70" fmla="*/ 27 w 36"/>
              <a:gd name="T71" fmla="*/ 10 h 47"/>
              <a:gd name="T72" fmla="*/ 24 w 36"/>
              <a:gd name="T73" fmla="*/ 8 h 47"/>
              <a:gd name="T74" fmla="*/ 21 w 36"/>
              <a:gd name="T75" fmla="*/ 7 h 47"/>
              <a:gd name="T76" fmla="*/ 16 w 36"/>
              <a:gd name="T77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6" h="47">
                <a:moveTo>
                  <a:pt x="26" y="26"/>
                </a:moveTo>
                <a:cubicBezTo>
                  <a:pt x="25" y="27"/>
                  <a:pt x="35" y="45"/>
                  <a:pt x="35" y="45"/>
                </a:cubicBezTo>
                <a:cubicBezTo>
                  <a:pt x="36" y="46"/>
                  <a:pt x="36" y="47"/>
                  <a:pt x="36" y="47"/>
                </a:cubicBezTo>
                <a:cubicBezTo>
                  <a:pt x="36" y="47"/>
                  <a:pt x="35" y="47"/>
                  <a:pt x="34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27" y="47"/>
                  <a:pt x="27" y="46"/>
                  <a:pt x="27" y="46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28"/>
                  <a:pt x="17" y="28"/>
                  <a:pt x="16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8" y="29"/>
                  <a:pt x="8" y="45"/>
                  <a:pt x="8" y="45"/>
                </a:cubicBezTo>
                <a:cubicBezTo>
                  <a:pt x="8" y="46"/>
                  <a:pt x="8" y="47"/>
                  <a:pt x="8" y="47"/>
                </a:cubicBezTo>
                <a:cubicBezTo>
                  <a:pt x="8" y="47"/>
                  <a:pt x="7" y="47"/>
                  <a:pt x="7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1" y="47"/>
                  <a:pt x="0" y="47"/>
                </a:cubicBezTo>
                <a:cubicBezTo>
                  <a:pt x="0" y="47"/>
                  <a:pt x="0" y="46"/>
                  <a:pt x="0" y="45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3" y="0"/>
                  <a:pt x="28" y="2"/>
                  <a:pt x="31" y="4"/>
                </a:cubicBezTo>
                <a:cubicBezTo>
                  <a:pt x="34" y="6"/>
                  <a:pt x="35" y="10"/>
                  <a:pt x="35" y="14"/>
                </a:cubicBezTo>
                <a:cubicBezTo>
                  <a:pt x="35" y="16"/>
                  <a:pt x="35" y="17"/>
                  <a:pt x="34" y="19"/>
                </a:cubicBezTo>
                <a:cubicBezTo>
                  <a:pt x="34" y="20"/>
                  <a:pt x="33" y="21"/>
                  <a:pt x="32" y="22"/>
                </a:cubicBezTo>
                <a:cubicBezTo>
                  <a:pt x="31" y="23"/>
                  <a:pt x="30" y="24"/>
                  <a:pt x="29" y="25"/>
                </a:cubicBezTo>
                <a:cubicBezTo>
                  <a:pt x="28" y="25"/>
                  <a:pt x="27" y="26"/>
                  <a:pt x="26" y="26"/>
                </a:cubicBezTo>
                <a:close/>
                <a:moveTo>
                  <a:pt x="16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9" y="6"/>
                  <a:pt x="9" y="7"/>
                </a:cubicBezTo>
                <a:cubicBezTo>
                  <a:pt x="8" y="7"/>
                  <a:pt x="8" y="21"/>
                  <a:pt x="8" y="21"/>
                </a:cubicBezTo>
                <a:cubicBezTo>
                  <a:pt x="8" y="21"/>
                  <a:pt x="8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21" y="22"/>
                  <a:pt x="23" y="21"/>
                  <a:pt x="25" y="20"/>
                </a:cubicBezTo>
                <a:cubicBezTo>
                  <a:pt x="27" y="19"/>
                  <a:pt x="27" y="17"/>
                  <a:pt x="27" y="14"/>
                </a:cubicBezTo>
                <a:cubicBezTo>
                  <a:pt x="27" y="13"/>
                  <a:pt x="27" y="11"/>
                  <a:pt x="27" y="10"/>
                </a:cubicBezTo>
                <a:cubicBezTo>
                  <a:pt x="26" y="9"/>
                  <a:pt x="25" y="9"/>
                  <a:pt x="24" y="8"/>
                </a:cubicBezTo>
                <a:cubicBezTo>
                  <a:pt x="23" y="7"/>
                  <a:pt x="22" y="7"/>
                  <a:pt x="21" y="7"/>
                </a:cubicBezTo>
                <a:cubicBezTo>
                  <a:pt x="19" y="6"/>
                  <a:pt x="18" y="6"/>
                  <a:pt x="16" y="6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4"/>
          <p:cNvSpPr/>
          <p:nvPr/>
        </p:nvSpPr>
        <p:spPr bwMode="auto">
          <a:xfrm>
            <a:off x="5157451" y="5908676"/>
            <a:ext cx="17463" cy="101600"/>
          </a:xfrm>
          <a:custGeom>
            <a:avLst/>
            <a:gdLst>
              <a:gd name="T0" fmla="*/ 7 w 8"/>
              <a:gd name="T1" fmla="*/ 47 h 47"/>
              <a:gd name="T2" fmla="*/ 2 w 8"/>
              <a:gd name="T3" fmla="*/ 47 h 47"/>
              <a:gd name="T4" fmla="*/ 1 w 8"/>
              <a:gd name="T5" fmla="*/ 47 h 47"/>
              <a:gd name="T6" fmla="*/ 0 w 8"/>
              <a:gd name="T7" fmla="*/ 46 h 47"/>
              <a:gd name="T8" fmla="*/ 0 w 8"/>
              <a:gd name="T9" fmla="*/ 2 h 47"/>
              <a:gd name="T10" fmla="*/ 1 w 8"/>
              <a:gd name="T11" fmla="*/ 1 h 47"/>
              <a:gd name="T12" fmla="*/ 2 w 8"/>
              <a:gd name="T13" fmla="*/ 0 h 47"/>
              <a:gd name="T14" fmla="*/ 7 w 8"/>
              <a:gd name="T15" fmla="*/ 0 h 47"/>
              <a:gd name="T16" fmla="*/ 8 w 8"/>
              <a:gd name="T17" fmla="*/ 1 h 47"/>
              <a:gd name="T18" fmla="*/ 8 w 8"/>
              <a:gd name="T19" fmla="*/ 2 h 47"/>
              <a:gd name="T20" fmla="*/ 8 w 8"/>
              <a:gd name="T21" fmla="*/ 46 h 47"/>
              <a:gd name="T22" fmla="*/ 8 w 8"/>
              <a:gd name="T23" fmla="*/ 47 h 47"/>
              <a:gd name="T24" fmla="*/ 7 w 8"/>
              <a:gd name="T2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47">
                <a:moveTo>
                  <a:pt x="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0" y="46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7" y="0"/>
                  <a:pt x="7" y="0"/>
                  <a:pt x="7" y="0"/>
                </a:cubicBezTo>
                <a:cubicBezTo>
                  <a:pt x="8" y="0"/>
                  <a:pt x="8" y="1"/>
                  <a:pt x="8" y="1"/>
                </a:cubicBezTo>
                <a:cubicBezTo>
                  <a:pt x="8" y="1"/>
                  <a:pt x="8" y="2"/>
                  <a:pt x="8" y="2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8" y="47"/>
                  <a:pt x="7" y="47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5"/>
          <p:cNvSpPr/>
          <p:nvPr/>
        </p:nvSpPr>
        <p:spPr bwMode="auto">
          <a:xfrm>
            <a:off x="5192375" y="5908676"/>
            <a:ext cx="71438" cy="103188"/>
          </a:xfrm>
          <a:custGeom>
            <a:avLst/>
            <a:gdLst>
              <a:gd name="T0" fmla="*/ 31 w 33"/>
              <a:gd name="T1" fmla="*/ 7 h 48"/>
              <a:gd name="T2" fmla="*/ 28 w 33"/>
              <a:gd name="T3" fmla="*/ 6 h 48"/>
              <a:gd name="T4" fmla="*/ 22 w 33"/>
              <a:gd name="T5" fmla="*/ 6 h 48"/>
              <a:gd name="T6" fmla="*/ 11 w 33"/>
              <a:gd name="T7" fmla="*/ 8 h 48"/>
              <a:gd name="T8" fmla="*/ 8 w 33"/>
              <a:gd name="T9" fmla="*/ 16 h 48"/>
              <a:gd name="T10" fmla="*/ 8 w 33"/>
              <a:gd name="T11" fmla="*/ 33 h 48"/>
              <a:gd name="T12" fmla="*/ 9 w 33"/>
              <a:gd name="T13" fmla="*/ 38 h 48"/>
              <a:gd name="T14" fmla="*/ 12 w 33"/>
              <a:gd name="T15" fmla="*/ 40 h 48"/>
              <a:gd name="T16" fmla="*/ 16 w 33"/>
              <a:gd name="T17" fmla="*/ 42 h 48"/>
              <a:gd name="T18" fmla="*/ 20 w 33"/>
              <a:gd name="T19" fmla="*/ 42 h 48"/>
              <a:gd name="T20" fmla="*/ 27 w 33"/>
              <a:gd name="T21" fmla="*/ 41 h 48"/>
              <a:gd name="T22" fmla="*/ 31 w 33"/>
              <a:gd name="T23" fmla="*/ 40 h 48"/>
              <a:gd name="T24" fmla="*/ 32 w 33"/>
              <a:gd name="T25" fmla="*/ 41 h 48"/>
              <a:gd name="T26" fmla="*/ 33 w 33"/>
              <a:gd name="T27" fmla="*/ 43 h 48"/>
              <a:gd name="T28" fmla="*/ 33 w 33"/>
              <a:gd name="T29" fmla="*/ 45 h 48"/>
              <a:gd name="T30" fmla="*/ 33 w 33"/>
              <a:gd name="T31" fmla="*/ 46 h 48"/>
              <a:gd name="T32" fmla="*/ 28 w 33"/>
              <a:gd name="T33" fmla="*/ 47 h 48"/>
              <a:gd name="T34" fmla="*/ 19 w 33"/>
              <a:gd name="T35" fmla="*/ 48 h 48"/>
              <a:gd name="T36" fmla="*/ 5 w 33"/>
              <a:gd name="T37" fmla="*/ 44 h 48"/>
              <a:gd name="T38" fmla="*/ 0 w 33"/>
              <a:gd name="T39" fmla="*/ 34 h 48"/>
              <a:gd name="T40" fmla="*/ 0 w 33"/>
              <a:gd name="T41" fmla="*/ 16 h 48"/>
              <a:gd name="T42" fmla="*/ 1 w 33"/>
              <a:gd name="T43" fmla="*/ 9 h 48"/>
              <a:gd name="T44" fmla="*/ 4 w 33"/>
              <a:gd name="T45" fmla="*/ 4 h 48"/>
              <a:gd name="T46" fmla="*/ 10 w 33"/>
              <a:gd name="T47" fmla="*/ 1 h 48"/>
              <a:gd name="T48" fmla="*/ 21 w 33"/>
              <a:gd name="T49" fmla="*/ 0 h 48"/>
              <a:gd name="T50" fmla="*/ 30 w 33"/>
              <a:gd name="T51" fmla="*/ 1 h 48"/>
              <a:gd name="T52" fmla="*/ 33 w 33"/>
              <a:gd name="T53" fmla="*/ 2 h 48"/>
              <a:gd name="T54" fmla="*/ 33 w 33"/>
              <a:gd name="T55" fmla="*/ 3 h 48"/>
              <a:gd name="T56" fmla="*/ 33 w 33"/>
              <a:gd name="T57" fmla="*/ 5 h 48"/>
              <a:gd name="T58" fmla="*/ 31 w 33"/>
              <a:gd name="T59" fmla="*/ 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" h="48">
                <a:moveTo>
                  <a:pt x="31" y="7"/>
                </a:moveTo>
                <a:cubicBezTo>
                  <a:pt x="30" y="7"/>
                  <a:pt x="29" y="7"/>
                  <a:pt x="28" y="6"/>
                </a:cubicBezTo>
                <a:cubicBezTo>
                  <a:pt x="26" y="6"/>
                  <a:pt x="24" y="6"/>
                  <a:pt x="22" y="6"/>
                </a:cubicBezTo>
                <a:cubicBezTo>
                  <a:pt x="17" y="6"/>
                  <a:pt x="13" y="6"/>
                  <a:pt x="11" y="8"/>
                </a:cubicBezTo>
                <a:cubicBezTo>
                  <a:pt x="9" y="10"/>
                  <a:pt x="8" y="13"/>
                  <a:pt x="8" y="16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5"/>
                  <a:pt x="9" y="36"/>
                  <a:pt x="9" y="38"/>
                </a:cubicBezTo>
                <a:cubicBezTo>
                  <a:pt x="10" y="39"/>
                  <a:pt x="11" y="40"/>
                  <a:pt x="12" y="40"/>
                </a:cubicBezTo>
                <a:cubicBezTo>
                  <a:pt x="13" y="41"/>
                  <a:pt x="14" y="41"/>
                  <a:pt x="16" y="42"/>
                </a:cubicBezTo>
                <a:cubicBezTo>
                  <a:pt x="17" y="42"/>
                  <a:pt x="18" y="42"/>
                  <a:pt x="20" y="42"/>
                </a:cubicBezTo>
                <a:cubicBezTo>
                  <a:pt x="23" y="42"/>
                  <a:pt x="26" y="42"/>
                  <a:pt x="27" y="41"/>
                </a:cubicBezTo>
                <a:cubicBezTo>
                  <a:pt x="29" y="41"/>
                  <a:pt x="30" y="40"/>
                  <a:pt x="31" y="40"/>
                </a:cubicBezTo>
                <a:cubicBezTo>
                  <a:pt x="31" y="40"/>
                  <a:pt x="32" y="40"/>
                  <a:pt x="32" y="41"/>
                </a:cubicBezTo>
                <a:cubicBezTo>
                  <a:pt x="32" y="41"/>
                  <a:pt x="33" y="42"/>
                  <a:pt x="33" y="43"/>
                </a:cubicBezTo>
                <a:cubicBezTo>
                  <a:pt x="33" y="43"/>
                  <a:pt x="33" y="44"/>
                  <a:pt x="33" y="45"/>
                </a:cubicBezTo>
                <a:cubicBezTo>
                  <a:pt x="33" y="45"/>
                  <a:pt x="33" y="46"/>
                  <a:pt x="33" y="46"/>
                </a:cubicBezTo>
                <a:cubicBezTo>
                  <a:pt x="32" y="46"/>
                  <a:pt x="30" y="47"/>
                  <a:pt x="28" y="47"/>
                </a:cubicBezTo>
                <a:cubicBezTo>
                  <a:pt x="25" y="48"/>
                  <a:pt x="22" y="48"/>
                  <a:pt x="19" y="48"/>
                </a:cubicBezTo>
                <a:cubicBezTo>
                  <a:pt x="13" y="48"/>
                  <a:pt x="8" y="47"/>
                  <a:pt x="5" y="44"/>
                </a:cubicBezTo>
                <a:cubicBezTo>
                  <a:pt x="2" y="42"/>
                  <a:pt x="0" y="38"/>
                  <a:pt x="0" y="3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1" y="11"/>
                  <a:pt x="1" y="9"/>
                </a:cubicBezTo>
                <a:cubicBezTo>
                  <a:pt x="2" y="7"/>
                  <a:pt x="3" y="6"/>
                  <a:pt x="4" y="4"/>
                </a:cubicBezTo>
                <a:cubicBezTo>
                  <a:pt x="6" y="3"/>
                  <a:pt x="8" y="2"/>
                  <a:pt x="10" y="1"/>
                </a:cubicBezTo>
                <a:cubicBezTo>
                  <a:pt x="13" y="0"/>
                  <a:pt x="17" y="0"/>
                  <a:pt x="21" y="0"/>
                </a:cubicBezTo>
                <a:cubicBezTo>
                  <a:pt x="25" y="0"/>
                  <a:pt x="28" y="0"/>
                  <a:pt x="30" y="1"/>
                </a:cubicBezTo>
                <a:cubicBezTo>
                  <a:pt x="32" y="1"/>
                  <a:pt x="33" y="2"/>
                  <a:pt x="33" y="2"/>
                </a:cubicBezTo>
                <a:cubicBezTo>
                  <a:pt x="33" y="2"/>
                  <a:pt x="33" y="3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32" y="6"/>
                  <a:pt x="32" y="6"/>
                  <a:pt x="31" y="7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6"/>
          <p:cNvSpPr>
            <a:spLocks noEditPoints="1"/>
          </p:cNvSpPr>
          <p:nvPr/>
        </p:nvSpPr>
        <p:spPr bwMode="auto">
          <a:xfrm>
            <a:off x="5276513" y="5910265"/>
            <a:ext cx="85725" cy="100013"/>
          </a:xfrm>
          <a:custGeom>
            <a:avLst/>
            <a:gdLst>
              <a:gd name="T0" fmla="*/ 38 w 40"/>
              <a:gd name="T1" fmla="*/ 46 h 46"/>
              <a:gd name="T2" fmla="*/ 33 w 40"/>
              <a:gd name="T3" fmla="*/ 46 h 46"/>
              <a:gd name="T4" fmla="*/ 32 w 40"/>
              <a:gd name="T5" fmla="*/ 46 h 46"/>
              <a:gd name="T6" fmla="*/ 31 w 40"/>
              <a:gd name="T7" fmla="*/ 45 h 46"/>
              <a:gd name="T8" fmla="*/ 28 w 40"/>
              <a:gd name="T9" fmla="*/ 36 h 46"/>
              <a:gd name="T10" fmla="*/ 11 w 40"/>
              <a:gd name="T11" fmla="*/ 36 h 46"/>
              <a:gd name="T12" fmla="*/ 8 w 40"/>
              <a:gd name="T13" fmla="*/ 45 h 46"/>
              <a:gd name="T14" fmla="*/ 7 w 40"/>
              <a:gd name="T15" fmla="*/ 46 h 46"/>
              <a:gd name="T16" fmla="*/ 6 w 40"/>
              <a:gd name="T17" fmla="*/ 46 h 46"/>
              <a:gd name="T18" fmla="*/ 1 w 40"/>
              <a:gd name="T19" fmla="*/ 46 h 46"/>
              <a:gd name="T20" fmla="*/ 0 w 40"/>
              <a:gd name="T21" fmla="*/ 44 h 46"/>
              <a:gd name="T22" fmla="*/ 15 w 40"/>
              <a:gd name="T23" fmla="*/ 2 h 46"/>
              <a:gd name="T24" fmla="*/ 16 w 40"/>
              <a:gd name="T25" fmla="*/ 0 h 46"/>
              <a:gd name="T26" fmla="*/ 17 w 40"/>
              <a:gd name="T27" fmla="*/ 0 h 46"/>
              <a:gd name="T28" fmla="*/ 22 w 40"/>
              <a:gd name="T29" fmla="*/ 0 h 46"/>
              <a:gd name="T30" fmla="*/ 24 w 40"/>
              <a:gd name="T31" fmla="*/ 0 h 46"/>
              <a:gd name="T32" fmla="*/ 25 w 40"/>
              <a:gd name="T33" fmla="*/ 2 h 46"/>
              <a:gd name="T34" fmla="*/ 39 w 40"/>
              <a:gd name="T35" fmla="*/ 44 h 46"/>
              <a:gd name="T36" fmla="*/ 39 w 40"/>
              <a:gd name="T37" fmla="*/ 46 h 46"/>
              <a:gd name="T38" fmla="*/ 38 w 40"/>
              <a:gd name="T39" fmla="*/ 46 h 46"/>
              <a:gd name="T40" fmla="*/ 20 w 40"/>
              <a:gd name="T41" fmla="*/ 9 h 46"/>
              <a:gd name="T42" fmla="*/ 12 w 40"/>
              <a:gd name="T43" fmla="*/ 30 h 46"/>
              <a:gd name="T44" fmla="*/ 26 w 40"/>
              <a:gd name="T45" fmla="*/ 30 h 46"/>
              <a:gd name="T46" fmla="*/ 20 w 40"/>
              <a:gd name="T47" fmla="*/ 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" h="46">
                <a:moveTo>
                  <a:pt x="38" y="46"/>
                </a:moveTo>
                <a:cubicBezTo>
                  <a:pt x="33" y="46"/>
                  <a:pt x="33" y="46"/>
                  <a:pt x="33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28" y="36"/>
                  <a:pt x="28" y="36"/>
                  <a:pt x="28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8" y="45"/>
                  <a:pt x="8" y="45"/>
                  <a:pt x="8" y="45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6" y="46"/>
                  <a:pt x="6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5"/>
                  <a:pt x="0" y="4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0"/>
                  <a:pt x="16" y="0"/>
                </a:cubicBezTo>
                <a:cubicBezTo>
                  <a:pt x="16" y="0"/>
                  <a:pt x="16" y="0"/>
                  <a:pt x="1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5"/>
                  <a:pt x="40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lose/>
                <a:moveTo>
                  <a:pt x="20" y="9"/>
                </a:moveTo>
                <a:cubicBezTo>
                  <a:pt x="12" y="30"/>
                  <a:pt x="12" y="30"/>
                  <a:pt x="12" y="30"/>
                </a:cubicBezTo>
                <a:cubicBezTo>
                  <a:pt x="26" y="30"/>
                  <a:pt x="26" y="30"/>
                  <a:pt x="26" y="30"/>
                </a:cubicBezTo>
                <a:lnTo>
                  <a:pt x="20" y="9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7"/>
          <p:cNvSpPr>
            <a:spLocks noEditPoints="1"/>
          </p:cNvSpPr>
          <p:nvPr/>
        </p:nvSpPr>
        <p:spPr bwMode="auto">
          <a:xfrm>
            <a:off x="5524163" y="5910265"/>
            <a:ext cx="85725" cy="100013"/>
          </a:xfrm>
          <a:custGeom>
            <a:avLst/>
            <a:gdLst>
              <a:gd name="T0" fmla="*/ 38 w 40"/>
              <a:gd name="T1" fmla="*/ 46 h 46"/>
              <a:gd name="T2" fmla="*/ 33 w 40"/>
              <a:gd name="T3" fmla="*/ 46 h 46"/>
              <a:gd name="T4" fmla="*/ 32 w 40"/>
              <a:gd name="T5" fmla="*/ 46 h 46"/>
              <a:gd name="T6" fmla="*/ 31 w 40"/>
              <a:gd name="T7" fmla="*/ 45 h 46"/>
              <a:gd name="T8" fmla="*/ 28 w 40"/>
              <a:gd name="T9" fmla="*/ 36 h 46"/>
              <a:gd name="T10" fmla="*/ 11 w 40"/>
              <a:gd name="T11" fmla="*/ 36 h 46"/>
              <a:gd name="T12" fmla="*/ 8 w 40"/>
              <a:gd name="T13" fmla="*/ 45 h 46"/>
              <a:gd name="T14" fmla="*/ 7 w 40"/>
              <a:gd name="T15" fmla="*/ 46 h 46"/>
              <a:gd name="T16" fmla="*/ 6 w 40"/>
              <a:gd name="T17" fmla="*/ 46 h 46"/>
              <a:gd name="T18" fmla="*/ 1 w 40"/>
              <a:gd name="T19" fmla="*/ 46 h 46"/>
              <a:gd name="T20" fmla="*/ 0 w 40"/>
              <a:gd name="T21" fmla="*/ 44 h 46"/>
              <a:gd name="T22" fmla="*/ 15 w 40"/>
              <a:gd name="T23" fmla="*/ 2 h 46"/>
              <a:gd name="T24" fmla="*/ 16 w 40"/>
              <a:gd name="T25" fmla="*/ 0 h 46"/>
              <a:gd name="T26" fmla="*/ 17 w 40"/>
              <a:gd name="T27" fmla="*/ 0 h 46"/>
              <a:gd name="T28" fmla="*/ 22 w 40"/>
              <a:gd name="T29" fmla="*/ 0 h 46"/>
              <a:gd name="T30" fmla="*/ 24 w 40"/>
              <a:gd name="T31" fmla="*/ 0 h 46"/>
              <a:gd name="T32" fmla="*/ 25 w 40"/>
              <a:gd name="T33" fmla="*/ 2 h 46"/>
              <a:gd name="T34" fmla="*/ 40 w 40"/>
              <a:gd name="T35" fmla="*/ 44 h 46"/>
              <a:gd name="T36" fmla="*/ 40 w 40"/>
              <a:gd name="T37" fmla="*/ 46 h 46"/>
              <a:gd name="T38" fmla="*/ 38 w 40"/>
              <a:gd name="T39" fmla="*/ 46 h 46"/>
              <a:gd name="T40" fmla="*/ 20 w 40"/>
              <a:gd name="T41" fmla="*/ 9 h 46"/>
              <a:gd name="T42" fmla="*/ 12 w 40"/>
              <a:gd name="T43" fmla="*/ 30 h 46"/>
              <a:gd name="T44" fmla="*/ 26 w 40"/>
              <a:gd name="T45" fmla="*/ 30 h 46"/>
              <a:gd name="T46" fmla="*/ 20 w 40"/>
              <a:gd name="T47" fmla="*/ 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" h="46">
                <a:moveTo>
                  <a:pt x="38" y="46"/>
                </a:moveTo>
                <a:cubicBezTo>
                  <a:pt x="33" y="46"/>
                  <a:pt x="33" y="46"/>
                  <a:pt x="33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28" y="36"/>
                  <a:pt x="28" y="36"/>
                  <a:pt x="28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8" y="45"/>
                  <a:pt x="8" y="45"/>
                  <a:pt x="8" y="45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6" y="46"/>
                  <a:pt x="6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5"/>
                  <a:pt x="0" y="4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0"/>
                  <a:pt x="16" y="0"/>
                </a:cubicBezTo>
                <a:cubicBezTo>
                  <a:pt x="16" y="0"/>
                  <a:pt x="16" y="0"/>
                  <a:pt x="1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5"/>
                  <a:pt x="40" y="46"/>
                  <a:pt x="40" y="46"/>
                </a:cubicBezTo>
                <a:cubicBezTo>
                  <a:pt x="39" y="46"/>
                  <a:pt x="39" y="46"/>
                  <a:pt x="38" y="46"/>
                </a:cubicBezTo>
                <a:close/>
                <a:moveTo>
                  <a:pt x="20" y="9"/>
                </a:moveTo>
                <a:cubicBezTo>
                  <a:pt x="12" y="30"/>
                  <a:pt x="12" y="30"/>
                  <a:pt x="12" y="30"/>
                </a:cubicBezTo>
                <a:cubicBezTo>
                  <a:pt x="26" y="30"/>
                  <a:pt x="26" y="30"/>
                  <a:pt x="26" y="30"/>
                </a:cubicBezTo>
                <a:lnTo>
                  <a:pt x="20" y="9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8"/>
          <p:cNvSpPr/>
          <p:nvPr/>
        </p:nvSpPr>
        <p:spPr bwMode="auto">
          <a:xfrm>
            <a:off x="5619413" y="5908676"/>
            <a:ext cx="74613" cy="103188"/>
          </a:xfrm>
          <a:custGeom>
            <a:avLst/>
            <a:gdLst>
              <a:gd name="T0" fmla="*/ 18 w 35"/>
              <a:gd name="T1" fmla="*/ 48 h 48"/>
              <a:gd name="T2" fmla="*/ 12 w 35"/>
              <a:gd name="T3" fmla="*/ 47 h 48"/>
              <a:gd name="T4" fmla="*/ 6 w 35"/>
              <a:gd name="T5" fmla="*/ 45 h 48"/>
              <a:gd name="T6" fmla="*/ 2 w 35"/>
              <a:gd name="T7" fmla="*/ 41 h 48"/>
              <a:gd name="T8" fmla="*/ 0 w 35"/>
              <a:gd name="T9" fmla="*/ 34 h 48"/>
              <a:gd name="T10" fmla="*/ 0 w 35"/>
              <a:gd name="T11" fmla="*/ 2 h 48"/>
              <a:gd name="T12" fmla="*/ 2 w 35"/>
              <a:gd name="T13" fmla="*/ 0 h 48"/>
              <a:gd name="T14" fmla="*/ 6 w 35"/>
              <a:gd name="T15" fmla="*/ 0 h 48"/>
              <a:gd name="T16" fmla="*/ 8 w 35"/>
              <a:gd name="T17" fmla="*/ 1 h 48"/>
              <a:gd name="T18" fmla="*/ 8 w 35"/>
              <a:gd name="T19" fmla="*/ 2 h 48"/>
              <a:gd name="T20" fmla="*/ 8 w 35"/>
              <a:gd name="T21" fmla="*/ 31 h 48"/>
              <a:gd name="T22" fmla="*/ 11 w 35"/>
              <a:gd name="T23" fmla="*/ 39 h 48"/>
              <a:gd name="T24" fmla="*/ 18 w 35"/>
              <a:gd name="T25" fmla="*/ 42 h 48"/>
              <a:gd name="T26" fmla="*/ 23 w 35"/>
              <a:gd name="T27" fmla="*/ 41 h 48"/>
              <a:gd name="T28" fmla="*/ 26 w 35"/>
              <a:gd name="T29" fmla="*/ 39 h 48"/>
              <a:gd name="T30" fmla="*/ 27 w 35"/>
              <a:gd name="T31" fmla="*/ 36 h 48"/>
              <a:gd name="T32" fmla="*/ 28 w 35"/>
              <a:gd name="T33" fmla="*/ 31 h 48"/>
              <a:gd name="T34" fmla="*/ 28 w 35"/>
              <a:gd name="T35" fmla="*/ 2 h 48"/>
              <a:gd name="T36" fmla="*/ 29 w 35"/>
              <a:gd name="T37" fmla="*/ 0 h 48"/>
              <a:gd name="T38" fmla="*/ 34 w 35"/>
              <a:gd name="T39" fmla="*/ 0 h 48"/>
              <a:gd name="T40" fmla="*/ 35 w 35"/>
              <a:gd name="T41" fmla="*/ 1 h 48"/>
              <a:gd name="T42" fmla="*/ 35 w 35"/>
              <a:gd name="T43" fmla="*/ 2 h 48"/>
              <a:gd name="T44" fmla="*/ 35 w 35"/>
              <a:gd name="T45" fmla="*/ 33 h 48"/>
              <a:gd name="T46" fmla="*/ 34 w 35"/>
              <a:gd name="T47" fmla="*/ 41 h 48"/>
              <a:gd name="T48" fmla="*/ 29 w 35"/>
              <a:gd name="T49" fmla="*/ 45 h 48"/>
              <a:gd name="T50" fmla="*/ 24 w 35"/>
              <a:gd name="T51" fmla="*/ 48 h 48"/>
              <a:gd name="T52" fmla="*/ 18 w 35"/>
              <a:gd name="T5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" h="48">
                <a:moveTo>
                  <a:pt x="18" y="48"/>
                </a:moveTo>
                <a:cubicBezTo>
                  <a:pt x="16" y="48"/>
                  <a:pt x="14" y="48"/>
                  <a:pt x="12" y="47"/>
                </a:cubicBezTo>
                <a:cubicBezTo>
                  <a:pt x="10" y="47"/>
                  <a:pt x="8" y="46"/>
                  <a:pt x="6" y="45"/>
                </a:cubicBezTo>
                <a:cubicBezTo>
                  <a:pt x="4" y="44"/>
                  <a:pt x="3" y="43"/>
                  <a:pt x="2" y="41"/>
                </a:cubicBezTo>
                <a:cubicBezTo>
                  <a:pt x="1" y="39"/>
                  <a:pt x="0" y="37"/>
                  <a:pt x="0" y="3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0"/>
                  <a:pt x="7" y="0"/>
                  <a:pt x="8" y="1"/>
                </a:cubicBezTo>
                <a:cubicBezTo>
                  <a:pt x="8" y="1"/>
                  <a:pt x="8" y="2"/>
                  <a:pt x="8" y="2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5"/>
                  <a:pt x="9" y="37"/>
                  <a:pt x="11" y="39"/>
                </a:cubicBezTo>
                <a:cubicBezTo>
                  <a:pt x="13" y="41"/>
                  <a:pt x="15" y="42"/>
                  <a:pt x="18" y="42"/>
                </a:cubicBezTo>
                <a:cubicBezTo>
                  <a:pt x="20" y="42"/>
                  <a:pt x="21" y="41"/>
                  <a:pt x="23" y="41"/>
                </a:cubicBezTo>
                <a:cubicBezTo>
                  <a:pt x="24" y="40"/>
                  <a:pt x="25" y="40"/>
                  <a:pt x="26" y="39"/>
                </a:cubicBezTo>
                <a:cubicBezTo>
                  <a:pt x="26" y="38"/>
                  <a:pt x="27" y="37"/>
                  <a:pt x="27" y="36"/>
                </a:cubicBezTo>
                <a:cubicBezTo>
                  <a:pt x="27" y="34"/>
                  <a:pt x="28" y="33"/>
                  <a:pt x="28" y="31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1"/>
                  <a:pt x="28" y="0"/>
                  <a:pt x="29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5" y="0"/>
                  <a:pt x="35" y="1"/>
                </a:cubicBezTo>
                <a:cubicBezTo>
                  <a:pt x="35" y="1"/>
                  <a:pt x="35" y="2"/>
                  <a:pt x="35" y="2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6"/>
                  <a:pt x="35" y="39"/>
                  <a:pt x="34" y="41"/>
                </a:cubicBezTo>
                <a:cubicBezTo>
                  <a:pt x="33" y="43"/>
                  <a:pt x="31" y="44"/>
                  <a:pt x="29" y="45"/>
                </a:cubicBezTo>
                <a:cubicBezTo>
                  <a:pt x="28" y="47"/>
                  <a:pt x="26" y="47"/>
                  <a:pt x="24" y="48"/>
                </a:cubicBezTo>
                <a:cubicBezTo>
                  <a:pt x="22" y="48"/>
                  <a:pt x="20" y="48"/>
                  <a:pt x="18" y="48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9"/>
          <p:cNvSpPr/>
          <p:nvPr/>
        </p:nvSpPr>
        <p:spPr bwMode="auto">
          <a:xfrm>
            <a:off x="5709901" y="5905502"/>
            <a:ext cx="74613" cy="106363"/>
          </a:xfrm>
          <a:custGeom>
            <a:avLst/>
            <a:gdLst>
              <a:gd name="T0" fmla="*/ 15 w 35"/>
              <a:gd name="T1" fmla="*/ 49 h 49"/>
              <a:gd name="T2" fmla="*/ 6 w 35"/>
              <a:gd name="T3" fmla="*/ 48 h 49"/>
              <a:gd name="T4" fmla="*/ 0 w 35"/>
              <a:gd name="T5" fmla="*/ 46 h 49"/>
              <a:gd name="T6" fmla="*/ 0 w 35"/>
              <a:gd name="T7" fmla="*/ 45 h 49"/>
              <a:gd name="T8" fmla="*/ 0 w 35"/>
              <a:gd name="T9" fmla="*/ 43 h 49"/>
              <a:gd name="T10" fmla="*/ 1 w 35"/>
              <a:gd name="T11" fmla="*/ 41 h 49"/>
              <a:gd name="T12" fmla="*/ 2 w 35"/>
              <a:gd name="T13" fmla="*/ 40 h 49"/>
              <a:gd name="T14" fmla="*/ 6 w 35"/>
              <a:gd name="T15" fmla="*/ 41 h 49"/>
              <a:gd name="T16" fmla="*/ 14 w 35"/>
              <a:gd name="T17" fmla="*/ 42 h 49"/>
              <a:gd name="T18" fmla="*/ 19 w 35"/>
              <a:gd name="T19" fmla="*/ 42 h 49"/>
              <a:gd name="T20" fmla="*/ 23 w 35"/>
              <a:gd name="T21" fmla="*/ 41 h 49"/>
              <a:gd name="T22" fmla="*/ 25 w 35"/>
              <a:gd name="T23" fmla="*/ 39 h 49"/>
              <a:gd name="T24" fmla="*/ 26 w 35"/>
              <a:gd name="T25" fmla="*/ 36 h 49"/>
              <a:gd name="T26" fmla="*/ 24 w 35"/>
              <a:gd name="T27" fmla="*/ 31 h 49"/>
              <a:gd name="T28" fmla="*/ 16 w 35"/>
              <a:gd name="T29" fmla="*/ 27 h 49"/>
              <a:gd name="T30" fmla="*/ 11 w 35"/>
              <a:gd name="T31" fmla="*/ 25 h 49"/>
              <a:gd name="T32" fmla="*/ 6 w 35"/>
              <a:gd name="T33" fmla="*/ 22 h 49"/>
              <a:gd name="T34" fmla="*/ 3 w 35"/>
              <a:gd name="T35" fmla="*/ 18 h 49"/>
              <a:gd name="T36" fmla="*/ 2 w 35"/>
              <a:gd name="T37" fmla="*/ 12 h 49"/>
              <a:gd name="T38" fmla="*/ 3 w 35"/>
              <a:gd name="T39" fmla="*/ 8 h 49"/>
              <a:gd name="T40" fmla="*/ 7 w 35"/>
              <a:gd name="T41" fmla="*/ 4 h 49"/>
              <a:gd name="T42" fmla="*/ 12 w 35"/>
              <a:gd name="T43" fmla="*/ 1 h 49"/>
              <a:gd name="T44" fmla="*/ 20 w 35"/>
              <a:gd name="T45" fmla="*/ 0 h 49"/>
              <a:gd name="T46" fmla="*/ 25 w 35"/>
              <a:gd name="T47" fmla="*/ 1 h 49"/>
              <a:gd name="T48" fmla="*/ 29 w 35"/>
              <a:gd name="T49" fmla="*/ 1 h 49"/>
              <a:gd name="T50" fmla="*/ 31 w 35"/>
              <a:gd name="T51" fmla="*/ 1 h 49"/>
              <a:gd name="T52" fmla="*/ 32 w 35"/>
              <a:gd name="T53" fmla="*/ 2 h 49"/>
              <a:gd name="T54" fmla="*/ 33 w 35"/>
              <a:gd name="T55" fmla="*/ 3 h 49"/>
              <a:gd name="T56" fmla="*/ 33 w 35"/>
              <a:gd name="T57" fmla="*/ 5 h 49"/>
              <a:gd name="T58" fmla="*/ 32 w 35"/>
              <a:gd name="T59" fmla="*/ 7 h 49"/>
              <a:gd name="T60" fmla="*/ 31 w 35"/>
              <a:gd name="T61" fmla="*/ 8 h 49"/>
              <a:gd name="T62" fmla="*/ 26 w 35"/>
              <a:gd name="T63" fmla="*/ 7 h 49"/>
              <a:gd name="T64" fmla="*/ 21 w 35"/>
              <a:gd name="T65" fmla="*/ 6 h 49"/>
              <a:gd name="T66" fmla="*/ 13 w 35"/>
              <a:gd name="T67" fmla="*/ 8 h 49"/>
              <a:gd name="T68" fmla="*/ 11 w 35"/>
              <a:gd name="T69" fmla="*/ 12 h 49"/>
              <a:gd name="T70" fmla="*/ 13 w 35"/>
              <a:gd name="T71" fmla="*/ 17 h 49"/>
              <a:gd name="T72" fmla="*/ 20 w 35"/>
              <a:gd name="T73" fmla="*/ 21 h 49"/>
              <a:gd name="T74" fmla="*/ 31 w 35"/>
              <a:gd name="T75" fmla="*/ 27 h 49"/>
              <a:gd name="T76" fmla="*/ 35 w 35"/>
              <a:gd name="T77" fmla="*/ 36 h 49"/>
              <a:gd name="T78" fmla="*/ 33 w 35"/>
              <a:gd name="T79" fmla="*/ 42 h 49"/>
              <a:gd name="T80" fmla="*/ 29 w 35"/>
              <a:gd name="T81" fmla="*/ 46 h 49"/>
              <a:gd name="T82" fmla="*/ 23 w 35"/>
              <a:gd name="T83" fmla="*/ 48 h 49"/>
              <a:gd name="T84" fmla="*/ 15 w 35"/>
              <a:gd name="T8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" h="49">
                <a:moveTo>
                  <a:pt x="15" y="49"/>
                </a:moveTo>
                <a:cubicBezTo>
                  <a:pt x="11" y="49"/>
                  <a:pt x="8" y="49"/>
                  <a:pt x="6" y="48"/>
                </a:cubicBezTo>
                <a:cubicBezTo>
                  <a:pt x="3" y="48"/>
                  <a:pt x="1" y="47"/>
                  <a:pt x="0" y="46"/>
                </a:cubicBezTo>
                <a:cubicBezTo>
                  <a:pt x="0" y="46"/>
                  <a:pt x="0" y="46"/>
                  <a:pt x="0" y="45"/>
                </a:cubicBezTo>
                <a:cubicBezTo>
                  <a:pt x="0" y="44"/>
                  <a:pt x="0" y="44"/>
                  <a:pt x="0" y="43"/>
                </a:cubicBezTo>
                <a:cubicBezTo>
                  <a:pt x="0" y="42"/>
                  <a:pt x="1" y="41"/>
                  <a:pt x="1" y="41"/>
                </a:cubicBezTo>
                <a:cubicBezTo>
                  <a:pt x="1" y="40"/>
                  <a:pt x="1" y="40"/>
                  <a:pt x="2" y="40"/>
                </a:cubicBezTo>
                <a:cubicBezTo>
                  <a:pt x="3" y="40"/>
                  <a:pt x="4" y="41"/>
                  <a:pt x="6" y="41"/>
                </a:cubicBezTo>
                <a:cubicBezTo>
                  <a:pt x="8" y="42"/>
                  <a:pt x="11" y="42"/>
                  <a:pt x="14" y="42"/>
                </a:cubicBezTo>
                <a:cubicBezTo>
                  <a:pt x="16" y="42"/>
                  <a:pt x="18" y="42"/>
                  <a:pt x="19" y="42"/>
                </a:cubicBezTo>
                <a:cubicBezTo>
                  <a:pt x="20" y="42"/>
                  <a:pt x="22" y="41"/>
                  <a:pt x="23" y="41"/>
                </a:cubicBezTo>
                <a:cubicBezTo>
                  <a:pt x="24" y="40"/>
                  <a:pt x="25" y="40"/>
                  <a:pt x="25" y="39"/>
                </a:cubicBezTo>
                <a:cubicBezTo>
                  <a:pt x="26" y="38"/>
                  <a:pt x="26" y="37"/>
                  <a:pt x="26" y="36"/>
                </a:cubicBezTo>
                <a:cubicBezTo>
                  <a:pt x="26" y="34"/>
                  <a:pt x="25" y="32"/>
                  <a:pt x="24" y="31"/>
                </a:cubicBezTo>
                <a:cubicBezTo>
                  <a:pt x="22" y="30"/>
                  <a:pt x="20" y="28"/>
                  <a:pt x="16" y="27"/>
                </a:cubicBezTo>
                <a:cubicBezTo>
                  <a:pt x="14" y="26"/>
                  <a:pt x="12" y="25"/>
                  <a:pt x="11" y="25"/>
                </a:cubicBezTo>
                <a:cubicBezTo>
                  <a:pt x="9" y="24"/>
                  <a:pt x="8" y="23"/>
                  <a:pt x="6" y="22"/>
                </a:cubicBezTo>
                <a:cubicBezTo>
                  <a:pt x="5" y="21"/>
                  <a:pt x="4" y="19"/>
                  <a:pt x="3" y="18"/>
                </a:cubicBezTo>
                <a:cubicBezTo>
                  <a:pt x="3" y="16"/>
                  <a:pt x="2" y="15"/>
                  <a:pt x="2" y="12"/>
                </a:cubicBezTo>
                <a:cubicBezTo>
                  <a:pt x="2" y="11"/>
                  <a:pt x="3" y="9"/>
                  <a:pt x="3" y="8"/>
                </a:cubicBezTo>
                <a:cubicBezTo>
                  <a:pt x="4" y="6"/>
                  <a:pt x="5" y="5"/>
                  <a:pt x="7" y="4"/>
                </a:cubicBezTo>
                <a:cubicBezTo>
                  <a:pt x="8" y="3"/>
                  <a:pt x="10" y="2"/>
                  <a:pt x="12" y="1"/>
                </a:cubicBezTo>
                <a:cubicBezTo>
                  <a:pt x="14" y="1"/>
                  <a:pt x="17" y="0"/>
                  <a:pt x="20" y="0"/>
                </a:cubicBezTo>
                <a:cubicBezTo>
                  <a:pt x="22" y="0"/>
                  <a:pt x="24" y="0"/>
                  <a:pt x="25" y="1"/>
                </a:cubicBezTo>
                <a:cubicBezTo>
                  <a:pt x="27" y="1"/>
                  <a:pt x="28" y="1"/>
                  <a:pt x="29" y="1"/>
                </a:cubicBezTo>
                <a:cubicBezTo>
                  <a:pt x="30" y="1"/>
                  <a:pt x="31" y="1"/>
                  <a:pt x="31" y="1"/>
                </a:cubicBezTo>
                <a:cubicBezTo>
                  <a:pt x="32" y="1"/>
                  <a:pt x="32" y="2"/>
                  <a:pt x="32" y="2"/>
                </a:cubicBezTo>
                <a:cubicBezTo>
                  <a:pt x="33" y="2"/>
                  <a:pt x="33" y="2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32" y="6"/>
                  <a:pt x="32" y="6"/>
                  <a:pt x="32" y="7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8"/>
                  <a:pt x="28" y="7"/>
                  <a:pt x="26" y="7"/>
                </a:cubicBezTo>
                <a:cubicBezTo>
                  <a:pt x="24" y="7"/>
                  <a:pt x="23" y="6"/>
                  <a:pt x="21" y="6"/>
                </a:cubicBezTo>
                <a:cubicBezTo>
                  <a:pt x="17" y="6"/>
                  <a:pt x="14" y="7"/>
                  <a:pt x="13" y="8"/>
                </a:cubicBezTo>
                <a:cubicBezTo>
                  <a:pt x="11" y="9"/>
                  <a:pt x="11" y="11"/>
                  <a:pt x="11" y="12"/>
                </a:cubicBezTo>
                <a:cubicBezTo>
                  <a:pt x="11" y="14"/>
                  <a:pt x="11" y="16"/>
                  <a:pt x="13" y="17"/>
                </a:cubicBezTo>
                <a:cubicBezTo>
                  <a:pt x="14" y="18"/>
                  <a:pt x="17" y="19"/>
                  <a:pt x="20" y="21"/>
                </a:cubicBezTo>
                <a:cubicBezTo>
                  <a:pt x="25" y="22"/>
                  <a:pt x="29" y="24"/>
                  <a:pt x="31" y="27"/>
                </a:cubicBezTo>
                <a:cubicBezTo>
                  <a:pt x="33" y="29"/>
                  <a:pt x="35" y="32"/>
                  <a:pt x="35" y="36"/>
                </a:cubicBezTo>
                <a:cubicBezTo>
                  <a:pt x="35" y="38"/>
                  <a:pt x="34" y="40"/>
                  <a:pt x="33" y="42"/>
                </a:cubicBezTo>
                <a:cubicBezTo>
                  <a:pt x="32" y="44"/>
                  <a:pt x="30" y="45"/>
                  <a:pt x="29" y="46"/>
                </a:cubicBezTo>
                <a:cubicBezTo>
                  <a:pt x="27" y="47"/>
                  <a:pt x="25" y="48"/>
                  <a:pt x="23" y="48"/>
                </a:cubicBezTo>
                <a:cubicBezTo>
                  <a:pt x="20" y="49"/>
                  <a:pt x="18" y="49"/>
                  <a:pt x="15" y="49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0"/>
          <p:cNvSpPr/>
          <p:nvPr/>
        </p:nvSpPr>
        <p:spPr bwMode="auto">
          <a:xfrm>
            <a:off x="5795625" y="5910265"/>
            <a:ext cx="82550" cy="100013"/>
          </a:xfrm>
          <a:custGeom>
            <a:avLst/>
            <a:gdLst>
              <a:gd name="T0" fmla="*/ 36 w 38"/>
              <a:gd name="T1" fmla="*/ 5 h 46"/>
              <a:gd name="T2" fmla="*/ 24 w 38"/>
              <a:gd name="T3" fmla="*/ 5 h 46"/>
              <a:gd name="T4" fmla="*/ 23 w 38"/>
              <a:gd name="T5" fmla="*/ 6 h 46"/>
              <a:gd name="T6" fmla="*/ 23 w 38"/>
              <a:gd name="T7" fmla="*/ 7 h 46"/>
              <a:gd name="T8" fmla="*/ 23 w 38"/>
              <a:gd name="T9" fmla="*/ 44 h 46"/>
              <a:gd name="T10" fmla="*/ 22 w 38"/>
              <a:gd name="T11" fmla="*/ 46 h 46"/>
              <a:gd name="T12" fmla="*/ 21 w 38"/>
              <a:gd name="T13" fmla="*/ 46 h 46"/>
              <a:gd name="T14" fmla="*/ 16 w 38"/>
              <a:gd name="T15" fmla="*/ 46 h 46"/>
              <a:gd name="T16" fmla="*/ 15 w 38"/>
              <a:gd name="T17" fmla="*/ 46 h 46"/>
              <a:gd name="T18" fmla="*/ 15 w 38"/>
              <a:gd name="T19" fmla="*/ 44 h 46"/>
              <a:gd name="T20" fmla="*/ 15 w 38"/>
              <a:gd name="T21" fmla="*/ 7 h 46"/>
              <a:gd name="T22" fmla="*/ 15 w 38"/>
              <a:gd name="T23" fmla="*/ 6 h 46"/>
              <a:gd name="T24" fmla="*/ 13 w 38"/>
              <a:gd name="T25" fmla="*/ 5 h 46"/>
              <a:gd name="T26" fmla="*/ 2 w 38"/>
              <a:gd name="T27" fmla="*/ 5 h 46"/>
              <a:gd name="T28" fmla="*/ 0 w 38"/>
              <a:gd name="T29" fmla="*/ 5 h 46"/>
              <a:gd name="T30" fmla="*/ 0 w 38"/>
              <a:gd name="T31" fmla="*/ 1 h 46"/>
              <a:gd name="T32" fmla="*/ 2 w 38"/>
              <a:gd name="T33" fmla="*/ 0 h 46"/>
              <a:gd name="T34" fmla="*/ 36 w 38"/>
              <a:gd name="T35" fmla="*/ 0 h 46"/>
              <a:gd name="T36" fmla="*/ 37 w 38"/>
              <a:gd name="T37" fmla="*/ 0 h 46"/>
              <a:gd name="T38" fmla="*/ 38 w 38"/>
              <a:gd name="T39" fmla="*/ 5 h 46"/>
              <a:gd name="T40" fmla="*/ 36 w 38"/>
              <a:gd name="T41" fmla="*/ 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" h="46">
                <a:moveTo>
                  <a:pt x="36" y="5"/>
                </a:move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3" y="6"/>
                  <a:pt x="23" y="6"/>
                </a:cubicBezTo>
                <a:cubicBezTo>
                  <a:pt x="23" y="6"/>
                  <a:pt x="23" y="6"/>
                  <a:pt x="23" y="7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5"/>
                  <a:pt x="23" y="46"/>
                  <a:pt x="22" y="46"/>
                </a:cubicBezTo>
                <a:cubicBezTo>
                  <a:pt x="22" y="46"/>
                  <a:pt x="22" y="46"/>
                  <a:pt x="21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6"/>
                  <a:pt x="15" y="46"/>
                  <a:pt x="15" y="46"/>
                </a:cubicBezTo>
                <a:cubicBezTo>
                  <a:pt x="15" y="46"/>
                  <a:pt x="15" y="45"/>
                  <a:pt x="15" y="44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5"/>
                  <a:pt x="13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0" y="5"/>
                </a:cubicBezTo>
                <a:cubicBezTo>
                  <a:pt x="0" y="5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7" y="0"/>
                  <a:pt x="37" y="0"/>
                </a:cubicBezTo>
                <a:cubicBezTo>
                  <a:pt x="38" y="0"/>
                  <a:pt x="38" y="5"/>
                  <a:pt x="38" y="5"/>
                </a:cubicBezTo>
                <a:cubicBezTo>
                  <a:pt x="37" y="5"/>
                  <a:pt x="37" y="5"/>
                  <a:pt x="36" y="5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1"/>
          <p:cNvSpPr>
            <a:spLocks noEditPoints="1"/>
          </p:cNvSpPr>
          <p:nvPr/>
        </p:nvSpPr>
        <p:spPr bwMode="auto">
          <a:xfrm>
            <a:off x="5890875" y="5908676"/>
            <a:ext cx="76200" cy="101600"/>
          </a:xfrm>
          <a:custGeom>
            <a:avLst/>
            <a:gdLst>
              <a:gd name="T0" fmla="*/ 25 w 35"/>
              <a:gd name="T1" fmla="*/ 26 h 47"/>
              <a:gd name="T2" fmla="*/ 35 w 35"/>
              <a:gd name="T3" fmla="*/ 45 h 47"/>
              <a:gd name="T4" fmla="*/ 35 w 35"/>
              <a:gd name="T5" fmla="*/ 47 h 47"/>
              <a:gd name="T6" fmla="*/ 34 w 35"/>
              <a:gd name="T7" fmla="*/ 47 h 47"/>
              <a:gd name="T8" fmla="*/ 28 w 35"/>
              <a:gd name="T9" fmla="*/ 47 h 47"/>
              <a:gd name="T10" fmla="*/ 27 w 35"/>
              <a:gd name="T11" fmla="*/ 47 h 47"/>
              <a:gd name="T12" fmla="*/ 26 w 35"/>
              <a:gd name="T13" fmla="*/ 46 h 47"/>
              <a:gd name="T14" fmla="*/ 17 w 35"/>
              <a:gd name="T15" fmla="*/ 29 h 47"/>
              <a:gd name="T16" fmla="*/ 16 w 35"/>
              <a:gd name="T17" fmla="*/ 28 h 47"/>
              <a:gd name="T18" fmla="*/ 9 w 35"/>
              <a:gd name="T19" fmla="*/ 28 h 47"/>
              <a:gd name="T20" fmla="*/ 8 w 35"/>
              <a:gd name="T21" fmla="*/ 45 h 47"/>
              <a:gd name="T22" fmla="*/ 7 w 35"/>
              <a:gd name="T23" fmla="*/ 47 h 47"/>
              <a:gd name="T24" fmla="*/ 6 w 35"/>
              <a:gd name="T25" fmla="*/ 47 h 47"/>
              <a:gd name="T26" fmla="*/ 1 w 35"/>
              <a:gd name="T27" fmla="*/ 47 h 47"/>
              <a:gd name="T28" fmla="*/ 0 w 35"/>
              <a:gd name="T29" fmla="*/ 47 h 47"/>
              <a:gd name="T30" fmla="*/ 0 w 35"/>
              <a:gd name="T31" fmla="*/ 45 h 47"/>
              <a:gd name="T32" fmla="*/ 0 w 35"/>
              <a:gd name="T33" fmla="*/ 2 h 47"/>
              <a:gd name="T34" fmla="*/ 0 w 35"/>
              <a:gd name="T35" fmla="*/ 1 h 47"/>
              <a:gd name="T36" fmla="*/ 1 w 35"/>
              <a:gd name="T37" fmla="*/ 0 h 47"/>
              <a:gd name="T38" fmla="*/ 16 w 35"/>
              <a:gd name="T39" fmla="*/ 0 h 47"/>
              <a:gd name="T40" fmla="*/ 30 w 35"/>
              <a:gd name="T41" fmla="*/ 4 h 47"/>
              <a:gd name="T42" fmla="*/ 35 w 35"/>
              <a:gd name="T43" fmla="*/ 14 h 47"/>
              <a:gd name="T44" fmla="*/ 34 w 35"/>
              <a:gd name="T45" fmla="*/ 19 h 47"/>
              <a:gd name="T46" fmla="*/ 32 w 35"/>
              <a:gd name="T47" fmla="*/ 22 h 47"/>
              <a:gd name="T48" fmla="*/ 28 w 35"/>
              <a:gd name="T49" fmla="*/ 25 h 47"/>
              <a:gd name="T50" fmla="*/ 25 w 35"/>
              <a:gd name="T51" fmla="*/ 26 h 47"/>
              <a:gd name="T52" fmla="*/ 16 w 35"/>
              <a:gd name="T53" fmla="*/ 6 h 47"/>
              <a:gd name="T54" fmla="*/ 9 w 35"/>
              <a:gd name="T55" fmla="*/ 6 h 47"/>
              <a:gd name="T56" fmla="*/ 8 w 35"/>
              <a:gd name="T57" fmla="*/ 7 h 47"/>
              <a:gd name="T58" fmla="*/ 8 w 35"/>
              <a:gd name="T59" fmla="*/ 21 h 47"/>
              <a:gd name="T60" fmla="*/ 8 w 35"/>
              <a:gd name="T61" fmla="*/ 22 h 47"/>
              <a:gd name="T62" fmla="*/ 9 w 35"/>
              <a:gd name="T63" fmla="*/ 22 h 47"/>
              <a:gd name="T64" fmla="*/ 18 w 35"/>
              <a:gd name="T65" fmla="*/ 22 h 47"/>
              <a:gd name="T66" fmla="*/ 24 w 35"/>
              <a:gd name="T67" fmla="*/ 20 h 47"/>
              <a:gd name="T68" fmla="*/ 27 w 35"/>
              <a:gd name="T69" fmla="*/ 14 h 47"/>
              <a:gd name="T70" fmla="*/ 26 w 35"/>
              <a:gd name="T71" fmla="*/ 10 h 47"/>
              <a:gd name="T72" fmla="*/ 24 w 35"/>
              <a:gd name="T73" fmla="*/ 8 h 47"/>
              <a:gd name="T74" fmla="*/ 20 w 35"/>
              <a:gd name="T75" fmla="*/ 7 h 47"/>
              <a:gd name="T76" fmla="*/ 16 w 35"/>
              <a:gd name="T77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" h="47">
                <a:moveTo>
                  <a:pt x="25" y="26"/>
                </a:moveTo>
                <a:cubicBezTo>
                  <a:pt x="25" y="27"/>
                  <a:pt x="35" y="45"/>
                  <a:pt x="35" y="45"/>
                </a:cubicBezTo>
                <a:cubicBezTo>
                  <a:pt x="35" y="46"/>
                  <a:pt x="35" y="47"/>
                  <a:pt x="35" y="47"/>
                </a:cubicBezTo>
                <a:cubicBezTo>
                  <a:pt x="35" y="47"/>
                  <a:pt x="35" y="47"/>
                  <a:pt x="34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47"/>
                  <a:pt x="27" y="47"/>
                  <a:pt x="27" y="47"/>
                </a:cubicBezTo>
                <a:cubicBezTo>
                  <a:pt x="27" y="47"/>
                  <a:pt x="27" y="46"/>
                  <a:pt x="26" y="46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8"/>
                  <a:pt x="16" y="28"/>
                  <a:pt x="16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8" y="29"/>
                  <a:pt x="8" y="45"/>
                  <a:pt x="8" y="45"/>
                </a:cubicBezTo>
                <a:cubicBezTo>
                  <a:pt x="8" y="46"/>
                  <a:pt x="8" y="47"/>
                  <a:pt x="7" y="47"/>
                </a:cubicBezTo>
                <a:cubicBezTo>
                  <a:pt x="7" y="47"/>
                  <a:pt x="7" y="47"/>
                  <a:pt x="6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6"/>
                  <a:pt x="0" y="45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2" y="0"/>
                  <a:pt x="27" y="2"/>
                  <a:pt x="30" y="4"/>
                </a:cubicBezTo>
                <a:cubicBezTo>
                  <a:pt x="33" y="6"/>
                  <a:pt x="35" y="10"/>
                  <a:pt x="35" y="14"/>
                </a:cubicBezTo>
                <a:cubicBezTo>
                  <a:pt x="35" y="16"/>
                  <a:pt x="34" y="17"/>
                  <a:pt x="34" y="19"/>
                </a:cubicBezTo>
                <a:cubicBezTo>
                  <a:pt x="33" y="20"/>
                  <a:pt x="33" y="21"/>
                  <a:pt x="32" y="22"/>
                </a:cubicBezTo>
                <a:cubicBezTo>
                  <a:pt x="31" y="23"/>
                  <a:pt x="30" y="24"/>
                  <a:pt x="28" y="25"/>
                </a:cubicBezTo>
                <a:cubicBezTo>
                  <a:pt x="27" y="25"/>
                  <a:pt x="26" y="26"/>
                  <a:pt x="25" y="26"/>
                </a:cubicBezTo>
                <a:close/>
                <a:moveTo>
                  <a:pt x="16" y="6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8" y="6"/>
                  <a:pt x="8" y="7"/>
                </a:cubicBezTo>
                <a:cubicBezTo>
                  <a:pt x="8" y="7"/>
                  <a:pt x="8" y="21"/>
                  <a:pt x="8" y="21"/>
                </a:cubicBezTo>
                <a:cubicBezTo>
                  <a:pt x="8" y="21"/>
                  <a:pt x="8" y="22"/>
                  <a:pt x="8" y="22"/>
                </a:cubicBezTo>
                <a:cubicBezTo>
                  <a:pt x="8" y="22"/>
                  <a:pt x="9" y="22"/>
                  <a:pt x="9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20" y="22"/>
                  <a:pt x="23" y="21"/>
                  <a:pt x="24" y="20"/>
                </a:cubicBezTo>
                <a:cubicBezTo>
                  <a:pt x="26" y="19"/>
                  <a:pt x="27" y="17"/>
                  <a:pt x="27" y="14"/>
                </a:cubicBezTo>
                <a:cubicBezTo>
                  <a:pt x="27" y="13"/>
                  <a:pt x="27" y="11"/>
                  <a:pt x="26" y="10"/>
                </a:cubicBezTo>
                <a:cubicBezTo>
                  <a:pt x="25" y="9"/>
                  <a:pt x="25" y="9"/>
                  <a:pt x="24" y="8"/>
                </a:cubicBezTo>
                <a:cubicBezTo>
                  <a:pt x="22" y="7"/>
                  <a:pt x="21" y="7"/>
                  <a:pt x="20" y="7"/>
                </a:cubicBezTo>
                <a:cubicBezTo>
                  <a:pt x="19" y="6"/>
                  <a:pt x="17" y="6"/>
                  <a:pt x="16" y="6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2"/>
          <p:cNvSpPr>
            <a:spLocks noEditPoints="1"/>
          </p:cNvSpPr>
          <p:nvPr/>
        </p:nvSpPr>
        <p:spPr bwMode="auto">
          <a:xfrm>
            <a:off x="5975013" y="5910265"/>
            <a:ext cx="85725" cy="100013"/>
          </a:xfrm>
          <a:custGeom>
            <a:avLst/>
            <a:gdLst>
              <a:gd name="T0" fmla="*/ 39 w 40"/>
              <a:gd name="T1" fmla="*/ 46 h 46"/>
              <a:gd name="T2" fmla="*/ 34 w 40"/>
              <a:gd name="T3" fmla="*/ 46 h 46"/>
              <a:gd name="T4" fmla="*/ 32 w 40"/>
              <a:gd name="T5" fmla="*/ 46 h 46"/>
              <a:gd name="T6" fmla="*/ 32 w 40"/>
              <a:gd name="T7" fmla="*/ 45 h 46"/>
              <a:gd name="T8" fmla="*/ 29 w 40"/>
              <a:gd name="T9" fmla="*/ 36 h 46"/>
              <a:gd name="T10" fmla="*/ 11 w 40"/>
              <a:gd name="T11" fmla="*/ 36 h 46"/>
              <a:gd name="T12" fmla="*/ 8 w 40"/>
              <a:gd name="T13" fmla="*/ 45 h 46"/>
              <a:gd name="T14" fmla="*/ 8 w 40"/>
              <a:gd name="T15" fmla="*/ 46 h 46"/>
              <a:gd name="T16" fmla="*/ 6 w 40"/>
              <a:gd name="T17" fmla="*/ 46 h 46"/>
              <a:gd name="T18" fmla="*/ 1 w 40"/>
              <a:gd name="T19" fmla="*/ 46 h 46"/>
              <a:gd name="T20" fmla="*/ 1 w 40"/>
              <a:gd name="T21" fmla="*/ 44 h 46"/>
              <a:gd name="T22" fmla="*/ 15 w 40"/>
              <a:gd name="T23" fmla="*/ 2 h 46"/>
              <a:gd name="T24" fmla="*/ 16 w 40"/>
              <a:gd name="T25" fmla="*/ 0 h 46"/>
              <a:gd name="T26" fmla="*/ 18 w 40"/>
              <a:gd name="T27" fmla="*/ 0 h 46"/>
              <a:gd name="T28" fmla="*/ 23 w 40"/>
              <a:gd name="T29" fmla="*/ 0 h 46"/>
              <a:gd name="T30" fmla="*/ 25 w 40"/>
              <a:gd name="T31" fmla="*/ 0 h 46"/>
              <a:gd name="T32" fmla="*/ 26 w 40"/>
              <a:gd name="T33" fmla="*/ 2 h 46"/>
              <a:gd name="T34" fmla="*/ 40 w 40"/>
              <a:gd name="T35" fmla="*/ 44 h 46"/>
              <a:gd name="T36" fmla="*/ 40 w 40"/>
              <a:gd name="T37" fmla="*/ 46 h 46"/>
              <a:gd name="T38" fmla="*/ 39 w 40"/>
              <a:gd name="T39" fmla="*/ 46 h 46"/>
              <a:gd name="T40" fmla="*/ 20 w 40"/>
              <a:gd name="T41" fmla="*/ 9 h 46"/>
              <a:gd name="T42" fmla="*/ 13 w 40"/>
              <a:gd name="T43" fmla="*/ 30 h 46"/>
              <a:gd name="T44" fmla="*/ 27 w 40"/>
              <a:gd name="T45" fmla="*/ 30 h 46"/>
              <a:gd name="T46" fmla="*/ 20 w 40"/>
              <a:gd name="T47" fmla="*/ 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" h="46">
                <a:moveTo>
                  <a:pt x="39" y="46"/>
                </a:move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2" y="46"/>
                </a:cubicBezTo>
                <a:cubicBezTo>
                  <a:pt x="32" y="46"/>
                  <a:pt x="32" y="46"/>
                  <a:pt x="32" y="45"/>
                </a:cubicBezTo>
                <a:cubicBezTo>
                  <a:pt x="29" y="36"/>
                  <a:pt x="29" y="36"/>
                  <a:pt x="29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7" y="46"/>
                  <a:pt x="7" y="46"/>
                  <a:pt x="6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5"/>
                  <a:pt x="1" y="44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1"/>
                  <a:pt x="16" y="0"/>
                  <a:pt x="16" y="0"/>
                </a:cubicBezTo>
                <a:cubicBezTo>
                  <a:pt x="16" y="0"/>
                  <a:pt x="17" y="0"/>
                  <a:pt x="1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5" y="0"/>
                </a:cubicBezTo>
                <a:cubicBezTo>
                  <a:pt x="25" y="0"/>
                  <a:pt x="25" y="1"/>
                  <a:pt x="26" y="2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5"/>
                  <a:pt x="40" y="46"/>
                  <a:pt x="40" y="46"/>
                </a:cubicBezTo>
                <a:cubicBezTo>
                  <a:pt x="40" y="46"/>
                  <a:pt x="39" y="46"/>
                  <a:pt x="39" y="46"/>
                </a:cubicBezTo>
                <a:close/>
                <a:moveTo>
                  <a:pt x="20" y="9"/>
                </a:moveTo>
                <a:cubicBezTo>
                  <a:pt x="13" y="30"/>
                  <a:pt x="13" y="30"/>
                  <a:pt x="13" y="30"/>
                </a:cubicBezTo>
                <a:cubicBezTo>
                  <a:pt x="27" y="30"/>
                  <a:pt x="27" y="30"/>
                  <a:pt x="27" y="30"/>
                </a:cubicBezTo>
                <a:lnTo>
                  <a:pt x="20" y="9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3"/>
          <p:cNvSpPr/>
          <p:nvPr/>
        </p:nvSpPr>
        <p:spPr bwMode="auto">
          <a:xfrm>
            <a:off x="6075026" y="5908676"/>
            <a:ext cx="61913" cy="101600"/>
          </a:xfrm>
          <a:custGeom>
            <a:avLst/>
            <a:gdLst>
              <a:gd name="T0" fmla="*/ 27 w 29"/>
              <a:gd name="T1" fmla="*/ 47 h 47"/>
              <a:gd name="T2" fmla="*/ 2 w 29"/>
              <a:gd name="T3" fmla="*/ 47 h 47"/>
              <a:gd name="T4" fmla="*/ 0 w 29"/>
              <a:gd name="T5" fmla="*/ 47 h 47"/>
              <a:gd name="T6" fmla="*/ 0 w 29"/>
              <a:gd name="T7" fmla="*/ 45 h 47"/>
              <a:gd name="T8" fmla="*/ 0 w 29"/>
              <a:gd name="T9" fmla="*/ 2 h 47"/>
              <a:gd name="T10" fmla="*/ 0 w 29"/>
              <a:gd name="T11" fmla="*/ 1 h 47"/>
              <a:gd name="T12" fmla="*/ 2 w 29"/>
              <a:gd name="T13" fmla="*/ 0 h 47"/>
              <a:gd name="T14" fmla="*/ 6 w 29"/>
              <a:gd name="T15" fmla="*/ 0 h 47"/>
              <a:gd name="T16" fmla="*/ 8 w 29"/>
              <a:gd name="T17" fmla="*/ 1 h 47"/>
              <a:gd name="T18" fmla="*/ 8 w 29"/>
              <a:gd name="T19" fmla="*/ 3 h 47"/>
              <a:gd name="T20" fmla="*/ 8 w 29"/>
              <a:gd name="T21" fmla="*/ 40 h 47"/>
              <a:gd name="T22" fmla="*/ 9 w 29"/>
              <a:gd name="T23" fmla="*/ 41 h 47"/>
              <a:gd name="T24" fmla="*/ 10 w 29"/>
              <a:gd name="T25" fmla="*/ 42 h 47"/>
              <a:gd name="T26" fmla="*/ 27 w 29"/>
              <a:gd name="T27" fmla="*/ 42 h 47"/>
              <a:gd name="T28" fmla="*/ 29 w 29"/>
              <a:gd name="T29" fmla="*/ 42 h 47"/>
              <a:gd name="T30" fmla="*/ 29 w 29"/>
              <a:gd name="T31" fmla="*/ 43 h 47"/>
              <a:gd name="T32" fmla="*/ 29 w 29"/>
              <a:gd name="T33" fmla="*/ 46 h 47"/>
              <a:gd name="T34" fmla="*/ 28 w 29"/>
              <a:gd name="T35" fmla="*/ 47 h 47"/>
              <a:gd name="T36" fmla="*/ 27 w 29"/>
              <a:gd name="T3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" h="47">
                <a:moveTo>
                  <a:pt x="2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1" y="47"/>
                  <a:pt x="0" y="47"/>
                </a:cubicBezTo>
                <a:cubicBezTo>
                  <a:pt x="0" y="47"/>
                  <a:pt x="0" y="46"/>
                  <a:pt x="0" y="45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0"/>
                  <a:pt x="7" y="1"/>
                  <a:pt x="8" y="1"/>
                </a:cubicBezTo>
                <a:cubicBezTo>
                  <a:pt x="8" y="1"/>
                  <a:pt x="8" y="2"/>
                  <a:pt x="8" y="3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1"/>
                  <a:pt x="8" y="41"/>
                  <a:pt x="9" y="41"/>
                </a:cubicBezTo>
                <a:cubicBezTo>
                  <a:pt x="9" y="42"/>
                  <a:pt x="9" y="42"/>
                  <a:pt x="10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8" y="42"/>
                  <a:pt x="28" y="42"/>
                  <a:pt x="29" y="42"/>
                </a:cubicBezTo>
                <a:cubicBezTo>
                  <a:pt x="29" y="42"/>
                  <a:pt x="29" y="42"/>
                  <a:pt x="29" y="43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7"/>
                  <a:pt x="29" y="47"/>
                  <a:pt x="28" y="47"/>
                </a:cubicBezTo>
                <a:cubicBezTo>
                  <a:pt x="28" y="47"/>
                  <a:pt x="28" y="47"/>
                  <a:pt x="27" y="47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4"/>
          <p:cNvSpPr/>
          <p:nvPr/>
        </p:nvSpPr>
        <p:spPr bwMode="auto">
          <a:xfrm>
            <a:off x="6148051" y="5908676"/>
            <a:ext cx="17463" cy="101600"/>
          </a:xfrm>
          <a:custGeom>
            <a:avLst/>
            <a:gdLst>
              <a:gd name="T0" fmla="*/ 6 w 8"/>
              <a:gd name="T1" fmla="*/ 47 h 47"/>
              <a:gd name="T2" fmla="*/ 2 w 8"/>
              <a:gd name="T3" fmla="*/ 47 h 47"/>
              <a:gd name="T4" fmla="*/ 0 w 8"/>
              <a:gd name="T5" fmla="*/ 47 h 47"/>
              <a:gd name="T6" fmla="*/ 0 w 8"/>
              <a:gd name="T7" fmla="*/ 46 h 47"/>
              <a:gd name="T8" fmla="*/ 0 w 8"/>
              <a:gd name="T9" fmla="*/ 2 h 47"/>
              <a:gd name="T10" fmla="*/ 0 w 8"/>
              <a:gd name="T11" fmla="*/ 1 h 47"/>
              <a:gd name="T12" fmla="*/ 2 w 8"/>
              <a:gd name="T13" fmla="*/ 0 h 47"/>
              <a:gd name="T14" fmla="*/ 6 w 8"/>
              <a:gd name="T15" fmla="*/ 0 h 47"/>
              <a:gd name="T16" fmla="*/ 8 w 8"/>
              <a:gd name="T17" fmla="*/ 1 h 47"/>
              <a:gd name="T18" fmla="*/ 8 w 8"/>
              <a:gd name="T19" fmla="*/ 2 h 47"/>
              <a:gd name="T20" fmla="*/ 8 w 8"/>
              <a:gd name="T21" fmla="*/ 46 h 47"/>
              <a:gd name="T22" fmla="*/ 8 w 8"/>
              <a:gd name="T23" fmla="*/ 47 h 47"/>
              <a:gd name="T24" fmla="*/ 6 w 8"/>
              <a:gd name="T2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47">
                <a:moveTo>
                  <a:pt x="6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1" y="47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0"/>
                  <a:pt x="8" y="1"/>
                  <a:pt x="8" y="1"/>
                </a:cubicBezTo>
                <a:cubicBezTo>
                  <a:pt x="8" y="1"/>
                  <a:pt x="8" y="2"/>
                  <a:pt x="8" y="2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7"/>
                  <a:pt x="8" y="47"/>
                  <a:pt x="8" y="47"/>
                </a:cubicBezTo>
                <a:cubicBezTo>
                  <a:pt x="7" y="47"/>
                  <a:pt x="7" y="47"/>
                  <a:pt x="6" y="47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6175038" y="5910265"/>
            <a:ext cx="87313" cy="100013"/>
          </a:xfrm>
          <a:custGeom>
            <a:avLst/>
            <a:gdLst>
              <a:gd name="T0" fmla="*/ 38 w 40"/>
              <a:gd name="T1" fmla="*/ 46 h 46"/>
              <a:gd name="T2" fmla="*/ 33 w 40"/>
              <a:gd name="T3" fmla="*/ 46 h 46"/>
              <a:gd name="T4" fmla="*/ 32 w 40"/>
              <a:gd name="T5" fmla="*/ 46 h 46"/>
              <a:gd name="T6" fmla="*/ 31 w 40"/>
              <a:gd name="T7" fmla="*/ 45 h 46"/>
              <a:gd name="T8" fmla="*/ 28 w 40"/>
              <a:gd name="T9" fmla="*/ 36 h 46"/>
              <a:gd name="T10" fmla="*/ 11 w 40"/>
              <a:gd name="T11" fmla="*/ 36 h 46"/>
              <a:gd name="T12" fmla="*/ 8 w 40"/>
              <a:gd name="T13" fmla="*/ 45 h 46"/>
              <a:gd name="T14" fmla="*/ 7 w 40"/>
              <a:gd name="T15" fmla="*/ 46 h 46"/>
              <a:gd name="T16" fmla="*/ 6 w 40"/>
              <a:gd name="T17" fmla="*/ 46 h 46"/>
              <a:gd name="T18" fmla="*/ 1 w 40"/>
              <a:gd name="T19" fmla="*/ 46 h 46"/>
              <a:gd name="T20" fmla="*/ 0 w 40"/>
              <a:gd name="T21" fmla="*/ 44 h 46"/>
              <a:gd name="T22" fmla="*/ 15 w 40"/>
              <a:gd name="T23" fmla="*/ 2 h 46"/>
              <a:gd name="T24" fmla="*/ 16 w 40"/>
              <a:gd name="T25" fmla="*/ 0 h 46"/>
              <a:gd name="T26" fmla="*/ 17 w 40"/>
              <a:gd name="T27" fmla="*/ 0 h 46"/>
              <a:gd name="T28" fmla="*/ 23 w 40"/>
              <a:gd name="T29" fmla="*/ 0 h 46"/>
              <a:gd name="T30" fmla="*/ 24 w 40"/>
              <a:gd name="T31" fmla="*/ 0 h 46"/>
              <a:gd name="T32" fmla="*/ 25 w 40"/>
              <a:gd name="T33" fmla="*/ 2 h 46"/>
              <a:gd name="T34" fmla="*/ 40 w 40"/>
              <a:gd name="T35" fmla="*/ 44 h 46"/>
              <a:gd name="T36" fmla="*/ 40 w 40"/>
              <a:gd name="T37" fmla="*/ 46 h 46"/>
              <a:gd name="T38" fmla="*/ 38 w 40"/>
              <a:gd name="T39" fmla="*/ 46 h 46"/>
              <a:gd name="T40" fmla="*/ 20 w 40"/>
              <a:gd name="T41" fmla="*/ 9 h 46"/>
              <a:gd name="T42" fmla="*/ 13 w 40"/>
              <a:gd name="T43" fmla="*/ 30 h 46"/>
              <a:gd name="T44" fmla="*/ 27 w 40"/>
              <a:gd name="T45" fmla="*/ 30 h 46"/>
              <a:gd name="T46" fmla="*/ 20 w 40"/>
              <a:gd name="T47" fmla="*/ 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" h="46">
                <a:moveTo>
                  <a:pt x="38" y="46"/>
                </a:move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2" y="46"/>
                  <a:pt x="32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28" y="36"/>
                  <a:pt x="28" y="36"/>
                  <a:pt x="28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8" y="45"/>
                  <a:pt x="8" y="45"/>
                  <a:pt x="8" y="45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6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5"/>
                  <a:pt x="0" y="4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0"/>
                  <a:pt x="16" y="0"/>
                </a:cubicBezTo>
                <a:cubicBezTo>
                  <a:pt x="16" y="0"/>
                  <a:pt x="17" y="0"/>
                  <a:pt x="1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4" y="0"/>
                  <a:pt x="24" y="0"/>
                </a:cubicBezTo>
                <a:cubicBezTo>
                  <a:pt x="25" y="0"/>
                  <a:pt x="25" y="1"/>
                  <a:pt x="25" y="2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5"/>
                  <a:pt x="40" y="46"/>
                  <a:pt x="40" y="46"/>
                </a:cubicBezTo>
                <a:cubicBezTo>
                  <a:pt x="39" y="46"/>
                  <a:pt x="39" y="46"/>
                  <a:pt x="38" y="46"/>
                </a:cubicBezTo>
                <a:close/>
                <a:moveTo>
                  <a:pt x="20" y="9"/>
                </a:moveTo>
                <a:cubicBezTo>
                  <a:pt x="13" y="30"/>
                  <a:pt x="13" y="30"/>
                  <a:pt x="13" y="30"/>
                </a:cubicBezTo>
                <a:cubicBezTo>
                  <a:pt x="27" y="30"/>
                  <a:pt x="27" y="30"/>
                  <a:pt x="27" y="30"/>
                </a:cubicBezTo>
                <a:lnTo>
                  <a:pt x="20" y="9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6"/>
          <p:cNvSpPr>
            <a:spLocks noEditPoints="1"/>
          </p:cNvSpPr>
          <p:nvPr/>
        </p:nvSpPr>
        <p:spPr bwMode="auto">
          <a:xfrm>
            <a:off x="4220826" y="5910265"/>
            <a:ext cx="87313" cy="100013"/>
          </a:xfrm>
          <a:custGeom>
            <a:avLst/>
            <a:gdLst>
              <a:gd name="T0" fmla="*/ 38 w 40"/>
              <a:gd name="T1" fmla="*/ 46 h 46"/>
              <a:gd name="T2" fmla="*/ 33 w 40"/>
              <a:gd name="T3" fmla="*/ 46 h 46"/>
              <a:gd name="T4" fmla="*/ 32 w 40"/>
              <a:gd name="T5" fmla="*/ 46 h 46"/>
              <a:gd name="T6" fmla="*/ 31 w 40"/>
              <a:gd name="T7" fmla="*/ 45 h 46"/>
              <a:gd name="T8" fmla="*/ 28 w 40"/>
              <a:gd name="T9" fmla="*/ 36 h 46"/>
              <a:gd name="T10" fmla="*/ 10 w 40"/>
              <a:gd name="T11" fmla="*/ 36 h 46"/>
              <a:gd name="T12" fmla="*/ 7 w 40"/>
              <a:gd name="T13" fmla="*/ 45 h 46"/>
              <a:gd name="T14" fmla="*/ 7 w 40"/>
              <a:gd name="T15" fmla="*/ 46 h 46"/>
              <a:gd name="T16" fmla="*/ 6 w 40"/>
              <a:gd name="T17" fmla="*/ 46 h 46"/>
              <a:gd name="T18" fmla="*/ 1 w 40"/>
              <a:gd name="T19" fmla="*/ 46 h 46"/>
              <a:gd name="T20" fmla="*/ 0 w 40"/>
              <a:gd name="T21" fmla="*/ 44 h 46"/>
              <a:gd name="T22" fmla="*/ 15 w 40"/>
              <a:gd name="T23" fmla="*/ 2 h 46"/>
              <a:gd name="T24" fmla="*/ 15 w 40"/>
              <a:gd name="T25" fmla="*/ 0 h 46"/>
              <a:gd name="T26" fmla="*/ 17 w 40"/>
              <a:gd name="T27" fmla="*/ 0 h 46"/>
              <a:gd name="T28" fmla="*/ 22 w 40"/>
              <a:gd name="T29" fmla="*/ 0 h 46"/>
              <a:gd name="T30" fmla="*/ 24 w 40"/>
              <a:gd name="T31" fmla="*/ 0 h 46"/>
              <a:gd name="T32" fmla="*/ 25 w 40"/>
              <a:gd name="T33" fmla="*/ 2 h 46"/>
              <a:gd name="T34" fmla="*/ 39 w 40"/>
              <a:gd name="T35" fmla="*/ 44 h 46"/>
              <a:gd name="T36" fmla="*/ 39 w 40"/>
              <a:gd name="T37" fmla="*/ 46 h 46"/>
              <a:gd name="T38" fmla="*/ 38 w 40"/>
              <a:gd name="T39" fmla="*/ 46 h 46"/>
              <a:gd name="T40" fmla="*/ 19 w 40"/>
              <a:gd name="T41" fmla="*/ 9 h 46"/>
              <a:gd name="T42" fmla="*/ 12 w 40"/>
              <a:gd name="T43" fmla="*/ 30 h 46"/>
              <a:gd name="T44" fmla="*/ 26 w 40"/>
              <a:gd name="T45" fmla="*/ 30 h 46"/>
              <a:gd name="T46" fmla="*/ 19 w 40"/>
              <a:gd name="T47" fmla="*/ 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" h="46">
                <a:moveTo>
                  <a:pt x="38" y="46"/>
                </a:moveTo>
                <a:cubicBezTo>
                  <a:pt x="33" y="46"/>
                  <a:pt x="33" y="46"/>
                  <a:pt x="33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6"/>
                  <a:pt x="31" y="46"/>
                  <a:pt x="31" y="45"/>
                </a:cubicBezTo>
                <a:cubicBezTo>
                  <a:pt x="28" y="36"/>
                  <a:pt x="28" y="36"/>
                  <a:pt x="28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7" y="45"/>
                  <a:pt x="7" y="45"/>
                  <a:pt x="7" y="45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6" y="46"/>
                  <a:pt x="6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5"/>
                  <a:pt x="0" y="4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0"/>
                  <a:pt x="15" y="0"/>
                </a:cubicBezTo>
                <a:cubicBezTo>
                  <a:pt x="16" y="0"/>
                  <a:pt x="16" y="0"/>
                  <a:pt x="1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5"/>
                  <a:pt x="40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lose/>
                <a:moveTo>
                  <a:pt x="19" y="9"/>
                </a:moveTo>
                <a:cubicBezTo>
                  <a:pt x="12" y="30"/>
                  <a:pt x="12" y="30"/>
                  <a:pt x="12" y="30"/>
                </a:cubicBezTo>
                <a:cubicBezTo>
                  <a:pt x="26" y="30"/>
                  <a:pt x="26" y="30"/>
                  <a:pt x="26" y="30"/>
                </a:cubicBezTo>
                <a:lnTo>
                  <a:pt x="19" y="9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7"/>
          <p:cNvSpPr/>
          <p:nvPr/>
        </p:nvSpPr>
        <p:spPr bwMode="auto">
          <a:xfrm>
            <a:off x="4319251" y="5905502"/>
            <a:ext cx="73025" cy="106363"/>
          </a:xfrm>
          <a:custGeom>
            <a:avLst/>
            <a:gdLst>
              <a:gd name="T0" fmla="*/ 15 w 34"/>
              <a:gd name="T1" fmla="*/ 49 h 49"/>
              <a:gd name="T2" fmla="*/ 5 w 34"/>
              <a:gd name="T3" fmla="*/ 48 h 49"/>
              <a:gd name="T4" fmla="*/ 0 w 34"/>
              <a:gd name="T5" fmla="*/ 46 h 49"/>
              <a:gd name="T6" fmla="*/ 0 w 34"/>
              <a:gd name="T7" fmla="*/ 45 h 49"/>
              <a:gd name="T8" fmla="*/ 0 w 34"/>
              <a:gd name="T9" fmla="*/ 43 h 49"/>
              <a:gd name="T10" fmla="*/ 0 w 34"/>
              <a:gd name="T11" fmla="*/ 41 h 49"/>
              <a:gd name="T12" fmla="*/ 1 w 34"/>
              <a:gd name="T13" fmla="*/ 40 h 49"/>
              <a:gd name="T14" fmla="*/ 6 w 34"/>
              <a:gd name="T15" fmla="*/ 41 h 49"/>
              <a:gd name="T16" fmla="*/ 14 w 34"/>
              <a:gd name="T17" fmla="*/ 42 h 49"/>
              <a:gd name="T18" fmla="*/ 19 w 34"/>
              <a:gd name="T19" fmla="*/ 42 h 49"/>
              <a:gd name="T20" fmla="*/ 22 w 34"/>
              <a:gd name="T21" fmla="*/ 41 h 49"/>
              <a:gd name="T22" fmla="*/ 25 w 34"/>
              <a:gd name="T23" fmla="*/ 39 h 49"/>
              <a:gd name="T24" fmla="*/ 26 w 34"/>
              <a:gd name="T25" fmla="*/ 36 h 49"/>
              <a:gd name="T26" fmla="*/ 23 w 34"/>
              <a:gd name="T27" fmla="*/ 31 h 49"/>
              <a:gd name="T28" fmla="*/ 16 w 34"/>
              <a:gd name="T29" fmla="*/ 27 h 49"/>
              <a:gd name="T30" fmla="*/ 10 w 34"/>
              <a:gd name="T31" fmla="*/ 25 h 49"/>
              <a:gd name="T32" fmla="*/ 6 w 34"/>
              <a:gd name="T33" fmla="*/ 22 h 49"/>
              <a:gd name="T34" fmla="*/ 3 w 34"/>
              <a:gd name="T35" fmla="*/ 18 h 49"/>
              <a:gd name="T36" fmla="*/ 2 w 34"/>
              <a:gd name="T37" fmla="*/ 12 h 49"/>
              <a:gd name="T38" fmla="*/ 3 w 34"/>
              <a:gd name="T39" fmla="*/ 8 h 49"/>
              <a:gd name="T40" fmla="*/ 6 w 34"/>
              <a:gd name="T41" fmla="*/ 4 h 49"/>
              <a:gd name="T42" fmla="*/ 12 w 34"/>
              <a:gd name="T43" fmla="*/ 1 h 49"/>
              <a:gd name="T44" fmla="*/ 20 w 34"/>
              <a:gd name="T45" fmla="*/ 0 h 49"/>
              <a:gd name="T46" fmla="*/ 25 w 34"/>
              <a:gd name="T47" fmla="*/ 1 h 49"/>
              <a:gd name="T48" fmla="*/ 29 w 34"/>
              <a:gd name="T49" fmla="*/ 1 h 49"/>
              <a:gd name="T50" fmla="*/ 31 w 34"/>
              <a:gd name="T51" fmla="*/ 1 h 49"/>
              <a:gd name="T52" fmla="*/ 32 w 34"/>
              <a:gd name="T53" fmla="*/ 2 h 49"/>
              <a:gd name="T54" fmla="*/ 33 w 34"/>
              <a:gd name="T55" fmla="*/ 3 h 49"/>
              <a:gd name="T56" fmla="*/ 32 w 34"/>
              <a:gd name="T57" fmla="*/ 5 h 49"/>
              <a:gd name="T58" fmla="*/ 31 w 34"/>
              <a:gd name="T59" fmla="*/ 7 h 49"/>
              <a:gd name="T60" fmla="*/ 30 w 34"/>
              <a:gd name="T61" fmla="*/ 8 h 49"/>
              <a:gd name="T62" fmla="*/ 26 w 34"/>
              <a:gd name="T63" fmla="*/ 7 h 49"/>
              <a:gd name="T64" fmla="*/ 20 w 34"/>
              <a:gd name="T65" fmla="*/ 6 h 49"/>
              <a:gd name="T66" fmla="*/ 12 w 34"/>
              <a:gd name="T67" fmla="*/ 8 h 49"/>
              <a:gd name="T68" fmla="*/ 10 w 34"/>
              <a:gd name="T69" fmla="*/ 12 h 49"/>
              <a:gd name="T70" fmla="*/ 12 w 34"/>
              <a:gd name="T71" fmla="*/ 17 h 49"/>
              <a:gd name="T72" fmla="*/ 20 w 34"/>
              <a:gd name="T73" fmla="*/ 21 h 49"/>
              <a:gd name="T74" fmla="*/ 31 w 34"/>
              <a:gd name="T75" fmla="*/ 27 h 49"/>
              <a:gd name="T76" fmla="*/ 34 w 34"/>
              <a:gd name="T77" fmla="*/ 36 h 49"/>
              <a:gd name="T78" fmla="*/ 33 w 34"/>
              <a:gd name="T79" fmla="*/ 42 h 49"/>
              <a:gd name="T80" fmla="*/ 28 w 34"/>
              <a:gd name="T81" fmla="*/ 46 h 49"/>
              <a:gd name="T82" fmla="*/ 22 w 34"/>
              <a:gd name="T83" fmla="*/ 48 h 49"/>
              <a:gd name="T84" fmla="*/ 15 w 34"/>
              <a:gd name="T8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" h="49">
                <a:moveTo>
                  <a:pt x="15" y="49"/>
                </a:moveTo>
                <a:cubicBezTo>
                  <a:pt x="11" y="49"/>
                  <a:pt x="8" y="49"/>
                  <a:pt x="5" y="48"/>
                </a:cubicBezTo>
                <a:cubicBezTo>
                  <a:pt x="3" y="48"/>
                  <a:pt x="1" y="47"/>
                  <a:pt x="0" y="46"/>
                </a:cubicBezTo>
                <a:cubicBezTo>
                  <a:pt x="0" y="46"/>
                  <a:pt x="0" y="46"/>
                  <a:pt x="0" y="45"/>
                </a:cubicBezTo>
                <a:cubicBezTo>
                  <a:pt x="0" y="44"/>
                  <a:pt x="0" y="44"/>
                  <a:pt x="0" y="43"/>
                </a:cubicBezTo>
                <a:cubicBezTo>
                  <a:pt x="0" y="42"/>
                  <a:pt x="0" y="41"/>
                  <a:pt x="0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2" y="40"/>
                  <a:pt x="4" y="41"/>
                  <a:pt x="6" y="41"/>
                </a:cubicBezTo>
                <a:cubicBezTo>
                  <a:pt x="8" y="42"/>
                  <a:pt x="10" y="42"/>
                  <a:pt x="14" y="42"/>
                </a:cubicBezTo>
                <a:cubicBezTo>
                  <a:pt x="16" y="42"/>
                  <a:pt x="17" y="42"/>
                  <a:pt x="19" y="42"/>
                </a:cubicBezTo>
                <a:cubicBezTo>
                  <a:pt x="20" y="42"/>
                  <a:pt x="21" y="41"/>
                  <a:pt x="22" y="41"/>
                </a:cubicBezTo>
                <a:cubicBezTo>
                  <a:pt x="23" y="40"/>
                  <a:pt x="24" y="40"/>
                  <a:pt x="25" y="39"/>
                </a:cubicBezTo>
                <a:cubicBezTo>
                  <a:pt x="25" y="38"/>
                  <a:pt x="26" y="37"/>
                  <a:pt x="26" y="36"/>
                </a:cubicBezTo>
                <a:cubicBezTo>
                  <a:pt x="26" y="34"/>
                  <a:pt x="25" y="32"/>
                  <a:pt x="23" y="31"/>
                </a:cubicBezTo>
                <a:cubicBezTo>
                  <a:pt x="22" y="30"/>
                  <a:pt x="19" y="28"/>
                  <a:pt x="16" y="27"/>
                </a:cubicBezTo>
                <a:cubicBezTo>
                  <a:pt x="14" y="26"/>
                  <a:pt x="12" y="25"/>
                  <a:pt x="10" y="25"/>
                </a:cubicBezTo>
                <a:cubicBezTo>
                  <a:pt x="9" y="24"/>
                  <a:pt x="7" y="23"/>
                  <a:pt x="6" y="22"/>
                </a:cubicBezTo>
                <a:cubicBezTo>
                  <a:pt x="5" y="21"/>
                  <a:pt x="4" y="19"/>
                  <a:pt x="3" y="18"/>
                </a:cubicBezTo>
                <a:cubicBezTo>
                  <a:pt x="2" y="16"/>
                  <a:pt x="2" y="15"/>
                  <a:pt x="2" y="12"/>
                </a:cubicBezTo>
                <a:cubicBezTo>
                  <a:pt x="2" y="11"/>
                  <a:pt x="2" y="9"/>
                  <a:pt x="3" y="8"/>
                </a:cubicBezTo>
                <a:cubicBezTo>
                  <a:pt x="4" y="6"/>
                  <a:pt x="5" y="5"/>
                  <a:pt x="6" y="4"/>
                </a:cubicBezTo>
                <a:cubicBezTo>
                  <a:pt x="8" y="3"/>
                  <a:pt x="9" y="2"/>
                  <a:pt x="12" y="1"/>
                </a:cubicBezTo>
                <a:cubicBezTo>
                  <a:pt x="14" y="1"/>
                  <a:pt x="17" y="0"/>
                  <a:pt x="20" y="0"/>
                </a:cubicBezTo>
                <a:cubicBezTo>
                  <a:pt x="22" y="0"/>
                  <a:pt x="24" y="0"/>
                  <a:pt x="25" y="1"/>
                </a:cubicBezTo>
                <a:cubicBezTo>
                  <a:pt x="26" y="1"/>
                  <a:pt x="28" y="1"/>
                  <a:pt x="29" y="1"/>
                </a:cubicBezTo>
                <a:cubicBezTo>
                  <a:pt x="29" y="1"/>
                  <a:pt x="30" y="1"/>
                  <a:pt x="31" y="1"/>
                </a:cubicBezTo>
                <a:cubicBezTo>
                  <a:pt x="31" y="1"/>
                  <a:pt x="32" y="2"/>
                  <a:pt x="32" y="2"/>
                </a:cubicBezTo>
                <a:cubicBezTo>
                  <a:pt x="32" y="2"/>
                  <a:pt x="33" y="2"/>
                  <a:pt x="33" y="3"/>
                </a:cubicBezTo>
                <a:cubicBezTo>
                  <a:pt x="33" y="4"/>
                  <a:pt x="33" y="4"/>
                  <a:pt x="32" y="5"/>
                </a:cubicBezTo>
                <a:cubicBezTo>
                  <a:pt x="32" y="6"/>
                  <a:pt x="32" y="6"/>
                  <a:pt x="31" y="7"/>
                </a:cubicBezTo>
                <a:cubicBezTo>
                  <a:pt x="31" y="8"/>
                  <a:pt x="31" y="8"/>
                  <a:pt x="30" y="8"/>
                </a:cubicBezTo>
                <a:cubicBezTo>
                  <a:pt x="29" y="8"/>
                  <a:pt x="28" y="7"/>
                  <a:pt x="26" y="7"/>
                </a:cubicBezTo>
                <a:cubicBezTo>
                  <a:pt x="24" y="7"/>
                  <a:pt x="22" y="6"/>
                  <a:pt x="20" y="6"/>
                </a:cubicBezTo>
                <a:cubicBezTo>
                  <a:pt x="16" y="6"/>
                  <a:pt x="14" y="7"/>
                  <a:pt x="12" y="8"/>
                </a:cubicBezTo>
                <a:cubicBezTo>
                  <a:pt x="11" y="9"/>
                  <a:pt x="10" y="11"/>
                  <a:pt x="10" y="12"/>
                </a:cubicBezTo>
                <a:cubicBezTo>
                  <a:pt x="10" y="14"/>
                  <a:pt x="11" y="16"/>
                  <a:pt x="12" y="17"/>
                </a:cubicBezTo>
                <a:cubicBezTo>
                  <a:pt x="14" y="18"/>
                  <a:pt x="17" y="19"/>
                  <a:pt x="20" y="21"/>
                </a:cubicBezTo>
                <a:cubicBezTo>
                  <a:pt x="25" y="22"/>
                  <a:pt x="28" y="24"/>
                  <a:pt x="31" y="27"/>
                </a:cubicBezTo>
                <a:cubicBezTo>
                  <a:pt x="33" y="29"/>
                  <a:pt x="34" y="32"/>
                  <a:pt x="34" y="36"/>
                </a:cubicBezTo>
                <a:cubicBezTo>
                  <a:pt x="34" y="38"/>
                  <a:pt x="34" y="40"/>
                  <a:pt x="33" y="42"/>
                </a:cubicBezTo>
                <a:cubicBezTo>
                  <a:pt x="31" y="44"/>
                  <a:pt x="30" y="45"/>
                  <a:pt x="28" y="46"/>
                </a:cubicBezTo>
                <a:cubicBezTo>
                  <a:pt x="26" y="47"/>
                  <a:pt x="24" y="48"/>
                  <a:pt x="22" y="48"/>
                </a:cubicBezTo>
                <a:cubicBezTo>
                  <a:pt x="20" y="49"/>
                  <a:pt x="17" y="49"/>
                  <a:pt x="15" y="49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8"/>
          <p:cNvSpPr/>
          <p:nvPr/>
        </p:nvSpPr>
        <p:spPr bwMode="auto">
          <a:xfrm>
            <a:off x="4406563" y="5908676"/>
            <a:ext cx="17463" cy="101600"/>
          </a:xfrm>
          <a:custGeom>
            <a:avLst/>
            <a:gdLst>
              <a:gd name="T0" fmla="*/ 6 w 8"/>
              <a:gd name="T1" fmla="*/ 47 h 47"/>
              <a:gd name="T2" fmla="*/ 2 w 8"/>
              <a:gd name="T3" fmla="*/ 47 h 47"/>
              <a:gd name="T4" fmla="*/ 0 w 8"/>
              <a:gd name="T5" fmla="*/ 47 h 47"/>
              <a:gd name="T6" fmla="*/ 0 w 8"/>
              <a:gd name="T7" fmla="*/ 46 h 47"/>
              <a:gd name="T8" fmla="*/ 0 w 8"/>
              <a:gd name="T9" fmla="*/ 2 h 47"/>
              <a:gd name="T10" fmla="*/ 0 w 8"/>
              <a:gd name="T11" fmla="*/ 1 h 47"/>
              <a:gd name="T12" fmla="*/ 2 w 8"/>
              <a:gd name="T13" fmla="*/ 0 h 47"/>
              <a:gd name="T14" fmla="*/ 6 w 8"/>
              <a:gd name="T15" fmla="*/ 0 h 47"/>
              <a:gd name="T16" fmla="*/ 8 w 8"/>
              <a:gd name="T17" fmla="*/ 1 h 47"/>
              <a:gd name="T18" fmla="*/ 8 w 8"/>
              <a:gd name="T19" fmla="*/ 2 h 47"/>
              <a:gd name="T20" fmla="*/ 8 w 8"/>
              <a:gd name="T21" fmla="*/ 46 h 47"/>
              <a:gd name="T22" fmla="*/ 8 w 8"/>
              <a:gd name="T23" fmla="*/ 47 h 47"/>
              <a:gd name="T24" fmla="*/ 6 w 8"/>
              <a:gd name="T2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47">
                <a:moveTo>
                  <a:pt x="6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0"/>
                  <a:pt x="7" y="1"/>
                  <a:pt x="8" y="1"/>
                </a:cubicBezTo>
                <a:cubicBezTo>
                  <a:pt x="8" y="1"/>
                  <a:pt x="8" y="2"/>
                  <a:pt x="8" y="2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7"/>
                  <a:pt x="8" y="47"/>
                  <a:pt x="8" y="47"/>
                </a:cubicBezTo>
                <a:cubicBezTo>
                  <a:pt x="7" y="47"/>
                  <a:pt x="7" y="47"/>
                  <a:pt x="6" y="47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9"/>
          <p:cNvSpPr>
            <a:spLocks noEditPoints="1"/>
          </p:cNvSpPr>
          <p:nvPr/>
        </p:nvSpPr>
        <p:spPr bwMode="auto">
          <a:xfrm>
            <a:off x="4435138" y="5910265"/>
            <a:ext cx="85725" cy="100013"/>
          </a:xfrm>
          <a:custGeom>
            <a:avLst/>
            <a:gdLst>
              <a:gd name="T0" fmla="*/ 38 w 40"/>
              <a:gd name="T1" fmla="*/ 46 h 46"/>
              <a:gd name="T2" fmla="*/ 33 w 40"/>
              <a:gd name="T3" fmla="*/ 46 h 46"/>
              <a:gd name="T4" fmla="*/ 32 w 40"/>
              <a:gd name="T5" fmla="*/ 46 h 46"/>
              <a:gd name="T6" fmla="*/ 31 w 40"/>
              <a:gd name="T7" fmla="*/ 45 h 46"/>
              <a:gd name="T8" fmla="*/ 28 w 40"/>
              <a:gd name="T9" fmla="*/ 36 h 46"/>
              <a:gd name="T10" fmla="*/ 11 w 40"/>
              <a:gd name="T11" fmla="*/ 36 h 46"/>
              <a:gd name="T12" fmla="*/ 8 w 40"/>
              <a:gd name="T13" fmla="*/ 45 h 46"/>
              <a:gd name="T14" fmla="*/ 7 w 40"/>
              <a:gd name="T15" fmla="*/ 46 h 46"/>
              <a:gd name="T16" fmla="*/ 6 w 40"/>
              <a:gd name="T17" fmla="*/ 46 h 46"/>
              <a:gd name="T18" fmla="*/ 1 w 40"/>
              <a:gd name="T19" fmla="*/ 46 h 46"/>
              <a:gd name="T20" fmla="*/ 0 w 40"/>
              <a:gd name="T21" fmla="*/ 44 h 46"/>
              <a:gd name="T22" fmla="*/ 15 w 40"/>
              <a:gd name="T23" fmla="*/ 2 h 46"/>
              <a:gd name="T24" fmla="*/ 16 w 40"/>
              <a:gd name="T25" fmla="*/ 0 h 46"/>
              <a:gd name="T26" fmla="*/ 17 w 40"/>
              <a:gd name="T27" fmla="*/ 0 h 46"/>
              <a:gd name="T28" fmla="*/ 22 w 40"/>
              <a:gd name="T29" fmla="*/ 0 h 46"/>
              <a:gd name="T30" fmla="*/ 24 w 40"/>
              <a:gd name="T31" fmla="*/ 0 h 46"/>
              <a:gd name="T32" fmla="*/ 25 w 40"/>
              <a:gd name="T33" fmla="*/ 2 h 46"/>
              <a:gd name="T34" fmla="*/ 40 w 40"/>
              <a:gd name="T35" fmla="*/ 44 h 46"/>
              <a:gd name="T36" fmla="*/ 40 w 40"/>
              <a:gd name="T37" fmla="*/ 46 h 46"/>
              <a:gd name="T38" fmla="*/ 38 w 40"/>
              <a:gd name="T39" fmla="*/ 46 h 46"/>
              <a:gd name="T40" fmla="*/ 20 w 40"/>
              <a:gd name="T41" fmla="*/ 9 h 46"/>
              <a:gd name="T42" fmla="*/ 12 w 40"/>
              <a:gd name="T43" fmla="*/ 30 h 46"/>
              <a:gd name="T44" fmla="*/ 26 w 40"/>
              <a:gd name="T45" fmla="*/ 30 h 46"/>
              <a:gd name="T46" fmla="*/ 20 w 40"/>
              <a:gd name="T47" fmla="*/ 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" h="46">
                <a:moveTo>
                  <a:pt x="38" y="46"/>
                </a:moveTo>
                <a:cubicBezTo>
                  <a:pt x="33" y="46"/>
                  <a:pt x="33" y="46"/>
                  <a:pt x="33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28" y="36"/>
                  <a:pt x="28" y="36"/>
                  <a:pt x="28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8" y="45"/>
                  <a:pt x="8" y="45"/>
                  <a:pt x="8" y="45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6" y="46"/>
                  <a:pt x="6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5"/>
                  <a:pt x="0" y="4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0"/>
                  <a:pt x="16" y="0"/>
                </a:cubicBezTo>
                <a:cubicBezTo>
                  <a:pt x="16" y="0"/>
                  <a:pt x="16" y="0"/>
                  <a:pt x="1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5"/>
                  <a:pt x="40" y="46"/>
                  <a:pt x="40" y="46"/>
                </a:cubicBezTo>
                <a:cubicBezTo>
                  <a:pt x="39" y="46"/>
                  <a:pt x="39" y="46"/>
                  <a:pt x="38" y="46"/>
                </a:cubicBezTo>
                <a:close/>
                <a:moveTo>
                  <a:pt x="20" y="9"/>
                </a:moveTo>
                <a:cubicBezTo>
                  <a:pt x="12" y="30"/>
                  <a:pt x="12" y="30"/>
                  <a:pt x="12" y="30"/>
                </a:cubicBezTo>
                <a:cubicBezTo>
                  <a:pt x="26" y="30"/>
                  <a:pt x="26" y="30"/>
                  <a:pt x="26" y="30"/>
                </a:cubicBezTo>
                <a:lnTo>
                  <a:pt x="20" y="9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0"/>
          <p:cNvSpPr/>
          <p:nvPr/>
        </p:nvSpPr>
        <p:spPr bwMode="auto">
          <a:xfrm>
            <a:off x="3373100" y="5910265"/>
            <a:ext cx="63500" cy="100013"/>
          </a:xfrm>
          <a:custGeom>
            <a:avLst/>
            <a:gdLst>
              <a:gd name="T0" fmla="*/ 28 w 29"/>
              <a:gd name="T1" fmla="*/ 46 h 46"/>
              <a:gd name="T2" fmla="*/ 1 w 29"/>
              <a:gd name="T3" fmla="*/ 46 h 46"/>
              <a:gd name="T4" fmla="*/ 0 w 29"/>
              <a:gd name="T5" fmla="*/ 46 h 46"/>
              <a:gd name="T6" fmla="*/ 0 w 29"/>
              <a:gd name="T7" fmla="*/ 45 h 46"/>
              <a:gd name="T8" fmla="*/ 0 w 29"/>
              <a:gd name="T9" fmla="*/ 2 h 46"/>
              <a:gd name="T10" fmla="*/ 0 w 29"/>
              <a:gd name="T11" fmla="*/ 0 h 46"/>
              <a:gd name="T12" fmla="*/ 1 w 29"/>
              <a:gd name="T13" fmla="*/ 0 h 46"/>
              <a:gd name="T14" fmla="*/ 26 w 29"/>
              <a:gd name="T15" fmla="*/ 0 h 46"/>
              <a:gd name="T16" fmla="*/ 28 w 29"/>
              <a:gd name="T17" fmla="*/ 0 h 46"/>
              <a:gd name="T18" fmla="*/ 28 w 29"/>
              <a:gd name="T19" fmla="*/ 4 h 46"/>
              <a:gd name="T20" fmla="*/ 27 w 29"/>
              <a:gd name="T21" fmla="*/ 5 h 46"/>
              <a:gd name="T22" fmla="*/ 25 w 29"/>
              <a:gd name="T23" fmla="*/ 5 h 46"/>
              <a:gd name="T24" fmla="*/ 9 w 29"/>
              <a:gd name="T25" fmla="*/ 5 h 46"/>
              <a:gd name="T26" fmla="*/ 7 w 29"/>
              <a:gd name="T27" fmla="*/ 6 h 46"/>
              <a:gd name="T28" fmla="*/ 7 w 29"/>
              <a:gd name="T29" fmla="*/ 17 h 46"/>
              <a:gd name="T30" fmla="*/ 7 w 29"/>
              <a:gd name="T31" fmla="*/ 19 h 46"/>
              <a:gd name="T32" fmla="*/ 9 w 29"/>
              <a:gd name="T33" fmla="*/ 19 h 46"/>
              <a:gd name="T34" fmla="*/ 23 w 29"/>
              <a:gd name="T35" fmla="*/ 19 h 46"/>
              <a:gd name="T36" fmla="*/ 25 w 29"/>
              <a:gd name="T37" fmla="*/ 19 h 46"/>
              <a:gd name="T38" fmla="*/ 24 w 29"/>
              <a:gd name="T39" fmla="*/ 24 h 46"/>
              <a:gd name="T40" fmla="*/ 23 w 29"/>
              <a:gd name="T41" fmla="*/ 25 h 46"/>
              <a:gd name="T42" fmla="*/ 21 w 29"/>
              <a:gd name="T43" fmla="*/ 25 h 46"/>
              <a:gd name="T44" fmla="*/ 9 w 29"/>
              <a:gd name="T45" fmla="*/ 25 h 46"/>
              <a:gd name="T46" fmla="*/ 8 w 29"/>
              <a:gd name="T47" fmla="*/ 25 h 46"/>
              <a:gd name="T48" fmla="*/ 7 w 29"/>
              <a:gd name="T49" fmla="*/ 26 h 46"/>
              <a:gd name="T50" fmla="*/ 7 w 29"/>
              <a:gd name="T51" fmla="*/ 39 h 46"/>
              <a:gd name="T52" fmla="*/ 8 w 29"/>
              <a:gd name="T53" fmla="*/ 40 h 46"/>
              <a:gd name="T54" fmla="*/ 9 w 29"/>
              <a:gd name="T55" fmla="*/ 40 h 46"/>
              <a:gd name="T56" fmla="*/ 26 w 29"/>
              <a:gd name="T57" fmla="*/ 40 h 46"/>
              <a:gd name="T58" fmla="*/ 28 w 29"/>
              <a:gd name="T59" fmla="*/ 41 h 46"/>
              <a:gd name="T60" fmla="*/ 29 w 29"/>
              <a:gd name="T61" fmla="*/ 42 h 46"/>
              <a:gd name="T62" fmla="*/ 29 w 29"/>
              <a:gd name="T63" fmla="*/ 45 h 46"/>
              <a:gd name="T64" fmla="*/ 28 w 29"/>
              <a:gd name="T6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" h="46">
                <a:moveTo>
                  <a:pt x="28" y="46"/>
                </a:move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0" y="46"/>
                  <a:pt x="0" y="46"/>
                </a:cubicBezTo>
                <a:cubicBezTo>
                  <a:pt x="0" y="46"/>
                  <a:pt x="0" y="45"/>
                  <a:pt x="0" y="4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7" y="0"/>
                  <a:pt x="28" y="0"/>
                </a:cubicBezTo>
                <a:cubicBezTo>
                  <a:pt x="28" y="1"/>
                  <a:pt x="28" y="4"/>
                  <a:pt x="28" y="4"/>
                </a:cubicBezTo>
                <a:cubicBezTo>
                  <a:pt x="28" y="5"/>
                  <a:pt x="28" y="5"/>
                  <a:pt x="27" y="5"/>
                </a:cubicBezTo>
                <a:cubicBezTo>
                  <a:pt x="26" y="5"/>
                  <a:pt x="26" y="5"/>
                  <a:pt x="25" y="5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7" y="6"/>
                </a:cubicBezTo>
                <a:cubicBezTo>
                  <a:pt x="7" y="6"/>
                  <a:pt x="7" y="17"/>
                  <a:pt x="7" y="17"/>
                </a:cubicBezTo>
                <a:cubicBezTo>
                  <a:pt x="7" y="18"/>
                  <a:pt x="7" y="19"/>
                  <a:pt x="7" y="19"/>
                </a:cubicBezTo>
                <a:cubicBezTo>
                  <a:pt x="8" y="19"/>
                  <a:pt x="8" y="19"/>
                  <a:pt x="9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4" y="19"/>
                  <a:pt x="24" y="19"/>
                  <a:pt x="25" y="19"/>
                </a:cubicBezTo>
                <a:cubicBezTo>
                  <a:pt x="25" y="20"/>
                  <a:pt x="24" y="24"/>
                  <a:pt x="24" y="24"/>
                </a:cubicBezTo>
                <a:cubicBezTo>
                  <a:pt x="24" y="24"/>
                  <a:pt x="24" y="25"/>
                  <a:pt x="23" y="25"/>
                </a:cubicBezTo>
                <a:cubicBezTo>
                  <a:pt x="22" y="25"/>
                  <a:pt x="22" y="25"/>
                  <a:pt x="21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40"/>
                  <a:pt x="7" y="40"/>
                  <a:pt x="8" y="40"/>
                </a:cubicBezTo>
                <a:cubicBezTo>
                  <a:pt x="8" y="40"/>
                  <a:pt x="9" y="40"/>
                  <a:pt x="9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7" y="40"/>
                  <a:pt x="28" y="40"/>
                  <a:pt x="28" y="41"/>
                </a:cubicBezTo>
                <a:cubicBezTo>
                  <a:pt x="29" y="41"/>
                  <a:pt x="29" y="41"/>
                  <a:pt x="29" y="42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6"/>
                  <a:pt x="29" y="46"/>
                  <a:pt x="28" y="46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1"/>
          <p:cNvSpPr/>
          <p:nvPr/>
        </p:nvSpPr>
        <p:spPr bwMode="auto">
          <a:xfrm>
            <a:off x="3450887" y="5908676"/>
            <a:ext cx="76200" cy="103188"/>
          </a:xfrm>
          <a:custGeom>
            <a:avLst/>
            <a:gdLst>
              <a:gd name="T0" fmla="*/ 18 w 35"/>
              <a:gd name="T1" fmla="*/ 48 h 48"/>
              <a:gd name="T2" fmla="*/ 11 w 35"/>
              <a:gd name="T3" fmla="*/ 47 h 48"/>
              <a:gd name="T4" fmla="*/ 6 w 35"/>
              <a:gd name="T5" fmla="*/ 45 h 48"/>
              <a:gd name="T6" fmla="*/ 2 w 35"/>
              <a:gd name="T7" fmla="*/ 41 h 48"/>
              <a:gd name="T8" fmla="*/ 0 w 35"/>
              <a:gd name="T9" fmla="*/ 34 h 48"/>
              <a:gd name="T10" fmla="*/ 0 w 35"/>
              <a:gd name="T11" fmla="*/ 2 h 48"/>
              <a:gd name="T12" fmla="*/ 1 w 35"/>
              <a:gd name="T13" fmla="*/ 0 h 48"/>
              <a:gd name="T14" fmla="*/ 6 w 35"/>
              <a:gd name="T15" fmla="*/ 0 h 48"/>
              <a:gd name="T16" fmla="*/ 7 w 35"/>
              <a:gd name="T17" fmla="*/ 1 h 48"/>
              <a:gd name="T18" fmla="*/ 8 w 35"/>
              <a:gd name="T19" fmla="*/ 2 h 48"/>
              <a:gd name="T20" fmla="*/ 8 w 35"/>
              <a:gd name="T21" fmla="*/ 31 h 48"/>
              <a:gd name="T22" fmla="*/ 11 w 35"/>
              <a:gd name="T23" fmla="*/ 39 h 48"/>
              <a:gd name="T24" fmla="*/ 18 w 35"/>
              <a:gd name="T25" fmla="*/ 42 h 48"/>
              <a:gd name="T26" fmla="*/ 22 w 35"/>
              <a:gd name="T27" fmla="*/ 41 h 48"/>
              <a:gd name="T28" fmla="*/ 25 w 35"/>
              <a:gd name="T29" fmla="*/ 39 h 48"/>
              <a:gd name="T30" fmla="*/ 27 w 35"/>
              <a:gd name="T31" fmla="*/ 36 h 48"/>
              <a:gd name="T32" fmla="*/ 27 w 35"/>
              <a:gd name="T33" fmla="*/ 31 h 48"/>
              <a:gd name="T34" fmla="*/ 27 w 35"/>
              <a:gd name="T35" fmla="*/ 2 h 48"/>
              <a:gd name="T36" fmla="*/ 29 w 35"/>
              <a:gd name="T37" fmla="*/ 0 h 48"/>
              <a:gd name="T38" fmla="*/ 33 w 35"/>
              <a:gd name="T39" fmla="*/ 0 h 48"/>
              <a:gd name="T40" fmla="*/ 35 w 35"/>
              <a:gd name="T41" fmla="*/ 1 h 48"/>
              <a:gd name="T42" fmla="*/ 35 w 35"/>
              <a:gd name="T43" fmla="*/ 2 h 48"/>
              <a:gd name="T44" fmla="*/ 35 w 35"/>
              <a:gd name="T45" fmla="*/ 33 h 48"/>
              <a:gd name="T46" fmla="*/ 34 w 35"/>
              <a:gd name="T47" fmla="*/ 41 h 48"/>
              <a:gd name="T48" fmla="*/ 29 w 35"/>
              <a:gd name="T49" fmla="*/ 45 h 48"/>
              <a:gd name="T50" fmla="*/ 24 w 35"/>
              <a:gd name="T51" fmla="*/ 48 h 48"/>
              <a:gd name="T52" fmla="*/ 18 w 35"/>
              <a:gd name="T5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" h="48">
                <a:moveTo>
                  <a:pt x="18" y="48"/>
                </a:moveTo>
                <a:cubicBezTo>
                  <a:pt x="16" y="48"/>
                  <a:pt x="14" y="48"/>
                  <a:pt x="11" y="47"/>
                </a:cubicBezTo>
                <a:cubicBezTo>
                  <a:pt x="9" y="47"/>
                  <a:pt x="8" y="46"/>
                  <a:pt x="6" y="45"/>
                </a:cubicBezTo>
                <a:cubicBezTo>
                  <a:pt x="4" y="44"/>
                  <a:pt x="3" y="43"/>
                  <a:pt x="2" y="41"/>
                </a:cubicBezTo>
                <a:cubicBezTo>
                  <a:pt x="1" y="39"/>
                  <a:pt x="0" y="37"/>
                  <a:pt x="0" y="3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0"/>
                  <a:pt x="7" y="0"/>
                  <a:pt x="7" y="1"/>
                </a:cubicBezTo>
                <a:cubicBezTo>
                  <a:pt x="8" y="1"/>
                  <a:pt x="8" y="2"/>
                  <a:pt x="8" y="2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5"/>
                  <a:pt x="9" y="37"/>
                  <a:pt x="11" y="39"/>
                </a:cubicBezTo>
                <a:cubicBezTo>
                  <a:pt x="12" y="41"/>
                  <a:pt x="15" y="42"/>
                  <a:pt x="18" y="42"/>
                </a:cubicBezTo>
                <a:cubicBezTo>
                  <a:pt x="20" y="42"/>
                  <a:pt x="21" y="41"/>
                  <a:pt x="22" y="41"/>
                </a:cubicBezTo>
                <a:cubicBezTo>
                  <a:pt x="24" y="40"/>
                  <a:pt x="25" y="40"/>
                  <a:pt x="25" y="39"/>
                </a:cubicBezTo>
                <a:cubicBezTo>
                  <a:pt x="26" y="38"/>
                  <a:pt x="27" y="37"/>
                  <a:pt x="27" y="36"/>
                </a:cubicBezTo>
                <a:cubicBezTo>
                  <a:pt x="27" y="34"/>
                  <a:pt x="27" y="33"/>
                  <a:pt x="27" y="31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1"/>
                  <a:pt x="28" y="0"/>
                  <a:pt x="29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5" y="0"/>
                  <a:pt x="35" y="1"/>
                </a:cubicBezTo>
                <a:cubicBezTo>
                  <a:pt x="35" y="1"/>
                  <a:pt x="35" y="2"/>
                  <a:pt x="35" y="2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6"/>
                  <a:pt x="35" y="39"/>
                  <a:pt x="34" y="41"/>
                </a:cubicBezTo>
                <a:cubicBezTo>
                  <a:pt x="32" y="43"/>
                  <a:pt x="31" y="44"/>
                  <a:pt x="29" y="45"/>
                </a:cubicBezTo>
                <a:cubicBezTo>
                  <a:pt x="28" y="47"/>
                  <a:pt x="26" y="47"/>
                  <a:pt x="24" y="48"/>
                </a:cubicBezTo>
                <a:cubicBezTo>
                  <a:pt x="22" y="48"/>
                  <a:pt x="19" y="48"/>
                  <a:pt x="18" y="48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2"/>
          <p:cNvSpPr>
            <a:spLocks noEditPoints="1"/>
          </p:cNvSpPr>
          <p:nvPr/>
        </p:nvSpPr>
        <p:spPr bwMode="auto">
          <a:xfrm>
            <a:off x="3546137" y="5908676"/>
            <a:ext cx="77788" cy="101600"/>
          </a:xfrm>
          <a:custGeom>
            <a:avLst/>
            <a:gdLst>
              <a:gd name="T0" fmla="*/ 26 w 36"/>
              <a:gd name="T1" fmla="*/ 26 h 47"/>
              <a:gd name="T2" fmla="*/ 35 w 36"/>
              <a:gd name="T3" fmla="*/ 45 h 47"/>
              <a:gd name="T4" fmla="*/ 36 w 36"/>
              <a:gd name="T5" fmla="*/ 47 h 47"/>
              <a:gd name="T6" fmla="*/ 35 w 36"/>
              <a:gd name="T7" fmla="*/ 47 h 47"/>
              <a:gd name="T8" fmla="*/ 29 w 36"/>
              <a:gd name="T9" fmla="*/ 47 h 47"/>
              <a:gd name="T10" fmla="*/ 28 w 36"/>
              <a:gd name="T11" fmla="*/ 47 h 47"/>
              <a:gd name="T12" fmla="*/ 27 w 36"/>
              <a:gd name="T13" fmla="*/ 46 h 47"/>
              <a:gd name="T14" fmla="*/ 18 w 36"/>
              <a:gd name="T15" fmla="*/ 29 h 47"/>
              <a:gd name="T16" fmla="*/ 17 w 36"/>
              <a:gd name="T17" fmla="*/ 28 h 47"/>
              <a:gd name="T18" fmla="*/ 9 w 36"/>
              <a:gd name="T19" fmla="*/ 28 h 47"/>
              <a:gd name="T20" fmla="*/ 9 w 36"/>
              <a:gd name="T21" fmla="*/ 45 h 47"/>
              <a:gd name="T22" fmla="*/ 8 w 36"/>
              <a:gd name="T23" fmla="*/ 47 h 47"/>
              <a:gd name="T24" fmla="*/ 7 w 36"/>
              <a:gd name="T25" fmla="*/ 47 h 47"/>
              <a:gd name="T26" fmla="*/ 2 w 36"/>
              <a:gd name="T27" fmla="*/ 47 h 47"/>
              <a:gd name="T28" fmla="*/ 1 w 36"/>
              <a:gd name="T29" fmla="*/ 47 h 47"/>
              <a:gd name="T30" fmla="*/ 0 w 36"/>
              <a:gd name="T31" fmla="*/ 45 h 47"/>
              <a:gd name="T32" fmla="*/ 0 w 36"/>
              <a:gd name="T33" fmla="*/ 2 h 47"/>
              <a:gd name="T34" fmla="*/ 1 w 36"/>
              <a:gd name="T35" fmla="*/ 1 h 47"/>
              <a:gd name="T36" fmla="*/ 2 w 36"/>
              <a:gd name="T37" fmla="*/ 0 h 47"/>
              <a:gd name="T38" fmla="*/ 17 w 36"/>
              <a:gd name="T39" fmla="*/ 0 h 47"/>
              <a:gd name="T40" fmla="*/ 31 w 36"/>
              <a:gd name="T41" fmla="*/ 4 h 47"/>
              <a:gd name="T42" fmla="*/ 36 w 36"/>
              <a:gd name="T43" fmla="*/ 14 h 47"/>
              <a:gd name="T44" fmla="*/ 35 w 36"/>
              <a:gd name="T45" fmla="*/ 19 h 47"/>
              <a:gd name="T46" fmla="*/ 32 w 36"/>
              <a:gd name="T47" fmla="*/ 22 h 47"/>
              <a:gd name="T48" fmla="*/ 29 w 36"/>
              <a:gd name="T49" fmla="*/ 25 h 47"/>
              <a:gd name="T50" fmla="*/ 26 w 36"/>
              <a:gd name="T51" fmla="*/ 26 h 47"/>
              <a:gd name="T52" fmla="*/ 16 w 36"/>
              <a:gd name="T53" fmla="*/ 6 h 47"/>
              <a:gd name="T54" fmla="*/ 10 w 36"/>
              <a:gd name="T55" fmla="*/ 6 h 47"/>
              <a:gd name="T56" fmla="*/ 9 w 36"/>
              <a:gd name="T57" fmla="*/ 7 h 47"/>
              <a:gd name="T58" fmla="*/ 9 w 36"/>
              <a:gd name="T59" fmla="*/ 21 h 47"/>
              <a:gd name="T60" fmla="*/ 9 w 36"/>
              <a:gd name="T61" fmla="*/ 22 h 47"/>
              <a:gd name="T62" fmla="*/ 10 w 36"/>
              <a:gd name="T63" fmla="*/ 22 h 47"/>
              <a:gd name="T64" fmla="*/ 19 w 36"/>
              <a:gd name="T65" fmla="*/ 22 h 47"/>
              <a:gd name="T66" fmla="*/ 25 w 36"/>
              <a:gd name="T67" fmla="*/ 20 h 47"/>
              <a:gd name="T68" fmla="*/ 28 w 36"/>
              <a:gd name="T69" fmla="*/ 14 h 47"/>
              <a:gd name="T70" fmla="*/ 27 w 36"/>
              <a:gd name="T71" fmla="*/ 10 h 47"/>
              <a:gd name="T72" fmla="*/ 24 w 36"/>
              <a:gd name="T73" fmla="*/ 8 h 47"/>
              <a:gd name="T74" fmla="*/ 21 w 36"/>
              <a:gd name="T75" fmla="*/ 7 h 47"/>
              <a:gd name="T76" fmla="*/ 16 w 36"/>
              <a:gd name="T77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6" h="47">
                <a:moveTo>
                  <a:pt x="26" y="26"/>
                </a:moveTo>
                <a:cubicBezTo>
                  <a:pt x="25" y="27"/>
                  <a:pt x="35" y="45"/>
                  <a:pt x="35" y="45"/>
                </a:cubicBezTo>
                <a:cubicBezTo>
                  <a:pt x="36" y="46"/>
                  <a:pt x="36" y="47"/>
                  <a:pt x="36" y="47"/>
                </a:cubicBezTo>
                <a:cubicBezTo>
                  <a:pt x="36" y="47"/>
                  <a:pt x="35" y="47"/>
                  <a:pt x="35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47"/>
                  <a:pt x="27" y="46"/>
                  <a:pt x="27" y="46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8"/>
                  <a:pt x="17" y="28"/>
                  <a:pt x="17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9"/>
                  <a:pt x="9" y="45"/>
                  <a:pt x="9" y="45"/>
                </a:cubicBezTo>
                <a:cubicBezTo>
                  <a:pt x="9" y="46"/>
                  <a:pt x="8" y="47"/>
                  <a:pt x="8" y="47"/>
                </a:cubicBezTo>
                <a:cubicBezTo>
                  <a:pt x="8" y="47"/>
                  <a:pt x="7" y="47"/>
                  <a:pt x="7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3" y="0"/>
                  <a:pt x="28" y="2"/>
                  <a:pt x="31" y="4"/>
                </a:cubicBezTo>
                <a:cubicBezTo>
                  <a:pt x="34" y="6"/>
                  <a:pt x="36" y="10"/>
                  <a:pt x="36" y="14"/>
                </a:cubicBezTo>
                <a:cubicBezTo>
                  <a:pt x="36" y="16"/>
                  <a:pt x="35" y="17"/>
                  <a:pt x="35" y="19"/>
                </a:cubicBezTo>
                <a:cubicBezTo>
                  <a:pt x="34" y="20"/>
                  <a:pt x="33" y="21"/>
                  <a:pt x="32" y="22"/>
                </a:cubicBezTo>
                <a:cubicBezTo>
                  <a:pt x="31" y="23"/>
                  <a:pt x="30" y="24"/>
                  <a:pt x="29" y="25"/>
                </a:cubicBezTo>
                <a:cubicBezTo>
                  <a:pt x="28" y="25"/>
                  <a:pt x="27" y="26"/>
                  <a:pt x="26" y="26"/>
                </a:cubicBezTo>
                <a:close/>
                <a:moveTo>
                  <a:pt x="16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7"/>
                  <a:pt x="9" y="21"/>
                  <a:pt x="9" y="21"/>
                </a:cubicBezTo>
                <a:cubicBezTo>
                  <a:pt x="9" y="21"/>
                  <a:pt x="9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21" y="22"/>
                  <a:pt x="23" y="21"/>
                  <a:pt x="25" y="20"/>
                </a:cubicBezTo>
                <a:cubicBezTo>
                  <a:pt x="27" y="19"/>
                  <a:pt x="28" y="17"/>
                  <a:pt x="28" y="14"/>
                </a:cubicBezTo>
                <a:cubicBezTo>
                  <a:pt x="28" y="13"/>
                  <a:pt x="27" y="11"/>
                  <a:pt x="27" y="10"/>
                </a:cubicBezTo>
                <a:cubicBezTo>
                  <a:pt x="26" y="9"/>
                  <a:pt x="25" y="9"/>
                  <a:pt x="24" y="8"/>
                </a:cubicBezTo>
                <a:cubicBezTo>
                  <a:pt x="23" y="7"/>
                  <a:pt x="22" y="7"/>
                  <a:pt x="21" y="7"/>
                </a:cubicBezTo>
                <a:cubicBezTo>
                  <a:pt x="19" y="6"/>
                  <a:pt x="18" y="6"/>
                  <a:pt x="16" y="6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3"/>
          <p:cNvSpPr>
            <a:spLocks noEditPoints="1"/>
          </p:cNvSpPr>
          <p:nvPr/>
        </p:nvSpPr>
        <p:spPr bwMode="auto">
          <a:xfrm>
            <a:off x="3642976" y="5905502"/>
            <a:ext cx="80963" cy="106363"/>
          </a:xfrm>
          <a:custGeom>
            <a:avLst/>
            <a:gdLst>
              <a:gd name="T0" fmla="*/ 19 w 37"/>
              <a:gd name="T1" fmla="*/ 49 h 49"/>
              <a:gd name="T2" fmla="*/ 13 w 37"/>
              <a:gd name="T3" fmla="*/ 49 h 49"/>
              <a:gd name="T4" fmla="*/ 7 w 37"/>
              <a:gd name="T5" fmla="*/ 47 h 49"/>
              <a:gd name="T6" fmla="*/ 2 w 37"/>
              <a:gd name="T7" fmla="*/ 43 h 49"/>
              <a:gd name="T8" fmla="*/ 0 w 37"/>
              <a:gd name="T9" fmla="*/ 35 h 49"/>
              <a:gd name="T10" fmla="*/ 0 w 37"/>
              <a:gd name="T11" fmla="*/ 17 h 49"/>
              <a:gd name="T12" fmla="*/ 4 w 37"/>
              <a:gd name="T13" fmla="*/ 4 h 49"/>
              <a:gd name="T14" fmla="*/ 19 w 37"/>
              <a:gd name="T15" fmla="*/ 0 h 49"/>
              <a:gd name="T16" fmla="*/ 26 w 37"/>
              <a:gd name="T17" fmla="*/ 1 h 49"/>
              <a:gd name="T18" fmla="*/ 32 w 37"/>
              <a:gd name="T19" fmla="*/ 4 h 49"/>
              <a:gd name="T20" fmla="*/ 36 w 37"/>
              <a:gd name="T21" fmla="*/ 9 h 49"/>
              <a:gd name="T22" fmla="*/ 37 w 37"/>
              <a:gd name="T23" fmla="*/ 16 h 49"/>
              <a:gd name="T24" fmla="*/ 37 w 37"/>
              <a:gd name="T25" fmla="*/ 33 h 49"/>
              <a:gd name="T26" fmla="*/ 35 w 37"/>
              <a:gd name="T27" fmla="*/ 42 h 49"/>
              <a:gd name="T28" fmla="*/ 30 w 37"/>
              <a:gd name="T29" fmla="*/ 47 h 49"/>
              <a:gd name="T30" fmla="*/ 24 w 37"/>
              <a:gd name="T31" fmla="*/ 49 h 49"/>
              <a:gd name="T32" fmla="*/ 19 w 37"/>
              <a:gd name="T33" fmla="*/ 49 h 49"/>
              <a:gd name="T34" fmla="*/ 29 w 37"/>
              <a:gd name="T35" fmla="*/ 17 h 49"/>
              <a:gd name="T36" fmla="*/ 27 w 37"/>
              <a:gd name="T37" fmla="*/ 9 h 49"/>
              <a:gd name="T38" fmla="*/ 19 w 37"/>
              <a:gd name="T39" fmla="*/ 7 h 49"/>
              <a:gd name="T40" fmla="*/ 10 w 37"/>
              <a:gd name="T41" fmla="*/ 9 h 49"/>
              <a:gd name="T42" fmla="*/ 8 w 37"/>
              <a:gd name="T43" fmla="*/ 17 h 49"/>
              <a:gd name="T44" fmla="*/ 8 w 37"/>
              <a:gd name="T45" fmla="*/ 34 h 49"/>
              <a:gd name="T46" fmla="*/ 9 w 37"/>
              <a:gd name="T47" fmla="*/ 38 h 49"/>
              <a:gd name="T48" fmla="*/ 11 w 37"/>
              <a:gd name="T49" fmla="*/ 41 h 49"/>
              <a:gd name="T50" fmla="*/ 15 w 37"/>
              <a:gd name="T51" fmla="*/ 42 h 49"/>
              <a:gd name="T52" fmla="*/ 19 w 37"/>
              <a:gd name="T53" fmla="*/ 43 h 49"/>
              <a:gd name="T54" fmla="*/ 23 w 37"/>
              <a:gd name="T55" fmla="*/ 42 h 49"/>
              <a:gd name="T56" fmla="*/ 26 w 37"/>
              <a:gd name="T57" fmla="*/ 41 h 49"/>
              <a:gd name="T58" fmla="*/ 28 w 37"/>
              <a:gd name="T59" fmla="*/ 38 h 49"/>
              <a:gd name="T60" fmla="*/ 29 w 37"/>
              <a:gd name="T61" fmla="*/ 33 h 49"/>
              <a:gd name="T62" fmla="*/ 29 w 37"/>
              <a:gd name="T63" fmla="*/ 1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" h="49">
                <a:moveTo>
                  <a:pt x="19" y="49"/>
                </a:moveTo>
                <a:cubicBezTo>
                  <a:pt x="17" y="49"/>
                  <a:pt x="15" y="49"/>
                  <a:pt x="13" y="49"/>
                </a:cubicBezTo>
                <a:cubicBezTo>
                  <a:pt x="11" y="48"/>
                  <a:pt x="9" y="48"/>
                  <a:pt x="7" y="47"/>
                </a:cubicBezTo>
                <a:cubicBezTo>
                  <a:pt x="5" y="46"/>
                  <a:pt x="3" y="45"/>
                  <a:pt x="2" y="43"/>
                </a:cubicBezTo>
                <a:cubicBezTo>
                  <a:pt x="1" y="41"/>
                  <a:pt x="0" y="38"/>
                  <a:pt x="0" y="35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1"/>
                  <a:pt x="1" y="7"/>
                  <a:pt x="4" y="4"/>
                </a:cubicBezTo>
                <a:cubicBezTo>
                  <a:pt x="7" y="2"/>
                  <a:pt x="12" y="0"/>
                  <a:pt x="19" y="0"/>
                </a:cubicBezTo>
                <a:cubicBezTo>
                  <a:pt x="21" y="0"/>
                  <a:pt x="24" y="1"/>
                  <a:pt x="26" y="1"/>
                </a:cubicBezTo>
                <a:cubicBezTo>
                  <a:pt x="28" y="2"/>
                  <a:pt x="30" y="3"/>
                  <a:pt x="32" y="4"/>
                </a:cubicBezTo>
                <a:cubicBezTo>
                  <a:pt x="33" y="5"/>
                  <a:pt x="35" y="7"/>
                  <a:pt x="36" y="9"/>
                </a:cubicBezTo>
                <a:cubicBezTo>
                  <a:pt x="37" y="11"/>
                  <a:pt x="37" y="13"/>
                  <a:pt x="37" y="16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7"/>
                  <a:pt x="37" y="40"/>
                  <a:pt x="35" y="42"/>
                </a:cubicBezTo>
                <a:cubicBezTo>
                  <a:pt x="34" y="44"/>
                  <a:pt x="32" y="46"/>
                  <a:pt x="30" y="47"/>
                </a:cubicBezTo>
                <a:cubicBezTo>
                  <a:pt x="28" y="48"/>
                  <a:pt x="26" y="48"/>
                  <a:pt x="24" y="49"/>
                </a:cubicBezTo>
                <a:cubicBezTo>
                  <a:pt x="22" y="49"/>
                  <a:pt x="20" y="49"/>
                  <a:pt x="19" y="49"/>
                </a:cubicBezTo>
                <a:close/>
                <a:moveTo>
                  <a:pt x="29" y="17"/>
                </a:moveTo>
                <a:cubicBezTo>
                  <a:pt x="29" y="13"/>
                  <a:pt x="28" y="11"/>
                  <a:pt x="27" y="9"/>
                </a:cubicBezTo>
                <a:cubicBezTo>
                  <a:pt x="25" y="7"/>
                  <a:pt x="22" y="7"/>
                  <a:pt x="19" y="7"/>
                </a:cubicBezTo>
                <a:cubicBezTo>
                  <a:pt x="15" y="7"/>
                  <a:pt x="12" y="8"/>
                  <a:pt x="10" y="9"/>
                </a:cubicBezTo>
                <a:cubicBezTo>
                  <a:pt x="9" y="11"/>
                  <a:pt x="8" y="14"/>
                  <a:pt x="8" y="17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5"/>
                  <a:pt x="8" y="37"/>
                  <a:pt x="9" y="38"/>
                </a:cubicBezTo>
                <a:cubicBezTo>
                  <a:pt x="9" y="39"/>
                  <a:pt x="10" y="40"/>
                  <a:pt x="11" y="41"/>
                </a:cubicBezTo>
                <a:cubicBezTo>
                  <a:pt x="12" y="41"/>
                  <a:pt x="14" y="42"/>
                  <a:pt x="15" y="42"/>
                </a:cubicBezTo>
                <a:cubicBezTo>
                  <a:pt x="16" y="42"/>
                  <a:pt x="17" y="43"/>
                  <a:pt x="19" y="43"/>
                </a:cubicBezTo>
                <a:cubicBezTo>
                  <a:pt x="20" y="43"/>
                  <a:pt x="22" y="42"/>
                  <a:pt x="23" y="42"/>
                </a:cubicBezTo>
                <a:cubicBezTo>
                  <a:pt x="24" y="42"/>
                  <a:pt x="25" y="41"/>
                  <a:pt x="26" y="41"/>
                </a:cubicBezTo>
                <a:cubicBezTo>
                  <a:pt x="27" y="40"/>
                  <a:pt x="28" y="39"/>
                  <a:pt x="28" y="38"/>
                </a:cubicBezTo>
                <a:cubicBezTo>
                  <a:pt x="29" y="36"/>
                  <a:pt x="29" y="35"/>
                  <a:pt x="29" y="33"/>
                </a:cubicBezTo>
                <a:lnTo>
                  <a:pt x="29" y="17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4"/>
          <p:cNvSpPr>
            <a:spLocks noEditPoints="1"/>
          </p:cNvSpPr>
          <p:nvPr/>
        </p:nvSpPr>
        <p:spPr bwMode="auto">
          <a:xfrm>
            <a:off x="3738225" y="5910265"/>
            <a:ext cx="76200" cy="100013"/>
          </a:xfrm>
          <a:custGeom>
            <a:avLst/>
            <a:gdLst>
              <a:gd name="T0" fmla="*/ 17 w 35"/>
              <a:gd name="T1" fmla="*/ 30 h 46"/>
              <a:gd name="T2" fmla="*/ 9 w 35"/>
              <a:gd name="T3" fmla="*/ 30 h 46"/>
              <a:gd name="T4" fmla="*/ 8 w 35"/>
              <a:gd name="T5" fmla="*/ 31 h 46"/>
              <a:gd name="T6" fmla="*/ 8 w 35"/>
              <a:gd name="T7" fmla="*/ 44 h 46"/>
              <a:gd name="T8" fmla="*/ 7 w 35"/>
              <a:gd name="T9" fmla="*/ 46 h 46"/>
              <a:gd name="T10" fmla="*/ 6 w 35"/>
              <a:gd name="T11" fmla="*/ 46 h 46"/>
              <a:gd name="T12" fmla="*/ 1 w 35"/>
              <a:gd name="T13" fmla="*/ 46 h 46"/>
              <a:gd name="T14" fmla="*/ 0 w 35"/>
              <a:gd name="T15" fmla="*/ 46 h 46"/>
              <a:gd name="T16" fmla="*/ 0 w 35"/>
              <a:gd name="T17" fmla="*/ 44 h 46"/>
              <a:gd name="T18" fmla="*/ 0 w 35"/>
              <a:gd name="T19" fmla="*/ 1 h 46"/>
              <a:gd name="T20" fmla="*/ 0 w 35"/>
              <a:gd name="T21" fmla="*/ 0 h 46"/>
              <a:gd name="T22" fmla="*/ 1 w 35"/>
              <a:gd name="T23" fmla="*/ 0 h 46"/>
              <a:gd name="T24" fmla="*/ 16 w 35"/>
              <a:gd name="T25" fmla="*/ 0 h 46"/>
              <a:gd name="T26" fmla="*/ 30 w 35"/>
              <a:gd name="T27" fmla="*/ 3 h 46"/>
              <a:gd name="T28" fmla="*/ 35 w 35"/>
              <a:gd name="T29" fmla="*/ 14 h 46"/>
              <a:gd name="T30" fmla="*/ 30 w 35"/>
              <a:gd name="T31" fmla="*/ 26 h 46"/>
              <a:gd name="T32" fmla="*/ 17 w 35"/>
              <a:gd name="T33" fmla="*/ 30 h 46"/>
              <a:gd name="T34" fmla="*/ 16 w 35"/>
              <a:gd name="T35" fmla="*/ 5 h 46"/>
              <a:gd name="T36" fmla="*/ 9 w 35"/>
              <a:gd name="T37" fmla="*/ 5 h 46"/>
              <a:gd name="T38" fmla="*/ 8 w 35"/>
              <a:gd name="T39" fmla="*/ 6 h 46"/>
              <a:gd name="T40" fmla="*/ 8 w 35"/>
              <a:gd name="T41" fmla="*/ 22 h 46"/>
              <a:gd name="T42" fmla="*/ 8 w 35"/>
              <a:gd name="T43" fmla="*/ 23 h 46"/>
              <a:gd name="T44" fmla="*/ 9 w 35"/>
              <a:gd name="T45" fmla="*/ 24 h 46"/>
              <a:gd name="T46" fmla="*/ 18 w 35"/>
              <a:gd name="T47" fmla="*/ 24 h 46"/>
              <a:gd name="T48" fmla="*/ 24 w 35"/>
              <a:gd name="T49" fmla="*/ 21 h 46"/>
              <a:gd name="T50" fmla="*/ 27 w 35"/>
              <a:gd name="T51" fmla="*/ 14 h 46"/>
              <a:gd name="T52" fmla="*/ 26 w 35"/>
              <a:gd name="T53" fmla="*/ 10 h 46"/>
              <a:gd name="T54" fmla="*/ 23 w 35"/>
              <a:gd name="T55" fmla="*/ 7 h 46"/>
              <a:gd name="T56" fmla="*/ 20 w 35"/>
              <a:gd name="T57" fmla="*/ 6 h 46"/>
              <a:gd name="T58" fmla="*/ 16 w 35"/>
              <a:gd name="T59" fmla="*/ 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" h="46">
                <a:moveTo>
                  <a:pt x="17" y="30"/>
                </a:moveTo>
                <a:cubicBezTo>
                  <a:pt x="9" y="30"/>
                  <a:pt x="9" y="30"/>
                  <a:pt x="9" y="30"/>
                </a:cubicBezTo>
                <a:cubicBezTo>
                  <a:pt x="8" y="30"/>
                  <a:pt x="8" y="30"/>
                  <a:pt x="8" y="31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6"/>
                  <a:pt x="7" y="46"/>
                </a:cubicBezTo>
                <a:cubicBezTo>
                  <a:pt x="7" y="46"/>
                  <a:pt x="7" y="46"/>
                  <a:pt x="6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5"/>
                  <a:pt x="0" y="44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2" y="0"/>
                  <a:pt x="27" y="1"/>
                  <a:pt x="30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19"/>
                  <a:pt x="33" y="23"/>
                  <a:pt x="30" y="26"/>
                </a:cubicBezTo>
                <a:cubicBezTo>
                  <a:pt x="28" y="28"/>
                  <a:pt x="23" y="30"/>
                  <a:pt x="17" y="30"/>
                </a:cubicBezTo>
                <a:close/>
                <a:moveTo>
                  <a:pt x="16" y="5"/>
                </a:move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6"/>
                </a:cubicBezTo>
                <a:cubicBezTo>
                  <a:pt x="8" y="6"/>
                  <a:pt x="8" y="22"/>
                  <a:pt x="8" y="22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8" y="24"/>
                  <a:pt x="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20" y="24"/>
                  <a:pt x="22" y="23"/>
                  <a:pt x="24" y="21"/>
                </a:cubicBezTo>
                <a:cubicBezTo>
                  <a:pt x="26" y="20"/>
                  <a:pt x="27" y="17"/>
                  <a:pt x="27" y="14"/>
                </a:cubicBezTo>
                <a:cubicBezTo>
                  <a:pt x="27" y="13"/>
                  <a:pt x="26" y="11"/>
                  <a:pt x="26" y="10"/>
                </a:cubicBezTo>
                <a:cubicBezTo>
                  <a:pt x="25" y="9"/>
                  <a:pt x="24" y="8"/>
                  <a:pt x="23" y="7"/>
                </a:cubicBezTo>
                <a:cubicBezTo>
                  <a:pt x="22" y="7"/>
                  <a:pt x="21" y="6"/>
                  <a:pt x="20" y="6"/>
                </a:cubicBezTo>
                <a:cubicBezTo>
                  <a:pt x="18" y="6"/>
                  <a:pt x="17" y="5"/>
                  <a:pt x="16" y="5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5"/>
          <p:cNvSpPr/>
          <p:nvPr/>
        </p:nvSpPr>
        <p:spPr bwMode="auto">
          <a:xfrm>
            <a:off x="3830300" y="5910265"/>
            <a:ext cx="63500" cy="100013"/>
          </a:xfrm>
          <a:custGeom>
            <a:avLst/>
            <a:gdLst>
              <a:gd name="T0" fmla="*/ 28 w 29"/>
              <a:gd name="T1" fmla="*/ 46 h 46"/>
              <a:gd name="T2" fmla="*/ 2 w 29"/>
              <a:gd name="T3" fmla="*/ 46 h 46"/>
              <a:gd name="T4" fmla="*/ 0 w 29"/>
              <a:gd name="T5" fmla="*/ 46 h 46"/>
              <a:gd name="T6" fmla="*/ 0 w 29"/>
              <a:gd name="T7" fmla="*/ 45 h 46"/>
              <a:gd name="T8" fmla="*/ 0 w 29"/>
              <a:gd name="T9" fmla="*/ 2 h 46"/>
              <a:gd name="T10" fmla="*/ 0 w 29"/>
              <a:gd name="T11" fmla="*/ 0 h 46"/>
              <a:gd name="T12" fmla="*/ 1 w 29"/>
              <a:gd name="T13" fmla="*/ 0 h 46"/>
              <a:gd name="T14" fmla="*/ 26 w 29"/>
              <a:gd name="T15" fmla="*/ 0 h 46"/>
              <a:gd name="T16" fmla="*/ 28 w 29"/>
              <a:gd name="T17" fmla="*/ 0 h 46"/>
              <a:gd name="T18" fmla="*/ 28 w 29"/>
              <a:gd name="T19" fmla="*/ 4 h 46"/>
              <a:gd name="T20" fmla="*/ 27 w 29"/>
              <a:gd name="T21" fmla="*/ 5 h 46"/>
              <a:gd name="T22" fmla="*/ 25 w 29"/>
              <a:gd name="T23" fmla="*/ 5 h 46"/>
              <a:gd name="T24" fmla="*/ 9 w 29"/>
              <a:gd name="T25" fmla="*/ 5 h 46"/>
              <a:gd name="T26" fmla="*/ 8 w 29"/>
              <a:gd name="T27" fmla="*/ 6 h 46"/>
              <a:gd name="T28" fmla="*/ 7 w 29"/>
              <a:gd name="T29" fmla="*/ 17 h 46"/>
              <a:gd name="T30" fmla="*/ 8 w 29"/>
              <a:gd name="T31" fmla="*/ 19 h 46"/>
              <a:gd name="T32" fmla="*/ 9 w 29"/>
              <a:gd name="T33" fmla="*/ 19 h 46"/>
              <a:gd name="T34" fmla="*/ 23 w 29"/>
              <a:gd name="T35" fmla="*/ 19 h 46"/>
              <a:gd name="T36" fmla="*/ 25 w 29"/>
              <a:gd name="T37" fmla="*/ 19 h 46"/>
              <a:gd name="T38" fmla="*/ 25 w 29"/>
              <a:gd name="T39" fmla="*/ 24 h 46"/>
              <a:gd name="T40" fmla="*/ 23 w 29"/>
              <a:gd name="T41" fmla="*/ 25 h 46"/>
              <a:gd name="T42" fmla="*/ 21 w 29"/>
              <a:gd name="T43" fmla="*/ 25 h 46"/>
              <a:gd name="T44" fmla="*/ 10 w 29"/>
              <a:gd name="T45" fmla="*/ 25 h 46"/>
              <a:gd name="T46" fmla="*/ 8 w 29"/>
              <a:gd name="T47" fmla="*/ 25 h 46"/>
              <a:gd name="T48" fmla="*/ 8 w 29"/>
              <a:gd name="T49" fmla="*/ 26 h 46"/>
              <a:gd name="T50" fmla="*/ 8 w 29"/>
              <a:gd name="T51" fmla="*/ 39 h 46"/>
              <a:gd name="T52" fmla="*/ 8 w 29"/>
              <a:gd name="T53" fmla="*/ 40 h 46"/>
              <a:gd name="T54" fmla="*/ 10 w 29"/>
              <a:gd name="T55" fmla="*/ 40 h 46"/>
              <a:gd name="T56" fmla="*/ 27 w 29"/>
              <a:gd name="T57" fmla="*/ 40 h 46"/>
              <a:gd name="T58" fmla="*/ 29 w 29"/>
              <a:gd name="T59" fmla="*/ 41 h 46"/>
              <a:gd name="T60" fmla="*/ 29 w 29"/>
              <a:gd name="T61" fmla="*/ 42 h 46"/>
              <a:gd name="T62" fmla="*/ 29 w 29"/>
              <a:gd name="T63" fmla="*/ 45 h 46"/>
              <a:gd name="T64" fmla="*/ 28 w 29"/>
              <a:gd name="T6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" h="46">
                <a:moveTo>
                  <a:pt x="28" y="46"/>
                </a:move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1" y="46"/>
                  <a:pt x="0" y="46"/>
                </a:cubicBezTo>
                <a:cubicBezTo>
                  <a:pt x="0" y="46"/>
                  <a:pt x="0" y="45"/>
                  <a:pt x="0" y="4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0"/>
                  <a:pt x="28" y="0"/>
                </a:cubicBezTo>
                <a:cubicBezTo>
                  <a:pt x="28" y="1"/>
                  <a:pt x="28" y="4"/>
                  <a:pt x="28" y="4"/>
                </a:cubicBezTo>
                <a:cubicBezTo>
                  <a:pt x="28" y="5"/>
                  <a:pt x="28" y="5"/>
                  <a:pt x="27" y="5"/>
                </a:cubicBezTo>
                <a:cubicBezTo>
                  <a:pt x="27" y="5"/>
                  <a:pt x="26" y="5"/>
                  <a:pt x="25" y="5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6"/>
                </a:cubicBezTo>
                <a:cubicBezTo>
                  <a:pt x="7" y="6"/>
                  <a:pt x="7" y="17"/>
                  <a:pt x="7" y="17"/>
                </a:cubicBezTo>
                <a:cubicBezTo>
                  <a:pt x="7" y="18"/>
                  <a:pt x="8" y="19"/>
                  <a:pt x="8" y="19"/>
                </a:cubicBezTo>
                <a:cubicBezTo>
                  <a:pt x="8" y="19"/>
                  <a:pt x="8" y="19"/>
                  <a:pt x="9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4" y="19"/>
                  <a:pt x="25" y="19"/>
                  <a:pt x="25" y="19"/>
                </a:cubicBezTo>
                <a:cubicBezTo>
                  <a:pt x="25" y="20"/>
                  <a:pt x="25" y="24"/>
                  <a:pt x="25" y="24"/>
                </a:cubicBezTo>
                <a:cubicBezTo>
                  <a:pt x="25" y="24"/>
                  <a:pt x="24" y="25"/>
                  <a:pt x="23" y="25"/>
                </a:cubicBezTo>
                <a:cubicBezTo>
                  <a:pt x="23" y="25"/>
                  <a:pt x="22" y="25"/>
                  <a:pt x="21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9" y="25"/>
                  <a:pt x="8" y="25"/>
                  <a:pt x="8" y="25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9" y="40"/>
                  <a:pt x="10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0"/>
                  <a:pt x="28" y="40"/>
                  <a:pt x="29" y="41"/>
                </a:cubicBezTo>
                <a:cubicBezTo>
                  <a:pt x="29" y="41"/>
                  <a:pt x="29" y="41"/>
                  <a:pt x="29" y="42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6"/>
                  <a:pt x="29" y="46"/>
                  <a:pt x="28" y="46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6"/>
          <p:cNvSpPr>
            <a:spLocks noEditPoints="1"/>
          </p:cNvSpPr>
          <p:nvPr/>
        </p:nvSpPr>
        <p:spPr bwMode="auto">
          <a:xfrm>
            <a:off x="2577763" y="5910265"/>
            <a:ext cx="85725" cy="100013"/>
          </a:xfrm>
          <a:custGeom>
            <a:avLst/>
            <a:gdLst>
              <a:gd name="T0" fmla="*/ 38 w 40"/>
              <a:gd name="T1" fmla="*/ 46 h 46"/>
              <a:gd name="T2" fmla="*/ 33 w 40"/>
              <a:gd name="T3" fmla="*/ 46 h 46"/>
              <a:gd name="T4" fmla="*/ 32 w 40"/>
              <a:gd name="T5" fmla="*/ 46 h 46"/>
              <a:gd name="T6" fmla="*/ 32 w 40"/>
              <a:gd name="T7" fmla="*/ 45 h 46"/>
              <a:gd name="T8" fmla="*/ 29 w 40"/>
              <a:gd name="T9" fmla="*/ 36 h 46"/>
              <a:gd name="T10" fmla="*/ 11 w 40"/>
              <a:gd name="T11" fmla="*/ 36 h 46"/>
              <a:gd name="T12" fmla="*/ 8 w 40"/>
              <a:gd name="T13" fmla="*/ 45 h 46"/>
              <a:gd name="T14" fmla="*/ 7 w 40"/>
              <a:gd name="T15" fmla="*/ 46 h 46"/>
              <a:gd name="T16" fmla="*/ 6 w 40"/>
              <a:gd name="T17" fmla="*/ 46 h 46"/>
              <a:gd name="T18" fmla="*/ 1 w 40"/>
              <a:gd name="T19" fmla="*/ 46 h 46"/>
              <a:gd name="T20" fmla="*/ 1 w 40"/>
              <a:gd name="T21" fmla="*/ 44 h 46"/>
              <a:gd name="T22" fmla="*/ 15 w 40"/>
              <a:gd name="T23" fmla="*/ 2 h 46"/>
              <a:gd name="T24" fmla="*/ 16 w 40"/>
              <a:gd name="T25" fmla="*/ 0 h 46"/>
              <a:gd name="T26" fmla="*/ 18 w 40"/>
              <a:gd name="T27" fmla="*/ 0 h 46"/>
              <a:gd name="T28" fmla="*/ 23 w 40"/>
              <a:gd name="T29" fmla="*/ 0 h 46"/>
              <a:gd name="T30" fmla="*/ 24 w 40"/>
              <a:gd name="T31" fmla="*/ 0 h 46"/>
              <a:gd name="T32" fmla="*/ 25 w 40"/>
              <a:gd name="T33" fmla="*/ 2 h 46"/>
              <a:gd name="T34" fmla="*/ 40 w 40"/>
              <a:gd name="T35" fmla="*/ 44 h 46"/>
              <a:gd name="T36" fmla="*/ 40 w 40"/>
              <a:gd name="T37" fmla="*/ 46 h 46"/>
              <a:gd name="T38" fmla="*/ 38 w 40"/>
              <a:gd name="T39" fmla="*/ 46 h 46"/>
              <a:gd name="T40" fmla="*/ 20 w 40"/>
              <a:gd name="T41" fmla="*/ 9 h 46"/>
              <a:gd name="T42" fmla="*/ 13 w 40"/>
              <a:gd name="T43" fmla="*/ 30 h 46"/>
              <a:gd name="T44" fmla="*/ 27 w 40"/>
              <a:gd name="T45" fmla="*/ 30 h 46"/>
              <a:gd name="T46" fmla="*/ 20 w 40"/>
              <a:gd name="T47" fmla="*/ 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" h="46">
                <a:moveTo>
                  <a:pt x="38" y="46"/>
                </a:move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2" y="46"/>
                  <a:pt x="32" y="46"/>
                </a:cubicBezTo>
                <a:cubicBezTo>
                  <a:pt x="32" y="46"/>
                  <a:pt x="32" y="46"/>
                  <a:pt x="32" y="45"/>
                </a:cubicBezTo>
                <a:cubicBezTo>
                  <a:pt x="29" y="36"/>
                  <a:pt x="29" y="36"/>
                  <a:pt x="29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6"/>
                  <a:pt x="8" y="46"/>
                  <a:pt x="7" y="46"/>
                </a:cubicBezTo>
                <a:cubicBezTo>
                  <a:pt x="7" y="46"/>
                  <a:pt x="7" y="46"/>
                  <a:pt x="6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5"/>
                  <a:pt x="1" y="4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6" y="0"/>
                  <a:pt x="17" y="0"/>
                  <a:pt x="1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5" y="1"/>
                  <a:pt x="25" y="2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5"/>
                  <a:pt x="40" y="46"/>
                  <a:pt x="40" y="46"/>
                </a:cubicBezTo>
                <a:cubicBezTo>
                  <a:pt x="39" y="46"/>
                  <a:pt x="39" y="46"/>
                  <a:pt x="38" y="46"/>
                </a:cubicBezTo>
                <a:close/>
                <a:moveTo>
                  <a:pt x="20" y="9"/>
                </a:moveTo>
                <a:cubicBezTo>
                  <a:pt x="13" y="30"/>
                  <a:pt x="13" y="30"/>
                  <a:pt x="13" y="30"/>
                </a:cubicBezTo>
                <a:cubicBezTo>
                  <a:pt x="27" y="30"/>
                  <a:pt x="27" y="30"/>
                  <a:pt x="27" y="30"/>
                </a:cubicBezTo>
                <a:lnTo>
                  <a:pt x="20" y="9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37"/>
          <p:cNvSpPr/>
          <p:nvPr/>
        </p:nvSpPr>
        <p:spPr bwMode="auto">
          <a:xfrm>
            <a:off x="2677776" y="5910265"/>
            <a:ext cx="93663" cy="100013"/>
          </a:xfrm>
          <a:custGeom>
            <a:avLst/>
            <a:gdLst>
              <a:gd name="T0" fmla="*/ 42 w 44"/>
              <a:gd name="T1" fmla="*/ 46 h 46"/>
              <a:gd name="T2" fmla="*/ 38 w 44"/>
              <a:gd name="T3" fmla="*/ 46 h 46"/>
              <a:gd name="T4" fmla="*/ 36 w 44"/>
              <a:gd name="T5" fmla="*/ 46 h 46"/>
              <a:gd name="T6" fmla="*/ 36 w 44"/>
              <a:gd name="T7" fmla="*/ 44 h 46"/>
              <a:gd name="T8" fmla="*/ 36 w 44"/>
              <a:gd name="T9" fmla="*/ 12 h 46"/>
              <a:gd name="T10" fmla="*/ 24 w 44"/>
              <a:gd name="T11" fmla="*/ 28 h 46"/>
              <a:gd name="T12" fmla="*/ 23 w 44"/>
              <a:gd name="T13" fmla="*/ 30 h 46"/>
              <a:gd name="T14" fmla="*/ 21 w 44"/>
              <a:gd name="T15" fmla="*/ 30 h 46"/>
              <a:gd name="T16" fmla="*/ 20 w 44"/>
              <a:gd name="T17" fmla="*/ 30 h 46"/>
              <a:gd name="T18" fmla="*/ 19 w 44"/>
              <a:gd name="T19" fmla="*/ 28 h 46"/>
              <a:gd name="T20" fmla="*/ 9 w 44"/>
              <a:gd name="T21" fmla="*/ 12 h 46"/>
              <a:gd name="T22" fmla="*/ 8 w 44"/>
              <a:gd name="T23" fmla="*/ 11 h 46"/>
              <a:gd name="T24" fmla="*/ 8 w 44"/>
              <a:gd name="T25" fmla="*/ 45 h 46"/>
              <a:gd name="T26" fmla="*/ 7 w 44"/>
              <a:gd name="T27" fmla="*/ 46 h 46"/>
              <a:gd name="T28" fmla="*/ 6 w 44"/>
              <a:gd name="T29" fmla="*/ 46 h 46"/>
              <a:gd name="T30" fmla="*/ 2 w 44"/>
              <a:gd name="T31" fmla="*/ 46 h 46"/>
              <a:gd name="T32" fmla="*/ 0 w 44"/>
              <a:gd name="T33" fmla="*/ 46 h 46"/>
              <a:gd name="T34" fmla="*/ 0 w 44"/>
              <a:gd name="T35" fmla="*/ 44 h 46"/>
              <a:gd name="T36" fmla="*/ 0 w 44"/>
              <a:gd name="T37" fmla="*/ 2 h 46"/>
              <a:gd name="T38" fmla="*/ 0 w 44"/>
              <a:gd name="T39" fmla="*/ 0 h 46"/>
              <a:gd name="T40" fmla="*/ 1 w 44"/>
              <a:gd name="T41" fmla="*/ 0 h 46"/>
              <a:gd name="T42" fmla="*/ 6 w 44"/>
              <a:gd name="T43" fmla="*/ 0 h 46"/>
              <a:gd name="T44" fmla="*/ 7 w 44"/>
              <a:gd name="T45" fmla="*/ 0 h 46"/>
              <a:gd name="T46" fmla="*/ 8 w 44"/>
              <a:gd name="T47" fmla="*/ 1 h 46"/>
              <a:gd name="T48" fmla="*/ 21 w 44"/>
              <a:gd name="T49" fmla="*/ 20 h 46"/>
              <a:gd name="T50" fmla="*/ 35 w 44"/>
              <a:gd name="T51" fmla="*/ 1 h 46"/>
              <a:gd name="T52" fmla="*/ 37 w 44"/>
              <a:gd name="T53" fmla="*/ 0 h 46"/>
              <a:gd name="T54" fmla="*/ 42 w 44"/>
              <a:gd name="T55" fmla="*/ 0 h 46"/>
              <a:gd name="T56" fmla="*/ 44 w 44"/>
              <a:gd name="T57" fmla="*/ 0 h 46"/>
              <a:gd name="T58" fmla="*/ 44 w 44"/>
              <a:gd name="T59" fmla="*/ 2 h 46"/>
              <a:gd name="T60" fmla="*/ 44 w 44"/>
              <a:gd name="T61" fmla="*/ 45 h 46"/>
              <a:gd name="T62" fmla="*/ 43 w 44"/>
              <a:gd name="T63" fmla="*/ 46 h 46"/>
              <a:gd name="T64" fmla="*/ 42 w 44"/>
              <a:gd name="T6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" h="46">
                <a:moveTo>
                  <a:pt x="42" y="46"/>
                </a:moveTo>
                <a:cubicBezTo>
                  <a:pt x="38" y="46"/>
                  <a:pt x="38" y="46"/>
                  <a:pt x="38" y="46"/>
                </a:cubicBezTo>
                <a:cubicBezTo>
                  <a:pt x="37" y="46"/>
                  <a:pt x="36" y="46"/>
                  <a:pt x="36" y="46"/>
                </a:cubicBezTo>
                <a:cubicBezTo>
                  <a:pt x="36" y="46"/>
                  <a:pt x="36" y="45"/>
                  <a:pt x="36" y="44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2"/>
                  <a:pt x="24" y="28"/>
                  <a:pt x="24" y="28"/>
                </a:cubicBezTo>
                <a:cubicBezTo>
                  <a:pt x="24" y="29"/>
                  <a:pt x="23" y="30"/>
                  <a:pt x="23" y="30"/>
                </a:cubicBezTo>
                <a:cubicBezTo>
                  <a:pt x="22" y="30"/>
                  <a:pt x="21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19" y="29"/>
                  <a:pt x="19" y="28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2"/>
                  <a:pt x="8" y="45"/>
                  <a:pt x="8" y="45"/>
                </a:cubicBezTo>
                <a:cubicBezTo>
                  <a:pt x="8" y="45"/>
                  <a:pt x="7" y="46"/>
                  <a:pt x="7" y="46"/>
                </a:cubicBezTo>
                <a:cubicBezTo>
                  <a:pt x="7" y="46"/>
                  <a:pt x="7" y="46"/>
                  <a:pt x="6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1" y="46"/>
                  <a:pt x="0" y="46"/>
                </a:cubicBezTo>
                <a:cubicBezTo>
                  <a:pt x="0" y="46"/>
                  <a:pt x="0" y="45"/>
                  <a:pt x="0" y="4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0"/>
                  <a:pt x="7" y="0"/>
                  <a:pt x="7" y="0"/>
                </a:cubicBezTo>
                <a:cubicBezTo>
                  <a:pt x="8" y="0"/>
                  <a:pt x="8" y="0"/>
                  <a:pt x="8" y="1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35" y="1"/>
                  <a:pt x="35" y="1"/>
                </a:cubicBezTo>
                <a:cubicBezTo>
                  <a:pt x="35" y="0"/>
                  <a:pt x="36" y="0"/>
                  <a:pt x="3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3" y="0"/>
                  <a:pt x="44" y="0"/>
                </a:cubicBezTo>
                <a:cubicBezTo>
                  <a:pt x="44" y="0"/>
                  <a:pt x="44" y="1"/>
                  <a:pt x="44" y="2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5"/>
                  <a:pt x="44" y="46"/>
                  <a:pt x="43" y="46"/>
                </a:cubicBezTo>
                <a:cubicBezTo>
                  <a:pt x="43" y="46"/>
                  <a:pt x="43" y="46"/>
                  <a:pt x="42" y="46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38"/>
          <p:cNvSpPr/>
          <p:nvPr/>
        </p:nvSpPr>
        <p:spPr bwMode="auto">
          <a:xfrm>
            <a:off x="2787313" y="5910265"/>
            <a:ext cx="61913" cy="100013"/>
          </a:xfrm>
          <a:custGeom>
            <a:avLst/>
            <a:gdLst>
              <a:gd name="T0" fmla="*/ 28 w 29"/>
              <a:gd name="T1" fmla="*/ 46 h 46"/>
              <a:gd name="T2" fmla="*/ 1 w 29"/>
              <a:gd name="T3" fmla="*/ 46 h 46"/>
              <a:gd name="T4" fmla="*/ 0 w 29"/>
              <a:gd name="T5" fmla="*/ 46 h 46"/>
              <a:gd name="T6" fmla="*/ 0 w 29"/>
              <a:gd name="T7" fmla="*/ 45 h 46"/>
              <a:gd name="T8" fmla="*/ 0 w 29"/>
              <a:gd name="T9" fmla="*/ 2 h 46"/>
              <a:gd name="T10" fmla="*/ 0 w 29"/>
              <a:gd name="T11" fmla="*/ 0 h 46"/>
              <a:gd name="T12" fmla="*/ 1 w 29"/>
              <a:gd name="T13" fmla="*/ 0 h 46"/>
              <a:gd name="T14" fmla="*/ 26 w 29"/>
              <a:gd name="T15" fmla="*/ 0 h 46"/>
              <a:gd name="T16" fmla="*/ 28 w 29"/>
              <a:gd name="T17" fmla="*/ 0 h 46"/>
              <a:gd name="T18" fmla="*/ 28 w 29"/>
              <a:gd name="T19" fmla="*/ 4 h 46"/>
              <a:gd name="T20" fmla="*/ 27 w 29"/>
              <a:gd name="T21" fmla="*/ 5 h 46"/>
              <a:gd name="T22" fmla="*/ 25 w 29"/>
              <a:gd name="T23" fmla="*/ 5 h 46"/>
              <a:gd name="T24" fmla="*/ 9 w 29"/>
              <a:gd name="T25" fmla="*/ 5 h 46"/>
              <a:gd name="T26" fmla="*/ 7 w 29"/>
              <a:gd name="T27" fmla="*/ 6 h 46"/>
              <a:gd name="T28" fmla="*/ 7 w 29"/>
              <a:gd name="T29" fmla="*/ 17 h 46"/>
              <a:gd name="T30" fmla="*/ 7 w 29"/>
              <a:gd name="T31" fmla="*/ 19 h 46"/>
              <a:gd name="T32" fmla="*/ 9 w 29"/>
              <a:gd name="T33" fmla="*/ 19 h 46"/>
              <a:gd name="T34" fmla="*/ 23 w 29"/>
              <a:gd name="T35" fmla="*/ 19 h 46"/>
              <a:gd name="T36" fmla="*/ 25 w 29"/>
              <a:gd name="T37" fmla="*/ 19 h 46"/>
              <a:gd name="T38" fmla="*/ 24 w 29"/>
              <a:gd name="T39" fmla="*/ 24 h 46"/>
              <a:gd name="T40" fmla="*/ 23 w 29"/>
              <a:gd name="T41" fmla="*/ 25 h 46"/>
              <a:gd name="T42" fmla="*/ 21 w 29"/>
              <a:gd name="T43" fmla="*/ 25 h 46"/>
              <a:gd name="T44" fmla="*/ 9 w 29"/>
              <a:gd name="T45" fmla="*/ 25 h 46"/>
              <a:gd name="T46" fmla="*/ 8 w 29"/>
              <a:gd name="T47" fmla="*/ 25 h 46"/>
              <a:gd name="T48" fmla="*/ 7 w 29"/>
              <a:gd name="T49" fmla="*/ 26 h 46"/>
              <a:gd name="T50" fmla="*/ 7 w 29"/>
              <a:gd name="T51" fmla="*/ 39 h 46"/>
              <a:gd name="T52" fmla="*/ 8 w 29"/>
              <a:gd name="T53" fmla="*/ 40 h 46"/>
              <a:gd name="T54" fmla="*/ 9 w 29"/>
              <a:gd name="T55" fmla="*/ 40 h 46"/>
              <a:gd name="T56" fmla="*/ 26 w 29"/>
              <a:gd name="T57" fmla="*/ 40 h 46"/>
              <a:gd name="T58" fmla="*/ 28 w 29"/>
              <a:gd name="T59" fmla="*/ 41 h 46"/>
              <a:gd name="T60" fmla="*/ 29 w 29"/>
              <a:gd name="T61" fmla="*/ 42 h 46"/>
              <a:gd name="T62" fmla="*/ 29 w 29"/>
              <a:gd name="T63" fmla="*/ 45 h 46"/>
              <a:gd name="T64" fmla="*/ 28 w 29"/>
              <a:gd name="T6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" h="46">
                <a:moveTo>
                  <a:pt x="28" y="46"/>
                </a:move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0" y="46"/>
                  <a:pt x="0" y="46"/>
                </a:cubicBezTo>
                <a:cubicBezTo>
                  <a:pt x="0" y="46"/>
                  <a:pt x="0" y="45"/>
                  <a:pt x="0" y="4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7" y="0"/>
                  <a:pt x="28" y="0"/>
                </a:cubicBezTo>
                <a:cubicBezTo>
                  <a:pt x="28" y="1"/>
                  <a:pt x="28" y="4"/>
                  <a:pt x="28" y="4"/>
                </a:cubicBezTo>
                <a:cubicBezTo>
                  <a:pt x="28" y="5"/>
                  <a:pt x="28" y="5"/>
                  <a:pt x="27" y="5"/>
                </a:cubicBezTo>
                <a:cubicBezTo>
                  <a:pt x="27" y="5"/>
                  <a:pt x="26" y="5"/>
                  <a:pt x="25" y="5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7" y="6"/>
                </a:cubicBezTo>
                <a:cubicBezTo>
                  <a:pt x="7" y="6"/>
                  <a:pt x="7" y="17"/>
                  <a:pt x="7" y="17"/>
                </a:cubicBezTo>
                <a:cubicBezTo>
                  <a:pt x="7" y="18"/>
                  <a:pt x="7" y="19"/>
                  <a:pt x="7" y="19"/>
                </a:cubicBezTo>
                <a:cubicBezTo>
                  <a:pt x="8" y="19"/>
                  <a:pt x="8" y="19"/>
                  <a:pt x="9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4" y="19"/>
                  <a:pt x="24" y="19"/>
                  <a:pt x="25" y="19"/>
                </a:cubicBezTo>
                <a:cubicBezTo>
                  <a:pt x="25" y="20"/>
                  <a:pt x="24" y="24"/>
                  <a:pt x="24" y="24"/>
                </a:cubicBezTo>
                <a:cubicBezTo>
                  <a:pt x="24" y="24"/>
                  <a:pt x="24" y="25"/>
                  <a:pt x="23" y="25"/>
                </a:cubicBezTo>
                <a:cubicBezTo>
                  <a:pt x="22" y="25"/>
                  <a:pt x="22" y="25"/>
                  <a:pt x="21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40"/>
                  <a:pt x="7" y="40"/>
                  <a:pt x="8" y="40"/>
                </a:cubicBezTo>
                <a:cubicBezTo>
                  <a:pt x="8" y="40"/>
                  <a:pt x="9" y="40"/>
                  <a:pt x="9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7" y="40"/>
                  <a:pt x="28" y="40"/>
                  <a:pt x="28" y="41"/>
                </a:cubicBezTo>
                <a:cubicBezTo>
                  <a:pt x="29" y="41"/>
                  <a:pt x="29" y="41"/>
                  <a:pt x="29" y="42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6"/>
                  <a:pt x="29" y="46"/>
                  <a:pt x="28" y="46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9"/>
          <p:cNvSpPr>
            <a:spLocks noEditPoints="1"/>
          </p:cNvSpPr>
          <p:nvPr/>
        </p:nvSpPr>
        <p:spPr bwMode="auto">
          <a:xfrm>
            <a:off x="2858750" y="5908676"/>
            <a:ext cx="77788" cy="101600"/>
          </a:xfrm>
          <a:custGeom>
            <a:avLst/>
            <a:gdLst>
              <a:gd name="T0" fmla="*/ 26 w 36"/>
              <a:gd name="T1" fmla="*/ 26 h 47"/>
              <a:gd name="T2" fmla="*/ 35 w 36"/>
              <a:gd name="T3" fmla="*/ 45 h 47"/>
              <a:gd name="T4" fmla="*/ 35 w 36"/>
              <a:gd name="T5" fmla="*/ 47 h 47"/>
              <a:gd name="T6" fmla="*/ 34 w 36"/>
              <a:gd name="T7" fmla="*/ 47 h 47"/>
              <a:gd name="T8" fmla="*/ 29 w 36"/>
              <a:gd name="T9" fmla="*/ 47 h 47"/>
              <a:gd name="T10" fmla="*/ 27 w 36"/>
              <a:gd name="T11" fmla="*/ 47 h 47"/>
              <a:gd name="T12" fmla="*/ 27 w 36"/>
              <a:gd name="T13" fmla="*/ 46 h 47"/>
              <a:gd name="T14" fmla="*/ 17 w 36"/>
              <a:gd name="T15" fmla="*/ 29 h 47"/>
              <a:gd name="T16" fmla="*/ 16 w 36"/>
              <a:gd name="T17" fmla="*/ 28 h 47"/>
              <a:gd name="T18" fmla="*/ 9 w 36"/>
              <a:gd name="T19" fmla="*/ 28 h 47"/>
              <a:gd name="T20" fmla="*/ 8 w 36"/>
              <a:gd name="T21" fmla="*/ 45 h 47"/>
              <a:gd name="T22" fmla="*/ 8 w 36"/>
              <a:gd name="T23" fmla="*/ 47 h 47"/>
              <a:gd name="T24" fmla="*/ 6 w 36"/>
              <a:gd name="T25" fmla="*/ 47 h 47"/>
              <a:gd name="T26" fmla="*/ 2 w 36"/>
              <a:gd name="T27" fmla="*/ 47 h 47"/>
              <a:gd name="T28" fmla="*/ 0 w 36"/>
              <a:gd name="T29" fmla="*/ 47 h 47"/>
              <a:gd name="T30" fmla="*/ 0 w 36"/>
              <a:gd name="T31" fmla="*/ 45 h 47"/>
              <a:gd name="T32" fmla="*/ 0 w 36"/>
              <a:gd name="T33" fmla="*/ 2 h 47"/>
              <a:gd name="T34" fmla="*/ 0 w 36"/>
              <a:gd name="T35" fmla="*/ 1 h 47"/>
              <a:gd name="T36" fmla="*/ 2 w 36"/>
              <a:gd name="T37" fmla="*/ 0 h 47"/>
              <a:gd name="T38" fmla="*/ 16 w 36"/>
              <a:gd name="T39" fmla="*/ 0 h 47"/>
              <a:gd name="T40" fmla="*/ 31 w 36"/>
              <a:gd name="T41" fmla="*/ 4 h 47"/>
              <a:gd name="T42" fmla="*/ 35 w 36"/>
              <a:gd name="T43" fmla="*/ 14 h 47"/>
              <a:gd name="T44" fmla="*/ 34 w 36"/>
              <a:gd name="T45" fmla="*/ 19 h 47"/>
              <a:gd name="T46" fmla="*/ 32 w 36"/>
              <a:gd name="T47" fmla="*/ 22 h 47"/>
              <a:gd name="T48" fmla="*/ 29 w 36"/>
              <a:gd name="T49" fmla="*/ 25 h 47"/>
              <a:gd name="T50" fmla="*/ 26 w 36"/>
              <a:gd name="T51" fmla="*/ 26 h 47"/>
              <a:gd name="T52" fmla="*/ 16 w 36"/>
              <a:gd name="T53" fmla="*/ 6 h 47"/>
              <a:gd name="T54" fmla="*/ 9 w 36"/>
              <a:gd name="T55" fmla="*/ 6 h 47"/>
              <a:gd name="T56" fmla="*/ 8 w 36"/>
              <a:gd name="T57" fmla="*/ 7 h 47"/>
              <a:gd name="T58" fmla="*/ 8 w 36"/>
              <a:gd name="T59" fmla="*/ 21 h 47"/>
              <a:gd name="T60" fmla="*/ 8 w 36"/>
              <a:gd name="T61" fmla="*/ 22 h 47"/>
              <a:gd name="T62" fmla="*/ 10 w 36"/>
              <a:gd name="T63" fmla="*/ 22 h 47"/>
              <a:gd name="T64" fmla="*/ 18 w 36"/>
              <a:gd name="T65" fmla="*/ 22 h 47"/>
              <a:gd name="T66" fmla="*/ 25 w 36"/>
              <a:gd name="T67" fmla="*/ 20 h 47"/>
              <a:gd name="T68" fmla="*/ 27 w 36"/>
              <a:gd name="T69" fmla="*/ 14 h 47"/>
              <a:gd name="T70" fmla="*/ 26 w 36"/>
              <a:gd name="T71" fmla="*/ 10 h 47"/>
              <a:gd name="T72" fmla="*/ 24 w 36"/>
              <a:gd name="T73" fmla="*/ 8 h 47"/>
              <a:gd name="T74" fmla="*/ 20 w 36"/>
              <a:gd name="T75" fmla="*/ 7 h 47"/>
              <a:gd name="T76" fmla="*/ 16 w 36"/>
              <a:gd name="T77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6" h="47">
                <a:moveTo>
                  <a:pt x="26" y="26"/>
                </a:moveTo>
                <a:cubicBezTo>
                  <a:pt x="25" y="27"/>
                  <a:pt x="35" y="45"/>
                  <a:pt x="35" y="45"/>
                </a:cubicBezTo>
                <a:cubicBezTo>
                  <a:pt x="35" y="46"/>
                  <a:pt x="36" y="47"/>
                  <a:pt x="35" y="47"/>
                </a:cubicBezTo>
                <a:cubicBezTo>
                  <a:pt x="35" y="47"/>
                  <a:pt x="35" y="47"/>
                  <a:pt x="34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8" y="47"/>
                  <a:pt x="27" y="47"/>
                  <a:pt x="27" y="47"/>
                </a:cubicBezTo>
                <a:cubicBezTo>
                  <a:pt x="27" y="47"/>
                  <a:pt x="27" y="46"/>
                  <a:pt x="27" y="46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8"/>
                  <a:pt x="17" y="28"/>
                  <a:pt x="16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8" y="29"/>
                  <a:pt x="8" y="45"/>
                  <a:pt x="8" y="45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47"/>
                  <a:pt x="7" y="47"/>
                  <a:pt x="6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7"/>
                </a:cubicBezTo>
                <a:cubicBezTo>
                  <a:pt x="0" y="47"/>
                  <a:pt x="0" y="46"/>
                  <a:pt x="0" y="45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3" y="0"/>
                  <a:pt x="27" y="2"/>
                  <a:pt x="31" y="4"/>
                </a:cubicBezTo>
                <a:cubicBezTo>
                  <a:pt x="34" y="6"/>
                  <a:pt x="35" y="10"/>
                  <a:pt x="35" y="14"/>
                </a:cubicBezTo>
                <a:cubicBezTo>
                  <a:pt x="35" y="16"/>
                  <a:pt x="35" y="17"/>
                  <a:pt x="34" y="19"/>
                </a:cubicBezTo>
                <a:cubicBezTo>
                  <a:pt x="34" y="20"/>
                  <a:pt x="33" y="21"/>
                  <a:pt x="32" y="22"/>
                </a:cubicBezTo>
                <a:cubicBezTo>
                  <a:pt x="31" y="23"/>
                  <a:pt x="30" y="24"/>
                  <a:pt x="29" y="25"/>
                </a:cubicBezTo>
                <a:cubicBezTo>
                  <a:pt x="28" y="25"/>
                  <a:pt x="27" y="26"/>
                  <a:pt x="26" y="26"/>
                </a:cubicBezTo>
                <a:close/>
                <a:moveTo>
                  <a:pt x="16" y="6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8" y="6"/>
                  <a:pt x="8" y="7"/>
                </a:cubicBezTo>
                <a:cubicBezTo>
                  <a:pt x="8" y="7"/>
                  <a:pt x="8" y="21"/>
                  <a:pt x="8" y="21"/>
                </a:cubicBezTo>
                <a:cubicBezTo>
                  <a:pt x="8" y="21"/>
                  <a:pt x="8" y="22"/>
                  <a:pt x="8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21" y="22"/>
                  <a:pt x="23" y="21"/>
                  <a:pt x="25" y="20"/>
                </a:cubicBezTo>
                <a:cubicBezTo>
                  <a:pt x="26" y="19"/>
                  <a:pt x="27" y="17"/>
                  <a:pt x="27" y="14"/>
                </a:cubicBezTo>
                <a:cubicBezTo>
                  <a:pt x="27" y="13"/>
                  <a:pt x="27" y="11"/>
                  <a:pt x="26" y="10"/>
                </a:cubicBezTo>
                <a:cubicBezTo>
                  <a:pt x="26" y="9"/>
                  <a:pt x="25" y="9"/>
                  <a:pt x="24" y="8"/>
                </a:cubicBezTo>
                <a:cubicBezTo>
                  <a:pt x="23" y="7"/>
                  <a:pt x="22" y="7"/>
                  <a:pt x="20" y="7"/>
                </a:cubicBezTo>
                <a:cubicBezTo>
                  <a:pt x="19" y="6"/>
                  <a:pt x="17" y="6"/>
                  <a:pt x="16" y="6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40"/>
          <p:cNvSpPr/>
          <p:nvPr/>
        </p:nvSpPr>
        <p:spPr bwMode="auto">
          <a:xfrm>
            <a:off x="2950826" y="5908676"/>
            <a:ext cx="17463" cy="101600"/>
          </a:xfrm>
          <a:custGeom>
            <a:avLst/>
            <a:gdLst>
              <a:gd name="T0" fmla="*/ 7 w 8"/>
              <a:gd name="T1" fmla="*/ 47 h 47"/>
              <a:gd name="T2" fmla="*/ 2 w 8"/>
              <a:gd name="T3" fmla="*/ 47 h 47"/>
              <a:gd name="T4" fmla="*/ 1 w 8"/>
              <a:gd name="T5" fmla="*/ 47 h 47"/>
              <a:gd name="T6" fmla="*/ 0 w 8"/>
              <a:gd name="T7" fmla="*/ 46 h 47"/>
              <a:gd name="T8" fmla="*/ 0 w 8"/>
              <a:gd name="T9" fmla="*/ 2 h 47"/>
              <a:gd name="T10" fmla="*/ 1 w 8"/>
              <a:gd name="T11" fmla="*/ 1 h 47"/>
              <a:gd name="T12" fmla="*/ 2 w 8"/>
              <a:gd name="T13" fmla="*/ 0 h 47"/>
              <a:gd name="T14" fmla="*/ 7 w 8"/>
              <a:gd name="T15" fmla="*/ 0 h 47"/>
              <a:gd name="T16" fmla="*/ 8 w 8"/>
              <a:gd name="T17" fmla="*/ 1 h 47"/>
              <a:gd name="T18" fmla="*/ 8 w 8"/>
              <a:gd name="T19" fmla="*/ 2 h 47"/>
              <a:gd name="T20" fmla="*/ 8 w 8"/>
              <a:gd name="T21" fmla="*/ 46 h 47"/>
              <a:gd name="T22" fmla="*/ 8 w 8"/>
              <a:gd name="T23" fmla="*/ 47 h 47"/>
              <a:gd name="T24" fmla="*/ 7 w 8"/>
              <a:gd name="T2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47">
                <a:moveTo>
                  <a:pt x="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0"/>
                  <a:pt x="2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8" y="1"/>
                  <a:pt x="8" y="1"/>
                </a:cubicBezTo>
                <a:cubicBezTo>
                  <a:pt x="8" y="1"/>
                  <a:pt x="8" y="2"/>
                  <a:pt x="8" y="2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7" y="47"/>
                  <a:pt x="7" y="47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41"/>
          <p:cNvSpPr/>
          <p:nvPr/>
        </p:nvSpPr>
        <p:spPr bwMode="auto">
          <a:xfrm>
            <a:off x="2985750" y="5908676"/>
            <a:ext cx="71438" cy="103188"/>
          </a:xfrm>
          <a:custGeom>
            <a:avLst/>
            <a:gdLst>
              <a:gd name="T0" fmla="*/ 31 w 33"/>
              <a:gd name="T1" fmla="*/ 7 h 48"/>
              <a:gd name="T2" fmla="*/ 27 w 33"/>
              <a:gd name="T3" fmla="*/ 6 h 48"/>
              <a:gd name="T4" fmla="*/ 21 w 33"/>
              <a:gd name="T5" fmla="*/ 6 h 48"/>
              <a:gd name="T6" fmla="*/ 11 w 33"/>
              <a:gd name="T7" fmla="*/ 8 h 48"/>
              <a:gd name="T8" fmla="*/ 8 w 33"/>
              <a:gd name="T9" fmla="*/ 16 h 48"/>
              <a:gd name="T10" fmla="*/ 8 w 33"/>
              <a:gd name="T11" fmla="*/ 33 h 48"/>
              <a:gd name="T12" fmla="*/ 9 w 33"/>
              <a:gd name="T13" fmla="*/ 38 h 48"/>
              <a:gd name="T14" fmla="*/ 12 w 33"/>
              <a:gd name="T15" fmla="*/ 40 h 48"/>
              <a:gd name="T16" fmla="*/ 15 w 33"/>
              <a:gd name="T17" fmla="*/ 42 h 48"/>
              <a:gd name="T18" fmla="*/ 20 w 33"/>
              <a:gd name="T19" fmla="*/ 42 h 48"/>
              <a:gd name="T20" fmla="*/ 27 w 33"/>
              <a:gd name="T21" fmla="*/ 41 h 48"/>
              <a:gd name="T22" fmla="*/ 31 w 33"/>
              <a:gd name="T23" fmla="*/ 40 h 48"/>
              <a:gd name="T24" fmla="*/ 32 w 33"/>
              <a:gd name="T25" fmla="*/ 41 h 48"/>
              <a:gd name="T26" fmla="*/ 32 w 33"/>
              <a:gd name="T27" fmla="*/ 43 h 48"/>
              <a:gd name="T28" fmla="*/ 33 w 33"/>
              <a:gd name="T29" fmla="*/ 45 h 48"/>
              <a:gd name="T30" fmla="*/ 33 w 33"/>
              <a:gd name="T31" fmla="*/ 46 h 48"/>
              <a:gd name="T32" fmla="*/ 27 w 33"/>
              <a:gd name="T33" fmla="*/ 47 h 48"/>
              <a:gd name="T34" fmla="*/ 19 w 33"/>
              <a:gd name="T35" fmla="*/ 48 h 48"/>
              <a:gd name="T36" fmla="*/ 5 w 33"/>
              <a:gd name="T37" fmla="*/ 44 h 48"/>
              <a:gd name="T38" fmla="*/ 0 w 33"/>
              <a:gd name="T39" fmla="*/ 34 h 48"/>
              <a:gd name="T40" fmla="*/ 0 w 33"/>
              <a:gd name="T41" fmla="*/ 16 h 48"/>
              <a:gd name="T42" fmla="*/ 1 w 33"/>
              <a:gd name="T43" fmla="*/ 9 h 48"/>
              <a:gd name="T44" fmla="*/ 4 w 33"/>
              <a:gd name="T45" fmla="*/ 4 h 48"/>
              <a:gd name="T46" fmla="*/ 10 w 33"/>
              <a:gd name="T47" fmla="*/ 1 h 48"/>
              <a:gd name="T48" fmla="*/ 21 w 33"/>
              <a:gd name="T49" fmla="*/ 0 h 48"/>
              <a:gd name="T50" fmla="*/ 29 w 33"/>
              <a:gd name="T51" fmla="*/ 1 h 48"/>
              <a:gd name="T52" fmla="*/ 33 w 33"/>
              <a:gd name="T53" fmla="*/ 2 h 48"/>
              <a:gd name="T54" fmla="*/ 33 w 33"/>
              <a:gd name="T55" fmla="*/ 3 h 48"/>
              <a:gd name="T56" fmla="*/ 32 w 33"/>
              <a:gd name="T57" fmla="*/ 5 h 48"/>
              <a:gd name="T58" fmla="*/ 31 w 33"/>
              <a:gd name="T59" fmla="*/ 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" h="48">
                <a:moveTo>
                  <a:pt x="31" y="7"/>
                </a:moveTo>
                <a:cubicBezTo>
                  <a:pt x="30" y="7"/>
                  <a:pt x="29" y="7"/>
                  <a:pt x="27" y="6"/>
                </a:cubicBezTo>
                <a:cubicBezTo>
                  <a:pt x="26" y="6"/>
                  <a:pt x="24" y="6"/>
                  <a:pt x="21" y="6"/>
                </a:cubicBezTo>
                <a:cubicBezTo>
                  <a:pt x="16" y="6"/>
                  <a:pt x="13" y="6"/>
                  <a:pt x="11" y="8"/>
                </a:cubicBezTo>
                <a:cubicBezTo>
                  <a:pt x="9" y="10"/>
                  <a:pt x="8" y="13"/>
                  <a:pt x="8" y="16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5"/>
                  <a:pt x="8" y="36"/>
                  <a:pt x="9" y="38"/>
                </a:cubicBezTo>
                <a:cubicBezTo>
                  <a:pt x="10" y="39"/>
                  <a:pt x="11" y="40"/>
                  <a:pt x="12" y="40"/>
                </a:cubicBezTo>
                <a:cubicBezTo>
                  <a:pt x="13" y="41"/>
                  <a:pt x="14" y="41"/>
                  <a:pt x="15" y="42"/>
                </a:cubicBezTo>
                <a:cubicBezTo>
                  <a:pt x="17" y="42"/>
                  <a:pt x="18" y="42"/>
                  <a:pt x="20" y="42"/>
                </a:cubicBezTo>
                <a:cubicBezTo>
                  <a:pt x="23" y="42"/>
                  <a:pt x="25" y="42"/>
                  <a:pt x="27" y="41"/>
                </a:cubicBezTo>
                <a:cubicBezTo>
                  <a:pt x="29" y="41"/>
                  <a:pt x="30" y="40"/>
                  <a:pt x="31" y="40"/>
                </a:cubicBezTo>
                <a:cubicBezTo>
                  <a:pt x="31" y="40"/>
                  <a:pt x="31" y="40"/>
                  <a:pt x="32" y="41"/>
                </a:cubicBezTo>
                <a:cubicBezTo>
                  <a:pt x="32" y="41"/>
                  <a:pt x="32" y="42"/>
                  <a:pt x="32" y="43"/>
                </a:cubicBezTo>
                <a:cubicBezTo>
                  <a:pt x="33" y="43"/>
                  <a:pt x="33" y="44"/>
                  <a:pt x="33" y="45"/>
                </a:cubicBezTo>
                <a:cubicBezTo>
                  <a:pt x="33" y="45"/>
                  <a:pt x="33" y="46"/>
                  <a:pt x="33" y="46"/>
                </a:cubicBezTo>
                <a:cubicBezTo>
                  <a:pt x="32" y="46"/>
                  <a:pt x="30" y="47"/>
                  <a:pt x="27" y="47"/>
                </a:cubicBezTo>
                <a:cubicBezTo>
                  <a:pt x="25" y="48"/>
                  <a:pt x="22" y="48"/>
                  <a:pt x="19" y="48"/>
                </a:cubicBezTo>
                <a:cubicBezTo>
                  <a:pt x="13" y="48"/>
                  <a:pt x="8" y="47"/>
                  <a:pt x="5" y="44"/>
                </a:cubicBezTo>
                <a:cubicBezTo>
                  <a:pt x="2" y="42"/>
                  <a:pt x="0" y="38"/>
                  <a:pt x="0" y="3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1"/>
                  <a:pt x="1" y="9"/>
                </a:cubicBezTo>
                <a:cubicBezTo>
                  <a:pt x="1" y="7"/>
                  <a:pt x="2" y="6"/>
                  <a:pt x="4" y="4"/>
                </a:cubicBezTo>
                <a:cubicBezTo>
                  <a:pt x="5" y="3"/>
                  <a:pt x="7" y="2"/>
                  <a:pt x="10" y="1"/>
                </a:cubicBezTo>
                <a:cubicBezTo>
                  <a:pt x="13" y="0"/>
                  <a:pt x="16" y="0"/>
                  <a:pt x="21" y="0"/>
                </a:cubicBezTo>
                <a:cubicBezTo>
                  <a:pt x="25" y="0"/>
                  <a:pt x="28" y="0"/>
                  <a:pt x="29" y="1"/>
                </a:cubicBezTo>
                <a:cubicBezTo>
                  <a:pt x="31" y="1"/>
                  <a:pt x="32" y="2"/>
                  <a:pt x="33" y="2"/>
                </a:cubicBezTo>
                <a:cubicBezTo>
                  <a:pt x="33" y="2"/>
                  <a:pt x="33" y="3"/>
                  <a:pt x="33" y="3"/>
                </a:cubicBezTo>
                <a:cubicBezTo>
                  <a:pt x="33" y="4"/>
                  <a:pt x="33" y="4"/>
                  <a:pt x="32" y="5"/>
                </a:cubicBezTo>
                <a:cubicBezTo>
                  <a:pt x="32" y="6"/>
                  <a:pt x="32" y="6"/>
                  <a:pt x="31" y="7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>
            <a:spLocks noEditPoints="1"/>
          </p:cNvSpPr>
          <p:nvPr/>
        </p:nvSpPr>
        <p:spPr bwMode="auto">
          <a:xfrm>
            <a:off x="3069888" y="5910265"/>
            <a:ext cx="85725" cy="100013"/>
          </a:xfrm>
          <a:custGeom>
            <a:avLst/>
            <a:gdLst>
              <a:gd name="T0" fmla="*/ 38 w 40"/>
              <a:gd name="T1" fmla="*/ 46 h 46"/>
              <a:gd name="T2" fmla="*/ 33 w 40"/>
              <a:gd name="T3" fmla="*/ 46 h 46"/>
              <a:gd name="T4" fmla="*/ 32 w 40"/>
              <a:gd name="T5" fmla="*/ 46 h 46"/>
              <a:gd name="T6" fmla="*/ 31 w 40"/>
              <a:gd name="T7" fmla="*/ 45 h 46"/>
              <a:gd name="T8" fmla="*/ 28 w 40"/>
              <a:gd name="T9" fmla="*/ 36 h 46"/>
              <a:gd name="T10" fmla="*/ 10 w 40"/>
              <a:gd name="T11" fmla="*/ 36 h 46"/>
              <a:gd name="T12" fmla="*/ 7 w 40"/>
              <a:gd name="T13" fmla="*/ 45 h 46"/>
              <a:gd name="T14" fmla="*/ 7 w 40"/>
              <a:gd name="T15" fmla="*/ 46 h 46"/>
              <a:gd name="T16" fmla="*/ 6 w 40"/>
              <a:gd name="T17" fmla="*/ 46 h 46"/>
              <a:gd name="T18" fmla="*/ 0 w 40"/>
              <a:gd name="T19" fmla="*/ 46 h 46"/>
              <a:gd name="T20" fmla="*/ 0 w 40"/>
              <a:gd name="T21" fmla="*/ 44 h 46"/>
              <a:gd name="T22" fmla="*/ 14 w 40"/>
              <a:gd name="T23" fmla="*/ 2 h 46"/>
              <a:gd name="T24" fmla="*/ 15 w 40"/>
              <a:gd name="T25" fmla="*/ 0 h 46"/>
              <a:gd name="T26" fmla="*/ 17 w 40"/>
              <a:gd name="T27" fmla="*/ 0 h 46"/>
              <a:gd name="T28" fmla="*/ 22 w 40"/>
              <a:gd name="T29" fmla="*/ 0 h 46"/>
              <a:gd name="T30" fmla="*/ 24 w 40"/>
              <a:gd name="T31" fmla="*/ 0 h 46"/>
              <a:gd name="T32" fmla="*/ 25 w 40"/>
              <a:gd name="T33" fmla="*/ 2 h 46"/>
              <a:gd name="T34" fmla="*/ 39 w 40"/>
              <a:gd name="T35" fmla="*/ 44 h 46"/>
              <a:gd name="T36" fmla="*/ 39 w 40"/>
              <a:gd name="T37" fmla="*/ 46 h 46"/>
              <a:gd name="T38" fmla="*/ 38 w 40"/>
              <a:gd name="T39" fmla="*/ 46 h 46"/>
              <a:gd name="T40" fmla="*/ 19 w 40"/>
              <a:gd name="T41" fmla="*/ 9 h 46"/>
              <a:gd name="T42" fmla="*/ 12 w 40"/>
              <a:gd name="T43" fmla="*/ 30 h 46"/>
              <a:gd name="T44" fmla="*/ 26 w 40"/>
              <a:gd name="T45" fmla="*/ 30 h 46"/>
              <a:gd name="T46" fmla="*/ 19 w 40"/>
              <a:gd name="T47" fmla="*/ 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" h="46">
                <a:moveTo>
                  <a:pt x="38" y="46"/>
                </a:moveTo>
                <a:cubicBezTo>
                  <a:pt x="33" y="46"/>
                  <a:pt x="33" y="46"/>
                  <a:pt x="33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6"/>
                  <a:pt x="31" y="46"/>
                  <a:pt x="31" y="45"/>
                </a:cubicBezTo>
                <a:cubicBezTo>
                  <a:pt x="28" y="36"/>
                  <a:pt x="28" y="36"/>
                  <a:pt x="28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7" y="45"/>
                  <a:pt x="7" y="45"/>
                  <a:pt x="7" y="45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6" y="46"/>
                  <a:pt x="6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5"/>
                  <a:pt x="0" y="44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1"/>
                  <a:pt x="15" y="0"/>
                  <a:pt x="15" y="0"/>
                </a:cubicBezTo>
                <a:cubicBezTo>
                  <a:pt x="16" y="0"/>
                  <a:pt x="16" y="0"/>
                  <a:pt x="1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0"/>
                </a:cubicBezTo>
                <a:cubicBezTo>
                  <a:pt x="24" y="0"/>
                  <a:pt x="24" y="1"/>
                  <a:pt x="25" y="2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5"/>
                  <a:pt x="40" y="46"/>
                  <a:pt x="39" y="46"/>
                </a:cubicBezTo>
                <a:cubicBezTo>
                  <a:pt x="39" y="46"/>
                  <a:pt x="38" y="46"/>
                  <a:pt x="38" y="46"/>
                </a:cubicBezTo>
                <a:close/>
                <a:moveTo>
                  <a:pt x="19" y="9"/>
                </a:moveTo>
                <a:cubicBezTo>
                  <a:pt x="12" y="30"/>
                  <a:pt x="12" y="30"/>
                  <a:pt x="12" y="30"/>
                </a:cubicBezTo>
                <a:cubicBezTo>
                  <a:pt x="26" y="30"/>
                  <a:pt x="26" y="30"/>
                  <a:pt x="26" y="30"/>
                </a:cubicBezTo>
                <a:lnTo>
                  <a:pt x="19" y="9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43"/>
          <p:cNvSpPr>
            <a:spLocks noEditPoints="1"/>
          </p:cNvSpPr>
          <p:nvPr/>
        </p:nvSpPr>
        <p:spPr bwMode="auto">
          <a:xfrm>
            <a:off x="2112626" y="5541965"/>
            <a:ext cx="73025" cy="104775"/>
          </a:xfrm>
          <a:custGeom>
            <a:avLst/>
            <a:gdLst>
              <a:gd name="T0" fmla="*/ 17 w 34"/>
              <a:gd name="T1" fmla="*/ 49 h 49"/>
              <a:gd name="T2" fmla="*/ 11 w 34"/>
              <a:gd name="T3" fmla="*/ 48 h 49"/>
              <a:gd name="T4" fmla="*/ 5 w 34"/>
              <a:gd name="T5" fmla="*/ 46 h 49"/>
              <a:gd name="T6" fmla="*/ 1 w 34"/>
              <a:gd name="T7" fmla="*/ 42 h 49"/>
              <a:gd name="T8" fmla="*/ 0 w 34"/>
              <a:gd name="T9" fmla="*/ 34 h 49"/>
              <a:gd name="T10" fmla="*/ 0 w 34"/>
              <a:gd name="T11" fmla="*/ 16 h 49"/>
              <a:gd name="T12" fmla="*/ 1 w 34"/>
              <a:gd name="T13" fmla="*/ 8 h 49"/>
              <a:gd name="T14" fmla="*/ 5 w 34"/>
              <a:gd name="T15" fmla="*/ 3 h 49"/>
              <a:gd name="T16" fmla="*/ 10 w 34"/>
              <a:gd name="T17" fmla="*/ 1 h 49"/>
              <a:gd name="T18" fmla="*/ 17 w 34"/>
              <a:gd name="T19" fmla="*/ 0 h 49"/>
              <a:gd name="T20" fmla="*/ 24 w 34"/>
              <a:gd name="T21" fmla="*/ 1 h 49"/>
              <a:gd name="T22" fmla="*/ 29 w 34"/>
              <a:gd name="T23" fmla="*/ 3 h 49"/>
              <a:gd name="T24" fmla="*/ 33 w 34"/>
              <a:gd name="T25" fmla="*/ 8 h 49"/>
              <a:gd name="T26" fmla="*/ 34 w 34"/>
              <a:gd name="T27" fmla="*/ 15 h 49"/>
              <a:gd name="T28" fmla="*/ 34 w 34"/>
              <a:gd name="T29" fmla="*/ 33 h 49"/>
              <a:gd name="T30" fmla="*/ 33 w 34"/>
              <a:gd name="T31" fmla="*/ 41 h 49"/>
              <a:gd name="T32" fmla="*/ 29 w 34"/>
              <a:gd name="T33" fmla="*/ 46 h 49"/>
              <a:gd name="T34" fmla="*/ 24 w 34"/>
              <a:gd name="T35" fmla="*/ 48 h 49"/>
              <a:gd name="T36" fmla="*/ 17 w 34"/>
              <a:gd name="T37" fmla="*/ 49 h 49"/>
              <a:gd name="T38" fmla="*/ 26 w 34"/>
              <a:gd name="T39" fmla="*/ 17 h 49"/>
              <a:gd name="T40" fmla="*/ 24 w 34"/>
              <a:gd name="T41" fmla="*/ 9 h 49"/>
              <a:gd name="T42" fmla="*/ 18 w 34"/>
              <a:gd name="T43" fmla="*/ 6 h 49"/>
              <a:gd name="T44" fmla="*/ 12 w 34"/>
              <a:gd name="T45" fmla="*/ 7 h 49"/>
              <a:gd name="T46" fmla="*/ 9 w 34"/>
              <a:gd name="T47" fmla="*/ 9 h 49"/>
              <a:gd name="T48" fmla="*/ 8 w 34"/>
              <a:gd name="T49" fmla="*/ 12 h 49"/>
              <a:gd name="T50" fmla="*/ 8 w 34"/>
              <a:gd name="T51" fmla="*/ 17 h 49"/>
              <a:gd name="T52" fmla="*/ 8 w 34"/>
              <a:gd name="T53" fmla="*/ 34 h 49"/>
              <a:gd name="T54" fmla="*/ 10 w 34"/>
              <a:gd name="T55" fmla="*/ 40 h 49"/>
              <a:gd name="T56" fmla="*/ 17 w 34"/>
              <a:gd name="T57" fmla="*/ 42 h 49"/>
              <a:gd name="T58" fmla="*/ 21 w 34"/>
              <a:gd name="T59" fmla="*/ 42 h 49"/>
              <a:gd name="T60" fmla="*/ 24 w 34"/>
              <a:gd name="T61" fmla="*/ 40 h 49"/>
              <a:gd name="T62" fmla="*/ 26 w 34"/>
              <a:gd name="T63" fmla="*/ 38 h 49"/>
              <a:gd name="T64" fmla="*/ 26 w 34"/>
              <a:gd name="T65" fmla="*/ 33 h 49"/>
              <a:gd name="T66" fmla="*/ 26 w 34"/>
              <a:gd name="T67" fmla="*/ 1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" h="49">
                <a:moveTo>
                  <a:pt x="17" y="49"/>
                </a:moveTo>
                <a:cubicBezTo>
                  <a:pt x="15" y="49"/>
                  <a:pt x="13" y="48"/>
                  <a:pt x="11" y="48"/>
                </a:cubicBezTo>
                <a:cubicBezTo>
                  <a:pt x="9" y="48"/>
                  <a:pt x="7" y="47"/>
                  <a:pt x="5" y="46"/>
                </a:cubicBezTo>
                <a:cubicBezTo>
                  <a:pt x="4" y="45"/>
                  <a:pt x="2" y="44"/>
                  <a:pt x="1" y="42"/>
                </a:cubicBezTo>
                <a:cubicBezTo>
                  <a:pt x="0" y="40"/>
                  <a:pt x="0" y="37"/>
                  <a:pt x="0" y="3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0" y="10"/>
                  <a:pt x="1" y="8"/>
                </a:cubicBezTo>
                <a:cubicBezTo>
                  <a:pt x="2" y="6"/>
                  <a:pt x="3" y="5"/>
                  <a:pt x="5" y="3"/>
                </a:cubicBezTo>
                <a:cubicBezTo>
                  <a:pt x="6" y="2"/>
                  <a:pt x="8" y="1"/>
                  <a:pt x="10" y="1"/>
                </a:cubicBezTo>
                <a:cubicBezTo>
                  <a:pt x="12" y="0"/>
                  <a:pt x="15" y="0"/>
                  <a:pt x="17" y="0"/>
                </a:cubicBezTo>
                <a:cubicBezTo>
                  <a:pt x="20" y="0"/>
                  <a:pt x="22" y="0"/>
                  <a:pt x="24" y="1"/>
                </a:cubicBezTo>
                <a:cubicBezTo>
                  <a:pt x="26" y="1"/>
                  <a:pt x="28" y="2"/>
                  <a:pt x="29" y="3"/>
                </a:cubicBezTo>
                <a:cubicBezTo>
                  <a:pt x="31" y="4"/>
                  <a:pt x="32" y="6"/>
                  <a:pt x="33" y="8"/>
                </a:cubicBezTo>
                <a:cubicBezTo>
                  <a:pt x="34" y="10"/>
                  <a:pt x="34" y="12"/>
                  <a:pt x="34" y="15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6"/>
                  <a:pt x="34" y="39"/>
                  <a:pt x="33" y="41"/>
                </a:cubicBezTo>
                <a:cubicBezTo>
                  <a:pt x="32" y="43"/>
                  <a:pt x="30" y="45"/>
                  <a:pt x="29" y="46"/>
                </a:cubicBezTo>
                <a:cubicBezTo>
                  <a:pt x="27" y="47"/>
                  <a:pt x="26" y="48"/>
                  <a:pt x="24" y="48"/>
                </a:cubicBezTo>
                <a:cubicBezTo>
                  <a:pt x="22" y="48"/>
                  <a:pt x="20" y="49"/>
                  <a:pt x="17" y="49"/>
                </a:cubicBezTo>
                <a:close/>
                <a:moveTo>
                  <a:pt x="26" y="17"/>
                </a:moveTo>
                <a:cubicBezTo>
                  <a:pt x="26" y="13"/>
                  <a:pt x="26" y="10"/>
                  <a:pt x="24" y="9"/>
                </a:cubicBezTo>
                <a:cubicBezTo>
                  <a:pt x="23" y="7"/>
                  <a:pt x="21" y="6"/>
                  <a:pt x="18" y="6"/>
                </a:cubicBezTo>
                <a:cubicBezTo>
                  <a:pt x="15" y="6"/>
                  <a:pt x="14" y="7"/>
                  <a:pt x="12" y="7"/>
                </a:cubicBezTo>
                <a:cubicBezTo>
                  <a:pt x="11" y="8"/>
                  <a:pt x="10" y="8"/>
                  <a:pt x="9" y="9"/>
                </a:cubicBezTo>
                <a:cubicBezTo>
                  <a:pt x="9" y="10"/>
                  <a:pt x="8" y="11"/>
                  <a:pt x="8" y="12"/>
                </a:cubicBezTo>
                <a:cubicBezTo>
                  <a:pt x="8" y="14"/>
                  <a:pt x="8" y="15"/>
                  <a:pt x="8" y="17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7"/>
                  <a:pt x="8" y="39"/>
                  <a:pt x="10" y="40"/>
                </a:cubicBezTo>
                <a:cubicBezTo>
                  <a:pt x="12" y="42"/>
                  <a:pt x="14" y="42"/>
                  <a:pt x="17" y="42"/>
                </a:cubicBezTo>
                <a:cubicBezTo>
                  <a:pt x="19" y="42"/>
                  <a:pt x="20" y="42"/>
                  <a:pt x="21" y="42"/>
                </a:cubicBezTo>
                <a:cubicBezTo>
                  <a:pt x="22" y="42"/>
                  <a:pt x="23" y="41"/>
                  <a:pt x="24" y="40"/>
                </a:cubicBezTo>
                <a:cubicBezTo>
                  <a:pt x="25" y="40"/>
                  <a:pt x="25" y="39"/>
                  <a:pt x="26" y="38"/>
                </a:cubicBezTo>
                <a:cubicBezTo>
                  <a:pt x="26" y="36"/>
                  <a:pt x="26" y="35"/>
                  <a:pt x="26" y="33"/>
                </a:cubicBezTo>
                <a:lnTo>
                  <a:pt x="26" y="17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4"/>
          <p:cNvSpPr/>
          <p:nvPr/>
        </p:nvSpPr>
        <p:spPr bwMode="auto">
          <a:xfrm>
            <a:off x="2206288" y="5580065"/>
            <a:ext cx="98425" cy="22225"/>
          </a:xfrm>
          <a:custGeom>
            <a:avLst/>
            <a:gdLst>
              <a:gd name="T0" fmla="*/ 39 w 45"/>
              <a:gd name="T1" fmla="*/ 10 h 10"/>
              <a:gd name="T2" fmla="*/ 5 w 45"/>
              <a:gd name="T3" fmla="*/ 10 h 10"/>
              <a:gd name="T4" fmla="*/ 0 w 45"/>
              <a:gd name="T5" fmla="*/ 5 h 10"/>
              <a:gd name="T6" fmla="*/ 5 w 45"/>
              <a:gd name="T7" fmla="*/ 0 h 10"/>
              <a:gd name="T8" fmla="*/ 39 w 45"/>
              <a:gd name="T9" fmla="*/ 0 h 10"/>
              <a:gd name="T10" fmla="*/ 45 w 45"/>
              <a:gd name="T11" fmla="*/ 5 h 10"/>
              <a:gd name="T12" fmla="*/ 39 w 45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0">
                <a:moveTo>
                  <a:pt x="39" y="10"/>
                </a:moveTo>
                <a:cubicBezTo>
                  <a:pt x="5" y="10"/>
                  <a:pt x="5" y="10"/>
                  <a:pt x="5" y="10"/>
                </a:cubicBezTo>
                <a:cubicBezTo>
                  <a:pt x="2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2"/>
                  <a:pt x="45" y="5"/>
                </a:cubicBezTo>
                <a:cubicBezTo>
                  <a:pt x="45" y="8"/>
                  <a:pt x="42" y="10"/>
                  <a:pt x="39" y="10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5"/>
          <p:cNvSpPr/>
          <p:nvPr/>
        </p:nvSpPr>
        <p:spPr bwMode="auto">
          <a:xfrm>
            <a:off x="2053888" y="5240340"/>
            <a:ext cx="34925" cy="100013"/>
          </a:xfrm>
          <a:custGeom>
            <a:avLst/>
            <a:gdLst>
              <a:gd name="T0" fmla="*/ 15 w 16"/>
              <a:gd name="T1" fmla="*/ 47 h 47"/>
              <a:gd name="T2" fmla="*/ 10 w 16"/>
              <a:gd name="T3" fmla="*/ 47 h 47"/>
              <a:gd name="T4" fmla="*/ 9 w 16"/>
              <a:gd name="T5" fmla="*/ 47 h 47"/>
              <a:gd name="T6" fmla="*/ 8 w 16"/>
              <a:gd name="T7" fmla="*/ 45 h 47"/>
              <a:gd name="T8" fmla="*/ 8 w 16"/>
              <a:gd name="T9" fmla="*/ 10 h 47"/>
              <a:gd name="T10" fmla="*/ 8 w 16"/>
              <a:gd name="T11" fmla="*/ 9 h 47"/>
              <a:gd name="T12" fmla="*/ 7 w 16"/>
              <a:gd name="T13" fmla="*/ 8 h 47"/>
              <a:gd name="T14" fmla="*/ 2 w 16"/>
              <a:gd name="T15" fmla="*/ 8 h 47"/>
              <a:gd name="T16" fmla="*/ 1 w 16"/>
              <a:gd name="T17" fmla="*/ 8 h 47"/>
              <a:gd name="T18" fmla="*/ 0 w 16"/>
              <a:gd name="T19" fmla="*/ 4 h 47"/>
              <a:gd name="T20" fmla="*/ 1 w 16"/>
              <a:gd name="T21" fmla="*/ 3 h 47"/>
              <a:gd name="T22" fmla="*/ 3 w 16"/>
              <a:gd name="T23" fmla="*/ 2 h 47"/>
              <a:gd name="T24" fmla="*/ 7 w 16"/>
              <a:gd name="T25" fmla="*/ 1 h 47"/>
              <a:gd name="T26" fmla="*/ 9 w 16"/>
              <a:gd name="T27" fmla="*/ 0 h 47"/>
              <a:gd name="T28" fmla="*/ 10 w 16"/>
              <a:gd name="T29" fmla="*/ 0 h 47"/>
              <a:gd name="T30" fmla="*/ 15 w 16"/>
              <a:gd name="T31" fmla="*/ 0 h 47"/>
              <a:gd name="T32" fmla="*/ 16 w 16"/>
              <a:gd name="T33" fmla="*/ 1 h 47"/>
              <a:gd name="T34" fmla="*/ 16 w 16"/>
              <a:gd name="T35" fmla="*/ 2 h 47"/>
              <a:gd name="T36" fmla="*/ 16 w 16"/>
              <a:gd name="T37" fmla="*/ 45 h 47"/>
              <a:gd name="T38" fmla="*/ 16 w 16"/>
              <a:gd name="T39" fmla="*/ 47 h 47"/>
              <a:gd name="T40" fmla="*/ 15 w 16"/>
              <a:gd name="T41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" h="47">
                <a:moveTo>
                  <a:pt x="15" y="47"/>
                </a:moveTo>
                <a:cubicBezTo>
                  <a:pt x="10" y="47"/>
                  <a:pt x="10" y="47"/>
                  <a:pt x="10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6"/>
                  <a:pt x="8" y="46"/>
                  <a:pt x="8" y="45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8" y="9"/>
                  <a:pt x="8" y="9"/>
                </a:cubicBezTo>
                <a:cubicBezTo>
                  <a:pt x="8" y="8"/>
                  <a:pt x="7" y="8"/>
                  <a:pt x="7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4"/>
                  <a:pt x="0" y="4"/>
                </a:cubicBezTo>
                <a:cubicBezTo>
                  <a:pt x="0" y="4"/>
                  <a:pt x="0" y="3"/>
                  <a:pt x="1" y="3"/>
                </a:cubicBezTo>
                <a:cubicBezTo>
                  <a:pt x="1" y="3"/>
                  <a:pt x="2" y="3"/>
                  <a:pt x="3" y="2"/>
                </a:cubicBezTo>
                <a:cubicBezTo>
                  <a:pt x="7" y="1"/>
                  <a:pt x="7" y="1"/>
                  <a:pt x="7" y="1"/>
                </a:cubicBezTo>
                <a:cubicBezTo>
                  <a:pt x="8" y="0"/>
                  <a:pt x="9" y="0"/>
                  <a:pt x="9" y="0"/>
                </a:cubicBezTo>
                <a:cubicBezTo>
                  <a:pt x="9" y="0"/>
                  <a:pt x="10" y="0"/>
                  <a:pt x="1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6" y="0"/>
                  <a:pt x="16" y="1"/>
                </a:cubicBezTo>
                <a:cubicBezTo>
                  <a:pt x="16" y="1"/>
                  <a:pt x="16" y="1"/>
                  <a:pt x="16" y="2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6"/>
                  <a:pt x="16" y="46"/>
                  <a:pt x="16" y="47"/>
                </a:cubicBezTo>
                <a:cubicBezTo>
                  <a:pt x="16" y="47"/>
                  <a:pt x="15" y="47"/>
                  <a:pt x="15" y="47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46"/>
          <p:cNvSpPr>
            <a:spLocks noEditPoints="1"/>
          </p:cNvSpPr>
          <p:nvPr/>
        </p:nvSpPr>
        <p:spPr bwMode="auto">
          <a:xfrm>
            <a:off x="2112626" y="5237165"/>
            <a:ext cx="73025" cy="106363"/>
          </a:xfrm>
          <a:custGeom>
            <a:avLst/>
            <a:gdLst>
              <a:gd name="T0" fmla="*/ 17 w 34"/>
              <a:gd name="T1" fmla="*/ 49 h 49"/>
              <a:gd name="T2" fmla="*/ 11 w 34"/>
              <a:gd name="T3" fmla="*/ 48 h 49"/>
              <a:gd name="T4" fmla="*/ 5 w 34"/>
              <a:gd name="T5" fmla="*/ 46 h 49"/>
              <a:gd name="T6" fmla="*/ 1 w 34"/>
              <a:gd name="T7" fmla="*/ 42 h 49"/>
              <a:gd name="T8" fmla="*/ 0 w 34"/>
              <a:gd name="T9" fmla="*/ 34 h 49"/>
              <a:gd name="T10" fmla="*/ 0 w 34"/>
              <a:gd name="T11" fmla="*/ 16 h 49"/>
              <a:gd name="T12" fmla="*/ 1 w 34"/>
              <a:gd name="T13" fmla="*/ 8 h 49"/>
              <a:gd name="T14" fmla="*/ 5 w 34"/>
              <a:gd name="T15" fmla="*/ 3 h 49"/>
              <a:gd name="T16" fmla="*/ 10 w 34"/>
              <a:gd name="T17" fmla="*/ 1 h 49"/>
              <a:gd name="T18" fmla="*/ 17 w 34"/>
              <a:gd name="T19" fmla="*/ 0 h 49"/>
              <a:gd name="T20" fmla="*/ 24 w 34"/>
              <a:gd name="T21" fmla="*/ 1 h 49"/>
              <a:gd name="T22" fmla="*/ 29 w 34"/>
              <a:gd name="T23" fmla="*/ 3 h 49"/>
              <a:gd name="T24" fmla="*/ 33 w 34"/>
              <a:gd name="T25" fmla="*/ 8 h 49"/>
              <a:gd name="T26" fmla="*/ 34 w 34"/>
              <a:gd name="T27" fmla="*/ 15 h 49"/>
              <a:gd name="T28" fmla="*/ 34 w 34"/>
              <a:gd name="T29" fmla="*/ 33 h 49"/>
              <a:gd name="T30" fmla="*/ 33 w 34"/>
              <a:gd name="T31" fmla="*/ 41 h 49"/>
              <a:gd name="T32" fmla="*/ 29 w 34"/>
              <a:gd name="T33" fmla="*/ 46 h 49"/>
              <a:gd name="T34" fmla="*/ 24 w 34"/>
              <a:gd name="T35" fmla="*/ 48 h 49"/>
              <a:gd name="T36" fmla="*/ 17 w 34"/>
              <a:gd name="T37" fmla="*/ 49 h 49"/>
              <a:gd name="T38" fmla="*/ 26 w 34"/>
              <a:gd name="T39" fmla="*/ 17 h 49"/>
              <a:gd name="T40" fmla="*/ 24 w 34"/>
              <a:gd name="T41" fmla="*/ 9 h 49"/>
              <a:gd name="T42" fmla="*/ 18 w 34"/>
              <a:gd name="T43" fmla="*/ 6 h 49"/>
              <a:gd name="T44" fmla="*/ 12 w 34"/>
              <a:gd name="T45" fmla="*/ 7 h 49"/>
              <a:gd name="T46" fmla="*/ 9 w 34"/>
              <a:gd name="T47" fmla="*/ 9 h 49"/>
              <a:gd name="T48" fmla="*/ 8 w 34"/>
              <a:gd name="T49" fmla="*/ 12 h 49"/>
              <a:gd name="T50" fmla="*/ 8 w 34"/>
              <a:gd name="T51" fmla="*/ 17 h 49"/>
              <a:gd name="T52" fmla="*/ 8 w 34"/>
              <a:gd name="T53" fmla="*/ 34 h 49"/>
              <a:gd name="T54" fmla="*/ 10 w 34"/>
              <a:gd name="T55" fmla="*/ 40 h 49"/>
              <a:gd name="T56" fmla="*/ 17 w 34"/>
              <a:gd name="T57" fmla="*/ 42 h 49"/>
              <a:gd name="T58" fmla="*/ 21 w 34"/>
              <a:gd name="T59" fmla="*/ 42 h 49"/>
              <a:gd name="T60" fmla="*/ 24 w 34"/>
              <a:gd name="T61" fmla="*/ 40 h 49"/>
              <a:gd name="T62" fmla="*/ 26 w 34"/>
              <a:gd name="T63" fmla="*/ 37 h 49"/>
              <a:gd name="T64" fmla="*/ 26 w 34"/>
              <a:gd name="T65" fmla="*/ 33 h 49"/>
              <a:gd name="T66" fmla="*/ 26 w 34"/>
              <a:gd name="T67" fmla="*/ 1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" h="49">
                <a:moveTo>
                  <a:pt x="17" y="49"/>
                </a:moveTo>
                <a:cubicBezTo>
                  <a:pt x="15" y="49"/>
                  <a:pt x="13" y="48"/>
                  <a:pt x="11" y="48"/>
                </a:cubicBezTo>
                <a:cubicBezTo>
                  <a:pt x="9" y="48"/>
                  <a:pt x="7" y="47"/>
                  <a:pt x="5" y="46"/>
                </a:cubicBezTo>
                <a:cubicBezTo>
                  <a:pt x="4" y="45"/>
                  <a:pt x="2" y="43"/>
                  <a:pt x="1" y="42"/>
                </a:cubicBezTo>
                <a:cubicBezTo>
                  <a:pt x="0" y="40"/>
                  <a:pt x="0" y="37"/>
                  <a:pt x="0" y="3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0" y="10"/>
                  <a:pt x="1" y="8"/>
                </a:cubicBezTo>
                <a:cubicBezTo>
                  <a:pt x="2" y="6"/>
                  <a:pt x="3" y="4"/>
                  <a:pt x="5" y="3"/>
                </a:cubicBezTo>
                <a:cubicBezTo>
                  <a:pt x="6" y="2"/>
                  <a:pt x="8" y="1"/>
                  <a:pt x="10" y="1"/>
                </a:cubicBezTo>
                <a:cubicBezTo>
                  <a:pt x="12" y="0"/>
                  <a:pt x="15" y="0"/>
                  <a:pt x="17" y="0"/>
                </a:cubicBezTo>
                <a:cubicBezTo>
                  <a:pt x="20" y="0"/>
                  <a:pt x="22" y="0"/>
                  <a:pt x="24" y="1"/>
                </a:cubicBezTo>
                <a:cubicBezTo>
                  <a:pt x="26" y="1"/>
                  <a:pt x="28" y="2"/>
                  <a:pt x="29" y="3"/>
                </a:cubicBezTo>
                <a:cubicBezTo>
                  <a:pt x="31" y="4"/>
                  <a:pt x="32" y="6"/>
                  <a:pt x="33" y="8"/>
                </a:cubicBezTo>
                <a:cubicBezTo>
                  <a:pt x="34" y="10"/>
                  <a:pt x="34" y="12"/>
                  <a:pt x="34" y="15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6"/>
                  <a:pt x="34" y="39"/>
                  <a:pt x="33" y="41"/>
                </a:cubicBezTo>
                <a:cubicBezTo>
                  <a:pt x="32" y="43"/>
                  <a:pt x="30" y="45"/>
                  <a:pt x="29" y="46"/>
                </a:cubicBezTo>
                <a:cubicBezTo>
                  <a:pt x="27" y="47"/>
                  <a:pt x="26" y="48"/>
                  <a:pt x="24" y="48"/>
                </a:cubicBezTo>
                <a:cubicBezTo>
                  <a:pt x="22" y="48"/>
                  <a:pt x="20" y="49"/>
                  <a:pt x="17" y="49"/>
                </a:cubicBezTo>
                <a:close/>
                <a:moveTo>
                  <a:pt x="26" y="17"/>
                </a:moveTo>
                <a:cubicBezTo>
                  <a:pt x="26" y="13"/>
                  <a:pt x="26" y="10"/>
                  <a:pt x="24" y="9"/>
                </a:cubicBezTo>
                <a:cubicBezTo>
                  <a:pt x="23" y="7"/>
                  <a:pt x="21" y="6"/>
                  <a:pt x="18" y="6"/>
                </a:cubicBezTo>
                <a:cubicBezTo>
                  <a:pt x="15" y="6"/>
                  <a:pt x="14" y="7"/>
                  <a:pt x="12" y="7"/>
                </a:cubicBezTo>
                <a:cubicBezTo>
                  <a:pt x="11" y="7"/>
                  <a:pt x="10" y="8"/>
                  <a:pt x="9" y="9"/>
                </a:cubicBezTo>
                <a:cubicBezTo>
                  <a:pt x="9" y="10"/>
                  <a:pt x="8" y="11"/>
                  <a:pt x="8" y="12"/>
                </a:cubicBezTo>
                <a:cubicBezTo>
                  <a:pt x="8" y="14"/>
                  <a:pt x="8" y="15"/>
                  <a:pt x="8" y="17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7"/>
                  <a:pt x="8" y="39"/>
                  <a:pt x="10" y="40"/>
                </a:cubicBezTo>
                <a:cubicBezTo>
                  <a:pt x="12" y="42"/>
                  <a:pt x="14" y="42"/>
                  <a:pt x="17" y="42"/>
                </a:cubicBezTo>
                <a:cubicBezTo>
                  <a:pt x="19" y="42"/>
                  <a:pt x="20" y="42"/>
                  <a:pt x="21" y="42"/>
                </a:cubicBezTo>
                <a:cubicBezTo>
                  <a:pt x="22" y="42"/>
                  <a:pt x="23" y="41"/>
                  <a:pt x="24" y="40"/>
                </a:cubicBezTo>
                <a:cubicBezTo>
                  <a:pt x="25" y="40"/>
                  <a:pt x="25" y="39"/>
                  <a:pt x="26" y="37"/>
                </a:cubicBezTo>
                <a:cubicBezTo>
                  <a:pt x="26" y="36"/>
                  <a:pt x="26" y="35"/>
                  <a:pt x="26" y="33"/>
                </a:cubicBezTo>
                <a:lnTo>
                  <a:pt x="26" y="17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47"/>
          <p:cNvSpPr/>
          <p:nvPr/>
        </p:nvSpPr>
        <p:spPr bwMode="auto">
          <a:xfrm>
            <a:off x="2206288" y="5273677"/>
            <a:ext cx="98425" cy="23813"/>
          </a:xfrm>
          <a:custGeom>
            <a:avLst/>
            <a:gdLst>
              <a:gd name="T0" fmla="*/ 39 w 45"/>
              <a:gd name="T1" fmla="*/ 11 h 11"/>
              <a:gd name="T2" fmla="*/ 5 w 45"/>
              <a:gd name="T3" fmla="*/ 11 h 11"/>
              <a:gd name="T4" fmla="*/ 0 w 45"/>
              <a:gd name="T5" fmla="*/ 6 h 11"/>
              <a:gd name="T6" fmla="*/ 5 w 45"/>
              <a:gd name="T7" fmla="*/ 0 h 11"/>
              <a:gd name="T8" fmla="*/ 39 w 45"/>
              <a:gd name="T9" fmla="*/ 0 h 11"/>
              <a:gd name="T10" fmla="*/ 45 w 45"/>
              <a:gd name="T11" fmla="*/ 6 h 11"/>
              <a:gd name="T12" fmla="*/ 39 w 45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1">
                <a:moveTo>
                  <a:pt x="39" y="11"/>
                </a:move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0" y="9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3"/>
                  <a:pt x="45" y="6"/>
                </a:cubicBezTo>
                <a:cubicBezTo>
                  <a:pt x="45" y="9"/>
                  <a:pt x="42" y="11"/>
                  <a:pt x="39" y="11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48"/>
          <p:cNvSpPr/>
          <p:nvPr/>
        </p:nvSpPr>
        <p:spPr bwMode="auto">
          <a:xfrm>
            <a:off x="2014201" y="4933951"/>
            <a:ext cx="74613" cy="103188"/>
          </a:xfrm>
          <a:custGeom>
            <a:avLst/>
            <a:gdLst>
              <a:gd name="T0" fmla="*/ 33 w 34"/>
              <a:gd name="T1" fmla="*/ 48 h 48"/>
              <a:gd name="T2" fmla="*/ 2 w 34"/>
              <a:gd name="T3" fmla="*/ 48 h 48"/>
              <a:gd name="T4" fmla="*/ 0 w 34"/>
              <a:gd name="T5" fmla="*/ 46 h 48"/>
              <a:gd name="T6" fmla="*/ 0 w 34"/>
              <a:gd name="T7" fmla="*/ 43 h 48"/>
              <a:gd name="T8" fmla="*/ 1 w 34"/>
              <a:gd name="T9" fmla="*/ 36 h 48"/>
              <a:gd name="T10" fmla="*/ 5 w 34"/>
              <a:gd name="T11" fmla="*/ 31 h 48"/>
              <a:gd name="T12" fmla="*/ 9 w 34"/>
              <a:gd name="T13" fmla="*/ 26 h 48"/>
              <a:gd name="T14" fmla="*/ 14 w 34"/>
              <a:gd name="T15" fmla="*/ 23 h 48"/>
              <a:gd name="T16" fmla="*/ 18 w 34"/>
              <a:gd name="T17" fmla="*/ 21 h 48"/>
              <a:gd name="T18" fmla="*/ 22 w 34"/>
              <a:gd name="T19" fmla="*/ 18 h 48"/>
              <a:gd name="T20" fmla="*/ 24 w 34"/>
              <a:gd name="T21" fmla="*/ 16 h 48"/>
              <a:gd name="T22" fmla="*/ 25 w 34"/>
              <a:gd name="T23" fmla="*/ 13 h 48"/>
              <a:gd name="T24" fmla="*/ 23 w 34"/>
              <a:gd name="T25" fmla="*/ 8 h 48"/>
              <a:gd name="T26" fmla="*/ 16 w 34"/>
              <a:gd name="T27" fmla="*/ 6 h 48"/>
              <a:gd name="T28" fmla="*/ 9 w 34"/>
              <a:gd name="T29" fmla="*/ 8 h 48"/>
              <a:gd name="T30" fmla="*/ 5 w 34"/>
              <a:gd name="T31" fmla="*/ 10 h 48"/>
              <a:gd name="T32" fmla="*/ 4 w 34"/>
              <a:gd name="T33" fmla="*/ 9 h 48"/>
              <a:gd name="T34" fmla="*/ 3 w 34"/>
              <a:gd name="T35" fmla="*/ 7 h 48"/>
              <a:gd name="T36" fmla="*/ 2 w 34"/>
              <a:gd name="T37" fmla="*/ 5 h 48"/>
              <a:gd name="T38" fmla="*/ 2 w 34"/>
              <a:gd name="T39" fmla="*/ 3 h 48"/>
              <a:gd name="T40" fmla="*/ 4 w 34"/>
              <a:gd name="T41" fmla="*/ 2 h 48"/>
              <a:gd name="T42" fmla="*/ 7 w 34"/>
              <a:gd name="T43" fmla="*/ 1 h 48"/>
              <a:gd name="T44" fmla="*/ 12 w 34"/>
              <a:gd name="T45" fmla="*/ 1 h 48"/>
              <a:gd name="T46" fmla="*/ 18 w 34"/>
              <a:gd name="T47" fmla="*/ 0 h 48"/>
              <a:gd name="T48" fmla="*/ 29 w 34"/>
              <a:gd name="T49" fmla="*/ 3 h 48"/>
              <a:gd name="T50" fmla="*/ 34 w 34"/>
              <a:gd name="T51" fmla="*/ 12 h 48"/>
              <a:gd name="T52" fmla="*/ 32 w 34"/>
              <a:gd name="T53" fmla="*/ 17 h 48"/>
              <a:gd name="T54" fmla="*/ 29 w 34"/>
              <a:gd name="T55" fmla="*/ 21 h 48"/>
              <a:gd name="T56" fmla="*/ 24 w 34"/>
              <a:gd name="T57" fmla="*/ 25 h 48"/>
              <a:gd name="T58" fmla="*/ 18 w 34"/>
              <a:gd name="T59" fmla="*/ 28 h 48"/>
              <a:gd name="T60" fmla="*/ 15 w 34"/>
              <a:gd name="T61" fmla="*/ 30 h 48"/>
              <a:gd name="T62" fmla="*/ 12 w 34"/>
              <a:gd name="T63" fmla="*/ 33 h 48"/>
              <a:gd name="T64" fmla="*/ 10 w 34"/>
              <a:gd name="T65" fmla="*/ 36 h 48"/>
              <a:gd name="T66" fmla="*/ 9 w 34"/>
              <a:gd name="T67" fmla="*/ 40 h 48"/>
              <a:gd name="T68" fmla="*/ 10 w 34"/>
              <a:gd name="T69" fmla="*/ 41 h 48"/>
              <a:gd name="T70" fmla="*/ 11 w 34"/>
              <a:gd name="T71" fmla="*/ 41 h 48"/>
              <a:gd name="T72" fmla="*/ 32 w 34"/>
              <a:gd name="T73" fmla="*/ 41 h 48"/>
              <a:gd name="T74" fmla="*/ 33 w 34"/>
              <a:gd name="T75" fmla="*/ 42 h 48"/>
              <a:gd name="T76" fmla="*/ 34 w 34"/>
              <a:gd name="T77" fmla="*/ 43 h 48"/>
              <a:gd name="T78" fmla="*/ 34 w 34"/>
              <a:gd name="T79" fmla="*/ 47 h 48"/>
              <a:gd name="T80" fmla="*/ 33 w 34"/>
              <a:gd name="T81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" h="48">
                <a:moveTo>
                  <a:pt x="33" y="48"/>
                </a:moveTo>
                <a:cubicBezTo>
                  <a:pt x="2" y="48"/>
                  <a:pt x="2" y="48"/>
                  <a:pt x="2" y="48"/>
                </a:cubicBezTo>
                <a:cubicBezTo>
                  <a:pt x="0" y="47"/>
                  <a:pt x="0" y="47"/>
                  <a:pt x="0" y="46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1"/>
                  <a:pt x="0" y="38"/>
                  <a:pt x="1" y="36"/>
                </a:cubicBezTo>
                <a:cubicBezTo>
                  <a:pt x="2" y="34"/>
                  <a:pt x="3" y="32"/>
                  <a:pt x="5" y="31"/>
                </a:cubicBezTo>
                <a:cubicBezTo>
                  <a:pt x="6" y="29"/>
                  <a:pt x="8" y="27"/>
                  <a:pt x="9" y="26"/>
                </a:cubicBezTo>
                <a:cubicBezTo>
                  <a:pt x="11" y="25"/>
                  <a:pt x="12" y="24"/>
                  <a:pt x="14" y="23"/>
                </a:cubicBezTo>
                <a:cubicBezTo>
                  <a:pt x="15" y="23"/>
                  <a:pt x="17" y="22"/>
                  <a:pt x="18" y="21"/>
                </a:cubicBezTo>
                <a:cubicBezTo>
                  <a:pt x="20" y="20"/>
                  <a:pt x="21" y="19"/>
                  <a:pt x="22" y="18"/>
                </a:cubicBezTo>
                <a:cubicBezTo>
                  <a:pt x="23" y="17"/>
                  <a:pt x="24" y="17"/>
                  <a:pt x="24" y="16"/>
                </a:cubicBezTo>
                <a:cubicBezTo>
                  <a:pt x="25" y="15"/>
                  <a:pt x="25" y="14"/>
                  <a:pt x="25" y="13"/>
                </a:cubicBezTo>
                <a:cubicBezTo>
                  <a:pt x="25" y="11"/>
                  <a:pt x="25" y="9"/>
                  <a:pt x="23" y="8"/>
                </a:cubicBezTo>
                <a:cubicBezTo>
                  <a:pt x="21" y="7"/>
                  <a:pt x="19" y="6"/>
                  <a:pt x="16" y="6"/>
                </a:cubicBezTo>
                <a:cubicBezTo>
                  <a:pt x="13" y="6"/>
                  <a:pt x="11" y="7"/>
                  <a:pt x="9" y="8"/>
                </a:cubicBezTo>
                <a:cubicBezTo>
                  <a:pt x="7" y="8"/>
                  <a:pt x="6" y="9"/>
                  <a:pt x="5" y="10"/>
                </a:cubicBezTo>
                <a:cubicBezTo>
                  <a:pt x="4" y="10"/>
                  <a:pt x="4" y="10"/>
                  <a:pt x="4" y="9"/>
                </a:cubicBezTo>
                <a:cubicBezTo>
                  <a:pt x="3" y="9"/>
                  <a:pt x="3" y="8"/>
                  <a:pt x="3" y="7"/>
                </a:cubicBezTo>
                <a:cubicBezTo>
                  <a:pt x="2" y="6"/>
                  <a:pt x="2" y="6"/>
                  <a:pt x="2" y="5"/>
                </a:cubicBezTo>
                <a:cubicBezTo>
                  <a:pt x="2" y="4"/>
                  <a:pt x="2" y="4"/>
                  <a:pt x="2" y="3"/>
                </a:cubicBezTo>
                <a:cubicBezTo>
                  <a:pt x="3" y="3"/>
                  <a:pt x="4" y="3"/>
                  <a:pt x="4" y="2"/>
                </a:cubicBezTo>
                <a:cubicBezTo>
                  <a:pt x="5" y="2"/>
                  <a:pt x="6" y="2"/>
                  <a:pt x="7" y="1"/>
                </a:cubicBezTo>
                <a:cubicBezTo>
                  <a:pt x="9" y="1"/>
                  <a:pt x="10" y="1"/>
                  <a:pt x="12" y="1"/>
                </a:cubicBezTo>
                <a:cubicBezTo>
                  <a:pt x="13" y="0"/>
                  <a:pt x="15" y="0"/>
                  <a:pt x="18" y="0"/>
                </a:cubicBezTo>
                <a:cubicBezTo>
                  <a:pt x="23" y="0"/>
                  <a:pt x="26" y="1"/>
                  <a:pt x="29" y="3"/>
                </a:cubicBezTo>
                <a:cubicBezTo>
                  <a:pt x="32" y="5"/>
                  <a:pt x="34" y="8"/>
                  <a:pt x="34" y="12"/>
                </a:cubicBezTo>
                <a:cubicBezTo>
                  <a:pt x="34" y="14"/>
                  <a:pt x="33" y="16"/>
                  <a:pt x="32" y="17"/>
                </a:cubicBezTo>
                <a:cubicBezTo>
                  <a:pt x="31" y="19"/>
                  <a:pt x="30" y="20"/>
                  <a:pt x="29" y="21"/>
                </a:cubicBezTo>
                <a:cubicBezTo>
                  <a:pt x="27" y="23"/>
                  <a:pt x="26" y="24"/>
                  <a:pt x="24" y="25"/>
                </a:cubicBezTo>
                <a:cubicBezTo>
                  <a:pt x="22" y="26"/>
                  <a:pt x="20" y="27"/>
                  <a:pt x="18" y="28"/>
                </a:cubicBezTo>
                <a:cubicBezTo>
                  <a:pt x="17" y="29"/>
                  <a:pt x="16" y="29"/>
                  <a:pt x="15" y="30"/>
                </a:cubicBezTo>
                <a:cubicBezTo>
                  <a:pt x="14" y="31"/>
                  <a:pt x="13" y="32"/>
                  <a:pt x="12" y="33"/>
                </a:cubicBezTo>
                <a:cubicBezTo>
                  <a:pt x="11" y="34"/>
                  <a:pt x="11" y="35"/>
                  <a:pt x="10" y="36"/>
                </a:cubicBezTo>
                <a:cubicBezTo>
                  <a:pt x="10" y="37"/>
                  <a:pt x="9" y="39"/>
                  <a:pt x="9" y="40"/>
                </a:cubicBezTo>
                <a:cubicBezTo>
                  <a:pt x="9" y="41"/>
                  <a:pt x="10" y="41"/>
                  <a:pt x="10" y="41"/>
                </a:cubicBezTo>
                <a:cubicBezTo>
                  <a:pt x="10" y="41"/>
                  <a:pt x="11" y="41"/>
                  <a:pt x="11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3" y="42"/>
                  <a:pt x="33" y="42"/>
                </a:cubicBezTo>
                <a:cubicBezTo>
                  <a:pt x="34" y="42"/>
                  <a:pt x="34" y="42"/>
                  <a:pt x="34" y="43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3" y="48"/>
                  <a:pt x="33" y="48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49"/>
          <p:cNvSpPr>
            <a:spLocks noEditPoints="1"/>
          </p:cNvSpPr>
          <p:nvPr/>
        </p:nvSpPr>
        <p:spPr bwMode="auto">
          <a:xfrm>
            <a:off x="2112626" y="4933951"/>
            <a:ext cx="73025" cy="103188"/>
          </a:xfrm>
          <a:custGeom>
            <a:avLst/>
            <a:gdLst>
              <a:gd name="T0" fmla="*/ 17 w 34"/>
              <a:gd name="T1" fmla="*/ 48 h 48"/>
              <a:gd name="T2" fmla="*/ 11 w 34"/>
              <a:gd name="T3" fmla="*/ 48 h 48"/>
              <a:gd name="T4" fmla="*/ 5 w 34"/>
              <a:gd name="T5" fmla="*/ 46 h 48"/>
              <a:gd name="T6" fmla="*/ 1 w 34"/>
              <a:gd name="T7" fmla="*/ 41 h 48"/>
              <a:gd name="T8" fmla="*/ 0 w 34"/>
              <a:gd name="T9" fmla="*/ 34 h 48"/>
              <a:gd name="T10" fmla="*/ 0 w 34"/>
              <a:gd name="T11" fmla="*/ 16 h 48"/>
              <a:gd name="T12" fmla="*/ 1 w 34"/>
              <a:gd name="T13" fmla="*/ 8 h 48"/>
              <a:gd name="T14" fmla="*/ 5 w 34"/>
              <a:gd name="T15" fmla="*/ 3 h 48"/>
              <a:gd name="T16" fmla="*/ 10 w 34"/>
              <a:gd name="T17" fmla="*/ 1 h 48"/>
              <a:gd name="T18" fmla="*/ 17 w 34"/>
              <a:gd name="T19" fmla="*/ 0 h 48"/>
              <a:gd name="T20" fmla="*/ 24 w 34"/>
              <a:gd name="T21" fmla="*/ 1 h 48"/>
              <a:gd name="T22" fmla="*/ 29 w 34"/>
              <a:gd name="T23" fmla="*/ 3 h 48"/>
              <a:gd name="T24" fmla="*/ 33 w 34"/>
              <a:gd name="T25" fmla="*/ 7 h 48"/>
              <a:gd name="T26" fmla="*/ 34 w 34"/>
              <a:gd name="T27" fmla="*/ 15 h 48"/>
              <a:gd name="T28" fmla="*/ 34 w 34"/>
              <a:gd name="T29" fmla="*/ 33 h 48"/>
              <a:gd name="T30" fmla="*/ 33 w 34"/>
              <a:gd name="T31" fmla="*/ 41 h 48"/>
              <a:gd name="T32" fmla="*/ 29 w 34"/>
              <a:gd name="T33" fmla="*/ 46 h 48"/>
              <a:gd name="T34" fmla="*/ 24 w 34"/>
              <a:gd name="T35" fmla="*/ 48 h 48"/>
              <a:gd name="T36" fmla="*/ 17 w 34"/>
              <a:gd name="T37" fmla="*/ 48 h 48"/>
              <a:gd name="T38" fmla="*/ 26 w 34"/>
              <a:gd name="T39" fmla="*/ 17 h 48"/>
              <a:gd name="T40" fmla="*/ 24 w 34"/>
              <a:gd name="T41" fmla="*/ 9 h 48"/>
              <a:gd name="T42" fmla="*/ 18 w 34"/>
              <a:gd name="T43" fmla="*/ 6 h 48"/>
              <a:gd name="T44" fmla="*/ 12 w 34"/>
              <a:gd name="T45" fmla="*/ 7 h 48"/>
              <a:gd name="T46" fmla="*/ 9 w 34"/>
              <a:gd name="T47" fmla="*/ 9 h 48"/>
              <a:gd name="T48" fmla="*/ 8 w 34"/>
              <a:gd name="T49" fmla="*/ 12 h 48"/>
              <a:gd name="T50" fmla="*/ 8 w 34"/>
              <a:gd name="T51" fmla="*/ 17 h 48"/>
              <a:gd name="T52" fmla="*/ 8 w 34"/>
              <a:gd name="T53" fmla="*/ 34 h 48"/>
              <a:gd name="T54" fmla="*/ 10 w 34"/>
              <a:gd name="T55" fmla="*/ 40 h 48"/>
              <a:gd name="T56" fmla="*/ 17 w 34"/>
              <a:gd name="T57" fmla="*/ 42 h 48"/>
              <a:gd name="T58" fmla="*/ 21 w 34"/>
              <a:gd name="T59" fmla="*/ 42 h 48"/>
              <a:gd name="T60" fmla="*/ 24 w 34"/>
              <a:gd name="T61" fmla="*/ 40 h 48"/>
              <a:gd name="T62" fmla="*/ 26 w 34"/>
              <a:gd name="T63" fmla="*/ 37 h 48"/>
              <a:gd name="T64" fmla="*/ 26 w 34"/>
              <a:gd name="T65" fmla="*/ 33 h 48"/>
              <a:gd name="T66" fmla="*/ 26 w 34"/>
              <a:gd name="T67" fmla="*/ 1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" h="48">
                <a:moveTo>
                  <a:pt x="17" y="48"/>
                </a:moveTo>
                <a:cubicBezTo>
                  <a:pt x="15" y="48"/>
                  <a:pt x="13" y="48"/>
                  <a:pt x="11" y="48"/>
                </a:cubicBezTo>
                <a:cubicBezTo>
                  <a:pt x="9" y="48"/>
                  <a:pt x="7" y="47"/>
                  <a:pt x="5" y="46"/>
                </a:cubicBezTo>
                <a:cubicBezTo>
                  <a:pt x="4" y="45"/>
                  <a:pt x="2" y="43"/>
                  <a:pt x="1" y="41"/>
                </a:cubicBezTo>
                <a:cubicBezTo>
                  <a:pt x="0" y="40"/>
                  <a:pt x="0" y="37"/>
                  <a:pt x="0" y="3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0" y="10"/>
                  <a:pt x="1" y="8"/>
                </a:cubicBezTo>
                <a:cubicBezTo>
                  <a:pt x="2" y="6"/>
                  <a:pt x="3" y="4"/>
                  <a:pt x="5" y="3"/>
                </a:cubicBezTo>
                <a:cubicBezTo>
                  <a:pt x="6" y="2"/>
                  <a:pt x="8" y="1"/>
                  <a:pt x="10" y="1"/>
                </a:cubicBezTo>
                <a:cubicBezTo>
                  <a:pt x="12" y="0"/>
                  <a:pt x="15" y="0"/>
                  <a:pt x="17" y="0"/>
                </a:cubicBezTo>
                <a:cubicBezTo>
                  <a:pt x="20" y="0"/>
                  <a:pt x="22" y="0"/>
                  <a:pt x="24" y="1"/>
                </a:cubicBezTo>
                <a:cubicBezTo>
                  <a:pt x="26" y="1"/>
                  <a:pt x="28" y="2"/>
                  <a:pt x="29" y="3"/>
                </a:cubicBezTo>
                <a:cubicBezTo>
                  <a:pt x="31" y="4"/>
                  <a:pt x="32" y="5"/>
                  <a:pt x="33" y="7"/>
                </a:cubicBezTo>
                <a:cubicBezTo>
                  <a:pt x="34" y="9"/>
                  <a:pt x="34" y="12"/>
                  <a:pt x="34" y="15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6"/>
                  <a:pt x="34" y="39"/>
                  <a:pt x="33" y="41"/>
                </a:cubicBezTo>
                <a:cubicBezTo>
                  <a:pt x="32" y="43"/>
                  <a:pt x="30" y="45"/>
                  <a:pt x="29" y="46"/>
                </a:cubicBezTo>
                <a:cubicBezTo>
                  <a:pt x="27" y="47"/>
                  <a:pt x="26" y="48"/>
                  <a:pt x="24" y="48"/>
                </a:cubicBezTo>
                <a:cubicBezTo>
                  <a:pt x="22" y="48"/>
                  <a:pt x="20" y="48"/>
                  <a:pt x="17" y="48"/>
                </a:cubicBezTo>
                <a:close/>
                <a:moveTo>
                  <a:pt x="26" y="17"/>
                </a:moveTo>
                <a:cubicBezTo>
                  <a:pt x="26" y="13"/>
                  <a:pt x="26" y="10"/>
                  <a:pt x="24" y="9"/>
                </a:cubicBezTo>
                <a:cubicBezTo>
                  <a:pt x="23" y="7"/>
                  <a:pt x="21" y="6"/>
                  <a:pt x="18" y="6"/>
                </a:cubicBezTo>
                <a:cubicBezTo>
                  <a:pt x="15" y="6"/>
                  <a:pt x="14" y="6"/>
                  <a:pt x="12" y="7"/>
                </a:cubicBezTo>
                <a:cubicBezTo>
                  <a:pt x="11" y="7"/>
                  <a:pt x="10" y="8"/>
                  <a:pt x="9" y="9"/>
                </a:cubicBezTo>
                <a:cubicBezTo>
                  <a:pt x="9" y="10"/>
                  <a:pt x="8" y="11"/>
                  <a:pt x="8" y="12"/>
                </a:cubicBezTo>
                <a:cubicBezTo>
                  <a:pt x="8" y="14"/>
                  <a:pt x="8" y="15"/>
                  <a:pt x="8" y="17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7"/>
                  <a:pt x="8" y="39"/>
                  <a:pt x="10" y="40"/>
                </a:cubicBezTo>
                <a:cubicBezTo>
                  <a:pt x="12" y="42"/>
                  <a:pt x="14" y="42"/>
                  <a:pt x="17" y="42"/>
                </a:cubicBezTo>
                <a:cubicBezTo>
                  <a:pt x="19" y="42"/>
                  <a:pt x="20" y="42"/>
                  <a:pt x="21" y="42"/>
                </a:cubicBezTo>
                <a:cubicBezTo>
                  <a:pt x="22" y="41"/>
                  <a:pt x="23" y="41"/>
                  <a:pt x="24" y="40"/>
                </a:cubicBezTo>
                <a:cubicBezTo>
                  <a:pt x="25" y="40"/>
                  <a:pt x="25" y="39"/>
                  <a:pt x="26" y="37"/>
                </a:cubicBezTo>
                <a:cubicBezTo>
                  <a:pt x="26" y="36"/>
                  <a:pt x="26" y="35"/>
                  <a:pt x="26" y="33"/>
                </a:cubicBezTo>
                <a:lnTo>
                  <a:pt x="26" y="17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50"/>
          <p:cNvSpPr/>
          <p:nvPr/>
        </p:nvSpPr>
        <p:spPr bwMode="auto">
          <a:xfrm>
            <a:off x="2206288" y="4970465"/>
            <a:ext cx="98425" cy="23813"/>
          </a:xfrm>
          <a:custGeom>
            <a:avLst/>
            <a:gdLst>
              <a:gd name="T0" fmla="*/ 39 w 45"/>
              <a:gd name="T1" fmla="*/ 11 h 11"/>
              <a:gd name="T2" fmla="*/ 5 w 45"/>
              <a:gd name="T3" fmla="*/ 11 h 11"/>
              <a:gd name="T4" fmla="*/ 0 w 45"/>
              <a:gd name="T5" fmla="*/ 6 h 11"/>
              <a:gd name="T6" fmla="*/ 5 w 45"/>
              <a:gd name="T7" fmla="*/ 0 h 11"/>
              <a:gd name="T8" fmla="*/ 39 w 45"/>
              <a:gd name="T9" fmla="*/ 0 h 11"/>
              <a:gd name="T10" fmla="*/ 45 w 45"/>
              <a:gd name="T11" fmla="*/ 6 h 11"/>
              <a:gd name="T12" fmla="*/ 39 w 45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1">
                <a:moveTo>
                  <a:pt x="39" y="11"/>
                </a:move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0" y="9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3"/>
                  <a:pt x="45" y="6"/>
                </a:cubicBezTo>
                <a:cubicBezTo>
                  <a:pt x="45" y="9"/>
                  <a:pt x="42" y="11"/>
                  <a:pt x="39" y="11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51"/>
          <p:cNvSpPr/>
          <p:nvPr/>
        </p:nvSpPr>
        <p:spPr bwMode="auto">
          <a:xfrm>
            <a:off x="2018963" y="4629151"/>
            <a:ext cx="66675" cy="103188"/>
          </a:xfrm>
          <a:custGeom>
            <a:avLst/>
            <a:gdLst>
              <a:gd name="T0" fmla="*/ 16 w 31"/>
              <a:gd name="T1" fmla="*/ 48 h 48"/>
              <a:gd name="T2" fmla="*/ 6 w 31"/>
              <a:gd name="T3" fmla="*/ 47 h 48"/>
              <a:gd name="T4" fmla="*/ 0 w 31"/>
              <a:gd name="T5" fmla="*/ 45 h 48"/>
              <a:gd name="T6" fmla="*/ 0 w 31"/>
              <a:gd name="T7" fmla="*/ 44 h 48"/>
              <a:gd name="T8" fmla="*/ 0 w 31"/>
              <a:gd name="T9" fmla="*/ 42 h 48"/>
              <a:gd name="T10" fmla="*/ 1 w 31"/>
              <a:gd name="T11" fmla="*/ 40 h 48"/>
              <a:gd name="T12" fmla="*/ 2 w 31"/>
              <a:gd name="T13" fmla="*/ 39 h 48"/>
              <a:gd name="T14" fmla="*/ 8 w 31"/>
              <a:gd name="T15" fmla="*/ 41 h 48"/>
              <a:gd name="T16" fmla="*/ 14 w 31"/>
              <a:gd name="T17" fmla="*/ 42 h 48"/>
              <a:gd name="T18" fmla="*/ 21 w 31"/>
              <a:gd name="T19" fmla="*/ 40 h 48"/>
              <a:gd name="T20" fmla="*/ 24 w 31"/>
              <a:gd name="T21" fmla="*/ 35 h 48"/>
              <a:gd name="T22" fmla="*/ 23 w 31"/>
              <a:gd name="T23" fmla="*/ 31 h 48"/>
              <a:gd name="T24" fmla="*/ 21 w 31"/>
              <a:gd name="T25" fmla="*/ 29 h 48"/>
              <a:gd name="T26" fmla="*/ 17 w 31"/>
              <a:gd name="T27" fmla="*/ 27 h 48"/>
              <a:gd name="T28" fmla="*/ 13 w 31"/>
              <a:gd name="T29" fmla="*/ 27 h 48"/>
              <a:gd name="T30" fmla="*/ 11 w 31"/>
              <a:gd name="T31" fmla="*/ 26 h 48"/>
              <a:gd name="T32" fmla="*/ 11 w 31"/>
              <a:gd name="T33" fmla="*/ 25 h 48"/>
              <a:gd name="T34" fmla="*/ 11 w 31"/>
              <a:gd name="T35" fmla="*/ 23 h 48"/>
              <a:gd name="T36" fmla="*/ 12 w 31"/>
              <a:gd name="T37" fmla="*/ 21 h 48"/>
              <a:gd name="T38" fmla="*/ 13 w 31"/>
              <a:gd name="T39" fmla="*/ 21 h 48"/>
              <a:gd name="T40" fmla="*/ 21 w 31"/>
              <a:gd name="T41" fmla="*/ 19 h 48"/>
              <a:gd name="T42" fmla="*/ 24 w 31"/>
              <a:gd name="T43" fmla="*/ 13 h 48"/>
              <a:gd name="T44" fmla="*/ 21 w 31"/>
              <a:gd name="T45" fmla="*/ 8 h 48"/>
              <a:gd name="T46" fmla="*/ 14 w 31"/>
              <a:gd name="T47" fmla="*/ 6 h 48"/>
              <a:gd name="T48" fmla="*/ 8 w 31"/>
              <a:gd name="T49" fmla="*/ 7 h 48"/>
              <a:gd name="T50" fmla="*/ 4 w 31"/>
              <a:gd name="T51" fmla="*/ 9 h 48"/>
              <a:gd name="T52" fmla="*/ 2 w 31"/>
              <a:gd name="T53" fmla="*/ 6 h 48"/>
              <a:gd name="T54" fmla="*/ 1 w 31"/>
              <a:gd name="T55" fmla="*/ 4 h 48"/>
              <a:gd name="T56" fmla="*/ 2 w 31"/>
              <a:gd name="T57" fmla="*/ 3 h 48"/>
              <a:gd name="T58" fmla="*/ 4 w 31"/>
              <a:gd name="T59" fmla="*/ 2 h 48"/>
              <a:gd name="T60" fmla="*/ 6 w 31"/>
              <a:gd name="T61" fmla="*/ 1 h 48"/>
              <a:gd name="T62" fmla="*/ 10 w 31"/>
              <a:gd name="T63" fmla="*/ 0 h 48"/>
              <a:gd name="T64" fmla="*/ 15 w 31"/>
              <a:gd name="T65" fmla="*/ 0 h 48"/>
              <a:gd name="T66" fmla="*/ 27 w 31"/>
              <a:gd name="T67" fmla="*/ 3 h 48"/>
              <a:gd name="T68" fmla="*/ 31 w 31"/>
              <a:gd name="T69" fmla="*/ 12 h 48"/>
              <a:gd name="T70" fmla="*/ 29 w 31"/>
              <a:gd name="T71" fmla="*/ 20 h 48"/>
              <a:gd name="T72" fmla="*/ 22 w 31"/>
              <a:gd name="T73" fmla="*/ 24 h 48"/>
              <a:gd name="T74" fmla="*/ 29 w 31"/>
              <a:gd name="T75" fmla="*/ 28 h 48"/>
              <a:gd name="T76" fmla="*/ 31 w 31"/>
              <a:gd name="T77" fmla="*/ 35 h 48"/>
              <a:gd name="T78" fmla="*/ 30 w 31"/>
              <a:gd name="T79" fmla="*/ 41 h 48"/>
              <a:gd name="T80" fmla="*/ 27 w 31"/>
              <a:gd name="T81" fmla="*/ 45 h 48"/>
              <a:gd name="T82" fmla="*/ 22 w 31"/>
              <a:gd name="T83" fmla="*/ 48 h 48"/>
              <a:gd name="T84" fmla="*/ 16 w 31"/>
              <a:gd name="T85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" h="48">
                <a:moveTo>
                  <a:pt x="16" y="48"/>
                </a:moveTo>
                <a:cubicBezTo>
                  <a:pt x="12" y="48"/>
                  <a:pt x="9" y="48"/>
                  <a:pt x="6" y="47"/>
                </a:cubicBezTo>
                <a:cubicBezTo>
                  <a:pt x="4" y="47"/>
                  <a:pt x="2" y="46"/>
                  <a:pt x="0" y="45"/>
                </a:cubicBezTo>
                <a:cubicBezTo>
                  <a:pt x="0" y="45"/>
                  <a:pt x="0" y="45"/>
                  <a:pt x="0" y="44"/>
                </a:cubicBezTo>
                <a:cubicBezTo>
                  <a:pt x="0" y="43"/>
                  <a:pt x="0" y="43"/>
                  <a:pt x="0" y="42"/>
                </a:cubicBezTo>
                <a:cubicBezTo>
                  <a:pt x="1" y="41"/>
                  <a:pt x="1" y="41"/>
                  <a:pt x="1" y="40"/>
                </a:cubicBezTo>
                <a:cubicBezTo>
                  <a:pt x="2" y="39"/>
                  <a:pt x="2" y="39"/>
                  <a:pt x="2" y="39"/>
                </a:cubicBezTo>
                <a:cubicBezTo>
                  <a:pt x="4" y="40"/>
                  <a:pt x="6" y="41"/>
                  <a:pt x="8" y="41"/>
                </a:cubicBezTo>
                <a:cubicBezTo>
                  <a:pt x="10" y="42"/>
                  <a:pt x="12" y="42"/>
                  <a:pt x="14" y="42"/>
                </a:cubicBezTo>
                <a:cubicBezTo>
                  <a:pt x="17" y="42"/>
                  <a:pt x="20" y="41"/>
                  <a:pt x="21" y="40"/>
                </a:cubicBezTo>
                <a:cubicBezTo>
                  <a:pt x="23" y="39"/>
                  <a:pt x="24" y="37"/>
                  <a:pt x="24" y="35"/>
                </a:cubicBezTo>
                <a:cubicBezTo>
                  <a:pt x="24" y="33"/>
                  <a:pt x="24" y="32"/>
                  <a:pt x="23" y="31"/>
                </a:cubicBezTo>
                <a:cubicBezTo>
                  <a:pt x="22" y="30"/>
                  <a:pt x="22" y="30"/>
                  <a:pt x="21" y="29"/>
                </a:cubicBezTo>
                <a:cubicBezTo>
                  <a:pt x="20" y="28"/>
                  <a:pt x="19" y="28"/>
                  <a:pt x="17" y="27"/>
                </a:cubicBezTo>
                <a:cubicBezTo>
                  <a:pt x="16" y="27"/>
                  <a:pt x="14" y="27"/>
                  <a:pt x="13" y="27"/>
                </a:cubicBezTo>
                <a:cubicBezTo>
                  <a:pt x="12" y="26"/>
                  <a:pt x="12" y="26"/>
                  <a:pt x="11" y="26"/>
                </a:cubicBezTo>
                <a:cubicBezTo>
                  <a:pt x="11" y="26"/>
                  <a:pt x="11" y="26"/>
                  <a:pt x="11" y="25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2"/>
                  <a:pt x="11" y="22"/>
                  <a:pt x="12" y="21"/>
                </a:cubicBezTo>
                <a:cubicBezTo>
                  <a:pt x="12" y="21"/>
                  <a:pt x="12" y="21"/>
                  <a:pt x="13" y="21"/>
                </a:cubicBezTo>
                <a:cubicBezTo>
                  <a:pt x="16" y="21"/>
                  <a:pt x="19" y="20"/>
                  <a:pt x="21" y="19"/>
                </a:cubicBezTo>
                <a:cubicBezTo>
                  <a:pt x="23" y="17"/>
                  <a:pt x="24" y="15"/>
                  <a:pt x="24" y="13"/>
                </a:cubicBezTo>
                <a:cubicBezTo>
                  <a:pt x="24" y="11"/>
                  <a:pt x="23" y="9"/>
                  <a:pt x="21" y="8"/>
                </a:cubicBezTo>
                <a:cubicBezTo>
                  <a:pt x="19" y="6"/>
                  <a:pt x="17" y="6"/>
                  <a:pt x="14" y="6"/>
                </a:cubicBezTo>
                <a:cubicBezTo>
                  <a:pt x="12" y="6"/>
                  <a:pt x="10" y="6"/>
                  <a:pt x="8" y="7"/>
                </a:cubicBezTo>
                <a:cubicBezTo>
                  <a:pt x="6" y="7"/>
                  <a:pt x="5" y="8"/>
                  <a:pt x="4" y="9"/>
                </a:cubicBezTo>
                <a:cubicBezTo>
                  <a:pt x="2" y="8"/>
                  <a:pt x="2" y="7"/>
                  <a:pt x="2" y="6"/>
                </a:cubicBezTo>
                <a:cubicBezTo>
                  <a:pt x="2" y="6"/>
                  <a:pt x="2" y="5"/>
                  <a:pt x="1" y="4"/>
                </a:cubicBezTo>
                <a:cubicBezTo>
                  <a:pt x="1" y="4"/>
                  <a:pt x="2" y="3"/>
                  <a:pt x="2" y="3"/>
                </a:cubicBezTo>
                <a:cubicBezTo>
                  <a:pt x="2" y="3"/>
                  <a:pt x="3" y="2"/>
                  <a:pt x="4" y="2"/>
                </a:cubicBezTo>
                <a:cubicBezTo>
                  <a:pt x="4" y="1"/>
                  <a:pt x="5" y="1"/>
                  <a:pt x="6" y="1"/>
                </a:cubicBezTo>
                <a:cubicBezTo>
                  <a:pt x="7" y="1"/>
                  <a:pt x="8" y="0"/>
                  <a:pt x="10" y="0"/>
                </a:cubicBezTo>
                <a:cubicBezTo>
                  <a:pt x="11" y="0"/>
                  <a:pt x="13" y="0"/>
                  <a:pt x="15" y="0"/>
                </a:cubicBezTo>
                <a:cubicBezTo>
                  <a:pt x="20" y="0"/>
                  <a:pt x="24" y="1"/>
                  <a:pt x="27" y="3"/>
                </a:cubicBezTo>
                <a:cubicBezTo>
                  <a:pt x="30" y="5"/>
                  <a:pt x="31" y="8"/>
                  <a:pt x="31" y="12"/>
                </a:cubicBezTo>
                <a:cubicBezTo>
                  <a:pt x="31" y="15"/>
                  <a:pt x="30" y="18"/>
                  <a:pt x="29" y="20"/>
                </a:cubicBezTo>
                <a:cubicBezTo>
                  <a:pt x="27" y="22"/>
                  <a:pt x="25" y="23"/>
                  <a:pt x="22" y="24"/>
                </a:cubicBezTo>
                <a:cubicBezTo>
                  <a:pt x="25" y="25"/>
                  <a:pt x="27" y="26"/>
                  <a:pt x="29" y="28"/>
                </a:cubicBezTo>
                <a:cubicBezTo>
                  <a:pt x="31" y="30"/>
                  <a:pt x="31" y="32"/>
                  <a:pt x="31" y="35"/>
                </a:cubicBezTo>
                <a:cubicBezTo>
                  <a:pt x="31" y="38"/>
                  <a:pt x="31" y="40"/>
                  <a:pt x="30" y="41"/>
                </a:cubicBezTo>
                <a:cubicBezTo>
                  <a:pt x="29" y="43"/>
                  <a:pt x="28" y="44"/>
                  <a:pt x="27" y="45"/>
                </a:cubicBezTo>
                <a:cubicBezTo>
                  <a:pt x="25" y="46"/>
                  <a:pt x="24" y="47"/>
                  <a:pt x="22" y="48"/>
                </a:cubicBezTo>
                <a:cubicBezTo>
                  <a:pt x="20" y="48"/>
                  <a:pt x="18" y="48"/>
                  <a:pt x="16" y="48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52"/>
          <p:cNvSpPr>
            <a:spLocks noEditPoints="1"/>
          </p:cNvSpPr>
          <p:nvPr/>
        </p:nvSpPr>
        <p:spPr bwMode="auto">
          <a:xfrm>
            <a:off x="2112626" y="4629151"/>
            <a:ext cx="73025" cy="103188"/>
          </a:xfrm>
          <a:custGeom>
            <a:avLst/>
            <a:gdLst>
              <a:gd name="T0" fmla="*/ 17 w 34"/>
              <a:gd name="T1" fmla="*/ 48 h 48"/>
              <a:gd name="T2" fmla="*/ 11 w 34"/>
              <a:gd name="T3" fmla="*/ 48 h 48"/>
              <a:gd name="T4" fmla="*/ 5 w 34"/>
              <a:gd name="T5" fmla="*/ 46 h 48"/>
              <a:gd name="T6" fmla="*/ 1 w 34"/>
              <a:gd name="T7" fmla="*/ 41 h 48"/>
              <a:gd name="T8" fmla="*/ 0 w 34"/>
              <a:gd name="T9" fmla="*/ 34 h 48"/>
              <a:gd name="T10" fmla="*/ 0 w 34"/>
              <a:gd name="T11" fmla="*/ 16 h 48"/>
              <a:gd name="T12" fmla="*/ 1 w 34"/>
              <a:gd name="T13" fmla="*/ 8 h 48"/>
              <a:gd name="T14" fmla="*/ 5 w 34"/>
              <a:gd name="T15" fmla="*/ 3 h 48"/>
              <a:gd name="T16" fmla="*/ 10 w 34"/>
              <a:gd name="T17" fmla="*/ 0 h 48"/>
              <a:gd name="T18" fmla="*/ 17 w 34"/>
              <a:gd name="T19" fmla="*/ 0 h 48"/>
              <a:gd name="T20" fmla="*/ 24 w 34"/>
              <a:gd name="T21" fmla="*/ 0 h 48"/>
              <a:gd name="T22" fmla="*/ 29 w 34"/>
              <a:gd name="T23" fmla="*/ 3 h 48"/>
              <a:gd name="T24" fmla="*/ 33 w 34"/>
              <a:gd name="T25" fmla="*/ 7 h 48"/>
              <a:gd name="T26" fmla="*/ 34 w 34"/>
              <a:gd name="T27" fmla="*/ 15 h 48"/>
              <a:gd name="T28" fmla="*/ 34 w 34"/>
              <a:gd name="T29" fmla="*/ 33 h 48"/>
              <a:gd name="T30" fmla="*/ 33 w 34"/>
              <a:gd name="T31" fmla="*/ 41 h 48"/>
              <a:gd name="T32" fmla="*/ 29 w 34"/>
              <a:gd name="T33" fmla="*/ 46 h 48"/>
              <a:gd name="T34" fmla="*/ 24 w 34"/>
              <a:gd name="T35" fmla="*/ 48 h 48"/>
              <a:gd name="T36" fmla="*/ 17 w 34"/>
              <a:gd name="T37" fmla="*/ 48 h 48"/>
              <a:gd name="T38" fmla="*/ 26 w 34"/>
              <a:gd name="T39" fmla="*/ 17 h 48"/>
              <a:gd name="T40" fmla="*/ 24 w 34"/>
              <a:gd name="T41" fmla="*/ 9 h 48"/>
              <a:gd name="T42" fmla="*/ 18 w 34"/>
              <a:gd name="T43" fmla="*/ 6 h 48"/>
              <a:gd name="T44" fmla="*/ 12 w 34"/>
              <a:gd name="T45" fmla="*/ 7 h 48"/>
              <a:gd name="T46" fmla="*/ 9 w 34"/>
              <a:gd name="T47" fmla="*/ 9 h 48"/>
              <a:gd name="T48" fmla="*/ 8 w 34"/>
              <a:gd name="T49" fmla="*/ 12 h 48"/>
              <a:gd name="T50" fmla="*/ 8 w 34"/>
              <a:gd name="T51" fmla="*/ 17 h 48"/>
              <a:gd name="T52" fmla="*/ 8 w 34"/>
              <a:gd name="T53" fmla="*/ 34 h 48"/>
              <a:gd name="T54" fmla="*/ 10 w 34"/>
              <a:gd name="T55" fmla="*/ 40 h 48"/>
              <a:gd name="T56" fmla="*/ 17 w 34"/>
              <a:gd name="T57" fmla="*/ 42 h 48"/>
              <a:gd name="T58" fmla="*/ 21 w 34"/>
              <a:gd name="T59" fmla="*/ 42 h 48"/>
              <a:gd name="T60" fmla="*/ 24 w 34"/>
              <a:gd name="T61" fmla="*/ 40 h 48"/>
              <a:gd name="T62" fmla="*/ 26 w 34"/>
              <a:gd name="T63" fmla="*/ 37 h 48"/>
              <a:gd name="T64" fmla="*/ 26 w 34"/>
              <a:gd name="T65" fmla="*/ 33 h 48"/>
              <a:gd name="T66" fmla="*/ 26 w 34"/>
              <a:gd name="T67" fmla="*/ 1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" h="48">
                <a:moveTo>
                  <a:pt x="17" y="48"/>
                </a:moveTo>
                <a:cubicBezTo>
                  <a:pt x="15" y="48"/>
                  <a:pt x="13" y="48"/>
                  <a:pt x="11" y="48"/>
                </a:cubicBezTo>
                <a:cubicBezTo>
                  <a:pt x="9" y="47"/>
                  <a:pt x="7" y="47"/>
                  <a:pt x="5" y="46"/>
                </a:cubicBezTo>
                <a:cubicBezTo>
                  <a:pt x="4" y="45"/>
                  <a:pt x="2" y="43"/>
                  <a:pt x="1" y="41"/>
                </a:cubicBezTo>
                <a:cubicBezTo>
                  <a:pt x="0" y="39"/>
                  <a:pt x="0" y="37"/>
                  <a:pt x="0" y="3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0" y="10"/>
                  <a:pt x="1" y="8"/>
                </a:cubicBezTo>
                <a:cubicBezTo>
                  <a:pt x="2" y="6"/>
                  <a:pt x="3" y="4"/>
                  <a:pt x="5" y="3"/>
                </a:cubicBezTo>
                <a:cubicBezTo>
                  <a:pt x="6" y="2"/>
                  <a:pt x="8" y="1"/>
                  <a:pt x="10" y="0"/>
                </a:cubicBezTo>
                <a:cubicBezTo>
                  <a:pt x="12" y="0"/>
                  <a:pt x="15" y="0"/>
                  <a:pt x="17" y="0"/>
                </a:cubicBezTo>
                <a:cubicBezTo>
                  <a:pt x="20" y="0"/>
                  <a:pt x="22" y="0"/>
                  <a:pt x="24" y="0"/>
                </a:cubicBezTo>
                <a:cubicBezTo>
                  <a:pt x="26" y="1"/>
                  <a:pt x="28" y="2"/>
                  <a:pt x="29" y="3"/>
                </a:cubicBezTo>
                <a:cubicBezTo>
                  <a:pt x="31" y="4"/>
                  <a:pt x="32" y="5"/>
                  <a:pt x="33" y="7"/>
                </a:cubicBezTo>
                <a:cubicBezTo>
                  <a:pt x="34" y="9"/>
                  <a:pt x="34" y="12"/>
                  <a:pt x="34" y="15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6"/>
                  <a:pt x="34" y="39"/>
                  <a:pt x="33" y="41"/>
                </a:cubicBezTo>
                <a:cubicBezTo>
                  <a:pt x="32" y="43"/>
                  <a:pt x="30" y="45"/>
                  <a:pt x="29" y="46"/>
                </a:cubicBezTo>
                <a:cubicBezTo>
                  <a:pt x="27" y="47"/>
                  <a:pt x="26" y="47"/>
                  <a:pt x="24" y="48"/>
                </a:cubicBezTo>
                <a:cubicBezTo>
                  <a:pt x="22" y="48"/>
                  <a:pt x="20" y="48"/>
                  <a:pt x="17" y="48"/>
                </a:cubicBezTo>
                <a:close/>
                <a:moveTo>
                  <a:pt x="26" y="17"/>
                </a:moveTo>
                <a:cubicBezTo>
                  <a:pt x="26" y="13"/>
                  <a:pt x="26" y="10"/>
                  <a:pt x="24" y="9"/>
                </a:cubicBezTo>
                <a:cubicBezTo>
                  <a:pt x="23" y="7"/>
                  <a:pt x="21" y="6"/>
                  <a:pt x="18" y="6"/>
                </a:cubicBezTo>
                <a:cubicBezTo>
                  <a:pt x="15" y="6"/>
                  <a:pt x="14" y="6"/>
                  <a:pt x="12" y="7"/>
                </a:cubicBezTo>
                <a:cubicBezTo>
                  <a:pt x="11" y="7"/>
                  <a:pt x="10" y="8"/>
                  <a:pt x="9" y="9"/>
                </a:cubicBezTo>
                <a:cubicBezTo>
                  <a:pt x="9" y="10"/>
                  <a:pt x="8" y="11"/>
                  <a:pt x="8" y="12"/>
                </a:cubicBezTo>
                <a:cubicBezTo>
                  <a:pt x="8" y="13"/>
                  <a:pt x="8" y="15"/>
                  <a:pt x="8" y="17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7"/>
                  <a:pt x="8" y="39"/>
                  <a:pt x="10" y="40"/>
                </a:cubicBezTo>
                <a:cubicBezTo>
                  <a:pt x="12" y="41"/>
                  <a:pt x="14" y="42"/>
                  <a:pt x="17" y="42"/>
                </a:cubicBezTo>
                <a:cubicBezTo>
                  <a:pt x="19" y="42"/>
                  <a:pt x="20" y="42"/>
                  <a:pt x="21" y="42"/>
                </a:cubicBezTo>
                <a:cubicBezTo>
                  <a:pt x="22" y="41"/>
                  <a:pt x="23" y="41"/>
                  <a:pt x="24" y="40"/>
                </a:cubicBezTo>
                <a:cubicBezTo>
                  <a:pt x="25" y="39"/>
                  <a:pt x="25" y="38"/>
                  <a:pt x="26" y="37"/>
                </a:cubicBezTo>
                <a:cubicBezTo>
                  <a:pt x="26" y="36"/>
                  <a:pt x="26" y="34"/>
                  <a:pt x="26" y="33"/>
                </a:cubicBezTo>
                <a:lnTo>
                  <a:pt x="26" y="17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53"/>
          <p:cNvSpPr/>
          <p:nvPr/>
        </p:nvSpPr>
        <p:spPr bwMode="auto">
          <a:xfrm>
            <a:off x="2206288" y="4665665"/>
            <a:ext cx="98425" cy="23813"/>
          </a:xfrm>
          <a:custGeom>
            <a:avLst/>
            <a:gdLst>
              <a:gd name="T0" fmla="*/ 39 w 45"/>
              <a:gd name="T1" fmla="*/ 11 h 11"/>
              <a:gd name="T2" fmla="*/ 5 w 45"/>
              <a:gd name="T3" fmla="*/ 11 h 11"/>
              <a:gd name="T4" fmla="*/ 0 w 45"/>
              <a:gd name="T5" fmla="*/ 6 h 11"/>
              <a:gd name="T6" fmla="*/ 5 w 45"/>
              <a:gd name="T7" fmla="*/ 0 h 11"/>
              <a:gd name="T8" fmla="*/ 39 w 45"/>
              <a:gd name="T9" fmla="*/ 0 h 11"/>
              <a:gd name="T10" fmla="*/ 45 w 45"/>
              <a:gd name="T11" fmla="*/ 6 h 11"/>
              <a:gd name="T12" fmla="*/ 39 w 45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1">
                <a:moveTo>
                  <a:pt x="39" y="11"/>
                </a:move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0" y="9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3"/>
                  <a:pt x="45" y="6"/>
                </a:cubicBezTo>
                <a:cubicBezTo>
                  <a:pt x="45" y="9"/>
                  <a:pt x="42" y="11"/>
                  <a:pt x="39" y="11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4"/>
          <p:cNvSpPr>
            <a:spLocks noEditPoints="1"/>
          </p:cNvSpPr>
          <p:nvPr/>
        </p:nvSpPr>
        <p:spPr bwMode="auto">
          <a:xfrm>
            <a:off x="2018963" y="4327526"/>
            <a:ext cx="73025" cy="101600"/>
          </a:xfrm>
          <a:custGeom>
            <a:avLst/>
            <a:gdLst>
              <a:gd name="T0" fmla="*/ 33 w 34"/>
              <a:gd name="T1" fmla="*/ 38 h 47"/>
              <a:gd name="T2" fmla="*/ 30 w 34"/>
              <a:gd name="T3" fmla="*/ 38 h 47"/>
              <a:gd name="T4" fmla="*/ 30 w 34"/>
              <a:gd name="T5" fmla="*/ 46 h 47"/>
              <a:gd name="T6" fmla="*/ 29 w 34"/>
              <a:gd name="T7" fmla="*/ 47 h 47"/>
              <a:gd name="T8" fmla="*/ 25 w 34"/>
              <a:gd name="T9" fmla="*/ 47 h 47"/>
              <a:gd name="T10" fmla="*/ 24 w 34"/>
              <a:gd name="T11" fmla="*/ 46 h 47"/>
              <a:gd name="T12" fmla="*/ 23 w 34"/>
              <a:gd name="T13" fmla="*/ 45 h 47"/>
              <a:gd name="T14" fmla="*/ 23 w 34"/>
              <a:gd name="T15" fmla="*/ 38 h 47"/>
              <a:gd name="T16" fmla="*/ 2 w 34"/>
              <a:gd name="T17" fmla="*/ 38 h 47"/>
              <a:gd name="T18" fmla="*/ 1 w 34"/>
              <a:gd name="T19" fmla="*/ 37 h 47"/>
              <a:gd name="T20" fmla="*/ 0 w 34"/>
              <a:gd name="T21" fmla="*/ 34 h 47"/>
              <a:gd name="T22" fmla="*/ 1 w 34"/>
              <a:gd name="T23" fmla="*/ 32 h 47"/>
              <a:gd name="T24" fmla="*/ 1 w 34"/>
              <a:gd name="T25" fmla="*/ 31 h 47"/>
              <a:gd name="T26" fmla="*/ 22 w 34"/>
              <a:gd name="T27" fmla="*/ 2 h 47"/>
              <a:gd name="T28" fmla="*/ 23 w 34"/>
              <a:gd name="T29" fmla="*/ 1 h 47"/>
              <a:gd name="T30" fmla="*/ 24 w 34"/>
              <a:gd name="T31" fmla="*/ 0 h 47"/>
              <a:gd name="T32" fmla="*/ 29 w 34"/>
              <a:gd name="T33" fmla="*/ 0 h 47"/>
              <a:gd name="T34" fmla="*/ 30 w 34"/>
              <a:gd name="T35" fmla="*/ 0 h 47"/>
              <a:gd name="T36" fmla="*/ 30 w 34"/>
              <a:gd name="T37" fmla="*/ 1 h 47"/>
              <a:gd name="T38" fmla="*/ 30 w 34"/>
              <a:gd name="T39" fmla="*/ 32 h 47"/>
              <a:gd name="T40" fmla="*/ 33 w 34"/>
              <a:gd name="T41" fmla="*/ 32 h 47"/>
              <a:gd name="T42" fmla="*/ 34 w 34"/>
              <a:gd name="T43" fmla="*/ 33 h 47"/>
              <a:gd name="T44" fmla="*/ 34 w 34"/>
              <a:gd name="T45" fmla="*/ 36 h 47"/>
              <a:gd name="T46" fmla="*/ 33 w 34"/>
              <a:gd name="T47" fmla="*/ 38 h 47"/>
              <a:gd name="T48" fmla="*/ 23 w 34"/>
              <a:gd name="T49" fmla="*/ 10 h 47"/>
              <a:gd name="T50" fmla="*/ 8 w 34"/>
              <a:gd name="T51" fmla="*/ 32 h 47"/>
              <a:gd name="T52" fmla="*/ 23 w 34"/>
              <a:gd name="T53" fmla="*/ 32 h 47"/>
              <a:gd name="T54" fmla="*/ 23 w 34"/>
              <a:gd name="T55" fmla="*/ 1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4" h="47">
                <a:moveTo>
                  <a:pt x="33" y="38"/>
                </a:moveTo>
                <a:cubicBezTo>
                  <a:pt x="30" y="38"/>
                  <a:pt x="30" y="38"/>
                  <a:pt x="30" y="38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7"/>
                  <a:pt x="29" y="47"/>
                  <a:pt x="29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4" y="47"/>
                  <a:pt x="24" y="46"/>
                </a:cubicBezTo>
                <a:cubicBezTo>
                  <a:pt x="24" y="46"/>
                  <a:pt x="23" y="46"/>
                  <a:pt x="23" y="45"/>
                </a:cubicBezTo>
                <a:cubicBezTo>
                  <a:pt x="23" y="38"/>
                  <a:pt x="23" y="38"/>
                  <a:pt x="2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1" y="38"/>
                  <a:pt x="1" y="37"/>
                </a:cubicBezTo>
                <a:cubicBezTo>
                  <a:pt x="0" y="37"/>
                  <a:pt x="0" y="34"/>
                  <a:pt x="0" y="34"/>
                </a:cubicBezTo>
                <a:cubicBezTo>
                  <a:pt x="0" y="33"/>
                  <a:pt x="0" y="33"/>
                  <a:pt x="1" y="32"/>
                </a:cubicBezTo>
                <a:cubicBezTo>
                  <a:pt x="1" y="32"/>
                  <a:pt x="1" y="32"/>
                  <a:pt x="1" y="31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1"/>
                  <a:pt x="23" y="1"/>
                </a:cubicBezTo>
                <a:cubicBezTo>
                  <a:pt x="23" y="0"/>
                  <a:pt x="24" y="0"/>
                  <a:pt x="24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1"/>
                  <a:pt x="30" y="1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4" y="32"/>
                  <a:pt x="34" y="32"/>
                  <a:pt x="34" y="33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7"/>
                  <a:pt x="34" y="37"/>
                  <a:pt x="33" y="38"/>
                </a:cubicBezTo>
                <a:close/>
                <a:moveTo>
                  <a:pt x="23" y="10"/>
                </a:moveTo>
                <a:cubicBezTo>
                  <a:pt x="8" y="32"/>
                  <a:pt x="8" y="32"/>
                  <a:pt x="8" y="32"/>
                </a:cubicBezTo>
                <a:cubicBezTo>
                  <a:pt x="23" y="32"/>
                  <a:pt x="23" y="32"/>
                  <a:pt x="23" y="32"/>
                </a:cubicBezTo>
                <a:lnTo>
                  <a:pt x="23" y="10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55"/>
          <p:cNvSpPr>
            <a:spLocks noEditPoints="1"/>
          </p:cNvSpPr>
          <p:nvPr/>
        </p:nvSpPr>
        <p:spPr bwMode="auto">
          <a:xfrm>
            <a:off x="2112626" y="4324352"/>
            <a:ext cx="73025" cy="104775"/>
          </a:xfrm>
          <a:custGeom>
            <a:avLst/>
            <a:gdLst>
              <a:gd name="T0" fmla="*/ 17 w 34"/>
              <a:gd name="T1" fmla="*/ 48 h 48"/>
              <a:gd name="T2" fmla="*/ 11 w 34"/>
              <a:gd name="T3" fmla="*/ 48 h 48"/>
              <a:gd name="T4" fmla="*/ 5 w 34"/>
              <a:gd name="T5" fmla="*/ 46 h 48"/>
              <a:gd name="T6" fmla="*/ 1 w 34"/>
              <a:gd name="T7" fmla="*/ 41 h 48"/>
              <a:gd name="T8" fmla="*/ 0 w 34"/>
              <a:gd name="T9" fmla="*/ 34 h 48"/>
              <a:gd name="T10" fmla="*/ 0 w 34"/>
              <a:gd name="T11" fmla="*/ 16 h 48"/>
              <a:gd name="T12" fmla="*/ 1 w 34"/>
              <a:gd name="T13" fmla="*/ 8 h 48"/>
              <a:gd name="T14" fmla="*/ 5 w 34"/>
              <a:gd name="T15" fmla="*/ 3 h 48"/>
              <a:gd name="T16" fmla="*/ 10 w 34"/>
              <a:gd name="T17" fmla="*/ 0 h 48"/>
              <a:gd name="T18" fmla="*/ 17 w 34"/>
              <a:gd name="T19" fmla="*/ 0 h 48"/>
              <a:gd name="T20" fmla="*/ 24 w 34"/>
              <a:gd name="T21" fmla="*/ 0 h 48"/>
              <a:gd name="T22" fmla="*/ 29 w 34"/>
              <a:gd name="T23" fmla="*/ 3 h 48"/>
              <a:gd name="T24" fmla="*/ 33 w 34"/>
              <a:gd name="T25" fmla="*/ 7 h 48"/>
              <a:gd name="T26" fmla="*/ 34 w 34"/>
              <a:gd name="T27" fmla="*/ 15 h 48"/>
              <a:gd name="T28" fmla="*/ 34 w 34"/>
              <a:gd name="T29" fmla="*/ 33 h 48"/>
              <a:gd name="T30" fmla="*/ 33 w 34"/>
              <a:gd name="T31" fmla="*/ 41 h 48"/>
              <a:gd name="T32" fmla="*/ 29 w 34"/>
              <a:gd name="T33" fmla="*/ 46 h 48"/>
              <a:gd name="T34" fmla="*/ 24 w 34"/>
              <a:gd name="T35" fmla="*/ 48 h 48"/>
              <a:gd name="T36" fmla="*/ 17 w 34"/>
              <a:gd name="T37" fmla="*/ 48 h 48"/>
              <a:gd name="T38" fmla="*/ 26 w 34"/>
              <a:gd name="T39" fmla="*/ 16 h 48"/>
              <a:gd name="T40" fmla="*/ 24 w 34"/>
              <a:gd name="T41" fmla="*/ 8 h 48"/>
              <a:gd name="T42" fmla="*/ 18 w 34"/>
              <a:gd name="T43" fmla="*/ 6 h 48"/>
              <a:gd name="T44" fmla="*/ 12 w 34"/>
              <a:gd name="T45" fmla="*/ 7 h 48"/>
              <a:gd name="T46" fmla="*/ 9 w 34"/>
              <a:gd name="T47" fmla="*/ 9 h 48"/>
              <a:gd name="T48" fmla="*/ 8 w 34"/>
              <a:gd name="T49" fmla="*/ 12 h 48"/>
              <a:gd name="T50" fmla="*/ 8 w 34"/>
              <a:gd name="T51" fmla="*/ 17 h 48"/>
              <a:gd name="T52" fmla="*/ 8 w 34"/>
              <a:gd name="T53" fmla="*/ 34 h 48"/>
              <a:gd name="T54" fmla="*/ 10 w 34"/>
              <a:gd name="T55" fmla="*/ 40 h 48"/>
              <a:gd name="T56" fmla="*/ 17 w 34"/>
              <a:gd name="T57" fmla="*/ 42 h 48"/>
              <a:gd name="T58" fmla="*/ 21 w 34"/>
              <a:gd name="T59" fmla="*/ 42 h 48"/>
              <a:gd name="T60" fmla="*/ 24 w 34"/>
              <a:gd name="T61" fmla="*/ 40 h 48"/>
              <a:gd name="T62" fmla="*/ 26 w 34"/>
              <a:gd name="T63" fmla="*/ 37 h 48"/>
              <a:gd name="T64" fmla="*/ 26 w 34"/>
              <a:gd name="T65" fmla="*/ 32 h 48"/>
              <a:gd name="T66" fmla="*/ 26 w 34"/>
              <a:gd name="T6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" h="48">
                <a:moveTo>
                  <a:pt x="17" y="48"/>
                </a:moveTo>
                <a:cubicBezTo>
                  <a:pt x="15" y="48"/>
                  <a:pt x="13" y="48"/>
                  <a:pt x="11" y="48"/>
                </a:cubicBezTo>
                <a:cubicBezTo>
                  <a:pt x="9" y="47"/>
                  <a:pt x="7" y="47"/>
                  <a:pt x="5" y="46"/>
                </a:cubicBezTo>
                <a:cubicBezTo>
                  <a:pt x="4" y="45"/>
                  <a:pt x="2" y="43"/>
                  <a:pt x="1" y="41"/>
                </a:cubicBezTo>
                <a:cubicBezTo>
                  <a:pt x="0" y="39"/>
                  <a:pt x="0" y="37"/>
                  <a:pt x="0" y="3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2"/>
                  <a:pt x="0" y="10"/>
                  <a:pt x="1" y="8"/>
                </a:cubicBezTo>
                <a:cubicBezTo>
                  <a:pt x="2" y="6"/>
                  <a:pt x="3" y="4"/>
                  <a:pt x="5" y="3"/>
                </a:cubicBezTo>
                <a:cubicBezTo>
                  <a:pt x="6" y="2"/>
                  <a:pt x="8" y="1"/>
                  <a:pt x="10" y="0"/>
                </a:cubicBezTo>
                <a:cubicBezTo>
                  <a:pt x="12" y="0"/>
                  <a:pt x="15" y="0"/>
                  <a:pt x="17" y="0"/>
                </a:cubicBezTo>
                <a:cubicBezTo>
                  <a:pt x="20" y="0"/>
                  <a:pt x="22" y="0"/>
                  <a:pt x="24" y="0"/>
                </a:cubicBezTo>
                <a:cubicBezTo>
                  <a:pt x="26" y="1"/>
                  <a:pt x="28" y="2"/>
                  <a:pt x="29" y="3"/>
                </a:cubicBezTo>
                <a:cubicBezTo>
                  <a:pt x="31" y="4"/>
                  <a:pt x="32" y="5"/>
                  <a:pt x="33" y="7"/>
                </a:cubicBezTo>
                <a:cubicBezTo>
                  <a:pt x="34" y="9"/>
                  <a:pt x="34" y="12"/>
                  <a:pt x="34" y="15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6"/>
                  <a:pt x="34" y="39"/>
                  <a:pt x="33" y="41"/>
                </a:cubicBezTo>
                <a:cubicBezTo>
                  <a:pt x="32" y="43"/>
                  <a:pt x="30" y="44"/>
                  <a:pt x="29" y="46"/>
                </a:cubicBezTo>
                <a:cubicBezTo>
                  <a:pt x="27" y="47"/>
                  <a:pt x="26" y="47"/>
                  <a:pt x="24" y="48"/>
                </a:cubicBezTo>
                <a:cubicBezTo>
                  <a:pt x="22" y="48"/>
                  <a:pt x="20" y="48"/>
                  <a:pt x="17" y="48"/>
                </a:cubicBezTo>
                <a:close/>
                <a:moveTo>
                  <a:pt x="26" y="16"/>
                </a:moveTo>
                <a:cubicBezTo>
                  <a:pt x="26" y="13"/>
                  <a:pt x="26" y="10"/>
                  <a:pt x="24" y="8"/>
                </a:cubicBezTo>
                <a:cubicBezTo>
                  <a:pt x="23" y="7"/>
                  <a:pt x="21" y="6"/>
                  <a:pt x="18" y="6"/>
                </a:cubicBezTo>
                <a:cubicBezTo>
                  <a:pt x="15" y="6"/>
                  <a:pt x="14" y="6"/>
                  <a:pt x="12" y="7"/>
                </a:cubicBezTo>
                <a:cubicBezTo>
                  <a:pt x="11" y="7"/>
                  <a:pt x="10" y="8"/>
                  <a:pt x="9" y="9"/>
                </a:cubicBezTo>
                <a:cubicBezTo>
                  <a:pt x="9" y="10"/>
                  <a:pt x="8" y="11"/>
                  <a:pt x="8" y="12"/>
                </a:cubicBezTo>
                <a:cubicBezTo>
                  <a:pt x="8" y="13"/>
                  <a:pt x="8" y="15"/>
                  <a:pt x="8" y="17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7"/>
                  <a:pt x="8" y="39"/>
                  <a:pt x="10" y="40"/>
                </a:cubicBezTo>
                <a:cubicBezTo>
                  <a:pt x="12" y="41"/>
                  <a:pt x="14" y="42"/>
                  <a:pt x="17" y="42"/>
                </a:cubicBezTo>
                <a:cubicBezTo>
                  <a:pt x="19" y="42"/>
                  <a:pt x="20" y="42"/>
                  <a:pt x="21" y="42"/>
                </a:cubicBezTo>
                <a:cubicBezTo>
                  <a:pt x="22" y="41"/>
                  <a:pt x="23" y="41"/>
                  <a:pt x="24" y="40"/>
                </a:cubicBezTo>
                <a:cubicBezTo>
                  <a:pt x="25" y="39"/>
                  <a:pt x="25" y="38"/>
                  <a:pt x="26" y="37"/>
                </a:cubicBezTo>
                <a:cubicBezTo>
                  <a:pt x="26" y="36"/>
                  <a:pt x="26" y="34"/>
                  <a:pt x="26" y="32"/>
                </a:cubicBezTo>
                <a:lnTo>
                  <a:pt x="26" y="16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56"/>
          <p:cNvSpPr/>
          <p:nvPr/>
        </p:nvSpPr>
        <p:spPr bwMode="auto">
          <a:xfrm>
            <a:off x="2206288" y="4362452"/>
            <a:ext cx="98425" cy="22225"/>
          </a:xfrm>
          <a:custGeom>
            <a:avLst/>
            <a:gdLst>
              <a:gd name="T0" fmla="*/ 39 w 45"/>
              <a:gd name="T1" fmla="*/ 11 h 11"/>
              <a:gd name="T2" fmla="*/ 5 w 45"/>
              <a:gd name="T3" fmla="*/ 11 h 11"/>
              <a:gd name="T4" fmla="*/ 0 w 45"/>
              <a:gd name="T5" fmla="*/ 5 h 11"/>
              <a:gd name="T6" fmla="*/ 5 w 45"/>
              <a:gd name="T7" fmla="*/ 0 h 11"/>
              <a:gd name="T8" fmla="*/ 39 w 45"/>
              <a:gd name="T9" fmla="*/ 0 h 11"/>
              <a:gd name="T10" fmla="*/ 45 w 45"/>
              <a:gd name="T11" fmla="*/ 5 h 11"/>
              <a:gd name="T12" fmla="*/ 39 w 45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1">
                <a:moveTo>
                  <a:pt x="39" y="11"/>
                </a:move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2"/>
                  <a:pt x="45" y="5"/>
                </a:cubicBezTo>
                <a:cubicBezTo>
                  <a:pt x="45" y="8"/>
                  <a:pt x="42" y="11"/>
                  <a:pt x="39" y="11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57"/>
          <p:cNvSpPr/>
          <p:nvPr/>
        </p:nvSpPr>
        <p:spPr bwMode="auto">
          <a:xfrm>
            <a:off x="2018962" y="4021139"/>
            <a:ext cx="69850" cy="103188"/>
          </a:xfrm>
          <a:custGeom>
            <a:avLst/>
            <a:gdLst>
              <a:gd name="T0" fmla="*/ 15 w 32"/>
              <a:gd name="T1" fmla="*/ 48 h 48"/>
              <a:gd name="T2" fmla="*/ 9 w 32"/>
              <a:gd name="T3" fmla="*/ 48 h 48"/>
              <a:gd name="T4" fmla="*/ 4 w 32"/>
              <a:gd name="T5" fmla="*/ 47 h 48"/>
              <a:gd name="T6" fmla="*/ 1 w 32"/>
              <a:gd name="T7" fmla="*/ 46 h 48"/>
              <a:gd name="T8" fmla="*/ 0 w 32"/>
              <a:gd name="T9" fmla="*/ 45 h 48"/>
              <a:gd name="T10" fmla="*/ 0 w 32"/>
              <a:gd name="T11" fmla="*/ 44 h 48"/>
              <a:gd name="T12" fmla="*/ 0 w 32"/>
              <a:gd name="T13" fmla="*/ 41 h 48"/>
              <a:gd name="T14" fmla="*/ 1 w 32"/>
              <a:gd name="T15" fmla="*/ 39 h 48"/>
              <a:gd name="T16" fmla="*/ 2 w 32"/>
              <a:gd name="T17" fmla="*/ 39 h 48"/>
              <a:gd name="T18" fmla="*/ 7 w 32"/>
              <a:gd name="T19" fmla="*/ 41 h 48"/>
              <a:gd name="T20" fmla="*/ 14 w 32"/>
              <a:gd name="T21" fmla="*/ 42 h 48"/>
              <a:gd name="T22" fmla="*/ 21 w 32"/>
              <a:gd name="T23" fmla="*/ 39 h 48"/>
              <a:gd name="T24" fmla="*/ 24 w 32"/>
              <a:gd name="T25" fmla="*/ 34 h 48"/>
              <a:gd name="T26" fmla="*/ 22 w 32"/>
              <a:gd name="T27" fmla="*/ 29 h 48"/>
              <a:gd name="T28" fmla="*/ 17 w 32"/>
              <a:gd name="T29" fmla="*/ 25 h 48"/>
              <a:gd name="T30" fmla="*/ 12 w 32"/>
              <a:gd name="T31" fmla="*/ 23 h 48"/>
              <a:gd name="T32" fmla="*/ 6 w 32"/>
              <a:gd name="T33" fmla="*/ 22 h 48"/>
              <a:gd name="T34" fmla="*/ 4 w 32"/>
              <a:gd name="T35" fmla="*/ 21 h 48"/>
              <a:gd name="T36" fmla="*/ 3 w 32"/>
              <a:gd name="T37" fmla="*/ 19 h 48"/>
              <a:gd name="T38" fmla="*/ 3 w 32"/>
              <a:gd name="T39" fmla="*/ 2 h 48"/>
              <a:gd name="T40" fmla="*/ 4 w 32"/>
              <a:gd name="T41" fmla="*/ 1 h 48"/>
              <a:gd name="T42" fmla="*/ 5 w 32"/>
              <a:gd name="T43" fmla="*/ 0 h 48"/>
              <a:gd name="T44" fmla="*/ 30 w 32"/>
              <a:gd name="T45" fmla="*/ 0 h 48"/>
              <a:gd name="T46" fmla="*/ 31 w 32"/>
              <a:gd name="T47" fmla="*/ 1 h 48"/>
              <a:gd name="T48" fmla="*/ 31 w 32"/>
              <a:gd name="T49" fmla="*/ 6 h 48"/>
              <a:gd name="T50" fmla="*/ 31 w 32"/>
              <a:gd name="T51" fmla="*/ 7 h 48"/>
              <a:gd name="T52" fmla="*/ 29 w 32"/>
              <a:gd name="T53" fmla="*/ 7 h 48"/>
              <a:gd name="T54" fmla="*/ 12 w 32"/>
              <a:gd name="T55" fmla="*/ 7 h 48"/>
              <a:gd name="T56" fmla="*/ 11 w 32"/>
              <a:gd name="T57" fmla="*/ 7 h 48"/>
              <a:gd name="T58" fmla="*/ 10 w 32"/>
              <a:gd name="T59" fmla="*/ 8 h 48"/>
              <a:gd name="T60" fmla="*/ 10 w 32"/>
              <a:gd name="T61" fmla="*/ 16 h 48"/>
              <a:gd name="T62" fmla="*/ 12 w 32"/>
              <a:gd name="T63" fmla="*/ 17 h 48"/>
              <a:gd name="T64" fmla="*/ 17 w 32"/>
              <a:gd name="T65" fmla="*/ 18 h 48"/>
              <a:gd name="T66" fmla="*/ 23 w 32"/>
              <a:gd name="T67" fmla="*/ 20 h 48"/>
              <a:gd name="T68" fmla="*/ 30 w 32"/>
              <a:gd name="T69" fmla="*/ 25 h 48"/>
              <a:gd name="T70" fmla="*/ 32 w 32"/>
              <a:gd name="T71" fmla="*/ 34 h 48"/>
              <a:gd name="T72" fmla="*/ 31 w 32"/>
              <a:gd name="T73" fmla="*/ 39 h 48"/>
              <a:gd name="T74" fmla="*/ 27 w 32"/>
              <a:gd name="T75" fmla="*/ 44 h 48"/>
              <a:gd name="T76" fmla="*/ 22 w 32"/>
              <a:gd name="T77" fmla="*/ 47 h 48"/>
              <a:gd name="T78" fmla="*/ 15 w 32"/>
              <a:gd name="T7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2" h="48">
                <a:moveTo>
                  <a:pt x="15" y="48"/>
                </a:moveTo>
                <a:cubicBezTo>
                  <a:pt x="13" y="48"/>
                  <a:pt x="10" y="48"/>
                  <a:pt x="9" y="48"/>
                </a:cubicBezTo>
                <a:cubicBezTo>
                  <a:pt x="7" y="47"/>
                  <a:pt x="5" y="47"/>
                  <a:pt x="4" y="47"/>
                </a:cubicBezTo>
                <a:cubicBezTo>
                  <a:pt x="3" y="46"/>
                  <a:pt x="2" y="46"/>
                  <a:pt x="1" y="46"/>
                </a:cubicBezTo>
                <a:cubicBezTo>
                  <a:pt x="1" y="45"/>
                  <a:pt x="0" y="45"/>
                  <a:pt x="0" y="45"/>
                </a:cubicBezTo>
                <a:cubicBezTo>
                  <a:pt x="0" y="45"/>
                  <a:pt x="0" y="44"/>
                  <a:pt x="0" y="44"/>
                </a:cubicBezTo>
                <a:cubicBezTo>
                  <a:pt x="0" y="43"/>
                  <a:pt x="0" y="42"/>
                  <a:pt x="0" y="41"/>
                </a:cubicBezTo>
                <a:cubicBezTo>
                  <a:pt x="1" y="41"/>
                  <a:pt x="1" y="40"/>
                  <a:pt x="1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4" y="39"/>
                  <a:pt x="5" y="40"/>
                  <a:pt x="7" y="41"/>
                </a:cubicBezTo>
                <a:cubicBezTo>
                  <a:pt x="9" y="41"/>
                  <a:pt x="11" y="42"/>
                  <a:pt x="14" y="42"/>
                </a:cubicBezTo>
                <a:cubicBezTo>
                  <a:pt x="17" y="42"/>
                  <a:pt x="20" y="41"/>
                  <a:pt x="21" y="39"/>
                </a:cubicBezTo>
                <a:cubicBezTo>
                  <a:pt x="23" y="38"/>
                  <a:pt x="24" y="36"/>
                  <a:pt x="24" y="34"/>
                </a:cubicBezTo>
                <a:cubicBezTo>
                  <a:pt x="24" y="32"/>
                  <a:pt x="23" y="30"/>
                  <a:pt x="22" y="29"/>
                </a:cubicBezTo>
                <a:cubicBezTo>
                  <a:pt x="21" y="27"/>
                  <a:pt x="19" y="26"/>
                  <a:pt x="17" y="25"/>
                </a:cubicBezTo>
                <a:cubicBezTo>
                  <a:pt x="16" y="24"/>
                  <a:pt x="14" y="24"/>
                  <a:pt x="12" y="23"/>
                </a:cubicBezTo>
                <a:cubicBezTo>
                  <a:pt x="10" y="23"/>
                  <a:pt x="8" y="23"/>
                  <a:pt x="6" y="22"/>
                </a:cubicBezTo>
                <a:cubicBezTo>
                  <a:pt x="5" y="22"/>
                  <a:pt x="4" y="22"/>
                  <a:pt x="4" y="21"/>
                </a:cubicBezTo>
                <a:cubicBezTo>
                  <a:pt x="3" y="21"/>
                  <a:pt x="3" y="20"/>
                  <a:pt x="3" y="1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4" y="1"/>
                </a:cubicBezTo>
                <a:cubicBezTo>
                  <a:pt x="4" y="0"/>
                  <a:pt x="4" y="0"/>
                  <a:pt x="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1" y="1"/>
                  <a:pt x="31" y="1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7"/>
                </a:cubicBezTo>
                <a:cubicBezTo>
                  <a:pt x="30" y="7"/>
                  <a:pt x="30" y="7"/>
                  <a:pt x="29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8"/>
                  <a:pt x="10" y="8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7"/>
                  <a:pt x="11" y="17"/>
                  <a:pt x="12" y="17"/>
                </a:cubicBezTo>
                <a:cubicBezTo>
                  <a:pt x="14" y="17"/>
                  <a:pt x="16" y="18"/>
                  <a:pt x="17" y="18"/>
                </a:cubicBezTo>
                <a:cubicBezTo>
                  <a:pt x="19" y="19"/>
                  <a:pt x="21" y="19"/>
                  <a:pt x="23" y="20"/>
                </a:cubicBezTo>
                <a:cubicBezTo>
                  <a:pt x="25" y="21"/>
                  <a:pt x="28" y="23"/>
                  <a:pt x="30" y="25"/>
                </a:cubicBezTo>
                <a:cubicBezTo>
                  <a:pt x="31" y="27"/>
                  <a:pt x="32" y="30"/>
                  <a:pt x="32" y="34"/>
                </a:cubicBezTo>
                <a:cubicBezTo>
                  <a:pt x="32" y="36"/>
                  <a:pt x="32" y="38"/>
                  <a:pt x="31" y="39"/>
                </a:cubicBezTo>
                <a:cubicBezTo>
                  <a:pt x="30" y="41"/>
                  <a:pt x="29" y="43"/>
                  <a:pt x="27" y="44"/>
                </a:cubicBezTo>
                <a:cubicBezTo>
                  <a:pt x="26" y="45"/>
                  <a:pt x="24" y="46"/>
                  <a:pt x="22" y="47"/>
                </a:cubicBezTo>
                <a:cubicBezTo>
                  <a:pt x="20" y="48"/>
                  <a:pt x="18" y="48"/>
                  <a:pt x="15" y="48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58"/>
          <p:cNvSpPr>
            <a:spLocks noEditPoints="1"/>
          </p:cNvSpPr>
          <p:nvPr/>
        </p:nvSpPr>
        <p:spPr bwMode="auto">
          <a:xfrm>
            <a:off x="2112626" y="4021139"/>
            <a:ext cx="73025" cy="103188"/>
          </a:xfrm>
          <a:custGeom>
            <a:avLst/>
            <a:gdLst>
              <a:gd name="T0" fmla="*/ 17 w 34"/>
              <a:gd name="T1" fmla="*/ 48 h 48"/>
              <a:gd name="T2" fmla="*/ 11 w 34"/>
              <a:gd name="T3" fmla="*/ 48 h 48"/>
              <a:gd name="T4" fmla="*/ 5 w 34"/>
              <a:gd name="T5" fmla="*/ 45 h 48"/>
              <a:gd name="T6" fmla="*/ 1 w 34"/>
              <a:gd name="T7" fmla="*/ 41 h 48"/>
              <a:gd name="T8" fmla="*/ 0 w 34"/>
              <a:gd name="T9" fmla="*/ 34 h 48"/>
              <a:gd name="T10" fmla="*/ 0 w 34"/>
              <a:gd name="T11" fmla="*/ 16 h 48"/>
              <a:gd name="T12" fmla="*/ 1 w 34"/>
              <a:gd name="T13" fmla="*/ 8 h 48"/>
              <a:gd name="T14" fmla="*/ 5 w 34"/>
              <a:gd name="T15" fmla="*/ 3 h 48"/>
              <a:gd name="T16" fmla="*/ 10 w 34"/>
              <a:gd name="T17" fmla="*/ 0 h 48"/>
              <a:gd name="T18" fmla="*/ 17 w 34"/>
              <a:gd name="T19" fmla="*/ 0 h 48"/>
              <a:gd name="T20" fmla="*/ 24 w 34"/>
              <a:gd name="T21" fmla="*/ 0 h 48"/>
              <a:gd name="T22" fmla="*/ 29 w 34"/>
              <a:gd name="T23" fmla="*/ 3 h 48"/>
              <a:gd name="T24" fmla="*/ 33 w 34"/>
              <a:gd name="T25" fmla="*/ 7 h 48"/>
              <a:gd name="T26" fmla="*/ 34 w 34"/>
              <a:gd name="T27" fmla="*/ 15 h 48"/>
              <a:gd name="T28" fmla="*/ 34 w 34"/>
              <a:gd name="T29" fmla="*/ 32 h 48"/>
              <a:gd name="T30" fmla="*/ 33 w 34"/>
              <a:gd name="T31" fmla="*/ 41 h 48"/>
              <a:gd name="T32" fmla="*/ 29 w 34"/>
              <a:gd name="T33" fmla="*/ 45 h 48"/>
              <a:gd name="T34" fmla="*/ 24 w 34"/>
              <a:gd name="T35" fmla="*/ 48 h 48"/>
              <a:gd name="T36" fmla="*/ 17 w 34"/>
              <a:gd name="T37" fmla="*/ 48 h 48"/>
              <a:gd name="T38" fmla="*/ 26 w 34"/>
              <a:gd name="T39" fmla="*/ 16 h 48"/>
              <a:gd name="T40" fmla="*/ 24 w 34"/>
              <a:gd name="T41" fmla="*/ 8 h 48"/>
              <a:gd name="T42" fmla="*/ 18 w 34"/>
              <a:gd name="T43" fmla="*/ 6 h 48"/>
              <a:gd name="T44" fmla="*/ 12 w 34"/>
              <a:gd name="T45" fmla="*/ 7 h 48"/>
              <a:gd name="T46" fmla="*/ 9 w 34"/>
              <a:gd name="T47" fmla="*/ 9 h 48"/>
              <a:gd name="T48" fmla="*/ 8 w 34"/>
              <a:gd name="T49" fmla="*/ 12 h 48"/>
              <a:gd name="T50" fmla="*/ 8 w 34"/>
              <a:gd name="T51" fmla="*/ 17 h 48"/>
              <a:gd name="T52" fmla="*/ 8 w 34"/>
              <a:gd name="T53" fmla="*/ 33 h 48"/>
              <a:gd name="T54" fmla="*/ 10 w 34"/>
              <a:gd name="T55" fmla="*/ 40 h 48"/>
              <a:gd name="T56" fmla="*/ 17 w 34"/>
              <a:gd name="T57" fmla="*/ 42 h 48"/>
              <a:gd name="T58" fmla="*/ 21 w 34"/>
              <a:gd name="T59" fmla="*/ 41 h 48"/>
              <a:gd name="T60" fmla="*/ 24 w 34"/>
              <a:gd name="T61" fmla="*/ 40 h 48"/>
              <a:gd name="T62" fmla="*/ 26 w 34"/>
              <a:gd name="T63" fmla="*/ 37 h 48"/>
              <a:gd name="T64" fmla="*/ 26 w 34"/>
              <a:gd name="T65" fmla="*/ 32 h 48"/>
              <a:gd name="T66" fmla="*/ 26 w 34"/>
              <a:gd name="T6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" h="48">
                <a:moveTo>
                  <a:pt x="17" y="48"/>
                </a:moveTo>
                <a:cubicBezTo>
                  <a:pt x="15" y="48"/>
                  <a:pt x="13" y="48"/>
                  <a:pt x="11" y="48"/>
                </a:cubicBezTo>
                <a:cubicBezTo>
                  <a:pt x="9" y="47"/>
                  <a:pt x="7" y="47"/>
                  <a:pt x="5" y="45"/>
                </a:cubicBezTo>
                <a:cubicBezTo>
                  <a:pt x="4" y="44"/>
                  <a:pt x="2" y="43"/>
                  <a:pt x="1" y="41"/>
                </a:cubicBezTo>
                <a:cubicBezTo>
                  <a:pt x="0" y="39"/>
                  <a:pt x="0" y="37"/>
                  <a:pt x="0" y="3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2"/>
                  <a:pt x="0" y="10"/>
                  <a:pt x="1" y="8"/>
                </a:cubicBezTo>
                <a:cubicBezTo>
                  <a:pt x="2" y="6"/>
                  <a:pt x="3" y="4"/>
                  <a:pt x="5" y="3"/>
                </a:cubicBezTo>
                <a:cubicBezTo>
                  <a:pt x="6" y="2"/>
                  <a:pt x="8" y="1"/>
                  <a:pt x="10" y="0"/>
                </a:cubicBezTo>
                <a:cubicBezTo>
                  <a:pt x="12" y="0"/>
                  <a:pt x="15" y="0"/>
                  <a:pt x="17" y="0"/>
                </a:cubicBezTo>
                <a:cubicBezTo>
                  <a:pt x="20" y="0"/>
                  <a:pt x="22" y="0"/>
                  <a:pt x="24" y="0"/>
                </a:cubicBezTo>
                <a:cubicBezTo>
                  <a:pt x="26" y="1"/>
                  <a:pt x="28" y="1"/>
                  <a:pt x="29" y="3"/>
                </a:cubicBezTo>
                <a:cubicBezTo>
                  <a:pt x="31" y="4"/>
                  <a:pt x="32" y="5"/>
                  <a:pt x="33" y="7"/>
                </a:cubicBezTo>
                <a:cubicBezTo>
                  <a:pt x="34" y="9"/>
                  <a:pt x="34" y="12"/>
                  <a:pt x="34" y="15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6"/>
                  <a:pt x="34" y="39"/>
                  <a:pt x="33" y="41"/>
                </a:cubicBezTo>
                <a:cubicBezTo>
                  <a:pt x="32" y="43"/>
                  <a:pt x="30" y="44"/>
                  <a:pt x="29" y="45"/>
                </a:cubicBezTo>
                <a:cubicBezTo>
                  <a:pt x="27" y="47"/>
                  <a:pt x="26" y="47"/>
                  <a:pt x="24" y="48"/>
                </a:cubicBezTo>
                <a:cubicBezTo>
                  <a:pt x="22" y="48"/>
                  <a:pt x="20" y="48"/>
                  <a:pt x="17" y="48"/>
                </a:cubicBezTo>
                <a:close/>
                <a:moveTo>
                  <a:pt x="26" y="16"/>
                </a:moveTo>
                <a:cubicBezTo>
                  <a:pt x="26" y="13"/>
                  <a:pt x="26" y="10"/>
                  <a:pt x="24" y="8"/>
                </a:cubicBezTo>
                <a:cubicBezTo>
                  <a:pt x="23" y="7"/>
                  <a:pt x="21" y="6"/>
                  <a:pt x="18" y="6"/>
                </a:cubicBezTo>
                <a:cubicBezTo>
                  <a:pt x="15" y="6"/>
                  <a:pt x="14" y="6"/>
                  <a:pt x="12" y="7"/>
                </a:cubicBezTo>
                <a:cubicBezTo>
                  <a:pt x="11" y="7"/>
                  <a:pt x="10" y="8"/>
                  <a:pt x="9" y="9"/>
                </a:cubicBezTo>
                <a:cubicBezTo>
                  <a:pt x="9" y="9"/>
                  <a:pt x="8" y="11"/>
                  <a:pt x="8" y="12"/>
                </a:cubicBezTo>
                <a:cubicBezTo>
                  <a:pt x="8" y="13"/>
                  <a:pt x="8" y="15"/>
                  <a:pt x="8" y="17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6"/>
                  <a:pt x="8" y="39"/>
                  <a:pt x="10" y="40"/>
                </a:cubicBezTo>
                <a:cubicBezTo>
                  <a:pt x="12" y="41"/>
                  <a:pt x="14" y="42"/>
                  <a:pt x="17" y="42"/>
                </a:cubicBezTo>
                <a:cubicBezTo>
                  <a:pt x="19" y="42"/>
                  <a:pt x="20" y="42"/>
                  <a:pt x="21" y="41"/>
                </a:cubicBezTo>
                <a:cubicBezTo>
                  <a:pt x="22" y="41"/>
                  <a:pt x="23" y="41"/>
                  <a:pt x="24" y="40"/>
                </a:cubicBezTo>
                <a:cubicBezTo>
                  <a:pt x="25" y="39"/>
                  <a:pt x="25" y="38"/>
                  <a:pt x="26" y="37"/>
                </a:cubicBezTo>
                <a:cubicBezTo>
                  <a:pt x="26" y="36"/>
                  <a:pt x="26" y="34"/>
                  <a:pt x="26" y="32"/>
                </a:cubicBezTo>
                <a:lnTo>
                  <a:pt x="26" y="16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59"/>
          <p:cNvSpPr/>
          <p:nvPr/>
        </p:nvSpPr>
        <p:spPr bwMode="auto">
          <a:xfrm>
            <a:off x="2206288" y="4057652"/>
            <a:ext cx="98425" cy="23813"/>
          </a:xfrm>
          <a:custGeom>
            <a:avLst/>
            <a:gdLst>
              <a:gd name="T0" fmla="*/ 39 w 45"/>
              <a:gd name="T1" fmla="*/ 11 h 11"/>
              <a:gd name="T2" fmla="*/ 5 w 45"/>
              <a:gd name="T3" fmla="*/ 11 h 11"/>
              <a:gd name="T4" fmla="*/ 0 w 45"/>
              <a:gd name="T5" fmla="*/ 5 h 11"/>
              <a:gd name="T6" fmla="*/ 5 w 45"/>
              <a:gd name="T7" fmla="*/ 0 h 11"/>
              <a:gd name="T8" fmla="*/ 39 w 45"/>
              <a:gd name="T9" fmla="*/ 0 h 11"/>
              <a:gd name="T10" fmla="*/ 45 w 45"/>
              <a:gd name="T11" fmla="*/ 5 h 11"/>
              <a:gd name="T12" fmla="*/ 39 w 45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1">
                <a:moveTo>
                  <a:pt x="39" y="11"/>
                </a:move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2"/>
                  <a:pt x="45" y="5"/>
                </a:cubicBezTo>
                <a:cubicBezTo>
                  <a:pt x="45" y="8"/>
                  <a:pt x="42" y="11"/>
                  <a:pt x="39" y="11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60"/>
          <p:cNvSpPr>
            <a:spLocks noEditPoints="1"/>
          </p:cNvSpPr>
          <p:nvPr/>
        </p:nvSpPr>
        <p:spPr bwMode="auto">
          <a:xfrm>
            <a:off x="2017376" y="3714752"/>
            <a:ext cx="73025" cy="104775"/>
          </a:xfrm>
          <a:custGeom>
            <a:avLst/>
            <a:gdLst>
              <a:gd name="T0" fmla="*/ 17 w 34"/>
              <a:gd name="T1" fmla="*/ 49 h 49"/>
              <a:gd name="T2" fmla="*/ 10 w 34"/>
              <a:gd name="T3" fmla="*/ 48 h 49"/>
              <a:gd name="T4" fmla="*/ 5 w 34"/>
              <a:gd name="T5" fmla="*/ 45 h 49"/>
              <a:gd name="T6" fmla="*/ 1 w 34"/>
              <a:gd name="T7" fmla="*/ 41 h 49"/>
              <a:gd name="T8" fmla="*/ 0 w 34"/>
              <a:gd name="T9" fmla="*/ 35 h 49"/>
              <a:gd name="T10" fmla="*/ 0 w 34"/>
              <a:gd name="T11" fmla="*/ 16 h 49"/>
              <a:gd name="T12" fmla="*/ 4 w 34"/>
              <a:gd name="T13" fmla="*/ 4 h 49"/>
              <a:gd name="T14" fmla="*/ 18 w 34"/>
              <a:gd name="T15" fmla="*/ 0 h 49"/>
              <a:gd name="T16" fmla="*/ 21 w 34"/>
              <a:gd name="T17" fmla="*/ 0 h 49"/>
              <a:gd name="T18" fmla="*/ 24 w 34"/>
              <a:gd name="T19" fmla="*/ 1 h 49"/>
              <a:gd name="T20" fmla="*/ 27 w 34"/>
              <a:gd name="T21" fmla="*/ 1 h 49"/>
              <a:gd name="T22" fmla="*/ 29 w 34"/>
              <a:gd name="T23" fmla="*/ 2 h 49"/>
              <a:gd name="T24" fmla="*/ 30 w 34"/>
              <a:gd name="T25" fmla="*/ 3 h 49"/>
              <a:gd name="T26" fmla="*/ 30 w 34"/>
              <a:gd name="T27" fmla="*/ 5 h 49"/>
              <a:gd name="T28" fmla="*/ 29 w 34"/>
              <a:gd name="T29" fmla="*/ 8 h 49"/>
              <a:gd name="T30" fmla="*/ 28 w 34"/>
              <a:gd name="T31" fmla="*/ 8 h 49"/>
              <a:gd name="T32" fmla="*/ 26 w 34"/>
              <a:gd name="T33" fmla="*/ 8 h 49"/>
              <a:gd name="T34" fmla="*/ 24 w 34"/>
              <a:gd name="T35" fmla="*/ 7 h 49"/>
              <a:gd name="T36" fmla="*/ 21 w 34"/>
              <a:gd name="T37" fmla="*/ 7 h 49"/>
              <a:gd name="T38" fmla="*/ 18 w 34"/>
              <a:gd name="T39" fmla="*/ 6 h 49"/>
              <a:gd name="T40" fmla="*/ 12 w 34"/>
              <a:gd name="T41" fmla="*/ 7 h 49"/>
              <a:gd name="T42" fmla="*/ 9 w 34"/>
              <a:gd name="T43" fmla="*/ 9 h 49"/>
              <a:gd name="T44" fmla="*/ 8 w 34"/>
              <a:gd name="T45" fmla="*/ 12 h 49"/>
              <a:gd name="T46" fmla="*/ 8 w 34"/>
              <a:gd name="T47" fmla="*/ 16 h 49"/>
              <a:gd name="T48" fmla="*/ 8 w 34"/>
              <a:gd name="T49" fmla="*/ 18 h 49"/>
              <a:gd name="T50" fmla="*/ 9 w 34"/>
              <a:gd name="T51" fmla="*/ 19 h 49"/>
              <a:gd name="T52" fmla="*/ 13 w 34"/>
              <a:gd name="T53" fmla="*/ 17 h 49"/>
              <a:gd name="T54" fmla="*/ 18 w 34"/>
              <a:gd name="T55" fmla="*/ 16 h 49"/>
              <a:gd name="T56" fmla="*/ 24 w 34"/>
              <a:gd name="T57" fmla="*/ 17 h 49"/>
              <a:gd name="T58" fmla="*/ 29 w 34"/>
              <a:gd name="T59" fmla="*/ 20 h 49"/>
              <a:gd name="T60" fmla="*/ 32 w 34"/>
              <a:gd name="T61" fmla="*/ 25 h 49"/>
              <a:gd name="T62" fmla="*/ 34 w 34"/>
              <a:gd name="T63" fmla="*/ 32 h 49"/>
              <a:gd name="T64" fmla="*/ 33 w 34"/>
              <a:gd name="T65" fmla="*/ 39 h 49"/>
              <a:gd name="T66" fmla="*/ 30 w 34"/>
              <a:gd name="T67" fmla="*/ 44 h 49"/>
              <a:gd name="T68" fmla="*/ 25 w 34"/>
              <a:gd name="T69" fmla="*/ 47 h 49"/>
              <a:gd name="T70" fmla="*/ 17 w 34"/>
              <a:gd name="T71" fmla="*/ 49 h 49"/>
              <a:gd name="T72" fmla="*/ 18 w 34"/>
              <a:gd name="T73" fmla="*/ 22 h 49"/>
              <a:gd name="T74" fmla="*/ 12 w 34"/>
              <a:gd name="T75" fmla="*/ 23 h 49"/>
              <a:gd name="T76" fmla="*/ 9 w 34"/>
              <a:gd name="T77" fmla="*/ 25 h 49"/>
              <a:gd name="T78" fmla="*/ 8 w 34"/>
              <a:gd name="T79" fmla="*/ 27 h 49"/>
              <a:gd name="T80" fmla="*/ 8 w 34"/>
              <a:gd name="T81" fmla="*/ 34 h 49"/>
              <a:gd name="T82" fmla="*/ 10 w 34"/>
              <a:gd name="T83" fmla="*/ 40 h 49"/>
              <a:gd name="T84" fmla="*/ 17 w 34"/>
              <a:gd name="T85" fmla="*/ 42 h 49"/>
              <a:gd name="T86" fmla="*/ 23 w 34"/>
              <a:gd name="T87" fmla="*/ 40 h 49"/>
              <a:gd name="T88" fmla="*/ 26 w 34"/>
              <a:gd name="T89" fmla="*/ 32 h 49"/>
              <a:gd name="T90" fmla="*/ 23 w 34"/>
              <a:gd name="T91" fmla="*/ 24 h 49"/>
              <a:gd name="T92" fmla="*/ 18 w 34"/>
              <a:gd name="T93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" h="49">
                <a:moveTo>
                  <a:pt x="17" y="49"/>
                </a:moveTo>
                <a:cubicBezTo>
                  <a:pt x="15" y="49"/>
                  <a:pt x="12" y="48"/>
                  <a:pt x="10" y="48"/>
                </a:cubicBezTo>
                <a:cubicBezTo>
                  <a:pt x="8" y="47"/>
                  <a:pt x="6" y="46"/>
                  <a:pt x="5" y="45"/>
                </a:cubicBezTo>
                <a:cubicBezTo>
                  <a:pt x="3" y="44"/>
                  <a:pt x="2" y="43"/>
                  <a:pt x="1" y="41"/>
                </a:cubicBezTo>
                <a:cubicBezTo>
                  <a:pt x="0" y="40"/>
                  <a:pt x="0" y="38"/>
                  <a:pt x="0" y="35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0"/>
                  <a:pt x="1" y="6"/>
                  <a:pt x="4" y="4"/>
                </a:cubicBezTo>
                <a:cubicBezTo>
                  <a:pt x="7" y="1"/>
                  <a:pt x="12" y="0"/>
                  <a:pt x="18" y="0"/>
                </a:cubicBezTo>
                <a:cubicBezTo>
                  <a:pt x="19" y="0"/>
                  <a:pt x="20" y="0"/>
                  <a:pt x="21" y="0"/>
                </a:cubicBezTo>
                <a:cubicBezTo>
                  <a:pt x="22" y="0"/>
                  <a:pt x="23" y="0"/>
                  <a:pt x="24" y="1"/>
                </a:cubicBezTo>
                <a:cubicBezTo>
                  <a:pt x="25" y="1"/>
                  <a:pt x="26" y="1"/>
                  <a:pt x="27" y="1"/>
                </a:cubicBezTo>
                <a:cubicBezTo>
                  <a:pt x="28" y="1"/>
                  <a:pt x="29" y="2"/>
                  <a:pt x="29" y="2"/>
                </a:cubicBezTo>
                <a:cubicBezTo>
                  <a:pt x="30" y="2"/>
                  <a:pt x="30" y="2"/>
                  <a:pt x="30" y="3"/>
                </a:cubicBezTo>
                <a:cubicBezTo>
                  <a:pt x="30" y="4"/>
                  <a:pt x="30" y="5"/>
                  <a:pt x="30" y="5"/>
                </a:cubicBezTo>
                <a:cubicBezTo>
                  <a:pt x="30" y="6"/>
                  <a:pt x="29" y="7"/>
                  <a:pt x="29" y="8"/>
                </a:cubicBezTo>
                <a:cubicBezTo>
                  <a:pt x="29" y="8"/>
                  <a:pt x="28" y="8"/>
                  <a:pt x="28" y="8"/>
                </a:cubicBezTo>
                <a:cubicBezTo>
                  <a:pt x="28" y="8"/>
                  <a:pt x="27" y="8"/>
                  <a:pt x="26" y="8"/>
                </a:cubicBezTo>
                <a:cubicBezTo>
                  <a:pt x="26" y="8"/>
                  <a:pt x="25" y="7"/>
                  <a:pt x="24" y="7"/>
                </a:cubicBezTo>
                <a:cubicBezTo>
                  <a:pt x="23" y="7"/>
                  <a:pt x="22" y="7"/>
                  <a:pt x="21" y="7"/>
                </a:cubicBezTo>
                <a:cubicBezTo>
                  <a:pt x="20" y="6"/>
                  <a:pt x="19" y="6"/>
                  <a:pt x="18" y="6"/>
                </a:cubicBezTo>
                <a:cubicBezTo>
                  <a:pt x="16" y="6"/>
                  <a:pt x="14" y="7"/>
                  <a:pt x="12" y="7"/>
                </a:cubicBezTo>
                <a:cubicBezTo>
                  <a:pt x="11" y="8"/>
                  <a:pt x="10" y="8"/>
                  <a:pt x="9" y="9"/>
                </a:cubicBezTo>
                <a:cubicBezTo>
                  <a:pt x="9" y="10"/>
                  <a:pt x="8" y="11"/>
                  <a:pt x="8" y="12"/>
                </a:cubicBezTo>
                <a:cubicBezTo>
                  <a:pt x="8" y="13"/>
                  <a:pt x="8" y="15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9"/>
                  <a:pt x="8" y="19"/>
                  <a:pt x="9" y="19"/>
                </a:cubicBezTo>
                <a:cubicBezTo>
                  <a:pt x="10" y="18"/>
                  <a:pt x="11" y="17"/>
                  <a:pt x="13" y="17"/>
                </a:cubicBezTo>
                <a:cubicBezTo>
                  <a:pt x="14" y="16"/>
                  <a:pt x="16" y="16"/>
                  <a:pt x="18" y="16"/>
                </a:cubicBezTo>
                <a:cubicBezTo>
                  <a:pt x="20" y="16"/>
                  <a:pt x="22" y="16"/>
                  <a:pt x="24" y="17"/>
                </a:cubicBezTo>
                <a:cubicBezTo>
                  <a:pt x="26" y="18"/>
                  <a:pt x="28" y="19"/>
                  <a:pt x="29" y="20"/>
                </a:cubicBezTo>
                <a:cubicBezTo>
                  <a:pt x="31" y="21"/>
                  <a:pt x="32" y="23"/>
                  <a:pt x="32" y="25"/>
                </a:cubicBezTo>
                <a:cubicBezTo>
                  <a:pt x="33" y="27"/>
                  <a:pt x="34" y="29"/>
                  <a:pt x="34" y="32"/>
                </a:cubicBezTo>
                <a:cubicBezTo>
                  <a:pt x="34" y="35"/>
                  <a:pt x="33" y="37"/>
                  <a:pt x="33" y="39"/>
                </a:cubicBezTo>
                <a:cubicBezTo>
                  <a:pt x="32" y="41"/>
                  <a:pt x="31" y="43"/>
                  <a:pt x="30" y="44"/>
                </a:cubicBezTo>
                <a:cubicBezTo>
                  <a:pt x="29" y="45"/>
                  <a:pt x="27" y="47"/>
                  <a:pt x="25" y="47"/>
                </a:cubicBezTo>
                <a:cubicBezTo>
                  <a:pt x="23" y="48"/>
                  <a:pt x="20" y="49"/>
                  <a:pt x="17" y="49"/>
                </a:cubicBezTo>
                <a:close/>
                <a:moveTo>
                  <a:pt x="18" y="22"/>
                </a:moveTo>
                <a:cubicBezTo>
                  <a:pt x="16" y="22"/>
                  <a:pt x="14" y="23"/>
                  <a:pt x="12" y="23"/>
                </a:cubicBezTo>
                <a:cubicBezTo>
                  <a:pt x="11" y="24"/>
                  <a:pt x="10" y="24"/>
                  <a:pt x="9" y="25"/>
                </a:cubicBezTo>
                <a:cubicBezTo>
                  <a:pt x="8" y="26"/>
                  <a:pt x="8" y="26"/>
                  <a:pt x="8" y="27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7"/>
                  <a:pt x="9" y="39"/>
                  <a:pt x="10" y="40"/>
                </a:cubicBezTo>
                <a:cubicBezTo>
                  <a:pt x="12" y="42"/>
                  <a:pt x="14" y="42"/>
                  <a:pt x="17" y="42"/>
                </a:cubicBezTo>
                <a:cubicBezTo>
                  <a:pt x="20" y="42"/>
                  <a:pt x="22" y="41"/>
                  <a:pt x="23" y="40"/>
                </a:cubicBezTo>
                <a:cubicBezTo>
                  <a:pt x="25" y="38"/>
                  <a:pt x="26" y="36"/>
                  <a:pt x="26" y="32"/>
                </a:cubicBezTo>
                <a:cubicBezTo>
                  <a:pt x="26" y="28"/>
                  <a:pt x="25" y="26"/>
                  <a:pt x="23" y="24"/>
                </a:cubicBezTo>
                <a:cubicBezTo>
                  <a:pt x="22" y="23"/>
                  <a:pt x="20" y="22"/>
                  <a:pt x="18" y="22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61"/>
          <p:cNvSpPr>
            <a:spLocks noEditPoints="1"/>
          </p:cNvSpPr>
          <p:nvPr/>
        </p:nvSpPr>
        <p:spPr bwMode="auto">
          <a:xfrm>
            <a:off x="2112626" y="3714752"/>
            <a:ext cx="73025" cy="104775"/>
          </a:xfrm>
          <a:custGeom>
            <a:avLst/>
            <a:gdLst>
              <a:gd name="T0" fmla="*/ 17 w 34"/>
              <a:gd name="T1" fmla="*/ 49 h 49"/>
              <a:gd name="T2" fmla="*/ 11 w 34"/>
              <a:gd name="T3" fmla="*/ 48 h 49"/>
              <a:gd name="T4" fmla="*/ 5 w 34"/>
              <a:gd name="T5" fmla="*/ 46 h 49"/>
              <a:gd name="T6" fmla="*/ 1 w 34"/>
              <a:gd name="T7" fmla="*/ 42 h 49"/>
              <a:gd name="T8" fmla="*/ 0 w 34"/>
              <a:gd name="T9" fmla="*/ 35 h 49"/>
              <a:gd name="T10" fmla="*/ 0 w 34"/>
              <a:gd name="T11" fmla="*/ 16 h 49"/>
              <a:gd name="T12" fmla="*/ 1 w 34"/>
              <a:gd name="T13" fmla="*/ 9 h 49"/>
              <a:gd name="T14" fmla="*/ 5 w 34"/>
              <a:gd name="T15" fmla="*/ 4 h 49"/>
              <a:gd name="T16" fmla="*/ 10 w 34"/>
              <a:gd name="T17" fmla="*/ 1 h 49"/>
              <a:gd name="T18" fmla="*/ 17 w 34"/>
              <a:gd name="T19" fmla="*/ 0 h 49"/>
              <a:gd name="T20" fmla="*/ 24 w 34"/>
              <a:gd name="T21" fmla="*/ 1 h 49"/>
              <a:gd name="T22" fmla="*/ 29 w 34"/>
              <a:gd name="T23" fmla="*/ 3 h 49"/>
              <a:gd name="T24" fmla="*/ 33 w 34"/>
              <a:gd name="T25" fmla="*/ 8 h 49"/>
              <a:gd name="T26" fmla="*/ 34 w 34"/>
              <a:gd name="T27" fmla="*/ 16 h 49"/>
              <a:gd name="T28" fmla="*/ 34 w 34"/>
              <a:gd name="T29" fmla="*/ 33 h 49"/>
              <a:gd name="T30" fmla="*/ 33 w 34"/>
              <a:gd name="T31" fmla="*/ 42 h 49"/>
              <a:gd name="T32" fmla="*/ 29 w 34"/>
              <a:gd name="T33" fmla="*/ 46 h 49"/>
              <a:gd name="T34" fmla="*/ 24 w 34"/>
              <a:gd name="T35" fmla="*/ 49 h 49"/>
              <a:gd name="T36" fmla="*/ 17 w 34"/>
              <a:gd name="T37" fmla="*/ 49 h 49"/>
              <a:gd name="T38" fmla="*/ 26 w 34"/>
              <a:gd name="T39" fmla="*/ 17 h 49"/>
              <a:gd name="T40" fmla="*/ 24 w 34"/>
              <a:gd name="T41" fmla="*/ 9 h 49"/>
              <a:gd name="T42" fmla="*/ 18 w 34"/>
              <a:gd name="T43" fmla="*/ 7 h 49"/>
              <a:gd name="T44" fmla="*/ 12 w 34"/>
              <a:gd name="T45" fmla="*/ 7 h 49"/>
              <a:gd name="T46" fmla="*/ 9 w 34"/>
              <a:gd name="T47" fmla="*/ 9 h 49"/>
              <a:gd name="T48" fmla="*/ 8 w 34"/>
              <a:gd name="T49" fmla="*/ 13 h 49"/>
              <a:gd name="T50" fmla="*/ 8 w 34"/>
              <a:gd name="T51" fmla="*/ 18 h 49"/>
              <a:gd name="T52" fmla="*/ 8 w 34"/>
              <a:gd name="T53" fmla="*/ 34 h 49"/>
              <a:gd name="T54" fmla="*/ 10 w 34"/>
              <a:gd name="T55" fmla="*/ 41 h 49"/>
              <a:gd name="T56" fmla="*/ 17 w 34"/>
              <a:gd name="T57" fmla="*/ 43 h 49"/>
              <a:gd name="T58" fmla="*/ 21 w 34"/>
              <a:gd name="T59" fmla="*/ 42 h 49"/>
              <a:gd name="T60" fmla="*/ 24 w 34"/>
              <a:gd name="T61" fmla="*/ 41 h 49"/>
              <a:gd name="T62" fmla="*/ 26 w 34"/>
              <a:gd name="T63" fmla="*/ 38 h 49"/>
              <a:gd name="T64" fmla="*/ 26 w 34"/>
              <a:gd name="T65" fmla="*/ 33 h 49"/>
              <a:gd name="T66" fmla="*/ 26 w 34"/>
              <a:gd name="T67" fmla="*/ 1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" h="49">
                <a:moveTo>
                  <a:pt x="17" y="49"/>
                </a:moveTo>
                <a:cubicBezTo>
                  <a:pt x="15" y="49"/>
                  <a:pt x="13" y="49"/>
                  <a:pt x="11" y="48"/>
                </a:cubicBezTo>
                <a:cubicBezTo>
                  <a:pt x="9" y="48"/>
                  <a:pt x="7" y="47"/>
                  <a:pt x="5" y="46"/>
                </a:cubicBezTo>
                <a:cubicBezTo>
                  <a:pt x="4" y="45"/>
                  <a:pt x="2" y="44"/>
                  <a:pt x="1" y="42"/>
                </a:cubicBezTo>
                <a:cubicBezTo>
                  <a:pt x="0" y="40"/>
                  <a:pt x="0" y="38"/>
                  <a:pt x="0" y="35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0" y="11"/>
                  <a:pt x="1" y="9"/>
                </a:cubicBezTo>
                <a:cubicBezTo>
                  <a:pt x="2" y="7"/>
                  <a:pt x="3" y="5"/>
                  <a:pt x="5" y="4"/>
                </a:cubicBezTo>
                <a:cubicBezTo>
                  <a:pt x="6" y="3"/>
                  <a:pt x="8" y="2"/>
                  <a:pt x="10" y="1"/>
                </a:cubicBezTo>
                <a:cubicBezTo>
                  <a:pt x="12" y="1"/>
                  <a:pt x="15" y="0"/>
                  <a:pt x="17" y="0"/>
                </a:cubicBezTo>
                <a:cubicBezTo>
                  <a:pt x="20" y="0"/>
                  <a:pt x="22" y="1"/>
                  <a:pt x="24" y="1"/>
                </a:cubicBezTo>
                <a:cubicBezTo>
                  <a:pt x="26" y="2"/>
                  <a:pt x="28" y="2"/>
                  <a:pt x="29" y="3"/>
                </a:cubicBezTo>
                <a:cubicBezTo>
                  <a:pt x="31" y="5"/>
                  <a:pt x="32" y="6"/>
                  <a:pt x="33" y="8"/>
                </a:cubicBezTo>
                <a:cubicBezTo>
                  <a:pt x="34" y="10"/>
                  <a:pt x="34" y="13"/>
                  <a:pt x="34" y="16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7"/>
                  <a:pt x="34" y="40"/>
                  <a:pt x="33" y="42"/>
                </a:cubicBezTo>
                <a:cubicBezTo>
                  <a:pt x="32" y="44"/>
                  <a:pt x="30" y="45"/>
                  <a:pt x="29" y="46"/>
                </a:cubicBezTo>
                <a:cubicBezTo>
                  <a:pt x="27" y="47"/>
                  <a:pt x="26" y="48"/>
                  <a:pt x="24" y="49"/>
                </a:cubicBezTo>
                <a:cubicBezTo>
                  <a:pt x="22" y="49"/>
                  <a:pt x="20" y="49"/>
                  <a:pt x="17" y="49"/>
                </a:cubicBezTo>
                <a:close/>
                <a:moveTo>
                  <a:pt x="26" y="17"/>
                </a:moveTo>
                <a:cubicBezTo>
                  <a:pt x="26" y="13"/>
                  <a:pt x="26" y="11"/>
                  <a:pt x="24" y="9"/>
                </a:cubicBezTo>
                <a:cubicBezTo>
                  <a:pt x="23" y="8"/>
                  <a:pt x="21" y="7"/>
                  <a:pt x="18" y="7"/>
                </a:cubicBezTo>
                <a:cubicBezTo>
                  <a:pt x="15" y="7"/>
                  <a:pt x="14" y="7"/>
                  <a:pt x="12" y="7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8" y="11"/>
                  <a:pt x="8" y="13"/>
                </a:cubicBezTo>
                <a:cubicBezTo>
                  <a:pt x="8" y="14"/>
                  <a:pt x="8" y="16"/>
                  <a:pt x="8" y="18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7"/>
                  <a:pt x="8" y="40"/>
                  <a:pt x="10" y="41"/>
                </a:cubicBezTo>
                <a:cubicBezTo>
                  <a:pt x="12" y="42"/>
                  <a:pt x="14" y="43"/>
                  <a:pt x="17" y="43"/>
                </a:cubicBezTo>
                <a:cubicBezTo>
                  <a:pt x="19" y="43"/>
                  <a:pt x="20" y="43"/>
                  <a:pt x="21" y="42"/>
                </a:cubicBezTo>
                <a:cubicBezTo>
                  <a:pt x="22" y="42"/>
                  <a:pt x="23" y="42"/>
                  <a:pt x="24" y="41"/>
                </a:cubicBezTo>
                <a:cubicBezTo>
                  <a:pt x="25" y="40"/>
                  <a:pt x="25" y="39"/>
                  <a:pt x="26" y="38"/>
                </a:cubicBezTo>
                <a:cubicBezTo>
                  <a:pt x="26" y="37"/>
                  <a:pt x="26" y="35"/>
                  <a:pt x="26" y="33"/>
                </a:cubicBezTo>
                <a:lnTo>
                  <a:pt x="26" y="17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62"/>
          <p:cNvSpPr/>
          <p:nvPr/>
        </p:nvSpPr>
        <p:spPr bwMode="auto">
          <a:xfrm>
            <a:off x="2206288" y="3752852"/>
            <a:ext cx="98425" cy="23813"/>
          </a:xfrm>
          <a:custGeom>
            <a:avLst/>
            <a:gdLst>
              <a:gd name="T0" fmla="*/ 39 w 45"/>
              <a:gd name="T1" fmla="*/ 11 h 11"/>
              <a:gd name="T2" fmla="*/ 5 w 45"/>
              <a:gd name="T3" fmla="*/ 11 h 11"/>
              <a:gd name="T4" fmla="*/ 0 w 45"/>
              <a:gd name="T5" fmla="*/ 5 h 11"/>
              <a:gd name="T6" fmla="*/ 5 w 45"/>
              <a:gd name="T7" fmla="*/ 0 h 11"/>
              <a:gd name="T8" fmla="*/ 39 w 45"/>
              <a:gd name="T9" fmla="*/ 0 h 11"/>
              <a:gd name="T10" fmla="*/ 45 w 45"/>
              <a:gd name="T11" fmla="*/ 5 h 11"/>
              <a:gd name="T12" fmla="*/ 39 w 45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1">
                <a:moveTo>
                  <a:pt x="39" y="11"/>
                </a:move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2"/>
                  <a:pt x="45" y="5"/>
                </a:cubicBezTo>
                <a:cubicBezTo>
                  <a:pt x="45" y="8"/>
                  <a:pt x="42" y="11"/>
                  <a:pt x="39" y="11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63"/>
          <p:cNvSpPr/>
          <p:nvPr/>
        </p:nvSpPr>
        <p:spPr bwMode="auto">
          <a:xfrm>
            <a:off x="2017375" y="3413126"/>
            <a:ext cx="71438" cy="101600"/>
          </a:xfrm>
          <a:custGeom>
            <a:avLst/>
            <a:gdLst>
              <a:gd name="T0" fmla="*/ 17 w 33"/>
              <a:gd name="T1" fmla="*/ 46 h 47"/>
              <a:gd name="T2" fmla="*/ 17 w 33"/>
              <a:gd name="T3" fmla="*/ 47 h 47"/>
              <a:gd name="T4" fmla="*/ 16 w 33"/>
              <a:gd name="T5" fmla="*/ 47 h 47"/>
              <a:gd name="T6" fmla="*/ 11 w 33"/>
              <a:gd name="T7" fmla="*/ 47 h 47"/>
              <a:gd name="T8" fmla="*/ 9 w 33"/>
              <a:gd name="T9" fmla="*/ 47 h 47"/>
              <a:gd name="T10" fmla="*/ 9 w 33"/>
              <a:gd name="T11" fmla="*/ 46 h 47"/>
              <a:gd name="T12" fmla="*/ 23 w 33"/>
              <a:gd name="T13" fmla="*/ 8 h 47"/>
              <a:gd name="T14" fmla="*/ 21 w 33"/>
              <a:gd name="T15" fmla="*/ 7 h 47"/>
              <a:gd name="T16" fmla="*/ 1 w 33"/>
              <a:gd name="T17" fmla="*/ 7 h 47"/>
              <a:gd name="T18" fmla="*/ 0 w 33"/>
              <a:gd name="T19" fmla="*/ 6 h 47"/>
              <a:gd name="T20" fmla="*/ 0 w 33"/>
              <a:gd name="T21" fmla="*/ 2 h 47"/>
              <a:gd name="T22" fmla="*/ 0 w 33"/>
              <a:gd name="T23" fmla="*/ 1 h 47"/>
              <a:gd name="T24" fmla="*/ 2 w 33"/>
              <a:gd name="T25" fmla="*/ 0 h 47"/>
              <a:gd name="T26" fmla="*/ 31 w 33"/>
              <a:gd name="T27" fmla="*/ 0 h 47"/>
              <a:gd name="T28" fmla="*/ 33 w 33"/>
              <a:gd name="T29" fmla="*/ 1 h 47"/>
              <a:gd name="T30" fmla="*/ 33 w 33"/>
              <a:gd name="T31" fmla="*/ 3 h 47"/>
              <a:gd name="T32" fmla="*/ 17 w 33"/>
              <a:gd name="T33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47">
                <a:moveTo>
                  <a:pt x="17" y="46"/>
                </a:moveTo>
                <a:cubicBezTo>
                  <a:pt x="17" y="46"/>
                  <a:pt x="17" y="47"/>
                  <a:pt x="17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0" y="47"/>
                  <a:pt x="9" y="47"/>
                  <a:pt x="9" y="47"/>
                </a:cubicBezTo>
                <a:cubicBezTo>
                  <a:pt x="9" y="47"/>
                  <a:pt x="9" y="47"/>
                  <a:pt x="9" y="46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7"/>
                  <a:pt x="23" y="7"/>
                  <a:pt x="2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0" y="6"/>
                </a:cubicBezTo>
                <a:cubicBezTo>
                  <a:pt x="0" y="6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33" y="1"/>
                  <a:pt x="33" y="2"/>
                  <a:pt x="33" y="3"/>
                </a:cubicBezTo>
                <a:lnTo>
                  <a:pt x="17" y="46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64"/>
          <p:cNvSpPr>
            <a:spLocks noEditPoints="1"/>
          </p:cNvSpPr>
          <p:nvPr/>
        </p:nvSpPr>
        <p:spPr bwMode="auto">
          <a:xfrm>
            <a:off x="2112626" y="3409952"/>
            <a:ext cx="73025" cy="106363"/>
          </a:xfrm>
          <a:custGeom>
            <a:avLst/>
            <a:gdLst>
              <a:gd name="T0" fmla="*/ 17 w 34"/>
              <a:gd name="T1" fmla="*/ 49 h 49"/>
              <a:gd name="T2" fmla="*/ 11 w 34"/>
              <a:gd name="T3" fmla="*/ 48 h 49"/>
              <a:gd name="T4" fmla="*/ 5 w 34"/>
              <a:gd name="T5" fmla="*/ 46 h 49"/>
              <a:gd name="T6" fmla="*/ 1 w 34"/>
              <a:gd name="T7" fmla="*/ 42 h 49"/>
              <a:gd name="T8" fmla="*/ 0 w 34"/>
              <a:gd name="T9" fmla="*/ 35 h 49"/>
              <a:gd name="T10" fmla="*/ 0 w 34"/>
              <a:gd name="T11" fmla="*/ 16 h 49"/>
              <a:gd name="T12" fmla="*/ 1 w 34"/>
              <a:gd name="T13" fmla="*/ 8 h 49"/>
              <a:gd name="T14" fmla="*/ 5 w 34"/>
              <a:gd name="T15" fmla="*/ 4 h 49"/>
              <a:gd name="T16" fmla="*/ 10 w 34"/>
              <a:gd name="T17" fmla="*/ 1 h 49"/>
              <a:gd name="T18" fmla="*/ 17 w 34"/>
              <a:gd name="T19" fmla="*/ 0 h 49"/>
              <a:gd name="T20" fmla="*/ 24 w 34"/>
              <a:gd name="T21" fmla="*/ 1 h 49"/>
              <a:gd name="T22" fmla="*/ 29 w 34"/>
              <a:gd name="T23" fmla="*/ 3 h 49"/>
              <a:gd name="T24" fmla="*/ 33 w 34"/>
              <a:gd name="T25" fmla="*/ 8 h 49"/>
              <a:gd name="T26" fmla="*/ 34 w 34"/>
              <a:gd name="T27" fmla="*/ 16 h 49"/>
              <a:gd name="T28" fmla="*/ 34 w 34"/>
              <a:gd name="T29" fmla="*/ 33 h 49"/>
              <a:gd name="T30" fmla="*/ 33 w 34"/>
              <a:gd name="T31" fmla="*/ 41 h 49"/>
              <a:gd name="T32" fmla="*/ 29 w 34"/>
              <a:gd name="T33" fmla="*/ 46 h 49"/>
              <a:gd name="T34" fmla="*/ 24 w 34"/>
              <a:gd name="T35" fmla="*/ 48 h 49"/>
              <a:gd name="T36" fmla="*/ 17 w 34"/>
              <a:gd name="T37" fmla="*/ 49 h 49"/>
              <a:gd name="T38" fmla="*/ 26 w 34"/>
              <a:gd name="T39" fmla="*/ 17 h 49"/>
              <a:gd name="T40" fmla="*/ 24 w 34"/>
              <a:gd name="T41" fmla="*/ 9 h 49"/>
              <a:gd name="T42" fmla="*/ 18 w 34"/>
              <a:gd name="T43" fmla="*/ 7 h 49"/>
              <a:gd name="T44" fmla="*/ 12 w 34"/>
              <a:gd name="T45" fmla="*/ 7 h 49"/>
              <a:gd name="T46" fmla="*/ 9 w 34"/>
              <a:gd name="T47" fmla="*/ 9 h 49"/>
              <a:gd name="T48" fmla="*/ 8 w 34"/>
              <a:gd name="T49" fmla="*/ 13 h 49"/>
              <a:gd name="T50" fmla="*/ 8 w 34"/>
              <a:gd name="T51" fmla="*/ 18 h 49"/>
              <a:gd name="T52" fmla="*/ 8 w 34"/>
              <a:gd name="T53" fmla="*/ 34 h 49"/>
              <a:gd name="T54" fmla="*/ 10 w 34"/>
              <a:gd name="T55" fmla="*/ 41 h 49"/>
              <a:gd name="T56" fmla="*/ 17 w 34"/>
              <a:gd name="T57" fmla="*/ 43 h 49"/>
              <a:gd name="T58" fmla="*/ 21 w 34"/>
              <a:gd name="T59" fmla="*/ 42 h 49"/>
              <a:gd name="T60" fmla="*/ 24 w 34"/>
              <a:gd name="T61" fmla="*/ 41 h 49"/>
              <a:gd name="T62" fmla="*/ 26 w 34"/>
              <a:gd name="T63" fmla="*/ 38 h 49"/>
              <a:gd name="T64" fmla="*/ 26 w 34"/>
              <a:gd name="T65" fmla="*/ 33 h 49"/>
              <a:gd name="T66" fmla="*/ 26 w 34"/>
              <a:gd name="T67" fmla="*/ 1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" h="49">
                <a:moveTo>
                  <a:pt x="17" y="49"/>
                </a:moveTo>
                <a:cubicBezTo>
                  <a:pt x="15" y="49"/>
                  <a:pt x="13" y="49"/>
                  <a:pt x="11" y="48"/>
                </a:cubicBezTo>
                <a:cubicBezTo>
                  <a:pt x="9" y="48"/>
                  <a:pt x="7" y="47"/>
                  <a:pt x="5" y="46"/>
                </a:cubicBezTo>
                <a:cubicBezTo>
                  <a:pt x="4" y="45"/>
                  <a:pt x="2" y="44"/>
                  <a:pt x="1" y="42"/>
                </a:cubicBezTo>
                <a:cubicBezTo>
                  <a:pt x="0" y="40"/>
                  <a:pt x="0" y="38"/>
                  <a:pt x="0" y="35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0" y="11"/>
                  <a:pt x="1" y="8"/>
                </a:cubicBezTo>
                <a:cubicBezTo>
                  <a:pt x="2" y="6"/>
                  <a:pt x="3" y="5"/>
                  <a:pt x="5" y="4"/>
                </a:cubicBezTo>
                <a:cubicBezTo>
                  <a:pt x="6" y="2"/>
                  <a:pt x="8" y="2"/>
                  <a:pt x="10" y="1"/>
                </a:cubicBezTo>
                <a:cubicBezTo>
                  <a:pt x="12" y="1"/>
                  <a:pt x="15" y="0"/>
                  <a:pt x="17" y="0"/>
                </a:cubicBezTo>
                <a:cubicBezTo>
                  <a:pt x="20" y="0"/>
                  <a:pt x="22" y="1"/>
                  <a:pt x="24" y="1"/>
                </a:cubicBezTo>
                <a:cubicBezTo>
                  <a:pt x="26" y="1"/>
                  <a:pt x="28" y="2"/>
                  <a:pt x="29" y="3"/>
                </a:cubicBezTo>
                <a:cubicBezTo>
                  <a:pt x="31" y="4"/>
                  <a:pt x="32" y="6"/>
                  <a:pt x="33" y="8"/>
                </a:cubicBezTo>
                <a:cubicBezTo>
                  <a:pt x="34" y="10"/>
                  <a:pt x="34" y="12"/>
                  <a:pt x="34" y="16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7"/>
                  <a:pt x="34" y="39"/>
                  <a:pt x="33" y="41"/>
                </a:cubicBezTo>
                <a:cubicBezTo>
                  <a:pt x="32" y="44"/>
                  <a:pt x="30" y="45"/>
                  <a:pt x="29" y="46"/>
                </a:cubicBezTo>
                <a:cubicBezTo>
                  <a:pt x="27" y="47"/>
                  <a:pt x="26" y="48"/>
                  <a:pt x="24" y="48"/>
                </a:cubicBezTo>
                <a:cubicBezTo>
                  <a:pt x="22" y="49"/>
                  <a:pt x="20" y="49"/>
                  <a:pt x="17" y="49"/>
                </a:cubicBezTo>
                <a:close/>
                <a:moveTo>
                  <a:pt x="26" y="17"/>
                </a:moveTo>
                <a:cubicBezTo>
                  <a:pt x="26" y="13"/>
                  <a:pt x="26" y="11"/>
                  <a:pt x="24" y="9"/>
                </a:cubicBezTo>
                <a:cubicBezTo>
                  <a:pt x="23" y="8"/>
                  <a:pt x="21" y="7"/>
                  <a:pt x="18" y="7"/>
                </a:cubicBezTo>
                <a:cubicBezTo>
                  <a:pt x="15" y="7"/>
                  <a:pt x="14" y="7"/>
                  <a:pt x="12" y="7"/>
                </a:cubicBezTo>
                <a:cubicBezTo>
                  <a:pt x="11" y="8"/>
                  <a:pt x="10" y="8"/>
                  <a:pt x="9" y="9"/>
                </a:cubicBezTo>
                <a:cubicBezTo>
                  <a:pt x="9" y="10"/>
                  <a:pt x="8" y="11"/>
                  <a:pt x="8" y="13"/>
                </a:cubicBezTo>
                <a:cubicBezTo>
                  <a:pt x="8" y="14"/>
                  <a:pt x="8" y="16"/>
                  <a:pt x="8" y="18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7"/>
                  <a:pt x="8" y="39"/>
                  <a:pt x="10" y="41"/>
                </a:cubicBezTo>
                <a:cubicBezTo>
                  <a:pt x="12" y="42"/>
                  <a:pt x="14" y="43"/>
                  <a:pt x="17" y="43"/>
                </a:cubicBezTo>
                <a:cubicBezTo>
                  <a:pt x="19" y="43"/>
                  <a:pt x="20" y="43"/>
                  <a:pt x="21" y="42"/>
                </a:cubicBezTo>
                <a:cubicBezTo>
                  <a:pt x="22" y="42"/>
                  <a:pt x="23" y="41"/>
                  <a:pt x="24" y="41"/>
                </a:cubicBezTo>
                <a:cubicBezTo>
                  <a:pt x="25" y="40"/>
                  <a:pt x="25" y="39"/>
                  <a:pt x="26" y="38"/>
                </a:cubicBezTo>
                <a:cubicBezTo>
                  <a:pt x="26" y="37"/>
                  <a:pt x="26" y="35"/>
                  <a:pt x="26" y="33"/>
                </a:cubicBezTo>
                <a:lnTo>
                  <a:pt x="26" y="17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65"/>
          <p:cNvSpPr/>
          <p:nvPr/>
        </p:nvSpPr>
        <p:spPr bwMode="auto">
          <a:xfrm>
            <a:off x="2206288" y="3449640"/>
            <a:ext cx="98425" cy="23813"/>
          </a:xfrm>
          <a:custGeom>
            <a:avLst/>
            <a:gdLst>
              <a:gd name="T0" fmla="*/ 39 w 45"/>
              <a:gd name="T1" fmla="*/ 11 h 11"/>
              <a:gd name="T2" fmla="*/ 5 w 45"/>
              <a:gd name="T3" fmla="*/ 11 h 11"/>
              <a:gd name="T4" fmla="*/ 0 w 45"/>
              <a:gd name="T5" fmla="*/ 5 h 11"/>
              <a:gd name="T6" fmla="*/ 5 w 45"/>
              <a:gd name="T7" fmla="*/ 0 h 11"/>
              <a:gd name="T8" fmla="*/ 39 w 45"/>
              <a:gd name="T9" fmla="*/ 0 h 11"/>
              <a:gd name="T10" fmla="*/ 45 w 45"/>
              <a:gd name="T11" fmla="*/ 5 h 11"/>
              <a:gd name="T12" fmla="*/ 39 w 45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1">
                <a:moveTo>
                  <a:pt x="39" y="11"/>
                </a:move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2"/>
                  <a:pt x="45" y="5"/>
                </a:cubicBezTo>
                <a:cubicBezTo>
                  <a:pt x="45" y="8"/>
                  <a:pt x="42" y="11"/>
                  <a:pt x="39" y="11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66"/>
          <p:cNvSpPr>
            <a:spLocks noEditPoints="1"/>
          </p:cNvSpPr>
          <p:nvPr/>
        </p:nvSpPr>
        <p:spPr bwMode="auto">
          <a:xfrm>
            <a:off x="2014200" y="3106740"/>
            <a:ext cx="76200" cy="104775"/>
          </a:xfrm>
          <a:custGeom>
            <a:avLst/>
            <a:gdLst>
              <a:gd name="T0" fmla="*/ 18 w 35"/>
              <a:gd name="T1" fmla="*/ 49 h 49"/>
              <a:gd name="T2" fmla="*/ 4 w 35"/>
              <a:gd name="T3" fmla="*/ 45 h 49"/>
              <a:gd name="T4" fmla="*/ 0 w 35"/>
              <a:gd name="T5" fmla="*/ 36 h 49"/>
              <a:gd name="T6" fmla="*/ 1 w 35"/>
              <a:gd name="T7" fmla="*/ 32 h 49"/>
              <a:gd name="T8" fmla="*/ 3 w 35"/>
              <a:gd name="T9" fmla="*/ 28 h 49"/>
              <a:gd name="T10" fmla="*/ 5 w 35"/>
              <a:gd name="T11" fmla="*/ 26 h 49"/>
              <a:gd name="T12" fmla="*/ 7 w 35"/>
              <a:gd name="T13" fmla="*/ 24 h 49"/>
              <a:gd name="T14" fmla="*/ 3 w 35"/>
              <a:gd name="T15" fmla="*/ 21 h 49"/>
              <a:gd name="T16" fmla="*/ 1 w 35"/>
              <a:gd name="T17" fmla="*/ 14 h 49"/>
              <a:gd name="T18" fmla="*/ 2 w 35"/>
              <a:gd name="T19" fmla="*/ 8 h 49"/>
              <a:gd name="T20" fmla="*/ 5 w 35"/>
              <a:gd name="T21" fmla="*/ 4 h 49"/>
              <a:gd name="T22" fmla="*/ 10 w 35"/>
              <a:gd name="T23" fmla="*/ 1 h 49"/>
              <a:gd name="T24" fmla="*/ 17 w 35"/>
              <a:gd name="T25" fmla="*/ 0 h 49"/>
              <a:gd name="T26" fmla="*/ 25 w 35"/>
              <a:gd name="T27" fmla="*/ 1 h 49"/>
              <a:gd name="T28" fmla="*/ 30 w 35"/>
              <a:gd name="T29" fmla="*/ 4 h 49"/>
              <a:gd name="T30" fmla="*/ 33 w 35"/>
              <a:gd name="T31" fmla="*/ 8 h 49"/>
              <a:gd name="T32" fmla="*/ 34 w 35"/>
              <a:gd name="T33" fmla="*/ 14 h 49"/>
              <a:gd name="T34" fmla="*/ 33 w 35"/>
              <a:gd name="T35" fmla="*/ 18 h 49"/>
              <a:gd name="T36" fmla="*/ 32 w 35"/>
              <a:gd name="T37" fmla="*/ 21 h 49"/>
              <a:gd name="T38" fmla="*/ 29 w 35"/>
              <a:gd name="T39" fmla="*/ 23 h 49"/>
              <a:gd name="T40" fmla="*/ 27 w 35"/>
              <a:gd name="T41" fmla="*/ 24 h 49"/>
              <a:gd name="T42" fmla="*/ 33 w 35"/>
              <a:gd name="T43" fmla="*/ 29 h 49"/>
              <a:gd name="T44" fmla="*/ 35 w 35"/>
              <a:gd name="T45" fmla="*/ 36 h 49"/>
              <a:gd name="T46" fmla="*/ 34 w 35"/>
              <a:gd name="T47" fmla="*/ 42 h 49"/>
              <a:gd name="T48" fmla="*/ 30 w 35"/>
              <a:gd name="T49" fmla="*/ 45 h 49"/>
              <a:gd name="T50" fmla="*/ 25 w 35"/>
              <a:gd name="T51" fmla="*/ 48 h 49"/>
              <a:gd name="T52" fmla="*/ 18 w 35"/>
              <a:gd name="T53" fmla="*/ 49 h 49"/>
              <a:gd name="T54" fmla="*/ 17 w 35"/>
              <a:gd name="T55" fmla="*/ 27 h 49"/>
              <a:gd name="T56" fmla="*/ 13 w 35"/>
              <a:gd name="T57" fmla="*/ 27 h 49"/>
              <a:gd name="T58" fmla="*/ 10 w 35"/>
              <a:gd name="T59" fmla="*/ 29 h 49"/>
              <a:gd name="T60" fmla="*/ 8 w 35"/>
              <a:gd name="T61" fmla="*/ 32 h 49"/>
              <a:gd name="T62" fmla="*/ 8 w 35"/>
              <a:gd name="T63" fmla="*/ 35 h 49"/>
              <a:gd name="T64" fmla="*/ 11 w 35"/>
              <a:gd name="T65" fmla="*/ 41 h 49"/>
              <a:gd name="T66" fmla="*/ 18 w 35"/>
              <a:gd name="T67" fmla="*/ 42 h 49"/>
              <a:gd name="T68" fmla="*/ 25 w 35"/>
              <a:gd name="T69" fmla="*/ 41 h 49"/>
              <a:gd name="T70" fmla="*/ 27 w 35"/>
              <a:gd name="T71" fmla="*/ 35 h 49"/>
              <a:gd name="T72" fmla="*/ 25 w 35"/>
              <a:gd name="T73" fmla="*/ 29 h 49"/>
              <a:gd name="T74" fmla="*/ 17 w 35"/>
              <a:gd name="T75" fmla="*/ 27 h 49"/>
              <a:gd name="T76" fmla="*/ 17 w 35"/>
              <a:gd name="T77" fmla="*/ 6 h 49"/>
              <a:gd name="T78" fmla="*/ 11 w 35"/>
              <a:gd name="T79" fmla="*/ 8 h 49"/>
              <a:gd name="T80" fmla="*/ 9 w 35"/>
              <a:gd name="T81" fmla="*/ 15 h 49"/>
              <a:gd name="T82" fmla="*/ 11 w 35"/>
              <a:gd name="T83" fmla="*/ 20 h 49"/>
              <a:gd name="T84" fmla="*/ 17 w 35"/>
              <a:gd name="T85" fmla="*/ 21 h 49"/>
              <a:gd name="T86" fmla="*/ 24 w 35"/>
              <a:gd name="T87" fmla="*/ 20 h 49"/>
              <a:gd name="T88" fmla="*/ 26 w 35"/>
              <a:gd name="T89" fmla="*/ 15 h 49"/>
              <a:gd name="T90" fmla="*/ 24 w 35"/>
              <a:gd name="T91" fmla="*/ 8 h 49"/>
              <a:gd name="T92" fmla="*/ 17 w 35"/>
              <a:gd name="T93" fmla="*/ 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" h="49">
                <a:moveTo>
                  <a:pt x="18" y="49"/>
                </a:moveTo>
                <a:cubicBezTo>
                  <a:pt x="12" y="49"/>
                  <a:pt x="7" y="47"/>
                  <a:pt x="4" y="45"/>
                </a:cubicBezTo>
                <a:cubicBezTo>
                  <a:pt x="2" y="43"/>
                  <a:pt x="0" y="40"/>
                  <a:pt x="0" y="36"/>
                </a:cubicBezTo>
                <a:cubicBezTo>
                  <a:pt x="0" y="35"/>
                  <a:pt x="1" y="33"/>
                  <a:pt x="1" y="32"/>
                </a:cubicBezTo>
                <a:cubicBezTo>
                  <a:pt x="1" y="31"/>
                  <a:pt x="2" y="29"/>
                  <a:pt x="3" y="28"/>
                </a:cubicBezTo>
                <a:cubicBezTo>
                  <a:pt x="3" y="27"/>
                  <a:pt x="4" y="27"/>
                  <a:pt x="5" y="26"/>
                </a:cubicBezTo>
                <a:cubicBezTo>
                  <a:pt x="6" y="25"/>
                  <a:pt x="6" y="25"/>
                  <a:pt x="7" y="24"/>
                </a:cubicBezTo>
                <a:cubicBezTo>
                  <a:pt x="6" y="24"/>
                  <a:pt x="4" y="22"/>
                  <a:pt x="3" y="21"/>
                </a:cubicBezTo>
                <a:cubicBezTo>
                  <a:pt x="2" y="19"/>
                  <a:pt x="1" y="16"/>
                  <a:pt x="1" y="14"/>
                </a:cubicBezTo>
                <a:cubicBezTo>
                  <a:pt x="1" y="12"/>
                  <a:pt x="1" y="10"/>
                  <a:pt x="2" y="8"/>
                </a:cubicBezTo>
                <a:cubicBezTo>
                  <a:pt x="3" y="7"/>
                  <a:pt x="4" y="5"/>
                  <a:pt x="5" y="4"/>
                </a:cubicBezTo>
                <a:cubicBezTo>
                  <a:pt x="7" y="3"/>
                  <a:pt x="8" y="2"/>
                  <a:pt x="10" y="1"/>
                </a:cubicBezTo>
                <a:cubicBezTo>
                  <a:pt x="12" y="0"/>
                  <a:pt x="14" y="0"/>
                  <a:pt x="17" y="0"/>
                </a:cubicBezTo>
                <a:cubicBezTo>
                  <a:pt x="20" y="0"/>
                  <a:pt x="22" y="0"/>
                  <a:pt x="25" y="1"/>
                </a:cubicBezTo>
                <a:cubicBezTo>
                  <a:pt x="27" y="2"/>
                  <a:pt x="28" y="3"/>
                  <a:pt x="30" y="4"/>
                </a:cubicBezTo>
                <a:cubicBezTo>
                  <a:pt x="31" y="5"/>
                  <a:pt x="32" y="7"/>
                  <a:pt x="33" y="8"/>
                </a:cubicBezTo>
                <a:cubicBezTo>
                  <a:pt x="34" y="10"/>
                  <a:pt x="34" y="12"/>
                  <a:pt x="34" y="14"/>
                </a:cubicBezTo>
                <a:cubicBezTo>
                  <a:pt x="34" y="15"/>
                  <a:pt x="34" y="16"/>
                  <a:pt x="33" y="18"/>
                </a:cubicBezTo>
                <a:cubicBezTo>
                  <a:pt x="33" y="19"/>
                  <a:pt x="32" y="20"/>
                  <a:pt x="32" y="21"/>
                </a:cubicBezTo>
                <a:cubicBezTo>
                  <a:pt x="31" y="22"/>
                  <a:pt x="30" y="23"/>
                  <a:pt x="29" y="23"/>
                </a:cubicBezTo>
                <a:cubicBezTo>
                  <a:pt x="28" y="24"/>
                  <a:pt x="28" y="24"/>
                  <a:pt x="27" y="24"/>
                </a:cubicBezTo>
                <a:cubicBezTo>
                  <a:pt x="29" y="25"/>
                  <a:pt x="31" y="27"/>
                  <a:pt x="33" y="29"/>
                </a:cubicBezTo>
                <a:cubicBezTo>
                  <a:pt x="34" y="31"/>
                  <a:pt x="35" y="33"/>
                  <a:pt x="35" y="36"/>
                </a:cubicBezTo>
                <a:cubicBezTo>
                  <a:pt x="35" y="38"/>
                  <a:pt x="34" y="40"/>
                  <a:pt x="34" y="42"/>
                </a:cubicBezTo>
                <a:cubicBezTo>
                  <a:pt x="33" y="43"/>
                  <a:pt x="32" y="44"/>
                  <a:pt x="30" y="45"/>
                </a:cubicBezTo>
                <a:cubicBezTo>
                  <a:pt x="29" y="47"/>
                  <a:pt x="27" y="47"/>
                  <a:pt x="25" y="48"/>
                </a:cubicBezTo>
                <a:cubicBezTo>
                  <a:pt x="23" y="48"/>
                  <a:pt x="20" y="49"/>
                  <a:pt x="18" y="49"/>
                </a:cubicBezTo>
                <a:close/>
                <a:moveTo>
                  <a:pt x="17" y="27"/>
                </a:moveTo>
                <a:cubicBezTo>
                  <a:pt x="16" y="27"/>
                  <a:pt x="14" y="27"/>
                  <a:pt x="13" y="27"/>
                </a:cubicBezTo>
                <a:cubicBezTo>
                  <a:pt x="12" y="28"/>
                  <a:pt x="11" y="29"/>
                  <a:pt x="10" y="29"/>
                </a:cubicBezTo>
                <a:cubicBezTo>
                  <a:pt x="9" y="30"/>
                  <a:pt x="9" y="31"/>
                  <a:pt x="8" y="32"/>
                </a:cubicBezTo>
                <a:cubicBezTo>
                  <a:pt x="8" y="33"/>
                  <a:pt x="8" y="34"/>
                  <a:pt x="8" y="35"/>
                </a:cubicBezTo>
                <a:cubicBezTo>
                  <a:pt x="8" y="37"/>
                  <a:pt x="9" y="39"/>
                  <a:pt x="11" y="41"/>
                </a:cubicBezTo>
                <a:cubicBezTo>
                  <a:pt x="12" y="42"/>
                  <a:pt x="15" y="42"/>
                  <a:pt x="18" y="42"/>
                </a:cubicBezTo>
                <a:cubicBezTo>
                  <a:pt x="21" y="42"/>
                  <a:pt x="23" y="42"/>
                  <a:pt x="25" y="41"/>
                </a:cubicBezTo>
                <a:cubicBezTo>
                  <a:pt x="26" y="39"/>
                  <a:pt x="27" y="37"/>
                  <a:pt x="27" y="35"/>
                </a:cubicBezTo>
                <a:cubicBezTo>
                  <a:pt x="27" y="33"/>
                  <a:pt x="26" y="31"/>
                  <a:pt x="25" y="29"/>
                </a:cubicBezTo>
                <a:cubicBezTo>
                  <a:pt x="23" y="28"/>
                  <a:pt x="20" y="27"/>
                  <a:pt x="17" y="27"/>
                </a:cubicBezTo>
                <a:close/>
                <a:moveTo>
                  <a:pt x="17" y="6"/>
                </a:moveTo>
                <a:cubicBezTo>
                  <a:pt x="15" y="6"/>
                  <a:pt x="12" y="7"/>
                  <a:pt x="11" y="8"/>
                </a:cubicBezTo>
                <a:cubicBezTo>
                  <a:pt x="9" y="10"/>
                  <a:pt x="9" y="12"/>
                  <a:pt x="9" y="15"/>
                </a:cubicBezTo>
                <a:cubicBezTo>
                  <a:pt x="9" y="17"/>
                  <a:pt x="9" y="18"/>
                  <a:pt x="11" y="20"/>
                </a:cubicBezTo>
                <a:cubicBezTo>
                  <a:pt x="13" y="21"/>
                  <a:pt x="15" y="21"/>
                  <a:pt x="17" y="21"/>
                </a:cubicBezTo>
                <a:cubicBezTo>
                  <a:pt x="20" y="21"/>
                  <a:pt x="22" y="21"/>
                  <a:pt x="24" y="20"/>
                </a:cubicBezTo>
                <a:cubicBezTo>
                  <a:pt x="26" y="18"/>
                  <a:pt x="26" y="17"/>
                  <a:pt x="26" y="15"/>
                </a:cubicBezTo>
                <a:cubicBezTo>
                  <a:pt x="26" y="12"/>
                  <a:pt x="26" y="10"/>
                  <a:pt x="24" y="8"/>
                </a:cubicBezTo>
                <a:cubicBezTo>
                  <a:pt x="22" y="7"/>
                  <a:pt x="20" y="6"/>
                  <a:pt x="17" y="6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67"/>
          <p:cNvSpPr>
            <a:spLocks noEditPoints="1"/>
          </p:cNvSpPr>
          <p:nvPr/>
        </p:nvSpPr>
        <p:spPr bwMode="auto">
          <a:xfrm>
            <a:off x="2112626" y="3106740"/>
            <a:ext cx="73025" cy="104775"/>
          </a:xfrm>
          <a:custGeom>
            <a:avLst/>
            <a:gdLst>
              <a:gd name="T0" fmla="*/ 17 w 34"/>
              <a:gd name="T1" fmla="*/ 49 h 49"/>
              <a:gd name="T2" fmla="*/ 11 w 34"/>
              <a:gd name="T3" fmla="*/ 48 h 49"/>
              <a:gd name="T4" fmla="*/ 5 w 34"/>
              <a:gd name="T5" fmla="*/ 46 h 49"/>
              <a:gd name="T6" fmla="*/ 1 w 34"/>
              <a:gd name="T7" fmla="*/ 42 h 49"/>
              <a:gd name="T8" fmla="*/ 0 w 34"/>
              <a:gd name="T9" fmla="*/ 35 h 49"/>
              <a:gd name="T10" fmla="*/ 0 w 34"/>
              <a:gd name="T11" fmla="*/ 16 h 49"/>
              <a:gd name="T12" fmla="*/ 1 w 34"/>
              <a:gd name="T13" fmla="*/ 8 h 49"/>
              <a:gd name="T14" fmla="*/ 5 w 34"/>
              <a:gd name="T15" fmla="*/ 4 h 49"/>
              <a:gd name="T16" fmla="*/ 10 w 34"/>
              <a:gd name="T17" fmla="*/ 1 h 49"/>
              <a:gd name="T18" fmla="*/ 17 w 34"/>
              <a:gd name="T19" fmla="*/ 0 h 49"/>
              <a:gd name="T20" fmla="*/ 24 w 34"/>
              <a:gd name="T21" fmla="*/ 1 h 49"/>
              <a:gd name="T22" fmla="*/ 29 w 34"/>
              <a:gd name="T23" fmla="*/ 3 h 49"/>
              <a:gd name="T24" fmla="*/ 33 w 34"/>
              <a:gd name="T25" fmla="*/ 8 h 49"/>
              <a:gd name="T26" fmla="*/ 34 w 34"/>
              <a:gd name="T27" fmla="*/ 15 h 49"/>
              <a:gd name="T28" fmla="*/ 34 w 34"/>
              <a:gd name="T29" fmla="*/ 33 h 49"/>
              <a:gd name="T30" fmla="*/ 33 w 34"/>
              <a:gd name="T31" fmla="*/ 41 h 49"/>
              <a:gd name="T32" fmla="*/ 29 w 34"/>
              <a:gd name="T33" fmla="*/ 46 h 49"/>
              <a:gd name="T34" fmla="*/ 24 w 34"/>
              <a:gd name="T35" fmla="*/ 48 h 49"/>
              <a:gd name="T36" fmla="*/ 17 w 34"/>
              <a:gd name="T37" fmla="*/ 49 h 49"/>
              <a:gd name="T38" fmla="*/ 26 w 34"/>
              <a:gd name="T39" fmla="*/ 17 h 49"/>
              <a:gd name="T40" fmla="*/ 24 w 34"/>
              <a:gd name="T41" fmla="*/ 9 h 49"/>
              <a:gd name="T42" fmla="*/ 18 w 34"/>
              <a:gd name="T43" fmla="*/ 7 h 49"/>
              <a:gd name="T44" fmla="*/ 12 w 34"/>
              <a:gd name="T45" fmla="*/ 7 h 49"/>
              <a:gd name="T46" fmla="*/ 9 w 34"/>
              <a:gd name="T47" fmla="*/ 9 h 49"/>
              <a:gd name="T48" fmla="*/ 8 w 34"/>
              <a:gd name="T49" fmla="*/ 13 h 49"/>
              <a:gd name="T50" fmla="*/ 8 w 34"/>
              <a:gd name="T51" fmla="*/ 18 h 49"/>
              <a:gd name="T52" fmla="*/ 8 w 34"/>
              <a:gd name="T53" fmla="*/ 34 h 49"/>
              <a:gd name="T54" fmla="*/ 10 w 34"/>
              <a:gd name="T55" fmla="*/ 41 h 49"/>
              <a:gd name="T56" fmla="*/ 17 w 34"/>
              <a:gd name="T57" fmla="*/ 43 h 49"/>
              <a:gd name="T58" fmla="*/ 21 w 34"/>
              <a:gd name="T59" fmla="*/ 42 h 49"/>
              <a:gd name="T60" fmla="*/ 24 w 34"/>
              <a:gd name="T61" fmla="*/ 41 h 49"/>
              <a:gd name="T62" fmla="*/ 26 w 34"/>
              <a:gd name="T63" fmla="*/ 38 h 49"/>
              <a:gd name="T64" fmla="*/ 26 w 34"/>
              <a:gd name="T65" fmla="*/ 33 h 49"/>
              <a:gd name="T66" fmla="*/ 26 w 34"/>
              <a:gd name="T67" fmla="*/ 1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" h="49">
                <a:moveTo>
                  <a:pt x="17" y="49"/>
                </a:moveTo>
                <a:cubicBezTo>
                  <a:pt x="15" y="49"/>
                  <a:pt x="13" y="49"/>
                  <a:pt x="11" y="48"/>
                </a:cubicBezTo>
                <a:cubicBezTo>
                  <a:pt x="9" y="48"/>
                  <a:pt x="7" y="47"/>
                  <a:pt x="5" y="46"/>
                </a:cubicBezTo>
                <a:cubicBezTo>
                  <a:pt x="4" y="45"/>
                  <a:pt x="2" y="44"/>
                  <a:pt x="1" y="42"/>
                </a:cubicBezTo>
                <a:cubicBezTo>
                  <a:pt x="0" y="40"/>
                  <a:pt x="0" y="38"/>
                  <a:pt x="0" y="35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0" y="10"/>
                  <a:pt x="1" y="8"/>
                </a:cubicBezTo>
                <a:cubicBezTo>
                  <a:pt x="2" y="6"/>
                  <a:pt x="3" y="5"/>
                  <a:pt x="5" y="4"/>
                </a:cubicBezTo>
                <a:cubicBezTo>
                  <a:pt x="6" y="2"/>
                  <a:pt x="8" y="1"/>
                  <a:pt x="10" y="1"/>
                </a:cubicBezTo>
                <a:cubicBezTo>
                  <a:pt x="12" y="0"/>
                  <a:pt x="15" y="0"/>
                  <a:pt x="17" y="0"/>
                </a:cubicBezTo>
                <a:cubicBezTo>
                  <a:pt x="20" y="0"/>
                  <a:pt x="22" y="0"/>
                  <a:pt x="24" y="1"/>
                </a:cubicBezTo>
                <a:cubicBezTo>
                  <a:pt x="26" y="1"/>
                  <a:pt x="28" y="2"/>
                  <a:pt x="29" y="3"/>
                </a:cubicBezTo>
                <a:cubicBezTo>
                  <a:pt x="31" y="4"/>
                  <a:pt x="32" y="6"/>
                  <a:pt x="33" y="8"/>
                </a:cubicBezTo>
                <a:cubicBezTo>
                  <a:pt x="34" y="10"/>
                  <a:pt x="34" y="12"/>
                  <a:pt x="34" y="15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7"/>
                  <a:pt x="34" y="39"/>
                  <a:pt x="33" y="41"/>
                </a:cubicBezTo>
                <a:cubicBezTo>
                  <a:pt x="32" y="43"/>
                  <a:pt x="30" y="45"/>
                  <a:pt x="29" y="46"/>
                </a:cubicBezTo>
                <a:cubicBezTo>
                  <a:pt x="27" y="47"/>
                  <a:pt x="26" y="48"/>
                  <a:pt x="24" y="48"/>
                </a:cubicBezTo>
                <a:cubicBezTo>
                  <a:pt x="22" y="49"/>
                  <a:pt x="20" y="49"/>
                  <a:pt x="17" y="49"/>
                </a:cubicBezTo>
                <a:close/>
                <a:moveTo>
                  <a:pt x="26" y="17"/>
                </a:moveTo>
                <a:cubicBezTo>
                  <a:pt x="26" y="13"/>
                  <a:pt x="26" y="11"/>
                  <a:pt x="24" y="9"/>
                </a:cubicBezTo>
                <a:cubicBezTo>
                  <a:pt x="23" y="7"/>
                  <a:pt x="21" y="7"/>
                  <a:pt x="18" y="7"/>
                </a:cubicBezTo>
                <a:cubicBezTo>
                  <a:pt x="15" y="7"/>
                  <a:pt x="14" y="7"/>
                  <a:pt x="12" y="7"/>
                </a:cubicBezTo>
                <a:cubicBezTo>
                  <a:pt x="11" y="8"/>
                  <a:pt x="10" y="8"/>
                  <a:pt x="9" y="9"/>
                </a:cubicBezTo>
                <a:cubicBezTo>
                  <a:pt x="9" y="10"/>
                  <a:pt x="8" y="11"/>
                  <a:pt x="8" y="13"/>
                </a:cubicBezTo>
                <a:cubicBezTo>
                  <a:pt x="8" y="14"/>
                  <a:pt x="8" y="16"/>
                  <a:pt x="8" y="18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7"/>
                  <a:pt x="8" y="39"/>
                  <a:pt x="10" y="41"/>
                </a:cubicBezTo>
                <a:cubicBezTo>
                  <a:pt x="12" y="42"/>
                  <a:pt x="14" y="43"/>
                  <a:pt x="17" y="43"/>
                </a:cubicBezTo>
                <a:cubicBezTo>
                  <a:pt x="19" y="43"/>
                  <a:pt x="20" y="42"/>
                  <a:pt x="21" y="42"/>
                </a:cubicBezTo>
                <a:cubicBezTo>
                  <a:pt x="22" y="42"/>
                  <a:pt x="23" y="41"/>
                  <a:pt x="24" y="41"/>
                </a:cubicBezTo>
                <a:cubicBezTo>
                  <a:pt x="25" y="40"/>
                  <a:pt x="25" y="39"/>
                  <a:pt x="26" y="38"/>
                </a:cubicBezTo>
                <a:cubicBezTo>
                  <a:pt x="26" y="36"/>
                  <a:pt x="26" y="35"/>
                  <a:pt x="26" y="33"/>
                </a:cubicBezTo>
                <a:lnTo>
                  <a:pt x="26" y="17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68"/>
          <p:cNvSpPr/>
          <p:nvPr/>
        </p:nvSpPr>
        <p:spPr bwMode="auto">
          <a:xfrm>
            <a:off x="2206288" y="3144840"/>
            <a:ext cx="98425" cy="22225"/>
          </a:xfrm>
          <a:custGeom>
            <a:avLst/>
            <a:gdLst>
              <a:gd name="T0" fmla="*/ 39 w 45"/>
              <a:gd name="T1" fmla="*/ 10 h 10"/>
              <a:gd name="T2" fmla="*/ 5 w 45"/>
              <a:gd name="T3" fmla="*/ 10 h 10"/>
              <a:gd name="T4" fmla="*/ 0 w 45"/>
              <a:gd name="T5" fmla="*/ 5 h 10"/>
              <a:gd name="T6" fmla="*/ 5 w 45"/>
              <a:gd name="T7" fmla="*/ 0 h 10"/>
              <a:gd name="T8" fmla="*/ 39 w 45"/>
              <a:gd name="T9" fmla="*/ 0 h 10"/>
              <a:gd name="T10" fmla="*/ 45 w 45"/>
              <a:gd name="T11" fmla="*/ 5 h 10"/>
              <a:gd name="T12" fmla="*/ 39 w 45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0">
                <a:moveTo>
                  <a:pt x="39" y="10"/>
                </a:moveTo>
                <a:cubicBezTo>
                  <a:pt x="5" y="10"/>
                  <a:pt x="5" y="10"/>
                  <a:pt x="5" y="10"/>
                </a:cubicBezTo>
                <a:cubicBezTo>
                  <a:pt x="2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2"/>
                  <a:pt x="45" y="5"/>
                </a:cubicBezTo>
                <a:cubicBezTo>
                  <a:pt x="45" y="8"/>
                  <a:pt x="42" y="10"/>
                  <a:pt x="39" y="10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69"/>
          <p:cNvSpPr>
            <a:spLocks noEditPoints="1"/>
          </p:cNvSpPr>
          <p:nvPr/>
        </p:nvSpPr>
        <p:spPr bwMode="auto">
          <a:xfrm>
            <a:off x="2014201" y="2801940"/>
            <a:ext cx="74613" cy="106363"/>
          </a:xfrm>
          <a:custGeom>
            <a:avLst/>
            <a:gdLst>
              <a:gd name="T0" fmla="*/ 16 w 34"/>
              <a:gd name="T1" fmla="*/ 49 h 49"/>
              <a:gd name="T2" fmla="*/ 12 w 34"/>
              <a:gd name="T3" fmla="*/ 49 h 49"/>
              <a:gd name="T4" fmla="*/ 8 w 34"/>
              <a:gd name="T5" fmla="*/ 48 h 49"/>
              <a:gd name="T6" fmla="*/ 5 w 34"/>
              <a:gd name="T7" fmla="*/ 48 h 49"/>
              <a:gd name="T8" fmla="*/ 2 w 34"/>
              <a:gd name="T9" fmla="*/ 47 h 49"/>
              <a:gd name="T10" fmla="*/ 2 w 34"/>
              <a:gd name="T11" fmla="*/ 46 h 49"/>
              <a:gd name="T12" fmla="*/ 2 w 34"/>
              <a:gd name="T13" fmla="*/ 43 h 49"/>
              <a:gd name="T14" fmla="*/ 3 w 34"/>
              <a:gd name="T15" fmla="*/ 41 h 49"/>
              <a:gd name="T16" fmla="*/ 4 w 34"/>
              <a:gd name="T17" fmla="*/ 40 h 49"/>
              <a:gd name="T18" fmla="*/ 5 w 34"/>
              <a:gd name="T19" fmla="*/ 41 h 49"/>
              <a:gd name="T20" fmla="*/ 8 w 34"/>
              <a:gd name="T21" fmla="*/ 42 h 49"/>
              <a:gd name="T22" fmla="*/ 12 w 34"/>
              <a:gd name="T23" fmla="*/ 42 h 49"/>
              <a:gd name="T24" fmla="*/ 16 w 34"/>
              <a:gd name="T25" fmla="*/ 42 h 49"/>
              <a:gd name="T26" fmla="*/ 21 w 34"/>
              <a:gd name="T27" fmla="*/ 42 h 49"/>
              <a:gd name="T28" fmla="*/ 24 w 34"/>
              <a:gd name="T29" fmla="*/ 40 h 49"/>
              <a:gd name="T30" fmla="*/ 26 w 34"/>
              <a:gd name="T31" fmla="*/ 37 h 49"/>
              <a:gd name="T32" fmla="*/ 26 w 34"/>
              <a:gd name="T33" fmla="*/ 33 h 49"/>
              <a:gd name="T34" fmla="*/ 26 w 34"/>
              <a:gd name="T35" fmla="*/ 31 h 49"/>
              <a:gd name="T36" fmla="*/ 25 w 34"/>
              <a:gd name="T37" fmla="*/ 30 h 49"/>
              <a:gd name="T38" fmla="*/ 21 w 34"/>
              <a:gd name="T39" fmla="*/ 32 h 49"/>
              <a:gd name="T40" fmla="*/ 16 w 34"/>
              <a:gd name="T41" fmla="*/ 33 h 49"/>
              <a:gd name="T42" fmla="*/ 9 w 34"/>
              <a:gd name="T43" fmla="*/ 32 h 49"/>
              <a:gd name="T44" fmla="*/ 4 w 34"/>
              <a:gd name="T45" fmla="*/ 29 h 49"/>
              <a:gd name="T46" fmla="*/ 1 w 34"/>
              <a:gd name="T47" fmla="*/ 24 h 49"/>
              <a:gd name="T48" fmla="*/ 0 w 34"/>
              <a:gd name="T49" fmla="*/ 17 h 49"/>
              <a:gd name="T50" fmla="*/ 1 w 34"/>
              <a:gd name="T51" fmla="*/ 10 h 49"/>
              <a:gd name="T52" fmla="*/ 4 w 34"/>
              <a:gd name="T53" fmla="*/ 5 h 49"/>
              <a:gd name="T54" fmla="*/ 9 w 34"/>
              <a:gd name="T55" fmla="*/ 1 h 49"/>
              <a:gd name="T56" fmla="*/ 17 w 34"/>
              <a:gd name="T57" fmla="*/ 0 h 49"/>
              <a:gd name="T58" fmla="*/ 23 w 34"/>
              <a:gd name="T59" fmla="*/ 1 h 49"/>
              <a:gd name="T60" fmla="*/ 29 w 34"/>
              <a:gd name="T61" fmla="*/ 3 h 49"/>
              <a:gd name="T62" fmla="*/ 33 w 34"/>
              <a:gd name="T63" fmla="*/ 7 h 49"/>
              <a:gd name="T64" fmla="*/ 34 w 34"/>
              <a:gd name="T65" fmla="*/ 13 h 49"/>
              <a:gd name="T66" fmla="*/ 34 w 34"/>
              <a:gd name="T67" fmla="*/ 33 h 49"/>
              <a:gd name="T68" fmla="*/ 33 w 34"/>
              <a:gd name="T69" fmla="*/ 40 h 49"/>
              <a:gd name="T70" fmla="*/ 30 w 34"/>
              <a:gd name="T71" fmla="*/ 45 h 49"/>
              <a:gd name="T72" fmla="*/ 24 w 34"/>
              <a:gd name="T73" fmla="*/ 48 h 49"/>
              <a:gd name="T74" fmla="*/ 16 w 34"/>
              <a:gd name="T75" fmla="*/ 49 h 49"/>
              <a:gd name="T76" fmla="*/ 26 w 34"/>
              <a:gd name="T77" fmla="*/ 15 h 49"/>
              <a:gd name="T78" fmla="*/ 24 w 34"/>
              <a:gd name="T79" fmla="*/ 9 h 49"/>
              <a:gd name="T80" fmla="*/ 17 w 34"/>
              <a:gd name="T81" fmla="*/ 7 h 49"/>
              <a:gd name="T82" fmla="*/ 10 w 34"/>
              <a:gd name="T83" fmla="*/ 9 h 49"/>
              <a:gd name="T84" fmla="*/ 8 w 34"/>
              <a:gd name="T85" fmla="*/ 17 h 49"/>
              <a:gd name="T86" fmla="*/ 10 w 34"/>
              <a:gd name="T87" fmla="*/ 24 h 49"/>
              <a:gd name="T88" fmla="*/ 16 w 34"/>
              <a:gd name="T89" fmla="*/ 26 h 49"/>
              <a:gd name="T90" fmla="*/ 21 w 34"/>
              <a:gd name="T91" fmla="*/ 26 h 49"/>
              <a:gd name="T92" fmla="*/ 25 w 34"/>
              <a:gd name="T93" fmla="*/ 24 h 49"/>
              <a:gd name="T94" fmla="*/ 26 w 34"/>
              <a:gd name="T95" fmla="*/ 22 h 49"/>
              <a:gd name="T96" fmla="*/ 26 w 34"/>
              <a:gd name="T97" fmla="*/ 1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" h="49">
                <a:moveTo>
                  <a:pt x="16" y="49"/>
                </a:moveTo>
                <a:cubicBezTo>
                  <a:pt x="15" y="49"/>
                  <a:pt x="14" y="49"/>
                  <a:pt x="12" y="49"/>
                </a:cubicBezTo>
                <a:cubicBezTo>
                  <a:pt x="11" y="48"/>
                  <a:pt x="10" y="48"/>
                  <a:pt x="8" y="48"/>
                </a:cubicBezTo>
                <a:cubicBezTo>
                  <a:pt x="7" y="48"/>
                  <a:pt x="6" y="48"/>
                  <a:pt x="5" y="48"/>
                </a:cubicBezTo>
                <a:cubicBezTo>
                  <a:pt x="3" y="47"/>
                  <a:pt x="3" y="47"/>
                  <a:pt x="2" y="47"/>
                </a:cubicBezTo>
                <a:cubicBezTo>
                  <a:pt x="2" y="47"/>
                  <a:pt x="2" y="46"/>
                  <a:pt x="2" y="46"/>
                </a:cubicBezTo>
                <a:cubicBezTo>
                  <a:pt x="2" y="45"/>
                  <a:pt x="2" y="44"/>
                  <a:pt x="2" y="43"/>
                </a:cubicBezTo>
                <a:cubicBezTo>
                  <a:pt x="2" y="43"/>
                  <a:pt x="2" y="42"/>
                  <a:pt x="3" y="41"/>
                </a:cubicBezTo>
                <a:cubicBezTo>
                  <a:pt x="3" y="41"/>
                  <a:pt x="3" y="40"/>
                  <a:pt x="4" y="40"/>
                </a:cubicBezTo>
                <a:cubicBezTo>
                  <a:pt x="4" y="41"/>
                  <a:pt x="4" y="41"/>
                  <a:pt x="5" y="41"/>
                </a:cubicBezTo>
                <a:cubicBezTo>
                  <a:pt x="6" y="41"/>
                  <a:pt x="7" y="41"/>
                  <a:pt x="8" y="42"/>
                </a:cubicBezTo>
                <a:cubicBezTo>
                  <a:pt x="10" y="42"/>
                  <a:pt x="11" y="42"/>
                  <a:pt x="12" y="42"/>
                </a:cubicBezTo>
                <a:cubicBezTo>
                  <a:pt x="13" y="42"/>
                  <a:pt x="15" y="42"/>
                  <a:pt x="16" y="42"/>
                </a:cubicBezTo>
                <a:cubicBezTo>
                  <a:pt x="18" y="42"/>
                  <a:pt x="20" y="42"/>
                  <a:pt x="21" y="42"/>
                </a:cubicBezTo>
                <a:cubicBezTo>
                  <a:pt x="23" y="41"/>
                  <a:pt x="24" y="41"/>
                  <a:pt x="24" y="40"/>
                </a:cubicBezTo>
                <a:cubicBezTo>
                  <a:pt x="25" y="39"/>
                  <a:pt x="25" y="38"/>
                  <a:pt x="26" y="37"/>
                </a:cubicBezTo>
                <a:cubicBezTo>
                  <a:pt x="26" y="35"/>
                  <a:pt x="26" y="34"/>
                  <a:pt x="26" y="33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0"/>
                  <a:pt x="26" y="30"/>
                  <a:pt x="25" y="30"/>
                </a:cubicBezTo>
                <a:cubicBezTo>
                  <a:pt x="24" y="31"/>
                  <a:pt x="22" y="31"/>
                  <a:pt x="21" y="32"/>
                </a:cubicBezTo>
                <a:cubicBezTo>
                  <a:pt x="19" y="32"/>
                  <a:pt x="18" y="33"/>
                  <a:pt x="16" y="33"/>
                </a:cubicBezTo>
                <a:cubicBezTo>
                  <a:pt x="13" y="33"/>
                  <a:pt x="11" y="32"/>
                  <a:pt x="9" y="32"/>
                </a:cubicBezTo>
                <a:cubicBezTo>
                  <a:pt x="7" y="31"/>
                  <a:pt x="6" y="30"/>
                  <a:pt x="4" y="29"/>
                </a:cubicBezTo>
                <a:cubicBezTo>
                  <a:pt x="3" y="28"/>
                  <a:pt x="2" y="26"/>
                  <a:pt x="1" y="24"/>
                </a:cubicBezTo>
                <a:cubicBezTo>
                  <a:pt x="1" y="22"/>
                  <a:pt x="0" y="20"/>
                  <a:pt x="0" y="17"/>
                </a:cubicBezTo>
                <a:cubicBezTo>
                  <a:pt x="0" y="14"/>
                  <a:pt x="0" y="12"/>
                  <a:pt x="1" y="10"/>
                </a:cubicBezTo>
                <a:cubicBezTo>
                  <a:pt x="2" y="8"/>
                  <a:pt x="2" y="6"/>
                  <a:pt x="4" y="5"/>
                </a:cubicBezTo>
                <a:cubicBezTo>
                  <a:pt x="5" y="3"/>
                  <a:pt x="7" y="2"/>
                  <a:pt x="9" y="1"/>
                </a:cubicBezTo>
                <a:cubicBezTo>
                  <a:pt x="11" y="1"/>
                  <a:pt x="13" y="0"/>
                  <a:pt x="17" y="0"/>
                </a:cubicBezTo>
                <a:cubicBezTo>
                  <a:pt x="19" y="0"/>
                  <a:pt x="21" y="0"/>
                  <a:pt x="23" y="1"/>
                </a:cubicBezTo>
                <a:cubicBezTo>
                  <a:pt x="25" y="1"/>
                  <a:pt x="27" y="2"/>
                  <a:pt x="29" y="3"/>
                </a:cubicBezTo>
                <a:cubicBezTo>
                  <a:pt x="30" y="4"/>
                  <a:pt x="32" y="6"/>
                  <a:pt x="33" y="7"/>
                </a:cubicBezTo>
                <a:cubicBezTo>
                  <a:pt x="33" y="9"/>
                  <a:pt x="34" y="11"/>
                  <a:pt x="34" y="1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6"/>
                  <a:pt x="34" y="38"/>
                  <a:pt x="33" y="40"/>
                </a:cubicBezTo>
                <a:cubicBezTo>
                  <a:pt x="32" y="42"/>
                  <a:pt x="31" y="44"/>
                  <a:pt x="30" y="45"/>
                </a:cubicBezTo>
                <a:cubicBezTo>
                  <a:pt x="28" y="46"/>
                  <a:pt x="26" y="47"/>
                  <a:pt x="24" y="48"/>
                </a:cubicBezTo>
                <a:cubicBezTo>
                  <a:pt x="22" y="48"/>
                  <a:pt x="19" y="49"/>
                  <a:pt x="16" y="49"/>
                </a:cubicBezTo>
                <a:close/>
                <a:moveTo>
                  <a:pt x="26" y="15"/>
                </a:moveTo>
                <a:cubicBezTo>
                  <a:pt x="26" y="12"/>
                  <a:pt x="25" y="10"/>
                  <a:pt x="24" y="9"/>
                </a:cubicBezTo>
                <a:cubicBezTo>
                  <a:pt x="22" y="7"/>
                  <a:pt x="20" y="7"/>
                  <a:pt x="17" y="7"/>
                </a:cubicBezTo>
                <a:cubicBezTo>
                  <a:pt x="14" y="7"/>
                  <a:pt x="12" y="7"/>
                  <a:pt x="10" y="9"/>
                </a:cubicBezTo>
                <a:cubicBezTo>
                  <a:pt x="9" y="10"/>
                  <a:pt x="8" y="13"/>
                  <a:pt x="8" y="17"/>
                </a:cubicBezTo>
                <a:cubicBezTo>
                  <a:pt x="8" y="20"/>
                  <a:pt x="9" y="23"/>
                  <a:pt x="10" y="24"/>
                </a:cubicBezTo>
                <a:cubicBezTo>
                  <a:pt x="12" y="26"/>
                  <a:pt x="14" y="26"/>
                  <a:pt x="16" y="26"/>
                </a:cubicBezTo>
                <a:cubicBezTo>
                  <a:pt x="18" y="26"/>
                  <a:pt x="20" y="26"/>
                  <a:pt x="21" y="26"/>
                </a:cubicBezTo>
                <a:cubicBezTo>
                  <a:pt x="23" y="25"/>
                  <a:pt x="24" y="24"/>
                  <a:pt x="25" y="24"/>
                </a:cubicBezTo>
                <a:cubicBezTo>
                  <a:pt x="26" y="23"/>
                  <a:pt x="26" y="23"/>
                  <a:pt x="26" y="22"/>
                </a:cubicBezTo>
                <a:lnTo>
                  <a:pt x="26" y="15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70"/>
          <p:cNvSpPr>
            <a:spLocks noEditPoints="1"/>
          </p:cNvSpPr>
          <p:nvPr/>
        </p:nvSpPr>
        <p:spPr bwMode="auto">
          <a:xfrm>
            <a:off x="2112626" y="2801940"/>
            <a:ext cx="73025" cy="106363"/>
          </a:xfrm>
          <a:custGeom>
            <a:avLst/>
            <a:gdLst>
              <a:gd name="T0" fmla="*/ 17 w 34"/>
              <a:gd name="T1" fmla="*/ 49 h 49"/>
              <a:gd name="T2" fmla="*/ 11 w 34"/>
              <a:gd name="T3" fmla="*/ 48 h 49"/>
              <a:gd name="T4" fmla="*/ 5 w 34"/>
              <a:gd name="T5" fmla="*/ 46 h 49"/>
              <a:gd name="T6" fmla="*/ 1 w 34"/>
              <a:gd name="T7" fmla="*/ 42 h 49"/>
              <a:gd name="T8" fmla="*/ 0 w 34"/>
              <a:gd name="T9" fmla="*/ 34 h 49"/>
              <a:gd name="T10" fmla="*/ 0 w 34"/>
              <a:gd name="T11" fmla="*/ 16 h 49"/>
              <a:gd name="T12" fmla="*/ 1 w 34"/>
              <a:gd name="T13" fmla="*/ 8 h 49"/>
              <a:gd name="T14" fmla="*/ 5 w 34"/>
              <a:gd name="T15" fmla="*/ 3 h 49"/>
              <a:gd name="T16" fmla="*/ 10 w 34"/>
              <a:gd name="T17" fmla="*/ 1 h 49"/>
              <a:gd name="T18" fmla="*/ 17 w 34"/>
              <a:gd name="T19" fmla="*/ 0 h 49"/>
              <a:gd name="T20" fmla="*/ 24 w 34"/>
              <a:gd name="T21" fmla="*/ 1 h 49"/>
              <a:gd name="T22" fmla="*/ 29 w 34"/>
              <a:gd name="T23" fmla="*/ 3 h 49"/>
              <a:gd name="T24" fmla="*/ 33 w 34"/>
              <a:gd name="T25" fmla="*/ 8 h 49"/>
              <a:gd name="T26" fmla="*/ 34 w 34"/>
              <a:gd name="T27" fmla="*/ 15 h 49"/>
              <a:gd name="T28" fmla="*/ 34 w 34"/>
              <a:gd name="T29" fmla="*/ 33 h 49"/>
              <a:gd name="T30" fmla="*/ 33 w 34"/>
              <a:gd name="T31" fmla="*/ 41 h 49"/>
              <a:gd name="T32" fmla="*/ 29 w 34"/>
              <a:gd name="T33" fmla="*/ 46 h 49"/>
              <a:gd name="T34" fmla="*/ 24 w 34"/>
              <a:gd name="T35" fmla="*/ 48 h 49"/>
              <a:gd name="T36" fmla="*/ 17 w 34"/>
              <a:gd name="T37" fmla="*/ 49 h 49"/>
              <a:gd name="T38" fmla="*/ 26 w 34"/>
              <a:gd name="T39" fmla="*/ 17 h 49"/>
              <a:gd name="T40" fmla="*/ 24 w 34"/>
              <a:gd name="T41" fmla="*/ 9 h 49"/>
              <a:gd name="T42" fmla="*/ 18 w 34"/>
              <a:gd name="T43" fmla="*/ 6 h 49"/>
              <a:gd name="T44" fmla="*/ 12 w 34"/>
              <a:gd name="T45" fmla="*/ 7 h 49"/>
              <a:gd name="T46" fmla="*/ 9 w 34"/>
              <a:gd name="T47" fmla="*/ 9 h 49"/>
              <a:gd name="T48" fmla="*/ 8 w 34"/>
              <a:gd name="T49" fmla="*/ 13 h 49"/>
              <a:gd name="T50" fmla="*/ 8 w 34"/>
              <a:gd name="T51" fmla="*/ 17 h 49"/>
              <a:gd name="T52" fmla="*/ 8 w 34"/>
              <a:gd name="T53" fmla="*/ 34 h 49"/>
              <a:gd name="T54" fmla="*/ 10 w 34"/>
              <a:gd name="T55" fmla="*/ 41 h 49"/>
              <a:gd name="T56" fmla="*/ 17 w 34"/>
              <a:gd name="T57" fmla="*/ 42 h 49"/>
              <a:gd name="T58" fmla="*/ 21 w 34"/>
              <a:gd name="T59" fmla="*/ 42 h 49"/>
              <a:gd name="T60" fmla="*/ 24 w 34"/>
              <a:gd name="T61" fmla="*/ 41 h 49"/>
              <a:gd name="T62" fmla="*/ 26 w 34"/>
              <a:gd name="T63" fmla="*/ 38 h 49"/>
              <a:gd name="T64" fmla="*/ 26 w 34"/>
              <a:gd name="T65" fmla="*/ 33 h 49"/>
              <a:gd name="T66" fmla="*/ 26 w 34"/>
              <a:gd name="T67" fmla="*/ 1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" h="49">
                <a:moveTo>
                  <a:pt x="17" y="49"/>
                </a:moveTo>
                <a:cubicBezTo>
                  <a:pt x="15" y="49"/>
                  <a:pt x="13" y="49"/>
                  <a:pt x="11" y="48"/>
                </a:cubicBezTo>
                <a:cubicBezTo>
                  <a:pt x="9" y="48"/>
                  <a:pt x="7" y="47"/>
                  <a:pt x="5" y="46"/>
                </a:cubicBezTo>
                <a:cubicBezTo>
                  <a:pt x="4" y="45"/>
                  <a:pt x="2" y="44"/>
                  <a:pt x="1" y="42"/>
                </a:cubicBezTo>
                <a:cubicBezTo>
                  <a:pt x="0" y="40"/>
                  <a:pt x="0" y="37"/>
                  <a:pt x="0" y="3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0" y="10"/>
                  <a:pt x="1" y="8"/>
                </a:cubicBezTo>
                <a:cubicBezTo>
                  <a:pt x="2" y="6"/>
                  <a:pt x="3" y="5"/>
                  <a:pt x="5" y="3"/>
                </a:cubicBezTo>
                <a:cubicBezTo>
                  <a:pt x="6" y="2"/>
                  <a:pt x="8" y="1"/>
                  <a:pt x="10" y="1"/>
                </a:cubicBezTo>
                <a:cubicBezTo>
                  <a:pt x="12" y="0"/>
                  <a:pt x="15" y="0"/>
                  <a:pt x="17" y="0"/>
                </a:cubicBezTo>
                <a:cubicBezTo>
                  <a:pt x="20" y="0"/>
                  <a:pt x="22" y="0"/>
                  <a:pt x="24" y="1"/>
                </a:cubicBezTo>
                <a:cubicBezTo>
                  <a:pt x="26" y="1"/>
                  <a:pt x="28" y="2"/>
                  <a:pt x="29" y="3"/>
                </a:cubicBezTo>
                <a:cubicBezTo>
                  <a:pt x="31" y="4"/>
                  <a:pt x="32" y="6"/>
                  <a:pt x="33" y="8"/>
                </a:cubicBezTo>
                <a:cubicBezTo>
                  <a:pt x="34" y="10"/>
                  <a:pt x="34" y="12"/>
                  <a:pt x="34" y="15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6"/>
                  <a:pt x="34" y="39"/>
                  <a:pt x="33" y="41"/>
                </a:cubicBezTo>
                <a:cubicBezTo>
                  <a:pt x="32" y="43"/>
                  <a:pt x="30" y="45"/>
                  <a:pt x="29" y="46"/>
                </a:cubicBezTo>
                <a:cubicBezTo>
                  <a:pt x="27" y="47"/>
                  <a:pt x="26" y="48"/>
                  <a:pt x="24" y="48"/>
                </a:cubicBezTo>
                <a:cubicBezTo>
                  <a:pt x="22" y="49"/>
                  <a:pt x="20" y="49"/>
                  <a:pt x="17" y="49"/>
                </a:cubicBezTo>
                <a:close/>
                <a:moveTo>
                  <a:pt x="26" y="17"/>
                </a:moveTo>
                <a:cubicBezTo>
                  <a:pt x="26" y="13"/>
                  <a:pt x="26" y="10"/>
                  <a:pt x="24" y="9"/>
                </a:cubicBezTo>
                <a:cubicBezTo>
                  <a:pt x="23" y="7"/>
                  <a:pt x="21" y="6"/>
                  <a:pt x="18" y="6"/>
                </a:cubicBezTo>
                <a:cubicBezTo>
                  <a:pt x="15" y="6"/>
                  <a:pt x="14" y="7"/>
                  <a:pt x="12" y="7"/>
                </a:cubicBezTo>
                <a:cubicBezTo>
                  <a:pt x="11" y="8"/>
                  <a:pt x="10" y="8"/>
                  <a:pt x="9" y="9"/>
                </a:cubicBezTo>
                <a:cubicBezTo>
                  <a:pt x="9" y="10"/>
                  <a:pt x="8" y="11"/>
                  <a:pt x="8" y="13"/>
                </a:cubicBezTo>
                <a:cubicBezTo>
                  <a:pt x="8" y="14"/>
                  <a:pt x="8" y="15"/>
                  <a:pt x="8" y="17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7"/>
                  <a:pt x="8" y="39"/>
                  <a:pt x="10" y="41"/>
                </a:cubicBezTo>
                <a:cubicBezTo>
                  <a:pt x="12" y="42"/>
                  <a:pt x="14" y="42"/>
                  <a:pt x="17" y="42"/>
                </a:cubicBezTo>
                <a:cubicBezTo>
                  <a:pt x="19" y="42"/>
                  <a:pt x="20" y="42"/>
                  <a:pt x="21" y="42"/>
                </a:cubicBezTo>
                <a:cubicBezTo>
                  <a:pt x="22" y="42"/>
                  <a:pt x="23" y="41"/>
                  <a:pt x="24" y="41"/>
                </a:cubicBezTo>
                <a:cubicBezTo>
                  <a:pt x="25" y="40"/>
                  <a:pt x="25" y="39"/>
                  <a:pt x="26" y="38"/>
                </a:cubicBezTo>
                <a:cubicBezTo>
                  <a:pt x="26" y="36"/>
                  <a:pt x="26" y="35"/>
                  <a:pt x="26" y="33"/>
                </a:cubicBezTo>
                <a:lnTo>
                  <a:pt x="26" y="17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71"/>
          <p:cNvSpPr/>
          <p:nvPr/>
        </p:nvSpPr>
        <p:spPr bwMode="auto">
          <a:xfrm>
            <a:off x="2206288" y="2841626"/>
            <a:ext cx="98425" cy="20638"/>
          </a:xfrm>
          <a:custGeom>
            <a:avLst/>
            <a:gdLst>
              <a:gd name="T0" fmla="*/ 39 w 45"/>
              <a:gd name="T1" fmla="*/ 10 h 10"/>
              <a:gd name="T2" fmla="*/ 5 w 45"/>
              <a:gd name="T3" fmla="*/ 10 h 10"/>
              <a:gd name="T4" fmla="*/ 0 w 45"/>
              <a:gd name="T5" fmla="*/ 5 h 10"/>
              <a:gd name="T6" fmla="*/ 5 w 45"/>
              <a:gd name="T7" fmla="*/ 0 h 10"/>
              <a:gd name="T8" fmla="*/ 39 w 45"/>
              <a:gd name="T9" fmla="*/ 0 h 10"/>
              <a:gd name="T10" fmla="*/ 45 w 45"/>
              <a:gd name="T11" fmla="*/ 5 h 10"/>
              <a:gd name="T12" fmla="*/ 39 w 45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0">
                <a:moveTo>
                  <a:pt x="39" y="10"/>
                </a:moveTo>
                <a:cubicBezTo>
                  <a:pt x="5" y="10"/>
                  <a:pt x="5" y="10"/>
                  <a:pt x="5" y="10"/>
                </a:cubicBezTo>
                <a:cubicBezTo>
                  <a:pt x="2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2"/>
                  <a:pt x="45" y="5"/>
                </a:cubicBezTo>
                <a:cubicBezTo>
                  <a:pt x="45" y="8"/>
                  <a:pt x="42" y="10"/>
                  <a:pt x="39" y="10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72"/>
          <p:cNvSpPr/>
          <p:nvPr/>
        </p:nvSpPr>
        <p:spPr bwMode="auto">
          <a:xfrm>
            <a:off x="1958638" y="2500314"/>
            <a:ext cx="34925" cy="101600"/>
          </a:xfrm>
          <a:custGeom>
            <a:avLst/>
            <a:gdLst>
              <a:gd name="T0" fmla="*/ 14 w 16"/>
              <a:gd name="T1" fmla="*/ 47 h 47"/>
              <a:gd name="T2" fmla="*/ 10 w 16"/>
              <a:gd name="T3" fmla="*/ 47 h 47"/>
              <a:gd name="T4" fmla="*/ 8 w 16"/>
              <a:gd name="T5" fmla="*/ 47 h 47"/>
              <a:gd name="T6" fmla="*/ 8 w 16"/>
              <a:gd name="T7" fmla="*/ 45 h 47"/>
              <a:gd name="T8" fmla="*/ 8 w 16"/>
              <a:gd name="T9" fmla="*/ 10 h 47"/>
              <a:gd name="T10" fmla="*/ 8 w 16"/>
              <a:gd name="T11" fmla="*/ 9 h 47"/>
              <a:gd name="T12" fmla="*/ 7 w 16"/>
              <a:gd name="T13" fmla="*/ 8 h 47"/>
              <a:gd name="T14" fmla="*/ 1 w 16"/>
              <a:gd name="T15" fmla="*/ 8 h 47"/>
              <a:gd name="T16" fmla="*/ 0 w 16"/>
              <a:gd name="T17" fmla="*/ 8 h 47"/>
              <a:gd name="T18" fmla="*/ 0 w 16"/>
              <a:gd name="T19" fmla="*/ 4 h 47"/>
              <a:gd name="T20" fmla="*/ 0 w 16"/>
              <a:gd name="T21" fmla="*/ 3 h 47"/>
              <a:gd name="T22" fmla="*/ 2 w 16"/>
              <a:gd name="T23" fmla="*/ 2 h 47"/>
              <a:gd name="T24" fmla="*/ 7 w 16"/>
              <a:gd name="T25" fmla="*/ 1 h 47"/>
              <a:gd name="T26" fmla="*/ 9 w 16"/>
              <a:gd name="T27" fmla="*/ 0 h 47"/>
              <a:gd name="T28" fmla="*/ 10 w 16"/>
              <a:gd name="T29" fmla="*/ 0 h 47"/>
              <a:gd name="T30" fmla="*/ 14 w 16"/>
              <a:gd name="T31" fmla="*/ 0 h 47"/>
              <a:gd name="T32" fmla="*/ 16 w 16"/>
              <a:gd name="T33" fmla="*/ 1 h 47"/>
              <a:gd name="T34" fmla="*/ 16 w 16"/>
              <a:gd name="T35" fmla="*/ 2 h 47"/>
              <a:gd name="T36" fmla="*/ 16 w 16"/>
              <a:gd name="T37" fmla="*/ 45 h 47"/>
              <a:gd name="T38" fmla="*/ 16 w 16"/>
              <a:gd name="T39" fmla="*/ 47 h 47"/>
              <a:gd name="T40" fmla="*/ 14 w 16"/>
              <a:gd name="T41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" h="47">
                <a:moveTo>
                  <a:pt x="14" y="47"/>
                </a:moveTo>
                <a:cubicBezTo>
                  <a:pt x="10" y="47"/>
                  <a:pt x="10" y="47"/>
                  <a:pt x="10" y="47"/>
                </a:cubicBezTo>
                <a:cubicBezTo>
                  <a:pt x="9" y="47"/>
                  <a:pt x="8" y="47"/>
                  <a:pt x="8" y="47"/>
                </a:cubicBezTo>
                <a:cubicBezTo>
                  <a:pt x="8" y="46"/>
                  <a:pt x="8" y="46"/>
                  <a:pt x="8" y="45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8" y="9"/>
                  <a:pt x="8" y="9"/>
                </a:cubicBezTo>
                <a:cubicBezTo>
                  <a:pt x="7" y="8"/>
                  <a:pt x="7" y="8"/>
                  <a:pt x="7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7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cubicBezTo>
                  <a:pt x="1" y="3"/>
                  <a:pt x="1" y="3"/>
                  <a:pt x="2" y="2"/>
                </a:cubicBezTo>
                <a:cubicBezTo>
                  <a:pt x="7" y="1"/>
                  <a:pt x="7" y="1"/>
                  <a:pt x="7" y="1"/>
                </a:cubicBezTo>
                <a:cubicBezTo>
                  <a:pt x="8" y="0"/>
                  <a:pt x="8" y="0"/>
                  <a:pt x="9" y="0"/>
                </a:cubicBezTo>
                <a:cubicBezTo>
                  <a:pt x="9" y="0"/>
                  <a:pt x="9" y="0"/>
                  <a:pt x="1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6" y="0"/>
                  <a:pt x="16" y="1"/>
                </a:cubicBezTo>
                <a:cubicBezTo>
                  <a:pt x="16" y="1"/>
                  <a:pt x="16" y="1"/>
                  <a:pt x="16" y="2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6"/>
                  <a:pt x="16" y="46"/>
                  <a:pt x="16" y="47"/>
                </a:cubicBezTo>
                <a:cubicBezTo>
                  <a:pt x="15" y="47"/>
                  <a:pt x="15" y="47"/>
                  <a:pt x="14" y="47"/>
                </a:cubicBez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3"/>
          <p:cNvSpPr>
            <a:spLocks noEditPoints="1"/>
          </p:cNvSpPr>
          <p:nvPr/>
        </p:nvSpPr>
        <p:spPr bwMode="auto">
          <a:xfrm>
            <a:off x="2014200" y="2498727"/>
            <a:ext cx="76200" cy="104775"/>
          </a:xfrm>
          <a:custGeom>
            <a:avLst/>
            <a:gdLst>
              <a:gd name="T0" fmla="*/ 18 w 35"/>
              <a:gd name="T1" fmla="*/ 49 h 49"/>
              <a:gd name="T2" fmla="*/ 12 w 35"/>
              <a:gd name="T3" fmla="*/ 48 h 49"/>
              <a:gd name="T4" fmla="*/ 6 w 35"/>
              <a:gd name="T5" fmla="*/ 46 h 49"/>
              <a:gd name="T6" fmla="*/ 2 w 35"/>
              <a:gd name="T7" fmla="*/ 42 h 49"/>
              <a:gd name="T8" fmla="*/ 0 w 35"/>
              <a:gd name="T9" fmla="*/ 34 h 49"/>
              <a:gd name="T10" fmla="*/ 0 w 35"/>
              <a:gd name="T11" fmla="*/ 16 h 49"/>
              <a:gd name="T12" fmla="*/ 2 w 35"/>
              <a:gd name="T13" fmla="*/ 8 h 49"/>
              <a:gd name="T14" fmla="*/ 5 w 35"/>
              <a:gd name="T15" fmla="*/ 3 h 49"/>
              <a:gd name="T16" fmla="*/ 11 w 35"/>
              <a:gd name="T17" fmla="*/ 1 h 49"/>
              <a:gd name="T18" fmla="*/ 18 w 35"/>
              <a:gd name="T19" fmla="*/ 0 h 49"/>
              <a:gd name="T20" fmla="*/ 24 w 35"/>
              <a:gd name="T21" fmla="*/ 1 h 49"/>
              <a:gd name="T22" fmla="*/ 30 w 35"/>
              <a:gd name="T23" fmla="*/ 3 h 49"/>
              <a:gd name="T24" fmla="*/ 33 w 35"/>
              <a:gd name="T25" fmla="*/ 8 h 49"/>
              <a:gd name="T26" fmla="*/ 35 w 35"/>
              <a:gd name="T27" fmla="*/ 15 h 49"/>
              <a:gd name="T28" fmla="*/ 35 w 35"/>
              <a:gd name="T29" fmla="*/ 33 h 49"/>
              <a:gd name="T30" fmla="*/ 33 w 35"/>
              <a:gd name="T31" fmla="*/ 41 h 49"/>
              <a:gd name="T32" fmla="*/ 30 w 35"/>
              <a:gd name="T33" fmla="*/ 46 h 49"/>
              <a:gd name="T34" fmla="*/ 24 w 35"/>
              <a:gd name="T35" fmla="*/ 48 h 49"/>
              <a:gd name="T36" fmla="*/ 18 w 35"/>
              <a:gd name="T37" fmla="*/ 49 h 49"/>
              <a:gd name="T38" fmla="*/ 27 w 35"/>
              <a:gd name="T39" fmla="*/ 17 h 49"/>
              <a:gd name="T40" fmla="*/ 25 w 35"/>
              <a:gd name="T41" fmla="*/ 9 h 49"/>
              <a:gd name="T42" fmla="*/ 18 w 35"/>
              <a:gd name="T43" fmla="*/ 6 h 49"/>
              <a:gd name="T44" fmla="*/ 13 w 35"/>
              <a:gd name="T45" fmla="*/ 7 h 49"/>
              <a:gd name="T46" fmla="*/ 10 w 35"/>
              <a:gd name="T47" fmla="*/ 9 h 49"/>
              <a:gd name="T48" fmla="*/ 9 w 35"/>
              <a:gd name="T49" fmla="*/ 12 h 49"/>
              <a:gd name="T50" fmla="*/ 8 w 35"/>
              <a:gd name="T51" fmla="*/ 17 h 49"/>
              <a:gd name="T52" fmla="*/ 8 w 35"/>
              <a:gd name="T53" fmla="*/ 34 h 49"/>
              <a:gd name="T54" fmla="*/ 11 w 35"/>
              <a:gd name="T55" fmla="*/ 40 h 49"/>
              <a:gd name="T56" fmla="*/ 18 w 35"/>
              <a:gd name="T57" fmla="*/ 42 h 49"/>
              <a:gd name="T58" fmla="*/ 22 w 35"/>
              <a:gd name="T59" fmla="*/ 42 h 49"/>
              <a:gd name="T60" fmla="*/ 25 w 35"/>
              <a:gd name="T61" fmla="*/ 40 h 49"/>
              <a:gd name="T62" fmla="*/ 26 w 35"/>
              <a:gd name="T63" fmla="*/ 37 h 49"/>
              <a:gd name="T64" fmla="*/ 27 w 35"/>
              <a:gd name="T65" fmla="*/ 33 h 49"/>
              <a:gd name="T66" fmla="*/ 27 w 35"/>
              <a:gd name="T67" fmla="*/ 1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" h="49">
                <a:moveTo>
                  <a:pt x="18" y="49"/>
                </a:moveTo>
                <a:cubicBezTo>
                  <a:pt x="16" y="49"/>
                  <a:pt x="14" y="48"/>
                  <a:pt x="12" y="48"/>
                </a:cubicBezTo>
                <a:cubicBezTo>
                  <a:pt x="10" y="48"/>
                  <a:pt x="8" y="47"/>
                  <a:pt x="6" y="46"/>
                </a:cubicBezTo>
                <a:cubicBezTo>
                  <a:pt x="4" y="45"/>
                  <a:pt x="3" y="43"/>
                  <a:pt x="2" y="42"/>
                </a:cubicBezTo>
                <a:cubicBezTo>
                  <a:pt x="1" y="40"/>
                  <a:pt x="0" y="37"/>
                  <a:pt x="0" y="3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1" y="10"/>
                  <a:pt x="2" y="8"/>
                </a:cubicBezTo>
                <a:cubicBezTo>
                  <a:pt x="2" y="6"/>
                  <a:pt x="4" y="4"/>
                  <a:pt x="5" y="3"/>
                </a:cubicBezTo>
                <a:cubicBezTo>
                  <a:pt x="7" y="2"/>
                  <a:pt x="9" y="1"/>
                  <a:pt x="11" y="1"/>
                </a:cubicBezTo>
                <a:cubicBezTo>
                  <a:pt x="13" y="0"/>
                  <a:pt x="15" y="0"/>
                  <a:pt x="18" y="0"/>
                </a:cubicBezTo>
                <a:cubicBezTo>
                  <a:pt x="20" y="0"/>
                  <a:pt x="22" y="0"/>
                  <a:pt x="24" y="1"/>
                </a:cubicBezTo>
                <a:cubicBezTo>
                  <a:pt x="26" y="1"/>
                  <a:pt x="28" y="2"/>
                  <a:pt x="30" y="3"/>
                </a:cubicBezTo>
                <a:cubicBezTo>
                  <a:pt x="31" y="4"/>
                  <a:pt x="33" y="6"/>
                  <a:pt x="33" y="8"/>
                </a:cubicBezTo>
                <a:cubicBezTo>
                  <a:pt x="34" y="10"/>
                  <a:pt x="35" y="12"/>
                  <a:pt x="35" y="15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6"/>
                  <a:pt x="34" y="39"/>
                  <a:pt x="33" y="41"/>
                </a:cubicBezTo>
                <a:cubicBezTo>
                  <a:pt x="32" y="43"/>
                  <a:pt x="31" y="45"/>
                  <a:pt x="30" y="46"/>
                </a:cubicBezTo>
                <a:cubicBezTo>
                  <a:pt x="28" y="47"/>
                  <a:pt x="26" y="48"/>
                  <a:pt x="24" y="48"/>
                </a:cubicBezTo>
                <a:cubicBezTo>
                  <a:pt x="22" y="48"/>
                  <a:pt x="20" y="49"/>
                  <a:pt x="18" y="49"/>
                </a:cubicBezTo>
                <a:close/>
                <a:moveTo>
                  <a:pt x="27" y="17"/>
                </a:moveTo>
                <a:cubicBezTo>
                  <a:pt x="27" y="13"/>
                  <a:pt x="26" y="10"/>
                  <a:pt x="25" y="9"/>
                </a:cubicBezTo>
                <a:cubicBezTo>
                  <a:pt x="24" y="7"/>
                  <a:pt x="21" y="6"/>
                  <a:pt x="18" y="6"/>
                </a:cubicBezTo>
                <a:cubicBezTo>
                  <a:pt x="16" y="6"/>
                  <a:pt x="14" y="7"/>
                  <a:pt x="13" y="7"/>
                </a:cubicBezTo>
                <a:cubicBezTo>
                  <a:pt x="12" y="7"/>
                  <a:pt x="11" y="8"/>
                  <a:pt x="10" y="9"/>
                </a:cubicBezTo>
                <a:cubicBezTo>
                  <a:pt x="9" y="10"/>
                  <a:pt x="9" y="11"/>
                  <a:pt x="9" y="12"/>
                </a:cubicBezTo>
                <a:cubicBezTo>
                  <a:pt x="8" y="14"/>
                  <a:pt x="8" y="15"/>
                  <a:pt x="8" y="17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7"/>
                  <a:pt x="9" y="39"/>
                  <a:pt x="11" y="40"/>
                </a:cubicBezTo>
                <a:cubicBezTo>
                  <a:pt x="13" y="42"/>
                  <a:pt x="15" y="42"/>
                  <a:pt x="18" y="42"/>
                </a:cubicBezTo>
                <a:cubicBezTo>
                  <a:pt x="19" y="42"/>
                  <a:pt x="21" y="42"/>
                  <a:pt x="22" y="42"/>
                </a:cubicBezTo>
                <a:cubicBezTo>
                  <a:pt x="23" y="42"/>
                  <a:pt x="24" y="41"/>
                  <a:pt x="25" y="40"/>
                </a:cubicBezTo>
                <a:cubicBezTo>
                  <a:pt x="25" y="40"/>
                  <a:pt x="26" y="39"/>
                  <a:pt x="26" y="37"/>
                </a:cubicBezTo>
                <a:cubicBezTo>
                  <a:pt x="27" y="36"/>
                  <a:pt x="27" y="35"/>
                  <a:pt x="27" y="33"/>
                </a:cubicBezTo>
                <a:lnTo>
                  <a:pt x="27" y="17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4"/>
          <p:cNvSpPr>
            <a:spLocks noEditPoints="1"/>
          </p:cNvSpPr>
          <p:nvPr/>
        </p:nvSpPr>
        <p:spPr bwMode="auto">
          <a:xfrm>
            <a:off x="2112626" y="2498727"/>
            <a:ext cx="73025" cy="104775"/>
          </a:xfrm>
          <a:custGeom>
            <a:avLst/>
            <a:gdLst>
              <a:gd name="T0" fmla="*/ 17 w 34"/>
              <a:gd name="T1" fmla="*/ 49 h 49"/>
              <a:gd name="T2" fmla="*/ 11 w 34"/>
              <a:gd name="T3" fmla="*/ 48 h 49"/>
              <a:gd name="T4" fmla="*/ 5 w 34"/>
              <a:gd name="T5" fmla="*/ 46 h 49"/>
              <a:gd name="T6" fmla="*/ 1 w 34"/>
              <a:gd name="T7" fmla="*/ 42 h 49"/>
              <a:gd name="T8" fmla="*/ 0 w 34"/>
              <a:gd name="T9" fmla="*/ 34 h 49"/>
              <a:gd name="T10" fmla="*/ 0 w 34"/>
              <a:gd name="T11" fmla="*/ 16 h 49"/>
              <a:gd name="T12" fmla="*/ 1 w 34"/>
              <a:gd name="T13" fmla="*/ 8 h 49"/>
              <a:gd name="T14" fmla="*/ 5 w 34"/>
              <a:gd name="T15" fmla="*/ 3 h 49"/>
              <a:gd name="T16" fmla="*/ 10 w 34"/>
              <a:gd name="T17" fmla="*/ 1 h 49"/>
              <a:gd name="T18" fmla="*/ 17 w 34"/>
              <a:gd name="T19" fmla="*/ 0 h 49"/>
              <a:gd name="T20" fmla="*/ 24 w 34"/>
              <a:gd name="T21" fmla="*/ 1 h 49"/>
              <a:gd name="T22" fmla="*/ 29 w 34"/>
              <a:gd name="T23" fmla="*/ 3 h 49"/>
              <a:gd name="T24" fmla="*/ 33 w 34"/>
              <a:gd name="T25" fmla="*/ 8 h 49"/>
              <a:gd name="T26" fmla="*/ 34 w 34"/>
              <a:gd name="T27" fmla="*/ 15 h 49"/>
              <a:gd name="T28" fmla="*/ 34 w 34"/>
              <a:gd name="T29" fmla="*/ 33 h 49"/>
              <a:gd name="T30" fmla="*/ 33 w 34"/>
              <a:gd name="T31" fmla="*/ 41 h 49"/>
              <a:gd name="T32" fmla="*/ 29 w 34"/>
              <a:gd name="T33" fmla="*/ 46 h 49"/>
              <a:gd name="T34" fmla="*/ 24 w 34"/>
              <a:gd name="T35" fmla="*/ 48 h 49"/>
              <a:gd name="T36" fmla="*/ 17 w 34"/>
              <a:gd name="T37" fmla="*/ 49 h 49"/>
              <a:gd name="T38" fmla="*/ 26 w 34"/>
              <a:gd name="T39" fmla="*/ 17 h 49"/>
              <a:gd name="T40" fmla="*/ 24 w 34"/>
              <a:gd name="T41" fmla="*/ 9 h 49"/>
              <a:gd name="T42" fmla="*/ 18 w 34"/>
              <a:gd name="T43" fmla="*/ 6 h 49"/>
              <a:gd name="T44" fmla="*/ 12 w 34"/>
              <a:gd name="T45" fmla="*/ 7 h 49"/>
              <a:gd name="T46" fmla="*/ 9 w 34"/>
              <a:gd name="T47" fmla="*/ 9 h 49"/>
              <a:gd name="T48" fmla="*/ 8 w 34"/>
              <a:gd name="T49" fmla="*/ 12 h 49"/>
              <a:gd name="T50" fmla="*/ 8 w 34"/>
              <a:gd name="T51" fmla="*/ 17 h 49"/>
              <a:gd name="T52" fmla="*/ 8 w 34"/>
              <a:gd name="T53" fmla="*/ 34 h 49"/>
              <a:gd name="T54" fmla="*/ 10 w 34"/>
              <a:gd name="T55" fmla="*/ 40 h 49"/>
              <a:gd name="T56" fmla="*/ 17 w 34"/>
              <a:gd name="T57" fmla="*/ 42 h 49"/>
              <a:gd name="T58" fmla="*/ 21 w 34"/>
              <a:gd name="T59" fmla="*/ 42 h 49"/>
              <a:gd name="T60" fmla="*/ 24 w 34"/>
              <a:gd name="T61" fmla="*/ 40 h 49"/>
              <a:gd name="T62" fmla="*/ 26 w 34"/>
              <a:gd name="T63" fmla="*/ 37 h 49"/>
              <a:gd name="T64" fmla="*/ 26 w 34"/>
              <a:gd name="T65" fmla="*/ 33 h 49"/>
              <a:gd name="T66" fmla="*/ 26 w 34"/>
              <a:gd name="T67" fmla="*/ 1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" h="49">
                <a:moveTo>
                  <a:pt x="17" y="49"/>
                </a:moveTo>
                <a:cubicBezTo>
                  <a:pt x="15" y="49"/>
                  <a:pt x="13" y="48"/>
                  <a:pt x="11" y="48"/>
                </a:cubicBezTo>
                <a:cubicBezTo>
                  <a:pt x="9" y="48"/>
                  <a:pt x="7" y="47"/>
                  <a:pt x="5" y="46"/>
                </a:cubicBezTo>
                <a:cubicBezTo>
                  <a:pt x="4" y="45"/>
                  <a:pt x="2" y="43"/>
                  <a:pt x="1" y="42"/>
                </a:cubicBezTo>
                <a:cubicBezTo>
                  <a:pt x="0" y="40"/>
                  <a:pt x="0" y="37"/>
                  <a:pt x="0" y="3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0" y="10"/>
                  <a:pt x="1" y="8"/>
                </a:cubicBezTo>
                <a:cubicBezTo>
                  <a:pt x="2" y="6"/>
                  <a:pt x="3" y="4"/>
                  <a:pt x="5" y="3"/>
                </a:cubicBezTo>
                <a:cubicBezTo>
                  <a:pt x="6" y="2"/>
                  <a:pt x="8" y="1"/>
                  <a:pt x="10" y="1"/>
                </a:cubicBezTo>
                <a:cubicBezTo>
                  <a:pt x="12" y="0"/>
                  <a:pt x="15" y="0"/>
                  <a:pt x="17" y="0"/>
                </a:cubicBezTo>
                <a:cubicBezTo>
                  <a:pt x="20" y="0"/>
                  <a:pt x="22" y="0"/>
                  <a:pt x="24" y="1"/>
                </a:cubicBezTo>
                <a:cubicBezTo>
                  <a:pt x="26" y="1"/>
                  <a:pt x="28" y="2"/>
                  <a:pt x="29" y="3"/>
                </a:cubicBezTo>
                <a:cubicBezTo>
                  <a:pt x="31" y="4"/>
                  <a:pt x="32" y="6"/>
                  <a:pt x="33" y="8"/>
                </a:cubicBezTo>
                <a:cubicBezTo>
                  <a:pt x="34" y="10"/>
                  <a:pt x="34" y="12"/>
                  <a:pt x="34" y="15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6"/>
                  <a:pt x="34" y="39"/>
                  <a:pt x="33" y="41"/>
                </a:cubicBezTo>
                <a:cubicBezTo>
                  <a:pt x="32" y="43"/>
                  <a:pt x="30" y="45"/>
                  <a:pt x="29" y="46"/>
                </a:cubicBezTo>
                <a:cubicBezTo>
                  <a:pt x="27" y="47"/>
                  <a:pt x="26" y="48"/>
                  <a:pt x="24" y="48"/>
                </a:cubicBezTo>
                <a:cubicBezTo>
                  <a:pt x="22" y="48"/>
                  <a:pt x="20" y="49"/>
                  <a:pt x="17" y="49"/>
                </a:cubicBezTo>
                <a:close/>
                <a:moveTo>
                  <a:pt x="26" y="17"/>
                </a:moveTo>
                <a:cubicBezTo>
                  <a:pt x="26" y="13"/>
                  <a:pt x="26" y="10"/>
                  <a:pt x="24" y="9"/>
                </a:cubicBezTo>
                <a:cubicBezTo>
                  <a:pt x="23" y="7"/>
                  <a:pt x="21" y="6"/>
                  <a:pt x="18" y="6"/>
                </a:cubicBezTo>
                <a:cubicBezTo>
                  <a:pt x="15" y="6"/>
                  <a:pt x="14" y="7"/>
                  <a:pt x="12" y="7"/>
                </a:cubicBezTo>
                <a:cubicBezTo>
                  <a:pt x="11" y="7"/>
                  <a:pt x="10" y="8"/>
                  <a:pt x="9" y="9"/>
                </a:cubicBezTo>
                <a:cubicBezTo>
                  <a:pt x="9" y="10"/>
                  <a:pt x="8" y="11"/>
                  <a:pt x="8" y="12"/>
                </a:cubicBezTo>
                <a:cubicBezTo>
                  <a:pt x="8" y="14"/>
                  <a:pt x="8" y="15"/>
                  <a:pt x="8" y="17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7"/>
                  <a:pt x="8" y="39"/>
                  <a:pt x="10" y="40"/>
                </a:cubicBezTo>
                <a:cubicBezTo>
                  <a:pt x="12" y="42"/>
                  <a:pt x="14" y="42"/>
                  <a:pt x="17" y="42"/>
                </a:cubicBezTo>
                <a:cubicBezTo>
                  <a:pt x="19" y="42"/>
                  <a:pt x="20" y="42"/>
                  <a:pt x="21" y="42"/>
                </a:cubicBezTo>
                <a:cubicBezTo>
                  <a:pt x="22" y="42"/>
                  <a:pt x="23" y="41"/>
                  <a:pt x="24" y="40"/>
                </a:cubicBezTo>
                <a:cubicBezTo>
                  <a:pt x="25" y="40"/>
                  <a:pt x="25" y="39"/>
                  <a:pt x="26" y="37"/>
                </a:cubicBezTo>
                <a:cubicBezTo>
                  <a:pt x="26" y="36"/>
                  <a:pt x="26" y="35"/>
                  <a:pt x="26" y="33"/>
                </a:cubicBezTo>
                <a:lnTo>
                  <a:pt x="26" y="17"/>
                </a:lnTo>
                <a:close/>
              </a:path>
            </a:pathLst>
          </a:custGeom>
          <a:solidFill>
            <a:srgbClr val="7C7E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5"/>
          <p:cNvSpPr/>
          <p:nvPr/>
        </p:nvSpPr>
        <p:spPr bwMode="auto">
          <a:xfrm>
            <a:off x="2206288" y="2535240"/>
            <a:ext cx="98425" cy="23813"/>
          </a:xfrm>
          <a:custGeom>
            <a:avLst/>
            <a:gdLst>
              <a:gd name="T0" fmla="*/ 39 w 45"/>
              <a:gd name="T1" fmla="*/ 11 h 11"/>
              <a:gd name="T2" fmla="*/ 5 w 45"/>
              <a:gd name="T3" fmla="*/ 11 h 11"/>
              <a:gd name="T4" fmla="*/ 0 w 45"/>
              <a:gd name="T5" fmla="*/ 6 h 11"/>
              <a:gd name="T6" fmla="*/ 5 w 45"/>
              <a:gd name="T7" fmla="*/ 0 h 11"/>
              <a:gd name="T8" fmla="*/ 39 w 45"/>
              <a:gd name="T9" fmla="*/ 0 h 11"/>
              <a:gd name="T10" fmla="*/ 45 w 45"/>
              <a:gd name="T11" fmla="*/ 6 h 11"/>
              <a:gd name="T12" fmla="*/ 39 w 45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1">
                <a:moveTo>
                  <a:pt x="39" y="11"/>
                </a:move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0" y="9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3"/>
                  <a:pt x="45" y="6"/>
                </a:cubicBezTo>
                <a:cubicBezTo>
                  <a:pt x="45" y="9"/>
                  <a:pt x="42" y="11"/>
                  <a:pt x="39" y="11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>
            <a:off x="7229206" y="981077"/>
            <a:ext cx="325438" cy="1654175"/>
            <a:chOff x="5948397" y="1239838"/>
            <a:chExt cx="325438" cy="1654175"/>
          </a:xfrm>
          <a:solidFill>
            <a:schemeClr val="accent2"/>
          </a:solidFill>
        </p:grpSpPr>
        <p:sp>
          <p:nvSpPr>
            <p:cNvPr id="81" name="Oval 68"/>
            <p:cNvSpPr>
              <a:spLocks noChangeArrowheads="1"/>
            </p:cNvSpPr>
            <p:nvPr/>
          </p:nvSpPr>
          <p:spPr bwMode="auto">
            <a:xfrm>
              <a:off x="6049997" y="1239838"/>
              <a:ext cx="120650" cy="1190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69"/>
            <p:cNvSpPr/>
            <p:nvPr/>
          </p:nvSpPr>
          <p:spPr bwMode="auto">
            <a:xfrm>
              <a:off x="5986497" y="1358900"/>
              <a:ext cx="244475" cy="588963"/>
            </a:xfrm>
            <a:custGeom>
              <a:avLst/>
              <a:gdLst>
                <a:gd name="T0" fmla="*/ 33 w 57"/>
                <a:gd name="T1" fmla="*/ 1 h 138"/>
                <a:gd name="T2" fmla="*/ 29 w 57"/>
                <a:gd name="T3" fmla="*/ 2 h 138"/>
                <a:gd name="T4" fmla="*/ 24 w 57"/>
                <a:gd name="T5" fmla="*/ 1 h 138"/>
                <a:gd name="T6" fmla="*/ 14 w 57"/>
                <a:gd name="T7" fmla="*/ 2 h 138"/>
                <a:gd name="T8" fmla="*/ 0 w 57"/>
                <a:gd name="T9" fmla="*/ 26 h 138"/>
                <a:gd name="T10" fmla="*/ 0 w 57"/>
                <a:gd name="T11" fmla="*/ 64 h 138"/>
                <a:gd name="T12" fmla="*/ 6 w 57"/>
                <a:gd name="T13" fmla="*/ 71 h 138"/>
                <a:gd name="T14" fmla="*/ 11 w 57"/>
                <a:gd name="T15" fmla="*/ 64 h 138"/>
                <a:gd name="T16" fmla="*/ 11 w 57"/>
                <a:gd name="T17" fmla="*/ 30 h 138"/>
                <a:gd name="T18" fmla="*/ 12 w 57"/>
                <a:gd name="T19" fmla="*/ 24 h 138"/>
                <a:gd name="T20" fmla="*/ 13 w 57"/>
                <a:gd name="T21" fmla="*/ 30 h 138"/>
                <a:gd name="T22" fmla="*/ 13 w 57"/>
                <a:gd name="T23" fmla="*/ 71 h 138"/>
                <a:gd name="T24" fmla="*/ 13 w 57"/>
                <a:gd name="T25" fmla="*/ 131 h 138"/>
                <a:gd name="T26" fmla="*/ 20 w 57"/>
                <a:gd name="T27" fmla="*/ 138 h 138"/>
                <a:gd name="T28" fmla="*/ 21 w 57"/>
                <a:gd name="T29" fmla="*/ 138 h 138"/>
                <a:gd name="T30" fmla="*/ 28 w 57"/>
                <a:gd name="T31" fmla="*/ 131 h 138"/>
                <a:gd name="T32" fmla="*/ 28 w 57"/>
                <a:gd name="T33" fmla="*/ 78 h 138"/>
                <a:gd name="T34" fmla="*/ 29 w 57"/>
                <a:gd name="T35" fmla="*/ 71 h 138"/>
                <a:gd name="T36" fmla="*/ 30 w 57"/>
                <a:gd name="T37" fmla="*/ 78 h 138"/>
                <a:gd name="T38" fmla="*/ 30 w 57"/>
                <a:gd name="T39" fmla="*/ 131 h 138"/>
                <a:gd name="T40" fmla="*/ 36 w 57"/>
                <a:gd name="T41" fmla="*/ 138 h 138"/>
                <a:gd name="T42" fmla="*/ 37 w 57"/>
                <a:gd name="T43" fmla="*/ 138 h 138"/>
                <a:gd name="T44" fmla="*/ 44 w 57"/>
                <a:gd name="T45" fmla="*/ 131 h 138"/>
                <a:gd name="T46" fmla="*/ 44 w 57"/>
                <a:gd name="T47" fmla="*/ 71 h 138"/>
                <a:gd name="T48" fmla="*/ 44 w 57"/>
                <a:gd name="T49" fmla="*/ 30 h 138"/>
                <a:gd name="T50" fmla="*/ 45 w 57"/>
                <a:gd name="T51" fmla="*/ 24 h 138"/>
                <a:gd name="T52" fmla="*/ 46 w 57"/>
                <a:gd name="T53" fmla="*/ 30 h 138"/>
                <a:gd name="T54" fmla="*/ 46 w 57"/>
                <a:gd name="T55" fmla="*/ 64 h 138"/>
                <a:gd name="T56" fmla="*/ 52 w 57"/>
                <a:gd name="T57" fmla="*/ 71 h 138"/>
                <a:gd name="T58" fmla="*/ 57 w 57"/>
                <a:gd name="T59" fmla="*/ 64 h 138"/>
                <a:gd name="T60" fmla="*/ 57 w 57"/>
                <a:gd name="T61" fmla="*/ 26 h 138"/>
                <a:gd name="T62" fmla="*/ 44 w 57"/>
                <a:gd name="T63" fmla="*/ 2 h 138"/>
                <a:gd name="T64" fmla="*/ 33 w 57"/>
                <a:gd name="T65" fmla="*/ 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138">
                  <a:moveTo>
                    <a:pt x="33" y="1"/>
                  </a:moveTo>
                  <a:cubicBezTo>
                    <a:pt x="32" y="2"/>
                    <a:pt x="30" y="2"/>
                    <a:pt x="29" y="2"/>
                  </a:cubicBezTo>
                  <a:cubicBezTo>
                    <a:pt x="27" y="2"/>
                    <a:pt x="26" y="2"/>
                    <a:pt x="24" y="1"/>
                  </a:cubicBezTo>
                  <a:cubicBezTo>
                    <a:pt x="22" y="1"/>
                    <a:pt x="17" y="0"/>
                    <a:pt x="14" y="2"/>
                  </a:cubicBezTo>
                  <a:cubicBezTo>
                    <a:pt x="6" y="7"/>
                    <a:pt x="0" y="16"/>
                    <a:pt x="0" y="2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3" y="71"/>
                    <a:pt x="6" y="71"/>
                  </a:cubicBezTo>
                  <a:cubicBezTo>
                    <a:pt x="9" y="71"/>
                    <a:pt x="11" y="68"/>
                    <a:pt x="11" y="64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7"/>
                    <a:pt x="12" y="24"/>
                    <a:pt x="12" y="24"/>
                  </a:cubicBezTo>
                  <a:cubicBezTo>
                    <a:pt x="13" y="24"/>
                    <a:pt x="13" y="27"/>
                    <a:pt x="13" y="30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3" y="135"/>
                    <a:pt x="16" y="138"/>
                    <a:pt x="20" y="138"/>
                  </a:cubicBezTo>
                  <a:cubicBezTo>
                    <a:pt x="21" y="138"/>
                    <a:pt x="21" y="138"/>
                    <a:pt x="21" y="138"/>
                  </a:cubicBezTo>
                  <a:cubicBezTo>
                    <a:pt x="25" y="138"/>
                    <a:pt x="28" y="135"/>
                    <a:pt x="28" y="131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8" y="74"/>
                    <a:pt x="28" y="71"/>
                    <a:pt x="29" y="71"/>
                  </a:cubicBezTo>
                  <a:cubicBezTo>
                    <a:pt x="29" y="71"/>
                    <a:pt x="30" y="74"/>
                    <a:pt x="30" y="78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0" y="135"/>
                    <a:pt x="33" y="138"/>
                    <a:pt x="36" y="138"/>
                  </a:cubicBezTo>
                  <a:cubicBezTo>
                    <a:pt x="37" y="138"/>
                    <a:pt x="37" y="138"/>
                    <a:pt x="37" y="138"/>
                  </a:cubicBezTo>
                  <a:cubicBezTo>
                    <a:pt x="41" y="138"/>
                    <a:pt x="44" y="135"/>
                    <a:pt x="44" y="13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27"/>
                    <a:pt x="44" y="24"/>
                    <a:pt x="45" y="24"/>
                  </a:cubicBezTo>
                  <a:cubicBezTo>
                    <a:pt x="46" y="24"/>
                    <a:pt x="46" y="27"/>
                    <a:pt x="46" y="3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8"/>
                    <a:pt x="49" y="71"/>
                    <a:pt x="52" y="71"/>
                  </a:cubicBezTo>
                  <a:cubicBezTo>
                    <a:pt x="55" y="71"/>
                    <a:pt x="57" y="68"/>
                    <a:pt x="57" y="64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16"/>
                    <a:pt x="52" y="7"/>
                    <a:pt x="44" y="2"/>
                  </a:cubicBezTo>
                  <a:cubicBezTo>
                    <a:pt x="40" y="0"/>
                    <a:pt x="36" y="1"/>
                    <a:pt x="3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70"/>
            <p:cNvSpPr>
              <a:spLocks noChangeArrowheads="1"/>
            </p:cNvSpPr>
            <p:nvPr/>
          </p:nvSpPr>
          <p:spPr bwMode="auto">
            <a:xfrm>
              <a:off x="5948397" y="2860675"/>
              <a:ext cx="3254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71"/>
            <p:cNvSpPr>
              <a:spLocks noChangeArrowheads="1"/>
            </p:cNvSpPr>
            <p:nvPr/>
          </p:nvSpPr>
          <p:spPr bwMode="auto">
            <a:xfrm>
              <a:off x="5948397" y="2805113"/>
              <a:ext cx="3254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72"/>
            <p:cNvSpPr>
              <a:spLocks noChangeArrowheads="1"/>
            </p:cNvSpPr>
            <p:nvPr/>
          </p:nvSpPr>
          <p:spPr bwMode="auto">
            <a:xfrm>
              <a:off x="5948397" y="2749550"/>
              <a:ext cx="3254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73"/>
            <p:cNvSpPr>
              <a:spLocks noChangeArrowheads="1"/>
            </p:cNvSpPr>
            <p:nvPr/>
          </p:nvSpPr>
          <p:spPr bwMode="auto">
            <a:xfrm>
              <a:off x="5948397" y="2693988"/>
              <a:ext cx="3254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74"/>
            <p:cNvSpPr>
              <a:spLocks noChangeArrowheads="1"/>
            </p:cNvSpPr>
            <p:nvPr/>
          </p:nvSpPr>
          <p:spPr bwMode="auto">
            <a:xfrm>
              <a:off x="5948397" y="2638425"/>
              <a:ext cx="3254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75"/>
            <p:cNvSpPr>
              <a:spLocks noChangeArrowheads="1"/>
            </p:cNvSpPr>
            <p:nvPr/>
          </p:nvSpPr>
          <p:spPr bwMode="auto">
            <a:xfrm>
              <a:off x="5948397" y="2582863"/>
              <a:ext cx="3254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76"/>
            <p:cNvSpPr>
              <a:spLocks noChangeArrowheads="1"/>
            </p:cNvSpPr>
            <p:nvPr/>
          </p:nvSpPr>
          <p:spPr bwMode="auto">
            <a:xfrm>
              <a:off x="5948397" y="2527300"/>
              <a:ext cx="3254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77"/>
            <p:cNvSpPr>
              <a:spLocks noChangeArrowheads="1"/>
            </p:cNvSpPr>
            <p:nvPr/>
          </p:nvSpPr>
          <p:spPr bwMode="auto">
            <a:xfrm>
              <a:off x="5948397" y="2471738"/>
              <a:ext cx="3254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78"/>
            <p:cNvSpPr>
              <a:spLocks noChangeArrowheads="1"/>
            </p:cNvSpPr>
            <p:nvPr/>
          </p:nvSpPr>
          <p:spPr bwMode="auto">
            <a:xfrm>
              <a:off x="5948397" y="2416175"/>
              <a:ext cx="3254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79"/>
            <p:cNvSpPr>
              <a:spLocks noChangeArrowheads="1"/>
            </p:cNvSpPr>
            <p:nvPr/>
          </p:nvSpPr>
          <p:spPr bwMode="auto">
            <a:xfrm>
              <a:off x="5948397" y="2360613"/>
              <a:ext cx="3254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80"/>
            <p:cNvSpPr>
              <a:spLocks noChangeArrowheads="1"/>
            </p:cNvSpPr>
            <p:nvPr/>
          </p:nvSpPr>
          <p:spPr bwMode="auto">
            <a:xfrm>
              <a:off x="5948397" y="2305050"/>
              <a:ext cx="3254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81"/>
            <p:cNvSpPr>
              <a:spLocks noChangeArrowheads="1"/>
            </p:cNvSpPr>
            <p:nvPr/>
          </p:nvSpPr>
          <p:spPr bwMode="auto">
            <a:xfrm>
              <a:off x="5948397" y="2249488"/>
              <a:ext cx="3254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82"/>
            <p:cNvSpPr>
              <a:spLocks noChangeArrowheads="1"/>
            </p:cNvSpPr>
            <p:nvPr/>
          </p:nvSpPr>
          <p:spPr bwMode="auto">
            <a:xfrm>
              <a:off x="5948397" y="2195513"/>
              <a:ext cx="3254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83"/>
            <p:cNvSpPr>
              <a:spLocks noChangeArrowheads="1"/>
            </p:cNvSpPr>
            <p:nvPr/>
          </p:nvSpPr>
          <p:spPr bwMode="auto">
            <a:xfrm>
              <a:off x="5948397" y="2139950"/>
              <a:ext cx="3254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84"/>
            <p:cNvSpPr>
              <a:spLocks noChangeArrowheads="1"/>
            </p:cNvSpPr>
            <p:nvPr/>
          </p:nvSpPr>
          <p:spPr bwMode="auto">
            <a:xfrm>
              <a:off x="5948397" y="2084388"/>
              <a:ext cx="3254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85"/>
            <p:cNvSpPr>
              <a:spLocks noChangeArrowheads="1"/>
            </p:cNvSpPr>
            <p:nvPr/>
          </p:nvSpPr>
          <p:spPr bwMode="auto">
            <a:xfrm>
              <a:off x="5948397" y="2028825"/>
              <a:ext cx="3254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86"/>
            <p:cNvSpPr>
              <a:spLocks noChangeArrowheads="1"/>
            </p:cNvSpPr>
            <p:nvPr/>
          </p:nvSpPr>
          <p:spPr bwMode="auto">
            <a:xfrm>
              <a:off x="5948397" y="1973263"/>
              <a:ext cx="3254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983269" y="1701801"/>
            <a:ext cx="328613" cy="933450"/>
            <a:chOff x="6702459" y="1960563"/>
            <a:chExt cx="328613" cy="933450"/>
          </a:xfrm>
          <a:solidFill>
            <a:schemeClr val="accent1"/>
          </a:solidFill>
        </p:grpSpPr>
        <p:sp>
          <p:nvSpPr>
            <p:cNvPr id="101" name="Oval 87"/>
            <p:cNvSpPr>
              <a:spLocks noChangeArrowheads="1"/>
            </p:cNvSpPr>
            <p:nvPr/>
          </p:nvSpPr>
          <p:spPr bwMode="auto">
            <a:xfrm>
              <a:off x="6804059" y="1960563"/>
              <a:ext cx="120650" cy="1190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88"/>
            <p:cNvSpPr/>
            <p:nvPr/>
          </p:nvSpPr>
          <p:spPr bwMode="auto">
            <a:xfrm>
              <a:off x="6745322" y="2079625"/>
              <a:ext cx="242888" cy="588963"/>
            </a:xfrm>
            <a:custGeom>
              <a:avLst/>
              <a:gdLst>
                <a:gd name="T0" fmla="*/ 33 w 57"/>
                <a:gd name="T1" fmla="*/ 1 h 138"/>
                <a:gd name="T2" fmla="*/ 28 w 57"/>
                <a:gd name="T3" fmla="*/ 2 h 138"/>
                <a:gd name="T4" fmla="*/ 24 w 57"/>
                <a:gd name="T5" fmla="*/ 1 h 138"/>
                <a:gd name="T6" fmla="*/ 13 w 57"/>
                <a:gd name="T7" fmla="*/ 2 h 138"/>
                <a:gd name="T8" fmla="*/ 0 w 57"/>
                <a:gd name="T9" fmla="*/ 26 h 138"/>
                <a:gd name="T10" fmla="*/ 0 w 57"/>
                <a:gd name="T11" fmla="*/ 64 h 138"/>
                <a:gd name="T12" fmla="*/ 5 w 57"/>
                <a:gd name="T13" fmla="*/ 71 h 138"/>
                <a:gd name="T14" fmla="*/ 11 w 57"/>
                <a:gd name="T15" fmla="*/ 64 h 138"/>
                <a:gd name="T16" fmla="*/ 11 w 57"/>
                <a:gd name="T17" fmla="*/ 30 h 138"/>
                <a:gd name="T18" fmla="*/ 12 w 57"/>
                <a:gd name="T19" fmla="*/ 24 h 138"/>
                <a:gd name="T20" fmla="*/ 13 w 57"/>
                <a:gd name="T21" fmla="*/ 30 h 138"/>
                <a:gd name="T22" fmla="*/ 13 w 57"/>
                <a:gd name="T23" fmla="*/ 71 h 138"/>
                <a:gd name="T24" fmla="*/ 13 w 57"/>
                <a:gd name="T25" fmla="*/ 131 h 138"/>
                <a:gd name="T26" fmla="*/ 20 w 57"/>
                <a:gd name="T27" fmla="*/ 138 h 138"/>
                <a:gd name="T28" fmla="*/ 21 w 57"/>
                <a:gd name="T29" fmla="*/ 138 h 138"/>
                <a:gd name="T30" fmla="*/ 27 w 57"/>
                <a:gd name="T31" fmla="*/ 131 h 138"/>
                <a:gd name="T32" fmla="*/ 27 w 57"/>
                <a:gd name="T33" fmla="*/ 78 h 138"/>
                <a:gd name="T34" fmla="*/ 28 w 57"/>
                <a:gd name="T35" fmla="*/ 72 h 138"/>
                <a:gd name="T36" fmla="*/ 29 w 57"/>
                <a:gd name="T37" fmla="*/ 78 h 138"/>
                <a:gd name="T38" fmla="*/ 29 w 57"/>
                <a:gd name="T39" fmla="*/ 131 h 138"/>
                <a:gd name="T40" fmla="*/ 36 w 57"/>
                <a:gd name="T41" fmla="*/ 138 h 138"/>
                <a:gd name="T42" fmla="*/ 37 w 57"/>
                <a:gd name="T43" fmla="*/ 138 h 138"/>
                <a:gd name="T44" fmla="*/ 44 w 57"/>
                <a:gd name="T45" fmla="*/ 131 h 138"/>
                <a:gd name="T46" fmla="*/ 44 w 57"/>
                <a:gd name="T47" fmla="*/ 71 h 138"/>
                <a:gd name="T48" fmla="*/ 44 w 57"/>
                <a:gd name="T49" fmla="*/ 30 h 138"/>
                <a:gd name="T50" fmla="*/ 45 w 57"/>
                <a:gd name="T51" fmla="*/ 24 h 138"/>
                <a:gd name="T52" fmla="*/ 46 w 57"/>
                <a:gd name="T53" fmla="*/ 30 h 138"/>
                <a:gd name="T54" fmla="*/ 46 w 57"/>
                <a:gd name="T55" fmla="*/ 64 h 138"/>
                <a:gd name="T56" fmla="*/ 51 w 57"/>
                <a:gd name="T57" fmla="*/ 71 h 138"/>
                <a:gd name="T58" fmla="*/ 57 w 57"/>
                <a:gd name="T59" fmla="*/ 64 h 138"/>
                <a:gd name="T60" fmla="*/ 57 w 57"/>
                <a:gd name="T61" fmla="*/ 26 h 138"/>
                <a:gd name="T62" fmla="*/ 43 w 57"/>
                <a:gd name="T63" fmla="*/ 2 h 138"/>
                <a:gd name="T64" fmla="*/ 33 w 57"/>
                <a:gd name="T65" fmla="*/ 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138">
                  <a:moveTo>
                    <a:pt x="33" y="1"/>
                  </a:moveTo>
                  <a:cubicBezTo>
                    <a:pt x="31" y="2"/>
                    <a:pt x="30" y="2"/>
                    <a:pt x="28" y="2"/>
                  </a:cubicBezTo>
                  <a:cubicBezTo>
                    <a:pt x="27" y="2"/>
                    <a:pt x="25" y="2"/>
                    <a:pt x="24" y="1"/>
                  </a:cubicBezTo>
                  <a:cubicBezTo>
                    <a:pt x="21" y="1"/>
                    <a:pt x="17" y="0"/>
                    <a:pt x="13" y="2"/>
                  </a:cubicBezTo>
                  <a:cubicBezTo>
                    <a:pt x="5" y="7"/>
                    <a:pt x="0" y="16"/>
                    <a:pt x="0" y="2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2" y="71"/>
                    <a:pt x="5" y="71"/>
                  </a:cubicBezTo>
                  <a:cubicBezTo>
                    <a:pt x="9" y="71"/>
                    <a:pt x="11" y="68"/>
                    <a:pt x="11" y="64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7"/>
                    <a:pt x="11" y="24"/>
                    <a:pt x="12" y="24"/>
                  </a:cubicBezTo>
                  <a:cubicBezTo>
                    <a:pt x="13" y="24"/>
                    <a:pt x="13" y="27"/>
                    <a:pt x="13" y="30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3" y="135"/>
                    <a:pt x="16" y="138"/>
                    <a:pt x="20" y="138"/>
                  </a:cubicBezTo>
                  <a:cubicBezTo>
                    <a:pt x="21" y="138"/>
                    <a:pt x="21" y="138"/>
                    <a:pt x="21" y="138"/>
                  </a:cubicBezTo>
                  <a:cubicBezTo>
                    <a:pt x="24" y="138"/>
                    <a:pt x="27" y="135"/>
                    <a:pt x="27" y="131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5"/>
                    <a:pt x="28" y="72"/>
                    <a:pt x="28" y="72"/>
                  </a:cubicBezTo>
                  <a:cubicBezTo>
                    <a:pt x="29" y="72"/>
                    <a:pt x="29" y="75"/>
                    <a:pt x="29" y="78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29" y="135"/>
                    <a:pt x="32" y="138"/>
                    <a:pt x="36" y="138"/>
                  </a:cubicBezTo>
                  <a:cubicBezTo>
                    <a:pt x="37" y="138"/>
                    <a:pt x="37" y="138"/>
                    <a:pt x="37" y="138"/>
                  </a:cubicBezTo>
                  <a:cubicBezTo>
                    <a:pt x="41" y="138"/>
                    <a:pt x="44" y="135"/>
                    <a:pt x="44" y="13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27"/>
                    <a:pt x="44" y="24"/>
                    <a:pt x="45" y="24"/>
                  </a:cubicBezTo>
                  <a:cubicBezTo>
                    <a:pt x="45" y="24"/>
                    <a:pt x="46" y="27"/>
                    <a:pt x="46" y="3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8"/>
                    <a:pt x="48" y="71"/>
                    <a:pt x="51" y="71"/>
                  </a:cubicBezTo>
                  <a:cubicBezTo>
                    <a:pt x="54" y="71"/>
                    <a:pt x="57" y="68"/>
                    <a:pt x="57" y="64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16"/>
                    <a:pt x="51" y="7"/>
                    <a:pt x="43" y="2"/>
                  </a:cubicBezTo>
                  <a:cubicBezTo>
                    <a:pt x="40" y="0"/>
                    <a:pt x="35" y="1"/>
                    <a:pt x="3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89"/>
            <p:cNvSpPr>
              <a:spLocks noChangeArrowheads="1"/>
            </p:cNvSpPr>
            <p:nvPr/>
          </p:nvSpPr>
          <p:spPr bwMode="auto">
            <a:xfrm>
              <a:off x="6702459" y="2860675"/>
              <a:ext cx="32861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90"/>
            <p:cNvSpPr>
              <a:spLocks noChangeArrowheads="1"/>
            </p:cNvSpPr>
            <p:nvPr/>
          </p:nvSpPr>
          <p:spPr bwMode="auto">
            <a:xfrm>
              <a:off x="6702459" y="2805113"/>
              <a:ext cx="32861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91"/>
            <p:cNvSpPr>
              <a:spLocks noChangeArrowheads="1"/>
            </p:cNvSpPr>
            <p:nvPr/>
          </p:nvSpPr>
          <p:spPr bwMode="auto">
            <a:xfrm>
              <a:off x="6702459" y="2749550"/>
              <a:ext cx="32861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92"/>
            <p:cNvSpPr>
              <a:spLocks noChangeArrowheads="1"/>
            </p:cNvSpPr>
            <p:nvPr/>
          </p:nvSpPr>
          <p:spPr bwMode="auto">
            <a:xfrm>
              <a:off x="6702459" y="2693988"/>
              <a:ext cx="32861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7605443" y="1479551"/>
            <a:ext cx="325438" cy="1155700"/>
            <a:chOff x="6324634" y="1738313"/>
            <a:chExt cx="325438" cy="1155700"/>
          </a:xfrm>
          <a:solidFill>
            <a:schemeClr val="accent4"/>
          </a:solidFill>
        </p:grpSpPr>
        <p:sp>
          <p:nvSpPr>
            <p:cNvPr id="108" name="Freeform 93"/>
            <p:cNvSpPr/>
            <p:nvPr/>
          </p:nvSpPr>
          <p:spPr bwMode="auto">
            <a:xfrm>
              <a:off x="6423059" y="2271713"/>
              <a:ext cx="60325" cy="179388"/>
            </a:xfrm>
            <a:custGeom>
              <a:avLst/>
              <a:gdLst>
                <a:gd name="T0" fmla="*/ 7 w 14"/>
                <a:gd name="T1" fmla="*/ 0 h 42"/>
                <a:gd name="T2" fmla="*/ 6 w 14"/>
                <a:gd name="T3" fmla="*/ 0 h 42"/>
                <a:gd name="T4" fmla="*/ 0 w 14"/>
                <a:gd name="T5" fmla="*/ 7 h 42"/>
                <a:gd name="T6" fmla="*/ 0 w 14"/>
                <a:gd name="T7" fmla="*/ 36 h 42"/>
                <a:gd name="T8" fmla="*/ 6 w 14"/>
                <a:gd name="T9" fmla="*/ 42 h 42"/>
                <a:gd name="T10" fmla="*/ 7 w 14"/>
                <a:gd name="T11" fmla="*/ 42 h 42"/>
                <a:gd name="T12" fmla="*/ 14 w 14"/>
                <a:gd name="T13" fmla="*/ 36 h 42"/>
                <a:gd name="T14" fmla="*/ 14 w 14"/>
                <a:gd name="T15" fmla="*/ 7 h 42"/>
                <a:gd name="T16" fmla="*/ 7 w 14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2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3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11" y="42"/>
                    <a:pt x="14" y="39"/>
                    <a:pt x="14" y="3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4"/>
            <p:cNvSpPr/>
            <p:nvPr/>
          </p:nvSpPr>
          <p:spPr bwMode="auto">
            <a:xfrm>
              <a:off x="6491322" y="2271713"/>
              <a:ext cx="60325" cy="179388"/>
            </a:xfrm>
            <a:custGeom>
              <a:avLst/>
              <a:gdLst>
                <a:gd name="T0" fmla="*/ 7 w 14"/>
                <a:gd name="T1" fmla="*/ 42 h 42"/>
                <a:gd name="T2" fmla="*/ 8 w 14"/>
                <a:gd name="T3" fmla="*/ 42 h 42"/>
                <a:gd name="T4" fmla="*/ 14 w 14"/>
                <a:gd name="T5" fmla="*/ 36 h 42"/>
                <a:gd name="T6" fmla="*/ 14 w 14"/>
                <a:gd name="T7" fmla="*/ 7 h 42"/>
                <a:gd name="T8" fmla="*/ 8 w 14"/>
                <a:gd name="T9" fmla="*/ 0 h 42"/>
                <a:gd name="T10" fmla="*/ 7 w 14"/>
                <a:gd name="T11" fmla="*/ 0 h 42"/>
                <a:gd name="T12" fmla="*/ 0 w 14"/>
                <a:gd name="T13" fmla="*/ 7 h 42"/>
                <a:gd name="T14" fmla="*/ 0 w 14"/>
                <a:gd name="T15" fmla="*/ 36 h 42"/>
                <a:gd name="T16" fmla="*/ 7 w 14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2">
                  <a:moveTo>
                    <a:pt x="7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11" y="42"/>
                    <a:pt x="14" y="39"/>
                    <a:pt x="14" y="3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3" y="42"/>
                    <a:pt x="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95"/>
            <p:cNvSpPr>
              <a:spLocks noChangeArrowheads="1"/>
            </p:cNvSpPr>
            <p:nvPr/>
          </p:nvSpPr>
          <p:spPr bwMode="auto">
            <a:xfrm>
              <a:off x="6427822" y="1738313"/>
              <a:ext cx="119063" cy="1190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96"/>
            <p:cNvSpPr/>
            <p:nvPr/>
          </p:nvSpPr>
          <p:spPr bwMode="auto">
            <a:xfrm>
              <a:off x="6324634" y="1862138"/>
              <a:ext cx="325438" cy="401638"/>
            </a:xfrm>
            <a:custGeom>
              <a:avLst/>
              <a:gdLst>
                <a:gd name="T0" fmla="*/ 22 w 76"/>
                <a:gd name="T1" fmla="*/ 23 h 94"/>
                <a:gd name="T2" fmla="*/ 21 w 76"/>
                <a:gd name="T3" fmla="*/ 30 h 94"/>
                <a:gd name="T4" fmla="*/ 9 w 76"/>
                <a:gd name="T5" fmla="*/ 87 h 94"/>
                <a:gd name="T6" fmla="*/ 15 w 76"/>
                <a:gd name="T7" fmla="*/ 94 h 94"/>
                <a:gd name="T8" fmla="*/ 61 w 76"/>
                <a:gd name="T9" fmla="*/ 94 h 94"/>
                <a:gd name="T10" fmla="*/ 67 w 76"/>
                <a:gd name="T11" fmla="*/ 87 h 94"/>
                <a:gd name="T12" fmla="*/ 55 w 76"/>
                <a:gd name="T13" fmla="*/ 30 h 94"/>
                <a:gd name="T14" fmla="*/ 54 w 76"/>
                <a:gd name="T15" fmla="*/ 23 h 94"/>
                <a:gd name="T16" fmla="*/ 57 w 76"/>
                <a:gd name="T17" fmla="*/ 30 h 94"/>
                <a:gd name="T18" fmla="*/ 64 w 76"/>
                <a:gd name="T19" fmla="*/ 64 h 94"/>
                <a:gd name="T20" fmla="*/ 71 w 76"/>
                <a:gd name="T21" fmla="*/ 71 h 94"/>
                <a:gd name="T22" fmla="*/ 75 w 76"/>
                <a:gd name="T23" fmla="*/ 64 h 94"/>
                <a:gd name="T24" fmla="*/ 67 w 76"/>
                <a:gd name="T25" fmla="*/ 26 h 94"/>
                <a:gd name="T26" fmla="*/ 53 w 76"/>
                <a:gd name="T27" fmla="*/ 2 h 94"/>
                <a:gd name="T28" fmla="*/ 43 w 76"/>
                <a:gd name="T29" fmla="*/ 1 h 94"/>
                <a:gd name="T30" fmla="*/ 38 w 76"/>
                <a:gd name="T31" fmla="*/ 1 h 94"/>
                <a:gd name="T32" fmla="*/ 34 w 76"/>
                <a:gd name="T33" fmla="*/ 1 h 94"/>
                <a:gd name="T34" fmla="*/ 23 w 76"/>
                <a:gd name="T35" fmla="*/ 2 h 94"/>
                <a:gd name="T36" fmla="*/ 9 w 76"/>
                <a:gd name="T37" fmla="*/ 26 h 94"/>
                <a:gd name="T38" fmla="*/ 1 w 76"/>
                <a:gd name="T39" fmla="*/ 64 h 94"/>
                <a:gd name="T40" fmla="*/ 5 w 76"/>
                <a:gd name="T41" fmla="*/ 71 h 94"/>
                <a:gd name="T42" fmla="*/ 12 w 76"/>
                <a:gd name="T43" fmla="*/ 64 h 94"/>
                <a:gd name="T44" fmla="*/ 19 w 76"/>
                <a:gd name="T45" fmla="*/ 30 h 94"/>
                <a:gd name="T46" fmla="*/ 22 w 76"/>
                <a:gd name="T47" fmla="*/ 2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94">
                  <a:moveTo>
                    <a:pt x="22" y="23"/>
                  </a:moveTo>
                  <a:cubicBezTo>
                    <a:pt x="22" y="23"/>
                    <a:pt x="22" y="27"/>
                    <a:pt x="21" y="30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9" y="91"/>
                    <a:pt x="11" y="94"/>
                    <a:pt x="15" y="94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5" y="94"/>
                    <a:pt x="68" y="91"/>
                    <a:pt x="67" y="87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7"/>
                    <a:pt x="54" y="23"/>
                    <a:pt x="54" y="23"/>
                  </a:cubicBezTo>
                  <a:cubicBezTo>
                    <a:pt x="55" y="23"/>
                    <a:pt x="56" y="26"/>
                    <a:pt x="57" y="30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5" y="68"/>
                    <a:pt x="68" y="71"/>
                    <a:pt x="71" y="71"/>
                  </a:cubicBezTo>
                  <a:cubicBezTo>
                    <a:pt x="74" y="71"/>
                    <a:pt x="76" y="68"/>
                    <a:pt x="75" y="64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5" y="16"/>
                    <a:pt x="60" y="7"/>
                    <a:pt x="53" y="2"/>
                  </a:cubicBezTo>
                  <a:cubicBezTo>
                    <a:pt x="50" y="0"/>
                    <a:pt x="45" y="0"/>
                    <a:pt x="43" y="1"/>
                  </a:cubicBezTo>
                  <a:cubicBezTo>
                    <a:pt x="41" y="1"/>
                    <a:pt x="40" y="1"/>
                    <a:pt x="38" y="1"/>
                  </a:cubicBezTo>
                  <a:cubicBezTo>
                    <a:pt x="36" y="1"/>
                    <a:pt x="35" y="1"/>
                    <a:pt x="34" y="1"/>
                  </a:cubicBezTo>
                  <a:cubicBezTo>
                    <a:pt x="31" y="0"/>
                    <a:pt x="26" y="0"/>
                    <a:pt x="23" y="2"/>
                  </a:cubicBezTo>
                  <a:cubicBezTo>
                    <a:pt x="17" y="7"/>
                    <a:pt x="12" y="16"/>
                    <a:pt x="9" y="26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8"/>
                    <a:pt x="2" y="71"/>
                    <a:pt x="5" y="71"/>
                  </a:cubicBezTo>
                  <a:cubicBezTo>
                    <a:pt x="8" y="71"/>
                    <a:pt x="11" y="68"/>
                    <a:pt x="12" y="64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6"/>
                    <a:pt x="21" y="23"/>
                    <a:pt x="2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6324634" y="2860675"/>
              <a:ext cx="3254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98"/>
            <p:cNvSpPr>
              <a:spLocks noChangeArrowheads="1"/>
            </p:cNvSpPr>
            <p:nvPr/>
          </p:nvSpPr>
          <p:spPr bwMode="auto">
            <a:xfrm>
              <a:off x="6324634" y="2805113"/>
              <a:ext cx="3254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99"/>
            <p:cNvSpPr>
              <a:spLocks noChangeArrowheads="1"/>
            </p:cNvSpPr>
            <p:nvPr/>
          </p:nvSpPr>
          <p:spPr bwMode="auto">
            <a:xfrm>
              <a:off x="6324634" y="2749550"/>
              <a:ext cx="3254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Rectangle 100"/>
            <p:cNvSpPr>
              <a:spLocks noChangeArrowheads="1"/>
            </p:cNvSpPr>
            <p:nvPr/>
          </p:nvSpPr>
          <p:spPr bwMode="auto">
            <a:xfrm>
              <a:off x="6324634" y="2693988"/>
              <a:ext cx="3254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101"/>
            <p:cNvSpPr>
              <a:spLocks noChangeArrowheads="1"/>
            </p:cNvSpPr>
            <p:nvPr/>
          </p:nvSpPr>
          <p:spPr bwMode="auto">
            <a:xfrm>
              <a:off x="6324634" y="2638425"/>
              <a:ext cx="3254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102"/>
            <p:cNvSpPr>
              <a:spLocks noChangeArrowheads="1"/>
            </p:cNvSpPr>
            <p:nvPr/>
          </p:nvSpPr>
          <p:spPr bwMode="auto">
            <a:xfrm>
              <a:off x="6324634" y="2582863"/>
              <a:ext cx="3254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103"/>
            <p:cNvSpPr>
              <a:spLocks noChangeArrowheads="1"/>
            </p:cNvSpPr>
            <p:nvPr/>
          </p:nvSpPr>
          <p:spPr bwMode="auto">
            <a:xfrm>
              <a:off x="6324634" y="2527300"/>
              <a:ext cx="3254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104"/>
            <p:cNvSpPr>
              <a:spLocks noChangeArrowheads="1"/>
            </p:cNvSpPr>
            <p:nvPr/>
          </p:nvSpPr>
          <p:spPr bwMode="auto">
            <a:xfrm>
              <a:off x="6324634" y="2471738"/>
              <a:ext cx="3254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222172" y="2589915"/>
            <a:ext cx="5747658" cy="1853775"/>
            <a:chOff x="96837" y="2041782"/>
            <a:chExt cx="8950326" cy="3178232"/>
          </a:xfrm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96837" y="2041782"/>
              <a:ext cx="8950326" cy="3178232"/>
            </a:xfrm>
            <a:prstGeom prst="rect">
              <a:avLst/>
            </a:prstGeom>
            <a:solidFill>
              <a:srgbClr val="512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28600" y="2161422"/>
              <a:ext cx="8686800" cy="2962358"/>
            </a:xfrm>
            <a:prstGeom prst="rect">
              <a:avLst/>
            </a:prstGeom>
            <a:noFill/>
            <a:ln>
              <a:solidFill>
                <a:srgbClr val="FB8D0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451515" y="3014041"/>
            <a:ext cx="5288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B8D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5" name="矩形 4"/>
          <p:cNvSpPr/>
          <p:nvPr/>
        </p:nvSpPr>
        <p:spPr>
          <a:xfrm>
            <a:off x="3587491" y="2910614"/>
            <a:ext cx="5034948" cy="12068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42915" y="1213697"/>
            <a:ext cx="1190625" cy="1500461"/>
            <a:chOff x="-987425" y="3175"/>
            <a:chExt cx="1939925" cy="2444751"/>
          </a:xfrm>
        </p:grpSpPr>
        <p:sp>
          <p:nvSpPr>
            <p:cNvPr id="11" name="Freeform 206"/>
            <p:cNvSpPr/>
            <p:nvPr/>
          </p:nvSpPr>
          <p:spPr bwMode="auto">
            <a:xfrm>
              <a:off x="-806450" y="52388"/>
              <a:ext cx="1619250" cy="2365375"/>
            </a:xfrm>
            <a:custGeom>
              <a:avLst/>
              <a:gdLst>
                <a:gd name="T0" fmla="*/ 240 w 1020"/>
                <a:gd name="T1" fmla="*/ 1490 h 1490"/>
                <a:gd name="T2" fmla="*/ 0 w 1020"/>
                <a:gd name="T3" fmla="*/ 399 h 1490"/>
                <a:gd name="T4" fmla="*/ 483 w 1020"/>
                <a:gd name="T5" fmla="*/ 0 h 1490"/>
                <a:gd name="T6" fmla="*/ 972 w 1020"/>
                <a:gd name="T7" fmla="*/ 254 h 1490"/>
                <a:gd name="T8" fmla="*/ 1020 w 1020"/>
                <a:gd name="T9" fmla="*/ 1367 h 1490"/>
                <a:gd name="T10" fmla="*/ 240 w 1020"/>
                <a:gd name="T11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0" h="1490">
                  <a:moveTo>
                    <a:pt x="240" y="1490"/>
                  </a:moveTo>
                  <a:lnTo>
                    <a:pt x="0" y="399"/>
                  </a:lnTo>
                  <a:lnTo>
                    <a:pt x="483" y="0"/>
                  </a:lnTo>
                  <a:lnTo>
                    <a:pt x="972" y="254"/>
                  </a:lnTo>
                  <a:lnTo>
                    <a:pt x="1020" y="1367"/>
                  </a:lnTo>
                  <a:lnTo>
                    <a:pt x="240" y="1490"/>
                  </a:ln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12" name="Freeform 207"/>
            <p:cNvSpPr/>
            <p:nvPr/>
          </p:nvSpPr>
          <p:spPr bwMode="auto">
            <a:xfrm>
              <a:off x="-571500" y="304800"/>
              <a:ext cx="1263650" cy="1849438"/>
            </a:xfrm>
            <a:custGeom>
              <a:avLst/>
              <a:gdLst>
                <a:gd name="T0" fmla="*/ 187 w 796"/>
                <a:gd name="T1" fmla="*/ 1165 h 1165"/>
                <a:gd name="T2" fmla="*/ 0 w 796"/>
                <a:gd name="T3" fmla="*/ 311 h 1165"/>
                <a:gd name="T4" fmla="*/ 375 w 796"/>
                <a:gd name="T5" fmla="*/ 0 h 1165"/>
                <a:gd name="T6" fmla="*/ 758 w 796"/>
                <a:gd name="T7" fmla="*/ 197 h 1165"/>
                <a:gd name="T8" fmla="*/ 796 w 796"/>
                <a:gd name="T9" fmla="*/ 1068 h 1165"/>
                <a:gd name="T10" fmla="*/ 187 w 796"/>
                <a:gd name="T11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6" h="1165">
                  <a:moveTo>
                    <a:pt x="187" y="1165"/>
                  </a:moveTo>
                  <a:lnTo>
                    <a:pt x="0" y="311"/>
                  </a:lnTo>
                  <a:lnTo>
                    <a:pt x="375" y="0"/>
                  </a:lnTo>
                  <a:lnTo>
                    <a:pt x="758" y="197"/>
                  </a:lnTo>
                  <a:lnTo>
                    <a:pt x="796" y="1068"/>
                  </a:lnTo>
                  <a:lnTo>
                    <a:pt x="187" y="1165"/>
                  </a:lnTo>
                  <a:close/>
                </a:path>
              </a:pathLst>
            </a:custGeom>
            <a:solidFill>
              <a:srgbClr val="EFD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13" name="Freeform 208"/>
            <p:cNvSpPr/>
            <p:nvPr/>
          </p:nvSpPr>
          <p:spPr bwMode="auto">
            <a:xfrm>
              <a:off x="-187325" y="1427163"/>
              <a:ext cx="641350" cy="268288"/>
            </a:xfrm>
            <a:custGeom>
              <a:avLst/>
              <a:gdLst>
                <a:gd name="T0" fmla="*/ 0 w 404"/>
                <a:gd name="T1" fmla="*/ 57 h 169"/>
                <a:gd name="T2" fmla="*/ 392 w 404"/>
                <a:gd name="T3" fmla="*/ 0 h 169"/>
                <a:gd name="T4" fmla="*/ 404 w 404"/>
                <a:gd name="T5" fmla="*/ 102 h 169"/>
                <a:gd name="T6" fmla="*/ 24 w 404"/>
                <a:gd name="T7" fmla="*/ 169 h 169"/>
                <a:gd name="T8" fmla="*/ 0 w 404"/>
                <a:gd name="T9" fmla="*/ 5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69">
                  <a:moveTo>
                    <a:pt x="0" y="57"/>
                  </a:moveTo>
                  <a:lnTo>
                    <a:pt x="392" y="0"/>
                  </a:lnTo>
                  <a:lnTo>
                    <a:pt x="404" y="102"/>
                  </a:lnTo>
                  <a:lnTo>
                    <a:pt x="24" y="169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14" name="Freeform 209"/>
            <p:cNvSpPr/>
            <p:nvPr/>
          </p:nvSpPr>
          <p:spPr bwMode="auto">
            <a:xfrm>
              <a:off x="-263525" y="1393825"/>
              <a:ext cx="698500" cy="301625"/>
            </a:xfrm>
            <a:custGeom>
              <a:avLst/>
              <a:gdLst>
                <a:gd name="T0" fmla="*/ 48 w 440"/>
                <a:gd name="T1" fmla="*/ 78 h 190"/>
                <a:gd name="T2" fmla="*/ 72 w 440"/>
                <a:gd name="T3" fmla="*/ 190 h 190"/>
                <a:gd name="T4" fmla="*/ 36 w 440"/>
                <a:gd name="T5" fmla="*/ 185 h 190"/>
                <a:gd name="T6" fmla="*/ 0 w 440"/>
                <a:gd name="T7" fmla="*/ 61 h 190"/>
                <a:gd name="T8" fmla="*/ 395 w 440"/>
                <a:gd name="T9" fmla="*/ 0 h 190"/>
                <a:gd name="T10" fmla="*/ 440 w 440"/>
                <a:gd name="T11" fmla="*/ 21 h 190"/>
                <a:gd name="T12" fmla="*/ 48 w 440"/>
                <a:gd name="T13" fmla="*/ 7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190">
                  <a:moveTo>
                    <a:pt x="48" y="78"/>
                  </a:moveTo>
                  <a:lnTo>
                    <a:pt x="72" y="190"/>
                  </a:lnTo>
                  <a:lnTo>
                    <a:pt x="36" y="185"/>
                  </a:lnTo>
                  <a:lnTo>
                    <a:pt x="0" y="61"/>
                  </a:lnTo>
                  <a:lnTo>
                    <a:pt x="395" y="0"/>
                  </a:lnTo>
                  <a:lnTo>
                    <a:pt x="440" y="21"/>
                  </a:lnTo>
                  <a:lnTo>
                    <a:pt x="48" y="78"/>
                  </a:lnTo>
                  <a:close/>
                </a:path>
              </a:pathLst>
            </a:custGeom>
            <a:solidFill>
              <a:srgbClr val="DD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15" name="Freeform 210"/>
            <p:cNvSpPr/>
            <p:nvPr/>
          </p:nvSpPr>
          <p:spPr bwMode="auto">
            <a:xfrm>
              <a:off x="-311150" y="304800"/>
              <a:ext cx="1003300" cy="1849438"/>
            </a:xfrm>
            <a:custGeom>
              <a:avLst/>
              <a:gdLst>
                <a:gd name="T0" fmla="*/ 211 w 632"/>
                <a:gd name="T1" fmla="*/ 0 h 1165"/>
                <a:gd name="T2" fmla="*/ 149 w 632"/>
                <a:gd name="T3" fmla="*/ 50 h 1165"/>
                <a:gd name="T4" fmla="*/ 522 w 632"/>
                <a:gd name="T5" fmla="*/ 216 h 1165"/>
                <a:gd name="T6" fmla="*/ 553 w 632"/>
                <a:gd name="T7" fmla="*/ 978 h 1165"/>
                <a:gd name="T8" fmla="*/ 0 w 632"/>
                <a:gd name="T9" fmla="*/ 1058 h 1165"/>
                <a:gd name="T10" fmla="*/ 23 w 632"/>
                <a:gd name="T11" fmla="*/ 1165 h 1165"/>
                <a:gd name="T12" fmla="*/ 632 w 632"/>
                <a:gd name="T13" fmla="*/ 1068 h 1165"/>
                <a:gd name="T14" fmla="*/ 594 w 632"/>
                <a:gd name="T15" fmla="*/ 197 h 1165"/>
                <a:gd name="T16" fmla="*/ 211 w 632"/>
                <a:gd name="T17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1165">
                  <a:moveTo>
                    <a:pt x="211" y="0"/>
                  </a:moveTo>
                  <a:lnTo>
                    <a:pt x="149" y="50"/>
                  </a:lnTo>
                  <a:lnTo>
                    <a:pt x="522" y="216"/>
                  </a:lnTo>
                  <a:lnTo>
                    <a:pt x="553" y="978"/>
                  </a:lnTo>
                  <a:lnTo>
                    <a:pt x="0" y="1058"/>
                  </a:lnTo>
                  <a:lnTo>
                    <a:pt x="23" y="1165"/>
                  </a:lnTo>
                  <a:lnTo>
                    <a:pt x="632" y="1068"/>
                  </a:lnTo>
                  <a:lnTo>
                    <a:pt x="594" y="197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DD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16" name="Freeform 211"/>
            <p:cNvSpPr/>
            <p:nvPr/>
          </p:nvSpPr>
          <p:spPr bwMode="auto">
            <a:xfrm>
              <a:off x="-987425" y="3175"/>
              <a:ext cx="947738" cy="2414588"/>
            </a:xfrm>
            <a:custGeom>
              <a:avLst/>
              <a:gdLst>
                <a:gd name="T0" fmla="*/ 597 w 597"/>
                <a:gd name="T1" fmla="*/ 31 h 1521"/>
                <a:gd name="T2" fmla="*/ 461 w 597"/>
                <a:gd name="T3" fmla="*/ 0 h 1521"/>
                <a:gd name="T4" fmla="*/ 0 w 597"/>
                <a:gd name="T5" fmla="*/ 394 h 1521"/>
                <a:gd name="T6" fmla="*/ 219 w 597"/>
                <a:gd name="T7" fmla="*/ 1460 h 1521"/>
                <a:gd name="T8" fmla="*/ 354 w 597"/>
                <a:gd name="T9" fmla="*/ 1521 h 1521"/>
                <a:gd name="T10" fmla="*/ 114 w 597"/>
                <a:gd name="T11" fmla="*/ 430 h 1521"/>
                <a:gd name="T12" fmla="*/ 597 w 597"/>
                <a:gd name="T13" fmla="*/ 3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521">
                  <a:moveTo>
                    <a:pt x="597" y="31"/>
                  </a:moveTo>
                  <a:lnTo>
                    <a:pt x="461" y="0"/>
                  </a:lnTo>
                  <a:lnTo>
                    <a:pt x="0" y="394"/>
                  </a:lnTo>
                  <a:lnTo>
                    <a:pt x="219" y="1460"/>
                  </a:lnTo>
                  <a:lnTo>
                    <a:pt x="354" y="1521"/>
                  </a:lnTo>
                  <a:lnTo>
                    <a:pt x="114" y="430"/>
                  </a:lnTo>
                  <a:lnTo>
                    <a:pt x="597" y="31"/>
                  </a:lnTo>
                  <a:close/>
                </a:path>
              </a:pathLst>
            </a:custGeom>
            <a:solidFill>
              <a:srgbClr val="DD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17" name="Freeform 212"/>
            <p:cNvSpPr/>
            <p:nvPr/>
          </p:nvSpPr>
          <p:spPr bwMode="auto">
            <a:xfrm>
              <a:off x="-552450" y="1909763"/>
              <a:ext cx="1504950" cy="538163"/>
            </a:xfrm>
            <a:custGeom>
              <a:avLst/>
              <a:gdLst>
                <a:gd name="T0" fmla="*/ 0 w 948"/>
                <a:gd name="T1" fmla="*/ 133 h 339"/>
                <a:gd name="T2" fmla="*/ 907 w 948"/>
                <a:gd name="T3" fmla="*/ 0 h 339"/>
                <a:gd name="T4" fmla="*/ 948 w 948"/>
                <a:gd name="T5" fmla="*/ 197 h 339"/>
                <a:gd name="T6" fmla="*/ 11 w 948"/>
                <a:gd name="T7" fmla="*/ 339 h 339"/>
                <a:gd name="T8" fmla="*/ 0 w 948"/>
                <a:gd name="T9" fmla="*/ 13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8" h="339">
                  <a:moveTo>
                    <a:pt x="0" y="133"/>
                  </a:moveTo>
                  <a:lnTo>
                    <a:pt x="907" y="0"/>
                  </a:lnTo>
                  <a:lnTo>
                    <a:pt x="948" y="197"/>
                  </a:lnTo>
                  <a:lnTo>
                    <a:pt x="11" y="339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18" name="Freeform 213"/>
            <p:cNvSpPr/>
            <p:nvPr/>
          </p:nvSpPr>
          <p:spPr bwMode="auto">
            <a:xfrm>
              <a:off x="-735013" y="2120900"/>
              <a:ext cx="200025" cy="327025"/>
            </a:xfrm>
            <a:custGeom>
              <a:avLst/>
              <a:gdLst>
                <a:gd name="T0" fmla="*/ 115 w 126"/>
                <a:gd name="T1" fmla="*/ 0 h 206"/>
                <a:gd name="T2" fmla="*/ 0 w 126"/>
                <a:gd name="T3" fmla="*/ 9 h 206"/>
                <a:gd name="T4" fmla="*/ 0 w 126"/>
                <a:gd name="T5" fmla="*/ 137 h 206"/>
                <a:gd name="T6" fmla="*/ 126 w 126"/>
                <a:gd name="T7" fmla="*/ 206 h 206"/>
                <a:gd name="T8" fmla="*/ 115 w 126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06">
                  <a:moveTo>
                    <a:pt x="115" y="0"/>
                  </a:moveTo>
                  <a:lnTo>
                    <a:pt x="0" y="9"/>
                  </a:lnTo>
                  <a:lnTo>
                    <a:pt x="0" y="137"/>
                  </a:lnTo>
                  <a:lnTo>
                    <a:pt x="126" y="20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DD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19" name="Rectangle 214"/>
            <p:cNvSpPr>
              <a:spLocks noChangeArrowheads="1"/>
            </p:cNvSpPr>
            <p:nvPr/>
          </p:nvSpPr>
          <p:spPr bwMode="auto">
            <a:xfrm rot="21060000">
              <a:off x="-353344" y="729918"/>
              <a:ext cx="874962" cy="802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zh-CN" altLang="zh-CN" sz="3200" dirty="0">
                  <a:solidFill>
                    <a:srgbClr val="3F1D0D"/>
                  </a:solidFill>
                  <a:latin typeface="Myriad Pro" panose="020B0503030403020204" pitchFamily="34" charset="0"/>
                </a:rPr>
                <a:t>RIP</a:t>
              </a:r>
              <a:endParaRPr lang="zh-CN" altLang="zh-CN" sz="1200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144020" y="1328230"/>
            <a:ext cx="1206561" cy="1491351"/>
            <a:chOff x="8234363" y="-69850"/>
            <a:chExt cx="2017712" cy="2493963"/>
          </a:xfrm>
        </p:grpSpPr>
        <p:sp>
          <p:nvSpPr>
            <p:cNvPr id="21" name="Freeform 218"/>
            <p:cNvSpPr/>
            <p:nvPr/>
          </p:nvSpPr>
          <p:spPr bwMode="auto">
            <a:xfrm>
              <a:off x="8502650" y="47625"/>
              <a:ext cx="1749425" cy="2330450"/>
            </a:xfrm>
            <a:custGeom>
              <a:avLst/>
              <a:gdLst>
                <a:gd name="T0" fmla="*/ 0 w 1102"/>
                <a:gd name="T1" fmla="*/ 1326 h 1468"/>
                <a:gd name="T2" fmla="*/ 138 w 1102"/>
                <a:gd name="T3" fmla="*/ 215 h 1468"/>
                <a:gd name="T4" fmla="*/ 724 w 1102"/>
                <a:gd name="T5" fmla="*/ 0 h 1468"/>
                <a:gd name="T6" fmla="*/ 1102 w 1102"/>
                <a:gd name="T7" fmla="*/ 401 h 1468"/>
                <a:gd name="T8" fmla="*/ 774 w 1102"/>
                <a:gd name="T9" fmla="*/ 1468 h 1468"/>
                <a:gd name="T10" fmla="*/ 0 w 1102"/>
                <a:gd name="T11" fmla="*/ 132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2" h="1468">
                  <a:moveTo>
                    <a:pt x="0" y="1326"/>
                  </a:moveTo>
                  <a:lnTo>
                    <a:pt x="138" y="215"/>
                  </a:lnTo>
                  <a:lnTo>
                    <a:pt x="724" y="0"/>
                  </a:lnTo>
                  <a:lnTo>
                    <a:pt x="1102" y="401"/>
                  </a:lnTo>
                  <a:lnTo>
                    <a:pt x="774" y="1468"/>
                  </a:lnTo>
                  <a:lnTo>
                    <a:pt x="0" y="1326"/>
                  </a:ln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2" name="Freeform 219"/>
            <p:cNvSpPr/>
            <p:nvPr/>
          </p:nvSpPr>
          <p:spPr bwMode="auto">
            <a:xfrm>
              <a:off x="8728075" y="306388"/>
              <a:ext cx="1368425" cy="1819275"/>
            </a:xfrm>
            <a:custGeom>
              <a:avLst/>
              <a:gdLst>
                <a:gd name="T0" fmla="*/ 0 w 862"/>
                <a:gd name="T1" fmla="*/ 1037 h 1146"/>
                <a:gd name="T2" fmla="*/ 110 w 862"/>
                <a:gd name="T3" fmla="*/ 169 h 1146"/>
                <a:gd name="T4" fmla="*/ 565 w 862"/>
                <a:gd name="T5" fmla="*/ 0 h 1146"/>
                <a:gd name="T6" fmla="*/ 862 w 862"/>
                <a:gd name="T7" fmla="*/ 313 h 1146"/>
                <a:gd name="T8" fmla="*/ 606 w 862"/>
                <a:gd name="T9" fmla="*/ 1146 h 1146"/>
                <a:gd name="T10" fmla="*/ 0 w 862"/>
                <a:gd name="T11" fmla="*/ 1037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2" h="1146">
                  <a:moveTo>
                    <a:pt x="0" y="1037"/>
                  </a:moveTo>
                  <a:lnTo>
                    <a:pt x="110" y="169"/>
                  </a:lnTo>
                  <a:lnTo>
                    <a:pt x="565" y="0"/>
                  </a:lnTo>
                  <a:lnTo>
                    <a:pt x="862" y="313"/>
                  </a:lnTo>
                  <a:lnTo>
                    <a:pt x="606" y="1146"/>
                  </a:lnTo>
                  <a:lnTo>
                    <a:pt x="0" y="1037"/>
                  </a:lnTo>
                  <a:close/>
                </a:path>
              </a:pathLst>
            </a:custGeom>
            <a:solidFill>
              <a:srgbClr val="EFD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3" name="Freeform 220"/>
            <p:cNvSpPr/>
            <p:nvPr/>
          </p:nvSpPr>
          <p:spPr bwMode="auto">
            <a:xfrm>
              <a:off x="8999538" y="1379538"/>
              <a:ext cx="641350" cy="279400"/>
            </a:xfrm>
            <a:custGeom>
              <a:avLst/>
              <a:gdLst>
                <a:gd name="T0" fmla="*/ 15 w 404"/>
                <a:gd name="T1" fmla="*/ 0 h 176"/>
                <a:gd name="T2" fmla="*/ 404 w 404"/>
                <a:gd name="T3" fmla="*/ 76 h 176"/>
                <a:gd name="T4" fmla="*/ 380 w 404"/>
                <a:gd name="T5" fmla="*/ 176 h 176"/>
                <a:gd name="T6" fmla="*/ 0 w 404"/>
                <a:gd name="T7" fmla="*/ 112 h 176"/>
                <a:gd name="T8" fmla="*/ 15 w 404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76">
                  <a:moveTo>
                    <a:pt x="15" y="0"/>
                  </a:moveTo>
                  <a:lnTo>
                    <a:pt x="404" y="76"/>
                  </a:lnTo>
                  <a:lnTo>
                    <a:pt x="380" y="176"/>
                  </a:lnTo>
                  <a:lnTo>
                    <a:pt x="0" y="11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4" name="Freeform 221"/>
            <p:cNvSpPr/>
            <p:nvPr/>
          </p:nvSpPr>
          <p:spPr bwMode="auto">
            <a:xfrm>
              <a:off x="8947150" y="1331913"/>
              <a:ext cx="693737" cy="225425"/>
            </a:xfrm>
            <a:custGeom>
              <a:avLst/>
              <a:gdLst>
                <a:gd name="T0" fmla="*/ 48 w 437"/>
                <a:gd name="T1" fmla="*/ 30 h 142"/>
                <a:gd name="T2" fmla="*/ 33 w 437"/>
                <a:gd name="T3" fmla="*/ 142 h 142"/>
                <a:gd name="T4" fmla="*/ 0 w 437"/>
                <a:gd name="T5" fmla="*/ 128 h 142"/>
                <a:gd name="T6" fmla="*/ 10 w 437"/>
                <a:gd name="T7" fmla="*/ 0 h 142"/>
                <a:gd name="T8" fmla="*/ 401 w 437"/>
                <a:gd name="T9" fmla="*/ 73 h 142"/>
                <a:gd name="T10" fmla="*/ 437 w 437"/>
                <a:gd name="T11" fmla="*/ 106 h 142"/>
                <a:gd name="T12" fmla="*/ 48 w 437"/>
                <a:gd name="T13" fmla="*/ 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142">
                  <a:moveTo>
                    <a:pt x="48" y="30"/>
                  </a:moveTo>
                  <a:lnTo>
                    <a:pt x="33" y="142"/>
                  </a:lnTo>
                  <a:lnTo>
                    <a:pt x="0" y="128"/>
                  </a:lnTo>
                  <a:lnTo>
                    <a:pt x="10" y="0"/>
                  </a:lnTo>
                  <a:lnTo>
                    <a:pt x="401" y="73"/>
                  </a:lnTo>
                  <a:lnTo>
                    <a:pt x="437" y="106"/>
                  </a:lnTo>
                  <a:lnTo>
                    <a:pt x="48" y="30"/>
                  </a:lnTo>
                  <a:close/>
                </a:path>
              </a:pathLst>
            </a:custGeom>
            <a:solidFill>
              <a:srgbClr val="DD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5" name="Freeform 222"/>
            <p:cNvSpPr/>
            <p:nvPr/>
          </p:nvSpPr>
          <p:spPr bwMode="auto">
            <a:xfrm>
              <a:off x="8728075" y="306388"/>
              <a:ext cx="1368425" cy="1819275"/>
            </a:xfrm>
            <a:custGeom>
              <a:avLst/>
              <a:gdLst>
                <a:gd name="T0" fmla="*/ 565 w 862"/>
                <a:gd name="T1" fmla="*/ 0 h 1146"/>
                <a:gd name="T2" fmla="*/ 492 w 862"/>
                <a:gd name="T3" fmla="*/ 26 h 1146"/>
                <a:gd name="T4" fmla="*/ 789 w 862"/>
                <a:gd name="T5" fmla="*/ 306 h 1146"/>
                <a:gd name="T6" fmla="*/ 563 w 862"/>
                <a:gd name="T7" fmla="*/ 1035 h 1146"/>
                <a:gd name="T8" fmla="*/ 15 w 862"/>
                <a:gd name="T9" fmla="*/ 928 h 1146"/>
                <a:gd name="T10" fmla="*/ 0 w 862"/>
                <a:gd name="T11" fmla="*/ 1037 h 1146"/>
                <a:gd name="T12" fmla="*/ 606 w 862"/>
                <a:gd name="T13" fmla="*/ 1146 h 1146"/>
                <a:gd name="T14" fmla="*/ 862 w 862"/>
                <a:gd name="T15" fmla="*/ 313 h 1146"/>
                <a:gd name="T16" fmla="*/ 565 w 862"/>
                <a:gd name="T17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2" h="1146">
                  <a:moveTo>
                    <a:pt x="565" y="0"/>
                  </a:moveTo>
                  <a:lnTo>
                    <a:pt x="492" y="26"/>
                  </a:lnTo>
                  <a:lnTo>
                    <a:pt x="789" y="306"/>
                  </a:lnTo>
                  <a:lnTo>
                    <a:pt x="563" y="1035"/>
                  </a:lnTo>
                  <a:lnTo>
                    <a:pt x="15" y="928"/>
                  </a:lnTo>
                  <a:lnTo>
                    <a:pt x="0" y="1037"/>
                  </a:lnTo>
                  <a:lnTo>
                    <a:pt x="606" y="1146"/>
                  </a:lnTo>
                  <a:lnTo>
                    <a:pt x="862" y="31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DD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6" name="Freeform 223"/>
            <p:cNvSpPr/>
            <p:nvPr/>
          </p:nvSpPr>
          <p:spPr bwMode="auto">
            <a:xfrm>
              <a:off x="8332788" y="-69850"/>
              <a:ext cx="1319212" cy="2222500"/>
            </a:xfrm>
            <a:custGeom>
              <a:avLst/>
              <a:gdLst>
                <a:gd name="T0" fmla="*/ 831 w 831"/>
                <a:gd name="T1" fmla="*/ 74 h 1400"/>
                <a:gd name="T2" fmla="*/ 712 w 831"/>
                <a:gd name="T3" fmla="*/ 0 h 1400"/>
                <a:gd name="T4" fmla="*/ 147 w 831"/>
                <a:gd name="T5" fmla="*/ 218 h 1400"/>
                <a:gd name="T6" fmla="*/ 0 w 831"/>
                <a:gd name="T7" fmla="*/ 1295 h 1400"/>
                <a:gd name="T8" fmla="*/ 107 w 831"/>
                <a:gd name="T9" fmla="*/ 1400 h 1400"/>
                <a:gd name="T10" fmla="*/ 245 w 831"/>
                <a:gd name="T11" fmla="*/ 289 h 1400"/>
                <a:gd name="T12" fmla="*/ 831 w 831"/>
                <a:gd name="T13" fmla="*/ 74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1" h="1400">
                  <a:moveTo>
                    <a:pt x="831" y="74"/>
                  </a:moveTo>
                  <a:lnTo>
                    <a:pt x="712" y="0"/>
                  </a:lnTo>
                  <a:lnTo>
                    <a:pt x="147" y="218"/>
                  </a:lnTo>
                  <a:lnTo>
                    <a:pt x="0" y="1295"/>
                  </a:lnTo>
                  <a:lnTo>
                    <a:pt x="107" y="1400"/>
                  </a:lnTo>
                  <a:lnTo>
                    <a:pt x="245" y="289"/>
                  </a:lnTo>
                  <a:lnTo>
                    <a:pt x="831" y="74"/>
                  </a:lnTo>
                  <a:close/>
                </a:path>
              </a:pathLst>
            </a:custGeom>
            <a:solidFill>
              <a:srgbClr val="DD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7" name="Freeform 224"/>
            <p:cNvSpPr/>
            <p:nvPr/>
          </p:nvSpPr>
          <p:spPr bwMode="auto">
            <a:xfrm>
              <a:off x="8385175" y="1824038"/>
              <a:ext cx="1519237" cy="600075"/>
            </a:xfrm>
            <a:custGeom>
              <a:avLst/>
              <a:gdLst>
                <a:gd name="T0" fmla="*/ 57 w 957"/>
                <a:gd name="T1" fmla="*/ 0 h 378"/>
                <a:gd name="T2" fmla="*/ 957 w 957"/>
                <a:gd name="T3" fmla="*/ 178 h 378"/>
                <a:gd name="T4" fmla="*/ 931 w 957"/>
                <a:gd name="T5" fmla="*/ 378 h 378"/>
                <a:gd name="T6" fmla="*/ 0 w 957"/>
                <a:gd name="T7" fmla="*/ 202 h 378"/>
                <a:gd name="T8" fmla="*/ 57 w 957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378">
                  <a:moveTo>
                    <a:pt x="57" y="0"/>
                  </a:moveTo>
                  <a:lnTo>
                    <a:pt x="957" y="178"/>
                  </a:lnTo>
                  <a:lnTo>
                    <a:pt x="931" y="378"/>
                  </a:lnTo>
                  <a:lnTo>
                    <a:pt x="0" y="20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E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8" name="Freeform 225"/>
            <p:cNvSpPr/>
            <p:nvPr/>
          </p:nvSpPr>
          <p:spPr bwMode="auto">
            <a:xfrm>
              <a:off x="8234363" y="1779588"/>
              <a:ext cx="241300" cy="365125"/>
            </a:xfrm>
            <a:custGeom>
              <a:avLst/>
              <a:gdLst>
                <a:gd name="T0" fmla="*/ 152 w 152"/>
                <a:gd name="T1" fmla="*/ 28 h 230"/>
                <a:gd name="T2" fmla="*/ 43 w 152"/>
                <a:gd name="T3" fmla="*/ 0 h 230"/>
                <a:gd name="T4" fmla="*/ 0 w 152"/>
                <a:gd name="T5" fmla="*/ 121 h 230"/>
                <a:gd name="T6" fmla="*/ 95 w 152"/>
                <a:gd name="T7" fmla="*/ 230 h 230"/>
                <a:gd name="T8" fmla="*/ 152 w 152"/>
                <a:gd name="T9" fmla="*/ 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30">
                  <a:moveTo>
                    <a:pt x="152" y="28"/>
                  </a:moveTo>
                  <a:lnTo>
                    <a:pt x="43" y="0"/>
                  </a:lnTo>
                  <a:lnTo>
                    <a:pt x="0" y="121"/>
                  </a:lnTo>
                  <a:lnTo>
                    <a:pt x="95" y="230"/>
                  </a:lnTo>
                  <a:lnTo>
                    <a:pt x="152" y="28"/>
                  </a:lnTo>
                  <a:close/>
                </a:path>
              </a:pathLst>
            </a:custGeom>
            <a:solidFill>
              <a:srgbClr val="DD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9" name="Rectangle 226"/>
            <p:cNvSpPr>
              <a:spLocks noChangeArrowheads="1"/>
            </p:cNvSpPr>
            <p:nvPr/>
          </p:nvSpPr>
          <p:spPr bwMode="auto">
            <a:xfrm rot="660000">
              <a:off x="9012670" y="753349"/>
              <a:ext cx="788119" cy="720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zh-CN" altLang="zh-CN" sz="2800" dirty="0">
                  <a:solidFill>
                    <a:srgbClr val="3F1D0D"/>
                  </a:solidFill>
                  <a:latin typeface="Myriad Pro" panose="020B0503030403020204" pitchFamily="34" charset="0"/>
                </a:rPr>
                <a:t>RIP</a:t>
              </a:r>
              <a:endParaRPr lang="zh-CN" altLang="zh-CN" sz="1100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97024" y="-10922"/>
            <a:ext cx="1470977" cy="1470978"/>
            <a:chOff x="6273800" y="-974726"/>
            <a:chExt cx="2049463" cy="2049464"/>
          </a:xfrm>
        </p:grpSpPr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6273800" y="-974726"/>
              <a:ext cx="2049463" cy="2049464"/>
            </a:xfrm>
            <a:prstGeom prst="ellipse">
              <a:avLst/>
            </a:prstGeom>
            <a:solidFill>
              <a:srgbClr val="1F9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6478588" y="-706438"/>
              <a:ext cx="1511300" cy="1512888"/>
            </a:xfrm>
            <a:prstGeom prst="ellipse">
              <a:avLst/>
            </a:prstGeom>
            <a:solidFill>
              <a:srgbClr val="187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6588125" y="-565150"/>
              <a:ext cx="1330325" cy="1333501"/>
            </a:xfrm>
            <a:prstGeom prst="ellipse">
              <a:avLst/>
            </a:prstGeom>
            <a:solidFill>
              <a:srgbClr val="FB8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8"/>
            <p:cNvSpPr/>
            <p:nvPr/>
          </p:nvSpPr>
          <p:spPr bwMode="auto">
            <a:xfrm>
              <a:off x="6605588" y="-266700"/>
              <a:ext cx="1312863" cy="1035051"/>
            </a:xfrm>
            <a:custGeom>
              <a:avLst/>
              <a:gdLst>
                <a:gd name="T0" fmla="*/ 282 w 308"/>
                <a:gd name="T1" fmla="*/ 0 h 243"/>
                <a:gd name="T2" fmla="*/ 286 w 308"/>
                <a:gd name="T3" fmla="*/ 35 h 243"/>
                <a:gd name="T4" fmla="*/ 130 w 308"/>
                <a:gd name="T5" fmla="*/ 191 h 243"/>
                <a:gd name="T6" fmla="*/ 0 w 308"/>
                <a:gd name="T7" fmla="*/ 122 h 243"/>
                <a:gd name="T8" fmla="*/ 152 w 308"/>
                <a:gd name="T9" fmla="*/ 243 h 243"/>
                <a:gd name="T10" fmla="*/ 308 w 308"/>
                <a:gd name="T11" fmla="*/ 87 h 243"/>
                <a:gd name="T12" fmla="*/ 282 w 308"/>
                <a:gd name="T1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43">
                  <a:moveTo>
                    <a:pt x="282" y="0"/>
                  </a:moveTo>
                  <a:cubicBezTo>
                    <a:pt x="284" y="11"/>
                    <a:pt x="286" y="23"/>
                    <a:pt x="286" y="35"/>
                  </a:cubicBezTo>
                  <a:cubicBezTo>
                    <a:pt x="286" y="121"/>
                    <a:pt x="216" y="191"/>
                    <a:pt x="130" y="191"/>
                  </a:cubicBezTo>
                  <a:cubicBezTo>
                    <a:pt x="75" y="191"/>
                    <a:pt x="28" y="164"/>
                    <a:pt x="0" y="122"/>
                  </a:cubicBezTo>
                  <a:cubicBezTo>
                    <a:pt x="15" y="191"/>
                    <a:pt x="78" y="243"/>
                    <a:pt x="152" y="243"/>
                  </a:cubicBezTo>
                  <a:cubicBezTo>
                    <a:pt x="238" y="243"/>
                    <a:pt x="308" y="173"/>
                    <a:pt x="308" y="87"/>
                  </a:cubicBezTo>
                  <a:cubicBezTo>
                    <a:pt x="308" y="54"/>
                    <a:pt x="298" y="25"/>
                    <a:pt x="282" y="0"/>
                  </a:cubicBezTo>
                  <a:close/>
                </a:path>
              </a:pathLst>
            </a:custGeom>
            <a:solidFill>
              <a:srgbClr val="F973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248"/>
          <p:cNvSpPr/>
          <p:nvPr/>
        </p:nvSpPr>
        <p:spPr bwMode="auto">
          <a:xfrm>
            <a:off x="8054044" y="1539447"/>
            <a:ext cx="1662344" cy="698277"/>
          </a:xfrm>
          <a:custGeom>
            <a:avLst/>
            <a:gdLst>
              <a:gd name="T0" fmla="*/ 669 w 811"/>
              <a:gd name="T1" fmla="*/ 305 h 340"/>
              <a:gd name="T2" fmla="*/ 630 w 811"/>
              <a:gd name="T3" fmla="*/ 145 h 340"/>
              <a:gd name="T4" fmla="*/ 534 w 811"/>
              <a:gd name="T5" fmla="*/ 202 h 340"/>
              <a:gd name="T6" fmla="*/ 321 w 811"/>
              <a:gd name="T7" fmla="*/ 50 h 340"/>
              <a:gd name="T8" fmla="*/ 288 w 811"/>
              <a:gd name="T9" fmla="*/ 252 h 340"/>
              <a:gd name="T10" fmla="*/ 229 w 811"/>
              <a:gd name="T11" fmla="*/ 198 h 340"/>
              <a:gd name="T12" fmla="*/ 180 w 811"/>
              <a:gd name="T13" fmla="*/ 310 h 340"/>
              <a:gd name="T14" fmla="*/ 0 w 811"/>
              <a:gd name="T15" fmla="*/ 340 h 340"/>
              <a:gd name="T16" fmla="*/ 811 w 811"/>
              <a:gd name="T17" fmla="*/ 339 h 340"/>
              <a:gd name="T18" fmla="*/ 669 w 811"/>
              <a:gd name="T19" fmla="*/ 305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1" h="340">
                <a:moveTo>
                  <a:pt x="669" y="305"/>
                </a:moveTo>
                <a:cubicBezTo>
                  <a:pt x="669" y="305"/>
                  <a:pt x="727" y="175"/>
                  <a:pt x="630" y="145"/>
                </a:cubicBezTo>
                <a:cubicBezTo>
                  <a:pt x="566" y="125"/>
                  <a:pt x="543" y="170"/>
                  <a:pt x="534" y="202"/>
                </a:cubicBezTo>
                <a:cubicBezTo>
                  <a:pt x="558" y="0"/>
                  <a:pt x="380" y="11"/>
                  <a:pt x="321" y="50"/>
                </a:cubicBezTo>
                <a:cubicBezTo>
                  <a:pt x="266" y="87"/>
                  <a:pt x="284" y="224"/>
                  <a:pt x="288" y="252"/>
                </a:cubicBezTo>
                <a:cubicBezTo>
                  <a:pt x="285" y="240"/>
                  <a:pt x="274" y="208"/>
                  <a:pt x="229" y="198"/>
                </a:cubicBezTo>
                <a:cubicBezTo>
                  <a:pt x="158" y="181"/>
                  <a:pt x="180" y="310"/>
                  <a:pt x="180" y="310"/>
                </a:cubicBezTo>
                <a:cubicBezTo>
                  <a:pt x="64" y="308"/>
                  <a:pt x="0" y="340"/>
                  <a:pt x="0" y="340"/>
                </a:cubicBezTo>
                <a:cubicBezTo>
                  <a:pt x="295" y="319"/>
                  <a:pt x="811" y="339"/>
                  <a:pt x="811" y="339"/>
                </a:cubicBezTo>
                <a:cubicBezTo>
                  <a:pt x="735" y="302"/>
                  <a:pt x="669" y="305"/>
                  <a:pt x="669" y="30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49"/>
          <p:cNvSpPr/>
          <p:nvPr/>
        </p:nvSpPr>
        <p:spPr bwMode="auto">
          <a:xfrm>
            <a:off x="1975331" y="4636126"/>
            <a:ext cx="1778490" cy="745577"/>
          </a:xfrm>
          <a:custGeom>
            <a:avLst/>
            <a:gdLst>
              <a:gd name="T0" fmla="*/ 515 w 624"/>
              <a:gd name="T1" fmla="*/ 235 h 261"/>
              <a:gd name="T2" fmla="*/ 485 w 624"/>
              <a:gd name="T3" fmla="*/ 111 h 261"/>
              <a:gd name="T4" fmla="*/ 411 w 624"/>
              <a:gd name="T5" fmla="*/ 155 h 261"/>
              <a:gd name="T6" fmla="*/ 248 w 624"/>
              <a:gd name="T7" fmla="*/ 38 h 261"/>
              <a:gd name="T8" fmla="*/ 222 w 624"/>
              <a:gd name="T9" fmla="*/ 194 h 261"/>
              <a:gd name="T10" fmla="*/ 176 w 624"/>
              <a:gd name="T11" fmla="*/ 152 h 261"/>
              <a:gd name="T12" fmla="*/ 139 w 624"/>
              <a:gd name="T13" fmla="*/ 238 h 261"/>
              <a:gd name="T14" fmla="*/ 0 w 624"/>
              <a:gd name="T15" fmla="*/ 261 h 261"/>
              <a:gd name="T16" fmla="*/ 624 w 624"/>
              <a:gd name="T17" fmla="*/ 261 h 261"/>
              <a:gd name="T18" fmla="*/ 515 w 624"/>
              <a:gd name="T19" fmla="*/ 23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4" h="261">
                <a:moveTo>
                  <a:pt x="515" y="235"/>
                </a:moveTo>
                <a:cubicBezTo>
                  <a:pt x="515" y="235"/>
                  <a:pt x="559" y="135"/>
                  <a:pt x="485" y="111"/>
                </a:cubicBezTo>
                <a:cubicBezTo>
                  <a:pt x="436" y="96"/>
                  <a:pt x="418" y="130"/>
                  <a:pt x="411" y="155"/>
                </a:cubicBezTo>
                <a:cubicBezTo>
                  <a:pt x="429" y="0"/>
                  <a:pt x="293" y="8"/>
                  <a:pt x="248" y="38"/>
                </a:cubicBezTo>
                <a:cubicBezTo>
                  <a:pt x="205" y="67"/>
                  <a:pt x="218" y="172"/>
                  <a:pt x="222" y="194"/>
                </a:cubicBezTo>
                <a:cubicBezTo>
                  <a:pt x="220" y="184"/>
                  <a:pt x="211" y="160"/>
                  <a:pt x="176" y="152"/>
                </a:cubicBezTo>
                <a:cubicBezTo>
                  <a:pt x="122" y="139"/>
                  <a:pt x="139" y="238"/>
                  <a:pt x="139" y="238"/>
                </a:cubicBezTo>
                <a:cubicBezTo>
                  <a:pt x="49" y="237"/>
                  <a:pt x="0" y="261"/>
                  <a:pt x="0" y="261"/>
                </a:cubicBezTo>
                <a:cubicBezTo>
                  <a:pt x="227" y="245"/>
                  <a:pt x="624" y="261"/>
                  <a:pt x="624" y="261"/>
                </a:cubicBezTo>
                <a:cubicBezTo>
                  <a:pt x="566" y="232"/>
                  <a:pt x="515" y="235"/>
                  <a:pt x="515" y="23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51"/>
          <p:cNvSpPr/>
          <p:nvPr/>
        </p:nvSpPr>
        <p:spPr bwMode="auto">
          <a:xfrm>
            <a:off x="8789287" y="5642942"/>
            <a:ext cx="1266679" cy="533178"/>
          </a:xfrm>
          <a:custGeom>
            <a:avLst/>
            <a:gdLst>
              <a:gd name="T0" fmla="*/ 514 w 623"/>
              <a:gd name="T1" fmla="*/ 235 h 262"/>
              <a:gd name="T2" fmla="*/ 484 w 623"/>
              <a:gd name="T3" fmla="*/ 112 h 262"/>
              <a:gd name="T4" fmla="*/ 411 w 623"/>
              <a:gd name="T5" fmla="*/ 156 h 262"/>
              <a:gd name="T6" fmla="*/ 247 w 623"/>
              <a:gd name="T7" fmla="*/ 39 h 262"/>
              <a:gd name="T8" fmla="*/ 221 w 623"/>
              <a:gd name="T9" fmla="*/ 194 h 262"/>
              <a:gd name="T10" fmla="*/ 176 w 623"/>
              <a:gd name="T11" fmla="*/ 152 h 262"/>
              <a:gd name="T12" fmla="*/ 139 w 623"/>
              <a:gd name="T13" fmla="*/ 239 h 262"/>
              <a:gd name="T14" fmla="*/ 0 w 623"/>
              <a:gd name="T15" fmla="*/ 262 h 262"/>
              <a:gd name="T16" fmla="*/ 623 w 623"/>
              <a:gd name="T17" fmla="*/ 261 h 262"/>
              <a:gd name="T18" fmla="*/ 514 w 623"/>
              <a:gd name="T19" fmla="*/ 23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3" h="262">
                <a:moveTo>
                  <a:pt x="514" y="235"/>
                </a:moveTo>
                <a:cubicBezTo>
                  <a:pt x="514" y="235"/>
                  <a:pt x="559" y="135"/>
                  <a:pt x="484" y="112"/>
                </a:cubicBezTo>
                <a:cubicBezTo>
                  <a:pt x="435" y="96"/>
                  <a:pt x="417" y="131"/>
                  <a:pt x="411" y="156"/>
                </a:cubicBezTo>
                <a:cubicBezTo>
                  <a:pt x="429" y="0"/>
                  <a:pt x="292" y="9"/>
                  <a:pt x="247" y="39"/>
                </a:cubicBezTo>
                <a:cubicBezTo>
                  <a:pt x="205" y="67"/>
                  <a:pt x="218" y="172"/>
                  <a:pt x="221" y="194"/>
                </a:cubicBezTo>
                <a:cubicBezTo>
                  <a:pt x="219" y="185"/>
                  <a:pt x="211" y="161"/>
                  <a:pt x="176" y="152"/>
                </a:cubicBezTo>
                <a:cubicBezTo>
                  <a:pt x="122" y="140"/>
                  <a:pt x="139" y="239"/>
                  <a:pt x="139" y="239"/>
                </a:cubicBezTo>
                <a:cubicBezTo>
                  <a:pt x="49" y="237"/>
                  <a:pt x="0" y="262"/>
                  <a:pt x="0" y="262"/>
                </a:cubicBezTo>
                <a:cubicBezTo>
                  <a:pt x="226" y="245"/>
                  <a:pt x="623" y="261"/>
                  <a:pt x="623" y="261"/>
                </a:cubicBezTo>
                <a:cubicBezTo>
                  <a:pt x="565" y="233"/>
                  <a:pt x="514" y="235"/>
                  <a:pt x="514" y="23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52"/>
          <p:cNvSpPr/>
          <p:nvPr/>
        </p:nvSpPr>
        <p:spPr bwMode="auto">
          <a:xfrm>
            <a:off x="4501308" y="5511145"/>
            <a:ext cx="1681163" cy="708025"/>
          </a:xfrm>
          <a:custGeom>
            <a:avLst/>
            <a:gdLst>
              <a:gd name="T0" fmla="*/ 328 w 397"/>
              <a:gd name="T1" fmla="*/ 150 h 167"/>
              <a:gd name="T2" fmla="*/ 309 w 397"/>
              <a:gd name="T3" fmla="*/ 71 h 167"/>
              <a:gd name="T4" fmla="*/ 262 w 397"/>
              <a:gd name="T5" fmla="*/ 100 h 167"/>
              <a:gd name="T6" fmla="*/ 158 w 397"/>
              <a:gd name="T7" fmla="*/ 25 h 167"/>
              <a:gd name="T8" fmla="*/ 141 w 397"/>
              <a:gd name="T9" fmla="*/ 124 h 167"/>
              <a:gd name="T10" fmla="*/ 112 w 397"/>
              <a:gd name="T11" fmla="*/ 97 h 167"/>
              <a:gd name="T12" fmla="*/ 89 w 397"/>
              <a:gd name="T13" fmla="*/ 152 h 167"/>
              <a:gd name="T14" fmla="*/ 0 w 397"/>
              <a:gd name="T15" fmla="*/ 167 h 167"/>
              <a:gd name="T16" fmla="*/ 397 w 397"/>
              <a:gd name="T17" fmla="*/ 166 h 167"/>
              <a:gd name="T18" fmla="*/ 328 w 397"/>
              <a:gd name="T19" fmla="*/ 15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7" h="167">
                <a:moveTo>
                  <a:pt x="328" y="150"/>
                </a:moveTo>
                <a:cubicBezTo>
                  <a:pt x="328" y="150"/>
                  <a:pt x="356" y="86"/>
                  <a:pt x="309" y="71"/>
                </a:cubicBezTo>
                <a:cubicBezTo>
                  <a:pt x="277" y="61"/>
                  <a:pt x="266" y="84"/>
                  <a:pt x="262" y="100"/>
                </a:cubicBezTo>
                <a:cubicBezTo>
                  <a:pt x="273" y="0"/>
                  <a:pt x="186" y="6"/>
                  <a:pt x="158" y="25"/>
                </a:cubicBezTo>
                <a:cubicBezTo>
                  <a:pt x="131" y="43"/>
                  <a:pt x="139" y="110"/>
                  <a:pt x="141" y="124"/>
                </a:cubicBezTo>
                <a:cubicBezTo>
                  <a:pt x="140" y="118"/>
                  <a:pt x="135" y="102"/>
                  <a:pt x="112" y="97"/>
                </a:cubicBezTo>
                <a:cubicBezTo>
                  <a:pt x="78" y="89"/>
                  <a:pt x="89" y="152"/>
                  <a:pt x="89" y="152"/>
                </a:cubicBezTo>
                <a:cubicBezTo>
                  <a:pt x="31" y="151"/>
                  <a:pt x="0" y="167"/>
                  <a:pt x="0" y="167"/>
                </a:cubicBezTo>
                <a:cubicBezTo>
                  <a:pt x="145" y="156"/>
                  <a:pt x="397" y="166"/>
                  <a:pt x="397" y="166"/>
                </a:cubicBezTo>
                <a:cubicBezTo>
                  <a:pt x="360" y="148"/>
                  <a:pt x="328" y="150"/>
                  <a:pt x="328" y="150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7374697" y="5008719"/>
            <a:ext cx="957263" cy="536362"/>
            <a:chOff x="9810750" y="2554288"/>
            <a:chExt cx="1855788" cy="1039813"/>
          </a:xfrm>
        </p:grpSpPr>
        <p:sp>
          <p:nvSpPr>
            <p:cNvPr id="40" name="Freeform 230"/>
            <p:cNvSpPr/>
            <p:nvPr/>
          </p:nvSpPr>
          <p:spPr bwMode="auto">
            <a:xfrm>
              <a:off x="9810750" y="2554288"/>
              <a:ext cx="1855787" cy="1039813"/>
            </a:xfrm>
            <a:custGeom>
              <a:avLst/>
              <a:gdLst>
                <a:gd name="T0" fmla="*/ 0 w 438"/>
                <a:gd name="T1" fmla="*/ 0 h 245"/>
                <a:gd name="T2" fmla="*/ 3 w 438"/>
                <a:gd name="T3" fmla="*/ 0 h 245"/>
                <a:gd name="T4" fmla="*/ 71 w 438"/>
                <a:gd name="T5" fmla="*/ 25 h 245"/>
                <a:gd name="T6" fmla="*/ 113 w 438"/>
                <a:gd name="T7" fmla="*/ 15 h 245"/>
                <a:gd name="T8" fmla="*/ 117 w 438"/>
                <a:gd name="T9" fmla="*/ 18 h 245"/>
                <a:gd name="T10" fmla="*/ 171 w 438"/>
                <a:gd name="T11" fmla="*/ 129 h 245"/>
                <a:gd name="T12" fmla="*/ 178 w 438"/>
                <a:gd name="T13" fmla="*/ 130 h 245"/>
                <a:gd name="T14" fmla="*/ 197 w 438"/>
                <a:gd name="T15" fmla="*/ 102 h 245"/>
                <a:gd name="T16" fmla="*/ 200 w 438"/>
                <a:gd name="T17" fmla="*/ 115 h 245"/>
                <a:gd name="T18" fmla="*/ 226 w 438"/>
                <a:gd name="T19" fmla="*/ 123 h 245"/>
                <a:gd name="T20" fmla="*/ 238 w 438"/>
                <a:gd name="T21" fmla="*/ 113 h 245"/>
                <a:gd name="T22" fmla="*/ 236 w 438"/>
                <a:gd name="T23" fmla="*/ 152 h 245"/>
                <a:gd name="T24" fmla="*/ 244 w 438"/>
                <a:gd name="T25" fmla="*/ 158 h 245"/>
                <a:gd name="T26" fmla="*/ 353 w 438"/>
                <a:gd name="T27" fmla="*/ 104 h 245"/>
                <a:gd name="T28" fmla="*/ 358 w 438"/>
                <a:gd name="T29" fmla="*/ 105 h 245"/>
                <a:gd name="T30" fmla="*/ 438 w 438"/>
                <a:gd name="T31" fmla="*/ 178 h 245"/>
                <a:gd name="T32" fmla="*/ 433 w 438"/>
                <a:gd name="T33" fmla="*/ 178 h 245"/>
                <a:gd name="T34" fmla="*/ 375 w 438"/>
                <a:gd name="T35" fmla="*/ 213 h 245"/>
                <a:gd name="T36" fmla="*/ 320 w 438"/>
                <a:gd name="T37" fmla="*/ 201 h 245"/>
                <a:gd name="T38" fmla="*/ 279 w 438"/>
                <a:gd name="T39" fmla="*/ 239 h 245"/>
                <a:gd name="T40" fmla="*/ 271 w 438"/>
                <a:gd name="T41" fmla="*/ 232 h 245"/>
                <a:gd name="T42" fmla="*/ 174 w 438"/>
                <a:gd name="T43" fmla="*/ 245 h 245"/>
                <a:gd name="T44" fmla="*/ 174 w 438"/>
                <a:gd name="T45" fmla="*/ 245 h 245"/>
                <a:gd name="T46" fmla="*/ 146 w 438"/>
                <a:gd name="T47" fmla="*/ 191 h 245"/>
                <a:gd name="T48" fmla="*/ 101 w 438"/>
                <a:gd name="T49" fmla="*/ 181 h 245"/>
                <a:gd name="T50" fmla="*/ 94 w 438"/>
                <a:gd name="T51" fmla="*/ 111 h 245"/>
                <a:gd name="T52" fmla="*/ 46 w 438"/>
                <a:gd name="T53" fmla="*/ 94 h 245"/>
                <a:gd name="T54" fmla="*/ 0 w 438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8" h="245">
                  <a:moveTo>
                    <a:pt x="0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8" y="2"/>
                    <a:pt x="42" y="26"/>
                    <a:pt x="71" y="25"/>
                  </a:cubicBezTo>
                  <a:cubicBezTo>
                    <a:pt x="85" y="25"/>
                    <a:pt x="100" y="22"/>
                    <a:pt x="113" y="15"/>
                  </a:cubicBezTo>
                  <a:cubicBezTo>
                    <a:pt x="114" y="14"/>
                    <a:pt x="117" y="17"/>
                    <a:pt x="117" y="18"/>
                  </a:cubicBezTo>
                  <a:cubicBezTo>
                    <a:pt x="118" y="27"/>
                    <a:pt x="113" y="102"/>
                    <a:pt x="171" y="129"/>
                  </a:cubicBezTo>
                  <a:cubicBezTo>
                    <a:pt x="174" y="132"/>
                    <a:pt x="176" y="132"/>
                    <a:pt x="178" y="130"/>
                  </a:cubicBezTo>
                  <a:cubicBezTo>
                    <a:pt x="181" y="128"/>
                    <a:pt x="196" y="103"/>
                    <a:pt x="197" y="102"/>
                  </a:cubicBezTo>
                  <a:cubicBezTo>
                    <a:pt x="198" y="104"/>
                    <a:pt x="199" y="110"/>
                    <a:pt x="200" y="115"/>
                  </a:cubicBezTo>
                  <a:cubicBezTo>
                    <a:pt x="211" y="112"/>
                    <a:pt x="220" y="118"/>
                    <a:pt x="226" y="123"/>
                  </a:cubicBezTo>
                  <a:cubicBezTo>
                    <a:pt x="227" y="123"/>
                    <a:pt x="238" y="113"/>
                    <a:pt x="238" y="113"/>
                  </a:cubicBezTo>
                  <a:cubicBezTo>
                    <a:pt x="238" y="119"/>
                    <a:pt x="236" y="145"/>
                    <a:pt x="236" y="152"/>
                  </a:cubicBezTo>
                  <a:cubicBezTo>
                    <a:pt x="236" y="156"/>
                    <a:pt x="239" y="158"/>
                    <a:pt x="244" y="158"/>
                  </a:cubicBezTo>
                  <a:cubicBezTo>
                    <a:pt x="247" y="159"/>
                    <a:pt x="329" y="156"/>
                    <a:pt x="353" y="104"/>
                  </a:cubicBezTo>
                  <a:cubicBezTo>
                    <a:pt x="355" y="101"/>
                    <a:pt x="358" y="102"/>
                    <a:pt x="358" y="105"/>
                  </a:cubicBezTo>
                  <a:cubicBezTo>
                    <a:pt x="367" y="147"/>
                    <a:pt x="429" y="173"/>
                    <a:pt x="438" y="178"/>
                  </a:cubicBezTo>
                  <a:cubicBezTo>
                    <a:pt x="436" y="178"/>
                    <a:pt x="435" y="179"/>
                    <a:pt x="433" y="178"/>
                  </a:cubicBezTo>
                  <a:cubicBezTo>
                    <a:pt x="380" y="172"/>
                    <a:pt x="375" y="213"/>
                    <a:pt x="375" y="213"/>
                  </a:cubicBezTo>
                  <a:cubicBezTo>
                    <a:pt x="375" y="213"/>
                    <a:pt x="352" y="195"/>
                    <a:pt x="320" y="201"/>
                  </a:cubicBezTo>
                  <a:cubicBezTo>
                    <a:pt x="288" y="208"/>
                    <a:pt x="279" y="239"/>
                    <a:pt x="279" y="239"/>
                  </a:cubicBezTo>
                  <a:cubicBezTo>
                    <a:pt x="279" y="239"/>
                    <a:pt x="275" y="236"/>
                    <a:pt x="271" y="232"/>
                  </a:cubicBezTo>
                  <a:cubicBezTo>
                    <a:pt x="224" y="200"/>
                    <a:pt x="180" y="232"/>
                    <a:pt x="174" y="245"/>
                  </a:cubicBezTo>
                  <a:cubicBezTo>
                    <a:pt x="174" y="245"/>
                    <a:pt x="174" y="245"/>
                    <a:pt x="174" y="245"/>
                  </a:cubicBezTo>
                  <a:cubicBezTo>
                    <a:pt x="174" y="245"/>
                    <a:pt x="168" y="205"/>
                    <a:pt x="146" y="191"/>
                  </a:cubicBezTo>
                  <a:cubicBezTo>
                    <a:pt x="124" y="176"/>
                    <a:pt x="101" y="181"/>
                    <a:pt x="101" y="181"/>
                  </a:cubicBezTo>
                  <a:cubicBezTo>
                    <a:pt x="101" y="181"/>
                    <a:pt x="120" y="146"/>
                    <a:pt x="94" y="111"/>
                  </a:cubicBezTo>
                  <a:cubicBezTo>
                    <a:pt x="81" y="92"/>
                    <a:pt x="46" y="94"/>
                    <a:pt x="46" y="94"/>
                  </a:cubicBezTo>
                  <a:cubicBezTo>
                    <a:pt x="46" y="94"/>
                    <a:pt x="59" y="56"/>
                    <a:pt x="0" y="0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31"/>
            <p:cNvSpPr/>
            <p:nvPr/>
          </p:nvSpPr>
          <p:spPr bwMode="auto">
            <a:xfrm>
              <a:off x="10683875" y="3122613"/>
              <a:ext cx="76200" cy="77788"/>
            </a:xfrm>
            <a:custGeom>
              <a:avLst/>
              <a:gdLst>
                <a:gd name="T0" fmla="*/ 0 w 18"/>
                <a:gd name="T1" fmla="*/ 9 h 18"/>
                <a:gd name="T2" fmla="*/ 3 w 18"/>
                <a:gd name="T3" fmla="*/ 10 h 18"/>
                <a:gd name="T4" fmla="*/ 5 w 18"/>
                <a:gd name="T5" fmla="*/ 12 h 18"/>
                <a:gd name="T6" fmla="*/ 8 w 18"/>
                <a:gd name="T7" fmla="*/ 11 h 18"/>
                <a:gd name="T8" fmla="*/ 8 w 18"/>
                <a:gd name="T9" fmla="*/ 10 h 18"/>
                <a:gd name="T10" fmla="*/ 14 w 18"/>
                <a:gd name="T11" fmla="*/ 5 h 18"/>
                <a:gd name="T12" fmla="*/ 16 w 18"/>
                <a:gd name="T13" fmla="*/ 0 h 18"/>
                <a:gd name="T14" fmla="*/ 18 w 18"/>
                <a:gd name="T15" fmla="*/ 7 h 18"/>
                <a:gd name="T16" fmla="*/ 7 w 18"/>
                <a:gd name="T17" fmla="*/ 17 h 18"/>
                <a:gd name="T18" fmla="*/ 0 w 18"/>
                <a:gd name="T19" fmla="*/ 9 h 18"/>
                <a:gd name="T20" fmla="*/ 0 w 18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1" y="10"/>
                    <a:pt x="2" y="10"/>
                    <a:pt x="3" y="10"/>
                  </a:cubicBezTo>
                  <a:cubicBezTo>
                    <a:pt x="3" y="11"/>
                    <a:pt x="4" y="12"/>
                    <a:pt x="5" y="12"/>
                  </a:cubicBezTo>
                  <a:cubicBezTo>
                    <a:pt x="6" y="13"/>
                    <a:pt x="7" y="12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10" y="9"/>
                    <a:pt x="12" y="8"/>
                    <a:pt x="14" y="5"/>
                  </a:cubicBezTo>
                  <a:cubicBezTo>
                    <a:pt x="15" y="3"/>
                    <a:pt x="16" y="2"/>
                    <a:pt x="16" y="0"/>
                  </a:cubicBezTo>
                  <a:cubicBezTo>
                    <a:pt x="17" y="2"/>
                    <a:pt x="18" y="5"/>
                    <a:pt x="18" y="7"/>
                  </a:cubicBezTo>
                  <a:cubicBezTo>
                    <a:pt x="17" y="13"/>
                    <a:pt x="12" y="18"/>
                    <a:pt x="7" y="17"/>
                  </a:cubicBezTo>
                  <a:cubicBezTo>
                    <a:pt x="4" y="17"/>
                    <a:pt x="1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32"/>
            <p:cNvSpPr/>
            <p:nvPr/>
          </p:nvSpPr>
          <p:spPr bwMode="auto">
            <a:xfrm>
              <a:off x="10607675" y="3094038"/>
              <a:ext cx="58737" cy="76200"/>
            </a:xfrm>
            <a:custGeom>
              <a:avLst/>
              <a:gdLst>
                <a:gd name="T0" fmla="*/ 13 w 14"/>
                <a:gd name="T1" fmla="*/ 14 h 18"/>
                <a:gd name="T2" fmla="*/ 11 w 14"/>
                <a:gd name="T3" fmla="*/ 14 h 18"/>
                <a:gd name="T4" fmla="*/ 9 w 14"/>
                <a:gd name="T5" fmla="*/ 14 h 18"/>
                <a:gd name="T6" fmla="*/ 7 w 14"/>
                <a:gd name="T7" fmla="*/ 12 h 18"/>
                <a:gd name="T8" fmla="*/ 8 w 14"/>
                <a:gd name="T9" fmla="*/ 11 h 18"/>
                <a:gd name="T10" fmla="*/ 5 w 14"/>
                <a:gd name="T11" fmla="*/ 5 h 18"/>
                <a:gd name="T12" fmla="*/ 6 w 14"/>
                <a:gd name="T13" fmla="*/ 0 h 18"/>
                <a:gd name="T14" fmla="*/ 2 w 14"/>
                <a:gd name="T15" fmla="*/ 5 h 18"/>
                <a:gd name="T16" fmla="*/ 5 w 14"/>
                <a:gd name="T17" fmla="*/ 17 h 18"/>
                <a:gd name="T18" fmla="*/ 14 w 14"/>
                <a:gd name="T19" fmla="*/ 14 h 18"/>
                <a:gd name="T20" fmla="*/ 13 w 14"/>
                <a:gd name="T2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8">
                  <a:moveTo>
                    <a:pt x="13" y="14"/>
                  </a:moveTo>
                  <a:cubicBezTo>
                    <a:pt x="13" y="14"/>
                    <a:pt x="12" y="14"/>
                    <a:pt x="11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8" y="14"/>
                    <a:pt x="7" y="13"/>
                    <a:pt x="7" y="12"/>
                  </a:cubicBezTo>
                  <a:cubicBezTo>
                    <a:pt x="7" y="12"/>
                    <a:pt x="7" y="11"/>
                    <a:pt x="8" y="11"/>
                  </a:cubicBezTo>
                  <a:cubicBezTo>
                    <a:pt x="6" y="9"/>
                    <a:pt x="6" y="7"/>
                    <a:pt x="5" y="5"/>
                  </a:cubicBezTo>
                  <a:cubicBezTo>
                    <a:pt x="5" y="3"/>
                    <a:pt x="6" y="1"/>
                    <a:pt x="6" y="0"/>
                  </a:cubicBezTo>
                  <a:cubicBezTo>
                    <a:pt x="5" y="1"/>
                    <a:pt x="3" y="2"/>
                    <a:pt x="2" y="5"/>
                  </a:cubicBezTo>
                  <a:cubicBezTo>
                    <a:pt x="0" y="9"/>
                    <a:pt x="1" y="15"/>
                    <a:pt x="5" y="17"/>
                  </a:cubicBezTo>
                  <a:cubicBezTo>
                    <a:pt x="8" y="18"/>
                    <a:pt x="11" y="17"/>
                    <a:pt x="14" y="14"/>
                  </a:cubicBezTo>
                  <a:cubicBezTo>
                    <a:pt x="14" y="14"/>
                    <a:pt x="14" y="14"/>
                    <a:pt x="13" y="14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33"/>
            <p:cNvSpPr/>
            <p:nvPr/>
          </p:nvSpPr>
          <p:spPr bwMode="auto">
            <a:xfrm>
              <a:off x="9810750" y="2554288"/>
              <a:ext cx="741362" cy="1039813"/>
            </a:xfrm>
            <a:custGeom>
              <a:avLst/>
              <a:gdLst>
                <a:gd name="T0" fmla="*/ 0 w 175"/>
                <a:gd name="T1" fmla="*/ 0 h 245"/>
                <a:gd name="T2" fmla="*/ 51 w 175"/>
                <a:gd name="T3" fmla="*/ 27 h 245"/>
                <a:gd name="T4" fmla="*/ 100 w 175"/>
                <a:gd name="T5" fmla="*/ 29 h 245"/>
                <a:gd name="T6" fmla="*/ 55 w 175"/>
                <a:gd name="T7" fmla="*/ 85 h 245"/>
                <a:gd name="T8" fmla="*/ 107 w 175"/>
                <a:gd name="T9" fmla="*/ 31 h 245"/>
                <a:gd name="T10" fmla="*/ 119 w 175"/>
                <a:gd name="T11" fmla="*/ 68 h 245"/>
                <a:gd name="T12" fmla="*/ 147 w 175"/>
                <a:gd name="T13" fmla="*/ 122 h 245"/>
                <a:gd name="T14" fmla="*/ 110 w 175"/>
                <a:gd name="T15" fmla="*/ 172 h 245"/>
                <a:gd name="T16" fmla="*/ 155 w 175"/>
                <a:gd name="T17" fmla="*/ 128 h 245"/>
                <a:gd name="T18" fmla="*/ 169 w 175"/>
                <a:gd name="T19" fmla="*/ 135 h 245"/>
                <a:gd name="T20" fmla="*/ 175 w 175"/>
                <a:gd name="T21" fmla="*/ 244 h 245"/>
                <a:gd name="T22" fmla="*/ 175 w 175"/>
                <a:gd name="T23" fmla="*/ 244 h 245"/>
                <a:gd name="T24" fmla="*/ 174 w 175"/>
                <a:gd name="T25" fmla="*/ 245 h 245"/>
                <a:gd name="T26" fmla="*/ 174 w 175"/>
                <a:gd name="T27" fmla="*/ 245 h 245"/>
                <a:gd name="T28" fmla="*/ 146 w 175"/>
                <a:gd name="T29" fmla="*/ 191 h 245"/>
                <a:gd name="T30" fmla="*/ 101 w 175"/>
                <a:gd name="T31" fmla="*/ 181 h 245"/>
                <a:gd name="T32" fmla="*/ 94 w 175"/>
                <a:gd name="T33" fmla="*/ 111 h 245"/>
                <a:gd name="T34" fmla="*/ 46 w 175"/>
                <a:gd name="T35" fmla="*/ 94 h 245"/>
                <a:gd name="T36" fmla="*/ 0 w 175"/>
                <a:gd name="T3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245">
                  <a:moveTo>
                    <a:pt x="0" y="0"/>
                  </a:moveTo>
                  <a:cubicBezTo>
                    <a:pt x="9" y="2"/>
                    <a:pt x="35" y="24"/>
                    <a:pt x="51" y="27"/>
                  </a:cubicBezTo>
                  <a:cubicBezTo>
                    <a:pt x="66" y="31"/>
                    <a:pt x="95" y="28"/>
                    <a:pt x="100" y="29"/>
                  </a:cubicBezTo>
                  <a:cubicBezTo>
                    <a:pt x="105" y="30"/>
                    <a:pt x="55" y="85"/>
                    <a:pt x="55" y="85"/>
                  </a:cubicBezTo>
                  <a:cubicBezTo>
                    <a:pt x="55" y="85"/>
                    <a:pt x="104" y="33"/>
                    <a:pt x="107" y="31"/>
                  </a:cubicBezTo>
                  <a:cubicBezTo>
                    <a:pt x="111" y="28"/>
                    <a:pt x="116" y="43"/>
                    <a:pt x="119" y="68"/>
                  </a:cubicBezTo>
                  <a:cubicBezTo>
                    <a:pt x="121" y="92"/>
                    <a:pt x="143" y="116"/>
                    <a:pt x="147" y="122"/>
                  </a:cubicBezTo>
                  <a:cubicBezTo>
                    <a:pt x="150" y="127"/>
                    <a:pt x="123" y="158"/>
                    <a:pt x="110" y="172"/>
                  </a:cubicBezTo>
                  <a:cubicBezTo>
                    <a:pt x="124" y="158"/>
                    <a:pt x="151" y="128"/>
                    <a:pt x="155" y="128"/>
                  </a:cubicBezTo>
                  <a:cubicBezTo>
                    <a:pt x="159" y="128"/>
                    <a:pt x="163" y="130"/>
                    <a:pt x="169" y="135"/>
                  </a:cubicBezTo>
                  <a:cubicBezTo>
                    <a:pt x="156" y="167"/>
                    <a:pt x="175" y="244"/>
                    <a:pt x="175" y="244"/>
                  </a:cubicBezTo>
                  <a:cubicBezTo>
                    <a:pt x="175" y="244"/>
                    <a:pt x="175" y="244"/>
                    <a:pt x="175" y="244"/>
                  </a:cubicBezTo>
                  <a:cubicBezTo>
                    <a:pt x="175" y="244"/>
                    <a:pt x="175" y="245"/>
                    <a:pt x="174" y="245"/>
                  </a:cubicBezTo>
                  <a:cubicBezTo>
                    <a:pt x="174" y="245"/>
                    <a:pt x="174" y="245"/>
                    <a:pt x="174" y="245"/>
                  </a:cubicBezTo>
                  <a:cubicBezTo>
                    <a:pt x="174" y="245"/>
                    <a:pt x="168" y="205"/>
                    <a:pt x="146" y="191"/>
                  </a:cubicBezTo>
                  <a:cubicBezTo>
                    <a:pt x="124" y="176"/>
                    <a:pt x="101" y="181"/>
                    <a:pt x="101" y="181"/>
                  </a:cubicBezTo>
                  <a:cubicBezTo>
                    <a:pt x="101" y="181"/>
                    <a:pt x="120" y="146"/>
                    <a:pt x="94" y="111"/>
                  </a:cubicBezTo>
                  <a:cubicBezTo>
                    <a:pt x="81" y="92"/>
                    <a:pt x="46" y="94"/>
                    <a:pt x="46" y="94"/>
                  </a:cubicBezTo>
                  <a:cubicBezTo>
                    <a:pt x="46" y="94"/>
                    <a:pt x="59" y="56"/>
                    <a:pt x="0" y="0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4"/>
            <p:cNvSpPr/>
            <p:nvPr/>
          </p:nvSpPr>
          <p:spPr bwMode="auto">
            <a:xfrm>
              <a:off x="10564813" y="3094038"/>
              <a:ext cx="1101725" cy="479425"/>
            </a:xfrm>
            <a:custGeom>
              <a:avLst/>
              <a:gdLst>
                <a:gd name="T0" fmla="*/ 197 w 260"/>
                <a:gd name="T1" fmla="*/ 86 h 113"/>
                <a:gd name="T2" fmla="*/ 142 w 260"/>
                <a:gd name="T3" fmla="*/ 74 h 113"/>
                <a:gd name="T4" fmla="*/ 101 w 260"/>
                <a:gd name="T5" fmla="*/ 112 h 113"/>
                <a:gd name="T6" fmla="*/ 93 w 260"/>
                <a:gd name="T7" fmla="*/ 105 h 113"/>
                <a:gd name="T8" fmla="*/ 0 w 260"/>
                <a:gd name="T9" fmla="*/ 113 h 113"/>
                <a:gd name="T10" fmla="*/ 62 w 260"/>
                <a:gd name="T11" fmla="*/ 37 h 113"/>
                <a:gd name="T12" fmla="*/ 98 w 260"/>
                <a:gd name="T13" fmla="*/ 37 h 113"/>
                <a:gd name="T14" fmla="*/ 101 w 260"/>
                <a:gd name="T15" fmla="*/ 106 h 113"/>
                <a:gd name="T16" fmla="*/ 105 w 260"/>
                <a:gd name="T17" fmla="*/ 33 h 113"/>
                <a:gd name="T18" fmla="*/ 151 w 260"/>
                <a:gd name="T19" fmla="*/ 14 h 113"/>
                <a:gd name="T20" fmla="*/ 195 w 260"/>
                <a:gd name="T21" fmla="*/ 82 h 113"/>
                <a:gd name="T22" fmla="*/ 158 w 260"/>
                <a:gd name="T23" fmla="*/ 12 h 113"/>
                <a:gd name="T24" fmla="*/ 171 w 260"/>
                <a:gd name="T25" fmla="*/ 0 h 113"/>
                <a:gd name="T26" fmla="*/ 200 w 260"/>
                <a:gd name="T27" fmla="*/ 20 h 113"/>
                <a:gd name="T28" fmla="*/ 260 w 260"/>
                <a:gd name="T29" fmla="*/ 51 h 113"/>
                <a:gd name="T30" fmla="*/ 255 w 260"/>
                <a:gd name="T31" fmla="*/ 51 h 113"/>
                <a:gd name="T32" fmla="*/ 197 w 260"/>
                <a:gd name="T33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0" h="113">
                  <a:moveTo>
                    <a:pt x="197" y="86"/>
                  </a:moveTo>
                  <a:cubicBezTo>
                    <a:pt x="197" y="86"/>
                    <a:pt x="174" y="68"/>
                    <a:pt x="142" y="74"/>
                  </a:cubicBezTo>
                  <a:cubicBezTo>
                    <a:pt x="110" y="81"/>
                    <a:pt x="101" y="112"/>
                    <a:pt x="101" y="112"/>
                  </a:cubicBezTo>
                  <a:cubicBezTo>
                    <a:pt x="101" y="112"/>
                    <a:pt x="97" y="109"/>
                    <a:pt x="93" y="105"/>
                  </a:cubicBezTo>
                  <a:cubicBezTo>
                    <a:pt x="52" y="77"/>
                    <a:pt x="13" y="98"/>
                    <a:pt x="0" y="113"/>
                  </a:cubicBezTo>
                  <a:cubicBezTo>
                    <a:pt x="12" y="97"/>
                    <a:pt x="47" y="87"/>
                    <a:pt x="62" y="37"/>
                  </a:cubicBezTo>
                  <a:cubicBezTo>
                    <a:pt x="68" y="35"/>
                    <a:pt x="93" y="35"/>
                    <a:pt x="98" y="37"/>
                  </a:cubicBezTo>
                  <a:cubicBezTo>
                    <a:pt x="102" y="39"/>
                    <a:pt x="101" y="106"/>
                    <a:pt x="101" y="106"/>
                  </a:cubicBezTo>
                  <a:cubicBezTo>
                    <a:pt x="101" y="106"/>
                    <a:pt x="103" y="38"/>
                    <a:pt x="105" y="33"/>
                  </a:cubicBezTo>
                  <a:cubicBezTo>
                    <a:pt x="106" y="28"/>
                    <a:pt x="145" y="15"/>
                    <a:pt x="151" y="14"/>
                  </a:cubicBezTo>
                  <a:cubicBezTo>
                    <a:pt x="157" y="14"/>
                    <a:pt x="195" y="82"/>
                    <a:pt x="195" y="82"/>
                  </a:cubicBezTo>
                  <a:cubicBezTo>
                    <a:pt x="195" y="82"/>
                    <a:pt x="162" y="19"/>
                    <a:pt x="158" y="12"/>
                  </a:cubicBezTo>
                  <a:cubicBezTo>
                    <a:pt x="155" y="4"/>
                    <a:pt x="163" y="1"/>
                    <a:pt x="171" y="0"/>
                  </a:cubicBezTo>
                  <a:cubicBezTo>
                    <a:pt x="178" y="0"/>
                    <a:pt x="183" y="0"/>
                    <a:pt x="200" y="20"/>
                  </a:cubicBezTo>
                  <a:cubicBezTo>
                    <a:pt x="216" y="39"/>
                    <a:pt x="260" y="51"/>
                    <a:pt x="260" y="51"/>
                  </a:cubicBezTo>
                  <a:cubicBezTo>
                    <a:pt x="258" y="51"/>
                    <a:pt x="257" y="52"/>
                    <a:pt x="255" y="51"/>
                  </a:cubicBezTo>
                  <a:cubicBezTo>
                    <a:pt x="202" y="45"/>
                    <a:pt x="197" y="86"/>
                    <a:pt x="197" y="86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984193" y="876374"/>
            <a:ext cx="1946275" cy="954088"/>
            <a:chOff x="187326" y="368300"/>
            <a:chExt cx="1946275" cy="954088"/>
          </a:xfrm>
        </p:grpSpPr>
        <p:sp>
          <p:nvSpPr>
            <p:cNvPr id="46" name="Freeform 235"/>
            <p:cNvSpPr/>
            <p:nvPr/>
          </p:nvSpPr>
          <p:spPr bwMode="auto">
            <a:xfrm>
              <a:off x="187326" y="368300"/>
              <a:ext cx="1946275" cy="954088"/>
            </a:xfrm>
            <a:custGeom>
              <a:avLst/>
              <a:gdLst>
                <a:gd name="T0" fmla="*/ 0 w 459"/>
                <a:gd name="T1" fmla="*/ 128 h 225"/>
                <a:gd name="T2" fmla="*/ 3 w 459"/>
                <a:gd name="T3" fmla="*/ 127 h 225"/>
                <a:gd name="T4" fmla="*/ 72 w 459"/>
                <a:gd name="T5" fmla="*/ 107 h 225"/>
                <a:gd name="T6" fmla="*/ 100 w 459"/>
                <a:gd name="T7" fmla="*/ 74 h 225"/>
                <a:gd name="T8" fmla="*/ 106 w 459"/>
                <a:gd name="T9" fmla="*/ 75 h 225"/>
                <a:gd name="T10" fmla="*/ 215 w 459"/>
                <a:gd name="T11" fmla="*/ 133 h 225"/>
                <a:gd name="T12" fmla="*/ 221 w 459"/>
                <a:gd name="T13" fmla="*/ 129 h 225"/>
                <a:gd name="T14" fmla="*/ 220 w 459"/>
                <a:gd name="T15" fmla="*/ 95 h 225"/>
                <a:gd name="T16" fmla="*/ 230 w 459"/>
                <a:gd name="T17" fmla="*/ 104 h 225"/>
                <a:gd name="T18" fmla="*/ 255 w 459"/>
                <a:gd name="T19" fmla="*/ 96 h 225"/>
                <a:gd name="T20" fmla="*/ 260 w 459"/>
                <a:gd name="T21" fmla="*/ 80 h 225"/>
                <a:gd name="T22" fmla="*/ 281 w 459"/>
                <a:gd name="T23" fmla="*/ 112 h 225"/>
                <a:gd name="T24" fmla="*/ 291 w 459"/>
                <a:gd name="T25" fmla="*/ 113 h 225"/>
                <a:gd name="T26" fmla="*/ 347 w 459"/>
                <a:gd name="T27" fmla="*/ 5 h 225"/>
                <a:gd name="T28" fmla="*/ 352 w 459"/>
                <a:gd name="T29" fmla="*/ 3 h 225"/>
                <a:gd name="T30" fmla="*/ 459 w 459"/>
                <a:gd name="T31" fmla="*/ 15 h 225"/>
                <a:gd name="T32" fmla="*/ 456 w 459"/>
                <a:gd name="T33" fmla="*/ 18 h 225"/>
                <a:gd name="T34" fmla="*/ 429 w 459"/>
                <a:gd name="T35" fmla="*/ 80 h 225"/>
                <a:gd name="T36" fmla="*/ 377 w 459"/>
                <a:gd name="T37" fmla="*/ 103 h 225"/>
                <a:gd name="T38" fmla="*/ 366 w 459"/>
                <a:gd name="T39" fmla="*/ 157 h 225"/>
                <a:gd name="T40" fmla="*/ 356 w 459"/>
                <a:gd name="T41" fmla="*/ 157 h 225"/>
                <a:gd name="T42" fmla="*/ 286 w 459"/>
                <a:gd name="T43" fmla="*/ 225 h 225"/>
                <a:gd name="T44" fmla="*/ 286 w 459"/>
                <a:gd name="T45" fmla="*/ 225 h 225"/>
                <a:gd name="T46" fmla="*/ 231 w 459"/>
                <a:gd name="T47" fmla="*/ 197 h 225"/>
                <a:gd name="T48" fmla="*/ 188 w 459"/>
                <a:gd name="T49" fmla="*/ 216 h 225"/>
                <a:gd name="T50" fmla="*/ 142 w 459"/>
                <a:gd name="T51" fmla="*/ 163 h 225"/>
                <a:gd name="T52" fmla="*/ 93 w 459"/>
                <a:gd name="T53" fmla="*/ 177 h 225"/>
                <a:gd name="T54" fmla="*/ 0 w 459"/>
                <a:gd name="T55" fmla="*/ 12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9" h="225">
                  <a:moveTo>
                    <a:pt x="0" y="128"/>
                  </a:moveTo>
                  <a:cubicBezTo>
                    <a:pt x="1" y="128"/>
                    <a:pt x="2" y="127"/>
                    <a:pt x="3" y="127"/>
                  </a:cubicBezTo>
                  <a:cubicBezTo>
                    <a:pt x="7" y="126"/>
                    <a:pt x="50" y="125"/>
                    <a:pt x="72" y="107"/>
                  </a:cubicBezTo>
                  <a:cubicBezTo>
                    <a:pt x="84" y="99"/>
                    <a:pt x="94" y="88"/>
                    <a:pt x="100" y="74"/>
                  </a:cubicBezTo>
                  <a:cubicBezTo>
                    <a:pt x="101" y="73"/>
                    <a:pt x="105" y="74"/>
                    <a:pt x="106" y="75"/>
                  </a:cubicBezTo>
                  <a:cubicBezTo>
                    <a:pt x="111" y="81"/>
                    <a:pt x="152" y="145"/>
                    <a:pt x="215" y="133"/>
                  </a:cubicBezTo>
                  <a:cubicBezTo>
                    <a:pt x="219" y="133"/>
                    <a:pt x="220" y="132"/>
                    <a:pt x="221" y="129"/>
                  </a:cubicBezTo>
                  <a:cubicBezTo>
                    <a:pt x="222" y="126"/>
                    <a:pt x="220" y="97"/>
                    <a:pt x="220" y="95"/>
                  </a:cubicBezTo>
                  <a:cubicBezTo>
                    <a:pt x="222" y="97"/>
                    <a:pt x="226" y="101"/>
                    <a:pt x="230" y="104"/>
                  </a:cubicBezTo>
                  <a:cubicBezTo>
                    <a:pt x="237" y="96"/>
                    <a:pt x="248" y="94"/>
                    <a:pt x="255" y="96"/>
                  </a:cubicBezTo>
                  <a:cubicBezTo>
                    <a:pt x="256" y="95"/>
                    <a:pt x="259" y="80"/>
                    <a:pt x="260" y="80"/>
                  </a:cubicBezTo>
                  <a:cubicBezTo>
                    <a:pt x="263" y="85"/>
                    <a:pt x="276" y="107"/>
                    <a:pt x="281" y="112"/>
                  </a:cubicBezTo>
                  <a:cubicBezTo>
                    <a:pt x="283" y="116"/>
                    <a:pt x="287" y="116"/>
                    <a:pt x="291" y="113"/>
                  </a:cubicBezTo>
                  <a:cubicBezTo>
                    <a:pt x="293" y="112"/>
                    <a:pt x="358" y="62"/>
                    <a:pt x="347" y="5"/>
                  </a:cubicBezTo>
                  <a:cubicBezTo>
                    <a:pt x="347" y="2"/>
                    <a:pt x="349" y="0"/>
                    <a:pt x="352" y="3"/>
                  </a:cubicBezTo>
                  <a:cubicBezTo>
                    <a:pt x="384" y="32"/>
                    <a:pt x="449" y="16"/>
                    <a:pt x="459" y="15"/>
                  </a:cubicBezTo>
                  <a:cubicBezTo>
                    <a:pt x="458" y="16"/>
                    <a:pt x="457" y="17"/>
                    <a:pt x="456" y="18"/>
                  </a:cubicBezTo>
                  <a:cubicBezTo>
                    <a:pt x="409" y="44"/>
                    <a:pt x="429" y="80"/>
                    <a:pt x="429" y="80"/>
                  </a:cubicBezTo>
                  <a:cubicBezTo>
                    <a:pt x="429" y="80"/>
                    <a:pt x="400" y="80"/>
                    <a:pt x="377" y="103"/>
                  </a:cubicBezTo>
                  <a:cubicBezTo>
                    <a:pt x="355" y="127"/>
                    <a:pt x="366" y="157"/>
                    <a:pt x="366" y="157"/>
                  </a:cubicBezTo>
                  <a:cubicBezTo>
                    <a:pt x="366" y="157"/>
                    <a:pt x="362" y="157"/>
                    <a:pt x="356" y="157"/>
                  </a:cubicBezTo>
                  <a:cubicBezTo>
                    <a:pt x="299" y="159"/>
                    <a:pt x="283" y="210"/>
                    <a:pt x="286" y="225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5"/>
                    <a:pt x="257" y="196"/>
                    <a:pt x="231" y="197"/>
                  </a:cubicBezTo>
                  <a:cubicBezTo>
                    <a:pt x="205" y="198"/>
                    <a:pt x="188" y="216"/>
                    <a:pt x="188" y="216"/>
                  </a:cubicBezTo>
                  <a:cubicBezTo>
                    <a:pt x="188" y="216"/>
                    <a:pt x="183" y="177"/>
                    <a:pt x="142" y="163"/>
                  </a:cubicBezTo>
                  <a:cubicBezTo>
                    <a:pt x="120" y="156"/>
                    <a:pt x="93" y="177"/>
                    <a:pt x="93" y="177"/>
                  </a:cubicBezTo>
                  <a:cubicBezTo>
                    <a:pt x="93" y="177"/>
                    <a:pt x="81" y="139"/>
                    <a:pt x="0" y="128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6"/>
            <p:cNvSpPr/>
            <p:nvPr/>
          </p:nvSpPr>
          <p:spPr bwMode="auto">
            <a:xfrm>
              <a:off x="1250950" y="817562"/>
              <a:ext cx="68262" cy="88900"/>
            </a:xfrm>
            <a:custGeom>
              <a:avLst/>
              <a:gdLst>
                <a:gd name="T0" fmla="*/ 1 w 16"/>
                <a:gd name="T1" fmla="*/ 17 h 21"/>
                <a:gd name="T2" fmla="*/ 3 w 16"/>
                <a:gd name="T3" fmla="*/ 16 h 21"/>
                <a:gd name="T4" fmla="*/ 6 w 16"/>
                <a:gd name="T5" fmla="*/ 17 h 21"/>
                <a:gd name="T6" fmla="*/ 8 w 16"/>
                <a:gd name="T7" fmla="*/ 14 h 21"/>
                <a:gd name="T8" fmla="*/ 7 w 16"/>
                <a:gd name="T9" fmla="*/ 13 h 21"/>
                <a:gd name="T10" fmla="*/ 9 w 16"/>
                <a:gd name="T11" fmla="*/ 6 h 21"/>
                <a:gd name="T12" fmla="*/ 8 w 16"/>
                <a:gd name="T13" fmla="*/ 0 h 21"/>
                <a:gd name="T14" fmla="*/ 13 w 16"/>
                <a:gd name="T15" fmla="*/ 5 h 21"/>
                <a:gd name="T16" fmla="*/ 11 w 16"/>
                <a:gd name="T17" fmla="*/ 19 h 21"/>
                <a:gd name="T18" fmla="*/ 0 w 16"/>
                <a:gd name="T19" fmla="*/ 17 h 21"/>
                <a:gd name="T20" fmla="*/ 1 w 16"/>
                <a:gd name="T2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1" y="17"/>
                  </a:moveTo>
                  <a:cubicBezTo>
                    <a:pt x="2" y="17"/>
                    <a:pt x="3" y="17"/>
                    <a:pt x="3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7" y="17"/>
                    <a:pt x="8" y="16"/>
                    <a:pt x="8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8" y="11"/>
                    <a:pt x="9" y="9"/>
                    <a:pt x="9" y="6"/>
                  </a:cubicBezTo>
                  <a:cubicBezTo>
                    <a:pt x="9" y="4"/>
                    <a:pt x="9" y="2"/>
                    <a:pt x="8" y="0"/>
                  </a:cubicBezTo>
                  <a:cubicBezTo>
                    <a:pt x="10" y="1"/>
                    <a:pt x="12" y="3"/>
                    <a:pt x="13" y="5"/>
                  </a:cubicBezTo>
                  <a:cubicBezTo>
                    <a:pt x="16" y="11"/>
                    <a:pt x="15" y="17"/>
                    <a:pt x="11" y="19"/>
                  </a:cubicBezTo>
                  <a:cubicBezTo>
                    <a:pt x="7" y="21"/>
                    <a:pt x="3" y="20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37"/>
            <p:cNvSpPr/>
            <p:nvPr/>
          </p:nvSpPr>
          <p:spPr bwMode="auto">
            <a:xfrm>
              <a:off x="1166813" y="865187"/>
              <a:ext cx="63500" cy="63500"/>
            </a:xfrm>
            <a:custGeom>
              <a:avLst/>
              <a:gdLst>
                <a:gd name="T0" fmla="*/ 15 w 15"/>
                <a:gd name="T1" fmla="*/ 7 h 15"/>
                <a:gd name="T2" fmla="*/ 13 w 15"/>
                <a:gd name="T3" fmla="*/ 8 h 15"/>
                <a:gd name="T4" fmla="*/ 12 w 15"/>
                <a:gd name="T5" fmla="*/ 10 h 15"/>
                <a:gd name="T6" fmla="*/ 9 w 15"/>
                <a:gd name="T7" fmla="*/ 9 h 15"/>
                <a:gd name="T8" fmla="*/ 9 w 15"/>
                <a:gd name="T9" fmla="*/ 8 h 15"/>
                <a:gd name="T10" fmla="*/ 3 w 15"/>
                <a:gd name="T11" fmla="*/ 4 h 15"/>
                <a:gd name="T12" fmla="*/ 1 w 15"/>
                <a:gd name="T13" fmla="*/ 0 h 15"/>
                <a:gd name="T14" fmla="*/ 0 w 15"/>
                <a:gd name="T15" fmla="*/ 7 h 15"/>
                <a:gd name="T16" fmla="*/ 10 w 15"/>
                <a:gd name="T17" fmla="*/ 14 h 15"/>
                <a:gd name="T18" fmla="*/ 15 w 15"/>
                <a:gd name="T19" fmla="*/ 7 h 15"/>
                <a:gd name="T20" fmla="*/ 15 w 15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8"/>
                    <a:pt x="14" y="8"/>
                    <a:pt x="13" y="8"/>
                  </a:cubicBezTo>
                  <a:cubicBezTo>
                    <a:pt x="13" y="9"/>
                    <a:pt x="13" y="10"/>
                    <a:pt x="12" y="10"/>
                  </a:cubicBezTo>
                  <a:cubicBezTo>
                    <a:pt x="11" y="11"/>
                    <a:pt x="10" y="10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7" y="8"/>
                    <a:pt x="5" y="6"/>
                    <a:pt x="3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1" y="12"/>
                    <a:pt x="6" y="15"/>
                    <a:pt x="10" y="14"/>
                  </a:cubicBezTo>
                  <a:cubicBezTo>
                    <a:pt x="13" y="14"/>
                    <a:pt x="15" y="11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38"/>
            <p:cNvSpPr/>
            <p:nvPr/>
          </p:nvSpPr>
          <p:spPr bwMode="auto">
            <a:xfrm>
              <a:off x="187326" y="733425"/>
              <a:ext cx="1212850" cy="588963"/>
            </a:xfrm>
            <a:custGeom>
              <a:avLst/>
              <a:gdLst>
                <a:gd name="T0" fmla="*/ 0 w 286"/>
                <a:gd name="T1" fmla="*/ 42 h 139"/>
                <a:gd name="T2" fmla="*/ 58 w 286"/>
                <a:gd name="T3" fmla="*/ 35 h 139"/>
                <a:gd name="T4" fmla="*/ 99 w 286"/>
                <a:gd name="T5" fmla="*/ 7 h 139"/>
                <a:gd name="T6" fmla="*/ 95 w 286"/>
                <a:gd name="T7" fmla="*/ 79 h 139"/>
                <a:gd name="T8" fmla="*/ 105 w 286"/>
                <a:gd name="T9" fmla="*/ 4 h 139"/>
                <a:gd name="T10" fmla="*/ 136 w 286"/>
                <a:gd name="T11" fmla="*/ 27 h 139"/>
                <a:gd name="T12" fmla="*/ 191 w 286"/>
                <a:gd name="T13" fmla="*/ 55 h 139"/>
                <a:gd name="T14" fmla="*/ 191 w 286"/>
                <a:gd name="T15" fmla="*/ 117 h 139"/>
                <a:gd name="T16" fmla="*/ 201 w 286"/>
                <a:gd name="T17" fmla="*/ 55 h 139"/>
                <a:gd name="T18" fmla="*/ 217 w 286"/>
                <a:gd name="T19" fmla="*/ 52 h 139"/>
                <a:gd name="T20" fmla="*/ 286 w 286"/>
                <a:gd name="T21" fmla="*/ 136 h 139"/>
                <a:gd name="T22" fmla="*/ 286 w 286"/>
                <a:gd name="T23" fmla="*/ 136 h 139"/>
                <a:gd name="T24" fmla="*/ 286 w 286"/>
                <a:gd name="T25" fmla="*/ 139 h 139"/>
                <a:gd name="T26" fmla="*/ 286 w 286"/>
                <a:gd name="T27" fmla="*/ 139 h 139"/>
                <a:gd name="T28" fmla="*/ 231 w 286"/>
                <a:gd name="T29" fmla="*/ 111 h 139"/>
                <a:gd name="T30" fmla="*/ 188 w 286"/>
                <a:gd name="T31" fmla="*/ 130 h 139"/>
                <a:gd name="T32" fmla="*/ 142 w 286"/>
                <a:gd name="T33" fmla="*/ 77 h 139"/>
                <a:gd name="T34" fmla="*/ 93 w 286"/>
                <a:gd name="T35" fmla="*/ 91 h 139"/>
                <a:gd name="T36" fmla="*/ 0 w 286"/>
                <a:gd name="T37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6" h="139">
                  <a:moveTo>
                    <a:pt x="0" y="42"/>
                  </a:moveTo>
                  <a:cubicBezTo>
                    <a:pt x="9" y="39"/>
                    <a:pt x="43" y="41"/>
                    <a:pt x="58" y="35"/>
                  </a:cubicBezTo>
                  <a:cubicBezTo>
                    <a:pt x="72" y="29"/>
                    <a:pt x="94" y="9"/>
                    <a:pt x="99" y="7"/>
                  </a:cubicBezTo>
                  <a:cubicBezTo>
                    <a:pt x="103" y="6"/>
                    <a:pt x="95" y="79"/>
                    <a:pt x="95" y="79"/>
                  </a:cubicBezTo>
                  <a:cubicBezTo>
                    <a:pt x="95" y="79"/>
                    <a:pt x="104" y="8"/>
                    <a:pt x="105" y="4"/>
                  </a:cubicBezTo>
                  <a:cubicBezTo>
                    <a:pt x="107" y="0"/>
                    <a:pt x="120" y="9"/>
                    <a:pt x="136" y="27"/>
                  </a:cubicBezTo>
                  <a:cubicBezTo>
                    <a:pt x="153" y="46"/>
                    <a:pt x="185" y="52"/>
                    <a:pt x="191" y="55"/>
                  </a:cubicBezTo>
                  <a:cubicBezTo>
                    <a:pt x="196" y="57"/>
                    <a:pt x="193" y="98"/>
                    <a:pt x="191" y="117"/>
                  </a:cubicBezTo>
                  <a:cubicBezTo>
                    <a:pt x="193" y="98"/>
                    <a:pt x="198" y="57"/>
                    <a:pt x="201" y="55"/>
                  </a:cubicBezTo>
                  <a:cubicBezTo>
                    <a:pt x="204" y="53"/>
                    <a:pt x="208" y="52"/>
                    <a:pt x="217" y="52"/>
                  </a:cubicBezTo>
                  <a:cubicBezTo>
                    <a:pt x="225" y="86"/>
                    <a:pt x="286" y="136"/>
                    <a:pt x="286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6" y="137"/>
                    <a:pt x="286" y="138"/>
                    <a:pt x="286" y="139"/>
                  </a:cubicBezTo>
                  <a:cubicBezTo>
                    <a:pt x="286" y="139"/>
                    <a:pt x="286" y="139"/>
                    <a:pt x="286" y="139"/>
                  </a:cubicBezTo>
                  <a:cubicBezTo>
                    <a:pt x="286" y="139"/>
                    <a:pt x="257" y="110"/>
                    <a:pt x="231" y="111"/>
                  </a:cubicBezTo>
                  <a:cubicBezTo>
                    <a:pt x="205" y="112"/>
                    <a:pt x="188" y="130"/>
                    <a:pt x="188" y="130"/>
                  </a:cubicBezTo>
                  <a:cubicBezTo>
                    <a:pt x="188" y="130"/>
                    <a:pt x="183" y="91"/>
                    <a:pt x="142" y="77"/>
                  </a:cubicBezTo>
                  <a:cubicBezTo>
                    <a:pt x="120" y="70"/>
                    <a:pt x="93" y="91"/>
                    <a:pt x="93" y="91"/>
                  </a:cubicBezTo>
                  <a:cubicBezTo>
                    <a:pt x="93" y="91"/>
                    <a:pt x="81" y="53"/>
                    <a:pt x="0" y="42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9"/>
            <p:cNvSpPr/>
            <p:nvPr/>
          </p:nvSpPr>
          <p:spPr bwMode="auto">
            <a:xfrm>
              <a:off x="1400175" y="431800"/>
              <a:ext cx="733425" cy="857250"/>
            </a:xfrm>
            <a:custGeom>
              <a:avLst/>
              <a:gdLst>
                <a:gd name="T0" fmla="*/ 143 w 173"/>
                <a:gd name="T1" fmla="*/ 65 h 202"/>
                <a:gd name="T2" fmla="*/ 91 w 173"/>
                <a:gd name="T3" fmla="*/ 88 h 202"/>
                <a:gd name="T4" fmla="*/ 80 w 173"/>
                <a:gd name="T5" fmla="*/ 142 h 202"/>
                <a:gd name="T6" fmla="*/ 70 w 173"/>
                <a:gd name="T7" fmla="*/ 142 h 202"/>
                <a:gd name="T8" fmla="*/ 0 w 173"/>
                <a:gd name="T9" fmla="*/ 202 h 202"/>
                <a:gd name="T10" fmla="*/ 5 w 173"/>
                <a:gd name="T11" fmla="*/ 105 h 202"/>
                <a:gd name="T12" fmla="*/ 34 w 173"/>
                <a:gd name="T13" fmla="*/ 84 h 202"/>
                <a:gd name="T14" fmla="*/ 77 w 173"/>
                <a:gd name="T15" fmla="*/ 138 h 202"/>
                <a:gd name="T16" fmla="*/ 37 w 173"/>
                <a:gd name="T17" fmla="*/ 77 h 202"/>
                <a:gd name="T18" fmla="*/ 64 w 173"/>
                <a:gd name="T19" fmla="*/ 35 h 202"/>
                <a:gd name="T20" fmla="*/ 139 w 173"/>
                <a:gd name="T21" fmla="*/ 63 h 202"/>
                <a:gd name="T22" fmla="*/ 68 w 173"/>
                <a:gd name="T23" fmla="*/ 28 h 202"/>
                <a:gd name="T24" fmla="*/ 71 w 173"/>
                <a:gd name="T25" fmla="*/ 11 h 202"/>
                <a:gd name="T26" fmla="*/ 106 w 173"/>
                <a:gd name="T27" fmla="*/ 10 h 202"/>
                <a:gd name="T28" fmla="*/ 173 w 173"/>
                <a:gd name="T29" fmla="*/ 0 h 202"/>
                <a:gd name="T30" fmla="*/ 170 w 173"/>
                <a:gd name="T31" fmla="*/ 3 h 202"/>
                <a:gd name="T32" fmla="*/ 143 w 173"/>
                <a:gd name="T33" fmla="*/ 6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202">
                  <a:moveTo>
                    <a:pt x="143" y="65"/>
                  </a:moveTo>
                  <a:cubicBezTo>
                    <a:pt x="143" y="65"/>
                    <a:pt x="114" y="65"/>
                    <a:pt x="91" y="88"/>
                  </a:cubicBezTo>
                  <a:cubicBezTo>
                    <a:pt x="69" y="112"/>
                    <a:pt x="80" y="142"/>
                    <a:pt x="80" y="142"/>
                  </a:cubicBezTo>
                  <a:cubicBezTo>
                    <a:pt x="80" y="142"/>
                    <a:pt x="76" y="142"/>
                    <a:pt x="70" y="142"/>
                  </a:cubicBezTo>
                  <a:cubicBezTo>
                    <a:pt x="20" y="144"/>
                    <a:pt x="2" y="183"/>
                    <a:pt x="0" y="202"/>
                  </a:cubicBezTo>
                  <a:cubicBezTo>
                    <a:pt x="0" y="183"/>
                    <a:pt x="22" y="154"/>
                    <a:pt x="5" y="105"/>
                  </a:cubicBezTo>
                  <a:cubicBezTo>
                    <a:pt x="8" y="100"/>
                    <a:pt x="29" y="86"/>
                    <a:pt x="34" y="84"/>
                  </a:cubicBezTo>
                  <a:cubicBezTo>
                    <a:pt x="39" y="83"/>
                    <a:pt x="77" y="138"/>
                    <a:pt x="77" y="138"/>
                  </a:cubicBezTo>
                  <a:cubicBezTo>
                    <a:pt x="77" y="138"/>
                    <a:pt x="39" y="82"/>
                    <a:pt x="37" y="77"/>
                  </a:cubicBezTo>
                  <a:cubicBezTo>
                    <a:pt x="35" y="71"/>
                    <a:pt x="59" y="38"/>
                    <a:pt x="64" y="35"/>
                  </a:cubicBezTo>
                  <a:cubicBezTo>
                    <a:pt x="68" y="31"/>
                    <a:pt x="139" y="63"/>
                    <a:pt x="139" y="63"/>
                  </a:cubicBezTo>
                  <a:cubicBezTo>
                    <a:pt x="139" y="63"/>
                    <a:pt x="75" y="32"/>
                    <a:pt x="68" y="28"/>
                  </a:cubicBezTo>
                  <a:cubicBezTo>
                    <a:pt x="61" y="24"/>
                    <a:pt x="66" y="16"/>
                    <a:pt x="71" y="11"/>
                  </a:cubicBezTo>
                  <a:cubicBezTo>
                    <a:pt x="77" y="6"/>
                    <a:pt x="81" y="4"/>
                    <a:pt x="106" y="10"/>
                  </a:cubicBezTo>
                  <a:cubicBezTo>
                    <a:pt x="131" y="16"/>
                    <a:pt x="173" y="0"/>
                    <a:pt x="173" y="0"/>
                  </a:cubicBezTo>
                  <a:cubicBezTo>
                    <a:pt x="172" y="1"/>
                    <a:pt x="171" y="2"/>
                    <a:pt x="170" y="3"/>
                  </a:cubicBezTo>
                  <a:cubicBezTo>
                    <a:pt x="123" y="29"/>
                    <a:pt x="143" y="65"/>
                    <a:pt x="143" y="65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109584" y="529509"/>
            <a:ext cx="1276350" cy="688975"/>
            <a:chOff x="10179050" y="-673101"/>
            <a:chExt cx="1276350" cy="688975"/>
          </a:xfrm>
        </p:grpSpPr>
        <p:sp>
          <p:nvSpPr>
            <p:cNvPr id="52" name="Freeform 240"/>
            <p:cNvSpPr/>
            <p:nvPr/>
          </p:nvSpPr>
          <p:spPr bwMode="auto">
            <a:xfrm>
              <a:off x="10179050" y="-673101"/>
              <a:ext cx="1276350" cy="688975"/>
            </a:xfrm>
            <a:custGeom>
              <a:avLst/>
              <a:gdLst>
                <a:gd name="T0" fmla="*/ 0 w 301"/>
                <a:gd name="T1" fmla="*/ 0 h 162"/>
                <a:gd name="T2" fmla="*/ 2 w 301"/>
                <a:gd name="T3" fmla="*/ 0 h 162"/>
                <a:gd name="T4" fmla="*/ 48 w 301"/>
                <a:gd name="T5" fmla="*/ 15 h 162"/>
                <a:gd name="T6" fmla="*/ 76 w 301"/>
                <a:gd name="T7" fmla="*/ 7 h 162"/>
                <a:gd name="T8" fmla="*/ 79 w 301"/>
                <a:gd name="T9" fmla="*/ 10 h 162"/>
                <a:gd name="T10" fmla="*/ 119 w 301"/>
                <a:gd name="T11" fmla="*/ 83 h 162"/>
                <a:gd name="T12" fmla="*/ 124 w 301"/>
                <a:gd name="T13" fmla="*/ 83 h 162"/>
                <a:gd name="T14" fmla="*/ 136 w 301"/>
                <a:gd name="T15" fmla="*/ 64 h 162"/>
                <a:gd name="T16" fmla="*/ 139 w 301"/>
                <a:gd name="T17" fmla="*/ 73 h 162"/>
                <a:gd name="T18" fmla="*/ 156 w 301"/>
                <a:gd name="T19" fmla="*/ 77 h 162"/>
                <a:gd name="T20" fmla="*/ 164 w 301"/>
                <a:gd name="T21" fmla="*/ 70 h 162"/>
                <a:gd name="T22" fmla="*/ 164 w 301"/>
                <a:gd name="T23" fmla="*/ 96 h 162"/>
                <a:gd name="T24" fmla="*/ 169 w 301"/>
                <a:gd name="T25" fmla="*/ 101 h 162"/>
                <a:gd name="T26" fmla="*/ 242 w 301"/>
                <a:gd name="T27" fmla="*/ 61 h 162"/>
                <a:gd name="T28" fmla="*/ 245 w 301"/>
                <a:gd name="T29" fmla="*/ 61 h 162"/>
                <a:gd name="T30" fmla="*/ 301 w 301"/>
                <a:gd name="T31" fmla="*/ 109 h 162"/>
                <a:gd name="T32" fmla="*/ 298 w 301"/>
                <a:gd name="T33" fmla="*/ 109 h 162"/>
                <a:gd name="T34" fmla="*/ 260 w 301"/>
                <a:gd name="T35" fmla="*/ 134 h 162"/>
                <a:gd name="T36" fmla="*/ 222 w 301"/>
                <a:gd name="T37" fmla="*/ 128 h 162"/>
                <a:gd name="T38" fmla="*/ 195 w 301"/>
                <a:gd name="T39" fmla="*/ 154 h 162"/>
                <a:gd name="T40" fmla="*/ 189 w 301"/>
                <a:gd name="T41" fmla="*/ 150 h 162"/>
                <a:gd name="T42" fmla="*/ 125 w 301"/>
                <a:gd name="T43" fmla="*/ 162 h 162"/>
                <a:gd name="T44" fmla="*/ 124 w 301"/>
                <a:gd name="T45" fmla="*/ 162 h 162"/>
                <a:gd name="T46" fmla="*/ 104 w 301"/>
                <a:gd name="T47" fmla="*/ 125 h 162"/>
                <a:gd name="T48" fmla="*/ 73 w 301"/>
                <a:gd name="T49" fmla="*/ 120 h 162"/>
                <a:gd name="T50" fmla="*/ 67 w 301"/>
                <a:gd name="T51" fmla="*/ 73 h 162"/>
                <a:gd name="T52" fmla="*/ 34 w 301"/>
                <a:gd name="T53" fmla="*/ 62 h 162"/>
                <a:gd name="T54" fmla="*/ 0 w 301"/>
                <a:gd name="T5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1" h="16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5" y="1"/>
                    <a:pt x="29" y="17"/>
                    <a:pt x="48" y="15"/>
                  </a:cubicBezTo>
                  <a:cubicBezTo>
                    <a:pt x="58" y="15"/>
                    <a:pt x="68" y="12"/>
                    <a:pt x="76" y="7"/>
                  </a:cubicBezTo>
                  <a:cubicBezTo>
                    <a:pt x="77" y="7"/>
                    <a:pt x="79" y="9"/>
                    <a:pt x="79" y="10"/>
                  </a:cubicBezTo>
                  <a:cubicBezTo>
                    <a:pt x="80" y="15"/>
                    <a:pt x="79" y="66"/>
                    <a:pt x="119" y="83"/>
                  </a:cubicBezTo>
                  <a:cubicBezTo>
                    <a:pt x="121" y="85"/>
                    <a:pt x="123" y="85"/>
                    <a:pt x="124" y="83"/>
                  </a:cubicBezTo>
                  <a:cubicBezTo>
                    <a:pt x="126" y="82"/>
                    <a:pt x="135" y="65"/>
                    <a:pt x="136" y="64"/>
                  </a:cubicBezTo>
                  <a:cubicBezTo>
                    <a:pt x="136" y="65"/>
                    <a:pt x="137" y="70"/>
                    <a:pt x="139" y="73"/>
                  </a:cubicBezTo>
                  <a:cubicBezTo>
                    <a:pt x="145" y="71"/>
                    <a:pt x="152" y="74"/>
                    <a:pt x="156" y="77"/>
                  </a:cubicBezTo>
                  <a:cubicBezTo>
                    <a:pt x="157" y="77"/>
                    <a:pt x="164" y="70"/>
                    <a:pt x="164" y="70"/>
                  </a:cubicBezTo>
                  <a:cubicBezTo>
                    <a:pt x="164" y="74"/>
                    <a:pt x="163" y="92"/>
                    <a:pt x="164" y="96"/>
                  </a:cubicBezTo>
                  <a:cubicBezTo>
                    <a:pt x="164" y="100"/>
                    <a:pt x="166" y="101"/>
                    <a:pt x="169" y="101"/>
                  </a:cubicBezTo>
                  <a:cubicBezTo>
                    <a:pt x="171" y="101"/>
                    <a:pt x="226" y="97"/>
                    <a:pt x="242" y="61"/>
                  </a:cubicBezTo>
                  <a:cubicBezTo>
                    <a:pt x="243" y="59"/>
                    <a:pt x="245" y="59"/>
                    <a:pt x="245" y="61"/>
                  </a:cubicBezTo>
                  <a:cubicBezTo>
                    <a:pt x="252" y="90"/>
                    <a:pt x="295" y="105"/>
                    <a:pt x="301" y="109"/>
                  </a:cubicBezTo>
                  <a:cubicBezTo>
                    <a:pt x="300" y="109"/>
                    <a:pt x="299" y="109"/>
                    <a:pt x="298" y="109"/>
                  </a:cubicBezTo>
                  <a:cubicBezTo>
                    <a:pt x="262" y="106"/>
                    <a:pt x="260" y="134"/>
                    <a:pt x="260" y="134"/>
                  </a:cubicBezTo>
                  <a:cubicBezTo>
                    <a:pt x="260" y="134"/>
                    <a:pt x="243" y="123"/>
                    <a:pt x="222" y="128"/>
                  </a:cubicBezTo>
                  <a:cubicBezTo>
                    <a:pt x="200" y="133"/>
                    <a:pt x="195" y="154"/>
                    <a:pt x="195" y="154"/>
                  </a:cubicBezTo>
                  <a:cubicBezTo>
                    <a:pt x="195" y="154"/>
                    <a:pt x="193" y="152"/>
                    <a:pt x="189" y="150"/>
                  </a:cubicBezTo>
                  <a:cubicBezTo>
                    <a:pt x="157" y="130"/>
                    <a:pt x="128" y="152"/>
                    <a:pt x="125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19" y="134"/>
                    <a:pt x="104" y="125"/>
                  </a:cubicBezTo>
                  <a:cubicBezTo>
                    <a:pt x="89" y="116"/>
                    <a:pt x="73" y="120"/>
                    <a:pt x="73" y="120"/>
                  </a:cubicBezTo>
                  <a:cubicBezTo>
                    <a:pt x="73" y="120"/>
                    <a:pt x="85" y="96"/>
                    <a:pt x="67" y="73"/>
                  </a:cubicBezTo>
                  <a:cubicBezTo>
                    <a:pt x="57" y="60"/>
                    <a:pt x="34" y="62"/>
                    <a:pt x="34" y="62"/>
                  </a:cubicBezTo>
                  <a:cubicBezTo>
                    <a:pt x="34" y="62"/>
                    <a:pt x="41" y="37"/>
                    <a:pt x="0" y="0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41"/>
            <p:cNvSpPr/>
            <p:nvPr/>
          </p:nvSpPr>
          <p:spPr bwMode="auto">
            <a:xfrm>
              <a:off x="10785475" y="-311150"/>
              <a:ext cx="50800" cy="50800"/>
            </a:xfrm>
            <a:custGeom>
              <a:avLst/>
              <a:gdLst>
                <a:gd name="T0" fmla="*/ 0 w 12"/>
                <a:gd name="T1" fmla="*/ 7 h 12"/>
                <a:gd name="T2" fmla="*/ 2 w 12"/>
                <a:gd name="T3" fmla="*/ 7 h 12"/>
                <a:gd name="T4" fmla="*/ 3 w 12"/>
                <a:gd name="T5" fmla="*/ 8 h 12"/>
                <a:gd name="T6" fmla="*/ 5 w 12"/>
                <a:gd name="T7" fmla="*/ 8 h 12"/>
                <a:gd name="T8" fmla="*/ 5 w 12"/>
                <a:gd name="T9" fmla="*/ 7 h 12"/>
                <a:gd name="T10" fmla="*/ 9 w 12"/>
                <a:gd name="T11" fmla="*/ 3 h 12"/>
                <a:gd name="T12" fmla="*/ 11 w 12"/>
                <a:gd name="T13" fmla="*/ 0 h 12"/>
                <a:gd name="T14" fmla="*/ 12 w 12"/>
                <a:gd name="T15" fmla="*/ 5 h 12"/>
                <a:gd name="T16" fmla="*/ 5 w 12"/>
                <a:gd name="T17" fmla="*/ 12 h 12"/>
                <a:gd name="T18" fmla="*/ 0 w 12"/>
                <a:gd name="T19" fmla="*/ 6 h 12"/>
                <a:gd name="T20" fmla="*/ 0 w 12"/>
                <a:gd name="T2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7"/>
                  </a:moveTo>
                  <a:cubicBezTo>
                    <a:pt x="1" y="7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5" y="7"/>
                    <a:pt x="6" y="7"/>
                    <a:pt x="5" y="7"/>
                  </a:cubicBezTo>
                  <a:cubicBezTo>
                    <a:pt x="7" y="6"/>
                    <a:pt x="8" y="5"/>
                    <a:pt x="9" y="3"/>
                  </a:cubicBezTo>
                  <a:cubicBezTo>
                    <a:pt x="10" y="2"/>
                    <a:pt x="11" y="1"/>
                    <a:pt x="11" y="0"/>
                  </a:cubicBezTo>
                  <a:cubicBezTo>
                    <a:pt x="12" y="1"/>
                    <a:pt x="12" y="3"/>
                    <a:pt x="12" y="5"/>
                  </a:cubicBezTo>
                  <a:cubicBezTo>
                    <a:pt x="12" y="9"/>
                    <a:pt x="9" y="12"/>
                    <a:pt x="5" y="12"/>
                  </a:cubicBezTo>
                  <a:cubicBezTo>
                    <a:pt x="3" y="11"/>
                    <a:pt x="1" y="9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2"/>
            <p:cNvSpPr/>
            <p:nvPr/>
          </p:nvSpPr>
          <p:spPr bwMode="auto">
            <a:xfrm>
              <a:off x="10729913" y="-328613"/>
              <a:ext cx="42862" cy="50800"/>
            </a:xfrm>
            <a:custGeom>
              <a:avLst/>
              <a:gdLst>
                <a:gd name="T0" fmla="*/ 10 w 10"/>
                <a:gd name="T1" fmla="*/ 9 h 12"/>
                <a:gd name="T2" fmla="*/ 8 w 10"/>
                <a:gd name="T3" fmla="*/ 9 h 12"/>
                <a:gd name="T4" fmla="*/ 7 w 10"/>
                <a:gd name="T5" fmla="*/ 9 h 12"/>
                <a:gd name="T6" fmla="*/ 6 w 10"/>
                <a:gd name="T7" fmla="*/ 8 h 12"/>
                <a:gd name="T8" fmla="*/ 6 w 10"/>
                <a:gd name="T9" fmla="*/ 7 h 12"/>
                <a:gd name="T10" fmla="*/ 4 w 10"/>
                <a:gd name="T11" fmla="*/ 3 h 12"/>
                <a:gd name="T12" fmla="*/ 5 w 10"/>
                <a:gd name="T13" fmla="*/ 0 h 12"/>
                <a:gd name="T14" fmla="*/ 2 w 10"/>
                <a:gd name="T15" fmla="*/ 3 h 12"/>
                <a:gd name="T16" fmla="*/ 4 w 10"/>
                <a:gd name="T17" fmla="*/ 11 h 12"/>
                <a:gd name="T18" fmla="*/ 10 w 10"/>
                <a:gd name="T19" fmla="*/ 9 h 12"/>
                <a:gd name="T20" fmla="*/ 10 w 10"/>
                <a:gd name="T2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7" y="10"/>
                    <a:pt x="7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5" y="6"/>
                    <a:pt x="4" y="5"/>
                    <a:pt x="4" y="3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4" y="0"/>
                    <a:pt x="2" y="2"/>
                    <a:pt x="2" y="3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6" y="12"/>
                    <a:pt x="9" y="11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3"/>
            <p:cNvSpPr/>
            <p:nvPr/>
          </p:nvSpPr>
          <p:spPr bwMode="auto">
            <a:xfrm>
              <a:off x="10179050" y="-673101"/>
              <a:ext cx="530225" cy="688975"/>
            </a:xfrm>
            <a:custGeom>
              <a:avLst/>
              <a:gdLst>
                <a:gd name="T0" fmla="*/ 0 w 125"/>
                <a:gd name="T1" fmla="*/ 0 h 162"/>
                <a:gd name="T2" fmla="*/ 35 w 125"/>
                <a:gd name="T3" fmla="*/ 17 h 162"/>
                <a:gd name="T4" fmla="*/ 68 w 125"/>
                <a:gd name="T5" fmla="*/ 17 h 162"/>
                <a:gd name="T6" fmla="*/ 40 w 125"/>
                <a:gd name="T7" fmla="*/ 57 h 162"/>
                <a:gd name="T8" fmla="*/ 73 w 125"/>
                <a:gd name="T9" fmla="*/ 18 h 162"/>
                <a:gd name="T10" fmla="*/ 82 w 125"/>
                <a:gd name="T11" fmla="*/ 43 h 162"/>
                <a:gd name="T12" fmla="*/ 103 w 125"/>
                <a:gd name="T13" fmla="*/ 79 h 162"/>
                <a:gd name="T14" fmla="*/ 79 w 125"/>
                <a:gd name="T15" fmla="*/ 114 h 162"/>
                <a:gd name="T16" fmla="*/ 108 w 125"/>
                <a:gd name="T17" fmla="*/ 83 h 162"/>
                <a:gd name="T18" fmla="*/ 118 w 125"/>
                <a:gd name="T19" fmla="*/ 87 h 162"/>
                <a:gd name="T20" fmla="*/ 125 w 125"/>
                <a:gd name="T21" fmla="*/ 160 h 162"/>
                <a:gd name="T22" fmla="*/ 125 w 125"/>
                <a:gd name="T23" fmla="*/ 160 h 162"/>
                <a:gd name="T24" fmla="*/ 125 w 125"/>
                <a:gd name="T25" fmla="*/ 162 h 162"/>
                <a:gd name="T26" fmla="*/ 124 w 125"/>
                <a:gd name="T27" fmla="*/ 162 h 162"/>
                <a:gd name="T28" fmla="*/ 104 w 125"/>
                <a:gd name="T29" fmla="*/ 125 h 162"/>
                <a:gd name="T30" fmla="*/ 73 w 125"/>
                <a:gd name="T31" fmla="*/ 120 h 162"/>
                <a:gd name="T32" fmla="*/ 67 w 125"/>
                <a:gd name="T33" fmla="*/ 73 h 162"/>
                <a:gd name="T34" fmla="*/ 34 w 125"/>
                <a:gd name="T35" fmla="*/ 62 h 162"/>
                <a:gd name="T36" fmla="*/ 0 w 125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62">
                  <a:moveTo>
                    <a:pt x="0" y="0"/>
                  </a:moveTo>
                  <a:cubicBezTo>
                    <a:pt x="6" y="1"/>
                    <a:pt x="24" y="15"/>
                    <a:pt x="35" y="17"/>
                  </a:cubicBezTo>
                  <a:cubicBezTo>
                    <a:pt x="45" y="20"/>
                    <a:pt x="65" y="16"/>
                    <a:pt x="68" y="17"/>
                  </a:cubicBezTo>
                  <a:cubicBezTo>
                    <a:pt x="72" y="18"/>
                    <a:pt x="40" y="57"/>
                    <a:pt x="40" y="57"/>
                  </a:cubicBezTo>
                  <a:cubicBezTo>
                    <a:pt x="40" y="57"/>
                    <a:pt x="71" y="20"/>
                    <a:pt x="73" y="18"/>
                  </a:cubicBezTo>
                  <a:cubicBezTo>
                    <a:pt x="76" y="16"/>
                    <a:pt x="80" y="26"/>
                    <a:pt x="82" y="43"/>
                  </a:cubicBezTo>
                  <a:cubicBezTo>
                    <a:pt x="84" y="59"/>
                    <a:pt x="100" y="75"/>
                    <a:pt x="103" y="79"/>
                  </a:cubicBezTo>
                  <a:cubicBezTo>
                    <a:pt x="105" y="82"/>
                    <a:pt x="88" y="104"/>
                    <a:pt x="79" y="114"/>
                  </a:cubicBezTo>
                  <a:cubicBezTo>
                    <a:pt x="88" y="104"/>
                    <a:pt x="106" y="82"/>
                    <a:pt x="108" y="83"/>
                  </a:cubicBezTo>
                  <a:cubicBezTo>
                    <a:pt x="111" y="83"/>
                    <a:pt x="113" y="84"/>
                    <a:pt x="118" y="87"/>
                  </a:cubicBezTo>
                  <a:cubicBezTo>
                    <a:pt x="110" y="109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1"/>
                    <a:pt x="125" y="161"/>
                    <a:pt x="125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19" y="134"/>
                    <a:pt x="104" y="125"/>
                  </a:cubicBezTo>
                  <a:cubicBezTo>
                    <a:pt x="89" y="116"/>
                    <a:pt x="73" y="120"/>
                    <a:pt x="73" y="120"/>
                  </a:cubicBezTo>
                  <a:cubicBezTo>
                    <a:pt x="73" y="120"/>
                    <a:pt x="85" y="96"/>
                    <a:pt x="67" y="73"/>
                  </a:cubicBezTo>
                  <a:cubicBezTo>
                    <a:pt x="57" y="60"/>
                    <a:pt x="34" y="62"/>
                    <a:pt x="34" y="62"/>
                  </a:cubicBezTo>
                  <a:cubicBezTo>
                    <a:pt x="34" y="62"/>
                    <a:pt x="41" y="37"/>
                    <a:pt x="0" y="0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44"/>
            <p:cNvSpPr/>
            <p:nvPr/>
          </p:nvSpPr>
          <p:spPr bwMode="auto">
            <a:xfrm>
              <a:off x="10717213" y="-349250"/>
              <a:ext cx="738187" cy="347663"/>
            </a:xfrm>
            <a:custGeom>
              <a:avLst/>
              <a:gdLst>
                <a:gd name="T0" fmla="*/ 133 w 174"/>
                <a:gd name="T1" fmla="*/ 58 h 82"/>
                <a:gd name="T2" fmla="*/ 95 w 174"/>
                <a:gd name="T3" fmla="*/ 52 h 82"/>
                <a:gd name="T4" fmla="*/ 68 w 174"/>
                <a:gd name="T5" fmla="*/ 78 h 82"/>
                <a:gd name="T6" fmla="*/ 62 w 174"/>
                <a:gd name="T7" fmla="*/ 74 h 82"/>
                <a:gd name="T8" fmla="*/ 0 w 174"/>
                <a:gd name="T9" fmla="*/ 82 h 82"/>
                <a:gd name="T10" fmla="*/ 40 w 174"/>
                <a:gd name="T11" fmla="*/ 29 h 82"/>
                <a:gd name="T12" fmla="*/ 64 w 174"/>
                <a:gd name="T13" fmla="*/ 28 h 82"/>
                <a:gd name="T14" fmla="*/ 68 w 174"/>
                <a:gd name="T15" fmla="*/ 75 h 82"/>
                <a:gd name="T16" fmla="*/ 68 w 174"/>
                <a:gd name="T17" fmla="*/ 25 h 82"/>
                <a:gd name="T18" fmla="*/ 99 w 174"/>
                <a:gd name="T19" fmla="*/ 11 h 82"/>
                <a:gd name="T20" fmla="*/ 131 w 174"/>
                <a:gd name="T21" fmla="*/ 55 h 82"/>
                <a:gd name="T22" fmla="*/ 104 w 174"/>
                <a:gd name="T23" fmla="*/ 9 h 82"/>
                <a:gd name="T24" fmla="*/ 112 w 174"/>
                <a:gd name="T25" fmla="*/ 1 h 82"/>
                <a:gd name="T26" fmla="*/ 132 w 174"/>
                <a:gd name="T27" fmla="*/ 13 h 82"/>
                <a:gd name="T28" fmla="*/ 174 w 174"/>
                <a:gd name="T29" fmla="*/ 33 h 82"/>
                <a:gd name="T30" fmla="*/ 171 w 174"/>
                <a:gd name="T31" fmla="*/ 33 h 82"/>
                <a:gd name="T32" fmla="*/ 133 w 174"/>
                <a:gd name="T3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82">
                  <a:moveTo>
                    <a:pt x="133" y="58"/>
                  </a:moveTo>
                  <a:cubicBezTo>
                    <a:pt x="133" y="58"/>
                    <a:pt x="116" y="47"/>
                    <a:pt x="95" y="52"/>
                  </a:cubicBezTo>
                  <a:cubicBezTo>
                    <a:pt x="73" y="57"/>
                    <a:pt x="68" y="78"/>
                    <a:pt x="68" y="78"/>
                  </a:cubicBezTo>
                  <a:cubicBezTo>
                    <a:pt x="68" y="78"/>
                    <a:pt x="66" y="76"/>
                    <a:pt x="62" y="74"/>
                  </a:cubicBezTo>
                  <a:cubicBezTo>
                    <a:pt x="34" y="56"/>
                    <a:pt x="8" y="71"/>
                    <a:pt x="0" y="82"/>
                  </a:cubicBezTo>
                  <a:cubicBezTo>
                    <a:pt x="8" y="70"/>
                    <a:pt x="31" y="63"/>
                    <a:pt x="40" y="29"/>
                  </a:cubicBezTo>
                  <a:cubicBezTo>
                    <a:pt x="43" y="27"/>
                    <a:pt x="61" y="27"/>
                    <a:pt x="64" y="28"/>
                  </a:cubicBezTo>
                  <a:cubicBezTo>
                    <a:pt x="67" y="29"/>
                    <a:pt x="68" y="75"/>
                    <a:pt x="68" y="75"/>
                  </a:cubicBezTo>
                  <a:cubicBezTo>
                    <a:pt x="68" y="75"/>
                    <a:pt x="68" y="28"/>
                    <a:pt x="68" y="25"/>
                  </a:cubicBezTo>
                  <a:cubicBezTo>
                    <a:pt x="69" y="21"/>
                    <a:pt x="95" y="11"/>
                    <a:pt x="99" y="11"/>
                  </a:cubicBezTo>
                  <a:cubicBezTo>
                    <a:pt x="103" y="11"/>
                    <a:pt x="131" y="55"/>
                    <a:pt x="131" y="55"/>
                  </a:cubicBezTo>
                  <a:cubicBezTo>
                    <a:pt x="131" y="55"/>
                    <a:pt x="107" y="14"/>
                    <a:pt x="104" y="9"/>
                  </a:cubicBezTo>
                  <a:cubicBezTo>
                    <a:pt x="102" y="4"/>
                    <a:pt x="107" y="2"/>
                    <a:pt x="112" y="1"/>
                  </a:cubicBezTo>
                  <a:cubicBezTo>
                    <a:pt x="117" y="0"/>
                    <a:pt x="121" y="0"/>
                    <a:pt x="132" y="13"/>
                  </a:cubicBezTo>
                  <a:cubicBezTo>
                    <a:pt x="144" y="26"/>
                    <a:pt x="174" y="33"/>
                    <a:pt x="174" y="33"/>
                  </a:cubicBezTo>
                  <a:cubicBezTo>
                    <a:pt x="173" y="33"/>
                    <a:pt x="172" y="33"/>
                    <a:pt x="171" y="33"/>
                  </a:cubicBezTo>
                  <a:cubicBezTo>
                    <a:pt x="135" y="30"/>
                    <a:pt x="133" y="58"/>
                    <a:pt x="133" y="58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48"/>
          <p:cNvSpPr/>
          <p:nvPr/>
        </p:nvSpPr>
        <p:spPr bwMode="auto">
          <a:xfrm>
            <a:off x="2142299" y="2918441"/>
            <a:ext cx="1662344" cy="698277"/>
          </a:xfrm>
          <a:custGeom>
            <a:avLst/>
            <a:gdLst>
              <a:gd name="T0" fmla="*/ 669 w 811"/>
              <a:gd name="T1" fmla="*/ 305 h 340"/>
              <a:gd name="T2" fmla="*/ 630 w 811"/>
              <a:gd name="T3" fmla="*/ 145 h 340"/>
              <a:gd name="T4" fmla="*/ 534 w 811"/>
              <a:gd name="T5" fmla="*/ 202 h 340"/>
              <a:gd name="T6" fmla="*/ 321 w 811"/>
              <a:gd name="T7" fmla="*/ 50 h 340"/>
              <a:gd name="T8" fmla="*/ 288 w 811"/>
              <a:gd name="T9" fmla="*/ 252 h 340"/>
              <a:gd name="T10" fmla="*/ 229 w 811"/>
              <a:gd name="T11" fmla="*/ 198 h 340"/>
              <a:gd name="T12" fmla="*/ 180 w 811"/>
              <a:gd name="T13" fmla="*/ 310 h 340"/>
              <a:gd name="T14" fmla="*/ 0 w 811"/>
              <a:gd name="T15" fmla="*/ 340 h 340"/>
              <a:gd name="T16" fmla="*/ 811 w 811"/>
              <a:gd name="T17" fmla="*/ 339 h 340"/>
              <a:gd name="T18" fmla="*/ 669 w 811"/>
              <a:gd name="T19" fmla="*/ 305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1" h="340">
                <a:moveTo>
                  <a:pt x="669" y="305"/>
                </a:moveTo>
                <a:cubicBezTo>
                  <a:pt x="669" y="305"/>
                  <a:pt x="727" y="175"/>
                  <a:pt x="630" y="145"/>
                </a:cubicBezTo>
                <a:cubicBezTo>
                  <a:pt x="566" y="125"/>
                  <a:pt x="543" y="170"/>
                  <a:pt x="534" y="202"/>
                </a:cubicBezTo>
                <a:cubicBezTo>
                  <a:pt x="558" y="0"/>
                  <a:pt x="380" y="11"/>
                  <a:pt x="321" y="50"/>
                </a:cubicBezTo>
                <a:cubicBezTo>
                  <a:pt x="266" y="87"/>
                  <a:pt x="284" y="224"/>
                  <a:pt x="288" y="252"/>
                </a:cubicBezTo>
                <a:cubicBezTo>
                  <a:pt x="285" y="240"/>
                  <a:pt x="274" y="208"/>
                  <a:pt x="229" y="198"/>
                </a:cubicBezTo>
                <a:cubicBezTo>
                  <a:pt x="158" y="181"/>
                  <a:pt x="180" y="310"/>
                  <a:pt x="180" y="310"/>
                </a:cubicBezTo>
                <a:cubicBezTo>
                  <a:pt x="64" y="308"/>
                  <a:pt x="0" y="340"/>
                  <a:pt x="0" y="340"/>
                </a:cubicBezTo>
                <a:cubicBezTo>
                  <a:pt x="295" y="319"/>
                  <a:pt x="811" y="339"/>
                  <a:pt x="811" y="339"/>
                </a:cubicBezTo>
                <a:cubicBezTo>
                  <a:pt x="735" y="302"/>
                  <a:pt x="669" y="305"/>
                  <a:pt x="669" y="30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52800" y="1253800"/>
            <a:ext cx="5514975" cy="4313791"/>
            <a:chOff x="96835" y="1609351"/>
            <a:chExt cx="8996942" cy="3620371"/>
          </a:xfrm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96835" y="1609351"/>
              <a:ext cx="8996942" cy="3620371"/>
            </a:xfrm>
            <a:prstGeom prst="rect">
              <a:avLst/>
            </a:prstGeom>
            <a:solidFill>
              <a:srgbClr val="512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233680" y="1678634"/>
              <a:ext cx="8686800" cy="3485979"/>
            </a:xfrm>
            <a:prstGeom prst="rect">
              <a:avLst/>
            </a:prstGeom>
            <a:noFill/>
            <a:ln>
              <a:solidFill>
                <a:srgbClr val="FB8D0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4767114" y="960741"/>
            <a:ext cx="2657772" cy="2655977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3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3966710" y="4013428"/>
            <a:ext cx="4258580" cy="996152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5" name="Freeform 249"/>
          <p:cNvSpPr/>
          <p:nvPr/>
        </p:nvSpPr>
        <p:spPr bwMode="auto">
          <a:xfrm>
            <a:off x="1999343" y="5445127"/>
            <a:ext cx="1778490" cy="745577"/>
          </a:xfrm>
          <a:custGeom>
            <a:avLst/>
            <a:gdLst>
              <a:gd name="T0" fmla="*/ 515 w 624"/>
              <a:gd name="T1" fmla="*/ 235 h 261"/>
              <a:gd name="T2" fmla="*/ 485 w 624"/>
              <a:gd name="T3" fmla="*/ 111 h 261"/>
              <a:gd name="T4" fmla="*/ 411 w 624"/>
              <a:gd name="T5" fmla="*/ 155 h 261"/>
              <a:gd name="T6" fmla="*/ 248 w 624"/>
              <a:gd name="T7" fmla="*/ 38 h 261"/>
              <a:gd name="T8" fmla="*/ 222 w 624"/>
              <a:gd name="T9" fmla="*/ 194 h 261"/>
              <a:gd name="T10" fmla="*/ 176 w 624"/>
              <a:gd name="T11" fmla="*/ 152 h 261"/>
              <a:gd name="T12" fmla="*/ 139 w 624"/>
              <a:gd name="T13" fmla="*/ 238 h 261"/>
              <a:gd name="T14" fmla="*/ 0 w 624"/>
              <a:gd name="T15" fmla="*/ 261 h 261"/>
              <a:gd name="T16" fmla="*/ 624 w 624"/>
              <a:gd name="T17" fmla="*/ 261 h 261"/>
              <a:gd name="T18" fmla="*/ 515 w 624"/>
              <a:gd name="T19" fmla="*/ 23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4" h="261">
                <a:moveTo>
                  <a:pt x="515" y="235"/>
                </a:moveTo>
                <a:cubicBezTo>
                  <a:pt x="515" y="235"/>
                  <a:pt x="559" y="135"/>
                  <a:pt x="485" y="111"/>
                </a:cubicBezTo>
                <a:cubicBezTo>
                  <a:pt x="436" y="96"/>
                  <a:pt x="418" y="130"/>
                  <a:pt x="411" y="155"/>
                </a:cubicBezTo>
                <a:cubicBezTo>
                  <a:pt x="429" y="0"/>
                  <a:pt x="293" y="8"/>
                  <a:pt x="248" y="38"/>
                </a:cubicBezTo>
                <a:cubicBezTo>
                  <a:pt x="205" y="67"/>
                  <a:pt x="218" y="172"/>
                  <a:pt x="222" y="194"/>
                </a:cubicBezTo>
                <a:cubicBezTo>
                  <a:pt x="220" y="184"/>
                  <a:pt x="211" y="160"/>
                  <a:pt x="176" y="152"/>
                </a:cubicBezTo>
                <a:cubicBezTo>
                  <a:pt x="122" y="139"/>
                  <a:pt x="139" y="238"/>
                  <a:pt x="139" y="238"/>
                </a:cubicBezTo>
                <a:cubicBezTo>
                  <a:pt x="49" y="237"/>
                  <a:pt x="0" y="261"/>
                  <a:pt x="0" y="261"/>
                </a:cubicBezTo>
                <a:cubicBezTo>
                  <a:pt x="227" y="245"/>
                  <a:pt x="624" y="261"/>
                  <a:pt x="624" y="261"/>
                </a:cubicBezTo>
                <a:cubicBezTo>
                  <a:pt x="566" y="232"/>
                  <a:pt x="515" y="235"/>
                  <a:pt x="515" y="23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1"/>
          <p:cNvSpPr/>
          <p:nvPr/>
        </p:nvSpPr>
        <p:spPr bwMode="auto">
          <a:xfrm>
            <a:off x="9002959" y="4627043"/>
            <a:ext cx="1266679" cy="533178"/>
          </a:xfrm>
          <a:custGeom>
            <a:avLst/>
            <a:gdLst>
              <a:gd name="T0" fmla="*/ 514 w 623"/>
              <a:gd name="T1" fmla="*/ 235 h 262"/>
              <a:gd name="T2" fmla="*/ 484 w 623"/>
              <a:gd name="T3" fmla="*/ 112 h 262"/>
              <a:gd name="T4" fmla="*/ 411 w 623"/>
              <a:gd name="T5" fmla="*/ 156 h 262"/>
              <a:gd name="T6" fmla="*/ 247 w 623"/>
              <a:gd name="T7" fmla="*/ 39 h 262"/>
              <a:gd name="T8" fmla="*/ 221 w 623"/>
              <a:gd name="T9" fmla="*/ 194 h 262"/>
              <a:gd name="T10" fmla="*/ 176 w 623"/>
              <a:gd name="T11" fmla="*/ 152 h 262"/>
              <a:gd name="T12" fmla="*/ 139 w 623"/>
              <a:gd name="T13" fmla="*/ 239 h 262"/>
              <a:gd name="T14" fmla="*/ 0 w 623"/>
              <a:gd name="T15" fmla="*/ 262 h 262"/>
              <a:gd name="T16" fmla="*/ 623 w 623"/>
              <a:gd name="T17" fmla="*/ 261 h 262"/>
              <a:gd name="T18" fmla="*/ 514 w 623"/>
              <a:gd name="T19" fmla="*/ 23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3" h="262">
                <a:moveTo>
                  <a:pt x="514" y="235"/>
                </a:moveTo>
                <a:cubicBezTo>
                  <a:pt x="514" y="235"/>
                  <a:pt x="559" y="135"/>
                  <a:pt x="484" y="112"/>
                </a:cubicBezTo>
                <a:cubicBezTo>
                  <a:pt x="435" y="96"/>
                  <a:pt x="417" y="131"/>
                  <a:pt x="411" y="156"/>
                </a:cubicBezTo>
                <a:cubicBezTo>
                  <a:pt x="429" y="0"/>
                  <a:pt x="292" y="9"/>
                  <a:pt x="247" y="39"/>
                </a:cubicBezTo>
                <a:cubicBezTo>
                  <a:pt x="205" y="67"/>
                  <a:pt x="218" y="172"/>
                  <a:pt x="221" y="194"/>
                </a:cubicBezTo>
                <a:cubicBezTo>
                  <a:pt x="219" y="185"/>
                  <a:pt x="211" y="161"/>
                  <a:pt x="176" y="152"/>
                </a:cubicBezTo>
                <a:cubicBezTo>
                  <a:pt x="122" y="140"/>
                  <a:pt x="139" y="239"/>
                  <a:pt x="139" y="239"/>
                </a:cubicBezTo>
                <a:cubicBezTo>
                  <a:pt x="49" y="237"/>
                  <a:pt x="0" y="262"/>
                  <a:pt x="0" y="262"/>
                </a:cubicBezTo>
                <a:cubicBezTo>
                  <a:pt x="226" y="245"/>
                  <a:pt x="623" y="261"/>
                  <a:pt x="623" y="261"/>
                </a:cubicBezTo>
                <a:cubicBezTo>
                  <a:pt x="565" y="233"/>
                  <a:pt x="514" y="235"/>
                  <a:pt x="514" y="23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"/>
          <p:cNvSpPr/>
          <p:nvPr/>
        </p:nvSpPr>
        <p:spPr bwMode="auto">
          <a:xfrm>
            <a:off x="6417818" y="5490012"/>
            <a:ext cx="1681163" cy="708025"/>
          </a:xfrm>
          <a:custGeom>
            <a:avLst/>
            <a:gdLst>
              <a:gd name="T0" fmla="*/ 328 w 397"/>
              <a:gd name="T1" fmla="*/ 150 h 167"/>
              <a:gd name="T2" fmla="*/ 309 w 397"/>
              <a:gd name="T3" fmla="*/ 71 h 167"/>
              <a:gd name="T4" fmla="*/ 262 w 397"/>
              <a:gd name="T5" fmla="*/ 100 h 167"/>
              <a:gd name="T6" fmla="*/ 158 w 397"/>
              <a:gd name="T7" fmla="*/ 25 h 167"/>
              <a:gd name="T8" fmla="*/ 141 w 397"/>
              <a:gd name="T9" fmla="*/ 124 h 167"/>
              <a:gd name="T10" fmla="*/ 112 w 397"/>
              <a:gd name="T11" fmla="*/ 97 h 167"/>
              <a:gd name="T12" fmla="*/ 89 w 397"/>
              <a:gd name="T13" fmla="*/ 152 h 167"/>
              <a:gd name="T14" fmla="*/ 0 w 397"/>
              <a:gd name="T15" fmla="*/ 167 h 167"/>
              <a:gd name="T16" fmla="*/ 397 w 397"/>
              <a:gd name="T17" fmla="*/ 166 h 167"/>
              <a:gd name="T18" fmla="*/ 328 w 397"/>
              <a:gd name="T19" fmla="*/ 15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7" h="167">
                <a:moveTo>
                  <a:pt x="328" y="150"/>
                </a:moveTo>
                <a:cubicBezTo>
                  <a:pt x="328" y="150"/>
                  <a:pt x="356" y="86"/>
                  <a:pt x="309" y="71"/>
                </a:cubicBezTo>
                <a:cubicBezTo>
                  <a:pt x="277" y="61"/>
                  <a:pt x="266" y="84"/>
                  <a:pt x="262" y="100"/>
                </a:cubicBezTo>
                <a:cubicBezTo>
                  <a:pt x="273" y="0"/>
                  <a:pt x="186" y="6"/>
                  <a:pt x="158" y="25"/>
                </a:cubicBezTo>
                <a:cubicBezTo>
                  <a:pt x="131" y="43"/>
                  <a:pt x="139" y="110"/>
                  <a:pt x="141" y="124"/>
                </a:cubicBezTo>
                <a:cubicBezTo>
                  <a:pt x="140" y="118"/>
                  <a:pt x="135" y="102"/>
                  <a:pt x="112" y="97"/>
                </a:cubicBezTo>
                <a:cubicBezTo>
                  <a:pt x="78" y="89"/>
                  <a:pt x="89" y="152"/>
                  <a:pt x="89" y="152"/>
                </a:cubicBezTo>
                <a:cubicBezTo>
                  <a:pt x="31" y="151"/>
                  <a:pt x="0" y="167"/>
                  <a:pt x="0" y="167"/>
                </a:cubicBezTo>
                <a:cubicBezTo>
                  <a:pt x="145" y="156"/>
                  <a:pt x="397" y="166"/>
                  <a:pt x="397" y="166"/>
                </a:cubicBezTo>
                <a:cubicBezTo>
                  <a:pt x="360" y="148"/>
                  <a:pt x="328" y="150"/>
                  <a:pt x="328" y="150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9254138" y="3429000"/>
            <a:ext cx="957263" cy="536362"/>
            <a:chOff x="9810750" y="2554288"/>
            <a:chExt cx="1855788" cy="1039813"/>
          </a:xfrm>
        </p:grpSpPr>
        <p:sp>
          <p:nvSpPr>
            <p:cNvPr id="19" name="Freeform 230"/>
            <p:cNvSpPr/>
            <p:nvPr/>
          </p:nvSpPr>
          <p:spPr bwMode="auto">
            <a:xfrm>
              <a:off x="9810750" y="2554288"/>
              <a:ext cx="1855787" cy="1039813"/>
            </a:xfrm>
            <a:custGeom>
              <a:avLst/>
              <a:gdLst>
                <a:gd name="T0" fmla="*/ 0 w 438"/>
                <a:gd name="T1" fmla="*/ 0 h 245"/>
                <a:gd name="T2" fmla="*/ 3 w 438"/>
                <a:gd name="T3" fmla="*/ 0 h 245"/>
                <a:gd name="T4" fmla="*/ 71 w 438"/>
                <a:gd name="T5" fmla="*/ 25 h 245"/>
                <a:gd name="T6" fmla="*/ 113 w 438"/>
                <a:gd name="T7" fmla="*/ 15 h 245"/>
                <a:gd name="T8" fmla="*/ 117 w 438"/>
                <a:gd name="T9" fmla="*/ 18 h 245"/>
                <a:gd name="T10" fmla="*/ 171 w 438"/>
                <a:gd name="T11" fmla="*/ 129 h 245"/>
                <a:gd name="T12" fmla="*/ 178 w 438"/>
                <a:gd name="T13" fmla="*/ 130 h 245"/>
                <a:gd name="T14" fmla="*/ 197 w 438"/>
                <a:gd name="T15" fmla="*/ 102 h 245"/>
                <a:gd name="T16" fmla="*/ 200 w 438"/>
                <a:gd name="T17" fmla="*/ 115 h 245"/>
                <a:gd name="T18" fmla="*/ 226 w 438"/>
                <a:gd name="T19" fmla="*/ 123 h 245"/>
                <a:gd name="T20" fmla="*/ 238 w 438"/>
                <a:gd name="T21" fmla="*/ 113 h 245"/>
                <a:gd name="T22" fmla="*/ 236 w 438"/>
                <a:gd name="T23" fmla="*/ 152 h 245"/>
                <a:gd name="T24" fmla="*/ 244 w 438"/>
                <a:gd name="T25" fmla="*/ 158 h 245"/>
                <a:gd name="T26" fmla="*/ 353 w 438"/>
                <a:gd name="T27" fmla="*/ 104 h 245"/>
                <a:gd name="T28" fmla="*/ 358 w 438"/>
                <a:gd name="T29" fmla="*/ 105 h 245"/>
                <a:gd name="T30" fmla="*/ 438 w 438"/>
                <a:gd name="T31" fmla="*/ 178 h 245"/>
                <a:gd name="T32" fmla="*/ 433 w 438"/>
                <a:gd name="T33" fmla="*/ 178 h 245"/>
                <a:gd name="T34" fmla="*/ 375 w 438"/>
                <a:gd name="T35" fmla="*/ 213 h 245"/>
                <a:gd name="T36" fmla="*/ 320 w 438"/>
                <a:gd name="T37" fmla="*/ 201 h 245"/>
                <a:gd name="T38" fmla="*/ 279 w 438"/>
                <a:gd name="T39" fmla="*/ 239 h 245"/>
                <a:gd name="T40" fmla="*/ 271 w 438"/>
                <a:gd name="T41" fmla="*/ 232 h 245"/>
                <a:gd name="T42" fmla="*/ 174 w 438"/>
                <a:gd name="T43" fmla="*/ 245 h 245"/>
                <a:gd name="T44" fmla="*/ 174 w 438"/>
                <a:gd name="T45" fmla="*/ 245 h 245"/>
                <a:gd name="T46" fmla="*/ 146 w 438"/>
                <a:gd name="T47" fmla="*/ 191 h 245"/>
                <a:gd name="T48" fmla="*/ 101 w 438"/>
                <a:gd name="T49" fmla="*/ 181 h 245"/>
                <a:gd name="T50" fmla="*/ 94 w 438"/>
                <a:gd name="T51" fmla="*/ 111 h 245"/>
                <a:gd name="T52" fmla="*/ 46 w 438"/>
                <a:gd name="T53" fmla="*/ 94 h 245"/>
                <a:gd name="T54" fmla="*/ 0 w 438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8" h="245">
                  <a:moveTo>
                    <a:pt x="0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8" y="2"/>
                    <a:pt x="42" y="26"/>
                    <a:pt x="71" y="25"/>
                  </a:cubicBezTo>
                  <a:cubicBezTo>
                    <a:pt x="85" y="25"/>
                    <a:pt x="100" y="22"/>
                    <a:pt x="113" y="15"/>
                  </a:cubicBezTo>
                  <a:cubicBezTo>
                    <a:pt x="114" y="14"/>
                    <a:pt x="117" y="17"/>
                    <a:pt x="117" y="18"/>
                  </a:cubicBezTo>
                  <a:cubicBezTo>
                    <a:pt x="118" y="27"/>
                    <a:pt x="113" y="102"/>
                    <a:pt x="171" y="129"/>
                  </a:cubicBezTo>
                  <a:cubicBezTo>
                    <a:pt x="174" y="132"/>
                    <a:pt x="176" y="132"/>
                    <a:pt x="178" y="130"/>
                  </a:cubicBezTo>
                  <a:cubicBezTo>
                    <a:pt x="181" y="128"/>
                    <a:pt x="196" y="103"/>
                    <a:pt x="197" y="102"/>
                  </a:cubicBezTo>
                  <a:cubicBezTo>
                    <a:pt x="198" y="104"/>
                    <a:pt x="199" y="110"/>
                    <a:pt x="200" y="115"/>
                  </a:cubicBezTo>
                  <a:cubicBezTo>
                    <a:pt x="211" y="112"/>
                    <a:pt x="220" y="118"/>
                    <a:pt x="226" y="123"/>
                  </a:cubicBezTo>
                  <a:cubicBezTo>
                    <a:pt x="227" y="123"/>
                    <a:pt x="238" y="113"/>
                    <a:pt x="238" y="113"/>
                  </a:cubicBezTo>
                  <a:cubicBezTo>
                    <a:pt x="238" y="119"/>
                    <a:pt x="236" y="145"/>
                    <a:pt x="236" y="152"/>
                  </a:cubicBezTo>
                  <a:cubicBezTo>
                    <a:pt x="236" y="156"/>
                    <a:pt x="239" y="158"/>
                    <a:pt x="244" y="158"/>
                  </a:cubicBezTo>
                  <a:cubicBezTo>
                    <a:pt x="247" y="159"/>
                    <a:pt x="329" y="156"/>
                    <a:pt x="353" y="104"/>
                  </a:cubicBezTo>
                  <a:cubicBezTo>
                    <a:pt x="355" y="101"/>
                    <a:pt x="358" y="102"/>
                    <a:pt x="358" y="105"/>
                  </a:cubicBezTo>
                  <a:cubicBezTo>
                    <a:pt x="367" y="147"/>
                    <a:pt x="429" y="173"/>
                    <a:pt x="438" y="178"/>
                  </a:cubicBezTo>
                  <a:cubicBezTo>
                    <a:pt x="436" y="178"/>
                    <a:pt x="435" y="179"/>
                    <a:pt x="433" y="178"/>
                  </a:cubicBezTo>
                  <a:cubicBezTo>
                    <a:pt x="380" y="172"/>
                    <a:pt x="375" y="213"/>
                    <a:pt x="375" y="213"/>
                  </a:cubicBezTo>
                  <a:cubicBezTo>
                    <a:pt x="375" y="213"/>
                    <a:pt x="352" y="195"/>
                    <a:pt x="320" y="201"/>
                  </a:cubicBezTo>
                  <a:cubicBezTo>
                    <a:pt x="288" y="208"/>
                    <a:pt x="279" y="239"/>
                    <a:pt x="279" y="239"/>
                  </a:cubicBezTo>
                  <a:cubicBezTo>
                    <a:pt x="279" y="239"/>
                    <a:pt x="275" y="236"/>
                    <a:pt x="271" y="232"/>
                  </a:cubicBezTo>
                  <a:cubicBezTo>
                    <a:pt x="224" y="200"/>
                    <a:pt x="180" y="232"/>
                    <a:pt x="174" y="245"/>
                  </a:cubicBezTo>
                  <a:cubicBezTo>
                    <a:pt x="174" y="245"/>
                    <a:pt x="174" y="245"/>
                    <a:pt x="174" y="245"/>
                  </a:cubicBezTo>
                  <a:cubicBezTo>
                    <a:pt x="174" y="245"/>
                    <a:pt x="168" y="205"/>
                    <a:pt x="146" y="191"/>
                  </a:cubicBezTo>
                  <a:cubicBezTo>
                    <a:pt x="124" y="176"/>
                    <a:pt x="101" y="181"/>
                    <a:pt x="101" y="181"/>
                  </a:cubicBezTo>
                  <a:cubicBezTo>
                    <a:pt x="101" y="181"/>
                    <a:pt x="120" y="146"/>
                    <a:pt x="94" y="111"/>
                  </a:cubicBezTo>
                  <a:cubicBezTo>
                    <a:pt x="81" y="92"/>
                    <a:pt x="46" y="94"/>
                    <a:pt x="46" y="94"/>
                  </a:cubicBezTo>
                  <a:cubicBezTo>
                    <a:pt x="46" y="94"/>
                    <a:pt x="59" y="56"/>
                    <a:pt x="0" y="0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31"/>
            <p:cNvSpPr/>
            <p:nvPr/>
          </p:nvSpPr>
          <p:spPr bwMode="auto">
            <a:xfrm>
              <a:off x="10683875" y="3122613"/>
              <a:ext cx="76200" cy="77788"/>
            </a:xfrm>
            <a:custGeom>
              <a:avLst/>
              <a:gdLst>
                <a:gd name="T0" fmla="*/ 0 w 18"/>
                <a:gd name="T1" fmla="*/ 9 h 18"/>
                <a:gd name="T2" fmla="*/ 3 w 18"/>
                <a:gd name="T3" fmla="*/ 10 h 18"/>
                <a:gd name="T4" fmla="*/ 5 w 18"/>
                <a:gd name="T5" fmla="*/ 12 h 18"/>
                <a:gd name="T6" fmla="*/ 8 w 18"/>
                <a:gd name="T7" fmla="*/ 11 h 18"/>
                <a:gd name="T8" fmla="*/ 8 w 18"/>
                <a:gd name="T9" fmla="*/ 10 h 18"/>
                <a:gd name="T10" fmla="*/ 14 w 18"/>
                <a:gd name="T11" fmla="*/ 5 h 18"/>
                <a:gd name="T12" fmla="*/ 16 w 18"/>
                <a:gd name="T13" fmla="*/ 0 h 18"/>
                <a:gd name="T14" fmla="*/ 18 w 18"/>
                <a:gd name="T15" fmla="*/ 7 h 18"/>
                <a:gd name="T16" fmla="*/ 7 w 18"/>
                <a:gd name="T17" fmla="*/ 17 h 18"/>
                <a:gd name="T18" fmla="*/ 0 w 18"/>
                <a:gd name="T19" fmla="*/ 9 h 18"/>
                <a:gd name="T20" fmla="*/ 0 w 18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1" y="10"/>
                    <a:pt x="2" y="10"/>
                    <a:pt x="3" y="10"/>
                  </a:cubicBezTo>
                  <a:cubicBezTo>
                    <a:pt x="3" y="11"/>
                    <a:pt x="4" y="12"/>
                    <a:pt x="5" y="12"/>
                  </a:cubicBezTo>
                  <a:cubicBezTo>
                    <a:pt x="6" y="13"/>
                    <a:pt x="7" y="12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10" y="9"/>
                    <a:pt x="12" y="8"/>
                    <a:pt x="14" y="5"/>
                  </a:cubicBezTo>
                  <a:cubicBezTo>
                    <a:pt x="15" y="3"/>
                    <a:pt x="16" y="2"/>
                    <a:pt x="16" y="0"/>
                  </a:cubicBezTo>
                  <a:cubicBezTo>
                    <a:pt x="17" y="2"/>
                    <a:pt x="18" y="5"/>
                    <a:pt x="18" y="7"/>
                  </a:cubicBezTo>
                  <a:cubicBezTo>
                    <a:pt x="17" y="13"/>
                    <a:pt x="12" y="18"/>
                    <a:pt x="7" y="17"/>
                  </a:cubicBezTo>
                  <a:cubicBezTo>
                    <a:pt x="4" y="17"/>
                    <a:pt x="1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2"/>
            <p:cNvSpPr/>
            <p:nvPr/>
          </p:nvSpPr>
          <p:spPr bwMode="auto">
            <a:xfrm>
              <a:off x="10607675" y="3094038"/>
              <a:ext cx="58737" cy="76200"/>
            </a:xfrm>
            <a:custGeom>
              <a:avLst/>
              <a:gdLst>
                <a:gd name="T0" fmla="*/ 13 w 14"/>
                <a:gd name="T1" fmla="*/ 14 h 18"/>
                <a:gd name="T2" fmla="*/ 11 w 14"/>
                <a:gd name="T3" fmla="*/ 14 h 18"/>
                <a:gd name="T4" fmla="*/ 9 w 14"/>
                <a:gd name="T5" fmla="*/ 14 h 18"/>
                <a:gd name="T6" fmla="*/ 7 w 14"/>
                <a:gd name="T7" fmla="*/ 12 h 18"/>
                <a:gd name="T8" fmla="*/ 8 w 14"/>
                <a:gd name="T9" fmla="*/ 11 h 18"/>
                <a:gd name="T10" fmla="*/ 5 w 14"/>
                <a:gd name="T11" fmla="*/ 5 h 18"/>
                <a:gd name="T12" fmla="*/ 6 w 14"/>
                <a:gd name="T13" fmla="*/ 0 h 18"/>
                <a:gd name="T14" fmla="*/ 2 w 14"/>
                <a:gd name="T15" fmla="*/ 5 h 18"/>
                <a:gd name="T16" fmla="*/ 5 w 14"/>
                <a:gd name="T17" fmla="*/ 17 h 18"/>
                <a:gd name="T18" fmla="*/ 14 w 14"/>
                <a:gd name="T19" fmla="*/ 14 h 18"/>
                <a:gd name="T20" fmla="*/ 13 w 14"/>
                <a:gd name="T2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8">
                  <a:moveTo>
                    <a:pt x="13" y="14"/>
                  </a:moveTo>
                  <a:cubicBezTo>
                    <a:pt x="13" y="14"/>
                    <a:pt x="12" y="14"/>
                    <a:pt x="11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8" y="14"/>
                    <a:pt x="7" y="13"/>
                    <a:pt x="7" y="12"/>
                  </a:cubicBezTo>
                  <a:cubicBezTo>
                    <a:pt x="7" y="12"/>
                    <a:pt x="7" y="11"/>
                    <a:pt x="8" y="11"/>
                  </a:cubicBezTo>
                  <a:cubicBezTo>
                    <a:pt x="6" y="9"/>
                    <a:pt x="6" y="7"/>
                    <a:pt x="5" y="5"/>
                  </a:cubicBezTo>
                  <a:cubicBezTo>
                    <a:pt x="5" y="3"/>
                    <a:pt x="6" y="1"/>
                    <a:pt x="6" y="0"/>
                  </a:cubicBezTo>
                  <a:cubicBezTo>
                    <a:pt x="5" y="1"/>
                    <a:pt x="3" y="2"/>
                    <a:pt x="2" y="5"/>
                  </a:cubicBezTo>
                  <a:cubicBezTo>
                    <a:pt x="0" y="9"/>
                    <a:pt x="1" y="15"/>
                    <a:pt x="5" y="17"/>
                  </a:cubicBezTo>
                  <a:cubicBezTo>
                    <a:pt x="8" y="18"/>
                    <a:pt x="11" y="17"/>
                    <a:pt x="14" y="14"/>
                  </a:cubicBezTo>
                  <a:cubicBezTo>
                    <a:pt x="14" y="14"/>
                    <a:pt x="14" y="14"/>
                    <a:pt x="13" y="14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3"/>
            <p:cNvSpPr/>
            <p:nvPr/>
          </p:nvSpPr>
          <p:spPr bwMode="auto">
            <a:xfrm>
              <a:off x="9810750" y="2554288"/>
              <a:ext cx="741362" cy="1039813"/>
            </a:xfrm>
            <a:custGeom>
              <a:avLst/>
              <a:gdLst>
                <a:gd name="T0" fmla="*/ 0 w 175"/>
                <a:gd name="T1" fmla="*/ 0 h 245"/>
                <a:gd name="T2" fmla="*/ 51 w 175"/>
                <a:gd name="T3" fmla="*/ 27 h 245"/>
                <a:gd name="T4" fmla="*/ 100 w 175"/>
                <a:gd name="T5" fmla="*/ 29 h 245"/>
                <a:gd name="T6" fmla="*/ 55 w 175"/>
                <a:gd name="T7" fmla="*/ 85 h 245"/>
                <a:gd name="T8" fmla="*/ 107 w 175"/>
                <a:gd name="T9" fmla="*/ 31 h 245"/>
                <a:gd name="T10" fmla="*/ 119 w 175"/>
                <a:gd name="T11" fmla="*/ 68 h 245"/>
                <a:gd name="T12" fmla="*/ 147 w 175"/>
                <a:gd name="T13" fmla="*/ 122 h 245"/>
                <a:gd name="T14" fmla="*/ 110 w 175"/>
                <a:gd name="T15" fmla="*/ 172 h 245"/>
                <a:gd name="T16" fmla="*/ 155 w 175"/>
                <a:gd name="T17" fmla="*/ 128 h 245"/>
                <a:gd name="T18" fmla="*/ 169 w 175"/>
                <a:gd name="T19" fmla="*/ 135 h 245"/>
                <a:gd name="T20" fmla="*/ 175 w 175"/>
                <a:gd name="T21" fmla="*/ 244 h 245"/>
                <a:gd name="T22" fmla="*/ 175 w 175"/>
                <a:gd name="T23" fmla="*/ 244 h 245"/>
                <a:gd name="T24" fmla="*/ 174 w 175"/>
                <a:gd name="T25" fmla="*/ 245 h 245"/>
                <a:gd name="T26" fmla="*/ 174 w 175"/>
                <a:gd name="T27" fmla="*/ 245 h 245"/>
                <a:gd name="T28" fmla="*/ 146 w 175"/>
                <a:gd name="T29" fmla="*/ 191 h 245"/>
                <a:gd name="T30" fmla="*/ 101 w 175"/>
                <a:gd name="T31" fmla="*/ 181 h 245"/>
                <a:gd name="T32" fmla="*/ 94 w 175"/>
                <a:gd name="T33" fmla="*/ 111 h 245"/>
                <a:gd name="T34" fmla="*/ 46 w 175"/>
                <a:gd name="T35" fmla="*/ 94 h 245"/>
                <a:gd name="T36" fmla="*/ 0 w 175"/>
                <a:gd name="T3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245">
                  <a:moveTo>
                    <a:pt x="0" y="0"/>
                  </a:moveTo>
                  <a:cubicBezTo>
                    <a:pt x="9" y="2"/>
                    <a:pt x="35" y="24"/>
                    <a:pt x="51" y="27"/>
                  </a:cubicBezTo>
                  <a:cubicBezTo>
                    <a:pt x="66" y="31"/>
                    <a:pt x="95" y="28"/>
                    <a:pt x="100" y="29"/>
                  </a:cubicBezTo>
                  <a:cubicBezTo>
                    <a:pt x="105" y="30"/>
                    <a:pt x="55" y="85"/>
                    <a:pt x="55" y="85"/>
                  </a:cubicBezTo>
                  <a:cubicBezTo>
                    <a:pt x="55" y="85"/>
                    <a:pt x="104" y="33"/>
                    <a:pt x="107" y="31"/>
                  </a:cubicBezTo>
                  <a:cubicBezTo>
                    <a:pt x="111" y="28"/>
                    <a:pt x="116" y="43"/>
                    <a:pt x="119" y="68"/>
                  </a:cubicBezTo>
                  <a:cubicBezTo>
                    <a:pt x="121" y="92"/>
                    <a:pt x="143" y="116"/>
                    <a:pt x="147" y="122"/>
                  </a:cubicBezTo>
                  <a:cubicBezTo>
                    <a:pt x="150" y="127"/>
                    <a:pt x="123" y="158"/>
                    <a:pt x="110" y="172"/>
                  </a:cubicBezTo>
                  <a:cubicBezTo>
                    <a:pt x="124" y="158"/>
                    <a:pt x="151" y="128"/>
                    <a:pt x="155" y="128"/>
                  </a:cubicBezTo>
                  <a:cubicBezTo>
                    <a:pt x="159" y="128"/>
                    <a:pt x="163" y="130"/>
                    <a:pt x="169" y="135"/>
                  </a:cubicBezTo>
                  <a:cubicBezTo>
                    <a:pt x="156" y="167"/>
                    <a:pt x="175" y="244"/>
                    <a:pt x="175" y="244"/>
                  </a:cubicBezTo>
                  <a:cubicBezTo>
                    <a:pt x="175" y="244"/>
                    <a:pt x="175" y="244"/>
                    <a:pt x="175" y="244"/>
                  </a:cubicBezTo>
                  <a:cubicBezTo>
                    <a:pt x="175" y="244"/>
                    <a:pt x="175" y="245"/>
                    <a:pt x="174" y="245"/>
                  </a:cubicBezTo>
                  <a:cubicBezTo>
                    <a:pt x="174" y="245"/>
                    <a:pt x="174" y="245"/>
                    <a:pt x="174" y="245"/>
                  </a:cubicBezTo>
                  <a:cubicBezTo>
                    <a:pt x="174" y="245"/>
                    <a:pt x="168" y="205"/>
                    <a:pt x="146" y="191"/>
                  </a:cubicBezTo>
                  <a:cubicBezTo>
                    <a:pt x="124" y="176"/>
                    <a:pt x="101" y="181"/>
                    <a:pt x="101" y="181"/>
                  </a:cubicBezTo>
                  <a:cubicBezTo>
                    <a:pt x="101" y="181"/>
                    <a:pt x="120" y="146"/>
                    <a:pt x="94" y="111"/>
                  </a:cubicBezTo>
                  <a:cubicBezTo>
                    <a:pt x="81" y="92"/>
                    <a:pt x="46" y="94"/>
                    <a:pt x="46" y="94"/>
                  </a:cubicBezTo>
                  <a:cubicBezTo>
                    <a:pt x="46" y="94"/>
                    <a:pt x="59" y="56"/>
                    <a:pt x="0" y="0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4"/>
            <p:cNvSpPr/>
            <p:nvPr/>
          </p:nvSpPr>
          <p:spPr bwMode="auto">
            <a:xfrm>
              <a:off x="10564813" y="3094038"/>
              <a:ext cx="1101725" cy="479425"/>
            </a:xfrm>
            <a:custGeom>
              <a:avLst/>
              <a:gdLst>
                <a:gd name="T0" fmla="*/ 197 w 260"/>
                <a:gd name="T1" fmla="*/ 86 h 113"/>
                <a:gd name="T2" fmla="*/ 142 w 260"/>
                <a:gd name="T3" fmla="*/ 74 h 113"/>
                <a:gd name="T4" fmla="*/ 101 w 260"/>
                <a:gd name="T5" fmla="*/ 112 h 113"/>
                <a:gd name="T6" fmla="*/ 93 w 260"/>
                <a:gd name="T7" fmla="*/ 105 h 113"/>
                <a:gd name="T8" fmla="*/ 0 w 260"/>
                <a:gd name="T9" fmla="*/ 113 h 113"/>
                <a:gd name="T10" fmla="*/ 62 w 260"/>
                <a:gd name="T11" fmla="*/ 37 h 113"/>
                <a:gd name="T12" fmla="*/ 98 w 260"/>
                <a:gd name="T13" fmla="*/ 37 h 113"/>
                <a:gd name="T14" fmla="*/ 101 w 260"/>
                <a:gd name="T15" fmla="*/ 106 h 113"/>
                <a:gd name="T16" fmla="*/ 105 w 260"/>
                <a:gd name="T17" fmla="*/ 33 h 113"/>
                <a:gd name="T18" fmla="*/ 151 w 260"/>
                <a:gd name="T19" fmla="*/ 14 h 113"/>
                <a:gd name="T20" fmla="*/ 195 w 260"/>
                <a:gd name="T21" fmla="*/ 82 h 113"/>
                <a:gd name="T22" fmla="*/ 158 w 260"/>
                <a:gd name="T23" fmla="*/ 12 h 113"/>
                <a:gd name="T24" fmla="*/ 171 w 260"/>
                <a:gd name="T25" fmla="*/ 0 h 113"/>
                <a:gd name="T26" fmla="*/ 200 w 260"/>
                <a:gd name="T27" fmla="*/ 20 h 113"/>
                <a:gd name="T28" fmla="*/ 260 w 260"/>
                <a:gd name="T29" fmla="*/ 51 h 113"/>
                <a:gd name="T30" fmla="*/ 255 w 260"/>
                <a:gd name="T31" fmla="*/ 51 h 113"/>
                <a:gd name="T32" fmla="*/ 197 w 260"/>
                <a:gd name="T33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0" h="113">
                  <a:moveTo>
                    <a:pt x="197" y="86"/>
                  </a:moveTo>
                  <a:cubicBezTo>
                    <a:pt x="197" y="86"/>
                    <a:pt x="174" y="68"/>
                    <a:pt x="142" y="74"/>
                  </a:cubicBezTo>
                  <a:cubicBezTo>
                    <a:pt x="110" y="81"/>
                    <a:pt x="101" y="112"/>
                    <a:pt x="101" y="112"/>
                  </a:cubicBezTo>
                  <a:cubicBezTo>
                    <a:pt x="101" y="112"/>
                    <a:pt x="97" y="109"/>
                    <a:pt x="93" y="105"/>
                  </a:cubicBezTo>
                  <a:cubicBezTo>
                    <a:pt x="52" y="77"/>
                    <a:pt x="13" y="98"/>
                    <a:pt x="0" y="113"/>
                  </a:cubicBezTo>
                  <a:cubicBezTo>
                    <a:pt x="12" y="97"/>
                    <a:pt x="47" y="87"/>
                    <a:pt x="62" y="37"/>
                  </a:cubicBezTo>
                  <a:cubicBezTo>
                    <a:pt x="68" y="35"/>
                    <a:pt x="93" y="35"/>
                    <a:pt x="98" y="37"/>
                  </a:cubicBezTo>
                  <a:cubicBezTo>
                    <a:pt x="102" y="39"/>
                    <a:pt x="101" y="106"/>
                    <a:pt x="101" y="106"/>
                  </a:cubicBezTo>
                  <a:cubicBezTo>
                    <a:pt x="101" y="106"/>
                    <a:pt x="103" y="38"/>
                    <a:pt x="105" y="33"/>
                  </a:cubicBezTo>
                  <a:cubicBezTo>
                    <a:pt x="106" y="28"/>
                    <a:pt x="145" y="15"/>
                    <a:pt x="151" y="14"/>
                  </a:cubicBezTo>
                  <a:cubicBezTo>
                    <a:pt x="157" y="14"/>
                    <a:pt x="195" y="82"/>
                    <a:pt x="195" y="82"/>
                  </a:cubicBezTo>
                  <a:cubicBezTo>
                    <a:pt x="195" y="82"/>
                    <a:pt x="162" y="19"/>
                    <a:pt x="158" y="12"/>
                  </a:cubicBezTo>
                  <a:cubicBezTo>
                    <a:pt x="155" y="4"/>
                    <a:pt x="163" y="1"/>
                    <a:pt x="171" y="0"/>
                  </a:cubicBezTo>
                  <a:cubicBezTo>
                    <a:pt x="178" y="0"/>
                    <a:pt x="183" y="0"/>
                    <a:pt x="200" y="20"/>
                  </a:cubicBezTo>
                  <a:cubicBezTo>
                    <a:pt x="216" y="39"/>
                    <a:pt x="260" y="51"/>
                    <a:pt x="260" y="51"/>
                  </a:cubicBezTo>
                  <a:cubicBezTo>
                    <a:pt x="258" y="51"/>
                    <a:pt x="257" y="52"/>
                    <a:pt x="255" y="51"/>
                  </a:cubicBezTo>
                  <a:cubicBezTo>
                    <a:pt x="202" y="45"/>
                    <a:pt x="197" y="86"/>
                    <a:pt x="197" y="86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77352" y="550146"/>
            <a:ext cx="1946275" cy="954088"/>
            <a:chOff x="187326" y="368300"/>
            <a:chExt cx="1946275" cy="954088"/>
          </a:xfrm>
        </p:grpSpPr>
        <p:sp>
          <p:nvSpPr>
            <p:cNvPr id="25" name="Freeform 235"/>
            <p:cNvSpPr/>
            <p:nvPr/>
          </p:nvSpPr>
          <p:spPr bwMode="auto">
            <a:xfrm>
              <a:off x="187326" y="368300"/>
              <a:ext cx="1946275" cy="954088"/>
            </a:xfrm>
            <a:custGeom>
              <a:avLst/>
              <a:gdLst>
                <a:gd name="T0" fmla="*/ 0 w 459"/>
                <a:gd name="T1" fmla="*/ 128 h 225"/>
                <a:gd name="T2" fmla="*/ 3 w 459"/>
                <a:gd name="T3" fmla="*/ 127 h 225"/>
                <a:gd name="T4" fmla="*/ 72 w 459"/>
                <a:gd name="T5" fmla="*/ 107 h 225"/>
                <a:gd name="T6" fmla="*/ 100 w 459"/>
                <a:gd name="T7" fmla="*/ 74 h 225"/>
                <a:gd name="T8" fmla="*/ 106 w 459"/>
                <a:gd name="T9" fmla="*/ 75 h 225"/>
                <a:gd name="T10" fmla="*/ 215 w 459"/>
                <a:gd name="T11" fmla="*/ 133 h 225"/>
                <a:gd name="T12" fmla="*/ 221 w 459"/>
                <a:gd name="T13" fmla="*/ 129 h 225"/>
                <a:gd name="T14" fmla="*/ 220 w 459"/>
                <a:gd name="T15" fmla="*/ 95 h 225"/>
                <a:gd name="T16" fmla="*/ 230 w 459"/>
                <a:gd name="T17" fmla="*/ 104 h 225"/>
                <a:gd name="T18" fmla="*/ 255 w 459"/>
                <a:gd name="T19" fmla="*/ 96 h 225"/>
                <a:gd name="T20" fmla="*/ 260 w 459"/>
                <a:gd name="T21" fmla="*/ 80 h 225"/>
                <a:gd name="T22" fmla="*/ 281 w 459"/>
                <a:gd name="T23" fmla="*/ 112 h 225"/>
                <a:gd name="T24" fmla="*/ 291 w 459"/>
                <a:gd name="T25" fmla="*/ 113 h 225"/>
                <a:gd name="T26" fmla="*/ 347 w 459"/>
                <a:gd name="T27" fmla="*/ 5 h 225"/>
                <a:gd name="T28" fmla="*/ 352 w 459"/>
                <a:gd name="T29" fmla="*/ 3 h 225"/>
                <a:gd name="T30" fmla="*/ 459 w 459"/>
                <a:gd name="T31" fmla="*/ 15 h 225"/>
                <a:gd name="T32" fmla="*/ 456 w 459"/>
                <a:gd name="T33" fmla="*/ 18 h 225"/>
                <a:gd name="T34" fmla="*/ 429 w 459"/>
                <a:gd name="T35" fmla="*/ 80 h 225"/>
                <a:gd name="T36" fmla="*/ 377 w 459"/>
                <a:gd name="T37" fmla="*/ 103 h 225"/>
                <a:gd name="T38" fmla="*/ 366 w 459"/>
                <a:gd name="T39" fmla="*/ 157 h 225"/>
                <a:gd name="T40" fmla="*/ 356 w 459"/>
                <a:gd name="T41" fmla="*/ 157 h 225"/>
                <a:gd name="T42" fmla="*/ 286 w 459"/>
                <a:gd name="T43" fmla="*/ 225 h 225"/>
                <a:gd name="T44" fmla="*/ 286 w 459"/>
                <a:gd name="T45" fmla="*/ 225 h 225"/>
                <a:gd name="T46" fmla="*/ 231 w 459"/>
                <a:gd name="T47" fmla="*/ 197 h 225"/>
                <a:gd name="T48" fmla="*/ 188 w 459"/>
                <a:gd name="T49" fmla="*/ 216 h 225"/>
                <a:gd name="T50" fmla="*/ 142 w 459"/>
                <a:gd name="T51" fmla="*/ 163 h 225"/>
                <a:gd name="T52" fmla="*/ 93 w 459"/>
                <a:gd name="T53" fmla="*/ 177 h 225"/>
                <a:gd name="T54" fmla="*/ 0 w 459"/>
                <a:gd name="T55" fmla="*/ 12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9" h="225">
                  <a:moveTo>
                    <a:pt x="0" y="128"/>
                  </a:moveTo>
                  <a:cubicBezTo>
                    <a:pt x="1" y="128"/>
                    <a:pt x="2" y="127"/>
                    <a:pt x="3" y="127"/>
                  </a:cubicBezTo>
                  <a:cubicBezTo>
                    <a:pt x="7" y="126"/>
                    <a:pt x="50" y="125"/>
                    <a:pt x="72" y="107"/>
                  </a:cubicBezTo>
                  <a:cubicBezTo>
                    <a:pt x="84" y="99"/>
                    <a:pt x="94" y="88"/>
                    <a:pt x="100" y="74"/>
                  </a:cubicBezTo>
                  <a:cubicBezTo>
                    <a:pt x="101" y="73"/>
                    <a:pt x="105" y="74"/>
                    <a:pt x="106" y="75"/>
                  </a:cubicBezTo>
                  <a:cubicBezTo>
                    <a:pt x="111" y="81"/>
                    <a:pt x="152" y="145"/>
                    <a:pt x="215" y="133"/>
                  </a:cubicBezTo>
                  <a:cubicBezTo>
                    <a:pt x="219" y="133"/>
                    <a:pt x="220" y="132"/>
                    <a:pt x="221" y="129"/>
                  </a:cubicBezTo>
                  <a:cubicBezTo>
                    <a:pt x="222" y="126"/>
                    <a:pt x="220" y="97"/>
                    <a:pt x="220" y="95"/>
                  </a:cubicBezTo>
                  <a:cubicBezTo>
                    <a:pt x="222" y="97"/>
                    <a:pt x="226" y="101"/>
                    <a:pt x="230" y="104"/>
                  </a:cubicBezTo>
                  <a:cubicBezTo>
                    <a:pt x="237" y="96"/>
                    <a:pt x="248" y="94"/>
                    <a:pt x="255" y="96"/>
                  </a:cubicBezTo>
                  <a:cubicBezTo>
                    <a:pt x="256" y="95"/>
                    <a:pt x="259" y="80"/>
                    <a:pt x="260" y="80"/>
                  </a:cubicBezTo>
                  <a:cubicBezTo>
                    <a:pt x="263" y="85"/>
                    <a:pt x="276" y="107"/>
                    <a:pt x="281" y="112"/>
                  </a:cubicBezTo>
                  <a:cubicBezTo>
                    <a:pt x="283" y="116"/>
                    <a:pt x="287" y="116"/>
                    <a:pt x="291" y="113"/>
                  </a:cubicBezTo>
                  <a:cubicBezTo>
                    <a:pt x="293" y="112"/>
                    <a:pt x="358" y="62"/>
                    <a:pt x="347" y="5"/>
                  </a:cubicBezTo>
                  <a:cubicBezTo>
                    <a:pt x="347" y="2"/>
                    <a:pt x="349" y="0"/>
                    <a:pt x="352" y="3"/>
                  </a:cubicBezTo>
                  <a:cubicBezTo>
                    <a:pt x="384" y="32"/>
                    <a:pt x="449" y="16"/>
                    <a:pt x="459" y="15"/>
                  </a:cubicBezTo>
                  <a:cubicBezTo>
                    <a:pt x="458" y="16"/>
                    <a:pt x="457" y="17"/>
                    <a:pt x="456" y="18"/>
                  </a:cubicBezTo>
                  <a:cubicBezTo>
                    <a:pt x="409" y="44"/>
                    <a:pt x="429" y="80"/>
                    <a:pt x="429" y="80"/>
                  </a:cubicBezTo>
                  <a:cubicBezTo>
                    <a:pt x="429" y="80"/>
                    <a:pt x="400" y="80"/>
                    <a:pt x="377" y="103"/>
                  </a:cubicBezTo>
                  <a:cubicBezTo>
                    <a:pt x="355" y="127"/>
                    <a:pt x="366" y="157"/>
                    <a:pt x="366" y="157"/>
                  </a:cubicBezTo>
                  <a:cubicBezTo>
                    <a:pt x="366" y="157"/>
                    <a:pt x="362" y="157"/>
                    <a:pt x="356" y="157"/>
                  </a:cubicBezTo>
                  <a:cubicBezTo>
                    <a:pt x="299" y="159"/>
                    <a:pt x="283" y="210"/>
                    <a:pt x="286" y="225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5"/>
                    <a:pt x="257" y="196"/>
                    <a:pt x="231" y="197"/>
                  </a:cubicBezTo>
                  <a:cubicBezTo>
                    <a:pt x="205" y="198"/>
                    <a:pt x="188" y="216"/>
                    <a:pt x="188" y="216"/>
                  </a:cubicBezTo>
                  <a:cubicBezTo>
                    <a:pt x="188" y="216"/>
                    <a:pt x="183" y="177"/>
                    <a:pt x="142" y="163"/>
                  </a:cubicBezTo>
                  <a:cubicBezTo>
                    <a:pt x="120" y="156"/>
                    <a:pt x="93" y="177"/>
                    <a:pt x="93" y="177"/>
                  </a:cubicBezTo>
                  <a:cubicBezTo>
                    <a:pt x="93" y="177"/>
                    <a:pt x="81" y="139"/>
                    <a:pt x="0" y="128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6"/>
            <p:cNvSpPr/>
            <p:nvPr/>
          </p:nvSpPr>
          <p:spPr bwMode="auto">
            <a:xfrm>
              <a:off x="1250950" y="817562"/>
              <a:ext cx="68262" cy="88900"/>
            </a:xfrm>
            <a:custGeom>
              <a:avLst/>
              <a:gdLst>
                <a:gd name="T0" fmla="*/ 1 w 16"/>
                <a:gd name="T1" fmla="*/ 17 h 21"/>
                <a:gd name="T2" fmla="*/ 3 w 16"/>
                <a:gd name="T3" fmla="*/ 16 h 21"/>
                <a:gd name="T4" fmla="*/ 6 w 16"/>
                <a:gd name="T5" fmla="*/ 17 h 21"/>
                <a:gd name="T6" fmla="*/ 8 w 16"/>
                <a:gd name="T7" fmla="*/ 14 h 21"/>
                <a:gd name="T8" fmla="*/ 7 w 16"/>
                <a:gd name="T9" fmla="*/ 13 h 21"/>
                <a:gd name="T10" fmla="*/ 9 w 16"/>
                <a:gd name="T11" fmla="*/ 6 h 21"/>
                <a:gd name="T12" fmla="*/ 8 w 16"/>
                <a:gd name="T13" fmla="*/ 0 h 21"/>
                <a:gd name="T14" fmla="*/ 13 w 16"/>
                <a:gd name="T15" fmla="*/ 5 h 21"/>
                <a:gd name="T16" fmla="*/ 11 w 16"/>
                <a:gd name="T17" fmla="*/ 19 h 21"/>
                <a:gd name="T18" fmla="*/ 0 w 16"/>
                <a:gd name="T19" fmla="*/ 17 h 21"/>
                <a:gd name="T20" fmla="*/ 1 w 16"/>
                <a:gd name="T2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1" y="17"/>
                  </a:moveTo>
                  <a:cubicBezTo>
                    <a:pt x="2" y="17"/>
                    <a:pt x="3" y="17"/>
                    <a:pt x="3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7" y="17"/>
                    <a:pt x="8" y="16"/>
                    <a:pt x="8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8" y="11"/>
                    <a:pt x="9" y="9"/>
                    <a:pt x="9" y="6"/>
                  </a:cubicBezTo>
                  <a:cubicBezTo>
                    <a:pt x="9" y="4"/>
                    <a:pt x="9" y="2"/>
                    <a:pt x="8" y="0"/>
                  </a:cubicBezTo>
                  <a:cubicBezTo>
                    <a:pt x="10" y="1"/>
                    <a:pt x="12" y="3"/>
                    <a:pt x="13" y="5"/>
                  </a:cubicBezTo>
                  <a:cubicBezTo>
                    <a:pt x="16" y="11"/>
                    <a:pt x="15" y="17"/>
                    <a:pt x="11" y="19"/>
                  </a:cubicBezTo>
                  <a:cubicBezTo>
                    <a:pt x="7" y="21"/>
                    <a:pt x="3" y="20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7"/>
            <p:cNvSpPr/>
            <p:nvPr/>
          </p:nvSpPr>
          <p:spPr bwMode="auto">
            <a:xfrm>
              <a:off x="1166813" y="865187"/>
              <a:ext cx="63500" cy="63500"/>
            </a:xfrm>
            <a:custGeom>
              <a:avLst/>
              <a:gdLst>
                <a:gd name="T0" fmla="*/ 15 w 15"/>
                <a:gd name="T1" fmla="*/ 7 h 15"/>
                <a:gd name="T2" fmla="*/ 13 w 15"/>
                <a:gd name="T3" fmla="*/ 8 h 15"/>
                <a:gd name="T4" fmla="*/ 12 w 15"/>
                <a:gd name="T5" fmla="*/ 10 h 15"/>
                <a:gd name="T6" fmla="*/ 9 w 15"/>
                <a:gd name="T7" fmla="*/ 9 h 15"/>
                <a:gd name="T8" fmla="*/ 9 w 15"/>
                <a:gd name="T9" fmla="*/ 8 h 15"/>
                <a:gd name="T10" fmla="*/ 3 w 15"/>
                <a:gd name="T11" fmla="*/ 4 h 15"/>
                <a:gd name="T12" fmla="*/ 1 w 15"/>
                <a:gd name="T13" fmla="*/ 0 h 15"/>
                <a:gd name="T14" fmla="*/ 0 w 15"/>
                <a:gd name="T15" fmla="*/ 7 h 15"/>
                <a:gd name="T16" fmla="*/ 10 w 15"/>
                <a:gd name="T17" fmla="*/ 14 h 15"/>
                <a:gd name="T18" fmla="*/ 15 w 15"/>
                <a:gd name="T19" fmla="*/ 7 h 15"/>
                <a:gd name="T20" fmla="*/ 15 w 15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8"/>
                    <a:pt x="14" y="8"/>
                    <a:pt x="13" y="8"/>
                  </a:cubicBezTo>
                  <a:cubicBezTo>
                    <a:pt x="13" y="9"/>
                    <a:pt x="13" y="10"/>
                    <a:pt x="12" y="10"/>
                  </a:cubicBezTo>
                  <a:cubicBezTo>
                    <a:pt x="11" y="11"/>
                    <a:pt x="10" y="10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7" y="8"/>
                    <a:pt x="5" y="6"/>
                    <a:pt x="3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1" y="12"/>
                    <a:pt x="6" y="15"/>
                    <a:pt x="10" y="14"/>
                  </a:cubicBezTo>
                  <a:cubicBezTo>
                    <a:pt x="13" y="14"/>
                    <a:pt x="15" y="11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8"/>
            <p:cNvSpPr/>
            <p:nvPr/>
          </p:nvSpPr>
          <p:spPr bwMode="auto">
            <a:xfrm>
              <a:off x="187326" y="733425"/>
              <a:ext cx="1212850" cy="588963"/>
            </a:xfrm>
            <a:custGeom>
              <a:avLst/>
              <a:gdLst>
                <a:gd name="T0" fmla="*/ 0 w 286"/>
                <a:gd name="T1" fmla="*/ 42 h 139"/>
                <a:gd name="T2" fmla="*/ 58 w 286"/>
                <a:gd name="T3" fmla="*/ 35 h 139"/>
                <a:gd name="T4" fmla="*/ 99 w 286"/>
                <a:gd name="T5" fmla="*/ 7 h 139"/>
                <a:gd name="T6" fmla="*/ 95 w 286"/>
                <a:gd name="T7" fmla="*/ 79 h 139"/>
                <a:gd name="T8" fmla="*/ 105 w 286"/>
                <a:gd name="T9" fmla="*/ 4 h 139"/>
                <a:gd name="T10" fmla="*/ 136 w 286"/>
                <a:gd name="T11" fmla="*/ 27 h 139"/>
                <a:gd name="T12" fmla="*/ 191 w 286"/>
                <a:gd name="T13" fmla="*/ 55 h 139"/>
                <a:gd name="T14" fmla="*/ 191 w 286"/>
                <a:gd name="T15" fmla="*/ 117 h 139"/>
                <a:gd name="T16" fmla="*/ 201 w 286"/>
                <a:gd name="T17" fmla="*/ 55 h 139"/>
                <a:gd name="T18" fmla="*/ 217 w 286"/>
                <a:gd name="T19" fmla="*/ 52 h 139"/>
                <a:gd name="T20" fmla="*/ 286 w 286"/>
                <a:gd name="T21" fmla="*/ 136 h 139"/>
                <a:gd name="T22" fmla="*/ 286 w 286"/>
                <a:gd name="T23" fmla="*/ 136 h 139"/>
                <a:gd name="T24" fmla="*/ 286 w 286"/>
                <a:gd name="T25" fmla="*/ 139 h 139"/>
                <a:gd name="T26" fmla="*/ 286 w 286"/>
                <a:gd name="T27" fmla="*/ 139 h 139"/>
                <a:gd name="T28" fmla="*/ 231 w 286"/>
                <a:gd name="T29" fmla="*/ 111 h 139"/>
                <a:gd name="T30" fmla="*/ 188 w 286"/>
                <a:gd name="T31" fmla="*/ 130 h 139"/>
                <a:gd name="T32" fmla="*/ 142 w 286"/>
                <a:gd name="T33" fmla="*/ 77 h 139"/>
                <a:gd name="T34" fmla="*/ 93 w 286"/>
                <a:gd name="T35" fmla="*/ 91 h 139"/>
                <a:gd name="T36" fmla="*/ 0 w 286"/>
                <a:gd name="T37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6" h="139">
                  <a:moveTo>
                    <a:pt x="0" y="42"/>
                  </a:moveTo>
                  <a:cubicBezTo>
                    <a:pt x="9" y="39"/>
                    <a:pt x="43" y="41"/>
                    <a:pt x="58" y="35"/>
                  </a:cubicBezTo>
                  <a:cubicBezTo>
                    <a:pt x="72" y="29"/>
                    <a:pt x="94" y="9"/>
                    <a:pt x="99" y="7"/>
                  </a:cubicBezTo>
                  <a:cubicBezTo>
                    <a:pt x="103" y="6"/>
                    <a:pt x="95" y="79"/>
                    <a:pt x="95" y="79"/>
                  </a:cubicBezTo>
                  <a:cubicBezTo>
                    <a:pt x="95" y="79"/>
                    <a:pt x="104" y="8"/>
                    <a:pt x="105" y="4"/>
                  </a:cubicBezTo>
                  <a:cubicBezTo>
                    <a:pt x="107" y="0"/>
                    <a:pt x="120" y="9"/>
                    <a:pt x="136" y="27"/>
                  </a:cubicBezTo>
                  <a:cubicBezTo>
                    <a:pt x="153" y="46"/>
                    <a:pt x="185" y="52"/>
                    <a:pt x="191" y="55"/>
                  </a:cubicBezTo>
                  <a:cubicBezTo>
                    <a:pt x="196" y="57"/>
                    <a:pt x="193" y="98"/>
                    <a:pt x="191" y="117"/>
                  </a:cubicBezTo>
                  <a:cubicBezTo>
                    <a:pt x="193" y="98"/>
                    <a:pt x="198" y="57"/>
                    <a:pt x="201" y="55"/>
                  </a:cubicBezTo>
                  <a:cubicBezTo>
                    <a:pt x="204" y="53"/>
                    <a:pt x="208" y="52"/>
                    <a:pt x="217" y="52"/>
                  </a:cubicBezTo>
                  <a:cubicBezTo>
                    <a:pt x="225" y="86"/>
                    <a:pt x="286" y="136"/>
                    <a:pt x="286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6" y="137"/>
                    <a:pt x="286" y="138"/>
                    <a:pt x="286" y="139"/>
                  </a:cubicBezTo>
                  <a:cubicBezTo>
                    <a:pt x="286" y="139"/>
                    <a:pt x="286" y="139"/>
                    <a:pt x="286" y="139"/>
                  </a:cubicBezTo>
                  <a:cubicBezTo>
                    <a:pt x="286" y="139"/>
                    <a:pt x="257" y="110"/>
                    <a:pt x="231" y="111"/>
                  </a:cubicBezTo>
                  <a:cubicBezTo>
                    <a:pt x="205" y="112"/>
                    <a:pt x="188" y="130"/>
                    <a:pt x="188" y="130"/>
                  </a:cubicBezTo>
                  <a:cubicBezTo>
                    <a:pt x="188" y="130"/>
                    <a:pt x="183" y="91"/>
                    <a:pt x="142" y="77"/>
                  </a:cubicBezTo>
                  <a:cubicBezTo>
                    <a:pt x="120" y="70"/>
                    <a:pt x="93" y="91"/>
                    <a:pt x="93" y="91"/>
                  </a:cubicBezTo>
                  <a:cubicBezTo>
                    <a:pt x="93" y="91"/>
                    <a:pt x="81" y="53"/>
                    <a:pt x="0" y="42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9"/>
            <p:cNvSpPr/>
            <p:nvPr/>
          </p:nvSpPr>
          <p:spPr bwMode="auto">
            <a:xfrm>
              <a:off x="1400175" y="431800"/>
              <a:ext cx="733425" cy="857250"/>
            </a:xfrm>
            <a:custGeom>
              <a:avLst/>
              <a:gdLst>
                <a:gd name="T0" fmla="*/ 143 w 173"/>
                <a:gd name="T1" fmla="*/ 65 h 202"/>
                <a:gd name="T2" fmla="*/ 91 w 173"/>
                <a:gd name="T3" fmla="*/ 88 h 202"/>
                <a:gd name="T4" fmla="*/ 80 w 173"/>
                <a:gd name="T5" fmla="*/ 142 h 202"/>
                <a:gd name="T6" fmla="*/ 70 w 173"/>
                <a:gd name="T7" fmla="*/ 142 h 202"/>
                <a:gd name="T8" fmla="*/ 0 w 173"/>
                <a:gd name="T9" fmla="*/ 202 h 202"/>
                <a:gd name="T10" fmla="*/ 5 w 173"/>
                <a:gd name="T11" fmla="*/ 105 h 202"/>
                <a:gd name="T12" fmla="*/ 34 w 173"/>
                <a:gd name="T13" fmla="*/ 84 h 202"/>
                <a:gd name="T14" fmla="*/ 77 w 173"/>
                <a:gd name="T15" fmla="*/ 138 h 202"/>
                <a:gd name="T16" fmla="*/ 37 w 173"/>
                <a:gd name="T17" fmla="*/ 77 h 202"/>
                <a:gd name="T18" fmla="*/ 64 w 173"/>
                <a:gd name="T19" fmla="*/ 35 h 202"/>
                <a:gd name="T20" fmla="*/ 139 w 173"/>
                <a:gd name="T21" fmla="*/ 63 h 202"/>
                <a:gd name="T22" fmla="*/ 68 w 173"/>
                <a:gd name="T23" fmla="*/ 28 h 202"/>
                <a:gd name="T24" fmla="*/ 71 w 173"/>
                <a:gd name="T25" fmla="*/ 11 h 202"/>
                <a:gd name="T26" fmla="*/ 106 w 173"/>
                <a:gd name="T27" fmla="*/ 10 h 202"/>
                <a:gd name="T28" fmla="*/ 173 w 173"/>
                <a:gd name="T29" fmla="*/ 0 h 202"/>
                <a:gd name="T30" fmla="*/ 170 w 173"/>
                <a:gd name="T31" fmla="*/ 3 h 202"/>
                <a:gd name="T32" fmla="*/ 143 w 173"/>
                <a:gd name="T33" fmla="*/ 6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202">
                  <a:moveTo>
                    <a:pt x="143" y="65"/>
                  </a:moveTo>
                  <a:cubicBezTo>
                    <a:pt x="143" y="65"/>
                    <a:pt x="114" y="65"/>
                    <a:pt x="91" y="88"/>
                  </a:cubicBezTo>
                  <a:cubicBezTo>
                    <a:pt x="69" y="112"/>
                    <a:pt x="80" y="142"/>
                    <a:pt x="80" y="142"/>
                  </a:cubicBezTo>
                  <a:cubicBezTo>
                    <a:pt x="80" y="142"/>
                    <a:pt x="76" y="142"/>
                    <a:pt x="70" y="142"/>
                  </a:cubicBezTo>
                  <a:cubicBezTo>
                    <a:pt x="20" y="144"/>
                    <a:pt x="2" y="183"/>
                    <a:pt x="0" y="202"/>
                  </a:cubicBezTo>
                  <a:cubicBezTo>
                    <a:pt x="0" y="183"/>
                    <a:pt x="22" y="154"/>
                    <a:pt x="5" y="105"/>
                  </a:cubicBezTo>
                  <a:cubicBezTo>
                    <a:pt x="8" y="100"/>
                    <a:pt x="29" y="86"/>
                    <a:pt x="34" y="84"/>
                  </a:cubicBezTo>
                  <a:cubicBezTo>
                    <a:pt x="39" y="83"/>
                    <a:pt x="77" y="138"/>
                    <a:pt x="77" y="138"/>
                  </a:cubicBezTo>
                  <a:cubicBezTo>
                    <a:pt x="77" y="138"/>
                    <a:pt x="39" y="82"/>
                    <a:pt x="37" y="77"/>
                  </a:cubicBezTo>
                  <a:cubicBezTo>
                    <a:pt x="35" y="71"/>
                    <a:pt x="59" y="38"/>
                    <a:pt x="64" y="35"/>
                  </a:cubicBezTo>
                  <a:cubicBezTo>
                    <a:pt x="68" y="31"/>
                    <a:pt x="139" y="63"/>
                    <a:pt x="139" y="63"/>
                  </a:cubicBezTo>
                  <a:cubicBezTo>
                    <a:pt x="139" y="63"/>
                    <a:pt x="75" y="32"/>
                    <a:pt x="68" y="28"/>
                  </a:cubicBezTo>
                  <a:cubicBezTo>
                    <a:pt x="61" y="24"/>
                    <a:pt x="66" y="16"/>
                    <a:pt x="71" y="11"/>
                  </a:cubicBezTo>
                  <a:cubicBezTo>
                    <a:pt x="77" y="6"/>
                    <a:pt x="81" y="4"/>
                    <a:pt x="106" y="10"/>
                  </a:cubicBezTo>
                  <a:cubicBezTo>
                    <a:pt x="131" y="16"/>
                    <a:pt x="173" y="0"/>
                    <a:pt x="173" y="0"/>
                  </a:cubicBezTo>
                  <a:cubicBezTo>
                    <a:pt x="172" y="1"/>
                    <a:pt x="171" y="2"/>
                    <a:pt x="170" y="3"/>
                  </a:cubicBezTo>
                  <a:cubicBezTo>
                    <a:pt x="123" y="29"/>
                    <a:pt x="143" y="65"/>
                    <a:pt x="143" y="65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45211" y="353297"/>
            <a:ext cx="1276350" cy="688975"/>
            <a:chOff x="10179050" y="-673101"/>
            <a:chExt cx="1276350" cy="688975"/>
          </a:xfrm>
        </p:grpSpPr>
        <p:sp>
          <p:nvSpPr>
            <p:cNvPr id="31" name="Freeform 240"/>
            <p:cNvSpPr/>
            <p:nvPr/>
          </p:nvSpPr>
          <p:spPr bwMode="auto">
            <a:xfrm>
              <a:off x="10179050" y="-673101"/>
              <a:ext cx="1276350" cy="688975"/>
            </a:xfrm>
            <a:custGeom>
              <a:avLst/>
              <a:gdLst>
                <a:gd name="T0" fmla="*/ 0 w 301"/>
                <a:gd name="T1" fmla="*/ 0 h 162"/>
                <a:gd name="T2" fmla="*/ 2 w 301"/>
                <a:gd name="T3" fmla="*/ 0 h 162"/>
                <a:gd name="T4" fmla="*/ 48 w 301"/>
                <a:gd name="T5" fmla="*/ 15 h 162"/>
                <a:gd name="T6" fmla="*/ 76 w 301"/>
                <a:gd name="T7" fmla="*/ 7 h 162"/>
                <a:gd name="T8" fmla="*/ 79 w 301"/>
                <a:gd name="T9" fmla="*/ 10 h 162"/>
                <a:gd name="T10" fmla="*/ 119 w 301"/>
                <a:gd name="T11" fmla="*/ 83 h 162"/>
                <a:gd name="T12" fmla="*/ 124 w 301"/>
                <a:gd name="T13" fmla="*/ 83 h 162"/>
                <a:gd name="T14" fmla="*/ 136 w 301"/>
                <a:gd name="T15" fmla="*/ 64 h 162"/>
                <a:gd name="T16" fmla="*/ 139 w 301"/>
                <a:gd name="T17" fmla="*/ 73 h 162"/>
                <a:gd name="T18" fmla="*/ 156 w 301"/>
                <a:gd name="T19" fmla="*/ 77 h 162"/>
                <a:gd name="T20" fmla="*/ 164 w 301"/>
                <a:gd name="T21" fmla="*/ 70 h 162"/>
                <a:gd name="T22" fmla="*/ 164 w 301"/>
                <a:gd name="T23" fmla="*/ 96 h 162"/>
                <a:gd name="T24" fmla="*/ 169 w 301"/>
                <a:gd name="T25" fmla="*/ 101 h 162"/>
                <a:gd name="T26" fmla="*/ 242 w 301"/>
                <a:gd name="T27" fmla="*/ 61 h 162"/>
                <a:gd name="T28" fmla="*/ 245 w 301"/>
                <a:gd name="T29" fmla="*/ 61 h 162"/>
                <a:gd name="T30" fmla="*/ 301 w 301"/>
                <a:gd name="T31" fmla="*/ 109 h 162"/>
                <a:gd name="T32" fmla="*/ 298 w 301"/>
                <a:gd name="T33" fmla="*/ 109 h 162"/>
                <a:gd name="T34" fmla="*/ 260 w 301"/>
                <a:gd name="T35" fmla="*/ 134 h 162"/>
                <a:gd name="T36" fmla="*/ 222 w 301"/>
                <a:gd name="T37" fmla="*/ 128 h 162"/>
                <a:gd name="T38" fmla="*/ 195 w 301"/>
                <a:gd name="T39" fmla="*/ 154 h 162"/>
                <a:gd name="T40" fmla="*/ 189 w 301"/>
                <a:gd name="T41" fmla="*/ 150 h 162"/>
                <a:gd name="T42" fmla="*/ 125 w 301"/>
                <a:gd name="T43" fmla="*/ 162 h 162"/>
                <a:gd name="T44" fmla="*/ 124 w 301"/>
                <a:gd name="T45" fmla="*/ 162 h 162"/>
                <a:gd name="T46" fmla="*/ 104 w 301"/>
                <a:gd name="T47" fmla="*/ 125 h 162"/>
                <a:gd name="T48" fmla="*/ 73 w 301"/>
                <a:gd name="T49" fmla="*/ 120 h 162"/>
                <a:gd name="T50" fmla="*/ 67 w 301"/>
                <a:gd name="T51" fmla="*/ 73 h 162"/>
                <a:gd name="T52" fmla="*/ 34 w 301"/>
                <a:gd name="T53" fmla="*/ 62 h 162"/>
                <a:gd name="T54" fmla="*/ 0 w 301"/>
                <a:gd name="T5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1" h="16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5" y="1"/>
                    <a:pt x="29" y="17"/>
                    <a:pt x="48" y="15"/>
                  </a:cubicBezTo>
                  <a:cubicBezTo>
                    <a:pt x="58" y="15"/>
                    <a:pt x="68" y="12"/>
                    <a:pt x="76" y="7"/>
                  </a:cubicBezTo>
                  <a:cubicBezTo>
                    <a:pt x="77" y="7"/>
                    <a:pt x="79" y="9"/>
                    <a:pt x="79" y="10"/>
                  </a:cubicBezTo>
                  <a:cubicBezTo>
                    <a:pt x="80" y="15"/>
                    <a:pt x="79" y="66"/>
                    <a:pt x="119" y="83"/>
                  </a:cubicBezTo>
                  <a:cubicBezTo>
                    <a:pt x="121" y="85"/>
                    <a:pt x="123" y="85"/>
                    <a:pt x="124" y="83"/>
                  </a:cubicBezTo>
                  <a:cubicBezTo>
                    <a:pt x="126" y="82"/>
                    <a:pt x="135" y="65"/>
                    <a:pt x="136" y="64"/>
                  </a:cubicBezTo>
                  <a:cubicBezTo>
                    <a:pt x="136" y="65"/>
                    <a:pt x="137" y="70"/>
                    <a:pt x="139" y="73"/>
                  </a:cubicBezTo>
                  <a:cubicBezTo>
                    <a:pt x="145" y="71"/>
                    <a:pt x="152" y="74"/>
                    <a:pt x="156" y="77"/>
                  </a:cubicBezTo>
                  <a:cubicBezTo>
                    <a:pt x="157" y="77"/>
                    <a:pt x="164" y="70"/>
                    <a:pt x="164" y="70"/>
                  </a:cubicBezTo>
                  <a:cubicBezTo>
                    <a:pt x="164" y="74"/>
                    <a:pt x="163" y="92"/>
                    <a:pt x="164" y="96"/>
                  </a:cubicBezTo>
                  <a:cubicBezTo>
                    <a:pt x="164" y="100"/>
                    <a:pt x="166" y="101"/>
                    <a:pt x="169" y="101"/>
                  </a:cubicBezTo>
                  <a:cubicBezTo>
                    <a:pt x="171" y="101"/>
                    <a:pt x="226" y="97"/>
                    <a:pt x="242" y="61"/>
                  </a:cubicBezTo>
                  <a:cubicBezTo>
                    <a:pt x="243" y="59"/>
                    <a:pt x="245" y="59"/>
                    <a:pt x="245" y="61"/>
                  </a:cubicBezTo>
                  <a:cubicBezTo>
                    <a:pt x="252" y="90"/>
                    <a:pt x="295" y="105"/>
                    <a:pt x="301" y="109"/>
                  </a:cubicBezTo>
                  <a:cubicBezTo>
                    <a:pt x="300" y="109"/>
                    <a:pt x="299" y="109"/>
                    <a:pt x="298" y="109"/>
                  </a:cubicBezTo>
                  <a:cubicBezTo>
                    <a:pt x="262" y="106"/>
                    <a:pt x="260" y="134"/>
                    <a:pt x="260" y="134"/>
                  </a:cubicBezTo>
                  <a:cubicBezTo>
                    <a:pt x="260" y="134"/>
                    <a:pt x="243" y="123"/>
                    <a:pt x="222" y="128"/>
                  </a:cubicBezTo>
                  <a:cubicBezTo>
                    <a:pt x="200" y="133"/>
                    <a:pt x="195" y="154"/>
                    <a:pt x="195" y="154"/>
                  </a:cubicBezTo>
                  <a:cubicBezTo>
                    <a:pt x="195" y="154"/>
                    <a:pt x="193" y="152"/>
                    <a:pt x="189" y="150"/>
                  </a:cubicBezTo>
                  <a:cubicBezTo>
                    <a:pt x="157" y="130"/>
                    <a:pt x="128" y="152"/>
                    <a:pt x="125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19" y="134"/>
                    <a:pt x="104" y="125"/>
                  </a:cubicBezTo>
                  <a:cubicBezTo>
                    <a:pt x="89" y="116"/>
                    <a:pt x="73" y="120"/>
                    <a:pt x="73" y="120"/>
                  </a:cubicBezTo>
                  <a:cubicBezTo>
                    <a:pt x="73" y="120"/>
                    <a:pt x="85" y="96"/>
                    <a:pt x="67" y="73"/>
                  </a:cubicBezTo>
                  <a:cubicBezTo>
                    <a:pt x="57" y="60"/>
                    <a:pt x="34" y="62"/>
                    <a:pt x="34" y="62"/>
                  </a:cubicBezTo>
                  <a:cubicBezTo>
                    <a:pt x="34" y="62"/>
                    <a:pt x="41" y="37"/>
                    <a:pt x="0" y="0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1"/>
            <p:cNvSpPr/>
            <p:nvPr/>
          </p:nvSpPr>
          <p:spPr bwMode="auto">
            <a:xfrm>
              <a:off x="10785475" y="-311150"/>
              <a:ext cx="50800" cy="50800"/>
            </a:xfrm>
            <a:custGeom>
              <a:avLst/>
              <a:gdLst>
                <a:gd name="T0" fmla="*/ 0 w 12"/>
                <a:gd name="T1" fmla="*/ 7 h 12"/>
                <a:gd name="T2" fmla="*/ 2 w 12"/>
                <a:gd name="T3" fmla="*/ 7 h 12"/>
                <a:gd name="T4" fmla="*/ 3 w 12"/>
                <a:gd name="T5" fmla="*/ 8 h 12"/>
                <a:gd name="T6" fmla="*/ 5 w 12"/>
                <a:gd name="T7" fmla="*/ 8 h 12"/>
                <a:gd name="T8" fmla="*/ 5 w 12"/>
                <a:gd name="T9" fmla="*/ 7 h 12"/>
                <a:gd name="T10" fmla="*/ 9 w 12"/>
                <a:gd name="T11" fmla="*/ 3 h 12"/>
                <a:gd name="T12" fmla="*/ 11 w 12"/>
                <a:gd name="T13" fmla="*/ 0 h 12"/>
                <a:gd name="T14" fmla="*/ 12 w 12"/>
                <a:gd name="T15" fmla="*/ 5 h 12"/>
                <a:gd name="T16" fmla="*/ 5 w 12"/>
                <a:gd name="T17" fmla="*/ 12 h 12"/>
                <a:gd name="T18" fmla="*/ 0 w 12"/>
                <a:gd name="T19" fmla="*/ 6 h 12"/>
                <a:gd name="T20" fmla="*/ 0 w 12"/>
                <a:gd name="T2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7"/>
                  </a:moveTo>
                  <a:cubicBezTo>
                    <a:pt x="1" y="7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5" y="7"/>
                    <a:pt x="6" y="7"/>
                    <a:pt x="5" y="7"/>
                  </a:cubicBezTo>
                  <a:cubicBezTo>
                    <a:pt x="7" y="6"/>
                    <a:pt x="8" y="5"/>
                    <a:pt x="9" y="3"/>
                  </a:cubicBezTo>
                  <a:cubicBezTo>
                    <a:pt x="10" y="2"/>
                    <a:pt x="11" y="1"/>
                    <a:pt x="11" y="0"/>
                  </a:cubicBezTo>
                  <a:cubicBezTo>
                    <a:pt x="12" y="1"/>
                    <a:pt x="12" y="3"/>
                    <a:pt x="12" y="5"/>
                  </a:cubicBezTo>
                  <a:cubicBezTo>
                    <a:pt x="12" y="9"/>
                    <a:pt x="9" y="12"/>
                    <a:pt x="5" y="12"/>
                  </a:cubicBezTo>
                  <a:cubicBezTo>
                    <a:pt x="3" y="11"/>
                    <a:pt x="1" y="9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42"/>
            <p:cNvSpPr/>
            <p:nvPr/>
          </p:nvSpPr>
          <p:spPr bwMode="auto">
            <a:xfrm>
              <a:off x="10729913" y="-328613"/>
              <a:ext cx="42862" cy="50800"/>
            </a:xfrm>
            <a:custGeom>
              <a:avLst/>
              <a:gdLst>
                <a:gd name="T0" fmla="*/ 10 w 10"/>
                <a:gd name="T1" fmla="*/ 9 h 12"/>
                <a:gd name="T2" fmla="*/ 8 w 10"/>
                <a:gd name="T3" fmla="*/ 9 h 12"/>
                <a:gd name="T4" fmla="*/ 7 w 10"/>
                <a:gd name="T5" fmla="*/ 9 h 12"/>
                <a:gd name="T6" fmla="*/ 6 w 10"/>
                <a:gd name="T7" fmla="*/ 8 h 12"/>
                <a:gd name="T8" fmla="*/ 6 w 10"/>
                <a:gd name="T9" fmla="*/ 7 h 12"/>
                <a:gd name="T10" fmla="*/ 4 w 10"/>
                <a:gd name="T11" fmla="*/ 3 h 12"/>
                <a:gd name="T12" fmla="*/ 5 w 10"/>
                <a:gd name="T13" fmla="*/ 0 h 12"/>
                <a:gd name="T14" fmla="*/ 2 w 10"/>
                <a:gd name="T15" fmla="*/ 3 h 12"/>
                <a:gd name="T16" fmla="*/ 4 w 10"/>
                <a:gd name="T17" fmla="*/ 11 h 12"/>
                <a:gd name="T18" fmla="*/ 10 w 10"/>
                <a:gd name="T19" fmla="*/ 9 h 12"/>
                <a:gd name="T20" fmla="*/ 10 w 10"/>
                <a:gd name="T2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7" y="10"/>
                    <a:pt x="7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5" y="6"/>
                    <a:pt x="4" y="5"/>
                    <a:pt x="4" y="3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4" y="0"/>
                    <a:pt x="2" y="2"/>
                    <a:pt x="2" y="3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6" y="12"/>
                    <a:pt x="9" y="11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3"/>
            <p:cNvSpPr/>
            <p:nvPr/>
          </p:nvSpPr>
          <p:spPr bwMode="auto">
            <a:xfrm>
              <a:off x="10179050" y="-673101"/>
              <a:ext cx="530225" cy="688975"/>
            </a:xfrm>
            <a:custGeom>
              <a:avLst/>
              <a:gdLst>
                <a:gd name="T0" fmla="*/ 0 w 125"/>
                <a:gd name="T1" fmla="*/ 0 h 162"/>
                <a:gd name="T2" fmla="*/ 35 w 125"/>
                <a:gd name="T3" fmla="*/ 17 h 162"/>
                <a:gd name="T4" fmla="*/ 68 w 125"/>
                <a:gd name="T5" fmla="*/ 17 h 162"/>
                <a:gd name="T6" fmla="*/ 40 w 125"/>
                <a:gd name="T7" fmla="*/ 57 h 162"/>
                <a:gd name="T8" fmla="*/ 73 w 125"/>
                <a:gd name="T9" fmla="*/ 18 h 162"/>
                <a:gd name="T10" fmla="*/ 82 w 125"/>
                <a:gd name="T11" fmla="*/ 43 h 162"/>
                <a:gd name="T12" fmla="*/ 103 w 125"/>
                <a:gd name="T13" fmla="*/ 79 h 162"/>
                <a:gd name="T14" fmla="*/ 79 w 125"/>
                <a:gd name="T15" fmla="*/ 114 h 162"/>
                <a:gd name="T16" fmla="*/ 108 w 125"/>
                <a:gd name="T17" fmla="*/ 83 h 162"/>
                <a:gd name="T18" fmla="*/ 118 w 125"/>
                <a:gd name="T19" fmla="*/ 87 h 162"/>
                <a:gd name="T20" fmla="*/ 125 w 125"/>
                <a:gd name="T21" fmla="*/ 160 h 162"/>
                <a:gd name="T22" fmla="*/ 125 w 125"/>
                <a:gd name="T23" fmla="*/ 160 h 162"/>
                <a:gd name="T24" fmla="*/ 125 w 125"/>
                <a:gd name="T25" fmla="*/ 162 h 162"/>
                <a:gd name="T26" fmla="*/ 124 w 125"/>
                <a:gd name="T27" fmla="*/ 162 h 162"/>
                <a:gd name="T28" fmla="*/ 104 w 125"/>
                <a:gd name="T29" fmla="*/ 125 h 162"/>
                <a:gd name="T30" fmla="*/ 73 w 125"/>
                <a:gd name="T31" fmla="*/ 120 h 162"/>
                <a:gd name="T32" fmla="*/ 67 w 125"/>
                <a:gd name="T33" fmla="*/ 73 h 162"/>
                <a:gd name="T34" fmla="*/ 34 w 125"/>
                <a:gd name="T35" fmla="*/ 62 h 162"/>
                <a:gd name="T36" fmla="*/ 0 w 125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62">
                  <a:moveTo>
                    <a:pt x="0" y="0"/>
                  </a:moveTo>
                  <a:cubicBezTo>
                    <a:pt x="6" y="1"/>
                    <a:pt x="24" y="15"/>
                    <a:pt x="35" y="17"/>
                  </a:cubicBezTo>
                  <a:cubicBezTo>
                    <a:pt x="45" y="20"/>
                    <a:pt x="65" y="16"/>
                    <a:pt x="68" y="17"/>
                  </a:cubicBezTo>
                  <a:cubicBezTo>
                    <a:pt x="72" y="18"/>
                    <a:pt x="40" y="57"/>
                    <a:pt x="40" y="57"/>
                  </a:cubicBezTo>
                  <a:cubicBezTo>
                    <a:pt x="40" y="57"/>
                    <a:pt x="71" y="20"/>
                    <a:pt x="73" y="18"/>
                  </a:cubicBezTo>
                  <a:cubicBezTo>
                    <a:pt x="76" y="16"/>
                    <a:pt x="80" y="26"/>
                    <a:pt x="82" y="43"/>
                  </a:cubicBezTo>
                  <a:cubicBezTo>
                    <a:pt x="84" y="59"/>
                    <a:pt x="100" y="75"/>
                    <a:pt x="103" y="79"/>
                  </a:cubicBezTo>
                  <a:cubicBezTo>
                    <a:pt x="105" y="82"/>
                    <a:pt x="88" y="104"/>
                    <a:pt x="79" y="114"/>
                  </a:cubicBezTo>
                  <a:cubicBezTo>
                    <a:pt x="88" y="104"/>
                    <a:pt x="106" y="82"/>
                    <a:pt x="108" y="83"/>
                  </a:cubicBezTo>
                  <a:cubicBezTo>
                    <a:pt x="111" y="83"/>
                    <a:pt x="113" y="84"/>
                    <a:pt x="118" y="87"/>
                  </a:cubicBezTo>
                  <a:cubicBezTo>
                    <a:pt x="110" y="109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1"/>
                    <a:pt x="125" y="161"/>
                    <a:pt x="125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19" y="134"/>
                    <a:pt x="104" y="125"/>
                  </a:cubicBezTo>
                  <a:cubicBezTo>
                    <a:pt x="89" y="116"/>
                    <a:pt x="73" y="120"/>
                    <a:pt x="73" y="120"/>
                  </a:cubicBezTo>
                  <a:cubicBezTo>
                    <a:pt x="73" y="120"/>
                    <a:pt x="85" y="96"/>
                    <a:pt x="67" y="73"/>
                  </a:cubicBezTo>
                  <a:cubicBezTo>
                    <a:pt x="57" y="60"/>
                    <a:pt x="34" y="62"/>
                    <a:pt x="34" y="62"/>
                  </a:cubicBezTo>
                  <a:cubicBezTo>
                    <a:pt x="34" y="62"/>
                    <a:pt x="41" y="37"/>
                    <a:pt x="0" y="0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44"/>
            <p:cNvSpPr/>
            <p:nvPr/>
          </p:nvSpPr>
          <p:spPr bwMode="auto">
            <a:xfrm>
              <a:off x="10717213" y="-349250"/>
              <a:ext cx="738187" cy="347663"/>
            </a:xfrm>
            <a:custGeom>
              <a:avLst/>
              <a:gdLst>
                <a:gd name="T0" fmla="*/ 133 w 174"/>
                <a:gd name="T1" fmla="*/ 58 h 82"/>
                <a:gd name="T2" fmla="*/ 95 w 174"/>
                <a:gd name="T3" fmla="*/ 52 h 82"/>
                <a:gd name="T4" fmla="*/ 68 w 174"/>
                <a:gd name="T5" fmla="*/ 78 h 82"/>
                <a:gd name="T6" fmla="*/ 62 w 174"/>
                <a:gd name="T7" fmla="*/ 74 h 82"/>
                <a:gd name="T8" fmla="*/ 0 w 174"/>
                <a:gd name="T9" fmla="*/ 82 h 82"/>
                <a:gd name="T10" fmla="*/ 40 w 174"/>
                <a:gd name="T11" fmla="*/ 29 h 82"/>
                <a:gd name="T12" fmla="*/ 64 w 174"/>
                <a:gd name="T13" fmla="*/ 28 h 82"/>
                <a:gd name="T14" fmla="*/ 68 w 174"/>
                <a:gd name="T15" fmla="*/ 75 h 82"/>
                <a:gd name="T16" fmla="*/ 68 w 174"/>
                <a:gd name="T17" fmla="*/ 25 h 82"/>
                <a:gd name="T18" fmla="*/ 99 w 174"/>
                <a:gd name="T19" fmla="*/ 11 h 82"/>
                <a:gd name="T20" fmla="*/ 131 w 174"/>
                <a:gd name="T21" fmla="*/ 55 h 82"/>
                <a:gd name="T22" fmla="*/ 104 w 174"/>
                <a:gd name="T23" fmla="*/ 9 h 82"/>
                <a:gd name="T24" fmla="*/ 112 w 174"/>
                <a:gd name="T25" fmla="*/ 1 h 82"/>
                <a:gd name="T26" fmla="*/ 132 w 174"/>
                <a:gd name="T27" fmla="*/ 13 h 82"/>
                <a:gd name="T28" fmla="*/ 174 w 174"/>
                <a:gd name="T29" fmla="*/ 33 h 82"/>
                <a:gd name="T30" fmla="*/ 171 w 174"/>
                <a:gd name="T31" fmla="*/ 33 h 82"/>
                <a:gd name="T32" fmla="*/ 133 w 174"/>
                <a:gd name="T3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82">
                  <a:moveTo>
                    <a:pt x="133" y="58"/>
                  </a:moveTo>
                  <a:cubicBezTo>
                    <a:pt x="133" y="58"/>
                    <a:pt x="116" y="47"/>
                    <a:pt x="95" y="52"/>
                  </a:cubicBezTo>
                  <a:cubicBezTo>
                    <a:pt x="73" y="57"/>
                    <a:pt x="68" y="78"/>
                    <a:pt x="68" y="78"/>
                  </a:cubicBezTo>
                  <a:cubicBezTo>
                    <a:pt x="68" y="78"/>
                    <a:pt x="66" y="76"/>
                    <a:pt x="62" y="74"/>
                  </a:cubicBezTo>
                  <a:cubicBezTo>
                    <a:pt x="34" y="56"/>
                    <a:pt x="8" y="71"/>
                    <a:pt x="0" y="82"/>
                  </a:cubicBezTo>
                  <a:cubicBezTo>
                    <a:pt x="8" y="70"/>
                    <a:pt x="31" y="63"/>
                    <a:pt x="40" y="29"/>
                  </a:cubicBezTo>
                  <a:cubicBezTo>
                    <a:pt x="43" y="27"/>
                    <a:pt x="61" y="27"/>
                    <a:pt x="64" y="28"/>
                  </a:cubicBezTo>
                  <a:cubicBezTo>
                    <a:pt x="67" y="29"/>
                    <a:pt x="68" y="75"/>
                    <a:pt x="68" y="75"/>
                  </a:cubicBezTo>
                  <a:cubicBezTo>
                    <a:pt x="68" y="75"/>
                    <a:pt x="68" y="28"/>
                    <a:pt x="68" y="25"/>
                  </a:cubicBezTo>
                  <a:cubicBezTo>
                    <a:pt x="69" y="21"/>
                    <a:pt x="95" y="11"/>
                    <a:pt x="99" y="11"/>
                  </a:cubicBezTo>
                  <a:cubicBezTo>
                    <a:pt x="103" y="11"/>
                    <a:pt x="131" y="55"/>
                    <a:pt x="131" y="55"/>
                  </a:cubicBezTo>
                  <a:cubicBezTo>
                    <a:pt x="131" y="55"/>
                    <a:pt x="107" y="14"/>
                    <a:pt x="104" y="9"/>
                  </a:cubicBezTo>
                  <a:cubicBezTo>
                    <a:pt x="102" y="4"/>
                    <a:pt x="107" y="2"/>
                    <a:pt x="112" y="1"/>
                  </a:cubicBezTo>
                  <a:cubicBezTo>
                    <a:pt x="117" y="0"/>
                    <a:pt x="121" y="0"/>
                    <a:pt x="132" y="13"/>
                  </a:cubicBezTo>
                  <a:cubicBezTo>
                    <a:pt x="144" y="26"/>
                    <a:pt x="174" y="33"/>
                    <a:pt x="174" y="33"/>
                  </a:cubicBezTo>
                  <a:cubicBezTo>
                    <a:pt x="173" y="33"/>
                    <a:pt x="172" y="33"/>
                    <a:pt x="171" y="33"/>
                  </a:cubicBezTo>
                  <a:cubicBezTo>
                    <a:pt x="135" y="30"/>
                    <a:pt x="133" y="58"/>
                    <a:pt x="133" y="58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Freeform 251"/>
          <p:cNvSpPr/>
          <p:nvPr/>
        </p:nvSpPr>
        <p:spPr bwMode="auto">
          <a:xfrm>
            <a:off x="7957126" y="499458"/>
            <a:ext cx="1266679" cy="533178"/>
          </a:xfrm>
          <a:custGeom>
            <a:avLst/>
            <a:gdLst>
              <a:gd name="T0" fmla="*/ 514 w 623"/>
              <a:gd name="T1" fmla="*/ 235 h 262"/>
              <a:gd name="T2" fmla="*/ 484 w 623"/>
              <a:gd name="T3" fmla="*/ 112 h 262"/>
              <a:gd name="T4" fmla="*/ 411 w 623"/>
              <a:gd name="T5" fmla="*/ 156 h 262"/>
              <a:gd name="T6" fmla="*/ 247 w 623"/>
              <a:gd name="T7" fmla="*/ 39 h 262"/>
              <a:gd name="T8" fmla="*/ 221 w 623"/>
              <a:gd name="T9" fmla="*/ 194 h 262"/>
              <a:gd name="T10" fmla="*/ 176 w 623"/>
              <a:gd name="T11" fmla="*/ 152 h 262"/>
              <a:gd name="T12" fmla="*/ 139 w 623"/>
              <a:gd name="T13" fmla="*/ 239 h 262"/>
              <a:gd name="T14" fmla="*/ 0 w 623"/>
              <a:gd name="T15" fmla="*/ 262 h 262"/>
              <a:gd name="T16" fmla="*/ 623 w 623"/>
              <a:gd name="T17" fmla="*/ 261 h 262"/>
              <a:gd name="T18" fmla="*/ 514 w 623"/>
              <a:gd name="T19" fmla="*/ 23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3" h="262">
                <a:moveTo>
                  <a:pt x="514" y="235"/>
                </a:moveTo>
                <a:cubicBezTo>
                  <a:pt x="514" y="235"/>
                  <a:pt x="559" y="135"/>
                  <a:pt x="484" y="112"/>
                </a:cubicBezTo>
                <a:cubicBezTo>
                  <a:pt x="435" y="96"/>
                  <a:pt x="417" y="131"/>
                  <a:pt x="411" y="156"/>
                </a:cubicBezTo>
                <a:cubicBezTo>
                  <a:pt x="429" y="0"/>
                  <a:pt x="292" y="9"/>
                  <a:pt x="247" y="39"/>
                </a:cubicBezTo>
                <a:cubicBezTo>
                  <a:pt x="205" y="67"/>
                  <a:pt x="218" y="172"/>
                  <a:pt x="221" y="194"/>
                </a:cubicBezTo>
                <a:cubicBezTo>
                  <a:pt x="219" y="185"/>
                  <a:pt x="211" y="161"/>
                  <a:pt x="176" y="152"/>
                </a:cubicBezTo>
                <a:cubicBezTo>
                  <a:pt x="122" y="140"/>
                  <a:pt x="139" y="239"/>
                  <a:pt x="139" y="239"/>
                </a:cubicBezTo>
                <a:cubicBezTo>
                  <a:pt x="49" y="237"/>
                  <a:pt x="0" y="262"/>
                  <a:pt x="0" y="262"/>
                </a:cubicBezTo>
                <a:cubicBezTo>
                  <a:pt x="226" y="245"/>
                  <a:pt x="623" y="261"/>
                  <a:pt x="623" y="261"/>
                </a:cubicBezTo>
                <a:cubicBezTo>
                  <a:pt x="565" y="233"/>
                  <a:pt x="514" y="235"/>
                  <a:pt x="514" y="23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frame">
            <a:avLst>
              <a:gd name="adj1" fmla="val 1539"/>
            </a:avLst>
          </a:prstGeom>
          <a:solidFill>
            <a:srgbClr val="512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5955" y="51956"/>
            <a:ext cx="9050482" cy="6754091"/>
          </a:xfrm>
          <a:prstGeom prst="rect">
            <a:avLst/>
          </a:prstGeom>
          <a:noFill/>
          <a:ln>
            <a:solidFill>
              <a:srgbClr val="FB8D0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1691094" y="160044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2183613" y="160044"/>
            <a:ext cx="2173643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MH_Other_1"/>
          <p:cNvSpPr/>
          <p:nvPr>
            <p:custDataLst>
              <p:tags r:id="rId3"/>
            </p:custDataLst>
          </p:nvPr>
        </p:nvSpPr>
        <p:spPr>
          <a:xfrm>
            <a:off x="4432301" y="2809977"/>
            <a:ext cx="1196975" cy="1195387"/>
          </a:xfrm>
          <a:prstGeom prst="teardrop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MH_Other_2"/>
          <p:cNvSpPr/>
          <p:nvPr>
            <p:custDataLst>
              <p:tags r:id="rId4"/>
            </p:custDataLst>
          </p:nvPr>
        </p:nvSpPr>
        <p:spPr bwMode="auto">
          <a:xfrm>
            <a:off x="4791075" y="2981427"/>
            <a:ext cx="611188" cy="644525"/>
          </a:xfrm>
          <a:custGeom>
            <a:avLst/>
            <a:gdLst>
              <a:gd name="T0" fmla="*/ 619727 w 610129"/>
              <a:gd name="T1" fmla="*/ 317918 h 645018"/>
              <a:gd name="T2" fmla="*/ 579392 w 610129"/>
              <a:gd name="T3" fmla="*/ 455619 h 645018"/>
              <a:gd name="T4" fmla="*/ 496032 w 610129"/>
              <a:gd name="T5" fmla="*/ 504985 h 645018"/>
              <a:gd name="T6" fmla="*/ 490653 w 610129"/>
              <a:gd name="T7" fmla="*/ 585527 h 645018"/>
              <a:gd name="T8" fmla="*/ 525611 w 610129"/>
              <a:gd name="T9" fmla="*/ 611508 h 645018"/>
              <a:gd name="T10" fmla="*/ 509478 w 610129"/>
              <a:gd name="T11" fmla="*/ 611508 h 645018"/>
              <a:gd name="T12" fmla="*/ 504097 w 610129"/>
              <a:gd name="T13" fmla="*/ 629695 h 645018"/>
              <a:gd name="T14" fmla="*/ 439562 w 610129"/>
              <a:gd name="T15" fmla="*/ 629695 h 645018"/>
              <a:gd name="T16" fmla="*/ 469142 w 610129"/>
              <a:gd name="T17" fmla="*/ 588125 h 645018"/>
              <a:gd name="T18" fmla="*/ 474520 w 610129"/>
              <a:gd name="T19" fmla="*/ 515377 h 645018"/>
              <a:gd name="T20" fmla="*/ 458385 w 610129"/>
              <a:gd name="T21" fmla="*/ 515377 h 645018"/>
              <a:gd name="T22" fmla="*/ 388471 w 610129"/>
              <a:gd name="T23" fmla="*/ 494592 h 645018"/>
              <a:gd name="T24" fmla="*/ 501410 w 610129"/>
              <a:gd name="T25" fmla="*/ 466012 h 645018"/>
              <a:gd name="T26" fmla="*/ 582081 w 610129"/>
              <a:gd name="T27" fmla="*/ 333507 h 645018"/>
              <a:gd name="T28" fmla="*/ 0 w 610129"/>
              <a:gd name="T29" fmla="*/ 265694 h 645018"/>
              <a:gd name="T30" fmla="*/ 345291 w 610129"/>
              <a:gd name="T31" fmla="*/ 302143 h 645018"/>
              <a:gd name="T32" fmla="*/ 285945 w 610129"/>
              <a:gd name="T33" fmla="*/ 640595 h 645018"/>
              <a:gd name="T34" fmla="*/ 32372 w 610129"/>
              <a:gd name="T35" fmla="*/ 302143 h 645018"/>
              <a:gd name="T36" fmla="*/ 0 w 610129"/>
              <a:gd name="T37" fmla="*/ 265694 h 645018"/>
              <a:gd name="T38" fmla="*/ 364250 w 610129"/>
              <a:gd name="T39" fmla="*/ 169416 h 645018"/>
              <a:gd name="T40" fmla="*/ 361561 w 610129"/>
              <a:gd name="T41" fmla="*/ 185035 h 645018"/>
              <a:gd name="T42" fmla="*/ 388436 w 610129"/>
              <a:gd name="T43" fmla="*/ 198052 h 645018"/>
              <a:gd name="T44" fmla="*/ 485180 w 610129"/>
              <a:gd name="T45" fmla="*/ 159004 h 645018"/>
              <a:gd name="T46" fmla="*/ 579237 w 610129"/>
              <a:gd name="T47" fmla="*/ 169416 h 645018"/>
              <a:gd name="T48" fmla="*/ 555050 w 610129"/>
              <a:gd name="T49" fmla="*/ 375069 h 645018"/>
              <a:gd name="T50" fmla="*/ 522802 w 610129"/>
              <a:gd name="T51" fmla="*/ 434943 h 645018"/>
              <a:gd name="T52" fmla="*/ 377686 w 610129"/>
              <a:gd name="T53" fmla="*/ 455768 h 645018"/>
              <a:gd name="T54" fmla="*/ 374999 w 610129"/>
              <a:gd name="T55" fmla="*/ 468784 h 645018"/>
              <a:gd name="T56" fmla="*/ 350815 w 610129"/>
              <a:gd name="T57" fmla="*/ 635389 h 645018"/>
              <a:gd name="T58" fmla="*/ 305128 w 610129"/>
              <a:gd name="T59" fmla="*/ 533863 h 645018"/>
              <a:gd name="T60" fmla="*/ 318563 w 610129"/>
              <a:gd name="T61" fmla="*/ 429736 h 645018"/>
              <a:gd name="T62" fmla="*/ 442184 w 610129"/>
              <a:gd name="T63" fmla="*/ 380275 h 645018"/>
              <a:gd name="T64" fmla="*/ 474431 w 610129"/>
              <a:gd name="T65" fmla="*/ 252720 h 645018"/>
              <a:gd name="T66" fmla="*/ 447556 w 610129"/>
              <a:gd name="T67" fmla="*/ 255323 h 645018"/>
              <a:gd name="T68" fmla="*/ 323938 w 610129"/>
              <a:gd name="T69" fmla="*/ 247513 h 645018"/>
              <a:gd name="T70" fmla="*/ 297067 w 610129"/>
              <a:gd name="T71" fmla="*/ 203258 h 645018"/>
              <a:gd name="T72" fmla="*/ 227196 w 610129"/>
              <a:gd name="T73" fmla="*/ 140781 h 645018"/>
              <a:gd name="T74" fmla="*/ 498465 w 610129"/>
              <a:gd name="T75" fmla="*/ 181 h 645018"/>
              <a:gd name="T76" fmla="*/ 498465 w 610129"/>
              <a:gd name="T77" fmla="*/ 108757 h 645018"/>
              <a:gd name="T78" fmla="*/ 498465 w 610129"/>
              <a:gd name="T79" fmla="*/ 181 h 64501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10129" h="645018">
                <a:moveTo>
                  <a:pt x="594245" y="309648"/>
                </a:moveTo>
                <a:cubicBezTo>
                  <a:pt x="602187" y="307032"/>
                  <a:pt x="610129" y="312264"/>
                  <a:pt x="610129" y="320113"/>
                </a:cubicBezTo>
                <a:cubicBezTo>
                  <a:pt x="610129" y="335809"/>
                  <a:pt x="610129" y="351506"/>
                  <a:pt x="607482" y="367202"/>
                </a:cubicBezTo>
                <a:cubicBezTo>
                  <a:pt x="602187" y="401212"/>
                  <a:pt x="591598" y="432605"/>
                  <a:pt x="570419" y="458766"/>
                </a:cubicBezTo>
                <a:cubicBezTo>
                  <a:pt x="554534" y="474462"/>
                  <a:pt x="536003" y="487543"/>
                  <a:pt x="517471" y="498007"/>
                </a:cubicBezTo>
                <a:cubicBezTo>
                  <a:pt x="506882" y="500623"/>
                  <a:pt x="498940" y="505855"/>
                  <a:pt x="488350" y="508472"/>
                </a:cubicBezTo>
                <a:cubicBezTo>
                  <a:pt x="485703" y="511088"/>
                  <a:pt x="483055" y="513704"/>
                  <a:pt x="483055" y="513704"/>
                </a:cubicBezTo>
                <a:cubicBezTo>
                  <a:pt x="483055" y="539865"/>
                  <a:pt x="483055" y="566026"/>
                  <a:pt x="483055" y="589571"/>
                </a:cubicBezTo>
                <a:cubicBezTo>
                  <a:pt x="493645" y="592187"/>
                  <a:pt x="501587" y="594803"/>
                  <a:pt x="506882" y="597419"/>
                </a:cubicBezTo>
                <a:cubicBezTo>
                  <a:pt x="517471" y="600035"/>
                  <a:pt x="520119" y="607883"/>
                  <a:pt x="517471" y="615731"/>
                </a:cubicBezTo>
                <a:cubicBezTo>
                  <a:pt x="517471" y="620964"/>
                  <a:pt x="514824" y="620964"/>
                  <a:pt x="512177" y="618348"/>
                </a:cubicBezTo>
                <a:cubicBezTo>
                  <a:pt x="506882" y="618348"/>
                  <a:pt x="504234" y="618348"/>
                  <a:pt x="501587" y="615731"/>
                </a:cubicBezTo>
                <a:cubicBezTo>
                  <a:pt x="501587" y="615731"/>
                  <a:pt x="498940" y="615731"/>
                  <a:pt x="498940" y="615731"/>
                </a:cubicBezTo>
                <a:cubicBezTo>
                  <a:pt x="498940" y="620964"/>
                  <a:pt x="496292" y="628812"/>
                  <a:pt x="496292" y="634044"/>
                </a:cubicBezTo>
                <a:cubicBezTo>
                  <a:pt x="480408" y="626196"/>
                  <a:pt x="475113" y="620964"/>
                  <a:pt x="469819" y="605267"/>
                </a:cubicBezTo>
                <a:cubicBezTo>
                  <a:pt x="459229" y="618348"/>
                  <a:pt x="448640" y="628812"/>
                  <a:pt x="432755" y="634044"/>
                </a:cubicBezTo>
                <a:cubicBezTo>
                  <a:pt x="427460" y="626196"/>
                  <a:pt x="430108" y="613115"/>
                  <a:pt x="438050" y="607883"/>
                </a:cubicBezTo>
                <a:cubicBezTo>
                  <a:pt x="445992" y="602651"/>
                  <a:pt x="453934" y="597419"/>
                  <a:pt x="461877" y="592187"/>
                </a:cubicBezTo>
                <a:cubicBezTo>
                  <a:pt x="464524" y="592187"/>
                  <a:pt x="467171" y="589571"/>
                  <a:pt x="467171" y="586954"/>
                </a:cubicBezTo>
                <a:cubicBezTo>
                  <a:pt x="467171" y="566026"/>
                  <a:pt x="467171" y="542481"/>
                  <a:pt x="467171" y="518936"/>
                </a:cubicBezTo>
                <a:cubicBezTo>
                  <a:pt x="467171" y="518936"/>
                  <a:pt x="467171" y="518936"/>
                  <a:pt x="467171" y="516320"/>
                </a:cubicBezTo>
                <a:cubicBezTo>
                  <a:pt x="461877" y="518936"/>
                  <a:pt x="456582" y="518936"/>
                  <a:pt x="451287" y="518936"/>
                </a:cubicBezTo>
                <a:cubicBezTo>
                  <a:pt x="432755" y="518936"/>
                  <a:pt x="414224" y="518936"/>
                  <a:pt x="398339" y="518936"/>
                </a:cubicBezTo>
                <a:cubicBezTo>
                  <a:pt x="385103" y="518936"/>
                  <a:pt x="379808" y="511088"/>
                  <a:pt x="382455" y="498007"/>
                </a:cubicBezTo>
                <a:cubicBezTo>
                  <a:pt x="387750" y="484927"/>
                  <a:pt x="398339" y="477078"/>
                  <a:pt x="411576" y="477078"/>
                </a:cubicBezTo>
                <a:cubicBezTo>
                  <a:pt x="440698" y="479694"/>
                  <a:pt x="467171" y="477078"/>
                  <a:pt x="493645" y="469230"/>
                </a:cubicBezTo>
                <a:cubicBezTo>
                  <a:pt x="533355" y="456150"/>
                  <a:pt x="557182" y="427373"/>
                  <a:pt x="565124" y="388131"/>
                </a:cubicBezTo>
                <a:cubicBezTo>
                  <a:pt x="570419" y="369818"/>
                  <a:pt x="570419" y="354122"/>
                  <a:pt x="573066" y="335809"/>
                </a:cubicBezTo>
                <a:cubicBezTo>
                  <a:pt x="573066" y="322729"/>
                  <a:pt x="581008" y="312264"/>
                  <a:pt x="594245" y="309648"/>
                </a:cubicBezTo>
                <a:close/>
                <a:moveTo>
                  <a:pt x="0" y="267528"/>
                </a:moveTo>
                <a:cubicBezTo>
                  <a:pt x="114200" y="267528"/>
                  <a:pt x="225745" y="267528"/>
                  <a:pt x="339945" y="267528"/>
                </a:cubicBezTo>
                <a:cubicBezTo>
                  <a:pt x="339945" y="278014"/>
                  <a:pt x="339945" y="291121"/>
                  <a:pt x="339945" y="304229"/>
                </a:cubicBezTo>
                <a:cubicBezTo>
                  <a:pt x="321354" y="304229"/>
                  <a:pt x="302763" y="304229"/>
                  <a:pt x="281517" y="304229"/>
                </a:cubicBezTo>
                <a:cubicBezTo>
                  <a:pt x="281517" y="416951"/>
                  <a:pt x="281517" y="529674"/>
                  <a:pt x="281517" y="645018"/>
                </a:cubicBezTo>
                <a:cubicBezTo>
                  <a:pt x="196531" y="645018"/>
                  <a:pt x="114200" y="645018"/>
                  <a:pt x="31870" y="645018"/>
                </a:cubicBezTo>
                <a:cubicBezTo>
                  <a:pt x="31870" y="529674"/>
                  <a:pt x="31870" y="416951"/>
                  <a:pt x="31870" y="304229"/>
                </a:cubicBezTo>
                <a:cubicBezTo>
                  <a:pt x="21246" y="304229"/>
                  <a:pt x="10623" y="304229"/>
                  <a:pt x="0" y="304229"/>
                </a:cubicBezTo>
                <a:cubicBezTo>
                  <a:pt x="0" y="291121"/>
                  <a:pt x="0" y="278014"/>
                  <a:pt x="0" y="267528"/>
                </a:cubicBezTo>
                <a:close/>
                <a:moveTo>
                  <a:pt x="271300" y="91951"/>
                </a:moveTo>
                <a:cubicBezTo>
                  <a:pt x="300403" y="118163"/>
                  <a:pt x="329506" y="144375"/>
                  <a:pt x="358608" y="170586"/>
                </a:cubicBezTo>
                <a:cubicBezTo>
                  <a:pt x="355963" y="173207"/>
                  <a:pt x="353317" y="175829"/>
                  <a:pt x="350671" y="178450"/>
                </a:cubicBezTo>
                <a:cubicBezTo>
                  <a:pt x="353317" y="181071"/>
                  <a:pt x="353317" y="183692"/>
                  <a:pt x="355963" y="186313"/>
                </a:cubicBezTo>
                <a:cubicBezTo>
                  <a:pt x="353317" y="188934"/>
                  <a:pt x="350671" y="188934"/>
                  <a:pt x="345380" y="194177"/>
                </a:cubicBezTo>
                <a:cubicBezTo>
                  <a:pt x="358608" y="194177"/>
                  <a:pt x="369191" y="196798"/>
                  <a:pt x="382420" y="199419"/>
                </a:cubicBezTo>
                <a:cubicBezTo>
                  <a:pt x="408877" y="202040"/>
                  <a:pt x="435335" y="199419"/>
                  <a:pt x="459146" y="183692"/>
                </a:cubicBezTo>
                <a:cubicBezTo>
                  <a:pt x="467083" y="175829"/>
                  <a:pt x="475020" y="170586"/>
                  <a:pt x="477666" y="160102"/>
                </a:cubicBezTo>
                <a:cubicBezTo>
                  <a:pt x="488249" y="139132"/>
                  <a:pt x="506769" y="131269"/>
                  <a:pt x="527935" y="131269"/>
                </a:cubicBezTo>
                <a:cubicBezTo>
                  <a:pt x="546455" y="133890"/>
                  <a:pt x="564975" y="152238"/>
                  <a:pt x="570266" y="170586"/>
                </a:cubicBezTo>
                <a:cubicBezTo>
                  <a:pt x="570266" y="173207"/>
                  <a:pt x="570266" y="175829"/>
                  <a:pt x="570266" y="178450"/>
                </a:cubicBezTo>
                <a:cubicBezTo>
                  <a:pt x="564975" y="246600"/>
                  <a:pt x="562329" y="312129"/>
                  <a:pt x="546455" y="377659"/>
                </a:cubicBezTo>
                <a:cubicBezTo>
                  <a:pt x="543809" y="390765"/>
                  <a:pt x="541163" y="401249"/>
                  <a:pt x="538518" y="411734"/>
                </a:cubicBezTo>
                <a:cubicBezTo>
                  <a:pt x="535872" y="424840"/>
                  <a:pt x="525289" y="432703"/>
                  <a:pt x="514706" y="437946"/>
                </a:cubicBezTo>
                <a:cubicBezTo>
                  <a:pt x="469729" y="458915"/>
                  <a:pt x="422106" y="464157"/>
                  <a:pt x="374483" y="458915"/>
                </a:cubicBezTo>
                <a:cubicBezTo>
                  <a:pt x="374483" y="458915"/>
                  <a:pt x="371837" y="458915"/>
                  <a:pt x="371837" y="458915"/>
                </a:cubicBezTo>
                <a:cubicBezTo>
                  <a:pt x="371837" y="458915"/>
                  <a:pt x="371837" y="458915"/>
                  <a:pt x="369191" y="458915"/>
                </a:cubicBezTo>
                <a:cubicBezTo>
                  <a:pt x="369191" y="464157"/>
                  <a:pt x="369191" y="469400"/>
                  <a:pt x="369191" y="472021"/>
                </a:cubicBezTo>
                <a:cubicBezTo>
                  <a:pt x="363900" y="516581"/>
                  <a:pt x="363900" y="558520"/>
                  <a:pt x="369191" y="603079"/>
                </a:cubicBezTo>
                <a:cubicBezTo>
                  <a:pt x="371837" y="621428"/>
                  <a:pt x="361254" y="637155"/>
                  <a:pt x="345380" y="639776"/>
                </a:cubicBezTo>
                <a:cubicBezTo>
                  <a:pt x="326860" y="645018"/>
                  <a:pt x="308340" y="634533"/>
                  <a:pt x="305694" y="616185"/>
                </a:cubicBezTo>
                <a:cubicBezTo>
                  <a:pt x="303048" y="589974"/>
                  <a:pt x="300403" y="563762"/>
                  <a:pt x="300403" y="537550"/>
                </a:cubicBezTo>
                <a:cubicBezTo>
                  <a:pt x="297757" y="508717"/>
                  <a:pt x="300403" y="479884"/>
                  <a:pt x="305694" y="453673"/>
                </a:cubicBezTo>
                <a:cubicBezTo>
                  <a:pt x="308340" y="445809"/>
                  <a:pt x="310986" y="440567"/>
                  <a:pt x="313631" y="432703"/>
                </a:cubicBezTo>
                <a:cubicBezTo>
                  <a:pt x="321568" y="411734"/>
                  <a:pt x="340088" y="401249"/>
                  <a:pt x="361254" y="396007"/>
                </a:cubicBezTo>
                <a:cubicBezTo>
                  <a:pt x="385066" y="388143"/>
                  <a:pt x="411523" y="385522"/>
                  <a:pt x="435335" y="382901"/>
                </a:cubicBezTo>
                <a:cubicBezTo>
                  <a:pt x="445917" y="382901"/>
                  <a:pt x="445917" y="382901"/>
                  <a:pt x="448563" y="372416"/>
                </a:cubicBezTo>
                <a:cubicBezTo>
                  <a:pt x="456500" y="333099"/>
                  <a:pt x="461792" y="293781"/>
                  <a:pt x="467083" y="254464"/>
                </a:cubicBezTo>
                <a:cubicBezTo>
                  <a:pt x="467083" y="251843"/>
                  <a:pt x="467083" y="251843"/>
                  <a:pt x="467083" y="249221"/>
                </a:cubicBezTo>
                <a:cubicBezTo>
                  <a:pt x="456500" y="251843"/>
                  <a:pt x="448563" y="254464"/>
                  <a:pt x="440626" y="257085"/>
                </a:cubicBezTo>
                <a:cubicBezTo>
                  <a:pt x="414169" y="262327"/>
                  <a:pt x="390357" y="262327"/>
                  <a:pt x="363900" y="257085"/>
                </a:cubicBezTo>
                <a:cubicBezTo>
                  <a:pt x="348026" y="257085"/>
                  <a:pt x="334797" y="254464"/>
                  <a:pt x="318923" y="249221"/>
                </a:cubicBezTo>
                <a:cubicBezTo>
                  <a:pt x="297757" y="246600"/>
                  <a:pt x="289820" y="233494"/>
                  <a:pt x="295111" y="212525"/>
                </a:cubicBezTo>
                <a:cubicBezTo>
                  <a:pt x="295111" y="209904"/>
                  <a:pt x="295111" y="207283"/>
                  <a:pt x="292466" y="204661"/>
                </a:cubicBezTo>
                <a:cubicBezTo>
                  <a:pt x="271300" y="186313"/>
                  <a:pt x="250134" y="165344"/>
                  <a:pt x="228968" y="146996"/>
                </a:cubicBezTo>
                <a:cubicBezTo>
                  <a:pt x="226323" y="144375"/>
                  <a:pt x="226323" y="144375"/>
                  <a:pt x="223677" y="141753"/>
                </a:cubicBezTo>
                <a:cubicBezTo>
                  <a:pt x="239551" y="123405"/>
                  <a:pt x="255425" y="107678"/>
                  <a:pt x="271300" y="91951"/>
                </a:cubicBezTo>
                <a:close/>
                <a:moveTo>
                  <a:pt x="490745" y="181"/>
                </a:moveTo>
                <a:cubicBezTo>
                  <a:pt x="522265" y="181"/>
                  <a:pt x="545905" y="23608"/>
                  <a:pt x="545905" y="54845"/>
                </a:cubicBezTo>
                <a:cubicBezTo>
                  <a:pt x="543278" y="86081"/>
                  <a:pt x="519639" y="109508"/>
                  <a:pt x="490745" y="109508"/>
                </a:cubicBezTo>
                <a:cubicBezTo>
                  <a:pt x="459226" y="106905"/>
                  <a:pt x="432959" y="83478"/>
                  <a:pt x="435586" y="52242"/>
                </a:cubicBezTo>
                <a:cubicBezTo>
                  <a:pt x="435586" y="23608"/>
                  <a:pt x="461852" y="-2422"/>
                  <a:pt x="490745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MH_Other_3"/>
          <p:cNvSpPr/>
          <p:nvPr>
            <p:custDataLst>
              <p:tags r:id="rId5"/>
            </p:custDataLst>
          </p:nvPr>
        </p:nvSpPr>
        <p:spPr>
          <a:xfrm>
            <a:off x="2498726" y="1954313"/>
            <a:ext cx="1196975" cy="1195388"/>
          </a:xfrm>
          <a:prstGeom prst="teardrop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MH_Other_4"/>
          <p:cNvSpPr/>
          <p:nvPr>
            <p:custDataLst>
              <p:tags r:id="rId6"/>
            </p:custDataLst>
          </p:nvPr>
        </p:nvSpPr>
        <p:spPr bwMode="auto">
          <a:xfrm>
            <a:off x="2959101" y="2176564"/>
            <a:ext cx="485775" cy="684213"/>
          </a:xfrm>
          <a:custGeom>
            <a:avLst/>
            <a:gdLst>
              <a:gd name="T0" fmla="*/ 121383 w 484984"/>
              <a:gd name="T1" fmla="*/ 257338 h 684119"/>
              <a:gd name="T2" fmla="*/ 121383 w 484984"/>
              <a:gd name="T3" fmla="*/ 199181 h 684119"/>
              <a:gd name="T4" fmla="*/ 138724 w 484984"/>
              <a:gd name="T5" fmla="*/ 188922 h 684119"/>
              <a:gd name="T6" fmla="*/ 142193 w 484984"/>
              <a:gd name="T7" fmla="*/ 212866 h 684119"/>
              <a:gd name="T8" fmla="*/ 169937 w 484984"/>
              <a:gd name="T9" fmla="*/ 182079 h 684119"/>
              <a:gd name="T10" fmla="*/ 221958 w 484984"/>
              <a:gd name="T11" fmla="*/ 202607 h 684119"/>
              <a:gd name="T12" fmla="*/ 228895 w 484984"/>
              <a:gd name="T13" fmla="*/ 212866 h 684119"/>
              <a:gd name="T14" fmla="*/ 246235 w 484984"/>
              <a:gd name="T15" fmla="*/ 247079 h 684119"/>
              <a:gd name="T16" fmla="*/ 277449 w 484984"/>
              <a:gd name="T17" fmla="*/ 312078 h 684119"/>
              <a:gd name="T18" fmla="*/ 301726 w 484984"/>
              <a:gd name="T19" fmla="*/ 308653 h 684119"/>
              <a:gd name="T20" fmla="*/ 367622 w 484984"/>
              <a:gd name="T21" fmla="*/ 322338 h 684119"/>
              <a:gd name="T22" fmla="*/ 322533 w 484984"/>
              <a:gd name="T23" fmla="*/ 356550 h 684119"/>
              <a:gd name="T24" fmla="*/ 270512 w 484984"/>
              <a:gd name="T25" fmla="*/ 363393 h 684119"/>
              <a:gd name="T26" fmla="*/ 260108 w 484984"/>
              <a:gd name="T27" fmla="*/ 359967 h 684119"/>
              <a:gd name="T28" fmla="*/ 246235 w 484984"/>
              <a:gd name="T29" fmla="*/ 353128 h 684119"/>
              <a:gd name="T30" fmla="*/ 232363 w 484984"/>
              <a:gd name="T31" fmla="*/ 329180 h 684119"/>
              <a:gd name="T32" fmla="*/ 208087 w 484984"/>
              <a:gd name="T33" fmla="*/ 281291 h 684119"/>
              <a:gd name="T34" fmla="*/ 204618 w 484984"/>
              <a:gd name="T35" fmla="*/ 421550 h 684119"/>
              <a:gd name="T36" fmla="*/ 173406 w 484984"/>
              <a:gd name="T37" fmla="*/ 684965 h 684119"/>
              <a:gd name="T38" fmla="*/ 142193 w 484984"/>
              <a:gd name="T39" fmla="*/ 445494 h 684119"/>
              <a:gd name="T40" fmla="*/ 124852 w 484984"/>
              <a:gd name="T41" fmla="*/ 654178 h 684119"/>
              <a:gd name="T42" fmla="*/ 62425 w 484984"/>
              <a:gd name="T43" fmla="*/ 654178 h 684119"/>
              <a:gd name="T44" fmla="*/ 62425 w 484984"/>
              <a:gd name="T45" fmla="*/ 404448 h 684119"/>
              <a:gd name="T46" fmla="*/ 48554 w 484984"/>
              <a:gd name="T47" fmla="*/ 336023 h 684119"/>
              <a:gd name="T48" fmla="*/ 24275 w 484984"/>
              <a:gd name="T49" fmla="*/ 445494 h 684119"/>
              <a:gd name="T50" fmla="*/ 0 w 484984"/>
              <a:gd name="T51" fmla="*/ 332606 h 684119"/>
              <a:gd name="T52" fmla="*/ 83235 w 484984"/>
              <a:gd name="T53" fmla="*/ 188922 h 684119"/>
              <a:gd name="T54" fmla="*/ 134745 w 484984"/>
              <a:gd name="T55" fmla="*/ 34684 h 684119"/>
              <a:gd name="T56" fmla="*/ 197184 w 484984"/>
              <a:gd name="T57" fmla="*/ 103057 h 684119"/>
              <a:gd name="T58" fmla="*/ 134745 w 484984"/>
              <a:gd name="T59" fmla="*/ 174854 h 684119"/>
              <a:gd name="T60" fmla="*/ 68838 w 484984"/>
              <a:gd name="T61" fmla="*/ 103057 h 684119"/>
              <a:gd name="T62" fmla="*/ 134745 w 484984"/>
              <a:gd name="T63" fmla="*/ 34684 h 684119"/>
              <a:gd name="T64" fmla="*/ 402417 w 484984"/>
              <a:gd name="T65" fmla="*/ 0 h 684119"/>
              <a:gd name="T66" fmla="*/ 409386 w 484984"/>
              <a:gd name="T67" fmla="*/ 30923 h 684119"/>
              <a:gd name="T68" fmla="*/ 489537 w 484984"/>
              <a:gd name="T69" fmla="*/ 61845 h 684119"/>
              <a:gd name="T70" fmla="*/ 461659 w 484984"/>
              <a:gd name="T71" fmla="*/ 92776 h 684119"/>
              <a:gd name="T72" fmla="*/ 357117 w 484984"/>
              <a:gd name="T73" fmla="*/ 82463 h 684119"/>
              <a:gd name="T74" fmla="*/ 374539 w 484984"/>
              <a:gd name="T75" fmla="*/ 123699 h 684119"/>
              <a:gd name="T76" fmla="*/ 405903 w 484984"/>
              <a:gd name="T77" fmla="*/ 137444 h 684119"/>
              <a:gd name="T78" fmla="*/ 486051 w 484984"/>
              <a:gd name="T79" fmla="*/ 192416 h 684119"/>
              <a:gd name="T80" fmla="*/ 409386 w 484984"/>
              <a:gd name="T81" fmla="*/ 281761 h 684119"/>
              <a:gd name="T82" fmla="*/ 402417 w 484984"/>
              <a:gd name="T83" fmla="*/ 309242 h 684119"/>
              <a:gd name="T84" fmla="*/ 374539 w 484984"/>
              <a:gd name="T85" fmla="*/ 305810 h 684119"/>
              <a:gd name="T86" fmla="*/ 301358 w 484984"/>
              <a:gd name="T87" fmla="*/ 243961 h 684119"/>
              <a:gd name="T88" fmla="*/ 325752 w 484984"/>
              <a:gd name="T89" fmla="*/ 213034 h 684119"/>
              <a:gd name="T90" fmla="*/ 343175 w 484984"/>
              <a:gd name="T91" fmla="*/ 223348 h 684119"/>
              <a:gd name="T92" fmla="*/ 398931 w 484984"/>
              <a:gd name="T93" fmla="*/ 243961 h 684119"/>
              <a:gd name="T94" fmla="*/ 433779 w 484984"/>
              <a:gd name="T95" fmla="*/ 206161 h 684119"/>
              <a:gd name="T96" fmla="*/ 405903 w 484984"/>
              <a:gd name="T97" fmla="*/ 185544 h 684119"/>
              <a:gd name="T98" fmla="*/ 308327 w 484984"/>
              <a:gd name="T99" fmla="*/ 127131 h 684119"/>
              <a:gd name="T100" fmla="*/ 374539 w 484984"/>
              <a:gd name="T101" fmla="*/ 30923 h 684119"/>
              <a:gd name="T102" fmla="*/ 381506 w 484984"/>
              <a:gd name="T103" fmla="*/ 0 h 68411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84984" h="684119">
                <a:moveTo>
                  <a:pt x="95693" y="181854"/>
                </a:moveTo>
                <a:cubicBezTo>
                  <a:pt x="95693" y="195521"/>
                  <a:pt x="102528" y="222855"/>
                  <a:pt x="119616" y="257023"/>
                </a:cubicBezTo>
                <a:cubicBezTo>
                  <a:pt x="119616" y="233106"/>
                  <a:pt x="123034" y="212605"/>
                  <a:pt x="126452" y="212605"/>
                </a:cubicBezTo>
                <a:cubicBezTo>
                  <a:pt x="126452" y="212605"/>
                  <a:pt x="126452" y="212605"/>
                  <a:pt x="119616" y="198938"/>
                </a:cubicBezTo>
                <a:cubicBezTo>
                  <a:pt x="119616" y="198938"/>
                  <a:pt x="119616" y="198938"/>
                  <a:pt x="129869" y="188688"/>
                </a:cubicBezTo>
                <a:cubicBezTo>
                  <a:pt x="129869" y="188688"/>
                  <a:pt x="129869" y="188688"/>
                  <a:pt x="136704" y="188688"/>
                </a:cubicBezTo>
                <a:cubicBezTo>
                  <a:pt x="136704" y="188688"/>
                  <a:pt x="136704" y="188688"/>
                  <a:pt x="146957" y="198938"/>
                </a:cubicBezTo>
                <a:cubicBezTo>
                  <a:pt x="146957" y="198938"/>
                  <a:pt x="146957" y="198938"/>
                  <a:pt x="140122" y="212605"/>
                </a:cubicBezTo>
                <a:cubicBezTo>
                  <a:pt x="140122" y="212605"/>
                  <a:pt x="143540" y="233106"/>
                  <a:pt x="146957" y="257023"/>
                </a:cubicBezTo>
                <a:cubicBezTo>
                  <a:pt x="164045" y="222855"/>
                  <a:pt x="167463" y="195521"/>
                  <a:pt x="167463" y="181854"/>
                </a:cubicBezTo>
                <a:cubicBezTo>
                  <a:pt x="174298" y="181854"/>
                  <a:pt x="177716" y="185271"/>
                  <a:pt x="184551" y="188688"/>
                </a:cubicBezTo>
                <a:cubicBezTo>
                  <a:pt x="208474" y="192104"/>
                  <a:pt x="215310" y="198938"/>
                  <a:pt x="218727" y="202355"/>
                </a:cubicBezTo>
                <a:cubicBezTo>
                  <a:pt x="222145" y="202355"/>
                  <a:pt x="222145" y="205772"/>
                  <a:pt x="225562" y="209188"/>
                </a:cubicBezTo>
                <a:cubicBezTo>
                  <a:pt x="225562" y="209188"/>
                  <a:pt x="225562" y="209188"/>
                  <a:pt x="225562" y="212605"/>
                </a:cubicBezTo>
                <a:cubicBezTo>
                  <a:pt x="225562" y="216022"/>
                  <a:pt x="228980" y="216022"/>
                  <a:pt x="228980" y="219439"/>
                </a:cubicBezTo>
                <a:cubicBezTo>
                  <a:pt x="232398" y="226272"/>
                  <a:pt x="235815" y="236522"/>
                  <a:pt x="242650" y="246773"/>
                </a:cubicBezTo>
                <a:cubicBezTo>
                  <a:pt x="249486" y="267273"/>
                  <a:pt x="263156" y="291191"/>
                  <a:pt x="269991" y="308275"/>
                </a:cubicBezTo>
                <a:cubicBezTo>
                  <a:pt x="273409" y="308275"/>
                  <a:pt x="273409" y="311691"/>
                  <a:pt x="273409" y="311691"/>
                </a:cubicBezTo>
                <a:cubicBezTo>
                  <a:pt x="276827" y="311691"/>
                  <a:pt x="276827" y="311691"/>
                  <a:pt x="280244" y="311691"/>
                </a:cubicBezTo>
                <a:cubicBezTo>
                  <a:pt x="283662" y="311691"/>
                  <a:pt x="290497" y="311691"/>
                  <a:pt x="297332" y="308275"/>
                </a:cubicBezTo>
                <a:cubicBezTo>
                  <a:pt x="311003" y="308275"/>
                  <a:pt x="324673" y="304858"/>
                  <a:pt x="331509" y="304858"/>
                </a:cubicBezTo>
                <a:cubicBezTo>
                  <a:pt x="345179" y="301441"/>
                  <a:pt x="358849" y="308275"/>
                  <a:pt x="362267" y="321942"/>
                </a:cubicBezTo>
                <a:cubicBezTo>
                  <a:pt x="362267" y="335609"/>
                  <a:pt x="355432" y="345859"/>
                  <a:pt x="341761" y="349276"/>
                </a:cubicBezTo>
                <a:cubicBezTo>
                  <a:pt x="341761" y="349276"/>
                  <a:pt x="331509" y="352693"/>
                  <a:pt x="317838" y="356109"/>
                </a:cubicBezTo>
                <a:cubicBezTo>
                  <a:pt x="304168" y="356109"/>
                  <a:pt x="290497" y="359526"/>
                  <a:pt x="276827" y="359526"/>
                </a:cubicBezTo>
                <a:cubicBezTo>
                  <a:pt x="273409" y="359526"/>
                  <a:pt x="269991" y="362943"/>
                  <a:pt x="266574" y="362943"/>
                </a:cubicBezTo>
                <a:cubicBezTo>
                  <a:pt x="266574" y="362943"/>
                  <a:pt x="263156" y="362943"/>
                  <a:pt x="263156" y="359526"/>
                </a:cubicBezTo>
                <a:cubicBezTo>
                  <a:pt x="259739" y="359526"/>
                  <a:pt x="259739" y="359526"/>
                  <a:pt x="256321" y="359526"/>
                </a:cubicBezTo>
                <a:cubicBezTo>
                  <a:pt x="252903" y="359526"/>
                  <a:pt x="249486" y="356109"/>
                  <a:pt x="246068" y="356109"/>
                </a:cubicBezTo>
                <a:cubicBezTo>
                  <a:pt x="246068" y="352693"/>
                  <a:pt x="242650" y="352693"/>
                  <a:pt x="242650" y="352693"/>
                </a:cubicBezTo>
                <a:cubicBezTo>
                  <a:pt x="242650" y="349276"/>
                  <a:pt x="239233" y="345859"/>
                  <a:pt x="239233" y="345859"/>
                </a:cubicBezTo>
                <a:cubicBezTo>
                  <a:pt x="235815" y="339025"/>
                  <a:pt x="232398" y="335609"/>
                  <a:pt x="228980" y="328775"/>
                </a:cubicBezTo>
                <a:cubicBezTo>
                  <a:pt x="222145" y="318525"/>
                  <a:pt x="215310" y="301441"/>
                  <a:pt x="208474" y="287774"/>
                </a:cubicBezTo>
                <a:cubicBezTo>
                  <a:pt x="205057" y="284357"/>
                  <a:pt x="205057" y="280940"/>
                  <a:pt x="205057" y="280940"/>
                </a:cubicBezTo>
                <a:cubicBezTo>
                  <a:pt x="205057" y="280940"/>
                  <a:pt x="205057" y="280940"/>
                  <a:pt x="205057" y="403944"/>
                </a:cubicBezTo>
                <a:cubicBezTo>
                  <a:pt x="205057" y="410778"/>
                  <a:pt x="205057" y="417611"/>
                  <a:pt x="201639" y="421028"/>
                </a:cubicBezTo>
                <a:cubicBezTo>
                  <a:pt x="201639" y="421028"/>
                  <a:pt x="201639" y="421028"/>
                  <a:pt x="201639" y="653368"/>
                </a:cubicBezTo>
                <a:cubicBezTo>
                  <a:pt x="201639" y="670452"/>
                  <a:pt x="187969" y="684119"/>
                  <a:pt x="170881" y="684119"/>
                </a:cubicBezTo>
                <a:cubicBezTo>
                  <a:pt x="153793" y="684119"/>
                  <a:pt x="140122" y="670452"/>
                  <a:pt x="140122" y="653368"/>
                </a:cubicBezTo>
                <a:cubicBezTo>
                  <a:pt x="140122" y="653368"/>
                  <a:pt x="140122" y="653368"/>
                  <a:pt x="140122" y="444945"/>
                </a:cubicBezTo>
                <a:cubicBezTo>
                  <a:pt x="140122" y="444945"/>
                  <a:pt x="140122" y="444945"/>
                  <a:pt x="123034" y="444945"/>
                </a:cubicBezTo>
                <a:cubicBezTo>
                  <a:pt x="123034" y="444945"/>
                  <a:pt x="123034" y="444945"/>
                  <a:pt x="123034" y="653368"/>
                </a:cubicBezTo>
                <a:cubicBezTo>
                  <a:pt x="123034" y="670452"/>
                  <a:pt x="109364" y="684119"/>
                  <a:pt x="92275" y="684119"/>
                </a:cubicBezTo>
                <a:cubicBezTo>
                  <a:pt x="75187" y="684119"/>
                  <a:pt x="61517" y="670452"/>
                  <a:pt x="61517" y="653368"/>
                </a:cubicBezTo>
                <a:cubicBezTo>
                  <a:pt x="61517" y="653368"/>
                  <a:pt x="61517" y="653368"/>
                  <a:pt x="61517" y="421028"/>
                </a:cubicBezTo>
                <a:cubicBezTo>
                  <a:pt x="61517" y="417611"/>
                  <a:pt x="61517" y="410778"/>
                  <a:pt x="61517" y="403944"/>
                </a:cubicBezTo>
                <a:cubicBezTo>
                  <a:pt x="61517" y="403944"/>
                  <a:pt x="61517" y="403944"/>
                  <a:pt x="61517" y="260440"/>
                </a:cubicBezTo>
                <a:cubicBezTo>
                  <a:pt x="54682" y="260440"/>
                  <a:pt x="47847" y="304858"/>
                  <a:pt x="47847" y="335609"/>
                </a:cubicBezTo>
                <a:cubicBezTo>
                  <a:pt x="44429" y="373193"/>
                  <a:pt x="47847" y="421028"/>
                  <a:pt x="47847" y="421028"/>
                </a:cubicBezTo>
                <a:cubicBezTo>
                  <a:pt x="47847" y="434695"/>
                  <a:pt x="41011" y="444945"/>
                  <a:pt x="23923" y="444945"/>
                </a:cubicBezTo>
                <a:cubicBezTo>
                  <a:pt x="10253" y="444945"/>
                  <a:pt x="6835" y="431278"/>
                  <a:pt x="3418" y="417611"/>
                </a:cubicBezTo>
                <a:cubicBezTo>
                  <a:pt x="3418" y="417611"/>
                  <a:pt x="0" y="362943"/>
                  <a:pt x="0" y="332192"/>
                </a:cubicBezTo>
                <a:cubicBezTo>
                  <a:pt x="6835" y="239939"/>
                  <a:pt x="27341" y="212605"/>
                  <a:pt x="34176" y="205772"/>
                </a:cubicBezTo>
                <a:cubicBezTo>
                  <a:pt x="47847" y="198938"/>
                  <a:pt x="68352" y="192104"/>
                  <a:pt x="82023" y="188688"/>
                </a:cubicBezTo>
                <a:cubicBezTo>
                  <a:pt x="85440" y="185271"/>
                  <a:pt x="92275" y="181854"/>
                  <a:pt x="95693" y="181854"/>
                </a:cubicBezTo>
                <a:close/>
                <a:moveTo>
                  <a:pt x="132783" y="34639"/>
                </a:moveTo>
                <a:cubicBezTo>
                  <a:pt x="163548" y="34639"/>
                  <a:pt x="187476" y="58541"/>
                  <a:pt x="187476" y="92687"/>
                </a:cubicBezTo>
                <a:cubicBezTo>
                  <a:pt x="190894" y="92687"/>
                  <a:pt x="194313" y="96102"/>
                  <a:pt x="194313" y="102931"/>
                </a:cubicBezTo>
                <a:cubicBezTo>
                  <a:pt x="197731" y="109761"/>
                  <a:pt x="190894" y="120004"/>
                  <a:pt x="184058" y="123419"/>
                </a:cubicBezTo>
                <a:cubicBezTo>
                  <a:pt x="177221" y="150736"/>
                  <a:pt x="160129" y="174638"/>
                  <a:pt x="132783" y="174638"/>
                </a:cubicBezTo>
                <a:cubicBezTo>
                  <a:pt x="105436" y="174638"/>
                  <a:pt x="88345" y="150736"/>
                  <a:pt x="81508" y="123419"/>
                </a:cubicBezTo>
                <a:cubicBezTo>
                  <a:pt x="71253" y="123419"/>
                  <a:pt x="67835" y="109761"/>
                  <a:pt x="67835" y="102931"/>
                </a:cubicBezTo>
                <a:cubicBezTo>
                  <a:pt x="67835" y="96102"/>
                  <a:pt x="71253" y="92687"/>
                  <a:pt x="78090" y="92687"/>
                </a:cubicBezTo>
                <a:cubicBezTo>
                  <a:pt x="78090" y="58541"/>
                  <a:pt x="102018" y="34639"/>
                  <a:pt x="132783" y="34639"/>
                </a:cubicBezTo>
                <a:close/>
                <a:moveTo>
                  <a:pt x="375953" y="0"/>
                </a:moveTo>
                <a:cubicBezTo>
                  <a:pt x="375953" y="0"/>
                  <a:pt x="375953" y="0"/>
                  <a:pt x="396558" y="0"/>
                </a:cubicBezTo>
                <a:cubicBezTo>
                  <a:pt x="399992" y="0"/>
                  <a:pt x="403426" y="3432"/>
                  <a:pt x="403426" y="6864"/>
                </a:cubicBezTo>
                <a:cubicBezTo>
                  <a:pt x="403426" y="6864"/>
                  <a:pt x="403426" y="6864"/>
                  <a:pt x="403426" y="30887"/>
                </a:cubicBezTo>
                <a:cubicBezTo>
                  <a:pt x="410294" y="30887"/>
                  <a:pt x="417162" y="30887"/>
                  <a:pt x="420596" y="34318"/>
                </a:cubicBezTo>
                <a:cubicBezTo>
                  <a:pt x="437766" y="37750"/>
                  <a:pt x="472107" y="48046"/>
                  <a:pt x="482409" y="61773"/>
                </a:cubicBezTo>
                <a:cubicBezTo>
                  <a:pt x="485843" y="68637"/>
                  <a:pt x="485843" y="75500"/>
                  <a:pt x="482409" y="82364"/>
                </a:cubicBezTo>
                <a:cubicBezTo>
                  <a:pt x="475541" y="89228"/>
                  <a:pt x="461805" y="99523"/>
                  <a:pt x="454937" y="92659"/>
                </a:cubicBezTo>
                <a:cubicBezTo>
                  <a:pt x="420596" y="65205"/>
                  <a:pt x="393124" y="68637"/>
                  <a:pt x="386256" y="68637"/>
                </a:cubicBezTo>
                <a:cubicBezTo>
                  <a:pt x="375953" y="68637"/>
                  <a:pt x="362217" y="72068"/>
                  <a:pt x="351915" y="82364"/>
                </a:cubicBezTo>
                <a:cubicBezTo>
                  <a:pt x="345047" y="89228"/>
                  <a:pt x="341613" y="99523"/>
                  <a:pt x="348481" y="109818"/>
                </a:cubicBezTo>
                <a:cubicBezTo>
                  <a:pt x="355349" y="116682"/>
                  <a:pt x="358783" y="120114"/>
                  <a:pt x="369085" y="123546"/>
                </a:cubicBezTo>
                <a:cubicBezTo>
                  <a:pt x="369085" y="123546"/>
                  <a:pt x="372519" y="126978"/>
                  <a:pt x="372519" y="126978"/>
                </a:cubicBezTo>
                <a:cubicBezTo>
                  <a:pt x="375953" y="126978"/>
                  <a:pt x="389690" y="133841"/>
                  <a:pt x="399992" y="137273"/>
                </a:cubicBezTo>
                <a:cubicBezTo>
                  <a:pt x="399992" y="137273"/>
                  <a:pt x="399992" y="137273"/>
                  <a:pt x="403426" y="140705"/>
                </a:cubicBezTo>
                <a:cubicBezTo>
                  <a:pt x="430898" y="151000"/>
                  <a:pt x="468673" y="164728"/>
                  <a:pt x="478975" y="192182"/>
                </a:cubicBezTo>
                <a:cubicBezTo>
                  <a:pt x="489277" y="216205"/>
                  <a:pt x="478975" y="247091"/>
                  <a:pt x="458371" y="264250"/>
                </a:cubicBezTo>
                <a:cubicBezTo>
                  <a:pt x="448068" y="274546"/>
                  <a:pt x="427464" y="281410"/>
                  <a:pt x="403426" y="281410"/>
                </a:cubicBezTo>
                <a:cubicBezTo>
                  <a:pt x="403426" y="281410"/>
                  <a:pt x="403426" y="281410"/>
                  <a:pt x="403426" y="305432"/>
                </a:cubicBezTo>
                <a:cubicBezTo>
                  <a:pt x="403426" y="308864"/>
                  <a:pt x="399992" y="308864"/>
                  <a:pt x="396558" y="308864"/>
                </a:cubicBezTo>
                <a:cubicBezTo>
                  <a:pt x="396558" y="308864"/>
                  <a:pt x="396558" y="308864"/>
                  <a:pt x="375953" y="308864"/>
                </a:cubicBezTo>
                <a:cubicBezTo>
                  <a:pt x="372519" y="308864"/>
                  <a:pt x="369085" y="308864"/>
                  <a:pt x="369085" y="305432"/>
                </a:cubicBezTo>
                <a:cubicBezTo>
                  <a:pt x="369085" y="305432"/>
                  <a:pt x="369085" y="305432"/>
                  <a:pt x="369085" y="281410"/>
                </a:cubicBezTo>
                <a:cubicBezTo>
                  <a:pt x="338179" y="277978"/>
                  <a:pt x="310706" y="264250"/>
                  <a:pt x="296970" y="243660"/>
                </a:cubicBezTo>
                <a:cubicBezTo>
                  <a:pt x="293536" y="240228"/>
                  <a:pt x="293536" y="233364"/>
                  <a:pt x="296970" y="226500"/>
                </a:cubicBezTo>
                <a:cubicBezTo>
                  <a:pt x="300404" y="219637"/>
                  <a:pt x="310706" y="212773"/>
                  <a:pt x="321009" y="212773"/>
                </a:cubicBezTo>
                <a:cubicBezTo>
                  <a:pt x="324443" y="212773"/>
                  <a:pt x="331311" y="212773"/>
                  <a:pt x="334745" y="219637"/>
                </a:cubicBezTo>
                <a:cubicBezTo>
                  <a:pt x="334745" y="223069"/>
                  <a:pt x="338179" y="223069"/>
                  <a:pt x="338179" y="223069"/>
                </a:cubicBezTo>
                <a:cubicBezTo>
                  <a:pt x="345047" y="229932"/>
                  <a:pt x="351915" y="233364"/>
                  <a:pt x="358783" y="236796"/>
                </a:cubicBezTo>
                <a:cubicBezTo>
                  <a:pt x="372519" y="240228"/>
                  <a:pt x="382821" y="243660"/>
                  <a:pt x="393124" y="243660"/>
                </a:cubicBezTo>
                <a:cubicBezTo>
                  <a:pt x="406860" y="243660"/>
                  <a:pt x="417162" y="240228"/>
                  <a:pt x="424030" y="233364"/>
                </a:cubicBezTo>
                <a:cubicBezTo>
                  <a:pt x="430898" y="226500"/>
                  <a:pt x="434332" y="216205"/>
                  <a:pt x="427464" y="205909"/>
                </a:cubicBezTo>
                <a:cubicBezTo>
                  <a:pt x="424030" y="199046"/>
                  <a:pt x="417162" y="195614"/>
                  <a:pt x="410294" y="192182"/>
                </a:cubicBezTo>
                <a:cubicBezTo>
                  <a:pt x="410294" y="192182"/>
                  <a:pt x="410294" y="192182"/>
                  <a:pt x="399992" y="185319"/>
                </a:cubicBezTo>
                <a:cubicBezTo>
                  <a:pt x="379387" y="178455"/>
                  <a:pt x="338179" y="157864"/>
                  <a:pt x="327877" y="154432"/>
                </a:cubicBezTo>
                <a:cubicBezTo>
                  <a:pt x="317574" y="147568"/>
                  <a:pt x="307272" y="137273"/>
                  <a:pt x="303838" y="126978"/>
                </a:cubicBezTo>
                <a:cubicBezTo>
                  <a:pt x="290102" y="102955"/>
                  <a:pt x="296970" y="72068"/>
                  <a:pt x="317574" y="51477"/>
                </a:cubicBezTo>
                <a:cubicBezTo>
                  <a:pt x="331311" y="41182"/>
                  <a:pt x="348481" y="34318"/>
                  <a:pt x="369085" y="30887"/>
                </a:cubicBezTo>
                <a:cubicBezTo>
                  <a:pt x="369085" y="30887"/>
                  <a:pt x="369085" y="30887"/>
                  <a:pt x="369085" y="6864"/>
                </a:cubicBezTo>
                <a:cubicBezTo>
                  <a:pt x="369085" y="3432"/>
                  <a:pt x="372519" y="0"/>
                  <a:pt x="3759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MH_Other_5"/>
          <p:cNvSpPr/>
          <p:nvPr>
            <p:custDataLst>
              <p:tags r:id="rId7"/>
            </p:custDataLst>
          </p:nvPr>
        </p:nvSpPr>
        <p:spPr>
          <a:xfrm>
            <a:off x="6408739" y="1954313"/>
            <a:ext cx="1196975" cy="1195388"/>
          </a:xfrm>
          <a:prstGeom prst="teardrop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MH_Other_6"/>
          <p:cNvSpPr/>
          <p:nvPr>
            <p:custDataLst>
              <p:tags r:id="rId8"/>
            </p:custDataLst>
          </p:nvPr>
        </p:nvSpPr>
        <p:spPr bwMode="auto">
          <a:xfrm>
            <a:off x="6715126" y="2244826"/>
            <a:ext cx="671513" cy="482600"/>
          </a:xfrm>
          <a:custGeom>
            <a:avLst/>
            <a:gdLst>
              <a:gd name="connsiteX0" fmla="*/ 538425 w 671337"/>
              <a:gd name="connsiteY0" fmla="*/ 347802 h 481838"/>
              <a:gd name="connsiteX1" fmla="*/ 581147 w 671337"/>
              <a:gd name="connsiteY1" fmla="*/ 400459 h 481838"/>
              <a:gd name="connsiteX2" fmla="*/ 628615 w 671337"/>
              <a:gd name="connsiteY2" fmla="*/ 347802 h 481838"/>
              <a:gd name="connsiteX3" fmla="*/ 671337 w 671337"/>
              <a:gd name="connsiteY3" fmla="*/ 433968 h 481838"/>
              <a:gd name="connsiteX4" fmla="*/ 666590 w 671337"/>
              <a:gd name="connsiteY4" fmla="*/ 472264 h 481838"/>
              <a:gd name="connsiteX5" fmla="*/ 581147 w 671337"/>
              <a:gd name="connsiteY5" fmla="*/ 481838 h 481838"/>
              <a:gd name="connsiteX6" fmla="*/ 500450 w 671337"/>
              <a:gd name="connsiteY6" fmla="*/ 472264 h 481838"/>
              <a:gd name="connsiteX7" fmla="*/ 495703 w 671337"/>
              <a:gd name="connsiteY7" fmla="*/ 433968 h 481838"/>
              <a:gd name="connsiteX8" fmla="*/ 538425 w 671337"/>
              <a:gd name="connsiteY8" fmla="*/ 347802 h 481838"/>
              <a:gd name="connsiteX9" fmla="*/ 293204 w 671337"/>
              <a:gd name="connsiteY9" fmla="*/ 347802 h 481838"/>
              <a:gd name="connsiteX10" fmla="*/ 335668 w 671337"/>
              <a:gd name="connsiteY10" fmla="*/ 400459 h 481838"/>
              <a:gd name="connsiteX11" fmla="*/ 378132 w 671337"/>
              <a:gd name="connsiteY11" fmla="*/ 347802 h 481838"/>
              <a:gd name="connsiteX12" fmla="*/ 420596 w 671337"/>
              <a:gd name="connsiteY12" fmla="*/ 433968 h 481838"/>
              <a:gd name="connsiteX13" fmla="*/ 415878 w 671337"/>
              <a:gd name="connsiteY13" fmla="*/ 472264 h 481838"/>
              <a:gd name="connsiteX14" fmla="*/ 335668 w 671337"/>
              <a:gd name="connsiteY14" fmla="*/ 481838 h 481838"/>
              <a:gd name="connsiteX15" fmla="*/ 255458 w 671337"/>
              <a:gd name="connsiteY15" fmla="*/ 472264 h 481838"/>
              <a:gd name="connsiteX16" fmla="*/ 250740 w 671337"/>
              <a:gd name="connsiteY16" fmla="*/ 433968 h 481838"/>
              <a:gd name="connsiteX17" fmla="*/ 293204 w 671337"/>
              <a:gd name="connsiteY17" fmla="*/ 347802 h 481838"/>
              <a:gd name="connsiteX18" fmla="*/ 42440 w 671337"/>
              <a:gd name="connsiteY18" fmla="*/ 347802 h 481838"/>
              <a:gd name="connsiteX19" fmla="*/ 89597 w 671337"/>
              <a:gd name="connsiteY19" fmla="*/ 400459 h 481838"/>
              <a:gd name="connsiteX20" fmla="*/ 132037 w 671337"/>
              <a:gd name="connsiteY20" fmla="*/ 347802 h 481838"/>
              <a:gd name="connsiteX21" fmla="*/ 174478 w 671337"/>
              <a:gd name="connsiteY21" fmla="*/ 433968 h 481838"/>
              <a:gd name="connsiteX22" fmla="*/ 169762 w 671337"/>
              <a:gd name="connsiteY22" fmla="*/ 472264 h 481838"/>
              <a:gd name="connsiteX23" fmla="*/ 89597 w 671337"/>
              <a:gd name="connsiteY23" fmla="*/ 481838 h 481838"/>
              <a:gd name="connsiteX24" fmla="*/ 4715 w 671337"/>
              <a:gd name="connsiteY24" fmla="*/ 472264 h 481838"/>
              <a:gd name="connsiteX25" fmla="*/ 0 w 671337"/>
              <a:gd name="connsiteY25" fmla="*/ 433968 h 481838"/>
              <a:gd name="connsiteX26" fmla="*/ 42440 w 671337"/>
              <a:gd name="connsiteY26" fmla="*/ 347802 h 481838"/>
              <a:gd name="connsiteX27" fmla="*/ 583520 w 671337"/>
              <a:gd name="connsiteY27" fmla="*/ 248430 h 481838"/>
              <a:gd name="connsiteX28" fmla="*/ 628584 w 671337"/>
              <a:gd name="connsiteY28" fmla="*/ 295805 h 481838"/>
              <a:gd name="connsiteX29" fmla="*/ 583520 w 671337"/>
              <a:gd name="connsiteY29" fmla="*/ 343180 h 481838"/>
              <a:gd name="connsiteX30" fmla="*/ 538456 w 671337"/>
              <a:gd name="connsiteY30" fmla="*/ 295805 h 481838"/>
              <a:gd name="connsiteX31" fmla="*/ 583520 w 671337"/>
              <a:gd name="connsiteY31" fmla="*/ 248430 h 481838"/>
              <a:gd name="connsiteX32" fmla="*/ 335091 w 671337"/>
              <a:gd name="connsiteY32" fmla="*/ 248430 h 481838"/>
              <a:gd name="connsiteX33" fmla="*/ 382466 w 671337"/>
              <a:gd name="connsiteY33" fmla="*/ 295805 h 481838"/>
              <a:gd name="connsiteX34" fmla="*/ 335091 w 671337"/>
              <a:gd name="connsiteY34" fmla="*/ 343180 h 481838"/>
              <a:gd name="connsiteX35" fmla="*/ 287716 w 671337"/>
              <a:gd name="connsiteY35" fmla="*/ 295805 h 481838"/>
              <a:gd name="connsiteX36" fmla="*/ 335091 w 671337"/>
              <a:gd name="connsiteY36" fmla="*/ 248430 h 481838"/>
              <a:gd name="connsiteX37" fmla="*/ 87239 w 671337"/>
              <a:gd name="connsiteY37" fmla="*/ 248430 h 481838"/>
              <a:gd name="connsiteX38" fmla="*/ 131725 w 671337"/>
              <a:gd name="connsiteY38" fmla="*/ 295805 h 481838"/>
              <a:gd name="connsiteX39" fmla="*/ 87239 w 671337"/>
              <a:gd name="connsiteY39" fmla="*/ 343180 h 481838"/>
              <a:gd name="connsiteX40" fmla="*/ 42753 w 671337"/>
              <a:gd name="connsiteY40" fmla="*/ 295805 h 481838"/>
              <a:gd name="connsiteX41" fmla="*/ 87239 w 671337"/>
              <a:gd name="connsiteY41" fmla="*/ 248430 h 481838"/>
              <a:gd name="connsiteX42" fmla="*/ 415663 w 671337"/>
              <a:gd name="connsiteY42" fmla="*/ 100527 h 481838"/>
              <a:gd name="connsiteX43" fmla="*/ 458103 w 671337"/>
              <a:gd name="connsiteY43" fmla="*/ 152730 h 481838"/>
              <a:gd name="connsiteX44" fmla="*/ 505260 w 671337"/>
              <a:gd name="connsiteY44" fmla="*/ 100527 h 481838"/>
              <a:gd name="connsiteX45" fmla="*/ 547700 w 671337"/>
              <a:gd name="connsiteY45" fmla="*/ 185951 h 481838"/>
              <a:gd name="connsiteX46" fmla="*/ 538269 w 671337"/>
              <a:gd name="connsiteY46" fmla="*/ 223917 h 481838"/>
              <a:gd name="connsiteX47" fmla="*/ 458103 w 671337"/>
              <a:gd name="connsiteY47" fmla="*/ 233408 h 481838"/>
              <a:gd name="connsiteX48" fmla="*/ 377938 w 671337"/>
              <a:gd name="connsiteY48" fmla="*/ 223917 h 481838"/>
              <a:gd name="connsiteX49" fmla="*/ 373222 w 671337"/>
              <a:gd name="connsiteY49" fmla="*/ 185951 h 481838"/>
              <a:gd name="connsiteX50" fmla="*/ 415663 w 671337"/>
              <a:gd name="connsiteY50" fmla="*/ 100527 h 481838"/>
              <a:gd name="connsiteX51" fmla="*/ 165203 w 671337"/>
              <a:gd name="connsiteY51" fmla="*/ 100527 h 481838"/>
              <a:gd name="connsiteX52" fmla="*/ 212671 w 671337"/>
              <a:gd name="connsiteY52" fmla="*/ 152730 h 481838"/>
              <a:gd name="connsiteX53" fmla="*/ 255393 w 671337"/>
              <a:gd name="connsiteY53" fmla="*/ 100527 h 481838"/>
              <a:gd name="connsiteX54" fmla="*/ 298115 w 671337"/>
              <a:gd name="connsiteY54" fmla="*/ 185951 h 481838"/>
              <a:gd name="connsiteX55" fmla="*/ 293368 w 671337"/>
              <a:gd name="connsiteY55" fmla="*/ 223917 h 481838"/>
              <a:gd name="connsiteX56" fmla="*/ 212671 w 671337"/>
              <a:gd name="connsiteY56" fmla="*/ 233408 h 481838"/>
              <a:gd name="connsiteX57" fmla="*/ 131974 w 671337"/>
              <a:gd name="connsiteY57" fmla="*/ 223917 h 481838"/>
              <a:gd name="connsiteX58" fmla="*/ 122481 w 671337"/>
              <a:gd name="connsiteY58" fmla="*/ 185951 h 481838"/>
              <a:gd name="connsiteX59" fmla="*/ 165203 w 671337"/>
              <a:gd name="connsiteY59" fmla="*/ 100527 h 481838"/>
              <a:gd name="connsiteX60" fmla="*/ 458728 w 671337"/>
              <a:gd name="connsiteY60" fmla="*/ 0 h 481838"/>
              <a:gd name="connsiteX61" fmla="*/ 506103 w 671337"/>
              <a:gd name="connsiteY61" fmla="*/ 47375 h 481838"/>
              <a:gd name="connsiteX62" fmla="*/ 458728 w 671337"/>
              <a:gd name="connsiteY62" fmla="*/ 94750 h 481838"/>
              <a:gd name="connsiteX63" fmla="*/ 411353 w 671337"/>
              <a:gd name="connsiteY63" fmla="*/ 47375 h 481838"/>
              <a:gd name="connsiteX64" fmla="*/ 458728 w 671337"/>
              <a:gd name="connsiteY64" fmla="*/ 0 h 481838"/>
              <a:gd name="connsiteX65" fmla="*/ 212609 w 671337"/>
              <a:gd name="connsiteY65" fmla="*/ 0 h 481838"/>
              <a:gd name="connsiteX66" fmla="*/ 259984 w 671337"/>
              <a:gd name="connsiteY66" fmla="*/ 47375 h 481838"/>
              <a:gd name="connsiteX67" fmla="*/ 212609 w 671337"/>
              <a:gd name="connsiteY67" fmla="*/ 94750 h 481838"/>
              <a:gd name="connsiteX68" fmla="*/ 165234 w 671337"/>
              <a:gd name="connsiteY68" fmla="*/ 47375 h 481838"/>
              <a:gd name="connsiteX69" fmla="*/ 212609 w 671337"/>
              <a:gd name="connsiteY69" fmla="*/ 0 h 48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71337" h="481838">
                <a:moveTo>
                  <a:pt x="538425" y="347802"/>
                </a:moveTo>
                <a:cubicBezTo>
                  <a:pt x="538425" y="347802"/>
                  <a:pt x="538425" y="347802"/>
                  <a:pt x="581147" y="400459"/>
                </a:cubicBezTo>
                <a:cubicBezTo>
                  <a:pt x="581147" y="400459"/>
                  <a:pt x="581147" y="400459"/>
                  <a:pt x="628615" y="347802"/>
                </a:cubicBezTo>
                <a:cubicBezTo>
                  <a:pt x="652350" y="366950"/>
                  <a:pt x="671337" y="400459"/>
                  <a:pt x="671337" y="433968"/>
                </a:cubicBezTo>
                <a:cubicBezTo>
                  <a:pt x="671337" y="448329"/>
                  <a:pt x="666590" y="457903"/>
                  <a:pt x="666590" y="472264"/>
                </a:cubicBezTo>
                <a:cubicBezTo>
                  <a:pt x="638109" y="477051"/>
                  <a:pt x="614375" y="481838"/>
                  <a:pt x="581147" y="481838"/>
                </a:cubicBezTo>
                <a:cubicBezTo>
                  <a:pt x="552666" y="481838"/>
                  <a:pt x="524184" y="477051"/>
                  <a:pt x="500450" y="472264"/>
                </a:cubicBezTo>
                <a:cubicBezTo>
                  <a:pt x="495703" y="457903"/>
                  <a:pt x="495703" y="448329"/>
                  <a:pt x="495703" y="433968"/>
                </a:cubicBezTo>
                <a:cubicBezTo>
                  <a:pt x="495703" y="400459"/>
                  <a:pt x="514691" y="366950"/>
                  <a:pt x="538425" y="347802"/>
                </a:cubicBezTo>
                <a:close/>
                <a:moveTo>
                  <a:pt x="293204" y="347802"/>
                </a:moveTo>
                <a:cubicBezTo>
                  <a:pt x="293204" y="347802"/>
                  <a:pt x="293204" y="347802"/>
                  <a:pt x="335668" y="400459"/>
                </a:cubicBezTo>
                <a:cubicBezTo>
                  <a:pt x="335668" y="400459"/>
                  <a:pt x="335668" y="400459"/>
                  <a:pt x="378132" y="347802"/>
                </a:cubicBezTo>
                <a:cubicBezTo>
                  <a:pt x="406442" y="366950"/>
                  <a:pt x="420596" y="400459"/>
                  <a:pt x="420596" y="433968"/>
                </a:cubicBezTo>
                <a:cubicBezTo>
                  <a:pt x="420596" y="448329"/>
                  <a:pt x="420596" y="457903"/>
                  <a:pt x="415878" y="472264"/>
                </a:cubicBezTo>
                <a:cubicBezTo>
                  <a:pt x="392287" y="477051"/>
                  <a:pt x="363977" y="481838"/>
                  <a:pt x="335668" y="481838"/>
                </a:cubicBezTo>
                <a:cubicBezTo>
                  <a:pt x="307358" y="481838"/>
                  <a:pt x="279049" y="477051"/>
                  <a:pt x="255458" y="472264"/>
                </a:cubicBezTo>
                <a:cubicBezTo>
                  <a:pt x="250740" y="457903"/>
                  <a:pt x="250740" y="448329"/>
                  <a:pt x="250740" y="433968"/>
                </a:cubicBezTo>
                <a:cubicBezTo>
                  <a:pt x="250740" y="400459"/>
                  <a:pt x="264894" y="366950"/>
                  <a:pt x="293204" y="347802"/>
                </a:cubicBezTo>
                <a:close/>
                <a:moveTo>
                  <a:pt x="42440" y="347802"/>
                </a:moveTo>
                <a:cubicBezTo>
                  <a:pt x="42440" y="347802"/>
                  <a:pt x="42440" y="347802"/>
                  <a:pt x="89597" y="400459"/>
                </a:cubicBezTo>
                <a:cubicBezTo>
                  <a:pt x="89597" y="400459"/>
                  <a:pt x="89597" y="400459"/>
                  <a:pt x="132037" y="347802"/>
                </a:cubicBezTo>
                <a:cubicBezTo>
                  <a:pt x="155615" y="366950"/>
                  <a:pt x="174478" y="400459"/>
                  <a:pt x="174478" y="433968"/>
                </a:cubicBezTo>
                <a:cubicBezTo>
                  <a:pt x="174478" y="448329"/>
                  <a:pt x="174478" y="457903"/>
                  <a:pt x="169762" y="472264"/>
                </a:cubicBezTo>
                <a:cubicBezTo>
                  <a:pt x="146184" y="477051"/>
                  <a:pt x="117890" y="481838"/>
                  <a:pt x="89597" y="481838"/>
                </a:cubicBezTo>
                <a:cubicBezTo>
                  <a:pt x="56587" y="481838"/>
                  <a:pt x="33009" y="477051"/>
                  <a:pt x="4715" y="472264"/>
                </a:cubicBezTo>
                <a:cubicBezTo>
                  <a:pt x="4715" y="457903"/>
                  <a:pt x="0" y="448329"/>
                  <a:pt x="0" y="433968"/>
                </a:cubicBezTo>
                <a:cubicBezTo>
                  <a:pt x="0" y="400459"/>
                  <a:pt x="18862" y="366950"/>
                  <a:pt x="42440" y="347802"/>
                </a:cubicBezTo>
                <a:close/>
                <a:moveTo>
                  <a:pt x="583520" y="248430"/>
                </a:moveTo>
                <a:cubicBezTo>
                  <a:pt x="608408" y="248430"/>
                  <a:pt x="628584" y="269641"/>
                  <a:pt x="628584" y="295805"/>
                </a:cubicBezTo>
                <a:cubicBezTo>
                  <a:pt x="628584" y="321969"/>
                  <a:pt x="608408" y="343180"/>
                  <a:pt x="583520" y="343180"/>
                </a:cubicBezTo>
                <a:cubicBezTo>
                  <a:pt x="558632" y="343180"/>
                  <a:pt x="538456" y="321969"/>
                  <a:pt x="538456" y="295805"/>
                </a:cubicBezTo>
                <a:cubicBezTo>
                  <a:pt x="538456" y="269641"/>
                  <a:pt x="558632" y="248430"/>
                  <a:pt x="583520" y="248430"/>
                </a:cubicBezTo>
                <a:close/>
                <a:moveTo>
                  <a:pt x="335091" y="248430"/>
                </a:moveTo>
                <a:cubicBezTo>
                  <a:pt x="361255" y="248430"/>
                  <a:pt x="382466" y="269641"/>
                  <a:pt x="382466" y="295805"/>
                </a:cubicBezTo>
                <a:cubicBezTo>
                  <a:pt x="382466" y="321969"/>
                  <a:pt x="361255" y="343180"/>
                  <a:pt x="335091" y="343180"/>
                </a:cubicBezTo>
                <a:cubicBezTo>
                  <a:pt x="308927" y="343180"/>
                  <a:pt x="287716" y="321969"/>
                  <a:pt x="287716" y="295805"/>
                </a:cubicBezTo>
                <a:cubicBezTo>
                  <a:pt x="287716" y="269641"/>
                  <a:pt x="308927" y="248430"/>
                  <a:pt x="335091" y="248430"/>
                </a:cubicBezTo>
                <a:close/>
                <a:moveTo>
                  <a:pt x="87239" y="248430"/>
                </a:moveTo>
                <a:cubicBezTo>
                  <a:pt x="111808" y="248430"/>
                  <a:pt x="131725" y="269641"/>
                  <a:pt x="131725" y="295805"/>
                </a:cubicBezTo>
                <a:cubicBezTo>
                  <a:pt x="131725" y="321969"/>
                  <a:pt x="111808" y="343180"/>
                  <a:pt x="87239" y="343180"/>
                </a:cubicBezTo>
                <a:cubicBezTo>
                  <a:pt x="62670" y="343180"/>
                  <a:pt x="42753" y="321969"/>
                  <a:pt x="42753" y="295805"/>
                </a:cubicBezTo>
                <a:cubicBezTo>
                  <a:pt x="42753" y="269641"/>
                  <a:pt x="62670" y="248430"/>
                  <a:pt x="87239" y="248430"/>
                </a:cubicBezTo>
                <a:close/>
                <a:moveTo>
                  <a:pt x="415663" y="100527"/>
                </a:moveTo>
                <a:cubicBezTo>
                  <a:pt x="415663" y="100527"/>
                  <a:pt x="415663" y="100527"/>
                  <a:pt x="458103" y="152730"/>
                </a:cubicBezTo>
                <a:cubicBezTo>
                  <a:pt x="458103" y="152730"/>
                  <a:pt x="458103" y="152730"/>
                  <a:pt x="505260" y="100527"/>
                </a:cubicBezTo>
                <a:cubicBezTo>
                  <a:pt x="528838" y="119510"/>
                  <a:pt x="547700" y="152730"/>
                  <a:pt x="547700" y="185951"/>
                </a:cubicBezTo>
                <a:cubicBezTo>
                  <a:pt x="547700" y="200188"/>
                  <a:pt x="542985" y="209679"/>
                  <a:pt x="538269" y="223917"/>
                </a:cubicBezTo>
                <a:cubicBezTo>
                  <a:pt x="514691" y="228662"/>
                  <a:pt x="486397" y="233408"/>
                  <a:pt x="458103" y="233408"/>
                </a:cubicBezTo>
                <a:cubicBezTo>
                  <a:pt x="429810" y="233408"/>
                  <a:pt x="401516" y="228662"/>
                  <a:pt x="377938" y="223917"/>
                </a:cubicBezTo>
                <a:cubicBezTo>
                  <a:pt x="373222" y="209679"/>
                  <a:pt x="373222" y="200188"/>
                  <a:pt x="373222" y="185951"/>
                </a:cubicBezTo>
                <a:cubicBezTo>
                  <a:pt x="373222" y="152730"/>
                  <a:pt x="387369" y="119510"/>
                  <a:pt x="415663" y="100527"/>
                </a:cubicBezTo>
                <a:close/>
                <a:moveTo>
                  <a:pt x="165203" y="100527"/>
                </a:moveTo>
                <a:cubicBezTo>
                  <a:pt x="165203" y="100527"/>
                  <a:pt x="165203" y="100527"/>
                  <a:pt x="212671" y="152730"/>
                </a:cubicBezTo>
                <a:cubicBezTo>
                  <a:pt x="212671" y="152730"/>
                  <a:pt x="212671" y="152730"/>
                  <a:pt x="255393" y="100527"/>
                </a:cubicBezTo>
                <a:cubicBezTo>
                  <a:pt x="283874" y="119510"/>
                  <a:pt x="298115" y="152730"/>
                  <a:pt x="298115" y="185951"/>
                </a:cubicBezTo>
                <a:cubicBezTo>
                  <a:pt x="298115" y="200188"/>
                  <a:pt x="298115" y="209679"/>
                  <a:pt x="293368" y="223917"/>
                </a:cubicBezTo>
                <a:cubicBezTo>
                  <a:pt x="269634" y="228662"/>
                  <a:pt x="241152" y="233408"/>
                  <a:pt x="212671" y="233408"/>
                </a:cubicBezTo>
                <a:cubicBezTo>
                  <a:pt x="184190" y="233408"/>
                  <a:pt x="155709" y="228662"/>
                  <a:pt x="131974" y="223917"/>
                </a:cubicBezTo>
                <a:cubicBezTo>
                  <a:pt x="127228" y="209679"/>
                  <a:pt x="122481" y="200188"/>
                  <a:pt x="122481" y="185951"/>
                </a:cubicBezTo>
                <a:cubicBezTo>
                  <a:pt x="122481" y="152730"/>
                  <a:pt x="141468" y="119510"/>
                  <a:pt x="165203" y="100527"/>
                </a:cubicBezTo>
                <a:close/>
                <a:moveTo>
                  <a:pt x="458728" y="0"/>
                </a:moveTo>
                <a:cubicBezTo>
                  <a:pt x="484892" y="0"/>
                  <a:pt x="506103" y="21211"/>
                  <a:pt x="506103" y="47375"/>
                </a:cubicBezTo>
                <a:cubicBezTo>
                  <a:pt x="506103" y="73539"/>
                  <a:pt x="484892" y="94750"/>
                  <a:pt x="458728" y="94750"/>
                </a:cubicBezTo>
                <a:cubicBezTo>
                  <a:pt x="432564" y="94750"/>
                  <a:pt x="411353" y="73539"/>
                  <a:pt x="411353" y="47375"/>
                </a:cubicBezTo>
                <a:cubicBezTo>
                  <a:pt x="411353" y="21211"/>
                  <a:pt x="432564" y="0"/>
                  <a:pt x="458728" y="0"/>
                </a:cubicBezTo>
                <a:close/>
                <a:moveTo>
                  <a:pt x="212609" y="0"/>
                </a:moveTo>
                <a:cubicBezTo>
                  <a:pt x="238773" y="0"/>
                  <a:pt x="259984" y="21211"/>
                  <a:pt x="259984" y="47375"/>
                </a:cubicBezTo>
                <a:cubicBezTo>
                  <a:pt x="259984" y="73539"/>
                  <a:pt x="238773" y="94750"/>
                  <a:pt x="212609" y="94750"/>
                </a:cubicBezTo>
                <a:cubicBezTo>
                  <a:pt x="186445" y="94750"/>
                  <a:pt x="165234" y="73539"/>
                  <a:pt x="165234" y="47375"/>
                </a:cubicBezTo>
                <a:cubicBezTo>
                  <a:pt x="165234" y="21211"/>
                  <a:pt x="186445" y="0"/>
                  <a:pt x="2126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MH_Other_7"/>
          <p:cNvSpPr/>
          <p:nvPr>
            <p:custDataLst>
              <p:tags r:id="rId9"/>
            </p:custDataLst>
          </p:nvPr>
        </p:nvSpPr>
        <p:spPr>
          <a:xfrm>
            <a:off x="8496301" y="2809977"/>
            <a:ext cx="1196975" cy="1195387"/>
          </a:xfrm>
          <a:prstGeom prst="teardrop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MH_Other_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15401" y="3124302"/>
            <a:ext cx="434975" cy="490537"/>
          </a:xfrm>
          <a:custGeom>
            <a:avLst/>
            <a:gdLst>
              <a:gd name="connsiteX0" fmla="*/ 216859 w 433949"/>
              <a:gd name="connsiteY0" fmla="*/ 467569 h 491850"/>
              <a:gd name="connsiteX1" fmla="*/ 216975 w 433949"/>
              <a:gd name="connsiteY1" fmla="*/ 467864 h 491850"/>
              <a:gd name="connsiteX2" fmla="*/ 217090 w 433949"/>
              <a:gd name="connsiteY2" fmla="*/ 467569 h 491850"/>
              <a:gd name="connsiteX3" fmla="*/ 137036 w 433949"/>
              <a:gd name="connsiteY3" fmla="*/ 263980 h 491850"/>
              <a:gd name="connsiteX4" fmla="*/ 183251 w 433949"/>
              <a:gd name="connsiteY4" fmla="*/ 381850 h 491850"/>
              <a:gd name="connsiteX5" fmla="*/ 191858 w 433949"/>
              <a:gd name="connsiteY5" fmla="*/ 403804 h 491850"/>
              <a:gd name="connsiteX6" fmla="*/ 204149 w 433949"/>
              <a:gd name="connsiteY6" fmla="*/ 320762 h 491850"/>
              <a:gd name="connsiteX7" fmla="*/ 190810 w 433949"/>
              <a:gd name="connsiteY7" fmla="*/ 314997 h 491850"/>
              <a:gd name="connsiteX8" fmla="*/ 182421 w 433949"/>
              <a:gd name="connsiteY8" fmla="*/ 293865 h 491850"/>
              <a:gd name="connsiteX9" fmla="*/ 211061 w 433949"/>
              <a:gd name="connsiteY9" fmla="*/ 263980 h 491850"/>
              <a:gd name="connsiteX10" fmla="*/ 239701 w 433949"/>
              <a:gd name="connsiteY10" fmla="*/ 293865 h 491850"/>
              <a:gd name="connsiteX11" fmla="*/ 231313 w 433949"/>
              <a:gd name="connsiteY11" fmla="*/ 314997 h 491850"/>
              <a:gd name="connsiteX12" fmla="*/ 229075 w 433949"/>
              <a:gd name="connsiteY12" fmla="*/ 315964 h 491850"/>
              <a:gd name="connsiteX13" fmla="*/ 241823 w 433949"/>
              <a:gd name="connsiteY13" fmla="*/ 404489 h 491850"/>
              <a:gd name="connsiteX14" fmla="*/ 243361 w 433949"/>
              <a:gd name="connsiteY14" fmla="*/ 400566 h 491850"/>
              <a:gd name="connsiteX15" fmla="*/ 296913 w 433949"/>
              <a:gd name="connsiteY15" fmla="*/ 263980 h 491850"/>
              <a:gd name="connsiteX16" fmla="*/ 388270 w 433949"/>
              <a:gd name="connsiteY16" fmla="*/ 287966 h 491850"/>
              <a:gd name="connsiteX17" fmla="*/ 433949 w 433949"/>
              <a:gd name="connsiteY17" fmla="*/ 371919 h 491850"/>
              <a:gd name="connsiteX18" fmla="*/ 433949 w 433949"/>
              <a:gd name="connsiteY18" fmla="*/ 491850 h 491850"/>
              <a:gd name="connsiteX19" fmla="*/ 216975 w 433949"/>
              <a:gd name="connsiteY19" fmla="*/ 491850 h 491850"/>
              <a:gd name="connsiteX20" fmla="*/ 0 w 433949"/>
              <a:gd name="connsiteY20" fmla="*/ 491850 h 491850"/>
              <a:gd name="connsiteX21" fmla="*/ 0 w 433949"/>
              <a:gd name="connsiteY21" fmla="*/ 371919 h 491850"/>
              <a:gd name="connsiteX22" fmla="*/ 45679 w 433949"/>
              <a:gd name="connsiteY22" fmla="*/ 287966 h 491850"/>
              <a:gd name="connsiteX23" fmla="*/ 137036 w 433949"/>
              <a:gd name="connsiteY23" fmla="*/ 263980 h 491850"/>
              <a:gd name="connsiteX24" fmla="*/ 216773 w 433949"/>
              <a:gd name="connsiteY24" fmla="*/ 0 h 491850"/>
              <a:gd name="connsiteX25" fmla="*/ 296759 w 433949"/>
              <a:gd name="connsiteY25" fmla="*/ 71910 h 491850"/>
              <a:gd name="connsiteX26" fmla="*/ 285332 w 433949"/>
              <a:gd name="connsiteY26" fmla="*/ 191759 h 491850"/>
              <a:gd name="connsiteX27" fmla="*/ 216773 w 433949"/>
              <a:gd name="connsiteY27" fmla="*/ 239699 h 491850"/>
              <a:gd name="connsiteX28" fmla="*/ 148214 w 433949"/>
              <a:gd name="connsiteY28" fmla="*/ 191759 h 491850"/>
              <a:gd name="connsiteX29" fmla="*/ 125361 w 433949"/>
              <a:gd name="connsiteY29" fmla="*/ 71910 h 491850"/>
              <a:gd name="connsiteX30" fmla="*/ 216773 w 433949"/>
              <a:gd name="connsiteY30" fmla="*/ 0 h 4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33949" h="491850">
                <a:moveTo>
                  <a:pt x="216859" y="467569"/>
                </a:moveTo>
                <a:lnTo>
                  <a:pt x="216975" y="467864"/>
                </a:lnTo>
                <a:lnTo>
                  <a:pt x="217090" y="467569"/>
                </a:lnTo>
                <a:close/>
                <a:moveTo>
                  <a:pt x="137036" y="263980"/>
                </a:moveTo>
                <a:cubicBezTo>
                  <a:pt x="157021" y="314951"/>
                  <a:pt x="172009" y="353179"/>
                  <a:pt x="183251" y="381850"/>
                </a:cubicBezTo>
                <a:lnTo>
                  <a:pt x="191858" y="403804"/>
                </a:lnTo>
                <a:lnTo>
                  <a:pt x="204149" y="320762"/>
                </a:lnTo>
                <a:lnTo>
                  <a:pt x="190810" y="314997"/>
                </a:lnTo>
                <a:cubicBezTo>
                  <a:pt x="185627" y="309589"/>
                  <a:pt x="182421" y="302118"/>
                  <a:pt x="182421" y="293865"/>
                </a:cubicBezTo>
                <a:cubicBezTo>
                  <a:pt x="182421" y="277360"/>
                  <a:pt x="195244" y="263980"/>
                  <a:pt x="211061" y="263980"/>
                </a:cubicBezTo>
                <a:cubicBezTo>
                  <a:pt x="226878" y="263980"/>
                  <a:pt x="239701" y="277360"/>
                  <a:pt x="239701" y="293865"/>
                </a:cubicBezTo>
                <a:cubicBezTo>
                  <a:pt x="239701" y="302118"/>
                  <a:pt x="236496" y="309589"/>
                  <a:pt x="231313" y="314997"/>
                </a:cubicBezTo>
                <a:lnTo>
                  <a:pt x="229075" y="315964"/>
                </a:lnTo>
                <a:lnTo>
                  <a:pt x="241823" y="404489"/>
                </a:lnTo>
                <a:lnTo>
                  <a:pt x="243361" y="400566"/>
                </a:lnTo>
                <a:cubicBezTo>
                  <a:pt x="296913" y="263980"/>
                  <a:pt x="296913" y="263980"/>
                  <a:pt x="296913" y="263980"/>
                </a:cubicBezTo>
                <a:cubicBezTo>
                  <a:pt x="388270" y="287966"/>
                  <a:pt x="388270" y="287966"/>
                  <a:pt x="388270" y="287966"/>
                </a:cubicBezTo>
                <a:cubicBezTo>
                  <a:pt x="411110" y="299960"/>
                  <a:pt x="433949" y="335939"/>
                  <a:pt x="433949" y="371919"/>
                </a:cubicBezTo>
                <a:cubicBezTo>
                  <a:pt x="433949" y="491850"/>
                  <a:pt x="433949" y="491850"/>
                  <a:pt x="433949" y="491850"/>
                </a:cubicBezTo>
                <a:cubicBezTo>
                  <a:pt x="216975" y="491850"/>
                  <a:pt x="216975" y="491850"/>
                  <a:pt x="216975" y="491850"/>
                </a:cubicBezTo>
                <a:cubicBezTo>
                  <a:pt x="0" y="491850"/>
                  <a:pt x="0" y="491850"/>
                  <a:pt x="0" y="491850"/>
                </a:cubicBezTo>
                <a:cubicBezTo>
                  <a:pt x="0" y="371919"/>
                  <a:pt x="0" y="371919"/>
                  <a:pt x="0" y="371919"/>
                </a:cubicBezTo>
                <a:cubicBezTo>
                  <a:pt x="0" y="335939"/>
                  <a:pt x="11419" y="299960"/>
                  <a:pt x="45679" y="287966"/>
                </a:cubicBezTo>
                <a:cubicBezTo>
                  <a:pt x="137036" y="263980"/>
                  <a:pt x="137036" y="263980"/>
                  <a:pt x="137036" y="263980"/>
                </a:cubicBezTo>
                <a:close/>
                <a:moveTo>
                  <a:pt x="216773" y="0"/>
                </a:moveTo>
                <a:cubicBezTo>
                  <a:pt x="262479" y="0"/>
                  <a:pt x="296759" y="35955"/>
                  <a:pt x="296759" y="71910"/>
                </a:cubicBezTo>
                <a:cubicBezTo>
                  <a:pt x="308185" y="107864"/>
                  <a:pt x="296759" y="155804"/>
                  <a:pt x="285332" y="191759"/>
                </a:cubicBezTo>
                <a:cubicBezTo>
                  <a:pt x="262479" y="215729"/>
                  <a:pt x="239626" y="239699"/>
                  <a:pt x="216773" y="239699"/>
                </a:cubicBezTo>
                <a:cubicBezTo>
                  <a:pt x="182494" y="239699"/>
                  <a:pt x="159641" y="215729"/>
                  <a:pt x="148214" y="191759"/>
                </a:cubicBezTo>
                <a:cubicBezTo>
                  <a:pt x="125361" y="155804"/>
                  <a:pt x="113935" y="107864"/>
                  <a:pt x="125361" y="71910"/>
                </a:cubicBezTo>
                <a:cubicBezTo>
                  <a:pt x="136788" y="35955"/>
                  <a:pt x="159641" y="0"/>
                  <a:pt x="2167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frame">
            <a:avLst>
              <a:gd name="adj1" fmla="val 1539"/>
            </a:avLst>
          </a:prstGeom>
          <a:solidFill>
            <a:srgbClr val="512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5955" y="51956"/>
            <a:ext cx="9050482" cy="6754091"/>
          </a:xfrm>
          <a:prstGeom prst="rect">
            <a:avLst/>
          </a:prstGeom>
          <a:noFill/>
          <a:ln>
            <a:solidFill>
              <a:srgbClr val="FB8D0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1691094" y="160044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2183613" y="160044"/>
            <a:ext cx="2173643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KSO_Shape"/>
          <p:cNvSpPr/>
          <p:nvPr/>
        </p:nvSpPr>
        <p:spPr bwMode="auto">
          <a:xfrm>
            <a:off x="2739346" y="1801444"/>
            <a:ext cx="906735" cy="1011229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KSO_Shape"/>
          <p:cNvSpPr/>
          <p:nvPr/>
        </p:nvSpPr>
        <p:spPr bwMode="auto">
          <a:xfrm>
            <a:off x="5601588" y="1835150"/>
            <a:ext cx="1011229" cy="943814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8466172" y="1953971"/>
            <a:ext cx="1011229" cy="706175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30"/>
          <p:cNvSpPr>
            <a:spLocks noChangeArrowheads="1"/>
          </p:cNvSpPr>
          <p:nvPr/>
        </p:nvSpPr>
        <p:spPr bwMode="auto">
          <a:xfrm>
            <a:off x="2177507" y="3560346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3" name="矩形 31"/>
          <p:cNvSpPr>
            <a:spLocks noChangeArrowheads="1"/>
          </p:cNvSpPr>
          <p:nvPr/>
        </p:nvSpPr>
        <p:spPr bwMode="auto">
          <a:xfrm>
            <a:off x="5091202" y="3560345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" name="矩形 32"/>
          <p:cNvSpPr>
            <a:spLocks noChangeArrowheads="1"/>
          </p:cNvSpPr>
          <p:nvPr/>
        </p:nvSpPr>
        <p:spPr bwMode="auto">
          <a:xfrm>
            <a:off x="7956580" y="3558758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5" name="椭圆 14"/>
          <p:cNvSpPr/>
          <p:nvPr/>
        </p:nvSpPr>
        <p:spPr>
          <a:xfrm>
            <a:off x="2311162" y="1416408"/>
            <a:ext cx="1763100" cy="1763100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225652" y="1416408"/>
            <a:ext cx="1763100" cy="1763100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090235" y="1416408"/>
            <a:ext cx="1763100" cy="1763100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frame">
            <a:avLst>
              <a:gd name="adj1" fmla="val 1539"/>
            </a:avLst>
          </a:prstGeom>
          <a:solidFill>
            <a:srgbClr val="512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5955" y="51956"/>
            <a:ext cx="9050482" cy="6754091"/>
          </a:xfrm>
          <a:prstGeom prst="rect">
            <a:avLst/>
          </a:prstGeom>
          <a:noFill/>
          <a:ln>
            <a:solidFill>
              <a:srgbClr val="FB8D0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1691094" y="160044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2183613" y="160044"/>
            <a:ext cx="2173643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KSO_Shape"/>
          <p:cNvSpPr/>
          <p:nvPr/>
        </p:nvSpPr>
        <p:spPr>
          <a:xfrm>
            <a:off x="3050550" y="2349147"/>
            <a:ext cx="839283" cy="682617"/>
          </a:xfrm>
          <a:custGeom>
            <a:avLst/>
            <a:gdLst/>
            <a:ahLst/>
            <a:cxnLst/>
            <a:rect l="l" t="t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" name="KSO_Shape"/>
          <p:cNvSpPr/>
          <p:nvPr/>
        </p:nvSpPr>
        <p:spPr>
          <a:xfrm>
            <a:off x="4786417" y="3967457"/>
            <a:ext cx="697747" cy="650067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1" name="KSO_Shape"/>
          <p:cNvSpPr/>
          <p:nvPr/>
        </p:nvSpPr>
        <p:spPr>
          <a:xfrm>
            <a:off x="6552156" y="2278348"/>
            <a:ext cx="879449" cy="800299"/>
          </a:xfrm>
          <a:custGeom>
            <a:avLst/>
            <a:gdLst/>
            <a:ahLst/>
            <a:cxnLst/>
            <a:rect l="l" t="t" r="r" b="b"/>
            <a:pathLst>
              <a:path w="2284089" h="2079602">
                <a:moveTo>
                  <a:pt x="86815" y="1071782"/>
                </a:moveTo>
                <a:lnTo>
                  <a:pt x="88113" y="1072322"/>
                </a:lnTo>
                <a:lnTo>
                  <a:pt x="87547" y="1073116"/>
                </a:lnTo>
                <a:close/>
                <a:moveTo>
                  <a:pt x="1788507" y="635242"/>
                </a:moveTo>
                <a:lnTo>
                  <a:pt x="1788786" y="635715"/>
                </a:lnTo>
                <a:lnTo>
                  <a:pt x="1787932" y="635786"/>
                </a:lnTo>
                <a:close/>
                <a:moveTo>
                  <a:pt x="569538" y="592800"/>
                </a:moveTo>
                <a:cubicBezTo>
                  <a:pt x="668960" y="592800"/>
                  <a:pt x="749558" y="673398"/>
                  <a:pt x="749558" y="772820"/>
                </a:cubicBezTo>
                <a:cubicBezTo>
                  <a:pt x="749558" y="872242"/>
                  <a:pt x="668960" y="952840"/>
                  <a:pt x="569538" y="952840"/>
                </a:cubicBezTo>
                <a:cubicBezTo>
                  <a:pt x="527872" y="952840"/>
                  <a:pt x="489512" y="938685"/>
                  <a:pt x="460796" y="912621"/>
                </a:cubicBezTo>
                <a:cubicBezTo>
                  <a:pt x="160953" y="1199491"/>
                  <a:pt x="32382" y="1622905"/>
                  <a:pt x="123061" y="2029688"/>
                </a:cubicBezTo>
                <a:lnTo>
                  <a:pt x="122792" y="2030674"/>
                </a:lnTo>
                <a:lnTo>
                  <a:pt x="122422" y="2030846"/>
                </a:lnTo>
                <a:cubicBezTo>
                  <a:pt x="128206" y="2047921"/>
                  <a:pt x="121912" y="2063921"/>
                  <a:pt x="108319" y="2072242"/>
                </a:cubicBezTo>
                <a:lnTo>
                  <a:pt x="93617" y="2078368"/>
                </a:lnTo>
                <a:cubicBezTo>
                  <a:pt x="78806" y="2082076"/>
                  <a:pt x="61999" y="2077403"/>
                  <a:pt x="49824" y="2064742"/>
                </a:cubicBezTo>
                <a:lnTo>
                  <a:pt x="48258" y="2065474"/>
                </a:lnTo>
                <a:cubicBezTo>
                  <a:pt x="46175" y="2062722"/>
                  <a:pt x="43765" y="2060412"/>
                  <a:pt x="41206" y="2058388"/>
                </a:cubicBezTo>
                <a:lnTo>
                  <a:pt x="34720" y="2047096"/>
                </a:lnTo>
                <a:lnTo>
                  <a:pt x="29758" y="2036793"/>
                </a:lnTo>
                <a:lnTo>
                  <a:pt x="31015" y="2036666"/>
                </a:lnTo>
                <a:cubicBezTo>
                  <a:pt x="-62810" y="1599721"/>
                  <a:pt x="78484" y="1146303"/>
                  <a:pt x="402804" y="840118"/>
                </a:cubicBezTo>
                <a:cubicBezTo>
                  <a:pt x="394149" y="819400"/>
                  <a:pt x="389518" y="796651"/>
                  <a:pt x="389518" y="772820"/>
                </a:cubicBezTo>
                <a:cubicBezTo>
                  <a:pt x="389518" y="673398"/>
                  <a:pt x="470116" y="592800"/>
                  <a:pt x="569538" y="592800"/>
                </a:cubicBezTo>
                <a:close/>
                <a:moveTo>
                  <a:pt x="568738" y="204473"/>
                </a:moveTo>
                <a:cubicBezTo>
                  <a:pt x="882635" y="204683"/>
                  <a:pt x="1136929" y="459316"/>
                  <a:pt x="1136718" y="773212"/>
                </a:cubicBezTo>
                <a:cubicBezTo>
                  <a:pt x="1136509" y="1087108"/>
                  <a:pt x="881877" y="1341401"/>
                  <a:pt x="567981" y="1341192"/>
                </a:cubicBezTo>
                <a:cubicBezTo>
                  <a:pt x="515830" y="1341157"/>
                  <a:pt x="465323" y="1334100"/>
                  <a:pt x="418388" y="1317655"/>
                </a:cubicBezTo>
                <a:lnTo>
                  <a:pt x="417956" y="1319386"/>
                </a:lnTo>
                <a:cubicBezTo>
                  <a:pt x="417638" y="1319460"/>
                  <a:pt x="417352" y="1319392"/>
                  <a:pt x="417065" y="1319320"/>
                </a:cubicBezTo>
                <a:lnTo>
                  <a:pt x="411259" y="1315754"/>
                </a:lnTo>
                <a:lnTo>
                  <a:pt x="403881" y="1313786"/>
                </a:lnTo>
                <a:lnTo>
                  <a:pt x="397389" y="1307474"/>
                </a:lnTo>
                <a:lnTo>
                  <a:pt x="397466" y="1307280"/>
                </a:lnTo>
                <a:cubicBezTo>
                  <a:pt x="386426" y="1300408"/>
                  <a:pt x="380901" y="1288764"/>
                  <a:pt x="382056" y="1276919"/>
                </a:cubicBezTo>
                <a:lnTo>
                  <a:pt x="385152" y="1264503"/>
                </a:lnTo>
                <a:cubicBezTo>
                  <a:pt x="392324" y="1247126"/>
                  <a:pt x="413982" y="1238019"/>
                  <a:pt x="435969" y="1243501"/>
                </a:cubicBezTo>
                <a:lnTo>
                  <a:pt x="436787" y="1243861"/>
                </a:lnTo>
                <a:lnTo>
                  <a:pt x="436371" y="1245530"/>
                </a:lnTo>
                <a:cubicBezTo>
                  <a:pt x="438704" y="1243635"/>
                  <a:pt x="440910" y="1244132"/>
                  <a:pt x="443287" y="1244881"/>
                </a:cubicBezTo>
                <a:cubicBezTo>
                  <a:pt x="482765" y="1257317"/>
                  <a:pt x="524743" y="1262958"/>
                  <a:pt x="568032" y="1262985"/>
                </a:cubicBezTo>
                <a:cubicBezTo>
                  <a:pt x="838737" y="1263167"/>
                  <a:pt x="1058333" y="1043864"/>
                  <a:pt x="1058513" y="773160"/>
                </a:cubicBezTo>
                <a:cubicBezTo>
                  <a:pt x="1058694" y="502455"/>
                  <a:pt x="839390" y="282860"/>
                  <a:pt x="568686" y="282679"/>
                </a:cubicBezTo>
                <a:cubicBezTo>
                  <a:pt x="297982" y="282499"/>
                  <a:pt x="78387" y="501802"/>
                  <a:pt x="78206" y="772506"/>
                </a:cubicBezTo>
                <a:cubicBezTo>
                  <a:pt x="78151" y="855495"/>
                  <a:pt x="98723" y="933681"/>
                  <a:pt x="137242" y="1001052"/>
                </a:cubicBezTo>
                <a:lnTo>
                  <a:pt x="136711" y="1001518"/>
                </a:lnTo>
                <a:cubicBezTo>
                  <a:pt x="151076" y="1018274"/>
                  <a:pt x="152475" y="1041066"/>
                  <a:pt x="140479" y="1055055"/>
                </a:cubicBezTo>
                <a:lnTo>
                  <a:pt x="130816" y="1063444"/>
                </a:lnTo>
                <a:cubicBezTo>
                  <a:pt x="115403" y="1073277"/>
                  <a:pt x="93261" y="1068839"/>
                  <a:pt x="78796" y="1052472"/>
                </a:cubicBezTo>
                <a:lnTo>
                  <a:pt x="77048" y="1054008"/>
                </a:lnTo>
                <a:cubicBezTo>
                  <a:pt x="27228" y="971942"/>
                  <a:pt x="-68" y="875382"/>
                  <a:pt x="0" y="772454"/>
                </a:cubicBezTo>
                <a:cubicBezTo>
                  <a:pt x="209" y="458557"/>
                  <a:pt x="254842" y="204264"/>
                  <a:pt x="568738" y="204473"/>
                </a:cubicBezTo>
                <a:close/>
                <a:moveTo>
                  <a:pt x="1744110" y="193576"/>
                </a:moveTo>
                <a:cubicBezTo>
                  <a:pt x="1813698" y="193576"/>
                  <a:pt x="1870110" y="249988"/>
                  <a:pt x="1870110" y="319576"/>
                </a:cubicBezTo>
                <a:cubicBezTo>
                  <a:pt x="1870110" y="364088"/>
                  <a:pt x="1847030" y="403208"/>
                  <a:pt x="1810937" y="423685"/>
                </a:cubicBezTo>
                <a:cubicBezTo>
                  <a:pt x="1876006" y="638245"/>
                  <a:pt x="2050455" y="802592"/>
                  <a:pt x="2267371" y="853783"/>
                </a:cubicBezTo>
                <a:lnTo>
                  <a:pt x="2267774" y="854132"/>
                </a:lnTo>
                <a:lnTo>
                  <a:pt x="2267775" y="854344"/>
                </a:lnTo>
                <a:cubicBezTo>
                  <a:pt x="2277024" y="855501"/>
                  <a:pt x="2283147" y="862058"/>
                  <a:pt x="2284089" y="870289"/>
                </a:cubicBezTo>
                <a:lnTo>
                  <a:pt x="2283762" y="878542"/>
                </a:lnTo>
                <a:cubicBezTo>
                  <a:pt x="2282280" y="886298"/>
                  <a:pt x="2276441" y="893093"/>
                  <a:pt x="2267869" y="895919"/>
                </a:cubicBezTo>
                <a:lnTo>
                  <a:pt x="2267872" y="896816"/>
                </a:lnTo>
                <a:cubicBezTo>
                  <a:pt x="2266131" y="897167"/>
                  <a:pt x="2264526" y="897771"/>
                  <a:pt x="2263022" y="898508"/>
                </a:cubicBezTo>
                <a:lnTo>
                  <a:pt x="2256327" y="898986"/>
                </a:lnTo>
                <a:lnTo>
                  <a:pt x="2250426" y="898975"/>
                </a:lnTo>
                <a:lnTo>
                  <a:pt x="2250640" y="898359"/>
                </a:lnTo>
                <a:cubicBezTo>
                  <a:pt x="2021208" y="842323"/>
                  <a:pt x="1836902" y="668133"/>
                  <a:pt x="1766709" y="441014"/>
                </a:cubicBezTo>
                <a:cubicBezTo>
                  <a:pt x="1759690" y="444854"/>
                  <a:pt x="1751984" y="445576"/>
                  <a:pt x="1744110" y="445576"/>
                </a:cubicBezTo>
                <a:cubicBezTo>
                  <a:pt x="1674522" y="445576"/>
                  <a:pt x="1618110" y="389164"/>
                  <a:pt x="1618110" y="319576"/>
                </a:cubicBezTo>
                <a:cubicBezTo>
                  <a:pt x="1618110" y="249988"/>
                  <a:pt x="1674522" y="193576"/>
                  <a:pt x="1744110" y="193576"/>
                </a:cubicBezTo>
                <a:close/>
                <a:moveTo>
                  <a:pt x="1750820" y="59"/>
                </a:moveTo>
                <a:cubicBezTo>
                  <a:pt x="1792352" y="864"/>
                  <a:pt x="1834412" y="9826"/>
                  <a:pt x="1874735" y="27812"/>
                </a:cubicBezTo>
                <a:cubicBezTo>
                  <a:pt x="2036029" y="99753"/>
                  <a:pt x="2108463" y="288828"/>
                  <a:pt x="2036521" y="450121"/>
                </a:cubicBezTo>
                <a:cubicBezTo>
                  <a:pt x="2024569" y="476919"/>
                  <a:pt x="2009383" y="501264"/>
                  <a:pt x="1990190" y="521625"/>
                </a:cubicBezTo>
                <a:lnTo>
                  <a:pt x="1990981" y="522243"/>
                </a:lnTo>
                <a:cubicBezTo>
                  <a:pt x="1990946" y="522424"/>
                  <a:pt x="1990845" y="522555"/>
                  <a:pt x="1990743" y="522686"/>
                </a:cubicBezTo>
                <a:lnTo>
                  <a:pt x="1987581" y="524854"/>
                </a:lnTo>
                <a:lnTo>
                  <a:pt x="1984881" y="528197"/>
                </a:lnTo>
                <a:lnTo>
                  <a:pt x="1980151" y="530089"/>
                </a:lnTo>
                <a:lnTo>
                  <a:pt x="1980069" y="530005"/>
                </a:lnTo>
                <a:cubicBezTo>
                  <a:pt x="1974010" y="534107"/>
                  <a:pt x="1966761" y="534282"/>
                  <a:pt x="1960937" y="530978"/>
                </a:cubicBezTo>
                <a:lnTo>
                  <a:pt x="1955264" y="526545"/>
                </a:lnTo>
                <a:cubicBezTo>
                  <a:pt x="1947973" y="518882"/>
                  <a:pt x="1948249" y="505665"/>
                  <a:pt x="1956098" y="495619"/>
                </a:cubicBezTo>
                <a:lnTo>
                  <a:pt x="1956471" y="495281"/>
                </a:lnTo>
                <a:lnTo>
                  <a:pt x="1957233" y="495877"/>
                </a:lnTo>
                <a:cubicBezTo>
                  <a:pt x="1956793" y="494244"/>
                  <a:pt x="1957553" y="493224"/>
                  <a:pt x="1958482" y="492173"/>
                </a:cubicBezTo>
                <a:cubicBezTo>
                  <a:pt x="1973908" y="474728"/>
                  <a:pt x="1986414" y="454442"/>
                  <a:pt x="1996335" y="432198"/>
                </a:cubicBezTo>
                <a:cubicBezTo>
                  <a:pt x="2058378" y="293098"/>
                  <a:pt x="1995911" y="130039"/>
                  <a:pt x="1856811" y="67997"/>
                </a:cubicBezTo>
                <a:cubicBezTo>
                  <a:pt x="1717711" y="5955"/>
                  <a:pt x="1554653" y="68422"/>
                  <a:pt x="1492610" y="207522"/>
                </a:cubicBezTo>
                <a:cubicBezTo>
                  <a:pt x="1430568" y="346622"/>
                  <a:pt x="1493036" y="509680"/>
                  <a:pt x="1632135" y="571722"/>
                </a:cubicBezTo>
                <a:cubicBezTo>
                  <a:pt x="1674779" y="590742"/>
                  <a:pt x="1719674" y="598061"/>
                  <a:pt x="1763118" y="593680"/>
                </a:cubicBezTo>
                <a:lnTo>
                  <a:pt x="1763235" y="594059"/>
                </a:lnTo>
                <a:cubicBezTo>
                  <a:pt x="1775135" y="590511"/>
                  <a:pt x="1787171" y="595008"/>
                  <a:pt x="1791616" y="604375"/>
                </a:cubicBezTo>
                <a:lnTo>
                  <a:pt x="1793716" y="611261"/>
                </a:lnTo>
                <a:cubicBezTo>
                  <a:pt x="1795243" y="621434"/>
                  <a:pt x="1787895" y="631799"/>
                  <a:pt x="1776172" y="635489"/>
                </a:cubicBezTo>
                <a:lnTo>
                  <a:pt x="1776562" y="636738"/>
                </a:lnTo>
                <a:cubicBezTo>
                  <a:pt x="1722979" y="643565"/>
                  <a:pt x="1667101" y="635498"/>
                  <a:pt x="1614211" y="611908"/>
                </a:cubicBezTo>
                <a:cubicBezTo>
                  <a:pt x="1452917" y="539967"/>
                  <a:pt x="1380483" y="350892"/>
                  <a:pt x="1452425" y="189598"/>
                </a:cubicBezTo>
                <a:cubicBezTo>
                  <a:pt x="1506381" y="68628"/>
                  <a:pt x="1626225" y="-2359"/>
                  <a:pt x="1750820" y="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Freeform 20"/>
          <p:cNvSpPr>
            <a:spLocks noEditPoints="1"/>
          </p:cNvSpPr>
          <p:nvPr/>
        </p:nvSpPr>
        <p:spPr bwMode="auto">
          <a:xfrm>
            <a:off x="8562970" y="3918731"/>
            <a:ext cx="783142" cy="698793"/>
          </a:xfrm>
          <a:custGeom>
            <a:avLst/>
            <a:gdLst>
              <a:gd name="T0" fmla="*/ 115 w 115"/>
              <a:gd name="T1" fmla="*/ 37 h 102"/>
              <a:gd name="T2" fmla="*/ 114 w 115"/>
              <a:gd name="T3" fmla="*/ 36 h 102"/>
              <a:gd name="T4" fmla="*/ 101 w 115"/>
              <a:gd name="T5" fmla="*/ 36 h 102"/>
              <a:gd name="T6" fmla="*/ 79 w 115"/>
              <a:gd name="T7" fmla="*/ 36 h 102"/>
              <a:gd name="T8" fmla="*/ 74 w 115"/>
              <a:gd name="T9" fmla="*/ 27 h 102"/>
              <a:gd name="T10" fmla="*/ 60 w 115"/>
              <a:gd name="T11" fmla="*/ 0 h 102"/>
              <a:gd name="T12" fmla="*/ 58 w 115"/>
              <a:gd name="T13" fmla="*/ 0 h 102"/>
              <a:gd name="T14" fmla="*/ 45 w 115"/>
              <a:gd name="T15" fmla="*/ 27 h 102"/>
              <a:gd name="T16" fmla="*/ 40 w 115"/>
              <a:gd name="T17" fmla="*/ 36 h 102"/>
              <a:gd name="T18" fmla="*/ 18 w 115"/>
              <a:gd name="T19" fmla="*/ 36 h 102"/>
              <a:gd name="T20" fmla="*/ 0 w 115"/>
              <a:gd name="T21" fmla="*/ 36 h 102"/>
              <a:gd name="T22" fmla="*/ 0 w 115"/>
              <a:gd name="T23" fmla="*/ 37 h 102"/>
              <a:gd name="T24" fmla="*/ 7 w 115"/>
              <a:gd name="T25" fmla="*/ 42 h 102"/>
              <a:gd name="T26" fmla="*/ 27 w 115"/>
              <a:gd name="T27" fmla="*/ 60 h 102"/>
              <a:gd name="T28" fmla="*/ 23 w 115"/>
              <a:gd name="T29" fmla="*/ 100 h 102"/>
              <a:gd name="T30" fmla="*/ 26 w 115"/>
              <a:gd name="T31" fmla="*/ 102 h 102"/>
              <a:gd name="T32" fmla="*/ 59 w 115"/>
              <a:gd name="T33" fmla="*/ 81 h 102"/>
              <a:gd name="T34" fmla="*/ 92 w 115"/>
              <a:gd name="T35" fmla="*/ 102 h 102"/>
              <a:gd name="T36" fmla="*/ 95 w 115"/>
              <a:gd name="T37" fmla="*/ 100 h 102"/>
              <a:gd name="T38" fmla="*/ 88 w 115"/>
              <a:gd name="T39" fmla="*/ 60 h 102"/>
              <a:gd name="T40" fmla="*/ 107 w 115"/>
              <a:gd name="T41" fmla="*/ 43 h 102"/>
              <a:gd name="T42" fmla="*/ 115 w 115"/>
              <a:gd name="T43" fmla="*/ 37 h 102"/>
              <a:gd name="T44" fmla="*/ 31 w 115"/>
              <a:gd name="T45" fmla="*/ 76 h 102"/>
              <a:gd name="T46" fmla="*/ 68 w 115"/>
              <a:gd name="T47" fmla="*/ 46 h 102"/>
              <a:gd name="T48" fmla="*/ 33 w 115"/>
              <a:gd name="T49" fmla="*/ 40 h 102"/>
              <a:gd name="T50" fmla="*/ 86 w 115"/>
              <a:gd name="T51" fmla="*/ 40 h 102"/>
              <a:gd name="T52" fmla="*/ 54 w 115"/>
              <a:gd name="T53" fmla="*/ 69 h 102"/>
              <a:gd name="T54" fmla="*/ 87 w 115"/>
              <a:gd name="T55" fmla="*/ 76 h 102"/>
              <a:gd name="T56" fmla="*/ 31 w 115"/>
              <a:gd name="T57" fmla="*/ 7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" h="102">
                <a:moveTo>
                  <a:pt x="115" y="37"/>
                </a:moveTo>
                <a:cubicBezTo>
                  <a:pt x="115" y="36"/>
                  <a:pt x="115" y="36"/>
                  <a:pt x="114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4" y="27"/>
                  <a:pt x="74" y="27"/>
                  <a:pt x="74" y="27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0"/>
                  <a:pt x="59" y="0"/>
                  <a:pt x="58" y="0"/>
                </a:cubicBezTo>
                <a:cubicBezTo>
                  <a:pt x="45" y="27"/>
                  <a:pt x="45" y="27"/>
                  <a:pt x="45" y="27"/>
                </a:cubicBezTo>
                <a:cubicBezTo>
                  <a:pt x="40" y="36"/>
                  <a:pt x="40" y="36"/>
                  <a:pt x="40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7" y="42"/>
                  <a:pt x="7" y="42"/>
                  <a:pt x="7" y="42"/>
                </a:cubicBezTo>
                <a:cubicBezTo>
                  <a:pt x="27" y="60"/>
                  <a:pt x="27" y="60"/>
                  <a:pt x="27" y="6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6" y="102"/>
                </a:cubicBezTo>
                <a:cubicBezTo>
                  <a:pt x="59" y="81"/>
                  <a:pt x="59" y="81"/>
                  <a:pt x="59" y="8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3" y="102"/>
                  <a:pt x="93" y="102"/>
                  <a:pt x="95" y="100"/>
                </a:cubicBezTo>
                <a:cubicBezTo>
                  <a:pt x="88" y="60"/>
                  <a:pt x="88" y="60"/>
                  <a:pt x="88" y="60"/>
                </a:cubicBezTo>
                <a:cubicBezTo>
                  <a:pt x="107" y="43"/>
                  <a:pt x="107" y="43"/>
                  <a:pt x="107" y="43"/>
                </a:cubicBezTo>
                <a:lnTo>
                  <a:pt x="115" y="37"/>
                </a:lnTo>
                <a:close/>
                <a:moveTo>
                  <a:pt x="31" y="76"/>
                </a:moveTo>
                <a:cubicBezTo>
                  <a:pt x="68" y="46"/>
                  <a:pt x="68" y="46"/>
                  <a:pt x="68" y="46"/>
                </a:cubicBezTo>
                <a:cubicBezTo>
                  <a:pt x="33" y="40"/>
                  <a:pt x="33" y="40"/>
                  <a:pt x="33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54" y="69"/>
                  <a:pt x="54" y="69"/>
                  <a:pt x="54" y="69"/>
                </a:cubicBezTo>
                <a:cubicBezTo>
                  <a:pt x="87" y="76"/>
                  <a:pt x="87" y="76"/>
                  <a:pt x="87" y="76"/>
                </a:cubicBezTo>
                <a:lnTo>
                  <a:pt x="31" y="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endParaRPr lang="zh-CN" altLang="en-US" sz="1350"/>
          </a:p>
        </p:txBody>
      </p:sp>
      <p:sp>
        <p:nvSpPr>
          <p:cNvPr id="13" name="椭圆 12"/>
          <p:cNvSpPr/>
          <p:nvPr/>
        </p:nvSpPr>
        <p:spPr>
          <a:xfrm>
            <a:off x="2761535" y="1981800"/>
            <a:ext cx="1417312" cy="1417312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椭圆 13"/>
          <p:cNvSpPr/>
          <p:nvPr/>
        </p:nvSpPr>
        <p:spPr>
          <a:xfrm>
            <a:off x="4550606" y="3707807"/>
            <a:ext cx="1169364" cy="1169364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/>
          <p:cNvSpPr/>
          <p:nvPr/>
        </p:nvSpPr>
        <p:spPr>
          <a:xfrm>
            <a:off x="6346136" y="2032753"/>
            <a:ext cx="1291489" cy="1291489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椭圆 15"/>
          <p:cNvSpPr/>
          <p:nvPr/>
        </p:nvSpPr>
        <p:spPr>
          <a:xfrm>
            <a:off x="8245885" y="3559471"/>
            <a:ext cx="1417312" cy="1417312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7" name="直接连接符 16"/>
          <p:cNvCxnSpPr>
            <a:stCxn id="13" idx="5"/>
            <a:endCxn id="14" idx="1"/>
          </p:cNvCxnSpPr>
          <p:nvPr/>
        </p:nvCxnSpPr>
        <p:spPr>
          <a:xfrm>
            <a:off x="3971286" y="3191551"/>
            <a:ext cx="750570" cy="68750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5" idx="3"/>
            <a:endCxn id="14" idx="7"/>
          </p:cNvCxnSpPr>
          <p:nvPr/>
        </p:nvCxnSpPr>
        <p:spPr>
          <a:xfrm flipH="1">
            <a:off x="5548721" y="3135107"/>
            <a:ext cx="986549" cy="74395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6" idx="1"/>
            <a:endCxn id="15" idx="5"/>
          </p:cNvCxnSpPr>
          <p:nvPr/>
        </p:nvCxnSpPr>
        <p:spPr>
          <a:xfrm flipH="1" flipV="1">
            <a:off x="7448490" y="3135107"/>
            <a:ext cx="1004956" cy="6319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0"/>
          <p:cNvSpPr>
            <a:spLocks noChangeArrowheads="1"/>
          </p:cNvSpPr>
          <p:nvPr/>
        </p:nvSpPr>
        <p:spPr bwMode="auto">
          <a:xfrm>
            <a:off x="2702823" y="3538936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" name="矩形 30"/>
          <p:cNvSpPr>
            <a:spLocks noChangeArrowheads="1"/>
          </p:cNvSpPr>
          <p:nvPr/>
        </p:nvSpPr>
        <p:spPr bwMode="auto">
          <a:xfrm>
            <a:off x="4373883" y="497678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2" name="矩形 30"/>
          <p:cNvSpPr>
            <a:spLocks noChangeArrowheads="1"/>
          </p:cNvSpPr>
          <p:nvPr/>
        </p:nvSpPr>
        <p:spPr bwMode="auto">
          <a:xfrm>
            <a:off x="6230474" y="1440581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矩形 30"/>
          <p:cNvSpPr>
            <a:spLocks noChangeArrowheads="1"/>
          </p:cNvSpPr>
          <p:nvPr/>
        </p:nvSpPr>
        <p:spPr bwMode="auto">
          <a:xfrm>
            <a:off x="8193135" y="5150018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frame">
            <a:avLst>
              <a:gd name="adj1" fmla="val 1539"/>
            </a:avLst>
          </a:prstGeom>
          <a:solidFill>
            <a:srgbClr val="512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5955" y="51956"/>
            <a:ext cx="9050482" cy="6754091"/>
          </a:xfrm>
          <a:prstGeom prst="rect">
            <a:avLst/>
          </a:prstGeom>
          <a:noFill/>
          <a:ln>
            <a:solidFill>
              <a:srgbClr val="FB8D0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1691094" y="160044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2183613" y="160044"/>
            <a:ext cx="2173643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Freeform 116"/>
          <p:cNvSpPr>
            <a:spLocks noEditPoints="1"/>
          </p:cNvSpPr>
          <p:nvPr/>
        </p:nvSpPr>
        <p:spPr bwMode="auto">
          <a:xfrm>
            <a:off x="3703921" y="1021333"/>
            <a:ext cx="407354" cy="328511"/>
          </a:xfrm>
          <a:custGeom>
            <a:avLst/>
            <a:gdLst>
              <a:gd name="T0" fmla="*/ 55 w 57"/>
              <a:gd name="T1" fmla="*/ 27 h 46"/>
              <a:gd name="T2" fmla="*/ 54 w 57"/>
              <a:gd name="T3" fmla="*/ 27 h 46"/>
              <a:gd name="T4" fmla="*/ 54 w 57"/>
              <a:gd name="T5" fmla="*/ 27 h 46"/>
              <a:gd name="T6" fmla="*/ 53 w 57"/>
              <a:gd name="T7" fmla="*/ 27 h 46"/>
              <a:gd name="T8" fmla="*/ 28 w 57"/>
              <a:gd name="T9" fmla="*/ 6 h 46"/>
              <a:gd name="T10" fmla="*/ 4 w 57"/>
              <a:gd name="T11" fmla="*/ 27 h 46"/>
              <a:gd name="T12" fmla="*/ 3 w 57"/>
              <a:gd name="T13" fmla="*/ 27 h 46"/>
              <a:gd name="T14" fmla="*/ 2 w 57"/>
              <a:gd name="T15" fmla="*/ 27 h 46"/>
              <a:gd name="T16" fmla="*/ 0 w 57"/>
              <a:gd name="T17" fmla="*/ 24 h 46"/>
              <a:gd name="T18" fmla="*/ 0 w 57"/>
              <a:gd name="T19" fmla="*/ 23 h 46"/>
              <a:gd name="T20" fmla="*/ 26 w 57"/>
              <a:gd name="T21" fmla="*/ 1 h 46"/>
              <a:gd name="T22" fmla="*/ 31 w 57"/>
              <a:gd name="T23" fmla="*/ 1 h 46"/>
              <a:gd name="T24" fmla="*/ 40 w 57"/>
              <a:gd name="T25" fmla="*/ 8 h 46"/>
              <a:gd name="T26" fmla="*/ 40 w 57"/>
              <a:gd name="T27" fmla="*/ 1 h 46"/>
              <a:gd name="T28" fmla="*/ 41 w 57"/>
              <a:gd name="T29" fmla="*/ 0 h 46"/>
              <a:gd name="T30" fmla="*/ 48 w 57"/>
              <a:gd name="T31" fmla="*/ 0 h 46"/>
              <a:gd name="T32" fmla="*/ 49 w 57"/>
              <a:gd name="T33" fmla="*/ 1 h 46"/>
              <a:gd name="T34" fmla="*/ 49 w 57"/>
              <a:gd name="T35" fmla="*/ 16 h 46"/>
              <a:gd name="T36" fmla="*/ 57 w 57"/>
              <a:gd name="T37" fmla="*/ 23 h 46"/>
              <a:gd name="T38" fmla="*/ 57 w 57"/>
              <a:gd name="T39" fmla="*/ 24 h 46"/>
              <a:gd name="T40" fmla="*/ 55 w 57"/>
              <a:gd name="T41" fmla="*/ 27 h 46"/>
              <a:gd name="T42" fmla="*/ 49 w 57"/>
              <a:gd name="T43" fmla="*/ 44 h 46"/>
              <a:gd name="T44" fmla="*/ 47 w 57"/>
              <a:gd name="T45" fmla="*/ 46 h 46"/>
              <a:gd name="T46" fmla="*/ 33 w 57"/>
              <a:gd name="T47" fmla="*/ 46 h 46"/>
              <a:gd name="T48" fmla="*/ 33 w 57"/>
              <a:gd name="T49" fmla="*/ 32 h 46"/>
              <a:gd name="T50" fmla="*/ 24 w 57"/>
              <a:gd name="T51" fmla="*/ 32 h 46"/>
              <a:gd name="T52" fmla="*/ 24 w 57"/>
              <a:gd name="T53" fmla="*/ 46 h 46"/>
              <a:gd name="T54" fmla="*/ 10 w 57"/>
              <a:gd name="T55" fmla="*/ 46 h 46"/>
              <a:gd name="T56" fmla="*/ 8 w 57"/>
              <a:gd name="T57" fmla="*/ 44 h 46"/>
              <a:gd name="T58" fmla="*/ 8 w 57"/>
              <a:gd name="T59" fmla="*/ 27 h 46"/>
              <a:gd name="T60" fmla="*/ 8 w 57"/>
              <a:gd name="T61" fmla="*/ 26 h 46"/>
              <a:gd name="T62" fmla="*/ 28 w 57"/>
              <a:gd name="T63" fmla="*/ 9 h 46"/>
              <a:gd name="T64" fmla="*/ 49 w 57"/>
              <a:gd name="T65" fmla="*/ 26 h 46"/>
              <a:gd name="T66" fmla="*/ 49 w 57"/>
              <a:gd name="T67" fmla="*/ 27 h 46"/>
              <a:gd name="T68" fmla="*/ 49 w 57"/>
              <a:gd name="T69" fmla="*/ 44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" name="Freeform 105"/>
          <p:cNvSpPr>
            <a:spLocks noEditPoints="1"/>
          </p:cNvSpPr>
          <p:nvPr/>
        </p:nvSpPr>
        <p:spPr bwMode="auto">
          <a:xfrm>
            <a:off x="5908169" y="978991"/>
            <a:ext cx="375233" cy="370853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8093866" y="1047611"/>
            <a:ext cx="401513" cy="302230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Freeform 57"/>
          <p:cNvSpPr>
            <a:spLocks noEditPoints="1"/>
          </p:cNvSpPr>
          <p:nvPr/>
        </p:nvSpPr>
        <p:spPr bwMode="auto">
          <a:xfrm>
            <a:off x="3729774" y="3571436"/>
            <a:ext cx="373773" cy="373773"/>
          </a:xfrm>
          <a:custGeom>
            <a:avLst/>
            <a:gdLst>
              <a:gd name="T0" fmla="*/ 55 w 55"/>
              <a:gd name="T1" fmla="*/ 31 h 55"/>
              <a:gd name="T2" fmla="*/ 54 w 55"/>
              <a:gd name="T3" fmla="*/ 33 h 55"/>
              <a:gd name="T4" fmla="*/ 47 w 55"/>
              <a:gd name="T5" fmla="*/ 34 h 55"/>
              <a:gd name="T6" fmla="*/ 46 w 55"/>
              <a:gd name="T7" fmla="*/ 37 h 55"/>
              <a:gd name="T8" fmla="*/ 49 w 55"/>
              <a:gd name="T9" fmla="*/ 42 h 55"/>
              <a:gd name="T10" fmla="*/ 50 w 55"/>
              <a:gd name="T11" fmla="*/ 43 h 55"/>
              <a:gd name="T12" fmla="*/ 49 w 55"/>
              <a:gd name="T13" fmla="*/ 44 h 55"/>
              <a:gd name="T14" fmla="*/ 43 w 55"/>
              <a:gd name="T15" fmla="*/ 50 h 55"/>
              <a:gd name="T16" fmla="*/ 42 w 55"/>
              <a:gd name="T17" fmla="*/ 50 h 55"/>
              <a:gd name="T18" fmla="*/ 37 w 55"/>
              <a:gd name="T19" fmla="*/ 46 h 55"/>
              <a:gd name="T20" fmla="*/ 33 w 55"/>
              <a:gd name="T21" fmla="*/ 47 h 55"/>
              <a:gd name="T22" fmla="*/ 32 w 55"/>
              <a:gd name="T23" fmla="*/ 54 h 55"/>
              <a:gd name="T24" fmla="*/ 31 w 55"/>
              <a:gd name="T25" fmla="*/ 55 h 55"/>
              <a:gd name="T26" fmla="*/ 23 w 55"/>
              <a:gd name="T27" fmla="*/ 55 h 55"/>
              <a:gd name="T28" fmla="*/ 22 w 55"/>
              <a:gd name="T29" fmla="*/ 54 h 55"/>
              <a:gd name="T30" fmla="*/ 21 w 55"/>
              <a:gd name="T31" fmla="*/ 47 h 55"/>
              <a:gd name="T32" fmla="*/ 18 w 55"/>
              <a:gd name="T33" fmla="*/ 46 h 55"/>
              <a:gd name="T34" fmla="*/ 13 w 55"/>
              <a:gd name="T35" fmla="*/ 50 h 55"/>
              <a:gd name="T36" fmla="*/ 12 w 55"/>
              <a:gd name="T37" fmla="*/ 50 h 55"/>
              <a:gd name="T38" fmla="*/ 11 w 55"/>
              <a:gd name="T39" fmla="*/ 50 h 55"/>
              <a:gd name="T40" fmla="*/ 5 w 55"/>
              <a:gd name="T41" fmla="*/ 44 h 55"/>
              <a:gd name="T42" fmla="*/ 5 w 55"/>
              <a:gd name="T43" fmla="*/ 43 h 55"/>
              <a:gd name="T44" fmla="*/ 5 w 55"/>
              <a:gd name="T45" fmla="*/ 42 h 55"/>
              <a:gd name="T46" fmla="*/ 9 w 55"/>
              <a:gd name="T47" fmla="*/ 37 h 55"/>
              <a:gd name="T48" fmla="*/ 7 w 55"/>
              <a:gd name="T49" fmla="*/ 33 h 55"/>
              <a:gd name="T50" fmla="*/ 1 w 55"/>
              <a:gd name="T51" fmla="*/ 33 h 55"/>
              <a:gd name="T52" fmla="*/ 0 w 55"/>
              <a:gd name="T53" fmla="*/ 31 h 55"/>
              <a:gd name="T54" fmla="*/ 0 w 55"/>
              <a:gd name="T55" fmla="*/ 23 h 55"/>
              <a:gd name="T56" fmla="*/ 1 w 55"/>
              <a:gd name="T57" fmla="*/ 22 h 55"/>
              <a:gd name="T58" fmla="*/ 7 w 55"/>
              <a:gd name="T59" fmla="*/ 21 h 55"/>
              <a:gd name="T60" fmla="*/ 9 w 55"/>
              <a:gd name="T61" fmla="*/ 18 h 55"/>
              <a:gd name="T62" fmla="*/ 5 w 55"/>
              <a:gd name="T63" fmla="*/ 13 h 55"/>
              <a:gd name="T64" fmla="*/ 5 w 55"/>
              <a:gd name="T65" fmla="*/ 12 h 55"/>
              <a:gd name="T66" fmla="*/ 5 w 55"/>
              <a:gd name="T67" fmla="*/ 11 h 55"/>
              <a:gd name="T68" fmla="*/ 12 w 55"/>
              <a:gd name="T69" fmla="*/ 5 h 55"/>
              <a:gd name="T70" fmla="*/ 13 w 55"/>
              <a:gd name="T71" fmla="*/ 5 h 55"/>
              <a:gd name="T72" fmla="*/ 18 w 55"/>
              <a:gd name="T73" fmla="*/ 9 h 55"/>
              <a:gd name="T74" fmla="*/ 21 w 55"/>
              <a:gd name="T75" fmla="*/ 8 h 55"/>
              <a:gd name="T76" fmla="*/ 22 w 55"/>
              <a:gd name="T77" fmla="*/ 1 h 55"/>
              <a:gd name="T78" fmla="*/ 23 w 55"/>
              <a:gd name="T79" fmla="*/ 0 h 55"/>
              <a:gd name="T80" fmla="*/ 31 w 55"/>
              <a:gd name="T81" fmla="*/ 0 h 55"/>
              <a:gd name="T82" fmla="*/ 32 w 55"/>
              <a:gd name="T83" fmla="*/ 1 h 55"/>
              <a:gd name="T84" fmla="*/ 33 w 55"/>
              <a:gd name="T85" fmla="*/ 8 h 55"/>
              <a:gd name="T86" fmla="*/ 37 w 55"/>
              <a:gd name="T87" fmla="*/ 9 h 55"/>
              <a:gd name="T88" fmla="*/ 42 w 55"/>
              <a:gd name="T89" fmla="*/ 5 h 55"/>
              <a:gd name="T90" fmla="*/ 43 w 55"/>
              <a:gd name="T91" fmla="*/ 5 h 55"/>
              <a:gd name="T92" fmla="*/ 43 w 55"/>
              <a:gd name="T93" fmla="*/ 5 h 55"/>
              <a:gd name="T94" fmla="*/ 49 w 55"/>
              <a:gd name="T95" fmla="*/ 11 h 55"/>
              <a:gd name="T96" fmla="*/ 50 w 55"/>
              <a:gd name="T97" fmla="*/ 12 h 55"/>
              <a:gd name="T98" fmla="*/ 49 w 55"/>
              <a:gd name="T99" fmla="*/ 13 h 55"/>
              <a:gd name="T100" fmla="*/ 46 w 55"/>
              <a:gd name="T101" fmla="*/ 18 h 55"/>
              <a:gd name="T102" fmla="*/ 47 w 55"/>
              <a:gd name="T103" fmla="*/ 21 h 55"/>
              <a:gd name="T104" fmla="*/ 54 w 55"/>
              <a:gd name="T105" fmla="*/ 22 h 55"/>
              <a:gd name="T106" fmla="*/ 55 w 55"/>
              <a:gd name="T107" fmla="*/ 23 h 55"/>
              <a:gd name="T108" fmla="*/ 55 w 55"/>
              <a:gd name="T109" fmla="*/ 31 h 55"/>
              <a:gd name="T110" fmla="*/ 27 w 55"/>
              <a:gd name="T111" fmla="*/ 18 h 55"/>
              <a:gd name="T112" fmla="*/ 18 w 55"/>
              <a:gd name="T113" fmla="*/ 27 h 55"/>
              <a:gd name="T114" fmla="*/ 27 w 55"/>
              <a:gd name="T115" fmla="*/ 36 h 55"/>
              <a:gd name="T116" fmla="*/ 36 w 55"/>
              <a:gd name="T117" fmla="*/ 27 h 55"/>
              <a:gd name="T118" fmla="*/ 27 w 55"/>
              <a:gd name="T119" fmla="*/ 18 h 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5946130" y="3580196"/>
            <a:ext cx="356252" cy="35771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4" name="Freeform 245"/>
          <p:cNvSpPr/>
          <p:nvPr/>
        </p:nvSpPr>
        <p:spPr bwMode="auto">
          <a:xfrm>
            <a:off x="8093867" y="3568516"/>
            <a:ext cx="381073" cy="381073"/>
          </a:xfrm>
          <a:custGeom>
            <a:avLst/>
            <a:gdLst>
              <a:gd name="T0" fmla="*/ 68 w 68"/>
              <a:gd name="T1" fmla="*/ 3 h 68"/>
              <a:gd name="T2" fmla="*/ 58 w 68"/>
              <a:gd name="T3" fmla="*/ 61 h 68"/>
              <a:gd name="T4" fmla="*/ 57 w 68"/>
              <a:gd name="T5" fmla="*/ 63 h 68"/>
              <a:gd name="T6" fmla="*/ 56 w 68"/>
              <a:gd name="T7" fmla="*/ 63 h 68"/>
              <a:gd name="T8" fmla="*/ 55 w 68"/>
              <a:gd name="T9" fmla="*/ 63 h 68"/>
              <a:gd name="T10" fmla="*/ 38 w 68"/>
              <a:gd name="T11" fmla="*/ 56 h 68"/>
              <a:gd name="T12" fmla="*/ 28 w 68"/>
              <a:gd name="T13" fmla="*/ 67 h 68"/>
              <a:gd name="T14" fmla="*/ 26 w 68"/>
              <a:gd name="T15" fmla="*/ 68 h 68"/>
              <a:gd name="T16" fmla="*/ 26 w 68"/>
              <a:gd name="T17" fmla="*/ 68 h 68"/>
              <a:gd name="T18" fmla="*/ 24 w 68"/>
              <a:gd name="T19" fmla="*/ 65 h 68"/>
              <a:gd name="T20" fmla="*/ 24 w 68"/>
              <a:gd name="T21" fmla="*/ 52 h 68"/>
              <a:gd name="T22" fmla="*/ 57 w 68"/>
              <a:gd name="T23" fmla="*/ 12 h 68"/>
              <a:gd name="T24" fmla="*/ 16 w 68"/>
              <a:gd name="T25" fmla="*/ 47 h 68"/>
              <a:gd name="T26" fmla="*/ 1 w 68"/>
              <a:gd name="T27" fmla="*/ 41 h 68"/>
              <a:gd name="T28" fmla="*/ 0 w 68"/>
              <a:gd name="T29" fmla="*/ 39 h 68"/>
              <a:gd name="T30" fmla="*/ 1 w 68"/>
              <a:gd name="T31" fmla="*/ 36 h 68"/>
              <a:gd name="T32" fmla="*/ 64 w 68"/>
              <a:gd name="T33" fmla="*/ 0 h 68"/>
              <a:gd name="T34" fmla="*/ 65 w 68"/>
              <a:gd name="T35" fmla="*/ 0 h 68"/>
              <a:gd name="T36" fmla="*/ 67 w 68"/>
              <a:gd name="T37" fmla="*/ 0 h 68"/>
              <a:gd name="T38" fmla="*/ 68 w 68"/>
              <a:gd name="T39" fmla="*/ 3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10578" y="1460390"/>
            <a:ext cx="1994043" cy="37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5113782" y="1460390"/>
            <a:ext cx="1994043" cy="37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7287381" y="1460390"/>
            <a:ext cx="1994043" cy="37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2910578" y="4077759"/>
            <a:ext cx="1994043" cy="37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5113782" y="4077759"/>
            <a:ext cx="1994043" cy="37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7287381" y="4077759"/>
            <a:ext cx="1994043" cy="37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48"/>
          <p:cNvSpPr/>
          <p:nvPr/>
        </p:nvSpPr>
        <p:spPr bwMode="auto">
          <a:xfrm>
            <a:off x="2142299" y="2918441"/>
            <a:ext cx="1662344" cy="698277"/>
          </a:xfrm>
          <a:custGeom>
            <a:avLst/>
            <a:gdLst>
              <a:gd name="T0" fmla="*/ 669 w 811"/>
              <a:gd name="T1" fmla="*/ 305 h 340"/>
              <a:gd name="T2" fmla="*/ 630 w 811"/>
              <a:gd name="T3" fmla="*/ 145 h 340"/>
              <a:gd name="T4" fmla="*/ 534 w 811"/>
              <a:gd name="T5" fmla="*/ 202 h 340"/>
              <a:gd name="T6" fmla="*/ 321 w 811"/>
              <a:gd name="T7" fmla="*/ 50 h 340"/>
              <a:gd name="T8" fmla="*/ 288 w 811"/>
              <a:gd name="T9" fmla="*/ 252 h 340"/>
              <a:gd name="T10" fmla="*/ 229 w 811"/>
              <a:gd name="T11" fmla="*/ 198 h 340"/>
              <a:gd name="T12" fmla="*/ 180 w 811"/>
              <a:gd name="T13" fmla="*/ 310 h 340"/>
              <a:gd name="T14" fmla="*/ 0 w 811"/>
              <a:gd name="T15" fmla="*/ 340 h 340"/>
              <a:gd name="T16" fmla="*/ 811 w 811"/>
              <a:gd name="T17" fmla="*/ 339 h 340"/>
              <a:gd name="T18" fmla="*/ 669 w 811"/>
              <a:gd name="T19" fmla="*/ 305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1" h="340">
                <a:moveTo>
                  <a:pt x="669" y="305"/>
                </a:moveTo>
                <a:cubicBezTo>
                  <a:pt x="669" y="305"/>
                  <a:pt x="727" y="175"/>
                  <a:pt x="630" y="145"/>
                </a:cubicBezTo>
                <a:cubicBezTo>
                  <a:pt x="566" y="125"/>
                  <a:pt x="543" y="170"/>
                  <a:pt x="534" y="202"/>
                </a:cubicBezTo>
                <a:cubicBezTo>
                  <a:pt x="558" y="0"/>
                  <a:pt x="380" y="11"/>
                  <a:pt x="321" y="50"/>
                </a:cubicBezTo>
                <a:cubicBezTo>
                  <a:pt x="266" y="87"/>
                  <a:pt x="284" y="224"/>
                  <a:pt x="288" y="252"/>
                </a:cubicBezTo>
                <a:cubicBezTo>
                  <a:pt x="285" y="240"/>
                  <a:pt x="274" y="208"/>
                  <a:pt x="229" y="198"/>
                </a:cubicBezTo>
                <a:cubicBezTo>
                  <a:pt x="158" y="181"/>
                  <a:pt x="180" y="310"/>
                  <a:pt x="180" y="310"/>
                </a:cubicBezTo>
                <a:cubicBezTo>
                  <a:pt x="64" y="308"/>
                  <a:pt x="0" y="340"/>
                  <a:pt x="0" y="340"/>
                </a:cubicBezTo>
                <a:cubicBezTo>
                  <a:pt x="295" y="319"/>
                  <a:pt x="811" y="339"/>
                  <a:pt x="811" y="339"/>
                </a:cubicBezTo>
                <a:cubicBezTo>
                  <a:pt x="735" y="302"/>
                  <a:pt x="669" y="305"/>
                  <a:pt x="669" y="30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52800" y="1253800"/>
            <a:ext cx="5514975" cy="4313791"/>
            <a:chOff x="96835" y="1609351"/>
            <a:chExt cx="8996942" cy="3620371"/>
          </a:xfrm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96835" y="1609351"/>
              <a:ext cx="8996942" cy="3620371"/>
            </a:xfrm>
            <a:prstGeom prst="rect">
              <a:avLst/>
            </a:prstGeom>
            <a:solidFill>
              <a:srgbClr val="512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233680" y="1678634"/>
              <a:ext cx="8686800" cy="3485979"/>
            </a:xfrm>
            <a:prstGeom prst="rect">
              <a:avLst/>
            </a:prstGeom>
            <a:noFill/>
            <a:ln>
              <a:solidFill>
                <a:srgbClr val="FB8D0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4767114" y="960741"/>
            <a:ext cx="2657772" cy="2655977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3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3966710" y="4013428"/>
            <a:ext cx="4258580" cy="996152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5" name="Freeform 249"/>
          <p:cNvSpPr/>
          <p:nvPr/>
        </p:nvSpPr>
        <p:spPr bwMode="auto">
          <a:xfrm>
            <a:off x="1999343" y="5445127"/>
            <a:ext cx="1778490" cy="745577"/>
          </a:xfrm>
          <a:custGeom>
            <a:avLst/>
            <a:gdLst>
              <a:gd name="T0" fmla="*/ 515 w 624"/>
              <a:gd name="T1" fmla="*/ 235 h 261"/>
              <a:gd name="T2" fmla="*/ 485 w 624"/>
              <a:gd name="T3" fmla="*/ 111 h 261"/>
              <a:gd name="T4" fmla="*/ 411 w 624"/>
              <a:gd name="T5" fmla="*/ 155 h 261"/>
              <a:gd name="T6" fmla="*/ 248 w 624"/>
              <a:gd name="T7" fmla="*/ 38 h 261"/>
              <a:gd name="T8" fmla="*/ 222 w 624"/>
              <a:gd name="T9" fmla="*/ 194 h 261"/>
              <a:gd name="T10" fmla="*/ 176 w 624"/>
              <a:gd name="T11" fmla="*/ 152 h 261"/>
              <a:gd name="T12" fmla="*/ 139 w 624"/>
              <a:gd name="T13" fmla="*/ 238 h 261"/>
              <a:gd name="T14" fmla="*/ 0 w 624"/>
              <a:gd name="T15" fmla="*/ 261 h 261"/>
              <a:gd name="T16" fmla="*/ 624 w 624"/>
              <a:gd name="T17" fmla="*/ 261 h 261"/>
              <a:gd name="T18" fmla="*/ 515 w 624"/>
              <a:gd name="T19" fmla="*/ 23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4" h="261">
                <a:moveTo>
                  <a:pt x="515" y="235"/>
                </a:moveTo>
                <a:cubicBezTo>
                  <a:pt x="515" y="235"/>
                  <a:pt x="559" y="135"/>
                  <a:pt x="485" y="111"/>
                </a:cubicBezTo>
                <a:cubicBezTo>
                  <a:pt x="436" y="96"/>
                  <a:pt x="418" y="130"/>
                  <a:pt x="411" y="155"/>
                </a:cubicBezTo>
                <a:cubicBezTo>
                  <a:pt x="429" y="0"/>
                  <a:pt x="293" y="8"/>
                  <a:pt x="248" y="38"/>
                </a:cubicBezTo>
                <a:cubicBezTo>
                  <a:pt x="205" y="67"/>
                  <a:pt x="218" y="172"/>
                  <a:pt x="222" y="194"/>
                </a:cubicBezTo>
                <a:cubicBezTo>
                  <a:pt x="220" y="184"/>
                  <a:pt x="211" y="160"/>
                  <a:pt x="176" y="152"/>
                </a:cubicBezTo>
                <a:cubicBezTo>
                  <a:pt x="122" y="139"/>
                  <a:pt x="139" y="238"/>
                  <a:pt x="139" y="238"/>
                </a:cubicBezTo>
                <a:cubicBezTo>
                  <a:pt x="49" y="237"/>
                  <a:pt x="0" y="261"/>
                  <a:pt x="0" y="261"/>
                </a:cubicBezTo>
                <a:cubicBezTo>
                  <a:pt x="227" y="245"/>
                  <a:pt x="624" y="261"/>
                  <a:pt x="624" y="261"/>
                </a:cubicBezTo>
                <a:cubicBezTo>
                  <a:pt x="566" y="232"/>
                  <a:pt x="515" y="235"/>
                  <a:pt x="515" y="23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1"/>
          <p:cNvSpPr/>
          <p:nvPr/>
        </p:nvSpPr>
        <p:spPr bwMode="auto">
          <a:xfrm>
            <a:off x="9002959" y="4627043"/>
            <a:ext cx="1266679" cy="533178"/>
          </a:xfrm>
          <a:custGeom>
            <a:avLst/>
            <a:gdLst>
              <a:gd name="T0" fmla="*/ 514 w 623"/>
              <a:gd name="T1" fmla="*/ 235 h 262"/>
              <a:gd name="T2" fmla="*/ 484 w 623"/>
              <a:gd name="T3" fmla="*/ 112 h 262"/>
              <a:gd name="T4" fmla="*/ 411 w 623"/>
              <a:gd name="T5" fmla="*/ 156 h 262"/>
              <a:gd name="T6" fmla="*/ 247 w 623"/>
              <a:gd name="T7" fmla="*/ 39 h 262"/>
              <a:gd name="T8" fmla="*/ 221 w 623"/>
              <a:gd name="T9" fmla="*/ 194 h 262"/>
              <a:gd name="T10" fmla="*/ 176 w 623"/>
              <a:gd name="T11" fmla="*/ 152 h 262"/>
              <a:gd name="T12" fmla="*/ 139 w 623"/>
              <a:gd name="T13" fmla="*/ 239 h 262"/>
              <a:gd name="T14" fmla="*/ 0 w 623"/>
              <a:gd name="T15" fmla="*/ 262 h 262"/>
              <a:gd name="T16" fmla="*/ 623 w 623"/>
              <a:gd name="T17" fmla="*/ 261 h 262"/>
              <a:gd name="T18" fmla="*/ 514 w 623"/>
              <a:gd name="T19" fmla="*/ 23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3" h="262">
                <a:moveTo>
                  <a:pt x="514" y="235"/>
                </a:moveTo>
                <a:cubicBezTo>
                  <a:pt x="514" y="235"/>
                  <a:pt x="559" y="135"/>
                  <a:pt x="484" y="112"/>
                </a:cubicBezTo>
                <a:cubicBezTo>
                  <a:pt x="435" y="96"/>
                  <a:pt x="417" y="131"/>
                  <a:pt x="411" y="156"/>
                </a:cubicBezTo>
                <a:cubicBezTo>
                  <a:pt x="429" y="0"/>
                  <a:pt x="292" y="9"/>
                  <a:pt x="247" y="39"/>
                </a:cubicBezTo>
                <a:cubicBezTo>
                  <a:pt x="205" y="67"/>
                  <a:pt x="218" y="172"/>
                  <a:pt x="221" y="194"/>
                </a:cubicBezTo>
                <a:cubicBezTo>
                  <a:pt x="219" y="185"/>
                  <a:pt x="211" y="161"/>
                  <a:pt x="176" y="152"/>
                </a:cubicBezTo>
                <a:cubicBezTo>
                  <a:pt x="122" y="140"/>
                  <a:pt x="139" y="239"/>
                  <a:pt x="139" y="239"/>
                </a:cubicBezTo>
                <a:cubicBezTo>
                  <a:pt x="49" y="237"/>
                  <a:pt x="0" y="262"/>
                  <a:pt x="0" y="262"/>
                </a:cubicBezTo>
                <a:cubicBezTo>
                  <a:pt x="226" y="245"/>
                  <a:pt x="623" y="261"/>
                  <a:pt x="623" y="261"/>
                </a:cubicBezTo>
                <a:cubicBezTo>
                  <a:pt x="565" y="233"/>
                  <a:pt x="514" y="235"/>
                  <a:pt x="514" y="23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"/>
          <p:cNvSpPr/>
          <p:nvPr/>
        </p:nvSpPr>
        <p:spPr bwMode="auto">
          <a:xfrm>
            <a:off x="6417818" y="5490012"/>
            <a:ext cx="1681163" cy="708025"/>
          </a:xfrm>
          <a:custGeom>
            <a:avLst/>
            <a:gdLst>
              <a:gd name="T0" fmla="*/ 328 w 397"/>
              <a:gd name="T1" fmla="*/ 150 h 167"/>
              <a:gd name="T2" fmla="*/ 309 w 397"/>
              <a:gd name="T3" fmla="*/ 71 h 167"/>
              <a:gd name="T4" fmla="*/ 262 w 397"/>
              <a:gd name="T5" fmla="*/ 100 h 167"/>
              <a:gd name="T6" fmla="*/ 158 w 397"/>
              <a:gd name="T7" fmla="*/ 25 h 167"/>
              <a:gd name="T8" fmla="*/ 141 w 397"/>
              <a:gd name="T9" fmla="*/ 124 h 167"/>
              <a:gd name="T10" fmla="*/ 112 w 397"/>
              <a:gd name="T11" fmla="*/ 97 h 167"/>
              <a:gd name="T12" fmla="*/ 89 w 397"/>
              <a:gd name="T13" fmla="*/ 152 h 167"/>
              <a:gd name="T14" fmla="*/ 0 w 397"/>
              <a:gd name="T15" fmla="*/ 167 h 167"/>
              <a:gd name="T16" fmla="*/ 397 w 397"/>
              <a:gd name="T17" fmla="*/ 166 h 167"/>
              <a:gd name="T18" fmla="*/ 328 w 397"/>
              <a:gd name="T19" fmla="*/ 15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7" h="167">
                <a:moveTo>
                  <a:pt x="328" y="150"/>
                </a:moveTo>
                <a:cubicBezTo>
                  <a:pt x="328" y="150"/>
                  <a:pt x="356" y="86"/>
                  <a:pt x="309" y="71"/>
                </a:cubicBezTo>
                <a:cubicBezTo>
                  <a:pt x="277" y="61"/>
                  <a:pt x="266" y="84"/>
                  <a:pt x="262" y="100"/>
                </a:cubicBezTo>
                <a:cubicBezTo>
                  <a:pt x="273" y="0"/>
                  <a:pt x="186" y="6"/>
                  <a:pt x="158" y="25"/>
                </a:cubicBezTo>
                <a:cubicBezTo>
                  <a:pt x="131" y="43"/>
                  <a:pt x="139" y="110"/>
                  <a:pt x="141" y="124"/>
                </a:cubicBezTo>
                <a:cubicBezTo>
                  <a:pt x="140" y="118"/>
                  <a:pt x="135" y="102"/>
                  <a:pt x="112" y="97"/>
                </a:cubicBezTo>
                <a:cubicBezTo>
                  <a:pt x="78" y="89"/>
                  <a:pt x="89" y="152"/>
                  <a:pt x="89" y="152"/>
                </a:cubicBezTo>
                <a:cubicBezTo>
                  <a:pt x="31" y="151"/>
                  <a:pt x="0" y="167"/>
                  <a:pt x="0" y="167"/>
                </a:cubicBezTo>
                <a:cubicBezTo>
                  <a:pt x="145" y="156"/>
                  <a:pt x="397" y="166"/>
                  <a:pt x="397" y="166"/>
                </a:cubicBezTo>
                <a:cubicBezTo>
                  <a:pt x="360" y="148"/>
                  <a:pt x="328" y="150"/>
                  <a:pt x="328" y="150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9254138" y="3429000"/>
            <a:ext cx="957263" cy="536362"/>
            <a:chOff x="9810750" y="2554288"/>
            <a:chExt cx="1855788" cy="1039813"/>
          </a:xfrm>
        </p:grpSpPr>
        <p:sp>
          <p:nvSpPr>
            <p:cNvPr id="19" name="Freeform 230"/>
            <p:cNvSpPr/>
            <p:nvPr/>
          </p:nvSpPr>
          <p:spPr bwMode="auto">
            <a:xfrm>
              <a:off x="9810750" y="2554288"/>
              <a:ext cx="1855787" cy="1039813"/>
            </a:xfrm>
            <a:custGeom>
              <a:avLst/>
              <a:gdLst>
                <a:gd name="T0" fmla="*/ 0 w 438"/>
                <a:gd name="T1" fmla="*/ 0 h 245"/>
                <a:gd name="T2" fmla="*/ 3 w 438"/>
                <a:gd name="T3" fmla="*/ 0 h 245"/>
                <a:gd name="T4" fmla="*/ 71 w 438"/>
                <a:gd name="T5" fmla="*/ 25 h 245"/>
                <a:gd name="T6" fmla="*/ 113 w 438"/>
                <a:gd name="T7" fmla="*/ 15 h 245"/>
                <a:gd name="T8" fmla="*/ 117 w 438"/>
                <a:gd name="T9" fmla="*/ 18 h 245"/>
                <a:gd name="T10" fmla="*/ 171 w 438"/>
                <a:gd name="T11" fmla="*/ 129 h 245"/>
                <a:gd name="T12" fmla="*/ 178 w 438"/>
                <a:gd name="T13" fmla="*/ 130 h 245"/>
                <a:gd name="T14" fmla="*/ 197 w 438"/>
                <a:gd name="T15" fmla="*/ 102 h 245"/>
                <a:gd name="T16" fmla="*/ 200 w 438"/>
                <a:gd name="T17" fmla="*/ 115 h 245"/>
                <a:gd name="T18" fmla="*/ 226 w 438"/>
                <a:gd name="T19" fmla="*/ 123 h 245"/>
                <a:gd name="T20" fmla="*/ 238 w 438"/>
                <a:gd name="T21" fmla="*/ 113 h 245"/>
                <a:gd name="T22" fmla="*/ 236 w 438"/>
                <a:gd name="T23" fmla="*/ 152 h 245"/>
                <a:gd name="T24" fmla="*/ 244 w 438"/>
                <a:gd name="T25" fmla="*/ 158 h 245"/>
                <a:gd name="T26" fmla="*/ 353 w 438"/>
                <a:gd name="T27" fmla="*/ 104 h 245"/>
                <a:gd name="T28" fmla="*/ 358 w 438"/>
                <a:gd name="T29" fmla="*/ 105 h 245"/>
                <a:gd name="T30" fmla="*/ 438 w 438"/>
                <a:gd name="T31" fmla="*/ 178 h 245"/>
                <a:gd name="T32" fmla="*/ 433 w 438"/>
                <a:gd name="T33" fmla="*/ 178 h 245"/>
                <a:gd name="T34" fmla="*/ 375 w 438"/>
                <a:gd name="T35" fmla="*/ 213 h 245"/>
                <a:gd name="T36" fmla="*/ 320 w 438"/>
                <a:gd name="T37" fmla="*/ 201 h 245"/>
                <a:gd name="T38" fmla="*/ 279 w 438"/>
                <a:gd name="T39" fmla="*/ 239 h 245"/>
                <a:gd name="T40" fmla="*/ 271 w 438"/>
                <a:gd name="T41" fmla="*/ 232 h 245"/>
                <a:gd name="T42" fmla="*/ 174 w 438"/>
                <a:gd name="T43" fmla="*/ 245 h 245"/>
                <a:gd name="T44" fmla="*/ 174 w 438"/>
                <a:gd name="T45" fmla="*/ 245 h 245"/>
                <a:gd name="T46" fmla="*/ 146 w 438"/>
                <a:gd name="T47" fmla="*/ 191 h 245"/>
                <a:gd name="T48" fmla="*/ 101 w 438"/>
                <a:gd name="T49" fmla="*/ 181 h 245"/>
                <a:gd name="T50" fmla="*/ 94 w 438"/>
                <a:gd name="T51" fmla="*/ 111 h 245"/>
                <a:gd name="T52" fmla="*/ 46 w 438"/>
                <a:gd name="T53" fmla="*/ 94 h 245"/>
                <a:gd name="T54" fmla="*/ 0 w 438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8" h="245">
                  <a:moveTo>
                    <a:pt x="0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8" y="2"/>
                    <a:pt x="42" y="26"/>
                    <a:pt x="71" y="25"/>
                  </a:cubicBezTo>
                  <a:cubicBezTo>
                    <a:pt x="85" y="25"/>
                    <a:pt x="100" y="22"/>
                    <a:pt x="113" y="15"/>
                  </a:cubicBezTo>
                  <a:cubicBezTo>
                    <a:pt x="114" y="14"/>
                    <a:pt x="117" y="17"/>
                    <a:pt x="117" y="18"/>
                  </a:cubicBezTo>
                  <a:cubicBezTo>
                    <a:pt x="118" y="27"/>
                    <a:pt x="113" y="102"/>
                    <a:pt x="171" y="129"/>
                  </a:cubicBezTo>
                  <a:cubicBezTo>
                    <a:pt x="174" y="132"/>
                    <a:pt x="176" y="132"/>
                    <a:pt x="178" y="130"/>
                  </a:cubicBezTo>
                  <a:cubicBezTo>
                    <a:pt x="181" y="128"/>
                    <a:pt x="196" y="103"/>
                    <a:pt x="197" y="102"/>
                  </a:cubicBezTo>
                  <a:cubicBezTo>
                    <a:pt x="198" y="104"/>
                    <a:pt x="199" y="110"/>
                    <a:pt x="200" y="115"/>
                  </a:cubicBezTo>
                  <a:cubicBezTo>
                    <a:pt x="211" y="112"/>
                    <a:pt x="220" y="118"/>
                    <a:pt x="226" y="123"/>
                  </a:cubicBezTo>
                  <a:cubicBezTo>
                    <a:pt x="227" y="123"/>
                    <a:pt x="238" y="113"/>
                    <a:pt x="238" y="113"/>
                  </a:cubicBezTo>
                  <a:cubicBezTo>
                    <a:pt x="238" y="119"/>
                    <a:pt x="236" y="145"/>
                    <a:pt x="236" y="152"/>
                  </a:cubicBezTo>
                  <a:cubicBezTo>
                    <a:pt x="236" y="156"/>
                    <a:pt x="239" y="158"/>
                    <a:pt x="244" y="158"/>
                  </a:cubicBezTo>
                  <a:cubicBezTo>
                    <a:pt x="247" y="159"/>
                    <a:pt x="329" y="156"/>
                    <a:pt x="353" y="104"/>
                  </a:cubicBezTo>
                  <a:cubicBezTo>
                    <a:pt x="355" y="101"/>
                    <a:pt x="358" y="102"/>
                    <a:pt x="358" y="105"/>
                  </a:cubicBezTo>
                  <a:cubicBezTo>
                    <a:pt x="367" y="147"/>
                    <a:pt x="429" y="173"/>
                    <a:pt x="438" y="178"/>
                  </a:cubicBezTo>
                  <a:cubicBezTo>
                    <a:pt x="436" y="178"/>
                    <a:pt x="435" y="179"/>
                    <a:pt x="433" y="178"/>
                  </a:cubicBezTo>
                  <a:cubicBezTo>
                    <a:pt x="380" y="172"/>
                    <a:pt x="375" y="213"/>
                    <a:pt x="375" y="213"/>
                  </a:cubicBezTo>
                  <a:cubicBezTo>
                    <a:pt x="375" y="213"/>
                    <a:pt x="352" y="195"/>
                    <a:pt x="320" y="201"/>
                  </a:cubicBezTo>
                  <a:cubicBezTo>
                    <a:pt x="288" y="208"/>
                    <a:pt x="279" y="239"/>
                    <a:pt x="279" y="239"/>
                  </a:cubicBezTo>
                  <a:cubicBezTo>
                    <a:pt x="279" y="239"/>
                    <a:pt x="275" y="236"/>
                    <a:pt x="271" y="232"/>
                  </a:cubicBezTo>
                  <a:cubicBezTo>
                    <a:pt x="224" y="200"/>
                    <a:pt x="180" y="232"/>
                    <a:pt x="174" y="245"/>
                  </a:cubicBezTo>
                  <a:cubicBezTo>
                    <a:pt x="174" y="245"/>
                    <a:pt x="174" y="245"/>
                    <a:pt x="174" y="245"/>
                  </a:cubicBezTo>
                  <a:cubicBezTo>
                    <a:pt x="174" y="245"/>
                    <a:pt x="168" y="205"/>
                    <a:pt x="146" y="191"/>
                  </a:cubicBezTo>
                  <a:cubicBezTo>
                    <a:pt x="124" y="176"/>
                    <a:pt x="101" y="181"/>
                    <a:pt x="101" y="181"/>
                  </a:cubicBezTo>
                  <a:cubicBezTo>
                    <a:pt x="101" y="181"/>
                    <a:pt x="120" y="146"/>
                    <a:pt x="94" y="111"/>
                  </a:cubicBezTo>
                  <a:cubicBezTo>
                    <a:pt x="81" y="92"/>
                    <a:pt x="46" y="94"/>
                    <a:pt x="46" y="94"/>
                  </a:cubicBezTo>
                  <a:cubicBezTo>
                    <a:pt x="46" y="94"/>
                    <a:pt x="59" y="56"/>
                    <a:pt x="0" y="0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31"/>
            <p:cNvSpPr/>
            <p:nvPr/>
          </p:nvSpPr>
          <p:spPr bwMode="auto">
            <a:xfrm>
              <a:off x="10683875" y="3122613"/>
              <a:ext cx="76200" cy="77788"/>
            </a:xfrm>
            <a:custGeom>
              <a:avLst/>
              <a:gdLst>
                <a:gd name="T0" fmla="*/ 0 w 18"/>
                <a:gd name="T1" fmla="*/ 9 h 18"/>
                <a:gd name="T2" fmla="*/ 3 w 18"/>
                <a:gd name="T3" fmla="*/ 10 h 18"/>
                <a:gd name="T4" fmla="*/ 5 w 18"/>
                <a:gd name="T5" fmla="*/ 12 h 18"/>
                <a:gd name="T6" fmla="*/ 8 w 18"/>
                <a:gd name="T7" fmla="*/ 11 h 18"/>
                <a:gd name="T8" fmla="*/ 8 w 18"/>
                <a:gd name="T9" fmla="*/ 10 h 18"/>
                <a:gd name="T10" fmla="*/ 14 w 18"/>
                <a:gd name="T11" fmla="*/ 5 h 18"/>
                <a:gd name="T12" fmla="*/ 16 w 18"/>
                <a:gd name="T13" fmla="*/ 0 h 18"/>
                <a:gd name="T14" fmla="*/ 18 w 18"/>
                <a:gd name="T15" fmla="*/ 7 h 18"/>
                <a:gd name="T16" fmla="*/ 7 w 18"/>
                <a:gd name="T17" fmla="*/ 17 h 18"/>
                <a:gd name="T18" fmla="*/ 0 w 18"/>
                <a:gd name="T19" fmla="*/ 9 h 18"/>
                <a:gd name="T20" fmla="*/ 0 w 18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1" y="10"/>
                    <a:pt x="2" y="10"/>
                    <a:pt x="3" y="10"/>
                  </a:cubicBezTo>
                  <a:cubicBezTo>
                    <a:pt x="3" y="11"/>
                    <a:pt x="4" y="12"/>
                    <a:pt x="5" y="12"/>
                  </a:cubicBezTo>
                  <a:cubicBezTo>
                    <a:pt x="6" y="13"/>
                    <a:pt x="7" y="12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10" y="9"/>
                    <a:pt x="12" y="8"/>
                    <a:pt x="14" y="5"/>
                  </a:cubicBezTo>
                  <a:cubicBezTo>
                    <a:pt x="15" y="3"/>
                    <a:pt x="16" y="2"/>
                    <a:pt x="16" y="0"/>
                  </a:cubicBezTo>
                  <a:cubicBezTo>
                    <a:pt x="17" y="2"/>
                    <a:pt x="18" y="5"/>
                    <a:pt x="18" y="7"/>
                  </a:cubicBezTo>
                  <a:cubicBezTo>
                    <a:pt x="17" y="13"/>
                    <a:pt x="12" y="18"/>
                    <a:pt x="7" y="17"/>
                  </a:cubicBezTo>
                  <a:cubicBezTo>
                    <a:pt x="4" y="17"/>
                    <a:pt x="1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2"/>
            <p:cNvSpPr/>
            <p:nvPr/>
          </p:nvSpPr>
          <p:spPr bwMode="auto">
            <a:xfrm>
              <a:off x="10607675" y="3094038"/>
              <a:ext cx="58737" cy="76200"/>
            </a:xfrm>
            <a:custGeom>
              <a:avLst/>
              <a:gdLst>
                <a:gd name="T0" fmla="*/ 13 w 14"/>
                <a:gd name="T1" fmla="*/ 14 h 18"/>
                <a:gd name="T2" fmla="*/ 11 w 14"/>
                <a:gd name="T3" fmla="*/ 14 h 18"/>
                <a:gd name="T4" fmla="*/ 9 w 14"/>
                <a:gd name="T5" fmla="*/ 14 h 18"/>
                <a:gd name="T6" fmla="*/ 7 w 14"/>
                <a:gd name="T7" fmla="*/ 12 h 18"/>
                <a:gd name="T8" fmla="*/ 8 w 14"/>
                <a:gd name="T9" fmla="*/ 11 h 18"/>
                <a:gd name="T10" fmla="*/ 5 w 14"/>
                <a:gd name="T11" fmla="*/ 5 h 18"/>
                <a:gd name="T12" fmla="*/ 6 w 14"/>
                <a:gd name="T13" fmla="*/ 0 h 18"/>
                <a:gd name="T14" fmla="*/ 2 w 14"/>
                <a:gd name="T15" fmla="*/ 5 h 18"/>
                <a:gd name="T16" fmla="*/ 5 w 14"/>
                <a:gd name="T17" fmla="*/ 17 h 18"/>
                <a:gd name="T18" fmla="*/ 14 w 14"/>
                <a:gd name="T19" fmla="*/ 14 h 18"/>
                <a:gd name="T20" fmla="*/ 13 w 14"/>
                <a:gd name="T2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8">
                  <a:moveTo>
                    <a:pt x="13" y="14"/>
                  </a:moveTo>
                  <a:cubicBezTo>
                    <a:pt x="13" y="14"/>
                    <a:pt x="12" y="14"/>
                    <a:pt x="11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8" y="14"/>
                    <a:pt x="7" y="13"/>
                    <a:pt x="7" y="12"/>
                  </a:cubicBezTo>
                  <a:cubicBezTo>
                    <a:pt x="7" y="12"/>
                    <a:pt x="7" y="11"/>
                    <a:pt x="8" y="11"/>
                  </a:cubicBezTo>
                  <a:cubicBezTo>
                    <a:pt x="6" y="9"/>
                    <a:pt x="6" y="7"/>
                    <a:pt x="5" y="5"/>
                  </a:cubicBezTo>
                  <a:cubicBezTo>
                    <a:pt x="5" y="3"/>
                    <a:pt x="6" y="1"/>
                    <a:pt x="6" y="0"/>
                  </a:cubicBezTo>
                  <a:cubicBezTo>
                    <a:pt x="5" y="1"/>
                    <a:pt x="3" y="2"/>
                    <a:pt x="2" y="5"/>
                  </a:cubicBezTo>
                  <a:cubicBezTo>
                    <a:pt x="0" y="9"/>
                    <a:pt x="1" y="15"/>
                    <a:pt x="5" y="17"/>
                  </a:cubicBezTo>
                  <a:cubicBezTo>
                    <a:pt x="8" y="18"/>
                    <a:pt x="11" y="17"/>
                    <a:pt x="14" y="14"/>
                  </a:cubicBezTo>
                  <a:cubicBezTo>
                    <a:pt x="14" y="14"/>
                    <a:pt x="14" y="14"/>
                    <a:pt x="13" y="14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3"/>
            <p:cNvSpPr/>
            <p:nvPr/>
          </p:nvSpPr>
          <p:spPr bwMode="auto">
            <a:xfrm>
              <a:off x="9810750" y="2554288"/>
              <a:ext cx="741362" cy="1039813"/>
            </a:xfrm>
            <a:custGeom>
              <a:avLst/>
              <a:gdLst>
                <a:gd name="T0" fmla="*/ 0 w 175"/>
                <a:gd name="T1" fmla="*/ 0 h 245"/>
                <a:gd name="T2" fmla="*/ 51 w 175"/>
                <a:gd name="T3" fmla="*/ 27 h 245"/>
                <a:gd name="T4" fmla="*/ 100 w 175"/>
                <a:gd name="T5" fmla="*/ 29 h 245"/>
                <a:gd name="T6" fmla="*/ 55 w 175"/>
                <a:gd name="T7" fmla="*/ 85 h 245"/>
                <a:gd name="T8" fmla="*/ 107 w 175"/>
                <a:gd name="T9" fmla="*/ 31 h 245"/>
                <a:gd name="T10" fmla="*/ 119 w 175"/>
                <a:gd name="T11" fmla="*/ 68 h 245"/>
                <a:gd name="T12" fmla="*/ 147 w 175"/>
                <a:gd name="T13" fmla="*/ 122 h 245"/>
                <a:gd name="T14" fmla="*/ 110 w 175"/>
                <a:gd name="T15" fmla="*/ 172 h 245"/>
                <a:gd name="T16" fmla="*/ 155 w 175"/>
                <a:gd name="T17" fmla="*/ 128 h 245"/>
                <a:gd name="T18" fmla="*/ 169 w 175"/>
                <a:gd name="T19" fmla="*/ 135 h 245"/>
                <a:gd name="T20" fmla="*/ 175 w 175"/>
                <a:gd name="T21" fmla="*/ 244 h 245"/>
                <a:gd name="T22" fmla="*/ 175 w 175"/>
                <a:gd name="T23" fmla="*/ 244 h 245"/>
                <a:gd name="T24" fmla="*/ 174 w 175"/>
                <a:gd name="T25" fmla="*/ 245 h 245"/>
                <a:gd name="T26" fmla="*/ 174 w 175"/>
                <a:gd name="T27" fmla="*/ 245 h 245"/>
                <a:gd name="T28" fmla="*/ 146 w 175"/>
                <a:gd name="T29" fmla="*/ 191 h 245"/>
                <a:gd name="T30" fmla="*/ 101 w 175"/>
                <a:gd name="T31" fmla="*/ 181 h 245"/>
                <a:gd name="T32" fmla="*/ 94 w 175"/>
                <a:gd name="T33" fmla="*/ 111 h 245"/>
                <a:gd name="T34" fmla="*/ 46 w 175"/>
                <a:gd name="T35" fmla="*/ 94 h 245"/>
                <a:gd name="T36" fmla="*/ 0 w 175"/>
                <a:gd name="T3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245">
                  <a:moveTo>
                    <a:pt x="0" y="0"/>
                  </a:moveTo>
                  <a:cubicBezTo>
                    <a:pt x="9" y="2"/>
                    <a:pt x="35" y="24"/>
                    <a:pt x="51" y="27"/>
                  </a:cubicBezTo>
                  <a:cubicBezTo>
                    <a:pt x="66" y="31"/>
                    <a:pt x="95" y="28"/>
                    <a:pt x="100" y="29"/>
                  </a:cubicBezTo>
                  <a:cubicBezTo>
                    <a:pt x="105" y="30"/>
                    <a:pt x="55" y="85"/>
                    <a:pt x="55" y="85"/>
                  </a:cubicBezTo>
                  <a:cubicBezTo>
                    <a:pt x="55" y="85"/>
                    <a:pt x="104" y="33"/>
                    <a:pt x="107" y="31"/>
                  </a:cubicBezTo>
                  <a:cubicBezTo>
                    <a:pt x="111" y="28"/>
                    <a:pt x="116" y="43"/>
                    <a:pt x="119" y="68"/>
                  </a:cubicBezTo>
                  <a:cubicBezTo>
                    <a:pt x="121" y="92"/>
                    <a:pt x="143" y="116"/>
                    <a:pt x="147" y="122"/>
                  </a:cubicBezTo>
                  <a:cubicBezTo>
                    <a:pt x="150" y="127"/>
                    <a:pt x="123" y="158"/>
                    <a:pt x="110" y="172"/>
                  </a:cubicBezTo>
                  <a:cubicBezTo>
                    <a:pt x="124" y="158"/>
                    <a:pt x="151" y="128"/>
                    <a:pt x="155" y="128"/>
                  </a:cubicBezTo>
                  <a:cubicBezTo>
                    <a:pt x="159" y="128"/>
                    <a:pt x="163" y="130"/>
                    <a:pt x="169" y="135"/>
                  </a:cubicBezTo>
                  <a:cubicBezTo>
                    <a:pt x="156" y="167"/>
                    <a:pt x="175" y="244"/>
                    <a:pt x="175" y="244"/>
                  </a:cubicBezTo>
                  <a:cubicBezTo>
                    <a:pt x="175" y="244"/>
                    <a:pt x="175" y="244"/>
                    <a:pt x="175" y="244"/>
                  </a:cubicBezTo>
                  <a:cubicBezTo>
                    <a:pt x="175" y="244"/>
                    <a:pt x="175" y="245"/>
                    <a:pt x="174" y="245"/>
                  </a:cubicBezTo>
                  <a:cubicBezTo>
                    <a:pt x="174" y="245"/>
                    <a:pt x="174" y="245"/>
                    <a:pt x="174" y="245"/>
                  </a:cubicBezTo>
                  <a:cubicBezTo>
                    <a:pt x="174" y="245"/>
                    <a:pt x="168" y="205"/>
                    <a:pt x="146" y="191"/>
                  </a:cubicBezTo>
                  <a:cubicBezTo>
                    <a:pt x="124" y="176"/>
                    <a:pt x="101" y="181"/>
                    <a:pt x="101" y="181"/>
                  </a:cubicBezTo>
                  <a:cubicBezTo>
                    <a:pt x="101" y="181"/>
                    <a:pt x="120" y="146"/>
                    <a:pt x="94" y="111"/>
                  </a:cubicBezTo>
                  <a:cubicBezTo>
                    <a:pt x="81" y="92"/>
                    <a:pt x="46" y="94"/>
                    <a:pt x="46" y="94"/>
                  </a:cubicBezTo>
                  <a:cubicBezTo>
                    <a:pt x="46" y="94"/>
                    <a:pt x="59" y="56"/>
                    <a:pt x="0" y="0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4"/>
            <p:cNvSpPr/>
            <p:nvPr/>
          </p:nvSpPr>
          <p:spPr bwMode="auto">
            <a:xfrm>
              <a:off x="10564813" y="3094038"/>
              <a:ext cx="1101725" cy="479425"/>
            </a:xfrm>
            <a:custGeom>
              <a:avLst/>
              <a:gdLst>
                <a:gd name="T0" fmla="*/ 197 w 260"/>
                <a:gd name="T1" fmla="*/ 86 h 113"/>
                <a:gd name="T2" fmla="*/ 142 w 260"/>
                <a:gd name="T3" fmla="*/ 74 h 113"/>
                <a:gd name="T4" fmla="*/ 101 w 260"/>
                <a:gd name="T5" fmla="*/ 112 h 113"/>
                <a:gd name="T6" fmla="*/ 93 w 260"/>
                <a:gd name="T7" fmla="*/ 105 h 113"/>
                <a:gd name="T8" fmla="*/ 0 w 260"/>
                <a:gd name="T9" fmla="*/ 113 h 113"/>
                <a:gd name="T10" fmla="*/ 62 w 260"/>
                <a:gd name="T11" fmla="*/ 37 h 113"/>
                <a:gd name="T12" fmla="*/ 98 w 260"/>
                <a:gd name="T13" fmla="*/ 37 h 113"/>
                <a:gd name="T14" fmla="*/ 101 w 260"/>
                <a:gd name="T15" fmla="*/ 106 h 113"/>
                <a:gd name="T16" fmla="*/ 105 w 260"/>
                <a:gd name="T17" fmla="*/ 33 h 113"/>
                <a:gd name="T18" fmla="*/ 151 w 260"/>
                <a:gd name="T19" fmla="*/ 14 h 113"/>
                <a:gd name="T20" fmla="*/ 195 w 260"/>
                <a:gd name="T21" fmla="*/ 82 h 113"/>
                <a:gd name="T22" fmla="*/ 158 w 260"/>
                <a:gd name="T23" fmla="*/ 12 h 113"/>
                <a:gd name="T24" fmla="*/ 171 w 260"/>
                <a:gd name="T25" fmla="*/ 0 h 113"/>
                <a:gd name="T26" fmla="*/ 200 w 260"/>
                <a:gd name="T27" fmla="*/ 20 h 113"/>
                <a:gd name="T28" fmla="*/ 260 w 260"/>
                <a:gd name="T29" fmla="*/ 51 h 113"/>
                <a:gd name="T30" fmla="*/ 255 w 260"/>
                <a:gd name="T31" fmla="*/ 51 h 113"/>
                <a:gd name="T32" fmla="*/ 197 w 260"/>
                <a:gd name="T33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0" h="113">
                  <a:moveTo>
                    <a:pt x="197" y="86"/>
                  </a:moveTo>
                  <a:cubicBezTo>
                    <a:pt x="197" y="86"/>
                    <a:pt x="174" y="68"/>
                    <a:pt x="142" y="74"/>
                  </a:cubicBezTo>
                  <a:cubicBezTo>
                    <a:pt x="110" y="81"/>
                    <a:pt x="101" y="112"/>
                    <a:pt x="101" y="112"/>
                  </a:cubicBezTo>
                  <a:cubicBezTo>
                    <a:pt x="101" y="112"/>
                    <a:pt x="97" y="109"/>
                    <a:pt x="93" y="105"/>
                  </a:cubicBezTo>
                  <a:cubicBezTo>
                    <a:pt x="52" y="77"/>
                    <a:pt x="13" y="98"/>
                    <a:pt x="0" y="113"/>
                  </a:cubicBezTo>
                  <a:cubicBezTo>
                    <a:pt x="12" y="97"/>
                    <a:pt x="47" y="87"/>
                    <a:pt x="62" y="37"/>
                  </a:cubicBezTo>
                  <a:cubicBezTo>
                    <a:pt x="68" y="35"/>
                    <a:pt x="93" y="35"/>
                    <a:pt x="98" y="37"/>
                  </a:cubicBezTo>
                  <a:cubicBezTo>
                    <a:pt x="102" y="39"/>
                    <a:pt x="101" y="106"/>
                    <a:pt x="101" y="106"/>
                  </a:cubicBezTo>
                  <a:cubicBezTo>
                    <a:pt x="101" y="106"/>
                    <a:pt x="103" y="38"/>
                    <a:pt x="105" y="33"/>
                  </a:cubicBezTo>
                  <a:cubicBezTo>
                    <a:pt x="106" y="28"/>
                    <a:pt x="145" y="15"/>
                    <a:pt x="151" y="14"/>
                  </a:cubicBezTo>
                  <a:cubicBezTo>
                    <a:pt x="157" y="14"/>
                    <a:pt x="195" y="82"/>
                    <a:pt x="195" y="82"/>
                  </a:cubicBezTo>
                  <a:cubicBezTo>
                    <a:pt x="195" y="82"/>
                    <a:pt x="162" y="19"/>
                    <a:pt x="158" y="12"/>
                  </a:cubicBezTo>
                  <a:cubicBezTo>
                    <a:pt x="155" y="4"/>
                    <a:pt x="163" y="1"/>
                    <a:pt x="171" y="0"/>
                  </a:cubicBezTo>
                  <a:cubicBezTo>
                    <a:pt x="178" y="0"/>
                    <a:pt x="183" y="0"/>
                    <a:pt x="200" y="20"/>
                  </a:cubicBezTo>
                  <a:cubicBezTo>
                    <a:pt x="216" y="39"/>
                    <a:pt x="260" y="51"/>
                    <a:pt x="260" y="51"/>
                  </a:cubicBezTo>
                  <a:cubicBezTo>
                    <a:pt x="258" y="51"/>
                    <a:pt x="257" y="52"/>
                    <a:pt x="255" y="51"/>
                  </a:cubicBezTo>
                  <a:cubicBezTo>
                    <a:pt x="202" y="45"/>
                    <a:pt x="197" y="86"/>
                    <a:pt x="197" y="86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77352" y="550146"/>
            <a:ext cx="1946275" cy="954088"/>
            <a:chOff x="187326" y="368300"/>
            <a:chExt cx="1946275" cy="954088"/>
          </a:xfrm>
        </p:grpSpPr>
        <p:sp>
          <p:nvSpPr>
            <p:cNvPr id="25" name="Freeform 235"/>
            <p:cNvSpPr/>
            <p:nvPr/>
          </p:nvSpPr>
          <p:spPr bwMode="auto">
            <a:xfrm>
              <a:off x="187326" y="368300"/>
              <a:ext cx="1946275" cy="954088"/>
            </a:xfrm>
            <a:custGeom>
              <a:avLst/>
              <a:gdLst>
                <a:gd name="T0" fmla="*/ 0 w 459"/>
                <a:gd name="T1" fmla="*/ 128 h 225"/>
                <a:gd name="T2" fmla="*/ 3 w 459"/>
                <a:gd name="T3" fmla="*/ 127 h 225"/>
                <a:gd name="T4" fmla="*/ 72 w 459"/>
                <a:gd name="T5" fmla="*/ 107 h 225"/>
                <a:gd name="T6" fmla="*/ 100 w 459"/>
                <a:gd name="T7" fmla="*/ 74 h 225"/>
                <a:gd name="T8" fmla="*/ 106 w 459"/>
                <a:gd name="T9" fmla="*/ 75 h 225"/>
                <a:gd name="T10" fmla="*/ 215 w 459"/>
                <a:gd name="T11" fmla="*/ 133 h 225"/>
                <a:gd name="T12" fmla="*/ 221 w 459"/>
                <a:gd name="T13" fmla="*/ 129 h 225"/>
                <a:gd name="T14" fmla="*/ 220 w 459"/>
                <a:gd name="T15" fmla="*/ 95 h 225"/>
                <a:gd name="T16" fmla="*/ 230 w 459"/>
                <a:gd name="T17" fmla="*/ 104 h 225"/>
                <a:gd name="T18" fmla="*/ 255 w 459"/>
                <a:gd name="T19" fmla="*/ 96 h 225"/>
                <a:gd name="T20" fmla="*/ 260 w 459"/>
                <a:gd name="T21" fmla="*/ 80 h 225"/>
                <a:gd name="T22" fmla="*/ 281 w 459"/>
                <a:gd name="T23" fmla="*/ 112 h 225"/>
                <a:gd name="T24" fmla="*/ 291 w 459"/>
                <a:gd name="T25" fmla="*/ 113 h 225"/>
                <a:gd name="T26" fmla="*/ 347 w 459"/>
                <a:gd name="T27" fmla="*/ 5 h 225"/>
                <a:gd name="T28" fmla="*/ 352 w 459"/>
                <a:gd name="T29" fmla="*/ 3 h 225"/>
                <a:gd name="T30" fmla="*/ 459 w 459"/>
                <a:gd name="T31" fmla="*/ 15 h 225"/>
                <a:gd name="T32" fmla="*/ 456 w 459"/>
                <a:gd name="T33" fmla="*/ 18 h 225"/>
                <a:gd name="T34" fmla="*/ 429 w 459"/>
                <a:gd name="T35" fmla="*/ 80 h 225"/>
                <a:gd name="T36" fmla="*/ 377 w 459"/>
                <a:gd name="T37" fmla="*/ 103 h 225"/>
                <a:gd name="T38" fmla="*/ 366 w 459"/>
                <a:gd name="T39" fmla="*/ 157 h 225"/>
                <a:gd name="T40" fmla="*/ 356 w 459"/>
                <a:gd name="T41" fmla="*/ 157 h 225"/>
                <a:gd name="T42" fmla="*/ 286 w 459"/>
                <a:gd name="T43" fmla="*/ 225 h 225"/>
                <a:gd name="T44" fmla="*/ 286 w 459"/>
                <a:gd name="T45" fmla="*/ 225 h 225"/>
                <a:gd name="T46" fmla="*/ 231 w 459"/>
                <a:gd name="T47" fmla="*/ 197 h 225"/>
                <a:gd name="T48" fmla="*/ 188 w 459"/>
                <a:gd name="T49" fmla="*/ 216 h 225"/>
                <a:gd name="T50" fmla="*/ 142 w 459"/>
                <a:gd name="T51" fmla="*/ 163 h 225"/>
                <a:gd name="T52" fmla="*/ 93 w 459"/>
                <a:gd name="T53" fmla="*/ 177 h 225"/>
                <a:gd name="T54" fmla="*/ 0 w 459"/>
                <a:gd name="T55" fmla="*/ 12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9" h="225">
                  <a:moveTo>
                    <a:pt x="0" y="128"/>
                  </a:moveTo>
                  <a:cubicBezTo>
                    <a:pt x="1" y="128"/>
                    <a:pt x="2" y="127"/>
                    <a:pt x="3" y="127"/>
                  </a:cubicBezTo>
                  <a:cubicBezTo>
                    <a:pt x="7" y="126"/>
                    <a:pt x="50" y="125"/>
                    <a:pt x="72" y="107"/>
                  </a:cubicBezTo>
                  <a:cubicBezTo>
                    <a:pt x="84" y="99"/>
                    <a:pt x="94" y="88"/>
                    <a:pt x="100" y="74"/>
                  </a:cubicBezTo>
                  <a:cubicBezTo>
                    <a:pt x="101" y="73"/>
                    <a:pt x="105" y="74"/>
                    <a:pt x="106" y="75"/>
                  </a:cubicBezTo>
                  <a:cubicBezTo>
                    <a:pt x="111" y="81"/>
                    <a:pt x="152" y="145"/>
                    <a:pt x="215" y="133"/>
                  </a:cubicBezTo>
                  <a:cubicBezTo>
                    <a:pt x="219" y="133"/>
                    <a:pt x="220" y="132"/>
                    <a:pt x="221" y="129"/>
                  </a:cubicBezTo>
                  <a:cubicBezTo>
                    <a:pt x="222" y="126"/>
                    <a:pt x="220" y="97"/>
                    <a:pt x="220" y="95"/>
                  </a:cubicBezTo>
                  <a:cubicBezTo>
                    <a:pt x="222" y="97"/>
                    <a:pt x="226" y="101"/>
                    <a:pt x="230" y="104"/>
                  </a:cubicBezTo>
                  <a:cubicBezTo>
                    <a:pt x="237" y="96"/>
                    <a:pt x="248" y="94"/>
                    <a:pt x="255" y="96"/>
                  </a:cubicBezTo>
                  <a:cubicBezTo>
                    <a:pt x="256" y="95"/>
                    <a:pt x="259" y="80"/>
                    <a:pt x="260" y="80"/>
                  </a:cubicBezTo>
                  <a:cubicBezTo>
                    <a:pt x="263" y="85"/>
                    <a:pt x="276" y="107"/>
                    <a:pt x="281" y="112"/>
                  </a:cubicBezTo>
                  <a:cubicBezTo>
                    <a:pt x="283" y="116"/>
                    <a:pt x="287" y="116"/>
                    <a:pt x="291" y="113"/>
                  </a:cubicBezTo>
                  <a:cubicBezTo>
                    <a:pt x="293" y="112"/>
                    <a:pt x="358" y="62"/>
                    <a:pt x="347" y="5"/>
                  </a:cubicBezTo>
                  <a:cubicBezTo>
                    <a:pt x="347" y="2"/>
                    <a:pt x="349" y="0"/>
                    <a:pt x="352" y="3"/>
                  </a:cubicBezTo>
                  <a:cubicBezTo>
                    <a:pt x="384" y="32"/>
                    <a:pt x="449" y="16"/>
                    <a:pt x="459" y="15"/>
                  </a:cubicBezTo>
                  <a:cubicBezTo>
                    <a:pt x="458" y="16"/>
                    <a:pt x="457" y="17"/>
                    <a:pt x="456" y="18"/>
                  </a:cubicBezTo>
                  <a:cubicBezTo>
                    <a:pt x="409" y="44"/>
                    <a:pt x="429" y="80"/>
                    <a:pt x="429" y="80"/>
                  </a:cubicBezTo>
                  <a:cubicBezTo>
                    <a:pt x="429" y="80"/>
                    <a:pt x="400" y="80"/>
                    <a:pt x="377" y="103"/>
                  </a:cubicBezTo>
                  <a:cubicBezTo>
                    <a:pt x="355" y="127"/>
                    <a:pt x="366" y="157"/>
                    <a:pt x="366" y="157"/>
                  </a:cubicBezTo>
                  <a:cubicBezTo>
                    <a:pt x="366" y="157"/>
                    <a:pt x="362" y="157"/>
                    <a:pt x="356" y="157"/>
                  </a:cubicBezTo>
                  <a:cubicBezTo>
                    <a:pt x="299" y="159"/>
                    <a:pt x="283" y="210"/>
                    <a:pt x="286" y="225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5"/>
                    <a:pt x="257" y="196"/>
                    <a:pt x="231" y="197"/>
                  </a:cubicBezTo>
                  <a:cubicBezTo>
                    <a:pt x="205" y="198"/>
                    <a:pt x="188" y="216"/>
                    <a:pt x="188" y="216"/>
                  </a:cubicBezTo>
                  <a:cubicBezTo>
                    <a:pt x="188" y="216"/>
                    <a:pt x="183" y="177"/>
                    <a:pt x="142" y="163"/>
                  </a:cubicBezTo>
                  <a:cubicBezTo>
                    <a:pt x="120" y="156"/>
                    <a:pt x="93" y="177"/>
                    <a:pt x="93" y="177"/>
                  </a:cubicBezTo>
                  <a:cubicBezTo>
                    <a:pt x="93" y="177"/>
                    <a:pt x="81" y="139"/>
                    <a:pt x="0" y="128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6"/>
            <p:cNvSpPr/>
            <p:nvPr/>
          </p:nvSpPr>
          <p:spPr bwMode="auto">
            <a:xfrm>
              <a:off x="1250950" y="817562"/>
              <a:ext cx="68262" cy="88900"/>
            </a:xfrm>
            <a:custGeom>
              <a:avLst/>
              <a:gdLst>
                <a:gd name="T0" fmla="*/ 1 w 16"/>
                <a:gd name="T1" fmla="*/ 17 h 21"/>
                <a:gd name="T2" fmla="*/ 3 w 16"/>
                <a:gd name="T3" fmla="*/ 16 h 21"/>
                <a:gd name="T4" fmla="*/ 6 w 16"/>
                <a:gd name="T5" fmla="*/ 17 h 21"/>
                <a:gd name="T6" fmla="*/ 8 w 16"/>
                <a:gd name="T7" fmla="*/ 14 h 21"/>
                <a:gd name="T8" fmla="*/ 7 w 16"/>
                <a:gd name="T9" fmla="*/ 13 h 21"/>
                <a:gd name="T10" fmla="*/ 9 w 16"/>
                <a:gd name="T11" fmla="*/ 6 h 21"/>
                <a:gd name="T12" fmla="*/ 8 w 16"/>
                <a:gd name="T13" fmla="*/ 0 h 21"/>
                <a:gd name="T14" fmla="*/ 13 w 16"/>
                <a:gd name="T15" fmla="*/ 5 h 21"/>
                <a:gd name="T16" fmla="*/ 11 w 16"/>
                <a:gd name="T17" fmla="*/ 19 h 21"/>
                <a:gd name="T18" fmla="*/ 0 w 16"/>
                <a:gd name="T19" fmla="*/ 17 h 21"/>
                <a:gd name="T20" fmla="*/ 1 w 16"/>
                <a:gd name="T2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1" y="17"/>
                  </a:moveTo>
                  <a:cubicBezTo>
                    <a:pt x="2" y="17"/>
                    <a:pt x="3" y="17"/>
                    <a:pt x="3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7" y="17"/>
                    <a:pt x="8" y="16"/>
                    <a:pt x="8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8" y="11"/>
                    <a:pt x="9" y="9"/>
                    <a:pt x="9" y="6"/>
                  </a:cubicBezTo>
                  <a:cubicBezTo>
                    <a:pt x="9" y="4"/>
                    <a:pt x="9" y="2"/>
                    <a:pt x="8" y="0"/>
                  </a:cubicBezTo>
                  <a:cubicBezTo>
                    <a:pt x="10" y="1"/>
                    <a:pt x="12" y="3"/>
                    <a:pt x="13" y="5"/>
                  </a:cubicBezTo>
                  <a:cubicBezTo>
                    <a:pt x="16" y="11"/>
                    <a:pt x="15" y="17"/>
                    <a:pt x="11" y="19"/>
                  </a:cubicBezTo>
                  <a:cubicBezTo>
                    <a:pt x="7" y="21"/>
                    <a:pt x="3" y="20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7"/>
            <p:cNvSpPr/>
            <p:nvPr/>
          </p:nvSpPr>
          <p:spPr bwMode="auto">
            <a:xfrm>
              <a:off x="1166813" y="865187"/>
              <a:ext cx="63500" cy="63500"/>
            </a:xfrm>
            <a:custGeom>
              <a:avLst/>
              <a:gdLst>
                <a:gd name="T0" fmla="*/ 15 w 15"/>
                <a:gd name="T1" fmla="*/ 7 h 15"/>
                <a:gd name="T2" fmla="*/ 13 w 15"/>
                <a:gd name="T3" fmla="*/ 8 h 15"/>
                <a:gd name="T4" fmla="*/ 12 w 15"/>
                <a:gd name="T5" fmla="*/ 10 h 15"/>
                <a:gd name="T6" fmla="*/ 9 w 15"/>
                <a:gd name="T7" fmla="*/ 9 h 15"/>
                <a:gd name="T8" fmla="*/ 9 w 15"/>
                <a:gd name="T9" fmla="*/ 8 h 15"/>
                <a:gd name="T10" fmla="*/ 3 w 15"/>
                <a:gd name="T11" fmla="*/ 4 h 15"/>
                <a:gd name="T12" fmla="*/ 1 w 15"/>
                <a:gd name="T13" fmla="*/ 0 h 15"/>
                <a:gd name="T14" fmla="*/ 0 w 15"/>
                <a:gd name="T15" fmla="*/ 7 h 15"/>
                <a:gd name="T16" fmla="*/ 10 w 15"/>
                <a:gd name="T17" fmla="*/ 14 h 15"/>
                <a:gd name="T18" fmla="*/ 15 w 15"/>
                <a:gd name="T19" fmla="*/ 7 h 15"/>
                <a:gd name="T20" fmla="*/ 15 w 15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8"/>
                    <a:pt x="14" y="8"/>
                    <a:pt x="13" y="8"/>
                  </a:cubicBezTo>
                  <a:cubicBezTo>
                    <a:pt x="13" y="9"/>
                    <a:pt x="13" y="10"/>
                    <a:pt x="12" y="10"/>
                  </a:cubicBezTo>
                  <a:cubicBezTo>
                    <a:pt x="11" y="11"/>
                    <a:pt x="10" y="10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7" y="8"/>
                    <a:pt x="5" y="6"/>
                    <a:pt x="3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1" y="12"/>
                    <a:pt x="6" y="15"/>
                    <a:pt x="10" y="14"/>
                  </a:cubicBezTo>
                  <a:cubicBezTo>
                    <a:pt x="13" y="14"/>
                    <a:pt x="15" y="11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8"/>
            <p:cNvSpPr/>
            <p:nvPr/>
          </p:nvSpPr>
          <p:spPr bwMode="auto">
            <a:xfrm>
              <a:off x="187326" y="733425"/>
              <a:ext cx="1212850" cy="588963"/>
            </a:xfrm>
            <a:custGeom>
              <a:avLst/>
              <a:gdLst>
                <a:gd name="T0" fmla="*/ 0 w 286"/>
                <a:gd name="T1" fmla="*/ 42 h 139"/>
                <a:gd name="T2" fmla="*/ 58 w 286"/>
                <a:gd name="T3" fmla="*/ 35 h 139"/>
                <a:gd name="T4" fmla="*/ 99 w 286"/>
                <a:gd name="T5" fmla="*/ 7 h 139"/>
                <a:gd name="T6" fmla="*/ 95 w 286"/>
                <a:gd name="T7" fmla="*/ 79 h 139"/>
                <a:gd name="T8" fmla="*/ 105 w 286"/>
                <a:gd name="T9" fmla="*/ 4 h 139"/>
                <a:gd name="T10" fmla="*/ 136 w 286"/>
                <a:gd name="T11" fmla="*/ 27 h 139"/>
                <a:gd name="T12" fmla="*/ 191 w 286"/>
                <a:gd name="T13" fmla="*/ 55 h 139"/>
                <a:gd name="T14" fmla="*/ 191 w 286"/>
                <a:gd name="T15" fmla="*/ 117 h 139"/>
                <a:gd name="T16" fmla="*/ 201 w 286"/>
                <a:gd name="T17" fmla="*/ 55 h 139"/>
                <a:gd name="T18" fmla="*/ 217 w 286"/>
                <a:gd name="T19" fmla="*/ 52 h 139"/>
                <a:gd name="T20" fmla="*/ 286 w 286"/>
                <a:gd name="T21" fmla="*/ 136 h 139"/>
                <a:gd name="T22" fmla="*/ 286 w 286"/>
                <a:gd name="T23" fmla="*/ 136 h 139"/>
                <a:gd name="T24" fmla="*/ 286 w 286"/>
                <a:gd name="T25" fmla="*/ 139 h 139"/>
                <a:gd name="T26" fmla="*/ 286 w 286"/>
                <a:gd name="T27" fmla="*/ 139 h 139"/>
                <a:gd name="T28" fmla="*/ 231 w 286"/>
                <a:gd name="T29" fmla="*/ 111 h 139"/>
                <a:gd name="T30" fmla="*/ 188 w 286"/>
                <a:gd name="T31" fmla="*/ 130 h 139"/>
                <a:gd name="T32" fmla="*/ 142 w 286"/>
                <a:gd name="T33" fmla="*/ 77 h 139"/>
                <a:gd name="T34" fmla="*/ 93 w 286"/>
                <a:gd name="T35" fmla="*/ 91 h 139"/>
                <a:gd name="T36" fmla="*/ 0 w 286"/>
                <a:gd name="T37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6" h="139">
                  <a:moveTo>
                    <a:pt x="0" y="42"/>
                  </a:moveTo>
                  <a:cubicBezTo>
                    <a:pt x="9" y="39"/>
                    <a:pt x="43" y="41"/>
                    <a:pt x="58" y="35"/>
                  </a:cubicBezTo>
                  <a:cubicBezTo>
                    <a:pt x="72" y="29"/>
                    <a:pt x="94" y="9"/>
                    <a:pt x="99" y="7"/>
                  </a:cubicBezTo>
                  <a:cubicBezTo>
                    <a:pt x="103" y="6"/>
                    <a:pt x="95" y="79"/>
                    <a:pt x="95" y="79"/>
                  </a:cubicBezTo>
                  <a:cubicBezTo>
                    <a:pt x="95" y="79"/>
                    <a:pt x="104" y="8"/>
                    <a:pt x="105" y="4"/>
                  </a:cubicBezTo>
                  <a:cubicBezTo>
                    <a:pt x="107" y="0"/>
                    <a:pt x="120" y="9"/>
                    <a:pt x="136" y="27"/>
                  </a:cubicBezTo>
                  <a:cubicBezTo>
                    <a:pt x="153" y="46"/>
                    <a:pt x="185" y="52"/>
                    <a:pt x="191" y="55"/>
                  </a:cubicBezTo>
                  <a:cubicBezTo>
                    <a:pt x="196" y="57"/>
                    <a:pt x="193" y="98"/>
                    <a:pt x="191" y="117"/>
                  </a:cubicBezTo>
                  <a:cubicBezTo>
                    <a:pt x="193" y="98"/>
                    <a:pt x="198" y="57"/>
                    <a:pt x="201" y="55"/>
                  </a:cubicBezTo>
                  <a:cubicBezTo>
                    <a:pt x="204" y="53"/>
                    <a:pt x="208" y="52"/>
                    <a:pt x="217" y="52"/>
                  </a:cubicBezTo>
                  <a:cubicBezTo>
                    <a:pt x="225" y="86"/>
                    <a:pt x="286" y="136"/>
                    <a:pt x="286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6" y="137"/>
                    <a:pt x="286" y="138"/>
                    <a:pt x="286" y="139"/>
                  </a:cubicBezTo>
                  <a:cubicBezTo>
                    <a:pt x="286" y="139"/>
                    <a:pt x="286" y="139"/>
                    <a:pt x="286" y="139"/>
                  </a:cubicBezTo>
                  <a:cubicBezTo>
                    <a:pt x="286" y="139"/>
                    <a:pt x="257" y="110"/>
                    <a:pt x="231" y="111"/>
                  </a:cubicBezTo>
                  <a:cubicBezTo>
                    <a:pt x="205" y="112"/>
                    <a:pt x="188" y="130"/>
                    <a:pt x="188" y="130"/>
                  </a:cubicBezTo>
                  <a:cubicBezTo>
                    <a:pt x="188" y="130"/>
                    <a:pt x="183" y="91"/>
                    <a:pt x="142" y="77"/>
                  </a:cubicBezTo>
                  <a:cubicBezTo>
                    <a:pt x="120" y="70"/>
                    <a:pt x="93" y="91"/>
                    <a:pt x="93" y="91"/>
                  </a:cubicBezTo>
                  <a:cubicBezTo>
                    <a:pt x="93" y="91"/>
                    <a:pt x="81" y="53"/>
                    <a:pt x="0" y="42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9"/>
            <p:cNvSpPr/>
            <p:nvPr/>
          </p:nvSpPr>
          <p:spPr bwMode="auto">
            <a:xfrm>
              <a:off x="1400175" y="431800"/>
              <a:ext cx="733425" cy="857250"/>
            </a:xfrm>
            <a:custGeom>
              <a:avLst/>
              <a:gdLst>
                <a:gd name="T0" fmla="*/ 143 w 173"/>
                <a:gd name="T1" fmla="*/ 65 h 202"/>
                <a:gd name="T2" fmla="*/ 91 w 173"/>
                <a:gd name="T3" fmla="*/ 88 h 202"/>
                <a:gd name="T4" fmla="*/ 80 w 173"/>
                <a:gd name="T5" fmla="*/ 142 h 202"/>
                <a:gd name="T6" fmla="*/ 70 w 173"/>
                <a:gd name="T7" fmla="*/ 142 h 202"/>
                <a:gd name="T8" fmla="*/ 0 w 173"/>
                <a:gd name="T9" fmla="*/ 202 h 202"/>
                <a:gd name="T10" fmla="*/ 5 w 173"/>
                <a:gd name="T11" fmla="*/ 105 h 202"/>
                <a:gd name="T12" fmla="*/ 34 w 173"/>
                <a:gd name="T13" fmla="*/ 84 h 202"/>
                <a:gd name="T14" fmla="*/ 77 w 173"/>
                <a:gd name="T15" fmla="*/ 138 h 202"/>
                <a:gd name="T16" fmla="*/ 37 w 173"/>
                <a:gd name="T17" fmla="*/ 77 h 202"/>
                <a:gd name="T18" fmla="*/ 64 w 173"/>
                <a:gd name="T19" fmla="*/ 35 h 202"/>
                <a:gd name="T20" fmla="*/ 139 w 173"/>
                <a:gd name="T21" fmla="*/ 63 h 202"/>
                <a:gd name="T22" fmla="*/ 68 w 173"/>
                <a:gd name="T23" fmla="*/ 28 h 202"/>
                <a:gd name="T24" fmla="*/ 71 w 173"/>
                <a:gd name="T25" fmla="*/ 11 h 202"/>
                <a:gd name="T26" fmla="*/ 106 w 173"/>
                <a:gd name="T27" fmla="*/ 10 h 202"/>
                <a:gd name="T28" fmla="*/ 173 w 173"/>
                <a:gd name="T29" fmla="*/ 0 h 202"/>
                <a:gd name="T30" fmla="*/ 170 w 173"/>
                <a:gd name="T31" fmla="*/ 3 h 202"/>
                <a:gd name="T32" fmla="*/ 143 w 173"/>
                <a:gd name="T33" fmla="*/ 6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202">
                  <a:moveTo>
                    <a:pt x="143" y="65"/>
                  </a:moveTo>
                  <a:cubicBezTo>
                    <a:pt x="143" y="65"/>
                    <a:pt x="114" y="65"/>
                    <a:pt x="91" y="88"/>
                  </a:cubicBezTo>
                  <a:cubicBezTo>
                    <a:pt x="69" y="112"/>
                    <a:pt x="80" y="142"/>
                    <a:pt x="80" y="142"/>
                  </a:cubicBezTo>
                  <a:cubicBezTo>
                    <a:pt x="80" y="142"/>
                    <a:pt x="76" y="142"/>
                    <a:pt x="70" y="142"/>
                  </a:cubicBezTo>
                  <a:cubicBezTo>
                    <a:pt x="20" y="144"/>
                    <a:pt x="2" y="183"/>
                    <a:pt x="0" y="202"/>
                  </a:cubicBezTo>
                  <a:cubicBezTo>
                    <a:pt x="0" y="183"/>
                    <a:pt x="22" y="154"/>
                    <a:pt x="5" y="105"/>
                  </a:cubicBezTo>
                  <a:cubicBezTo>
                    <a:pt x="8" y="100"/>
                    <a:pt x="29" y="86"/>
                    <a:pt x="34" y="84"/>
                  </a:cubicBezTo>
                  <a:cubicBezTo>
                    <a:pt x="39" y="83"/>
                    <a:pt x="77" y="138"/>
                    <a:pt x="77" y="138"/>
                  </a:cubicBezTo>
                  <a:cubicBezTo>
                    <a:pt x="77" y="138"/>
                    <a:pt x="39" y="82"/>
                    <a:pt x="37" y="77"/>
                  </a:cubicBezTo>
                  <a:cubicBezTo>
                    <a:pt x="35" y="71"/>
                    <a:pt x="59" y="38"/>
                    <a:pt x="64" y="35"/>
                  </a:cubicBezTo>
                  <a:cubicBezTo>
                    <a:pt x="68" y="31"/>
                    <a:pt x="139" y="63"/>
                    <a:pt x="139" y="63"/>
                  </a:cubicBezTo>
                  <a:cubicBezTo>
                    <a:pt x="139" y="63"/>
                    <a:pt x="75" y="32"/>
                    <a:pt x="68" y="28"/>
                  </a:cubicBezTo>
                  <a:cubicBezTo>
                    <a:pt x="61" y="24"/>
                    <a:pt x="66" y="16"/>
                    <a:pt x="71" y="11"/>
                  </a:cubicBezTo>
                  <a:cubicBezTo>
                    <a:pt x="77" y="6"/>
                    <a:pt x="81" y="4"/>
                    <a:pt x="106" y="10"/>
                  </a:cubicBezTo>
                  <a:cubicBezTo>
                    <a:pt x="131" y="16"/>
                    <a:pt x="173" y="0"/>
                    <a:pt x="173" y="0"/>
                  </a:cubicBezTo>
                  <a:cubicBezTo>
                    <a:pt x="172" y="1"/>
                    <a:pt x="171" y="2"/>
                    <a:pt x="170" y="3"/>
                  </a:cubicBezTo>
                  <a:cubicBezTo>
                    <a:pt x="123" y="29"/>
                    <a:pt x="143" y="65"/>
                    <a:pt x="143" y="65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45211" y="353297"/>
            <a:ext cx="1276350" cy="688975"/>
            <a:chOff x="10179050" y="-673101"/>
            <a:chExt cx="1276350" cy="688975"/>
          </a:xfrm>
        </p:grpSpPr>
        <p:sp>
          <p:nvSpPr>
            <p:cNvPr id="31" name="Freeform 240"/>
            <p:cNvSpPr/>
            <p:nvPr/>
          </p:nvSpPr>
          <p:spPr bwMode="auto">
            <a:xfrm>
              <a:off x="10179050" y="-673101"/>
              <a:ext cx="1276350" cy="688975"/>
            </a:xfrm>
            <a:custGeom>
              <a:avLst/>
              <a:gdLst>
                <a:gd name="T0" fmla="*/ 0 w 301"/>
                <a:gd name="T1" fmla="*/ 0 h 162"/>
                <a:gd name="T2" fmla="*/ 2 w 301"/>
                <a:gd name="T3" fmla="*/ 0 h 162"/>
                <a:gd name="T4" fmla="*/ 48 w 301"/>
                <a:gd name="T5" fmla="*/ 15 h 162"/>
                <a:gd name="T6" fmla="*/ 76 w 301"/>
                <a:gd name="T7" fmla="*/ 7 h 162"/>
                <a:gd name="T8" fmla="*/ 79 w 301"/>
                <a:gd name="T9" fmla="*/ 10 h 162"/>
                <a:gd name="T10" fmla="*/ 119 w 301"/>
                <a:gd name="T11" fmla="*/ 83 h 162"/>
                <a:gd name="T12" fmla="*/ 124 w 301"/>
                <a:gd name="T13" fmla="*/ 83 h 162"/>
                <a:gd name="T14" fmla="*/ 136 w 301"/>
                <a:gd name="T15" fmla="*/ 64 h 162"/>
                <a:gd name="T16" fmla="*/ 139 w 301"/>
                <a:gd name="T17" fmla="*/ 73 h 162"/>
                <a:gd name="T18" fmla="*/ 156 w 301"/>
                <a:gd name="T19" fmla="*/ 77 h 162"/>
                <a:gd name="T20" fmla="*/ 164 w 301"/>
                <a:gd name="T21" fmla="*/ 70 h 162"/>
                <a:gd name="T22" fmla="*/ 164 w 301"/>
                <a:gd name="T23" fmla="*/ 96 h 162"/>
                <a:gd name="T24" fmla="*/ 169 w 301"/>
                <a:gd name="T25" fmla="*/ 101 h 162"/>
                <a:gd name="T26" fmla="*/ 242 w 301"/>
                <a:gd name="T27" fmla="*/ 61 h 162"/>
                <a:gd name="T28" fmla="*/ 245 w 301"/>
                <a:gd name="T29" fmla="*/ 61 h 162"/>
                <a:gd name="T30" fmla="*/ 301 w 301"/>
                <a:gd name="T31" fmla="*/ 109 h 162"/>
                <a:gd name="T32" fmla="*/ 298 w 301"/>
                <a:gd name="T33" fmla="*/ 109 h 162"/>
                <a:gd name="T34" fmla="*/ 260 w 301"/>
                <a:gd name="T35" fmla="*/ 134 h 162"/>
                <a:gd name="T36" fmla="*/ 222 w 301"/>
                <a:gd name="T37" fmla="*/ 128 h 162"/>
                <a:gd name="T38" fmla="*/ 195 w 301"/>
                <a:gd name="T39" fmla="*/ 154 h 162"/>
                <a:gd name="T40" fmla="*/ 189 w 301"/>
                <a:gd name="T41" fmla="*/ 150 h 162"/>
                <a:gd name="T42" fmla="*/ 125 w 301"/>
                <a:gd name="T43" fmla="*/ 162 h 162"/>
                <a:gd name="T44" fmla="*/ 124 w 301"/>
                <a:gd name="T45" fmla="*/ 162 h 162"/>
                <a:gd name="T46" fmla="*/ 104 w 301"/>
                <a:gd name="T47" fmla="*/ 125 h 162"/>
                <a:gd name="T48" fmla="*/ 73 w 301"/>
                <a:gd name="T49" fmla="*/ 120 h 162"/>
                <a:gd name="T50" fmla="*/ 67 w 301"/>
                <a:gd name="T51" fmla="*/ 73 h 162"/>
                <a:gd name="T52" fmla="*/ 34 w 301"/>
                <a:gd name="T53" fmla="*/ 62 h 162"/>
                <a:gd name="T54" fmla="*/ 0 w 301"/>
                <a:gd name="T5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1" h="16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5" y="1"/>
                    <a:pt x="29" y="17"/>
                    <a:pt x="48" y="15"/>
                  </a:cubicBezTo>
                  <a:cubicBezTo>
                    <a:pt x="58" y="15"/>
                    <a:pt x="68" y="12"/>
                    <a:pt x="76" y="7"/>
                  </a:cubicBezTo>
                  <a:cubicBezTo>
                    <a:pt x="77" y="7"/>
                    <a:pt x="79" y="9"/>
                    <a:pt x="79" y="10"/>
                  </a:cubicBezTo>
                  <a:cubicBezTo>
                    <a:pt x="80" y="15"/>
                    <a:pt x="79" y="66"/>
                    <a:pt x="119" y="83"/>
                  </a:cubicBezTo>
                  <a:cubicBezTo>
                    <a:pt x="121" y="85"/>
                    <a:pt x="123" y="85"/>
                    <a:pt x="124" y="83"/>
                  </a:cubicBezTo>
                  <a:cubicBezTo>
                    <a:pt x="126" y="82"/>
                    <a:pt x="135" y="65"/>
                    <a:pt x="136" y="64"/>
                  </a:cubicBezTo>
                  <a:cubicBezTo>
                    <a:pt x="136" y="65"/>
                    <a:pt x="137" y="70"/>
                    <a:pt x="139" y="73"/>
                  </a:cubicBezTo>
                  <a:cubicBezTo>
                    <a:pt x="145" y="71"/>
                    <a:pt x="152" y="74"/>
                    <a:pt x="156" y="77"/>
                  </a:cubicBezTo>
                  <a:cubicBezTo>
                    <a:pt x="157" y="77"/>
                    <a:pt x="164" y="70"/>
                    <a:pt x="164" y="70"/>
                  </a:cubicBezTo>
                  <a:cubicBezTo>
                    <a:pt x="164" y="74"/>
                    <a:pt x="163" y="92"/>
                    <a:pt x="164" y="96"/>
                  </a:cubicBezTo>
                  <a:cubicBezTo>
                    <a:pt x="164" y="100"/>
                    <a:pt x="166" y="101"/>
                    <a:pt x="169" y="101"/>
                  </a:cubicBezTo>
                  <a:cubicBezTo>
                    <a:pt x="171" y="101"/>
                    <a:pt x="226" y="97"/>
                    <a:pt x="242" y="61"/>
                  </a:cubicBezTo>
                  <a:cubicBezTo>
                    <a:pt x="243" y="59"/>
                    <a:pt x="245" y="59"/>
                    <a:pt x="245" y="61"/>
                  </a:cubicBezTo>
                  <a:cubicBezTo>
                    <a:pt x="252" y="90"/>
                    <a:pt x="295" y="105"/>
                    <a:pt x="301" y="109"/>
                  </a:cubicBezTo>
                  <a:cubicBezTo>
                    <a:pt x="300" y="109"/>
                    <a:pt x="299" y="109"/>
                    <a:pt x="298" y="109"/>
                  </a:cubicBezTo>
                  <a:cubicBezTo>
                    <a:pt x="262" y="106"/>
                    <a:pt x="260" y="134"/>
                    <a:pt x="260" y="134"/>
                  </a:cubicBezTo>
                  <a:cubicBezTo>
                    <a:pt x="260" y="134"/>
                    <a:pt x="243" y="123"/>
                    <a:pt x="222" y="128"/>
                  </a:cubicBezTo>
                  <a:cubicBezTo>
                    <a:pt x="200" y="133"/>
                    <a:pt x="195" y="154"/>
                    <a:pt x="195" y="154"/>
                  </a:cubicBezTo>
                  <a:cubicBezTo>
                    <a:pt x="195" y="154"/>
                    <a:pt x="193" y="152"/>
                    <a:pt x="189" y="150"/>
                  </a:cubicBezTo>
                  <a:cubicBezTo>
                    <a:pt x="157" y="130"/>
                    <a:pt x="128" y="152"/>
                    <a:pt x="125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19" y="134"/>
                    <a:pt x="104" y="125"/>
                  </a:cubicBezTo>
                  <a:cubicBezTo>
                    <a:pt x="89" y="116"/>
                    <a:pt x="73" y="120"/>
                    <a:pt x="73" y="120"/>
                  </a:cubicBezTo>
                  <a:cubicBezTo>
                    <a:pt x="73" y="120"/>
                    <a:pt x="85" y="96"/>
                    <a:pt x="67" y="73"/>
                  </a:cubicBezTo>
                  <a:cubicBezTo>
                    <a:pt x="57" y="60"/>
                    <a:pt x="34" y="62"/>
                    <a:pt x="34" y="62"/>
                  </a:cubicBezTo>
                  <a:cubicBezTo>
                    <a:pt x="34" y="62"/>
                    <a:pt x="41" y="37"/>
                    <a:pt x="0" y="0"/>
                  </a:cubicBezTo>
                  <a:close/>
                </a:path>
              </a:pathLst>
            </a:custGeom>
            <a:solidFill>
              <a:srgbClr val="052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1"/>
            <p:cNvSpPr/>
            <p:nvPr/>
          </p:nvSpPr>
          <p:spPr bwMode="auto">
            <a:xfrm>
              <a:off x="10785475" y="-311150"/>
              <a:ext cx="50800" cy="50800"/>
            </a:xfrm>
            <a:custGeom>
              <a:avLst/>
              <a:gdLst>
                <a:gd name="T0" fmla="*/ 0 w 12"/>
                <a:gd name="T1" fmla="*/ 7 h 12"/>
                <a:gd name="T2" fmla="*/ 2 w 12"/>
                <a:gd name="T3" fmla="*/ 7 h 12"/>
                <a:gd name="T4" fmla="*/ 3 w 12"/>
                <a:gd name="T5" fmla="*/ 8 h 12"/>
                <a:gd name="T6" fmla="*/ 5 w 12"/>
                <a:gd name="T7" fmla="*/ 8 h 12"/>
                <a:gd name="T8" fmla="*/ 5 w 12"/>
                <a:gd name="T9" fmla="*/ 7 h 12"/>
                <a:gd name="T10" fmla="*/ 9 w 12"/>
                <a:gd name="T11" fmla="*/ 3 h 12"/>
                <a:gd name="T12" fmla="*/ 11 w 12"/>
                <a:gd name="T13" fmla="*/ 0 h 12"/>
                <a:gd name="T14" fmla="*/ 12 w 12"/>
                <a:gd name="T15" fmla="*/ 5 h 12"/>
                <a:gd name="T16" fmla="*/ 5 w 12"/>
                <a:gd name="T17" fmla="*/ 12 h 12"/>
                <a:gd name="T18" fmla="*/ 0 w 12"/>
                <a:gd name="T19" fmla="*/ 6 h 12"/>
                <a:gd name="T20" fmla="*/ 0 w 12"/>
                <a:gd name="T2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7"/>
                  </a:moveTo>
                  <a:cubicBezTo>
                    <a:pt x="1" y="7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5" y="7"/>
                    <a:pt x="6" y="7"/>
                    <a:pt x="5" y="7"/>
                  </a:cubicBezTo>
                  <a:cubicBezTo>
                    <a:pt x="7" y="6"/>
                    <a:pt x="8" y="5"/>
                    <a:pt x="9" y="3"/>
                  </a:cubicBezTo>
                  <a:cubicBezTo>
                    <a:pt x="10" y="2"/>
                    <a:pt x="11" y="1"/>
                    <a:pt x="11" y="0"/>
                  </a:cubicBezTo>
                  <a:cubicBezTo>
                    <a:pt x="12" y="1"/>
                    <a:pt x="12" y="3"/>
                    <a:pt x="12" y="5"/>
                  </a:cubicBezTo>
                  <a:cubicBezTo>
                    <a:pt x="12" y="9"/>
                    <a:pt x="9" y="12"/>
                    <a:pt x="5" y="12"/>
                  </a:cubicBezTo>
                  <a:cubicBezTo>
                    <a:pt x="3" y="11"/>
                    <a:pt x="1" y="9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42"/>
            <p:cNvSpPr/>
            <p:nvPr/>
          </p:nvSpPr>
          <p:spPr bwMode="auto">
            <a:xfrm>
              <a:off x="10729913" y="-328613"/>
              <a:ext cx="42862" cy="50800"/>
            </a:xfrm>
            <a:custGeom>
              <a:avLst/>
              <a:gdLst>
                <a:gd name="T0" fmla="*/ 10 w 10"/>
                <a:gd name="T1" fmla="*/ 9 h 12"/>
                <a:gd name="T2" fmla="*/ 8 w 10"/>
                <a:gd name="T3" fmla="*/ 9 h 12"/>
                <a:gd name="T4" fmla="*/ 7 w 10"/>
                <a:gd name="T5" fmla="*/ 9 h 12"/>
                <a:gd name="T6" fmla="*/ 6 w 10"/>
                <a:gd name="T7" fmla="*/ 8 h 12"/>
                <a:gd name="T8" fmla="*/ 6 w 10"/>
                <a:gd name="T9" fmla="*/ 7 h 12"/>
                <a:gd name="T10" fmla="*/ 4 w 10"/>
                <a:gd name="T11" fmla="*/ 3 h 12"/>
                <a:gd name="T12" fmla="*/ 5 w 10"/>
                <a:gd name="T13" fmla="*/ 0 h 12"/>
                <a:gd name="T14" fmla="*/ 2 w 10"/>
                <a:gd name="T15" fmla="*/ 3 h 12"/>
                <a:gd name="T16" fmla="*/ 4 w 10"/>
                <a:gd name="T17" fmla="*/ 11 h 12"/>
                <a:gd name="T18" fmla="*/ 10 w 10"/>
                <a:gd name="T19" fmla="*/ 9 h 12"/>
                <a:gd name="T20" fmla="*/ 10 w 10"/>
                <a:gd name="T2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7" y="10"/>
                    <a:pt x="7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5" y="6"/>
                    <a:pt x="4" y="5"/>
                    <a:pt x="4" y="3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4" y="0"/>
                    <a:pt x="2" y="2"/>
                    <a:pt x="2" y="3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6" y="12"/>
                    <a:pt x="9" y="11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3"/>
            <p:cNvSpPr/>
            <p:nvPr/>
          </p:nvSpPr>
          <p:spPr bwMode="auto">
            <a:xfrm>
              <a:off x="10179050" y="-673101"/>
              <a:ext cx="530225" cy="688975"/>
            </a:xfrm>
            <a:custGeom>
              <a:avLst/>
              <a:gdLst>
                <a:gd name="T0" fmla="*/ 0 w 125"/>
                <a:gd name="T1" fmla="*/ 0 h 162"/>
                <a:gd name="T2" fmla="*/ 35 w 125"/>
                <a:gd name="T3" fmla="*/ 17 h 162"/>
                <a:gd name="T4" fmla="*/ 68 w 125"/>
                <a:gd name="T5" fmla="*/ 17 h 162"/>
                <a:gd name="T6" fmla="*/ 40 w 125"/>
                <a:gd name="T7" fmla="*/ 57 h 162"/>
                <a:gd name="T8" fmla="*/ 73 w 125"/>
                <a:gd name="T9" fmla="*/ 18 h 162"/>
                <a:gd name="T10" fmla="*/ 82 w 125"/>
                <a:gd name="T11" fmla="*/ 43 h 162"/>
                <a:gd name="T12" fmla="*/ 103 w 125"/>
                <a:gd name="T13" fmla="*/ 79 h 162"/>
                <a:gd name="T14" fmla="*/ 79 w 125"/>
                <a:gd name="T15" fmla="*/ 114 h 162"/>
                <a:gd name="T16" fmla="*/ 108 w 125"/>
                <a:gd name="T17" fmla="*/ 83 h 162"/>
                <a:gd name="T18" fmla="*/ 118 w 125"/>
                <a:gd name="T19" fmla="*/ 87 h 162"/>
                <a:gd name="T20" fmla="*/ 125 w 125"/>
                <a:gd name="T21" fmla="*/ 160 h 162"/>
                <a:gd name="T22" fmla="*/ 125 w 125"/>
                <a:gd name="T23" fmla="*/ 160 h 162"/>
                <a:gd name="T24" fmla="*/ 125 w 125"/>
                <a:gd name="T25" fmla="*/ 162 h 162"/>
                <a:gd name="T26" fmla="*/ 124 w 125"/>
                <a:gd name="T27" fmla="*/ 162 h 162"/>
                <a:gd name="T28" fmla="*/ 104 w 125"/>
                <a:gd name="T29" fmla="*/ 125 h 162"/>
                <a:gd name="T30" fmla="*/ 73 w 125"/>
                <a:gd name="T31" fmla="*/ 120 h 162"/>
                <a:gd name="T32" fmla="*/ 67 w 125"/>
                <a:gd name="T33" fmla="*/ 73 h 162"/>
                <a:gd name="T34" fmla="*/ 34 w 125"/>
                <a:gd name="T35" fmla="*/ 62 h 162"/>
                <a:gd name="T36" fmla="*/ 0 w 125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62">
                  <a:moveTo>
                    <a:pt x="0" y="0"/>
                  </a:moveTo>
                  <a:cubicBezTo>
                    <a:pt x="6" y="1"/>
                    <a:pt x="24" y="15"/>
                    <a:pt x="35" y="17"/>
                  </a:cubicBezTo>
                  <a:cubicBezTo>
                    <a:pt x="45" y="20"/>
                    <a:pt x="65" y="16"/>
                    <a:pt x="68" y="17"/>
                  </a:cubicBezTo>
                  <a:cubicBezTo>
                    <a:pt x="72" y="18"/>
                    <a:pt x="40" y="57"/>
                    <a:pt x="40" y="57"/>
                  </a:cubicBezTo>
                  <a:cubicBezTo>
                    <a:pt x="40" y="57"/>
                    <a:pt x="71" y="20"/>
                    <a:pt x="73" y="18"/>
                  </a:cubicBezTo>
                  <a:cubicBezTo>
                    <a:pt x="76" y="16"/>
                    <a:pt x="80" y="26"/>
                    <a:pt x="82" y="43"/>
                  </a:cubicBezTo>
                  <a:cubicBezTo>
                    <a:pt x="84" y="59"/>
                    <a:pt x="100" y="75"/>
                    <a:pt x="103" y="79"/>
                  </a:cubicBezTo>
                  <a:cubicBezTo>
                    <a:pt x="105" y="82"/>
                    <a:pt x="88" y="104"/>
                    <a:pt x="79" y="114"/>
                  </a:cubicBezTo>
                  <a:cubicBezTo>
                    <a:pt x="88" y="104"/>
                    <a:pt x="106" y="82"/>
                    <a:pt x="108" y="83"/>
                  </a:cubicBezTo>
                  <a:cubicBezTo>
                    <a:pt x="111" y="83"/>
                    <a:pt x="113" y="84"/>
                    <a:pt x="118" y="87"/>
                  </a:cubicBezTo>
                  <a:cubicBezTo>
                    <a:pt x="110" y="109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1"/>
                    <a:pt x="125" y="161"/>
                    <a:pt x="125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19" y="134"/>
                    <a:pt x="104" y="125"/>
                  </a:cubicBezTo>
                  <a:cubicBezTo>
                    <a:pt x="89" y="116"/>
                    <a:pt x="73" y="120"/>
                    <a:pt x="73" y="120"/>
                  </a:cubicBezTo>
                  <a:cubicBezTo>
                    <a:pt x="73" y="120"/>
                    <a:pt x="85" y="96"/>
                    <a:pt x="67" y="73"/>
                  </a:cubicBezTo>
                  <a:cubicBezTo>
                    <a:pt x="57" y="60"/>
                    <a:pt x="34" y="62"/>
                    <a:pt x="34" y="62"/>
                  </a:cubicBezTo>
                  <a:cubicBezTo>
                    <a:pt x="34" y="62"/>
                    <a:pt x="41" y="37"/>
                    <a:pt x="0" y="0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44"/>
            <p:cNvSpPr/>
            <p:nvPr/>
          </p:nvSpPr>
          <p:spPr bwMode="auto">
            <a:xfrm>
              <a:off x="10717213" y="-349250"/>
              <a:ext cx="738187" cy="347663"/>
            </a:xfrm>
            <a:custGeom>
              <a:avLst/>
              <a:gdLst>
                <a:gd name="T0" fmla="*/ 133 w 174"/>
                <a:gd name="T1" fmla="*/ 58 h 82"/>
                <a:gd name="T2" fmla="*/ 95 w 174"/>
                <a:gd name="T3" fmla="*/ 52 h 82"/>
                <a:gd name="T4" fmla="*/ 68 w 174"/>
                <a:gd name="T5" fmla="*/ 78 h 82"/>
                <a:gd name="T6" fmla="*/ 62 w 174"/>
                <a:gd name="T7" fmla="*/ 74 h 82"/>
                <a:gd name="T8" fmla="*/ 0 w 174"/>
                <a:gd name="T9" fmla="*/ 82 h 82"/>
                <a:gd name="T10" fmla="*/ 40 w 174"/>
                <a:gd name="T11" fmla="*/ 29 h 82"/>
                <a:gd name="T12" fmla="*/ 64 w 174"/>
                <a:gd name="T13" fmla="*/ 28 h 82"/>
                <a:gd name="T14" fmla="*/ 68 w 174"/>
                <a:gd name="T15" fmla="*/ 75 h 82"/>
                <a:gd name="T16" fmla="*/ 68 w 174"/>
                <a:gd name="T17" fmla="*/ 25 h 82"/>
                <a:gd name="T18" fmla="*/ 99 w 174"/>
                <a:gd name="T19" fmla="*/ 11 h 82"/>
                <a:gd name="T20" fmla="*/ 131 w 174"/>
                <a:gd name="T21" fmla="*/ 55 h 82"/>
                <a:gd name="T22" fmla="*/ 104 w 174"/>
                <a:gd name="T23" fmla="*/ 9 h 82"/>
                <a:gd name="T24" fmla="*/ 112 w 174"/>
                <a:gd name="T25" fmla="*/ 1 h 82"/>
                <a:gd name="T26" fmla="*/ 132 w 174"/>
                <a:gd name="T27" fmla="*/ 13 h 82"/>
                <a:gd name="T28" fmla="*/ 174 w 174"/>
                <a:gd name="T29" fmla="*/ 33 h 82"/>
                <a:gd name="T30" fmla="*/ 171 w 174"/>
                <a:gd name="T31" fmla="*/ 33 h 82"/>
                <a:gd name="T32" fmla="*/ 133 w 174"/>
                <a:gd name="T3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82">
                  <a:moveTo>
                    <a:pt x="133" y="58"/>
                  </a:moveTo>
                  <a:cubicBezTo>
                    <a:pt x="133" y="58"/>
                    <a:pt x="116" y="47"/>
                    <a:pt x="95" y="52"/>
                  </a:cubicBezTo>
                  <a:cubicBezTo>
                    <a:pt x="73" y="57"/>
                    <a:pt x="68" y="78"/>
                    <a:pt x="68" y="78"/>
                  </a:cubicBezTo>
                  <a:cubicBezTo>
                    <a:pt x="68" y="78"/>
                    <a:pt x="66" y="76"/>
                    <a:pt x="62" y="74"/>
                  </a:cubicBezTo>
                  <a:cubicBezTo>
                    <a:pt x="34" y="56"/>
                    <a:pt x="8" y="71"/>
                    <a:pt x="0" y="82"/>
                  </a:cubicBezTo>
                  <a:cubicBezTo>
                    <a:pt x="8" y="70"/>
                    <a:pt x="31" y="63"/>
                    <a:pt x="40" y="29"/>
                  </a:cubicBezTo>
                  <a:cubicBezTo>
                    <a:pt x="43" y="27"/>
                    <a:pt x="61" y="27"/>
                    <a:pt x="64" y="28"/>
                  </a:cubicBezTo>
                  <a:cubicBezTo>
                    <a:pt x="67" y="29"/>
                    <a:pt x="68" y="75"/>
                    <a:pt x="68" y="75"/>
                  </a:cubicBezTo>
                  <a:cubicBezTo>
                    <a:pt x="68" y="75"/>
                    <a:pt x="68" y="28"/>
                    <a:pt x="68" y="25"/>
                  </a:cubicBezTo>
                  <a:cubicBezTo>
                    <a:pt x="69" y="21"/>
                    <a:pt x="95" y="11"/>
                    <a:pt x="99" y="11"/>
                  </a:cubicBezTo>
                  <a:cubicBezTo>
                    <a:pt x="103" y="11"/>
                    <a:pt x="131" y="55"/>
                    <a:pt x="131" y="55"/>
                  </a:cubicBezTo>
                  <a:cubicBezTo>
                    <a:pt x="131" y="55"/>
                    <a:pt x="107" y="14"/>
                    <a:pt x="104" y="9"/>
                  </a:cubicBezTo>
                  <a:cubicBezTo>
                    <a:pt x="102" y="4"/>
                    <a:pt x="107" y="2"/>
                    <a:pt x="112" y="1"/>
                  </a:cubicBezTo>
                  <a:cubicBezTo>
                    <a:pt x="117" y="0"/>
                    <a:pt x="121" y="0"/>
                    <a:pt x="132" y="13"/>
                  </a:cubicBezTo>
                  <a:cubicBezTo>
                    <a:pt x="144" y="26"/>
                    <a:pt x="174" y="33"/>
                    <a:pt x="174" y="33"/>
                  </a:cubicBezTo>
                  <a:cubicBezTo>
                    <a:pt x="173" y="33"/>
                    <a:pt x="172" y="33"/>
                    <a:pt x="171" y="33"/>
                  </a:cubicBezTo>
                  <a:cubicBezTo>
                    <a:pt x="135" y="30"/>
                    <a:pt x="133" y="58"/>
                    <a:pt x="133" y="58"/>
                  </a:cubicBezTo>
                  <a:close/>
                </a:path>
              </a:pathLst>
            </a:custGeom>
            <a:solidFill>
              <a:srgbClr val="08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Freeform 251"/>
          <p:cNvSpPr/>
          <p:nvPr/>
        </p:nvSpPr>
        <p:spPr bwMode="auto">
          <a:xfrm>
            <a:off x="7957126" y="499458"/>
            <a:ext cx="1266679" cy="533178"/>
          </a:xfrm>
          <a:custGeom>
            <a:avLst/>
            <a:gdLst>
              <a:gd name="T0" fmla="*/ 514 w 623"/>
              <a:gd name="T1" fmla="*/ 235 h 262"/>
              <a:gd name="T2" fmla="*/ 484 w 623"/>
              <a:gd name="T3" fmla="*/ 112 h 262"/>
              <a:gd name="T4" fmla="*/ 411 w 623"/>
              <a:gd name="T5" fmla="*/ 156 h 262"/>
              <a:gd name="T6" fmla="*/ 247 w 623"/>
              <a:gd name="T7" fmla="*/ 39 h 262"/>
              <a:gd name="T8" fmla="*/ 221 w 623"/>
              <a:gd name="T9" fmla="*/ 194 h 262"/>
              <a:gd name="T10" fmla="*/ 176 w 623"/>
              <a:gd name="T11" fmla="*/ 152 h 262"/>
              <a:gd name="T12" fmla="*/ 139 w 623"/>
              <a:gd name="T13" fmla="*/ 239 h 262"/>
              <a:gd name="T14" fmla="*/ 0 w 623"/>
              <a:gd name="T15" fmla="*/ 262 h 262"/>
              <a:gd name="T16" fmla="*/ 623 w 623"/>
              <a:gd name="T17" fmla="*/ 261 h 262"/>
              <a:gd name="T18" fmla="*/ 514 w 623"/>
              <a:gd name="T19" fmla="*/ 23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3" h="262">
                <a:moveTo>
                  <a:pt x="514" y="235"/>
                </a:moveTo>
                <a:cubicBezTo>
                  <a:pt x="514" y="235"/>
                  <a:pt x="559" y="135"/>
                  <a:pt x="484" y="112"/>
                </a:cubicBezTo>
                <a:cubicBezTo>
                  <a:pt x="435" y="96"/>
                  <a:pt x="417" y="131"/>
                  <a:pt x="411" y="156"/>
                </a:cubicBezTo>
                <a:cubicBezTo>
                  <a:pt x="429" y="0"/>
                  <a:pt x="292" y="9"/>
                  <a:pt x="247" y="39"/>
                </a:cubicBezTo>
                <a:cubicBezTo>
                  <a:pt x="205" y="67"/>
                  <a:pt x="218" y="172"/>
                  <a:pt x="221" y="194"/>
                </a:cubicBezTo>
                <a:cubicBezTo>
                  <a:pt x="219" y="185"/>
                  <a:pt x="211" y="161"/>
                  <a:pt x="176" y="152"/>
                </a:cubicBezTo>
                <a:cubicBezTo>
                  <a:pt x="122" y="140"/>
                  <a:pt x="139" y="239"/>
                  <a:pt x="139" y="239"/>
                </a:cubicBezTo>
                <a:cubicBezTo>
                  <a:pt x="49" y="237"/>
                  <a:pt x="0" y="262"/>
                  <a:pt x="0" y="262"/>
                </a:cubicBezTo>
                <a:cubicBezTo>
                  <a:pt x="226" y="245"/>
                  <a:pt x="623" y="261"/>
                  <a:pt x="623" y="261"/>
                </a:cubicBezTo>
                <a:cubicBezTo>
                  <a:pt x="565" y="233"/>
                  <a:pt x="514" y="235"/>
                  <a:pt x="514" y="235"/>
                </a:cubicBezTo>
                <a:close/>
              </a:path>
            </a:pathLst>
          </a:custGeom>
          <a:solidFill>
            <a:srgbClr val="18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frame">
            <a:avLst>
              <a:gd name="adj1" fmla="val 1539"/>
            </a:avLst>
          </a:prstGeom>
          <a:solidFill>
            <a:srgbClr val="512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5955" y="51956"/>
            <a:ext cx="9050482" cy="6754091"/>
          </a:xfrm>
          <a:prstGeom prst="rect">
            <a:avLst/>
          </a:prstGeom>
          <a:noFill/>
          <a:ln>
            <a:solidFill>
              <a:srgbClr val="FB8D0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1691094" y="160044"/>
            <a:ext cx="498951" cy="498614"/>
          </a:xfrm>
          <a:prstGeom prst="rect">
            <a:avLst/>
          </a:prstGeom>
          <a:solidFill>
            <a:srgbClr val="FB8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2183613" y="160044"/>
            <a:ext cx="2173643" cy="498614"/>
          </a:xfrm>
          <a:prstGeom prst="rect">
            <a:avLst/>
          </a:prstGeom>
          <a:noFill/>
          <a:ln>
            <a:solidFill>
              <a:srgbClr val="FB8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MH_Other_1"/>
          <p:cNvSpPr/>
          <p:nvPr>
            <p:custDataLst>
              <p:tags r:id="rId3"/>
            </p:custDataLst>
          </p:nvPr>
        </p:nvSpPr>
        <p:spPr bwMode="auto">
          <a:xfrm>
            <a:off x="2530476" y="3192464"/>
            <a:ext cx="796925" cy="796925"/>
          </a:xfrm>
          <a:prstGeom prst="ellipse">
            <a:avLst/>
          </a:prstGeom>
          <a:noFill/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 bwMode="auto">
          <a:xfrm>
            <a:off x="2581276" y="3243264"/>
            <a:ext cx="695325" cy="695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01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11" name="MH_Other_3"/>
          <p:cNvSpPr/>
          <p:nvPr>
            <p:custDataLst>
              <p:tags r:id="rId5"/>
            </p:custDataLst>
          </p:nvPr>
        </p:nvSpPr>
        <p:spPr bwMode="auto">
          <a:xfrm>
            <a:off x="5064126" y="3192464"/>
            <a:ext cx="796925" cy="796925"/>
          </a:xfrm>
          <a:prstGeom prst="ellipse">
            <a:avLst/>
          </a:prstGeom>
          <a:noFill/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MH_Other_4"/>
          <p:cNvSpPr/>
          <p:nvPr>
            <p:custDataLst>
              <p:tags r:id="rId6"/>
            </p:custDataLst>
          </p:nvPr>
        </p:nvSpPr>
        <p:spPr bwMode="auto">
          <a:xfrm>
            <a:off x="5114926" y="3243264"/>
            <a:ext cx="695325" cy="6953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03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13" name="MH_Other_5"/>
          <p:cNvSpPr/>
          <p:nvPr>
            <p:custDataLst>
              <p:tags r:id="rId7"/>
            </p:custDataLst>
          </p:nvPr>
        </p:nvSpPr>
        <p:spPr bwMode="auto">
          <a:xfrm>
            <a:off x="7597776" y="3192464"/>
            <a:ext cx="796925" cy="796925"/>
          </a:xfrm>
          <a:prstGeom prst="ellipse">
            <a:avLst/>
          </a:prstGeom>
          <a:noFill/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MH_Other_6"/>
          <p:cNvSpPr/>
          <p:nvPr>
            <p:custDataLst>
              <p:tags r:id="rId8"/>
            </p:custDataLst>
          </p:nvPr>
        </p:nvSpPr>
        <p:spPr bwMode="auto">
          <a:xfrm>
            <a:off x="7658101" y="3243467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05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15" name="MH_Other_7"/>
          <p:cNvSpPr/>
          <p:nvPr>
            <p:custDataLst>
              <p:tags r:id="rId9"/>
            </p:custDataLst>
          </p:nvPr>
        </p:nvSpPr>
        <p:spPr bwMode="auto">
          <a:xfrm>
            <a:off x="3797301" y="3192464"/>
            <a:ext cx="796925" cy="796925"/>
          </a:xfrm>
          <a:prstGeom prst="ellipse">
            <a:avLst/>
          </a:prstGeom>
          <a:noFill/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MH_Other_8"/>
          <p:cNvSpPr/>
          <p:nvPr>
            <p:custDataLst>
              <p:tags r:id="rId10"/>
            </p:custDataLst>
          </p:nvPr>
        </p:nvSpPr>
        <p:spPr bwMode="auto">
          <a:xfrm>
            <a:off x="3857829" y="3243467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02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17" name="MH_Other_9"/>
          <p:cNvSpPr/>
          <p:nvPr>
            <p:custDataLst>
              <p:tags r:id="rId11"/>
            </p:custDataLst>
          </p:nvPr>
        </p:nvSpPr>
        <p:spPr bwMode="auto">
          <a:xfrm>
            <a:off x="6330951" y="3192464"/>
            <a:ext cx="796925" cy="796925"/>
          </a:xfrm>
          <a:prstGeom prst="ellipse">
            <a:avLst/>
          </a:prstGeom>
          <a:noFill/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MH_Other_10"/>
          <p:cNvSpPr/>
          <p:nvPr>
            <p:custDataLst>
              <p:tags r:id="rId12"/>
            </p:custDataLst>
          </p:nvPr>
        </p:nvSpPr>
        <p:spPr bwMode="auto">
          <a:xfrm>
            <a:off x="6391479" y="3243264"/>
            <a:ext cx="695325" cy="695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04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19" name="MH_Other_11"/>
          <p:cNvSpPr/>
          <p:nvPr>
            <p:custDataLst>
              <p:tags r:id="rId13"/>
            </p:custDataLst>
          </p:nvPr>
        </p:nvSpPr>
        <p:spPr bwMode="auto">
          <a:xfrm>
            <a:off x="8864601" y="3192464"/>
            <a:ext cx="796925" cy="796925"/>
          </a:xfrm>
          <a:prstGeom prst="ellipse">
            <a:avLst/>
          </a:prstGeom>
          <a:noFill/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MH_Other_12"/>
          <p:cNvSpPr/>
          <p:nvPr>
            <p:custDataLst>
              <p:tags r:id="rId14"/>
            </p:custDataLst>
          </p:nvPr>
        </p:nvSpPr>
        <p:spPr bwMode="auto">
          <a:xfrm>
            <a:off x="8925129" y="3252992"/>
            <a:ext cx="695325" cy="6953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06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cxnSp>
        <p:nvCxnSpPr>
          <p:cNvPr id="21" name="MH_Other_7"/>
          <p:cNvCxnSpPr/>
          <p:nvPr>
            <p:custDataLst>
              <p:tags r:id="rId15"/>
            </p:custDataLst>
          </p:nvPr>
        </p:nvCxnSpPr>
        <p:spPr>
          <a:xfrm>
            <a:off x="2024064" y="3590925"/>
            <a:ext cx="503237" cy="0"/>
          </a:xfrm>
          <a:prstGeom prst="line">
            <a:avLst/>
          </a:prstGeom>
          <a:ln w="28575">
            <a:solidFill>
              <a:srgbClr val="BFBFBF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H_Other_8"/>
          <p:cNvCxnSpPr/>
          <p:nvPr>
            <p:custDataLst>
              <p:tags r:id="rId16"/>
            </p:custDataLst>
          </p:nvPr>
        </p:nvCxnSpPr>
        <p:spPr>
          <a:xfrm>
            <a:off x="9664700" y="3590925"/>
            <a:ext cx="503238" cy="0"/>
          </a:xfrm>
          <a:prstGeom prst="line">
            <a:avLst/>
          </a:prstGeom>
          <a:ln w="28575">
            <a:solidFill>
              <a:srgbClr val="BFBFBF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H_Other_9"/>
          <p:cNvCxnSpPr>
            <a:stCxn id="9" idx="4"/>
          </p:cNvCxnSpPr>
          <p:nvPr>
            <p:custDataLst>
              <p:tags r:id="rId17"/>
            </p:custDataLst>
          </p:nvPr>
        </p:nvCxnSpPr>
        <p:spPr>
          <a:xfrm>
            <a:off x="2928938" y="3989388"/>
            <a:ext cx="0" cy="40640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MH_Other_10"/>
          <p:cNvCxnSpPr>
            <a:stCxn id="11" idx="4"/>
          </p:cNvCxnSpPr>
          <p:nvPr>
            <p:custDataLst>
              <p:tags r:id="rId18"/>
            </p:custDataLst>
          </p:nvPr>
        </p:nvCxnSpPr>
        <p:spPr>
          <a:xfrm>
            <a:off x="5462588" y="3989388"/>
            <a:ext cx="0" cy="40640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MH_Other_11"/>
          <p:cNvCxnSpPr>
            <a:stCxn id="13" idx="4"/>
          </p:cNvCxnSpPr>
          <p:nvPr>
            <p:custDataLst>
              <p:tags r:id="rId19"/>
            </p:custDataLst>
          </p:nvPr>
        </p:nvCxnSpPr>
        <p:spPr>
          <a:xfrm>
            <a:off x="7996238" y="3989388"/>
            <a:ext cx="0" cy="40640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H_Other_12"/>
          <p:cNvCxnSpPr/>
          <p:nvPr>
            <p:custDataLst>
              <p:tags r:id="rId20"/>
            </p:custDataLst>
          </p:nvPr>
        </p:nvCxnSpPr>
        <p:spPr>
          <a:xfrm flipV="1">
            <a:off x="4195763" y="2787650"/>
            <a:ext cx="0" cy="40640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MH_Other_13"/>
          <p:cNvCxnSpPr/>
          <p:nvPr>
            <p:custDataLst>
              <p:tags r:id="rId21"/>
            </p:custDataLst>
          </p:nvPr>
        </p:nvCxnSpPr>
        <p:spPr>
          <a:xfrm flipV="1">
            <a:off x="6729413" y="2787650"/>
            <a:ext cx="0" cy="40640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MH_Other_14"/>
          <p:cNvCxnSpPr/>
          <p:nvPr>
            <p:custDataLst>
              <p:tags r:id="rId22"/>
            </p:custDataLst>
          </p:nvPr>
        </p:nvCxnSpPr>
        <p:spPr>
          <a:xfrm flipV="1">
            <a:off x="9263063" y="2787650"/>
            <a:ext cx="0" cy="40640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H_Other_15"/>
          <p:cNvCxnSpPr>
            <a:stCxn id="9" idx="6"/>
            <a:endCxn id="15" idx="2"/>
          </p:cNvCxnSpPr>
          <p:nvPr>
            <p:custDataLst>
              <p:tags r:id="rId23"/>
            </p:custDataLst>
          </p:nvPr>
        </p:nvCxnSpPr>
        <p:spPr>
          <a:xfrm>
            <a:off x="3327400" y="3590925"/>
            <a:ext cx="469900" cy="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H_Other_16"/>
          <p:cNvCxnSpPr>
            <a:stCxn id="15" idx="6"/>
            <a:endCxn id="11" idx="2"/>
          </p:cNvCxnSpPr>
          <p:nvPr>
            <p:custDataLst>
              <p:tags r:id="rId24"/>
            </p:custDataLst>
          </p:nvPr>
        </p:nvCxnSpPr>
        <p:spPr>
          <a:xfrm>
            <a:off x="4594225" y="3590925"/>
            <a:ext cx="469900" cy="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MH_Other_17"/>
          <p:cNvCxnSpPr>
            <a:stCxn id="11" idx="6"/>
            <a:endCxn id="17" idx="2"/>
          </p:cNvCxnSpPr>
          <p:nvPr>
            <p:custDataLst>
              <p:tags r:id="rId25"/>
            </p:custDataLst>
          </p:nvPr>
        </p:nvCxnSpPr>
        <p:spPr>
          <a:xfrm>
            <a:off x="5861050" y="3590925"/>
            <a:ext cx="469900" cy="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MH_Other_18"/>
          <p:cNvCxnSpPr>
            <a:stCxn id="17" idx="6"/>
            <a:endCxn id="13" idx="2"/>
          </p:cNvCxnSpPr>
          <p:nvPr>
            <p:custDataLst>
              <p:tags r:id="rId26"/>
            </p:custDataLst>
          </p:nvPr>
        </p:nvCxnSpPr>
        <p:spPr>
          <a:xfrm>
            <a:off x="7127875" y="3590925"/>
            <a:ext cx="469900" cy="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H_Other_19"/>
          <p:cNvCxnSpPr>
            <a:stCxn id="13" idx="6"/>
            <a:endCxn id="19" idx="2"/>
          </p:cNvCxnSpPr>
          <p:nvPr>
            <p:custDataLst>
              <p:tags r:id="rId27"/>
            </p:custDataLst>
          </p:nvPr>
        </p:nvCxnSpPr>
        <p:spPr>
          <a:xfrm>
            <a:off x="8394700" y="3590925"/>
            <a:ext cx="469900" cy="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嘻哈万圣节PPT模版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356"/>
  <p:tag name="MH_LIBRARY" val="GRAPHIC"/>
  <p:tag name="MH_TYPE" val="Other"/>
  <p:tag name="MH_ORDER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356"/>
  <p:tag name="MH_LIBRARY" val="GRAPHIC"/>
  <p:tag name="MH_TYPE" val="Other"/>
  <p:tag name="MH_ORDER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356"/>
  <p:tag name="MH_LIBRARY" val="GRAPHIC"/>
  <p:tag name="MH_TYPE" val="Other"/>
  <p:tag name="MH_ORDER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356"/>
  <p:tag name="MH_LIBRARY" val="GRAPHIC"/>
  <p:tag name="MH_TYPE" val="Other"/>
  <p:tag name="MH_ORDER" val="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356"/>
  <p:tag name="MH_LIBRARY" val="GRAPHIC"/>
  <p:tag name="MH_TYPE" val="Other"/>
  <p:tag name="MH_ORDER" val="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356"/>
  <p:tag name="MH_LIBRARY" val="GRAPHIC"/>
  <p:tag name="MH_TYPE" val="Other"/>
  <p:tag name="MH_ORDER" val="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356"/>
  <p:tag name="MH_LIBRARY" val="GRAPHIC"/>
  <p:tag name="MH_TYPE" val="Other"/>
  <p:tag name="MH_ORDER" val="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356"/>
  <p:tag name="MH_LIBRARY" val="GRAPHIC"/>
  <p:tag name="MH_TYPE" val="Text"/>
  <p:tag name="MH_OR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356"/>
  <p:tag name="MH_LIBRARY" val="GRAPHIC"/>
  <p:tag name="MH_TYPE" val="Text"/>
  <p:tag name="MH_ORDER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356"/>
  <p:tag name="MH_LIBRARY" val="GRAPHIC"/>
  <p:tag name="MH_TYPE" val="Text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356"/>
  <p:tag name="MH_LIBRARY" val="GRAPHIC"/>
  <p:tag name="MH_TYPE" val="Text"/>
  <p:tag name="MH_ORDER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712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712"/>
  <p:tag name="MH_LIBRARY" val="GRAPHIC"/>
  <p:tag name="MH_TYPE" val="SubTitle"/>
  <p:tag name="MH_ORDER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24023"/>
  <p:tag name="MH_LIBRARY" val="GRAPHIC"/>
  <p:tag name="MH_TYPE" val="Picture"/>
  <p:tag name="MH_ORDER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24023"/>
  <p:tag name="MH_LIBRARY" val="GRAPHIC"/>
  <p:tag name="MH_TYPE" val="Picture"/>
  <p:tag name="MH_ORDER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24023"/>
  <p:tag name="MH_LIBRARY" val="GRAPHIC"/>
  <p:tag name="MH_TYPE" val="Picture"/>
  <p:tag name="MH_ORDER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446"/>
  <p:tag name="MH_LIBRARY" val="GRAPHIC"/>
  <p:tag name="MH_TYPE" val="Other"/>
  <p:tag name="MH_ORDER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446"/>
  <p:tag name="MH_LIBRARY" val="GRAPHIC"/>
  <p:tag name="MH_TYPE" val="Other"/>
  <p:tag name="MH_ORDER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1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Other"/>
  <p:tag name="MH_ORDER" val="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SubTitle"/>
  <p:tag name="MH_ORDER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SubTitle"/>
  <p:tag name="MH_ORDER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19"/>
  <p:tag name="MH_LIBRARY" val="GRAPHIC"/>
  <p:tag name="MH_TYPE" val="SubTitle"/>
  <p:tag name="MH_ORDER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73517"/>
  <p:tag name="MH_LIBRARY" val="GRAPHIC"/>
  <p:tag name="MH_TYPE" val="Other"/>
  <p:tag name="MH_ORDER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73517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446"/>
  <p:tag name="MH_LIBRARY" val="GRAPHIC"/>
  <p:tag name="MH_TYPE" val="Other"/>
  <p:tag name="MH_ORDER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73517"/>
  <p:tag name="MH_LIBRARY" val="GRAPHIC"/>
  <p:tag name="MH_TYPE" val="Other"/>
  <p:tag name="MH_ORDER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73517"/>
  <p:tag name="MH_LIBRARY" val="GRAPHIC"/>
  <p:tag name="MH_TYPE" val="Other"/>
  <p:tag name="MH_ORDER" val="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73517"/>
  <p:tag name="MH_LIBRARY" val="GRAPHIC"/>
  <p:tag name="MH_TYPE" val="Other"/>
  <p:tag name="MH_ORDER" val="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73517"/>
  <p:tag name="MH_LIBRARY" val="GRAPHIC"/>
  <p:tag name="MH_TYPE" val="Other"/>
  <p:tag name="MH_ORDER" val="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73517"/>
  <p:tag name="MH_LIBRARY" val="GRAPHIC"/>
  <p:tag name="MH_TYPE" val="Other"/>
  <p:tag name="MH_ORDER" val="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73517"/>
  <p:tag name="MH_LIBRARY" val="GRAPHIC"/>
  <p:tag name="MH_TYPE" val="Other"/>
  <p:tag name="MH_ORDER" val="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73517"/>
  <p:tag name="MH_LIBRARY" val="GRAPHIC"/>
  <p:tag name="MH_TYPE" val="Other"/>
  <p:tag name="MH_ORDER" val="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73517"/>
  <p:tag name="MH_LIBRARY" val="GRAPHIC"/>
  <p:tag name="MH_TYPE" val="Other"/>
  <p:tag name="MH_ORDER" val="1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73517"/>
  <p:tag name="MH_LIBRARY" val="GRAPHIC"/>
  <p:tag name="MH_TYPE" val="Other"/>
  <p:tag name="MH_ORDER" val="1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73517"/>
  <p:tag name="MH_LIBRARY" val="GRAPHIC"/>
  <p:tag name="MH_TYPE" val="Other"/>
  <p:tag name="MH_ORDER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446"/>
  <p:tag name="MH_LIBRARY" val="GRAPHIC"/>
  <p:tag name="MH_TYPE" val="Other"/>
  <p:tag name="MH_ORDER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73517"/>
  <p:tag name="MH_LIBRARY" val="GRAPHIC"/>
  <p:tag name="MH_TYPE" val="Other"/>
  <p:tag name="MH_ORDER" val="1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446"/>
  <p:tag name="MH_LIBRARY" val="GRAPHIC"/>
  <p:tag name="MH_TYPE" val="Other"/>
  <p:tag name="MH_ORDER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446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446"/>
  <p:tag name="MH_LIBRARY" val="GRAPHIC"/>
  <p:tag name="MH_TYPE" val="Other"/>
  <p:tag name="MH_ORDER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446"/>
  <p:tag name="MH_LIBRARY" val="GRAPHIC"/>
  <p:tag name="MH_TYPE" val="Other"/>
  <p:tag name="MH_ORDER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1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1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1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1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032"/>
  <p:tag name="MH_LIBRARY" val="GRAPHIC"/>
  <p:tag name="MH_TYPE" val="Other"/>
  <p:tag name="MH_ORDER" val="1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636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636"/>
  <p:tag name="MH_LIBRARY" val="GRAPHIC"/>
  <p:tag name="MH_TYPE" val="Other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636"/>
  <p:tag name="MH_LIBRARY" val="GRAPHIC"/>
  <p:tag name="MH_TYPE" val="Other"/>
  <p:tag name="MH_ORDER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636"/>
  <p:tag name="MH_LIBRARY" val="GRAPHIC"/>
  <p:tag name="MH_TYPE" val="SubTitle"/>
  <p:tag name="MH_ORDER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636"/>
  <p:tag name="MH_LIBRARY" val="GRAPHIC"/>
  <p:tag name="MH_TYPE" val="Other"/>
  <p:tag name="MH_ORDER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636"/>
  <p:tag name="MH_LIBRARY" val="GRAPHIC"/>
  <p:tag name="MH_TYPE" val="SubTitle"/>
  <p:tag name="MH_ORDER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636"/>
  <p:tag name="MH_LIBRARY" val="GRAPHIC"/>
  <p:tag name="MH_TYPE" val="Other"/>
  <p:tag name="MH_ORDER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636"/>
  <p:tag name="MH_LIBRARY" val="GRAPHIC"/>
  <p:tag name="MH_TYPE" val="SubTitle"/>
  <p:tag name="MH_ORDER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636"/>
  <p:tag name="MH_LIBRARY" val="GRAPHIC"/>
  <p:tag name="MH_TYPE" val="Other"/>
  <p:tag name="MH_ORDER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636"/>
  <p:tag name="MH_LIBRARY" val="GRAPHIC"/>
  <p:tag name="MH_TYPE" val="Other"/>
  <p:tag name="MH_ORDER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636"/>
  <p:tag name="MH_LIBRARY" val="GRAPHIC"/>
  <p:tag name="MH_TYPE" val="Other"/>
  <p:tag name="MH_ORDER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636"/>
  <p:tag name="MH_LIBRARY" val="GRAPHIC"/>
  <p:tag name="MH_TYPE" val="Other"/>
  <p:tag name="MH_ORDER" val="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Other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Other"/>
  <p:tag name="MH_ORDER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Other"/>
  <p:tag name="MH_ORDER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Other"/>
  <p:tag name="MH_ORDER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Desc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Other"/>
  <p:tag name="MH_ORDER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Other"/>
  <p:tag name="MH_ORDER" val="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Other"/>
  <p:tag name="MH_ORDER" val="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Other"/>
  <p:tag name="MH_ORDER" val="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Other"/>
  <p:tag name="MH_ORDER" val="1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Other"/>
  <p:tag name="MH_ORDER" val="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Other"/>
  <p:tag name="MH_ORDER" val="1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Other"/>
  <p:tag name="MH_ORDER" val="1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Other"/>
  <p:tag name="MH_ORDER" val="1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Other"/>
  <p:tag name="MH_ORDER" val="1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Other"/>
  <p:tag name="MH_ORDER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Text"/>
  <p:tag name="MH_ORDE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Text"/>
  <p:tag name="MH_ORDER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Text"/>
  <p:tag name="MH_ORDER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Text"/>
  <p:tag name="MH_ORDER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Text"/>
  <p:tag name="MH_ORDER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1650"/>
  <p:tag name="MH_LIBRARY" val="GRAPHIC"/>
  <p:tag name="MH_TYPE" val="Text"/>
  <p:tag name="MH_ORDER" val="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356"/>
  <p:tag name="MH_LIBRARY" val="GRAPHIC"/>
  <p:tag name="MH_TYPE" val="Other"/>
  <p:tag name="MH_ORDER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2200356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360</Words>
  <Application>Microsoft Office PowerPoint</Application>
  <PresentationFormat>宽屏</PresentationFormat>
  <Paragraphs>149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MS Gothic</vt:lpstr>
      <vt:lpstr>Myriad Pro</vt:lpstr>
      <vt:lpstr>等线</vt:lpstr>
      <vt:lpstr>等线 Light</vt:lpstr>
      <vt:lpstr>宋体</vt:lpstr>
      <vt:lpstr>微软雅黑</vt:lpstr>
      <vt:lpstr>Arial</vt:lpstr>
      <vt:lpstr>Calibri</vt:lpstr>
      <vt:lpstr>Calibri Light</vt:lpstr>
      <vt:lpstr>Segoe UI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2021-07-23T01:25:48Z</dcterms:created>
  <dcterms:modified xsi:type="dcterms:W3CDTF">2023-01-10T11:23:58Z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E090448E1719456383F8F938B45DF3EB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